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s/slide47.xml" ContentType="application/vnd.openxmlformats-officedocument.presentationml.slide+xml"/>
  <Override PartName="/ppt/slides/slide56.xml" ContentType="application/vnd.openxmlformats-officedocument.presentationml.slide+xml"/>
  <Override PartName="/ppt/slides/slide58.xml" ContentType="application/vnd.openxmlformats-officedocument.presentationml.slide+xml"/>
  <Override PartName="/ppt/slides/slide67.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slides/slide54.xml" ContentType="application/vnd.openxmlformats-officedocument.presentationml.slide+xml"/>
  <Override PartName="/ppt/slides/slide65.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slides/slide52.xml" ContentType="application/vnd.openxmlformats-officedocument.presentationml.slide+xml"/>
  <Override PartName="/ppt/slides/slide63.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slides/slide61.xml" ContentType="application/vnd.openxmlformats-officedocument.presentationml.slide+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s/slide7.xml" ContentType="application/vnd.openxmlformats-officedocument.presentationml.slide+xml"/>
  <Override PartName="/ppt/slides/slide9.xml" ContentType="application/vnd.openxmlformats-officedocument.presentationml.slide+xml"/>
  <Override PartName="/ppt/slides/slide59.xml" ContentType="application/vnd.openxmlformats-officedocument.presentationml.slide+xml"/>
  <Override PartName="/ppt/slides/slide68.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s/slide57.xml" ContentType="application/vnd.openxmlformats-officedocument.presentationml.slide+xml"/>
  <Override PartName="/ppt/slides/slide66.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slides/slide64.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s/slide62.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s/slide60.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slideLayouts/slideLayout10.xml" ContentType="application/vnd.openxmlformats-officedocument.presentationml.slideLayout+xml"/>
  <Override PartName="/ppt/slides/slide8.xml" ContentType="application/vnd.openxmlformats-officedocument.presentationml.slide+xml"/>
  <Override PartName="/ppt/slides/slide49.xml" ContentType="application/vnd.openxmlformats-officedocument.presentationml.slide+xml"/>
  <Override PartName="/ppt/slides/slide69.xml" ContentType="application/vnd.openxmlformats-officedocument.presentationml.slide+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648" r:id="rId1"/>
    <p:sldMasterId id="2147483660" r:id="rId2"/>
  </p:sldMasterIdLst>
  <p:sldIdLst>
    <p:sldId id="328" r:id="rId3"/>
    <p:sldId id="301" r:id="rId4"/>
    <p:sldId id="327" r:id="rId5"/>
    <p:sldId id="296" r:id="rId6"/>
    <p:sldId id="256" r:id="rId7"/>
    <p:sldId id="337" r:id="rId8"/>
    <p:sldId id="300" r:id="rId9"/>
    <p:sldId id="271" r:id="rId10"/>
    <p:sldId id="329" r:id="rId11"/>
    <p:sldId id="293" r:id="rId12"/>
    <p:sldId id="295" r:id="rId13"/>
    <p:sldId id="330" r:id="rId14"/>
    <p:sldId id="299" r:id="rId15"/>
    <p:sldId id="298" r:id="rId16"/>
    <p:sldId id="331" r:id="rId17"/>
    <p:sldId id="297" r:id="rId18"/>
    <p:sldId id="292" r:id="rId19"/>
    <p:sldId id="338" r:id="rId20"/>
    <p:sldId id="294" r:id="rId21"/>
    <p:sldId id="289" r:id="rId22"/>
    <p:sldId id="333" r:id="rId23"/>
    <p:sldId id="285" r:id="rId24"/>
    <p:sldId id="290" r:id="rId25"/>
    <p:sldId id="332" r:id="rId26"/>
    <p:sldId id="291" r:id="rId27"/>
    <p:sldId id="288" r:id="rId28"/>
    <p:sldId id="336" r:id="rId29"/>
    <p:sldId id="287" r:id="rId30"/>
    <p:sldId id="286" r:id="rId31"/>
    <p:sldId id="284" r:id="rId32"/>
    <p:sldId id="267" r:id="rId33"/>
    <p:sldId id="283" r:id="rId34"/>
    <p:sldId id="282" r:id="rId35"/>
    <p:sldId id="280" r:id="rId36"/>
    <p:sldId id="278" r:id="rId37"/>
    <p:sldId id="277" r:id="rId38"/>
    <p:sldId id="279" r:id="rId39"/>
    <p:sldId id="275" r:id="rId40"/>
    <p:sldId id="274" r:id="rId41"/>
    <p:sldId id="273" r:id="rId42"/>
    <p:sldId id="270" r:id="rId43"/>
    <p:sldId id="269" r:id="rId44"/>
    <p:sldId id="268" r:id="rId45"/>
    <p:sldId id="266" r:id="rId46"/>
    <p:sldId id="260" r:id="rId47"/>
    <p:sldId id="265" r:id="rId48"/>
    <p:sldId id="264" r:id="rId49"/>
    <p:sldId id="263" r:id="rId50"/>
    <p:sldId id="325" r:id="rId51"/>
    <p:sldId id="322" r:id="rId52"/>
    <p:sldId id="324" r:id="rId53"/>
    <p:sldId id="323" r:id="rId54"/>
    <p:sldId id="321" r:id="rId55"/>
    <p:sldId id="317" r:id="rId56"/>
    <p:sldId id="318" r:id="rId57"/>
    <p:sldId id="315" r:id="rId58"/>
    <p:sldId id="316" r:id="rId59"/>
    <p:sldId id="312" r:id="rId60"/>
    <p:sldId id="311" r:id="rId61"/>
    <p:sldId id="310" r:id="rId62"/>
    <p:sldId id="305" r:id="rId63"/>
    <p:sldId id="304" r:id="rId64"/>
    <p:sldId id="303" r:id="rId65"/>
    <p:sldId id="306" r:id="rId66"/>
    <p:sldId id="302" r:id="rId67"/>
    <p:sldId id="258" r:id="rId68"/>
    <p:sldId id="308" r:id="rId69"/>
    <p:sldId id="320" r:id="rId70"/>
    <p:sldId id="339" r:id="rId71"/>
  </p:sldIdLst>
  <p:sldSz cx="9144000" cy="6858000" type="screen4x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50000" saltData="Qa+kNG139DEsQIy5INjnrw" hashData="Olm1P9NOxig6vUN+bBDz5lGBUGg"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7A5F14"/>
    <a:srgbClr val="452103"/>
    <a:srgbClr val="735A13"/>
    <a:srgbClr val="BC892E"/>
    <a:srgbClr val="5C2C04"/>
    <a:srgbClr val="F6EBAA"/>
    <a:srgbClr val="654F11"/>
    <a:srgbClr val="9B7919"/>
    <a:srgbClr val="996633"/>
    <a:srgbClr val="007E39"/>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p:restoredTop sz="97002" autoAdjust="0"/>
  </p:normalViewPr>
  <p:slideViewPr>
    <p:cSldViewPr>
      <p:cViewPr>
        <p:scale>
          <a:sx n="100" d="100"/>
          <a:sy n="100" d="100"/>
        </p:scale>
        <p:origin x="438" y="642"/>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slide" Target="slides/slide61.xml"/><Relationship Id="rId68" Type="http://schemas.openxmlformats.org/officeDocument/2006/relationships/slide" Target="slides/slide66.xml"/><Relationship Id="rId7" Type="http://schemas.openxmlformats.org/officeDocument/2006/relationships/slide" Target="slides/slide5.xml"/><Relationship Id="rId71" Type="http://schemas.openxmlformats.org/officeDocument/2006/relationships/slide" Target="slides/slide69.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66" Type="http://schemas.openxmlformats.org/officeDocument/2006/relationships/slide" Target="slides/slide64.xml"/><Relationship Id="rId74" Type="http://schemas.openxmlformats.org/officeDocument/2006/relationships/theme" Target="theme/theme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61" Type="http://schemas.openxmlformats.org/officeDocument/2006/relationships/slide" Target="slides/slide59.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slide" Target="slides/slide63.xml"/><Relationship Id="rId73" Type="http://schemas.openxmlformats.org/officeDocument/2006/relationships/viewProps" Target="viewProp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slide" Target="slides/slide62.xml"/><Relationship Id="rId69" Type="http://schemas.openxmlformats.org/officeDocument/2006/relationships/slide" Target="slides/slide67.xml"/><Relationship Id="rId8" Type="http://schemas.openxmlformats.org/officeDocument/2006/relationships/slide" Target="slides/slide6.xml"/><Relationship Id="rId51" Type="http://schemas.openxmlformats.org/officeDocument/2006/relationships/slide" Target="slides/slide49.xml"/><Relationship Id="rId72" Type="http://schemas.openxmlformats.org/officeDocument/2006/relationships/presProps" Target="presProps.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67" Type="http://schemas.openxmlformats.org/officeDocument/2006/relationships/slide" Target="slides/slide65.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slide" Target="slides/slide60.xml"/><Relationship Id="rId70" Type="http://schemas.openxmlformats.org/officeDocument/2006/relationships/slide" Target="slides/slide68.xml"/><Relationship Id="rId75"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4.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3BB89F1A-DE9D-4760-BE51-1CD5E62ED06A}" type="datetimeFigureOut">
              <a:rPr lang="es-ES" smtClean="0"/>
              <a:pPr/>
              <a:t>13/07/2015</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E4A76CE-A527-4751-AAC0-D5DC59FF34ED}" type="slidenum">
              <a:rPr lang="es-ES" smtClean="0"/>
              <a:pPr/>
              <a:t>‹Nº›</a:t>
            </a:fld>
            <a:endParaRPr lang="es-ES"/>
          </a:p>
        </p:txBody>
      </p:sp>
    </p:spTree>
  </p:cSld>
  <p:clrMapOvr>
    <a:masterClrMapping/>
  </p:clrMapOvr>
  <p:transition advTm="1400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3BB89F1A-DE9D-4760-BE51-1CD5E62ED06A}" type="datetimeFigureOut">
              <a:rPr lang="es-ES" smtClean="0"/>
              <a:pPr/>
              <a:t>13/07/2015</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E4A76CE-A527-4751-AAC0-D5DC59FF34ED}" type="slidenum">
              <a:rPr lang="es-ES" smtClean="0"/>
              <a:pPr/>
              <a:t>‹Nº›</a:t>
            </a:fld>
            <a:endParaRPr lang="es-ES"/>
          </a:p>
        </p:txBody>
      </p:sp>
    </p:spTree>
  </p:cSld>
  <p:clrMapOvr>
    <a:masterClrMapping/>
  </p:clrMapOvr>
  <p:transition advTm="14000"/>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3BB89F1A-DE9D-4760-BE51-1CD5E62ED06A}" type="datetimeFigureOut">
              <a:rPr lang="es-ES" smtClean="0"/>
              <a:pPr/>
              <a:t>13/07/2015</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E4A76CE-A527-4751-AAC0-D5DC59FF34ED}" type="slidenum">
              <a:rPr lang="es-ES" smtClean="0"/>
              <a:pPr/>
              <a:t>‹Nº›</a:t>
            </a:fld>
            <a:endParaRPr lang="es-ES"/>
          </a:p>
        </p:txBody>
      </p:sp>
    </p:spTree>
  </p:cSld>
  <p:clrMapOvr>
    <a:masterClrMapping/>
  </p:clrMapOvr>
  <p:transition advTm="14000"/>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3BB89F1A-DE9D-4760-BE51-1CD5E62ED06A}" type="datetimeFigureOut">
              <a:rPr lang="es-ES" smtClean="0"/>
              <a:pPr/>
              <a:t>13/07/2015</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1E4A76CE-A527-4751-AAC0-D5DC59FF34ED}" type="slidenum">
              <a:rPr lang="es-ES" smtClean="0"/>
              <a:pPr/>
              <a:t>‹Nº›</a:t>
            </a:fld>
            <a:endParaRPr lang="es-ES"/>
          </a:p>
        </p:txBody>
      </p:sp>
    </p:spTree>
  </p:cSld>
  <p:clrMapOvr>
    <a:masterClrMapping/>
  </p:clrMapOvr>
  <p:transition advTm="14000"/>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3BB89F1A-DE9D-4760-BE51-1CD5E62ED06A}" type="datetimeFigureOut">
              <a:rPr lang="es-ES" smtClean="0"/>
              <a:pPr/>
              <a:t>13/07/2015</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1E4A76CE-A527-4751-AAC0-D5DC59FF34ED}" type="slidenum">
              <a:rPr lang="es-ES" smtClean="0"/>
              <a:pPr/>
              <a:t>‹Nº›</a:t>
            </a:fld>
            <a:endParaRPr lang="es-ES"/>
          </a:p>
        </p:txBody>
      </p:sp>
    </p:spTree>
  </p:cSld>
  <p:clrMapOvr>
    <a:masterClrMapping/>
  </p:clrMapOvr>
  <p:transition advTm="14000"/>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3BB89F1A-DE9D-4760-BE51-1CD5E62ED06A}" type="datetimeFigureOut">
              <a:rPr lang="es-ES" smtClean="0"/>
              <a:pPr/>
              <a:t>13/07/2015</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1E4A76CE-A527-4751-AAC0-D5DC59FF34ED}" type="slidenum">
              <a:rPr lang="es-ES" smtClean="0"/>
              <a:pPr/>
              <a:t>‹Nº›</a:t>
            </a:fld>
            <a:endParaRPr lang="es-ES"/>
          </a:p>
        </p:txBody>
      </p:sp>
    </p:spTree>
  </p:cSld>
  <p:clrMapOvr>
    <a:masterClrMapping/>
  </p:clrMapOvr>
  <p:transition advTm="14000"/>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3BB89F1A-DE9D-4760-BE51-1CD5E62ED06A}" type="datetimeFigureOut">
              <a:rPr lang="es-ES" smtClean="0"/>
              <a:pPr/>
              <a:t>13/07/2015</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1E4A76CE-A527-4751-AAC0-D5DC59FF34ED}" type="slidenum">
              <a:rPr lang="es-ES" smtClean="0"/>
              <a:pPr/>
              <a:t>‹Nº›</a:t>
            </a:fld>
            <a:endParaRPr lang="es-ES"/>
          </a:p>
        </p:txBody>
      </p:sp>
    </p:spTree>
  </p:cSld>
  <p:clrMapOvr>
    <a:masterClrMapping/>
  </p:clrMapOvr>
  <p:transition advTm="1400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3BB89F1A-DE9D-4760-BE51-1CD5E62ED06A}" type="datetimeFigureOut">
              <a:rPr lang="es-ES" smtClean="0"/>
              <a:pPr/>
              <a:t>13/07/2015</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1E4A76CE-A527-4751-AAC0-D5DC59FF34ED}" type="slidenum">
              <a:rPr lang="es-ES" smtClean="0"/>
              <a:pPr/>
              <a:t>‹Nº›</a:t>
            </a:fld>
            <a:endParaRPr lang="es-ES"/>
          </a:p>
        </p:txBody>
      </p:sp>
    </p:spTree>
  </p:cSld>
  <p:clrMapOvr>
    <a:masterClrMapping/>
  </p:clrMapOvr>
  <p:transition advTm="14000"/>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3BB89F1A-DE9D-4760-BE51-1CD5E62ED06A}" type="datetimeFigureOut">
              <a:rPr lang="es-ES" smtClean="0"/>
              <a:pPr/>
              <a:t>13/07/2015</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1E4A76CE-A527-4751-AAC0-D5DC59FF34ED}" type="slidenum">
              <a:rPr lang="es-ES" smtClean="0"/>
              <a:pPr/>
              <a:t>‹Nº›</a:t>
            </a:fld>
            <a:endParaRPr lang="es-ES"/>
          </a:p>
        </p:txBody>
      </p:sp>
    </p:spTree>
  </p:cSld>
  <p:clrMapOvr>
    <a:masterClrMapping/>
  </p:clrMapOvr>
  <p:transition advTm="14000"/>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3BB89F1A-DE9D-4760-BE51-1CD5E62ED06A}" type="datetimeFigureOut">
              <a:rPr lang="es-ES" smtClean="0"/>
              <a:pPr/>
              <a:t>13/07/2015</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E4A76CE-A527-4751-AAC0-D5DC59FF34ED}" type="slidenum">
              <a:rPr lang="es-ES" smtClean="0"/>
              <a:pPr/>
              <a:t>‹Nº›</a:t>
            </a:fld>
            <a:endParaRPr lang="es-ES"/>
          </a:p>
        </p:txBody>
      </p:sp>
    </p:spTree>
  </p:cSld>
  <p:clrMapOvr>
    <a:masterClrMapping/>
  </p:clrMapOvr>
  <p:transition advTm="14000"/>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3BB89F1A-DE9D-4760-BE51-1CD5E62ED06A}" type="datetimeFigureOut">
              <a:rPr lang="es-ES" smtClean="0"/>
              <a:pPr/>
              <a:t>13/07/2015</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E4A76CE-A527-4751-AAC0-D5DC59FF34ED}" type="slidenum">
              <a:rPr lang="es-ES" smtClean="0"/>
              <a:pPr/>
              <a:t>‹Nº›</a:t>
            </a:fld>
            <a:endParaRPr lang="es-ES"/>
          </a:p>
        </p:txBody>
      </p:sp>
    </p:spTree>
  </p:cSld>
  <p:clrMapOvr>
    <a:masterClrMapping/>
  </p:clrMapOvr>
  <p:transition advTm="14000"/>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BB89F1A-DE9D-4760-BE51-1CD5E62ED06A}" type="datetimeFigureOut">
              <a:rPr lang="es-ES" smtClean="0"/>
              <a:pPr/>
              <a:t>13/07/2015</a:t>
            </a:fld>
            <a:endParaRPr lang="es-ES"/>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E4A76CE-A527-4751-AAC0-D5DC59FF34ED}" type="slidenum">
              <a:rPr lang="es-ES" smtClean="0"/>
              <a:pPr/>
              <a:t>‹Nº›</a:t>
            </a:fld>
            <a:endParaRPr lang="es-ES"/>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advTm="1400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jpeg"/><Relationship Id="rId13" Type="http://schemas.openxmlformats.org/officeDocument/2006/relationships/image" Target="../media/image11.jpeg"/><Relationship Id="rId3" Type="http://schemas.openxmlformats.org/officeDocument/2006/relationships/image" Target="../media/image1.jpeg"/><Relationship Id="rId7" Type="http://schemas.openxmlformats.org/officeDocument/2006/relationships/image" Target="../media/image5.jpeg"/><Relationship Id="rId12" Type="http://schemas.openxmlformats.org/officeDocument/2006/relationships/image" Target="../media/image10.jpeg"/><Relationship Id="rId2" Type="http://schemas.openxmlformats.org/officeDocument/2006/relationships/audio" Target="../media/audio1.wav"/><Relationship Id="rId16" Type="http://schemas.openxmlformats.org/officeDocument/2006/relationships/image" Target="../media/image14.png"/><Relationship Id="rId1" Type="http://schemas.openxmlformats.org/officeDocument/2006/relationships/slideLayout" Target="../slideLayouts/slideLayout2.xml"/><Relationship Id="rId6" Type="http://schemas.openxmlformats.org/officeDocument/2006/relationships/image" Target="../media/image4.jpeg"/><Relationship Id="rId11" Type="http://schemas.openxmlformats.org/officeDocument/2006/relationships/image" Target="../media/image9.jpeg"/><Relationship Id="rId5" Type="http://schemas.openxmlformats.org/officeDocument/2006/relationships/image" Target="../media/image3.jpeg"/><Relationship Id="rId15" Type="http://schemas.openxmlformats.org/officeDocument/2006/relationships/image" Target="../media/image13.png"/><Relationship Id="rId10" Type="http://schemas.openxmlformats.org/officeDocument/2006/relationships/image" Target="../media/image8.jpeg"/><Relationship Id="rId4" Type="http://schemas.openxmlformats.org/officeDocument/2006/relationships/image" Target="../media/image2.png"/><Relationship Id="rId9" Type="http://schemas.openxmlformats.org/officeDocument/2006/relationships/image" Target="../media/image7.jpeg"/><Relationship Id="rId14" Type="http://schemas.openxmlformats.org/officeDocument/2006/relationships/image" Target="../media/image12.png"/></Relationships>
</file>

<file path=ppt/slides/_rels/slide2.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jpeg"/><Relationship Id="rId1" Type="http://schemas.openxmlformats.org/officeDocument/2006/relationships/slideLayout" Target="../slideLayouts/slideLayout1.xml"/><Relationship Id="rId4" Type="http://schemas.openxmlformats.org/officeDocument/2006/relationships/image" Target="../media/image17.jpeg"/></Relationships>
</file>

<file path=ppt/slides/_rels/slide3.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jpeg"/><Relationship Id="rId1" Type="http://schemas.openxmlformats.org/officeDocument/2006/relationships/slideLayout" Target="../slideLayouts/slideLayout2.xml"/><Relationship Id="rId4" Type="http://schemas.openxmlformats.org/officeDocument/2006/relationships/image" Target="../media/image17.jpeg"/></Relationships>
</file>

<file path=ppt/slides/_rels/slide4.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20.jpeg"/><Relationship Id="rId1" Type="http://schemas.openxmlformats.org/officeDocument/2006/relationships/slideLayout" Target="../slideLayouts/slideLayout1.xml"/><Relationship Id="rId4" Type="http://schemas.openxmlformats.org/officeDocument/2006/relationships/image" Target="../media/image17.jpeg"/></Relationships>
</file>

<file path=ppt/slides/_rels/slide5.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22.jpeg"/><Relationship Id="rId1" Type="http://schemas.openxmlformats.org/officeDocument/2006/relationships/slideLayout" Target="../slideLayouts/slideLayout1.xml"/><Relationship Id="rId4" Type="http://schemas.openxmlformats.org/officeDocument/2006/relationships/image" Target="../media/image17.jpeg"/></Relationships>
</file>

<file path=ppt/slides/_rels/slide6.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jpeg"/><Relationship Id="rId1" Type="http://schemas.openxmlformats.org/officeDocument/2006/relationships/slideLayout" Target="../slideLayouts/slideLayout2.xml"/><Relationship Id="rId4" Type="http://schemas.openxmlformats.org/officeDocument/2006/relationships/image" Target="../media/image17.jpeg"/></Relationships>
</file>

<file path=ppt/slides/_rels/slide7.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24.jpeg"/><Relationship Id="rId1" Type="http://schemas.openxmlformats.org/officeDocument/2006/relationships/slideLayout" Target="../slideLayouts/slideLayout1.xml"/><Relationship Id="rId5" Type="http://schemas.openxmlformats.org/officeDocument/2006/relationships/image" Target="../media/image17.jpeg"/><Relationship Id="rId4" Type="http://schemas.openxmlformats.org/officeDocument/2006/relationships/image" Target="../media/image26.png"/></Relationships>
</file>

<file path=ppt/slides/_rels/slide8.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27.jpeg"/><Relationship Id="rId1" Type="http://schemas.openxmlformats.org/officeDocument/2006/relationships/slideLayout" Target="../slideLayouts/slideLayout1.xml"/><Relationship Id="rId4" Type="http://schemas.openxmlformats.org/officeDocument/2006/relationships/image" Target="../media/image17.jpeg"/></Relationships>
</file>

<file path=ppt/slides/_rels/slide9.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jpeg"/><Relationship Id="rId1" Type="http://schemas.openxmlformats.org/officeDocument/2006/relationships/slideLayout" Target="../slideLayouts/slideLayout2.xml"/><Relationship Id="rId4" Type="http://schemas.openxmlformats.org/officeDocument/2006/relationships/image" Target="../media/image17.jpeg"/></Relationships>
</file>

<file path=ppt/slides/_rels/slide10.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29.jpeg"/><Relationship Id="rId1" Type="http://schemas.openxmlformats.org/officeDocument/2006/relationships/slideLayout" Target="../slideLayouts/slideLayout1.xml"/><Relationship Id="rId5" Type="http://schemas.openxmlformats.org/officeDocument/2006/relationships/image" Target="../media/image17.jpeg"/><Relationship Id="rId4" Type="http://schemas.openxmlformats.org/officeDocument/2006/relationships/image" Target="../media/image31.png"/></Relationships>
</file>

<file path=ppt/slides/_rels/slide11.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32.jpe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jpeg"/><Relationship Id="rId1" Type="http://schemas.openxmlformats.org/officeDocument/2006/relationships/slideLayout" Target="../slideLayouts/slideLayout2.xml"/><Relationship Id="rId4" Type="http://schemas.openxmlformats.org/officeDocument/2006/relationships/image" Target="../media/image17.jpeg"/></Relationships>
</file>

<file path=ppt/slides/_rels/slide1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33.jpeg"/><Relationship Id="rId1" Type="http://schemas.openxmlformats.org/officeDocument/2006/relationships/slideLayout" Target="../slideLayouts/slideLayout1.xml"/><Relationship Id="rId4" Type="http://schemas.openxmlformats.org/officeDocument/2006/relationships/image" Target="../media/image17.jpeg"/></Relationships>
</file>

<file path=ppt/slides/_rels/slide14.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34.jpe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jpeg"/><Relationship Id="rId1" Type="http://schemas.openxmlformats.org/officeDocument/2006/relationships/slideLayout" Target="../slideLayouts/slideLayout2.xml"/><Relationship Id="rId4" Type="http://schemas.openxmlformats.org/officeDocument/2006/relationships/image" Target="../media/image17.jpeg"/></Relationships>
</file>

<file path=ppt/slides/_rels/slide16.xml.rels><?xml version="1.0" encoding="UTF-8" standalone="yes"?>
<Relationships xmlns="http://schemas.openxmlformats.org/package/2006/relationships"><Relationship Id="rId3" Type="http://schemas.openxmlformats.org/officeDocument/2006/relationships/image" Target="../media/image36.jpeg"/><Relationship Id="rId2" Type="http://schemas.openxmlformats.org/officeDocument/2006/relationships/image" Target="../media/image35.jpeg"/><Relationship Id="rId1" Type="http://schemas.openxmlformats.org/officeDocument/2006/relationships/slideLayout" Target="../slideLayouts/slideLayout1.xml"/><Relationship Id="rId4" Type="http://schemas.openxmlformats.org/officeDocument/2006/relationships/image" Target="../media/image17.jpeg"/></Relationships>
</file>

<file path=ppt/slides/_rels/slide17.xml.rels><?xml version="1.0" encoding="UTF-8" standalone="yes"?>
<Relationships xmlns="http://schemas.openxmlformats.org/package/2006/relationships"><Relationship Id="rId3" Type="http://schemas.openxmlformats.org/officeDocument/2006/relationships/image" Target="../media/image38.png"/><Relationship Id="rId7" Type="http://schemas.openxmlformats.org/officeDocument/2006/relationships/image" Target="../media/image17.jpeg"/><Relationship Id="rId2" Type="http://schemas.openxmlformats.org/officeDocument/2006/relationships/image" Target="../media/image37.jpeg"/><Relationship Id="rId1" Type="http://schemas.openxmlformats.org/officeDocument/2006/relationships/slideLayout" Target="../slideLayouts/slideLayout1.xml"/><Relationship Id="rId6" Type="http://schemas.openxmlformats.org/officeDocument/2006/relationships/image" Target="../media/image41.png"/><Relationship Id="rId5" Type="http://schemas.openxmlformats.org/officeDocument/2006/relationships/image" Target="../media/image40.png"/><Relationship Id="rId4" Type="http://schemas.openxmlformats.org/officeDocument/2006/relationships/image" Target="../media/image39.png"/></Relationships>
</file>

<file path=ppt/slides/_rels/slide18.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jpeg"/><Relationship Id="rId1" Type="http://schemas.openxmlformats.org/officeDocument/2006/relationships/slideLayout" Target="../slideLayouts/slideLayout2.xml"/><Relationship Id="rId4" Type="http://schemas.openxmlformats.org/officeDocument/2006/relationships/image" Target="../media/image17.jpeg"/></Relationships>
</file>

<file path=ppt/slides/_rels/slide19.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42.jpe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36.jpeg"/><Relationship Id="rId2" Type="http://schemas.openxmlformats.org/officeDocument/2006/relationships/image" Target="../media/image43.jpeg"/><Relationship Id="rId1" Type="http://schemas.openxmlformats.org/officeDocument/2006/relationships/slideLayout" Target="../slideLayouts/slideLayout1.xml"/><Relationship Id="rId4" Type="http://schemas.openxmlformats.org/officeDocument/2006/relationships/image" Target="../media/image17.jpeg"/></Relationships>
</file>

<file path=ppt/slides/_rels/slide21.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jpeg"/><Relationship Id="rId1" Type="http://schemas.openxmlformats.org/officeDocument/2006/relationships/slideLayout" Target="../slideLayouts/slideLayout2.xml"/><Relationship Id="rId4" Type="http://schemas.openxmlformats.org/officeDocument/2006/relationships/image" Target="../media/image17.jpeg"/></Relationships>
</file>

<file path=ppt/slides/_rels/slide22.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image" Target="../media/image44.jpeg"/><Relationship Id="rId1" Type="http://schemas.openxmlformats.org/officeDocument/2006/relationships/slideLayout" Target="../slideLayouts/slideLayout1.xml"/><Relationship Id="rId4" Type="http://schemas.openxmlformats.org/officeDocument/2006/relationships/image" Target="../media/image17.jpeg"/></Relationships>
</file>

<file path=ppt/slides/_rels/slide23.xml.rels><?xml version="1.0" encoding="UTF-8" standalone="yes"?>
<Relationships xmlns="http://schemas.openxmlformats.org/package/2006/relationships"><Relationship Id="rId8" Type="http://schemas.openxmlformats.org/officeDocument/2006/relationships/image" Target="../media/image8.jpeg"/><Relationship Id="rId3" Type="http://schemas.openxmlformats.org/officeDocument/2006/relationships/image" Target="../media/image3.jpeg"/><Relationship Id="rId7" Type="http://schemas.openxmlformats.org/officeDocument/2006/relationships/image" Target="../media/image7.jpeg"/><Relationship Id="rId12" Type="http://schemas.openxmlformats.org/officeDocument/2006/relationships/image" Target="../media/image17.jpeg"/><Relationship Id="rId2" Type="http://schemas.openxmlformats.org/officeDocument/2006/relationships/image" Target="../media/image45.jpeg"/><Relationship Id="rId1" Type="http://schemas.openxmlformats.org/officeDocument/2006/relationships/slideLayout" Target="../slideLayouts/slideLayout1.xml"/><Relationship Id="rId6" Type="http://schemas.openxmlformats.org/officeDocument/2006/relationships/image" Target="../media/image6.jpeg"/><Relationship Id="rId11" Type="http://schemas.openxmlformats.org/officeDocument/2006/relationships/image" Target="../media/image11.jpeg"/><Relationship Id="rId5" Type="http://schemas.openxmlformats.org/officeDocument/2006/relationships/image" Target="../media/image5.jpeg"/><Relationship Id="rId10" Type="http://schemas.openxmlformats.org/officeDocument/2006/relationships/image" Target="../media/image10.jpeg"/><Relationship Id="rId4" Type="http://schemas.openxmlformats.org/officeDocument/2006/relationships/image" Target="../media/image4.jpeg"/><Relationship Id="rId9" Type="http://schemas.openxmlformats.org/officeDocument/2006/relationships/image" Target="../media/image9.jpeg"/></Relationships>
</file>

<file path=ppt/slides/_rels/slide24.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jpeg"/><Relationship Id="rId1" Type="http://schemas.openxmlformats.org/officeDocument/2006/relationships/slideLayout" Target="../slideLayouts/slideLayout2.xml"/><Relationship Id="rId4" Type="http://schemas.openxmlformats.org/officeDocument/2006/relationships/image" Target="../media/image17.jpeg"/></Relationships>
</file>

<file path=ppt/slides/_rels/slide25.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46.jpeg"/><Relationship Id="rId1" Type="http://schemas.openxmlformats.org/officeDocument/2006/relationships/slideLayout" Target="../slideLayouts/slideLayout1.xml"/><Relationship Id="rId4" Type="http://schemas.openxmlformats.org/officeDocument/2006/relationships/image" Target="../media/image17.jpeg"/></Relationships>
</file>

<file path=ppt/slides/_rels/slide26.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47.jpeg"/><Relationship Id="rId1" Type="http://schemas.openxmlformats.org/officeDocument/2006/relationships/slideLayout" Target="../slideLayouts/slideLayout1.xml"/><Relationship Id="rId4" Type="http://schemas.openxmlformats.org/officeDocument/2006/relationships/image" Target="../media/image17.jpeg"/></Relationships>
</file>

<file path=ppt/slides/_rels/slide27.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jpeg"/><Relationship Id="rId1" Type="http://schemas.openxmlformats.org/officeDocument/2006/relationships/slideLayout" Target="../slideLayouts/slideLayout2.xml"/><Relationship Id="rId4" Type="http://schemas.openxmlformats.org/officeDocument/2006/relationships/image" Target="../media/image17.jpeg"/></Relationships>
</file>

<file path=ppt/slides/_rels/slide28.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48.jpeg"/><Relationship Id="rId1" Type="http://schemas.openxmlformats.org/officeDocument/2006/relationships/slideLayout" Target="../slideLayouts/slideLayout1.xml"/><Relationship Id="rId4" Type="http://schemas.openxmlformats.org/officeDocument/2006/relationships/image" Target="../media/image17.jpeg"/></Relationships>
</file>

<file path=ppt/slides/_rels/slide29.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49.jpeg"/><Relationship Id="rId1" Type="http://schemas.openxmlformats.org/officeDocument/2006/relationships/slideLayout" Target="../slideLayouts/slideLayout1.xml"/><Relationship Id="rId5" Type="http://schemas.openxmlformats.org/officeDocument/2006/relationships/image" Target="../media/image17.jpeg"/><Relationship Id="rId4" Type="http://schemas.openxmlformats.org/officeDocument/2006/relationships/image" Target="../media/image26.png"/></Relationships>
</file>

<file path=ppt/slides/_rels/slide30.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50.jpeg"/><Relationship Id="rId1" Type="http://schemas.openxmlformats.org/officeDocument/2006/relationships/slideLayout" Target="../slideLayouts/slideLayout1.xml"/><Relationship Id="rId4" Type="http://schemas.openxmlformats.org/officeDocument/2006/relationships/image" Target="../media/image17.jpeg"/></Relationships>
</file>

<file path=ppt/slides/_rels/slide31.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51.jpeg"/><Relationship Id="rId1" Type="http://schemas.openxmlformats.org/officeDocument/2006/relationships/slideLayout" Target="../slideLayouts/slideLayout1.xml"/><Relationship Id="rId5" Type="http://schemas.openxmlformats.org/officeDocument/2006/relationships/image" Target="../media/image17.jpeg"/><Relationship Id="rId4" Type="http://schemas.openxmlformats.org/officeDocument/2006/relationships/image" Target="../media/image31.png"/></Relationships>
</file>

<file path=ppt/slides/_rels/slide32.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52.jpe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53.jpeg"/><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54.jpeg"/><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3" Type="http://schemas.openxmlformats.org/officeDocument/2006/relationships/image" Target="../media/image36.jpeg"/><Relationship Id="rId2" Type="http://schemas.openxmlformats.org/officeDocument/2006/relationships/image" Target="../media/image55.jpeg"/><Relationship Id="rId1" Type="http://schemas.openxmlformats.org/officeDocument/2006/relationships/slideLayout" Target="../slideLayouts/slideLayout1.xml"/><Relationship Id="rId4" Type="http://schemas.openxmlformats.org/officeDocument/2006/relationships/image" Target="../media/image17.jpeg"/></Relationships>
</file>

<file path=ppt/slides/_rels/slide36.xml.rels><?xml version="1.0" encoding="UTF-8" standalone="yes"?>
<Relationships xmlns="http://schemas.openxmlformats.org/package/2006/relationships"><Relationship Id="rId3" Type="http://schemas.openxmlformats.org/officeDocument/2006/relationships/image" Target="../media/image38.png"/><Relationship Id="rId7" Type="http://schemas.openxmlformats.org/officeDocument/2006/relationships/image" Target="../media/image17.jpeg"/><Relationship Id="rId2" Type="http://schemas.openxmlformats.org/officeDocument/2006/relationships/image" Target="../media/image56.jpeg"/><Relationship Id="rId1" Type="http://schemas.openxmlformats.org/officeDocument/2006/relationships/slideLayout" Target="../slideLayouts/slideLayout1.xml"/><Relationship Id="rId6" Type="http://schemas.openxmlformats.org/officeDocument/2006/relationships/image" Target="../media/image41.png"/><Relationship Id="rId5" Type="http://schemas.openxmlformats.org/officeDocument/2006/relationships/image" Target="../media/image40.png"/><Relationship Id="rId4" Type="http://schemas.openxmlformats.org/officeDocument/2006/relationships/image" Target="../media/image39.png"/></Relationships>
</file>

<file path=ppt/slides/_rels/slide37.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57.jpeg"/><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3" Type="http://schemas.openxmlformats.org/officeDocument/2006/relationships/image" Target="../media/image36.jpeg"/><Relationship Id="rId2" Type="http://schemas.openxmlformats.org/officeDocument/2006/relationships/image" Target="../media/image58.jpeg"/><Relationship Id="rId1" Type="http://schemas.openxmlformats.org/officeDocument/2006/relationships/slideLayout" Target="../slideLayouts/slideLayout1.xml"/><Relationship Id="rId4" Type="http://schemas.openxmlformats.org/officeDocument/2006/relationships/image" Target="../media/image17.jpeg"/></Relationships>
</file>

<file path=ppt/slides/_rels/slide39.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image" Target="../media/image59.jpeg"/><Relationship Id="rId1" Type="http://schemas.openxmlformats.org/officeDocument/2006/relationships/slideLayout" Target="../slideLayouts/slideLayout1.xml"/><Relationship Id="rId4" Type="http://schemas.openxmlformats.org/officeDocument/2006/relationships/image" Target="../media/image17.jpeg"/></Relationships>
</file>

<file path=ppt/slides/_rels/slide40.xml.rels><?xml version="1.0" encoding="UTF-8" standalone="yes"?>
<Relationships xmlns="http://schemas.openxmlformats.org/package/2006/relationships"><Relationship Id="rId8" Type="http://schemas.openxmlformats.org/officeDocument/2006/relationships/image" Target="../media/image8.jpeg"/><Relationship Id="rId3" Type="http://schemas.openxmlformats.org/officeDocument/2006/relationships/image" Target="../media/image3.jpeg"/><Relationship Id="rId7" Type="http://schemas.openxmlformats.org/officeDocument/2006/relationships/image" Target="../media/image7.jpeg"/><Relationship Id="rId12" Type="http://schemas.openxmlformats.org/officeDocument/2006/relationships/image" Target="../media/image17.jpeg"/><Relationship Id="rId2" Type="http://schemas.openxmlformats.org/officeDocument/2006/relationships/image" Target="../media/image60.jpeg"/><Relationship Id="rId1" Type="http://schemas.openxmlformats.org/officeDocument/2006/relationships/slideLayout" Target="../slideLayouts/slideLayout1.xml"/><Relationship Id="rId6" Type="http://schemas.openxmlformats.org/officeDocument/2006/relationships/image" Target="../media/image6.jpeg"/><Relationship Id="rId11" Type="http://schemas.openxmlformats.org/officeDocument/2006/relationships/image" Target="../media/image11.jpeg"/><Relationship Id="rId5" Type="http://schemas.openxmlformats.org/officeDocument/2006/relationships/image" Target="../media/image5.jpeg"/><Relationship Id="rId10" Type="http://schemas.openxmlformats.org/officeDocument/2006/relationships/image" Target="../media/image10.jpeg"/><Relationship Id="rId4" Type="http://schemas.openxmlformats.org/officeDocument/2006/relationships/image" Target="../media/image4.jpeg"/><Relationship Id="rId9" Type="http://schemas.openxmlformats.org/officeDocument/2006/relationships/image" Target="../media/image9.jpeg"/></Relationships>
</file>

<file path=ppt/slides/_rels/slide41.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61.jpeg"/><Relationship Id="rId1" Type="http://schemas.openxmlformats.org/officeDocument/2006/relationships/slideLayout" Target="../slideLayouts/slideLayout1.xml"/><Relationship Id="rId4" Type="http://schemas.openxmlformats.org/officeDocument/2006/relationships/image" Target="../media/image17.jpeg"/></Relationships>
</file>

<file path=ppt/slides/_rels/slide42.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62.jpeg"/><Relationship Id="rId1" Type="http://schemas.openxmlformats.org/officeDocument/2006/relationships/slideLayout" Target="../slideLayouts/slideLayout1.xml"/><Relationship Id="rId4" Type="http://schemas.openxmlformats.org/officeDocument/2006/relationships/image" Target="../media/image17.jpeg"/></Relationships>
</file>

<file path=ppt/slides/_rels/slide43.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63.jpeg"/><Relationship Id="rId1" Type="http://schemas.openxmlformats.org/officeDocument/2006/relationships/slideLayout" Target="../slideLayouts/slideLayout1.xml"/><Relationship Id="rId4" Type="http://schemas.openxmlformats.org/officeDocument/2006/relationships/image" Target="../media/image17.jpeg"/></Relationships>
</file>

<file path=ppt/slides/_rels/slide44.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64.jpeg"/><Relationship Id="rId1" Type="http://schemas.openxmlformats.org/officeDocument/2006/relationships/slideLayout" Target="../slideLayouts/slideLayout1.xml"/><Relationship Id="rId5" Type="http://schemas.openxmlformats.org/officeDocument/2006/relationships/image" Target="../media/image17.jpeg"/><Relationship Id="rId4" Type="http://schemas.openxmlformats.org/officeDocument/2006/relationships/image" Target="../media/image26.png"/></Relationships>
</file>

<file path=ppt/slides/_rels/slide45.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65.jpeg"/><Relationship Id="rId1" Type="http://schemas.openxmlformats.org/officeDocument/2006/relationships/slideLayout" Target="../slideLayouts/slideLayout1.xml"/><Relationship Id="rId4" Type="http://schemas.openxmlformats.org/officeDocument/2006/relationships/image" Target="../media/image17.jpeg"/></Relationships>
</file>

<file path=ppt/slides/_rels/slide46.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66.jpeg"/><Relationship Id="rId1" Type="http://schemas.openxmlformats.org/officeDocument/2006/relationships/slideLayout" Target="../slideLayouts/slideLayout1.xml"/><Relationship Id="rId5" Type="http://schemas.openxmlformats.org/officeDocument/2006/relationships/image" Target="../media/image17.jpeg"/><Relationship Id="rId4" Type="http://schemas.openxmlformats.org/officeDocument/2006/relationships/image" Target="../media/image31.png"/></Relationships>
</file>

<file path=ppt/slides/_rels/slide47.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67.jpeg"/><Relationship Id="rId1" Type="http://schemas.openxmlformats.org/officeDocument/2006/relationships/slideLayout" Target="../slideLayouts/slideLayout1.xml"/></Relationships>
</file>

<file path=ppt/slides/_rels/slide48.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68.jpeg"/><Relationship Id="rId1" Type="http://schemas.openxmlformats.org/officeDocument/2006/relationships/slideLayout" Target="../slideLayouts/slideLayout1.xml"/></Relationships>
</file>

<file path=ppt/slides/_rels/slide49.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69.jpeg"/><Relationship Id="rId1" Type="http://schemas.openxmlformats.org/officeDocument/2006/relationships/slideLayout" Target="../slideLayouts/slideLayout1.xml"/></Relationships>
</file>

<file path=ppt/slides/_rels/slide50.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70.jpeg"/><Relationship Id="rId1" Type="http://schemas.openxmlformats.org/officeDocument/2006/relationships/slideLayout" Target="../slideLayouts/slideLayout1.xml"/></Relationships>
</file>

<file path=ppt/slides/_rels/slide51.xml.rels><?xml version="1.0" encoding="UTF-8" standalone="yes"?>
<Relationships xmlns="http://schemas.openxmlformats.org/package/2006/relationships"><Relationship Id="rId3" Type="http://schemas.openxmlformats.org/officeDocument/2006/relationships/image" Target="../media/image38.png"/><Relationship Id="rId7" Type="http://schemas.openxmlformats.org/officeDocument/2006/relationships/image" Target="../media/image17.jpeg"/><Relationship Id="rId2" Type="http://schemas.openxmlformats.org/officeDocument/2006/relationships/image" Target="../media/image71.jpeg"/><Relationship Id="rId1" Type="http://schemas.openxmlformats.org/officeDocument/2006/relationships/slideLayout" Target="../slideLayouts/slideLayout1.xml"/><Relationship Id="rId6" Type="http://schemas.openxmlformats.org/officeDocument/2006/relationships/image" Target="../media/image41.png"/><Relationship Id="rId5" Type="http://schemas.openxmlformats.org/officeDocument/2006/relationships/image" Target="../media/image40.png"/><Relationship Id="rId4" Type="http://schemas.openxmlformats.org/officeDocument/2006/relationships/image" Target="../media/image39.png"/></Relationships>
</file>

<file path=ppt/slides/_rels/slide52.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72.jpeg"/><Relationship Id="rId1" Type="http://schemas.openxmlformats.org/officeDocument/2006/relationships/slideLayout" Target="../slideLayouts/slideLayout1.xml"/></Relationships>
</file>

<file path=ppt/slides/_rels/slide53.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73.jpeg"/><Relationship Id="rId1" Type="http://schemas.openxmlformats.org/officeDocument/2006/relationships/slideLayout" Target="../slideLayouts/slideLayout1.xml"/></Relationships>
</file>

<file path=ppt/slides/_rels/slide54.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74.jpeg"/><Relationship Id="rId1" Type="http://schemas.openxmlformats.org/officeDocument/2006/relationships/slideLayout" Target="../slideLayouts/slideLayout1.xml"/></Relationships>
</file>

<file path=ppt/slides/_rels/slide55.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75.jpeg"/><Relationship Id="rId1" Type="http://schemas.openxmlformats.org/officeDocument/2006/relationships/slideLayout" Target="../slideLayouts/slideLayout1.xml"/></Relationships>
</file>

<file path=ppt/slides/_rels/slide56.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76.jpeg"/><Relationship Id="rId1" Type="http://schemas.openxmlformats.org/officeDocument/2006/relationships/slideLayout" Target="../slideLayouts/slideLayout1.xml"/><Relationship Id="rId4" Type="http://schemas.openxmlformats.org/officeDocument/2006/relationships/image" Target="../media/image17.jpeg"/></Relationships>
</file>

<file path=ppt/slides/_rels/slide57.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77.jpeg"/><Relationship Id="rId1" Type="http://schemas.openxmlformats.org/officeDocument/2006/relationships/slideLayout" Target="../slideLayouts/slideLayout1.xml"/><Relationship Id="rId4" Type="http://schemas.openxmlformats.org/officeDocument/2006/relationships/image" Target="../media/image17.jpeg"/></Relationships>
</file>

<file path=ppt/slides/_rels/slide58.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78.jpeg"/><Relationship Id="rId1" Type="http://schemas.openxmlformats.org/officeDocument/2006/relationships/slideLayout" Target="../slideLayouts/slideLayout1.xml"/><Relationship Id="rId5" Type="http://schemas.openxmlformats.org/officeDocument/2006/relationships/image" Target="../media/image17.jpeg"/><Relationship Id="rId4" Type="http://schemas.openxmlformats.org/officeDocument/2006/relationships/image" Target="../media/image31.png"/></Relationships>
</file>

<file path=ppt/slides/_rels/slide59.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79.jpeg"/><Relationship Id="rId1" Type="http://schemas.openxmlformats.org/officeDocument/2006/relationships/slideLayout" Target="../slideLayouts/slideLayout1.xml"/><Relationship Id="rId4" Type="http://schemas.openxmlformats.org/officeDocument/2006/relationships/image" Target="../media/image17.jpeg"/></Relationships>
</file>

<file path=ppt/slides/_rels/slide60.xml.rels><?xml version="1.0" encoding="UTF-8" standalone="yes"?>
<Relationships xmlns="http://schemas.openxmlformats.org/package/2006/relationships"><Relationship Id="rId8" Type="http://schemas.openxmlformats.org/officeDocument/2006/relationships/image" Target="../media/image8.jpeg"/><Relationship Id="rId3" Type="http://schemas.openxmlformats.org/officeDocument/2006/relationships/image" Target="../media/image3.jpeg"/><Relationship Id="rId7" Type="http://schemas.openxmlformats.org/officeDocument/2006/relationships/image" Target="../media/image7.jpeg"/><Relationship Id="rId12" Type="http://schemas.openxmlformats.org/officeDocument/2006/relationships/image" Target="../media/image17.jpeg"/><Relationship Id="rId2" Type="http://schemas.openxmlformats.org/officeDocument/2006/relationships/image" Target="../media/image80.jpeg"/><Relationship Id="rId1" Type="http://schemas.openxmlformats.org/officeDocument/2006/relationships/slideLayout" Target="../slideLayouts/slideLayout1.xml"/><Relationship Id="rId6" Type="http://schemas.openxmlformats.org/officeDocument/2006/relationships/image" Target="../media/image6.jpeg"/><Relationship Id="rId11" Type="http://schemas.openxmlformats.org/officeDocument/2006/relationships/image" Target="../media/image11.jpeg"/><Relationship Id="rId5" Type="http://schemas.openxmlformats.org/officeDocument/2006/relationships/image" Target="../media/image5.jpeg"/><Relationship Id="rId10" Type="http://schemas.openxmlformats.org/officeDocument/2006/relationships/image" Target="../media/image10.jpeg"/><Relationship Id="rId4" Type="http://schemas.openxmlformats.org/officeDocument/2006/relationships/image" Target="../media/image4.jpeg"/><Relationship Id="rId9" Type="http://schemas.openxmlformats.org/officeDocument/2006/relationships/image" Target="../media/image9.jpeg"/></Relationships>
</file>

<file path=ppt/slides/_rels/slide61.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81.jpeg"/><Relationship Id="rId1" Type="http://schemas.openxmlformats.org/officeDocument/2006/relationships/slideLayout" Target="../slideLayouts/slideLayout1.xml"/><Relationship Id="rId4" Type="http://schemas.openxmlformats.org/officeDocument/2006/relationships/image" Target="../media/image17.jpeg"/></Relationships>
</file>

<file path=ppt/slides/_rels/slide62.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82.jpeg"/><Relationship Id="rId1" Type="http://schemas.openxmlformats.org/officeDocument/2006/relationships/slideLayout" Target="../slideLayouts/slideLayout1.xml"/><Relationship Id="rId5" Type="http://schemas.openxmlformats.org/officeDocument/2006/relationships/image" Target="../media/image17.jpeg"/><Relationship Id="rId4" Type="http://schemas.openxmlformats.org/officeDocument/2006/relationships/image" Target="../media/image26.png"/></Relationships>
</file>

<file path=ppt/slides/_rels/slide63.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83.jpeg"/><Relationship Id="rId1" Type="http://schemas.openxmlformats.org/officeDocument/2006/relationships/slideLayout" Target="../slideLayouts/slideLayout1.xml"/><Relationship Id="rId5" Type="http://schemas.openxmlformats.org/officeDocument/2006/relationships/image" Target="../media/image17.jpeg"/><Relationship Id="rId4" Type="http://schemas.openxmlformats.org/officeDocument/2006/relationships/image" Target="../media/image31.png"/></Relationships>
</file>

<file path=ppt/slides/_rels/slide64.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84.jpeg"/><Relationship Id="rId1" Type="http://schemas.openxmlformats.org/officeDocument/2006/relationships/slideLayout" Target="../slideLayouts/slideLayout1.xml"/></Relationships>
</file>

<file path=ppt/slides/_rels/slide65.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85.jpeg"/><Relationship Id="rId1" Type="http://schemas.openxmlformats.org/officeDocument/2006/relationships/slideLayout" Target="../slideLayouts/slideLayout1.xml"/></Relationships>
</file>

<file path=ppt/slides/_rels/slide66.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86.jpeg"/><Relationship Id="rId1" Type="http://schemas.openxmlformats.org/officeDocument/2006/relationships/slideLayout" Target="../slideLayouts/slideLayout1.xml"/></Relationships>
</file>

<file path=ppt/slides/_rels/slide67.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87.jpeg"/><Relationship Id="rId1" Type="http://schemas.openxmlformats.org/officeDocument/2006/relationships/slideLayout" Target="../slideLayouts/slideLayout1.xml"/><Relationship Id="rId4" Type="http://schemas.openxmlformats.org/officeDocument/2006/relationships/image" Target="../media/image17.jpeg"/></Relationships>
</file>

<file path=ppt/slides/_rels/slide68.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image" Target="../media/image88.jpeg"/><Relationship Id="rId1" Type="http://schemas.openxmlformats.org/officeDocument/2006/relationships/slideLayout" Target="../slideLayouts/slideLayout1.xml"/><Relationship Id="rId5" Type="http://schemas.openxmlformats.org/officeDocument/2006/relationships/image" Target="../media/image17.jpeg"/><Relationship Id="rId4" Type="http://schemas.openxmlformats.org/officeDocument/2006/relationships/image" Target="../media/image89.png"/></Relationships>
</file>

<file path=ppt/slides/_rels/slide69.xml.rels><?xml version="1.0" encoding="UTF-8" standalone="yes"?>
<Relationships xmlns="http://schemas.openxmlformats.org/package/2006/relationships"><Relationship Id="rId8" Type="http://schemas.openxmlformats.org/officeDocument/2006/relationships/image" Target="../media/image92.png"/><Relationship Id="rId13" Type="http://schemas.openxmlformats.org/officeDocument/2006/relationships/image" Target="../media/image95.png"/><Relationship Id="rId18" Type="http://schemas.openxmlformats.org/officeDocument/2006/relationships/image" Target="../media/image98.png"/><Relationship Id="rId3" Type="http://schemas.openxmlformats.org/officeDocument/2006/relationships/audio" Target="../media/audio2.wav"/><Relationship Id="rId7" Type="http://schemas.openxmlformats.org/officeDocument/2006/relationships/hyperlink" Target="http://www.mispps.com/boletin.html" TargetMode="External"/><Relationship Id="rId12" Type="http://schemas.openxmlformats.org/officeDocument/2006/relationships/hyperlink" Target="https://twitter.com/mispps" TargetMode="External"/><Relationship Id="rId17" Type="http://schemas.openxmlformats.org/officeDocument/2006/relationships/image" Target="../media/image97.png"/><Relationship Id="rId2" Type="http://schemas.openxmlformats.org/officeDocument/2006/relationships/slideLayout" Target="../slideLayouts/slideLayout12.xml"/><Relationship Id="rId16" Type="http://schemas.openxmlformats.org/officeDocument/2006/relationships/hyperlink" Target="https://vk.com/mispps" TargetMode="External"/><Relationship Id="rId1" Type="http://schemas.openxmlformats.org/officeDocument/2006/relationships/audio" Target="file:///C:\Users\colacho\Desktop\Logo_exclusivo-mispps_archivos\sound001.wav" TargetMode="External"/><Relationship Id="rId6" Type="http://schemas.openxmlformats.org/officeDocument/2006/relationships/image" Target="../media/image91.png"/><Relationship Id="rId11" Type="http://schemas.openxmlformats.org/officeDocument/2006/relationships/image" Target="../media/image94.png"/><Relationship Id="rId5" Type="http://schemas.openxmlformats.org/officeDocument/2006/relationships/hyperlink" Target="http://www.mispps.com/" TargetMode="External"/><Relationship Id="rId15" Type="http://schemas.openxmlformats.org/officeDocument/2006/relationships/image" Target="../media/image96.png"/><Relationship Id="rId10" Type="http://schemas.openxmlformats.org/officeDocument/2006/relationships/hyperlink" Target="https://www.facebook.com/mispps" TargetMode="External"/><Relationship Id="rId4" Type="http://schemas.openxmlformats.org/officeDocument/2006/relationships/image" Target="../media/image90.png"/><Relationship Id="rId9" Type="http://schemas.openxmlformats.org/officeDocument/2006/relationships/image" Target="../media/image93.png"/><Relationship Id="rId14" Type="http://schemas.openxmlformats.org/officeDocument/2006/relationships/hyperlink" Target="https://plus.google.com/+Mispps/"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a:gradFill flip="none" rotWithShape="1">
            <a:gsLst>
              <a:gs pos="0">
                <a:srgbClr val="D6B19C"/>
              </a:gs>
              <a:gs pos="30000">
                <a:srgbClr val="D49E6C"/>
              </a:gs>
              <a:gs pos="70000">
                <a:srgbClr val="A65528"/>
              </a:gs>
              <a:gs pos="100000">
                <a:srgbClr val="663012"/>
              </a:gs>
            </a:gsLst>
            <a:path path="circle">
              <a:fillToRect l="50000" t="50000" r="50000" b="50000"/>
            </a:path>
            <a:tileRect/>
          </a:gradFill>
        </p:spPr>
        <p:txBody>
          <a:bodyPr/>
          <a:lstStyle/>
          <a:p>
            <a:endParaRPr lang="es-ES" dirty="0"/>
          </a:p>
        </p:txBody>
      </p:sp>
      <p:pic>
        <p:nvPicPr>
          <p:cNvPr id="4" name="3 Imagen" descr="paisajes-de-africa-fotos.jpg"/>
          <p:cNvPicPr>
            <a:picLocks noChangeAspect="1"/>
          </p:cNvPicPr>
          <p:nvPr/>
        </p:nvPicPr>
        <p:blipFill>
          <a:blip r:embed="rId3"/>
          <a:stretch>
            <a:fillRect/>
          </a:stretch>
        </p:blipFill>
        <p:spPr>
          <a:xfrm>
            <a:off x="0" y="0"/>
            <a:ext cx="9144000" cy="6858000"/>
          </a:xfrm>
          <a:prstGeom prst="rect">
            <a:avLst/>
          </a:prstGeom>
        </p:spPr>
      </p:pic>
      <p:pic>
        <p:nvPicPr>
          <p:cNvPr id="5" name="4 Imagen" descr="getsupercustomizedimage.php5.png"/>
          <p:cNvPicPr>
            <a:picLocks noChangeAspect="1"/>
          </p:cNvPicPr>
          <p:nvPr/>
        </p:nvPicPr>
        <p:blipFill>
          <a:blip r:embed="rId4"/>
          <a:srcRect l="12501"/>
          <a:stretch>
            <a:fillRect/>
          </a:stretch>
        </p:blipFill>
        <p:spPr>
          <a:xfrm>
            <a:off x="0" y="0"/>
            <a:ext cx="6000712" cy="6858000"/>
          </a:xfrm>
          <a:prstGeom prst="rect">
            <a:avLst/>
          </a:prstGeom>
        </p:spPr>
      </p:pic>
      <p:sp>
        <p:nvSpPr>
          <p:cNvPr id="6" name="5 Luna"/>
          <p:cNvSpPr/>
          <p:nvPr/>
        </p:nvSpPr>
        <p:spPr>
          <a:xfrm rot="19401781">
            <a:off x="4664848" y="1875288"/>
            <a:ext cx="1345987" cy="1714512"/>
          </a:xfrm>
          <a:prstGeom prst="moon">
            <a:avLst>
              <a:gd name="adj" fmla="val 27883"/>
            </a:avLst>
          </a:prstGeom>
          <a:blipFill dpi="0" rotWithShape="1">
            <a:blip r:embed="rId5">
              <a:lum bright="10000" contrast="1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una"/>
          <p:cNvSpPr/>
          <p:nvPr/>
        </p:nvSpPr>
        <p:spPr>
          <a:xfrm rot="13094648">
            <a:off x="3315141" y="1804220"/>
            <a:ext cx="1345987" cy="1714512"/>
          </a:xfrm>
          <a:prstGeom prst="moon">
            <a:avLst>
              <a:gd name="adj" fmla="val 27883"/>
            </a:avLst>
          </a:prstGeom>
          <a:blipFill dpi="0" rotWithShape="1">
            <a:blip r:embed="rId5">
              <a:lum bright="10000" contrast="1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una"/>
          <p:cNvSpPr/>
          <p:nvPr/>
        </p:nvSpPr>
        <p:spPr>
          <a:xfrm rot="1883957">
            <a:off x="4491447" y="3225462"/>
            <a:ext cx="1345987" cy="1714512"/>
          </a:xfrm>
          <a:prstGeom prst="moon">
            <a:avLst>
              <a:gd name="adj" fmla="val 27883"/>
            </a:avLst>
          </a:prstGeom>
          <a:blipFill dpi="0" rotWithShape="1">
            <a:blip r:embed="rId5">
              <a:lum bright="10000" contrast="1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una"/>
          <p:cNvSpPr/>
          <p:nvPr/>
        </p:nvSpPr>
        <p:spPr>
          <a:xfrm rot="8484281">
            <a:off x="3173818" y="3090071"/>
            <a:ext cx="1345987" cy="1714512"/>
          </a:xfrm>
          <a:prstGeom prst="moon">
            <a:avLst>
              <a:gd name="adj" fmla="val 28905"/>
            </a:avLst>
          </a:prstGeom>
          <a:blipFill dpi="0" rotWithShape="1">
            <a:blip r:embed="rId5">
              <a:lum bright="10000" contrast="1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una"/>
          <p:cNvSpPr/>
          <p:nvPr/>
        </p:nvSpPr>
        <p:spPr>
          <a:xfrm rot="19278119">
            <a:off x="5074385" y="1802016"/>
            <a:ext cx="1209809" cy="1346338"/>
          </a:xfrm>
          <a:prstGeom prst="moon">
            <a:avLst>
              <a:gd name="adj" fmla="val 27883"/>
            </a:avLst>
          </a:prstGeom>
          <a:blipFill dpi="0" rotWithShape="1">
            <a:blip r:embed="rId6" cstate="print">
              <a:lum bright="10000" contrast="1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Luna"/>
          <p:cNvSpPr/>
          <p:nvPr/>
        </p:nvSpPr>
        <p:spPr>
          <a:xfrm rot="2632224">
            <a:off x="4941140" y="3517465"/>
            <a:ext cx="1209809" cy="1346338"/>
          </a:xfrm>
          <a:prstGeom prst="moon">
            <a:avLst>
              <a:gd name="adj" fmla="val 27883"/>
            </a:avLst>
          </a:prstGeom>
          <a:blipFill dpi="0" rotWithShape="1">
            <a:blip r:embed="rId6" cstate="print">
              <a:lum bright="10000" contrast="1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Luna"/>
          <p:cNvSpPr/>
          <p:nvPr/>
        </p:nvSpPr>
        <p:spPr>
          <a:xfrm rot="8673209">
            <a:off x="2921459" y="3512166"/>
            <a:ext cx="1209809" cy="1346338"/>
          </a:xfrm>
          <a:prstGeom prst="moon">
            <a:avLst>
              <a:gd name="adj" fmla="val 27883"/>
            </a:avLst>
          </a:prstGeom>
          <a:blipFill dpi="0" rotWithShape="1">
            <a:blip r:embed="rId6" cstate="print">
              <a:lum bright="10000" contrast="1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Luna"/>
          <p:cNvSpPr/>
          <p:nvPr/>
        </p:nvSpPr>
        <p:spPr>
          <a:xfrm rot="13367335">
            <a:off x="3082345" y="1731928"/>
            <a:ext cx="1209809" cy="1346338"/>
          </a:xfrm>
          <a:prstGeom prst="moon">
            <a:avLst>
              <a:gd name="adj" fmla="val 27883"/>
            </a:avLst>
          </a:prstGeom>
          <a:blipFill dpi="0" rotWithShape="1">
            <a:blip r:embed="rId6" cstate="print">
              <a:lum bright="10000" contrast="1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Luna"/>
          <p:cNvSpPr/>
          <p:nvPr/>
        </p:nvSpPr>
        <p:spPr>
          <a:xfrm rot="2632224">
            <a:off x="5310714" y="3894872"/>
            <a:ext cx="951464" cy="1071875"/>
          </a:xfrm>
          <a:prstGeom prst="moon">
            <a:avLst>
              <a:gd name="adj" fmla="val 27883"/>
            </a:avLst>
          </a:prstGeom>
          <a:blipFill dpi="0" rotWithShape="1">
            <a:blip r:embed="rId7" cstate="print">
              <a:lum bright="10000" contrast="1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Luna"/>
          <p:cNvSpPr/>
          <p:nvPr/>
        </p:nvSpPr>
        <p:spPr>
          <a:xfrm rot="18994542">
            <a:off x="5455800" y="1748021"/>
            <a:ext cx="951464" cy="1071875"/>
          </a:xfrm>
          <a:prstGeom prst="moon">
            <a:avLst>
              <a:gd name="adj" fmla="val 27883"/>
            </a:avLst>
          </a:prstGeom>
          <a:blipFill dpi="0" rotWithShape="1">
            <a:blip r:embed="rId7" cstate="print">
              <a:lum bright="10000" contrast="1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Luna"/>
          <p:cNvSpPr/>
          <p:nvPr/>
        </p:nvSpPr>
        <p:spPr>
          <a:xfrm rot="13709470">
            <a:off x="2955503" y="1675675"/>
            <a:ext cx="951464" cy="1071875"/>
          </a:xfrm>
          <a:prstGeom prst="moon">
            <a:avLst>
              <a:gd name="adj" fmla="val 27883"/>
            </a:avLst>
          </a:prstGeom>
          <a:blipFill dpi="0" rotWithShape="1">
            <a:blip r:embed="rId7" cstate="print">
              <a:lum bright="10000" contrast="1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Luna"/>
          <p:cNvSpPr/>
          <p:nvPr/>
        </p:nvSpPr>
        <p:spPr>
          <a:xfrm rot="8308952">
            <a:off x="2807456" y="3823999"/>
            <a:ext cx="951464" cy="1071875"/>
          </a:xfrm>
          <a:prstGeom prst="moon">
            <a:avLst>
              <a:gd name="adj" fmla="val 27883"/>
            </a:avLst>
          </a:prstGeom>
          <a:blipFill dpi="0" rotWithShape="1">
            <a:blip r:embed="rId7" cstate="print">
              <a:lum bright="10000" contrast="1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Luna"/>
          <p:cNvSpPr/>
          <p:nvPr/>
        </p:nvSpPr>
        <p:spPr>
          <a:xfrm rot="8308952">
            <a:off x="2689381" y="4143440"/>
            <a:ext cx="756168" cy="857137"/>
          </a:xfrm>
          <a:prstGeom prst="moon">
            <a:avLst>
              <a:gd name="adj" fmla="val 27883"/>
            </a:avLst>
          </a:prstGeom>
          <a:blipFill dpi="0" rotWithShape="1">
            <a:blip r:embed="rId8" cstate="print">
              <a:lum bright="10000" contrast="1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Luna"/>
          <p:cNvSpPr/>
          <p:nvPr/>
        </p:nvSpPr>
        <p:spPr>
          <a:xfrm rot="2709942">
            <a:off x="5621662" y="4213656"/>
            <a:ext cx="756168" cy="857137"/>
          </a:xfrm>
          <a:prstGeom prst="moon">
            <a:avLst>
              <a:gd name="adj" fmla="val 27883"/>
            </a:avLst>
          </a:prstGeom>
          <a:blipFill dpi="0" rotWithShape="1">
            <a:blip r:embed="rId8" cstate="print">
              <a:lum bright="10000" contrast="1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Luna"/>
          <p:cNvSpPr/>
          <p:nvPr/>
        </p:nvSpPr>
        <p:spPr>
          <a:xfrm rot="19183918">
            <a:off x="5750275" y="1639856"/>
            <a:ext cx="756168" cy="857137"/>
          </a:xfrm>
          <a:prstGeom prst="moon">
            <a:avLst>
              <a:gd name="adj" fmla="val 27883"/>
            </a:avLst>
          </a:prstGeom>
          <a:blipFill dpi="0" rotWithShape="1">
            <a:blip r:embed="rId8" cstate="print">
              <a:lum bright="10000" contrast="1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Luna"/>
          <p:cNvSpPr/>
          <p:nvPr/>
        </p:nvSpPr>
        <p:spPr>
          <a:xfrm rot="13684536">
            <a:off x="2908012" y="1567820"/>
            <a:ext cx="756168" cy="857137"/>
          </a:xfrm>
          <a:prstGeom prst="moon">
            <a:avLst>
              <a:gd name="adj" fmla="val 27883"/>
            </a:avLst>
          </a:prstGeom>
          <a:blipFill dpi="0" rotWithShape="1">
            <a:blip r:embed="rId8" cstate="print">
              <a:lum bright="10000" contrast="1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Luna"/>
          <p:cNvSpPr/>
          <p:nvPr/>
        </p:nvSpPr>
        <p:spPr>
          <a:xfrm rot="13684536">
            <a:off x="2874281" y="1518468"/>
            <a:ext cx="540080" cy="670088"/>
          </a:xfrm>
          <a:prstGeom prst="moon">
            <a:avLst>
              <a:gd name="adj" fmla="val 27883"/>
            </a:avLst>
          </a:prstGeom>
          <a:blipFill dpi="0" rotWithShape="1">
            <a:blip r:embed="rId9" cstate="print">
              <a:lum bright="10000" contrast="1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Luna"/>
          <p:cNvSpPr/>
          <p:nvPr/>
        </p:nvSpPr>
        <p:spPr>
          <a:xfrm rot="8649991">
            <a:off x="2645331" y="4380929"/>
            <a:ext cx="540080" cy="670088"/>
          </a:xfrm>
          <a:prstGeom prst="moon">
            <a:avLst>
              <a:gd name="adj" fmla="val 27883"/>
            </a:avLst>
          </a:prstGeom>
          <a:blipFill dpi="0" rotWithShape="1">
            <a:blip r:embed="rId9" cstate="print">
              <a:lum bright="10000" contrast="1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Luna"/>
          <p:cNvSpPr/>
          <p:nvPr/>
        </p:nvSpPr>
        <p:spPr>
          <a:xfrm rot="19389628">
            <a:off x="6004846" y="1595182"/>
            <a:ext cx="540080" cy="670088"/>
          </a:xfrm>
          <a:prstGeom prst="moon">
            <a:avLst>
              <a:gd name="adj" fmla="val 27883"/>
            </a:avLst>
          </a:prstGeom>
          <a:blipFill dpi="0" rotWithShape="1">
            <a:blip r:embed="rId9" cstate="print">
              <a:lum bright="10000" contrast="1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Luna"/>
          <p:cNvSpPr/>
          <p:nvPr/>
        </p:nvSpPr>
        <p:spPr>
          <a:xfrm rot="3036710">
            <a:off x="5875272" y="4443964"/>
            <a:ext cx="540080" cy="670088"/>
          </a:xfrm>
          <a:prstGeom prst="moon">
            <a:avLst>
              <a:gd name="adj" fmla="val 27883"/>
            </a:avLst>
          </a:prstGeom>
          <a:blipFill dpi="0" rotWithShape="1">
            <a:blip r:embed="rId9" cstate="print">
              <a:lum bright="10000" contrast="1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Luna"/>
          <p:cNvSpPr/>
          <p:nvPr/>
        </p:nvSpPr>
        <p:spPr>
          <a:xfrm rot="3036710">
            <a:off x="6103649" y="4665890"/>
            <a:ext cx="404812" cy="567814"/>
          </a:xfrm>
          <a:prstGeom prst="moon">
            <a:avLst>
              <a:gd name="adj" fmla="val 33130"/>
            </a:avLst>
          </a:prstGeom>
          <a:blipFill dpi="0" rotWithShape="1">
            <a:blip r:embed="rId10" cstate="print">
              <a:lum bright="10000" contrast="1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Luna"/>
          <p:cNvSpPr/>
          <p:nvPr/>
        </p:nvSpPr>
        <p:spPr>
          <a:xfrm rot="19299816">
            <a:off x="6276096" y="1493070"/>
            <a:ext cx="404812" cy="567814"/>
          </a:xfrm>
          <a:prstGeom prst="moon">
            <a:avLst>
              <a:gd name="adj" fmla="val 33130"/>
            </a:avLst>
          </a:prstGeom>
          <a:blipFill dpi="0" rotWithShape="1">
            <a:blip r:embed="rId10" cstate="print">
              <a:lum bright="10000" contrast="1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Luna"/>
          <p:cNvSpPr/>
          <p:nvPr/>
        </p:nvSpPr>
        <p:spPr>
          <a:xfrm rot="13610802">
            <a:off x="2857760" y="1415230"/>
            <a:ext cx="404812" cy="567814"/>
          </a:xfrm>
          <a:prstGeom prst="moon">
            <a:avLst>
              <a:gd name="adj" fmla="val 33130"/>
            </a:avLst>
          </a:prstGeom>
          <a:blipFill dpi="0" rotWithShape="1">
            <a:blip r:embed="rId10" cstate="print">
              <a:lum bright="10000" contrast="1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Luna"/>
          <p:cNvSpPr/>
          <p:nvPr/>
        </p:nvSpPr>
        <p:spPr>
          <a:xfrm rot="8621136">
            <a:off x="2543302" y="4557575"/>
            <a:ext cx="459496" cy="515179"/>
          </a:xfrm>
          <a:prstGeom prst="moon">
            <a:avLst>
              <a:gd name="adj" fmla="val 33130"/>
            </a:avLst>
          </a:prstGeom>
          <a:blipFill dpi="0" rotWithShape="1">
            <a:blip r:embed="rId11" cstate="print">
              <a:lum bright="10000" contrast="1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Luna"/>
          <p:cNvSpPr/>
          <p:nvPr/>
        </p:nvSpPr>
        <p:spPr>
          <a:xfrm rot="2898414">
            <a:off x="6298387" y="4916506"/>
            <a:ext cx="360943" cy="454012"/>
          </a:xfrm>
          <a:prstGeom prst="moon">
            <a:avLst>
              <a:gd name="adj" fmla="val 33130"/>
            </a:avLst>
          </a:prstGeom>
          <a:blipFill dpi="0" rotWithShape="1">
            <a:blip r:embed="rId12" cstate="print">
              <a:lum bright="10000" contrast="1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Luna"/>
          <p:cNvSpPr/>
          <p:nvPr/>
        </p:nvSpPr>
        <p:spPr>
          <a:xfrm rot="19214123">
            <a:off x="6454251" y="1381300"/>
            <a:ext cx="468604" cy="470583"/>
          </a:xfrm>
          <a:prstGeom prst="moon">
            <a:avLst>
              <a:gd name="adj" fmla="val 33130"/>
            </a:avLst>
          </a:prstGeom>
          <a:blipFill dpi="0" rotWithShape="1">
            <a:blip r:embed="rId13" cstate="print">
              <a:lum bright="10000" contrast="1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 name="31 Luna"/>
          <p:cNvSpPr/>
          <p:nvPr/>
        </p:nvSpPr>
        <p:spPr>
          <a:xfrm rot="13530883">
            <a:off x="2669481" y="1239726"/>
            <a:ext cx="468604" cy="470583"/>
          </a:xfrm>
          <a:prstGeom prst="moon">
            <a:avLst>
              <a:gd name="adj" fmla="val 33130"/>
            </a:avLst>
          </a:prstGeom>
          <a:blipFill dpi="0" rotWithShape="1">
            <a:blip r:embed="rId13" cstate="print">
              <a:lum bright="10000" contrast="1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 name="32 Luna"/>
          <p:cNvSpPr/>
          <p:nvPr/>
        </p:nvSpPr>
        <p:spPr>
          <a:xfrm rot="8487903">
            <a:off x="2310105" y="4738175"/>
            <a:ext cx="468604" cy="470583"/>
          </a:xfrm>
          <a:prstGeom prst="moon">
            <a:avLst>
              <a:gd name="adj" fmla="val 33130"/>
            </a:avLst>
          </a:prstGeom>
          <a:blipFill dpi="0" rotWithShape="1">
            <a:blip r:embed="rId13" cstate="print">
              <a:lum bright="10000" contrast="1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0" name="39 CuadroTexto"/>
          <p:cNvSpPr txBox="1"/>
          <p:nvPr/>
        </p:nvSpPr>
        <p:spPr>
          <a:xfrm>
            <a:off x="7215206" y="5715016"/>
            <a:ext cx="1758815" cy="253916"/>
          </a:xfrm>
          <a:prstGeom prst="rect">
            <a:avLst/>
          </a:prstGeom>
          <a:noFill/>
        </p:spPr>
        <p:txBody>
          <a:bodyPr wrap="none" rtlCol="0">
            <a:spAutoFit/>
          </a:bodyPr>
          <a:lstStyle/>
          <a:p>
            <a:r>
              <a:rPr lang="es-ES_tradnl" sz="1050" b="1" dirty="0" smtClean="0">
                <a:solidFill>
                  <a:schemeClr val="bg1"/>
                </a:solidFill>
                <a:latin typeface="Agency FB" pitchFamily="34" charset="0"/>
              </a:rPr>
              <a:t>Tema musical : </a:t>
            </a:r>
            <a:r>
              <a:rPr lang="es-ES_tradnl" sz="1050" b="1" dirty="0" err="1" smtClean="0">
                <a:solidFill>
                  <a:schemeClr val="bg1"/>
                </a:solidFill>
                <a:latin typeface="Agency FB" pitchFamily="34" charset="0"/>
              </a:rPr>
              <a:t>African</a:t>
            </a:r>
            <a:r>
              <a:rPr lang="es-ES_tradnl" sz="1050" b="1" dirty="0" smtClean="0">
                <a:solidFill>
                  <a:schemeClr val="bg1"/>
                </a:solidFill>
                <a:latin typeface="Agency FB" pitchFamily="34" charset="0"/>
              </a:rPr>
              <a:t> </a:t>
            </a:r>
            <a:r>
              <a:rPr lang="es-ES_tradnl" sz="1050" b="1" dirty="0" err="1" smtClean="0">
                <a:solidFill>
                  <a:schemeClr val="bg1"/>
                </a:solidFill>
                <a:latin typeface="Agency FB" pitchFamily="34" charset="0"/>
              </a:rPr>
              <a:t>Percussion</a:t>
            </a:r>
            <a:endParaRPr lang="es-ES_tradnl" sz="1050" b="1" dirty="0" smtClean="0">
              <a:solidFill>
                <a:schemeClr val="bg1"/>
              </a:solidFill>
              <a:latin typeface="Agency FB" pitchFamily="34" charset="0"/>
            </a:endParaRPr>
          </a:p>
        </p:txBody>
      </p:sp>
      <p:sp>
        <p:nvSpPr>
          <p:cNvPr id="41" name="40 CuadroTexto"/>
          <p:cNvSpPr txBox="1"/>
          <p:nvPr/>
        </p:nvSpPr>
        <p:spPr>
          <a:xfrm>
            <a:off x="0" y="6072206"/>
            <a:ext cx="3143240" cy="461665"/>
          </a:xfrm>
          <a:prstGeom prst="rect">
            <a:avLst/>
          </a:prstGeom>
          <a:noFill/>
        </p:spPr>
        <p:txBody>
          <a:bodyPr wrap="square" rtlCol="0">
            <a:spAutoFit/>
            <a:scene3d>
              <a:camera prst="orthographicFront"/>
              <a:lightRig rig="balanced" dir="t"/>
            </a:scene3d>
            <a:sp3d extrusionH="57150" prstMaterial="softEdge">
              <a:bevelT h="25400" prst="softRound"/>
            </a:sp3d>
          </a:bodyPr>
          <a:lstStyle/>
          <a:p>
            <a:r>
              <a:rPr lang="es-ES_tradnl" sz="2400" b="1" dirty="0" smtClean="0">
                <a:ln w="3175">
                  <a:noFill/>
                </a:ln>
                <a:gradFill>
                  <a:gsLst>
                    <a:gs pos="0">
                      <a:srgbClr val="E6DCAC"/>
                    </a:gs>
                    <a:gs pos="12000">
                      <a:srgbClr val="E6D78A"/>
                    </a:gs>
                    <a:gs pos="30000">
                      <a:srgbClr val="C7AC4C"/>
                    </a:gs>
                    <a:gs pos="45000">
                      <a:srgbClr val="E6D78A"/>
                    </a:gs>
                    <a:gs pos="77000">
                      <a:srgbClr val="C7AC4C"/>
                    </a:gs>
                    <a:gs pos="100000">
                      <a:srgbClr val="E6DCAC"/>
                    </a:gs>
                  </a:gsLst>
                  <a:lin ang="5400000" scaled="0"/>
                </a:gradFill>
                <a:effectLst>
                  <a:outerShdw blurRad="38100" dist="38100" dir="2700000" algn="tl">
                    <a:srgbClr val="000000">
                      <a:alpha val="43137"/>
                    </a:srgbClr>
                  </a:outerShdw>
                </a:effectLst>
                <a:latin typeface="Edwardian Script ITC" pitchFamily="66" charset="0"/>
              </a:rPr>
              <a:t>Esta es una creación de Raquel</a:t>
            </a:r>
            <a:endParaRPr lang="es-ES" sz="2400" b="1" dirty="0">
              <a:ln w="3175">
                <a:noFill/>
              </a:ln>
              <a:gradFill>
                <a:gsLst>
                  <a:gs pos="0">
                    <a:srgbClr val="E6DCAC"/>
                  </a:gs>
                  <a:gs pos="12000">
                    <a:srgbClr val="E6D78A"/>
                  </a:gs>
                  <a:gs pos="30000">
                    <a:srgbClr val="C7AC4C"/>
                  </a:gs>
                  <a:gs pos="45000">
                    <a:srgbClr val="E6D78A"/>
                  </a:gs>
                  <a:gs pos="77000">
                    <a:srgbClr val="C7AC4C"/>
                  </a:gs>
                  <a:gs pos="100000">
                    <a:srgbClr val="E6DCAC"/>
                  </a:gs>
                </a:gsLst>
                <a:lin ang="5400000" scaled="0"/>
              </a:gradFill>
              <a:effectLst>
                <a:outerShdw blurRad="38100" dist="38100" dir="2700000" algn="tl">
                  <a:srgbClr val="000000">
                    <a:alpha val="43137"/>
                  </a:srgbClr>
                </a:outerShdw>
              </a:effectLst>
              <a:latin typeface="Edwardian Script ITC" pitchFamily="66" charset="0"/>
            </a:endParaRPr>
          </a:p>
        </p:txBody>
      </p:sp>
      <p:pic>
        <p:nvPicPr>
          <p:cNvPr id="39" name="38 Imagen" descr="paisajes-de-africa-fotos.jpg"/>
          <p:cNvPicPr>
            <a:picLocks noChangeAspect="1"/>
          </p:cNvPicPr>
          <p:nvPr/>
        </p:nvPicPr>
        <p:blipFill>
          <a:blip r:embed="rId3"/>
          <a:stretch>
            <a:fillRect/>
          </a:stretch>
        </p:blipFill>
        <p:spPr>
          <a:xfrm>
            <a:off x="0" y="0"/>
            <a:ext cx="9144000" cy="6858000"/>
          </a:xfrm>
          <a:prstGeom prst="rect">
            <a:avLst/>
          </a:prstGeom>
        </p:spPr>
      </p:pic>
      <p:pic>
        <p:nvPicPr>
          <p:cNvPr id="70660" name="Picture 4" descr="Rendered Image"/>
          <p:cNvPicPr>
            <a:picLocks noChangeAspect="1" noChangeArrowheads="1"/>
          </p:cNvPicPr>
          <p:nvPr/>
        </p:nvPicPr>
        <p:blipFill>
          <a:blip r:embed="rId14">
            <a:lum contrast="40000"/>
          </a:blip>
          <a:srcRect/>
          <a:stretch>
            <a:fillRect/>
          </a:stretch>
        </p:blipFill>
        <p:spPr bwMode="auto">
          <a:xfrm>
            <a:off x="5786446" y="357166"/>
            <a:ext cx="2857520" cy="1285884"/>
          </a:xfrm>
          <a:prstGeom prst="rect">
            <a:avLst/>
          </a:prstGeom>
          <a:noFill/>
        </p:spPr>
      </p:pic>
      <p:pic>
        <p:nvPicPr>
          <p:cNvPr id="70662" name="Picture 6" descr="Rendered Image"/>
          <p:cNvPicPr>
            <a:picLocks noChangeAspect="1" noChangeArrowheads="1"/>
          </p:cNvPicPr>
          <p:nvPr/>
        </p:nvPicPr>
        <p:blipFill>
          <a:blip r:embed="rId15">
            <a:lum contrast="40000"/>
          </a:blip>
          <a:srcRect/>
          <a:stretch>
            <a:fillRect/>
          </a:stretch>
        </p:blipFill>
        <p:spPr bwMode="auto">
          <a:xfrm>
            <a:off x="6643702" y="1857364"/>
            <a:ext cx="1219200" cy="714375"/>
          </a:xfrm>
          <a:prstGeom prst="rect">
            <a:avLst/>
          </a:prstGeom>
          <a:noFill/>
        </p:spPr>
      </p:pic>
      <p:pic>
        <p:nvPicPr>
          <p:cNvPr id="70664" name="Picture 8" descr="Rendered Image"/>
          <p:cNvPicPr>
            <a:picLocks noChangeAspect="1" noChangeArrowheads="1"/>
          </p:cNvPicPr>
          <p:nvPr/>
        </p:nvPicPr>
        <p:blipFill>
          <a:blip r:embed="rId16">
            <a:lum contrast="40000"/>
          </a:blip>
          <a:srcRect/>
          <a:stretch>
            <a:fillRect/>
          </a:stretch>
        </p:blipFill>
        <p:spPr bwMode="auto">
          <a:xfrm>
            <a:off x="5572132" y="2786058"/>
            <a:ext cx="3135660" cy="1500198"/>
          </a:xfrm>
          <a:prstGeom prst="rect">
            <a:avLst/>
          </a:prstGeom>
          <a:noFill/>
        </p:spPr>
      </p:pic>
    </p:spTree>
  </p:cSld>
  <p:clrMapOvr>
    <a:masterClrMapping/>
  </p:clrMapOvr>
  <p:transition advTm="33000">
    <p:sndAc>
      <p:stSnd loop="1">
        <p:snd r:embed="rId2" name="African Percussion.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withEffect">
                                  <p:stCondLst>
                                    <p:cond delay="0"/>
                                  </p:stCondLst>
                                  <p:childTnLst>
                                    <p:set>
                                      <p:cBhvr rctx="PPT">
                                        <p:cTn id="6" dur="indefinite"/>
                                        <p:tgtEl>
                                          <p:spTgt spid="39"/>
                                        </p:tgtEl>
                                        <p:attrNameLst>
                                          <p:attrName>style.opacity</p:attrName>
                                        </p:attrNameLst>
                                      </p:cBhvr>
                                      <p:to>
                                        <p:strVal val="0"/>
                                      </p:to>
                                    </p:set>
                                    <p:animEffect filter="image" prLst="opacity: 0">
                                      <p:cBhvr rctx="IE">
                                        <p:cTn id="7" dur="indefinite"/>
                                        <p:tgtEl>
                                          <p:spTgt spid="39"/>
                                        </p:tgtEl>
                                      </p:cBhvr>
                                    </p:animEffect>
                                  </p:childTnLst>
                                </p:cTn>
                              </p:par>
                              <p:par>
                                <p:cTn id="8" presetID="2" presetClass="entr" presetSubtype="6" fill="hold" grpId="0" nodeType="withEffect">
                                  <p:stCondLst>
                                    <p:cond delay="0"/>
                                  </p:stCondLst>
                                  <p:childTnLst>
                                    <p:set>
                                      <p:cBhvr>
                                        <p:cTn id="9" dur="1" fill="hold">
                                          <p:stCondLst>
                                            <p:cond delay="0"/>
                                          </p:stCondLst>
                                        </p:cTn>
                                        <p:tgtEl>
                                          <p:spTgt spid="7"/>
                                        </p:tgtEl>
                                        <p:attrNameLst>
                                          <p:attrName>style.visibility</p:attrName>
                                        </p:attrNameLst>
                                      </p:cBhvr>
                                      <p:to>
                                        <p:strVal val="visible"/>
                                      </p:to>
                                    </p:set>
                                    <p:anim calcmode="lin" valueType="num">
                                      <p:cBhvr additive="base">
                                        <p:cTn id="10" dur="5000" fill="hold"/>
                                        <p:tgtEl>
                                          <p:spTgt spid="7"/>
                                        </p:tgtEl>
                                        <p:attrNameLst>
                                          <p:attrName>ppt_x</p:attrName>
                                        </p:attrNameLst>
                                      </p:cBhvr>
                                      <p:tavLst>
                                        <p:tav tm="0">
                                          <p:val>
                                            <p:strVal val="1+#ppt_w/2"/>
                                          </p:val>
                                        </p:tav>
                                        <p:tav tm="100000">
                                          <p:val>
                                            <p:strVal val="#ppt_x"/>
                                          </p:val>
                                        </p:tav>
                                      </p:tavLst>
                                    </p:anim>
                                    <p:anim calcmode="lin" valueType="num">
                                      <p:cBhvr additive="base">
                                        <p:cTn id="11" dur="5000" fill="hold"/>
                                        <p:tgtEl>
                                          <p:spTgt spid="7"/>
                                        </p:tgtEl>
                                        <p:attrNameLst>
                                          <p:attrName>ppt_y</p:attrName>
                                        </p:attrNameLst>
                                      </p:cBhvr>
                                      <p:tavLst>
                                        <p:tav tm="0">
                                          <p:val>
                                            <p:strVal val="1+#ppt_h/2"/>
                                          </p:val>
                                        </p:tav>
                                        <p:tav tm="100000">
                                          <p:val>
                                            <p:strVal val="#ppt_y"/>
                                          </p:val>
                                        </p:tav>
                                      </p:tavLst>
                                    </p:anim>
                                  </p:childTnLst>
                                </p:cTn>
                              </p:par>
                              <p:par>
                                <p:cTn id="12" presetID="2" presetClass="entr" presetSubtype="6" fill="hold" grpId="0" nodeType="withEffect">
                                  <p:stCondLst>
                                    <p:cond delay="0"/>
                                  </p:stCondLst>
                                  <p:childTnLst>
                                    <p:set>
                                      <p:cBhvr>
                                        <p:cTn id="13" dur="1" fill="hold">
                                          <p:stCondLst>
                                            <p:cond delay="0"/>
                                          </p:stCondLst>
                                        </p:cTn>
                                        <p:tgtEl>
                                          <p:spTgt spid="13"/>
                                        </p:tgtEl>
                                        <p:attrNameLst>
                                          <p:attrName>style.visibility</p:attrName>
                                        </p:attrNameLst>
                                      </p:cBhvr>
                                      <p:to>
                                        <p:strVal val="visible"/>
                                      </p:to>
                                    </p:set>
                                    <p:anim calcmode="lin" valueType="num">
                                      <p:cBhvr additive="base">
                                        <p:cTn id="14" dur="5000" fill="hold"/>
                                        <p:tgtEl>
                                          <p:spTgt spid="13"/>
                                        </p:tgtEl>
                                        <p:attrNameLst>
                                          <p:attrName>ppt_x</p:attrName>
                                        </p:attrNameLst>
                                      </p:cBhvr>
                                      <p:tavLst>
                                        <p:tav tm="0">
                                          <p:val>
                                            <p:strVal val="1+#ppt_w/2"/>
                                          </p:val>
                                        </p:tav>
                                        <p:tav tm="100000">
                                          <p:val>
                                            <p:strVal val="#ppt_x"/>
                                          </p:val>
                                        </p:tav>
                                      </p:tavLst>
                                    </p:anim>
                                    <p:anim calcmode="lin" valueType="num">
                                      <p:cBhvr additive="base">
                                        <p:cTn id="15" dur="5000" fill="hold"/>
                                        <p:tgtEl>
                                          <p:spTgt spid="13"/>
                                        </p:tgtEl>
                                        <p:attrNameLst>
                                          <p:attrName>ppt_y</p:attrName>
                                        </p:attrNameLst>
                                      </p:cBhvr>
                                      <p:tavLst>
                                        <p:tav tm="0">
                                          <p:val>
                                            <p:strVal val="1+#ppt_h/2"/>
                                          </p:val>
                                        </p:tav>
                                        <p:tav tm="100000">
                                          <p:val>
                                            <p:strVal val="#ppt_y"/>
                                          </p:val>
                                        </p:tav>
                                      </p:tavLst>
                                    </p:anim>
                                  </p:childTnLst>
                                </p:cTn>
                              </p:par>
                              <p:par>
                                <p:cTn id="16" presetID="2" presetClass="entr" presetSubtype="6" fill="hold" grpId="0" nodeType="withEffect">
                                  <p:stCondLst>
                                    <p:cond delay="0"/>
                                  </p:stCondLst>
                                  <p:childTnLst>
                                    <p:set>
                                      <p:cBhvr>
                                        <p:cTn id="17" dur="1" fill="hold">
                                          <p:stCondLst>
                                            <p:cond delay="0"/>
                                          </p:stCondLst>
                                        </p:cTn>
                                        <p:tgtEl>
                                          <p:spTgt spid="16"/>
                                        </p:tgtEl>
                                        <p:attrNameLst>
                                          <p:attrName>style.visibility</p:attrName>
                                        </p:attrNameLst>
                                      </p:cBhvr>
                                      <p:to>
                                        <p:strVal val="visible"/>
                                      </p:to>
                                    </p:set>
                                    <p:anim calcmode="lin" valueType="num">
                                      <p:cBhvr additive="base">
                                        <p:cTn id="18" dur="5000" fill="hold"/>
                                        <p:tgtEl>
                                          <p:spTgt spid="16"/>
                                        </p:tgtEl>
                                        <p:attrNameLst>
                                          <p:attrName>ppt_x</p:attrName>
                                        </p:attrNameLst>
                                      </p:cBhvr>
                                      <p:tavLst>
                                        <p:tav tm="0">
                                          <p:val>
                                            <p:strVal val="1+#ppt_w/2"/>
                                          </p:val>
                                        </p:tav>
                                        <p:tav tm="100000">
                                          <p:val>
                                            <p:strVal val="#ppt_x"/>
                                          </p:val>
                                        </p:tav>
                                      </p:tavLst>
                                    </p:anim>
                                    <p:anim calcmode="lin" valueType="num">
                                      <p:cBhvr additive="base">
                                        <p:cTn id="19" dur="5000" fill="hold"/>
                                        <p:tgtEl>
                                          <p:spTgt spid="16"/>
                                        </p:tgtEl>
                                        <p:attrNameLst>
                                          <p:attrName>ppt_y</p:attrName>
                                        </p:attrNameLst>
                                      </p:cBhvr>
                                      <p:tavLst>
                                        <p:tav tm="0">
                                          <p:val>
                                            <p:strVal val="1+#ppt_h/2"/>
                                          </p:val>
                                        </p:tav>
                                        <p:tav tm="100000">
                                          <p:val>
                                            <p:strVal val="#ppt_y"/>
                                          </p:val>
                                        </p:tav>
                                      </p:tavLst>
                                    </p:anim>
                                  </p:childTnLst>
                                </p:cTn>
                              </p:par>
                              <p:par>
                                <p:cTn id="20" presetID="2" presetClass="entr" presetSubtype="6" fill="hold" grpId="0" nodeType="withEffect">
                                  <p:stCondLst>
                                    <p:cond delay="0"/>
                                  </p:stCondLst>
                                  <p:childTnLst>
                                    <p:set>
                                      <p:cBhvr>
                                        <p:cTn id="21" dur="1" fill="hold">
                                          <p:stCondLst>
                                            <p:cond delay="0"/>
                                          </p:stCondLst>
                                        </p:cTn>
                                        <p:tgtEl>
                                          <p:spTgt spid="21"/>
                                        </p:tgtEl>
                                        <p:attrNameLst>
                                          <p:attrName>style.visibility</p:attrName>
                                        </p:attrNameLst>
                                      </p:cBhvr>
                                      <p:to>
                                        <p:strVal val="visible"/>
                                      </p:to>
                                    </p:set>
                                    <p:anim calcmode="lin" valueType="num">
                                      <p:cBhvr additive="base">
                                        <p:cTn id="22" dur="5000" fill="hold"/>
                                        <p:tgtEl>
                                          <p:spTgt spid="21"/>
                                        </p:tgtEl>
                                        <p:attrNameLst>
                                          <p:attrName>ppt_x</p:attrName>
                                        </p:attrNameLst>
                                      </p:cBhvr>
                                      <p:tavLst>
                                        <p:tav tm="0">
                                          <p:val>
                                            <p:strVal val="1+#ppt_w/2"/>
                                          </p:val>
                                        </p:tav>
                                        <p:tav tm="100000">
                                          <p:val>
                                            <p:strVal val="#ppt_x"/>
                                          </p:val>
                                        </p:tav>
                                      </p:tavLst>
                                    </p:anim>
                                    <p:anim calcmode="lin" valueType="num">
                                      <p:cBhvr additive="base">
                                        <p:cTn id="23" dur="5000" fill="hold"/>
                                        <p:tgtEl>
                                          <p:spTgt spid="21"/>
                                        </p:tgtEl>
                                        <p:attrNameLst>
                                          <p:attrName>ppt_y</p:attrName>
                                        </p:attrNameLst>
                                      </p:cBhvr>
                                      <p:tavLst>
                                        <p:tav tm="0">
                                          <p:val>
                                            <p:strVal val="1+#ppt_h/2"/>
                                          </p:val>
                                        </p:tav>
                                        <p:tav tm="100000">
                                          <p:val>
                                            <p:strVal val="#ppt_y"/>
                                          </p:val>
                                        </p:tav>
                                      </p:tavLst>
                                    </p:anim>
                                  </p:childTnLst>
                                </p:cTn>
                              </p:par>
                              <p:par>
                                <p:cTn id="24" presetID="2" presetClass="entr" presetSubtype="6" fill="hold" grpId="0" nodeType="withEffect">
                                  <p:stCondLst>
                                    <p:cond delay="0"/>
                                  </p:stCondLst>
                                  <p:childTnLst>
                                    <p:set>
                                      <p:cBhvr>
                                        <p:cTn id="25" dur="1" fill="hold">
                                          <p:stCondLst>
                                            <p:cond delay="0"/>
                                          </p:stCondLst>
                                        </p:cTn>
                                        <p:tgtEl>
                                          <p:spTgt spid="22"/>
                                        </p:tgtEl>
                                        <p:attrNameLst>
                                          <p:attrName>style.visibility</p:attrName>
                                        </p:attrNameLst>
                                      </p:cBhvr>
                                      <p:to>
                                        <p:strVal val="visible"/>
                                      </p:to>
                                    </p:set>
                                    <p:anim calcmode="lin" valueType="num">
                                      <p:cBhvr additive="base">
                                        <p:cTn id="26" dur="5000" fill="hold"/>
                                        <p:tgtEl>
                                          <p:spTgt spid="22"/>
                                        </p:tgtEl>
                                        <p:attrNameLst>
                                          <p:attrName>ppt_x</p:attrName>
                                        </p:attrNameLst>
                                      </p:cBhvr>
                                      <p:tavLst>
                                        <p:tav tm="0">
                                          <p:val>
                                            <p:strVal val="1+#ppt_w/2"/>
                                          </p:val>
                                        </p:tav>
                                        <p:tav tm="100000">
                                          <p:val>
                                            <p:strVal val="#ppt_x"/>
                                          </p:val>
                                        </p:tav>
                                      </p:tavLst>
                                    </p:anim>
                                    <p:anim calcmode="lin" valueType="num">
                                      <p:cBhvr additive="base">
                                        <p:cTn id="27" dur="5000" fill="hold"/>
                                        <p:tgtEl>
                                          <p:spTgt spid="22"/>
                                        </p:tgtEl>
                                        <p:attrNameLst>
                                          <p:attrName>ppt_y</p:attrName>
                                        </p:attrNameLst>
                                      </p:cBhvr>
                                      <p:tavLst>
                                        <p:tav tm="0">
                                          <p:val>
                                            <p:strVal val="1+#ppt_h/2"/>
                                          </p:val>
                                        </p:tav>
                                        <p:tav tm="100000">
                                          <p:val>
                                            <p:strVal val="#ppt_y"/>
                                          </p:val>
                                        </p:tav>
                                      </p:tavLst>
                                    </p:anim>
                                  </p:childTnLst>
                                </p:cTn>
                              </p:par>
                              <p:par>
                                <p:cTn id="28" presetID="2" presetClass="entr" presetSubtype="6" fill="hold" grpId="0" nodeType="withEffect">
                                  <p:stCondLst>
                                    <p:cond delay="0"/>
                                  </p:stCondLst>
                                  <p:childTnLst>
                                    <p:set>
                                      <p:cBhvr>
                                        <p:cTn id="29" dur="1" fill="hold">
                                          <p:stCondLst>
                                            <p:cond delay="0"/>
                                          </p:stCondLst>
                                        </p:cTn>
                                        <p:tgtEl>
                                          <p:spTgt spid="28"/>
                                        </p:tgtEl>
                                        <p:attrNameLst>
                                          <p:attrName>style.visibility</p:attrName>
                                        </p:attrNameLst>
                                      </p:cBhvr>
                                      <p:to>
                                        <p:strVal val="visible"/>
                                      </p:to>
                                    </p:set>
                                    <p:anim calcmode="lin" valueType="num">
                                      <p:cBhvr additive="base">
                                        <p:cTn id="30" dur="5000" fill="hold"/>
                                        <p:tgtEl>
                                          <p:spTgt spid="28"/>
                                        </p:tgtEl>
                                        <p:attrNameLst>
                                          <p:attrName>ppt_x</p:attrName>
                                        </p:attrNameLst>
                                      </p:cBhvr>
                                      <p:tavLst>
                                        <p:tav tm="0">
                                          <p:val>
                                            <p:strVal val="1+#ppt_w/2"/>
                                          </p:val>
                                        </p:tav>
                                        <p:tav tm="100000">
                                          <p:val>
                                            <p:strVal val="#ppt_x"/>
                                          </p:val>
                                        </p:tav>
                                      </p:tavLst>
                                    </p:anim>
                                    <p:anim calcmode="lin" valueType="num">
                                      <p:cBhvr additive="base">
                                        <p:cTn id="31" dur="5000" fill="hold"/>
                                        <p:tgtEl>
                                          <p:spTgt spid="28"/>
                                        </p:tgtEl>
                                        <p:attrNameLst>
                                          <p:attrName>ppt_y</p:attrName>
                                        </p:attrNameLst>
                                      </p:cBhvr>
                                      <p:tavLst>
                                        <p:tav tm="0">
                                          <p:val>
                                            <p:strVal val="1+#ppt_h/2"/>
                                          </p:val>
                                        </p:tav>
                                        <p:tav tm="100000">
                                          <p:val>
                                            <p:strVal val="#ppt_y"/>
                                          </p:val>
                                        </p:tav>
                                      </p:tavLst>
                                    </p:anim>
                                  </p:childTnLst>
                                </p:cTn>
                              </p:par>
                              <p:par>
                                <p:cTn id="32" presetID="2" presetClass="entr" presetSubtype="6" fill="hold" grpId="0" nodeType="withEffect">
                                  <p:stCondLst>
                                    <p:cond delay="0"/>
                                  </p:stCondLst>
                                  <p:childTnLst>
                                    <p:set>
                                      <p:cBhvr>
                                        <p:cTn id="33" dur="1" fill="hold">
                                          <p:stCondLst>
                                            <p:cond delay="0"/>
                                          </p:stCondLst>
                                        </p:cTn>
                                        <p:tgtEl>
                                          <p:spTgt spid="32"/>
                                        </p:tgtEl>
                                        <p:attrNameLst>
                                          <p:attrName>style.visibility</p:attrName>
                                        </p:attrNameLst>
                                      </p:cBhvr>
                                      <p:to>
                                        <p:strVal val="visible"/>
                                      </p:to>
                                    </p:set>
                                    <p:anim calcmode="lin" valueType="num">
                                      <p:cBhvr additive="base">
                                        <p:cTn id="34" dur="5000" fill="hold"/>
                                        <p:tgtEl>
                                          <p:spTgt spid="32"/>
                                        </p:tgtEl>
                                        <p:attrNameLst>
                                          <p:attrName>ppt_x</p:attrName>
                                        </p:attrNameLst>
                                      </p:cBhvr>
                                      <p:tavLst>
                                        <p:tav tm="0">
                                          <p:val>
                                            <p:strVal val="1+#ppt_w/2"/>
                                          </p:val>
                                        </p:tav>
                                        <p:tav tm="100000">
                                          <p:val>
                                            <p:strVal val="#ppt_x"/>
                                          </p:val>
                                        </p:tav>
                                      </p:tavLst>
                                    </p:anim>
                                    <p:anim calcmode="lin" valueType="num">
                                      <p:cBhvr additive="base">
                                        <p:cTn id="35" dur="5000" fill="hold"/>
                                        <p:tgtEl>
                                          <p:spTgt spid="32"/>
                                        </p:tgtEl>
                                        <p:attrNameLst>
                                          <p:attrName>ppt_y</p:attrName>
                                        </p:attrNameLst>
                                      </p:cBhvr>
                                      <p:tavLst>
                                        <p:tav tm="0">
                                          <p:val>
                                            <p:strVal val="1+#ppt_h/2"/>
                                          </p:val>
                                        </p:tav>
                                        <p:tav tm="100000">
                                          <p:val>
                                            <p:strVal val="#ppt_y"/>
                                          </p:val>
                                        </p:tav>
                                      </p:tavLst>
                                    </p:anim>
                                  </p:childTnLst>
                                </p:cTn>
                              </p:par>
                              <p:par>
                                <p:cTn id="36" presetID="2" presetClass="entr" presetSubtype="9" fill="hold" grpId="0" nodeType="withEffect">
                                  <p:stCondLst>
                                    <p:cond delay="0"/>
                                  </p:stCondLst>
                                  <p:childTnLst>
                                    <p:set>
                                      <p:cBhvr>
                                        <p:cTn id="37" dur="1" fill="hold">
                                          <p:stCondLst>
                                            <p:cond delay="0"/>
                                          </p:stCondLst>
                                        </p:cTn>
                                        <p:tgtEl>
                                          <p:spTgt spid="8"/>
                                        </p:tgtEl>
                                        <p:attrNameLst>
                                          <p:attrName>style.visibility</p:attrName>
                                        </p:attrNameLst>
                                      </p:cBhvr>
                                      <p:to>
                                        <p:strVal val="visible"/>
                                      </p:to>
                                    </p:set>
                                    <p:anim calcmode="lin" valueType="num">
                                      <p:cBhvr additive="base">
                                        <p:cTn id="38" dur="5000" fill="hold"/>
                                        <p:tgtEl>
                                          <p:spTgt spid="8"/>
                                        </p:tgtEl>
                                        <p:attrNameLst>
                                          <p:attrName>ppt_x</p:attrName>
                                        </p:attrNameLst>
                                      </p:cBhvr>
                                      <p:tavLst>
                                        <p:tav tm="0">
                                          <p:val>
                                            <p:strVal val="0-#ppt_w/2"/>
                                          </p:val>
                                        </p:tav>
                                        <p:tav tm="100000">
                                          <p:val>
                                            <p:strVal val="#ppt_x"/>
                                          </p:val>
                                        </p:tav>
                                      </p:tavLst>
                                    </p:anim>
                                    <p:anim calcmode="lin" valueType="num">
                                      <p:cBhvr additive="base">
                                        <p:cTn id="39" dur="5000" fill="hold"/>
                                        <p:tgtEl>
                                          <p:spTgt spid="8"/>
                                        </p:tgtEl>
                                        <p:attrNameLst>
                                          <p:attrName>ppt_y</p:attrName>
                                        </p:attrNameLst>
                                      </p:cBhvr>
                                      <p:tavLst>
                                        <p:tav tm="0">
                                          <p:val>
                                            <p:strVal val="0-#ppt_h/2"/>
                                          </p:val>
                                        </p:tav>
                                        <p:tav tm="100000">
                                          <p:val>
                                            <p:strVal val="#ppt_y"/>
                                          </p:val>
                                        </p:tav>
                                      </p:tavLst>
                                    </p:anim>
                                  </p:childTnLst>
                                </p:cTn>
                              </p:par>
                              <p:par>
                                <p:cTn id="40" presetID="2" presetClass="entr" presetSubtype="9" fill="hold" grpId="0" nodeType="withEffect">
                                  <p:stCondLst>
                                    <p:cond delay="0"/>
                                  </p:stCondLst>
                                  <p:childTnLst>
                                    <p:set>
                                      <p:cBhvr>
                                        <p:cTn id="41" dur="1" fill="hold">
                                          <p:stCondLst>
                                            <p:cond delay="0"/>
                                          </p:stCondLst>
                                        </p:cTn>
                                        <p:tgtEl>
                                          <p:spTgt spid="11"/>
                                        </p:tgtEl>
                                        <p:attrNameLst>
                                          <p:attrName>style.visibility</p:attrName>
                                        </p:attrNameLst>
                                      </p:cBhvr>
                                      <p:to>
                                        <p:strVal val="visible"/>
                                      </p:to>
                                    </p:set>
                                    <p:anim calcmode="lin" valueType="num">
                                      <p:cBhvr additive="base">
                                        <p:cTn id="42" dur="5000" fill="hold"/>
                                        <p:tgtEl>
                                          <p:spTgt spid="11"/>
                                        </p:tgtEl>
                                        <p:attrNameLst>
                                          <p:attrName>ppt_x</p:attrName>
                                        </p:attrNameLst>
                                      </p:cBhvr>
                                      <p:tavLst>
                                        <p:tav tm="0">
                                          <p:val>
                                            <p:strVal val="0-#ppt_w/2"/>
                                          </p:val>
                                        </p:tav>
                                        <p:tav tm="100000">
                                          <p:val>
                                            <p:strVal val="#ppt_x"/>
                                          </p:val>
                                        </p:tav>
                                      </p:tavLst>
                                    </p:anim>
                                    <p:anim calcmode="lin" valueType="num">
                                      <p:cBhvr additive="base">
                                        <p:cTn id="43" dur="5000" fill="hold"/>
                                        <p:tgtEl>
                                          <p:spTgt spid="11"/>
                                        </p:tgtEl>
                                        <p:attrNameLst>
                                          <p:attrName>ppt_y</p:attrName>
                                        </p:attrNameLst>
                                      </p:cBhvr>
                                      <p:tavLst>
                                        <p:tav tm="0">
                                          <p:val>
                                            <p:strVal val="0-#ppt_h/2"/>
                                          </p:val>
                                        </p:tav>
                                        <p:tav tm="100000">
                                          <p:val>
                                            <p:strVal val="#ppt_y"/>
                                          </p:val>
                                        </p:tav>
                                      </p:tavLst>
                                    </p:anim>
                                  </p:childTnLst>
                                </p:cTn>
                              </p:par>
                              <p:par>
                                <p:cTn id="44" presetID="2" presetClass="entr" presetSubtype="9" fill="hold" grpId="0" nodeType="withEffect">
                                  <p:stCondLst>
                                    <p:cond delay="0"/>
                                  </p:stCondLst>
                                  <p:childTnLst>
                                    <p:set>
                                      <p:cBhvr>
                                        <p:cTn id="45" dur="1" fill="hold">
                                          <p:stCondLst>
                                            <p:cond delay="0"/>
                                          </p:stCondLst>
                                        </p:cTn>
                                        <p:tgtEl>
                                          <p:spTgt spid="14"/>
                                        </p:tgtEl>
                                        <p:attrNameLst>
                                          <p:attrName>style.visibility</p:attrName>
                                        </p:attrNameLst>
                                      </p:cBhvr>
                                      <p:to>
                                        <p:strVal val="visible"/>
                                      </p:to>
                                    </p:set>
                                    <p:anim calcmode="lin" valueType="num">
                                      <p:cBhvr additive="base">
                                        <p:cTn id="46" dur="5000" fill="hold"/>
                                        <p:tgtEl>
                                          <p:spTgt spid="14"/>
                                        </p:tgtEl>
                                        <p:attrNameLst>
                                          <p:attrName>ppt_x</p:attrName>
                                        </p:attrNameLst>
                                      </p:cBhvr>
                                      <p:tavLst>
                                        <p:tav tm="0">
                                          <p:val>
                                            <p:strVal val="0-#ppt_w/2"/>
                                          </p:val>
                                        </p:tav>
                                        <p:tav tm="100000">
                                          <p:val>
                                            <p:strVal val="#ppt_x"/>
                                          </p:val>
                                        </p:tav>
                                      </p:tavLst>
                                    </p:anim>
                                    <p:anim calcmode="lin" valueType="num">
                                      <p:cBhvr additive="base">
                                        <p:cTn id="47" dur="5000" fill="hold"/>
                                        <p:tgtEl>
                                          <p:spTgt spid="14"/>
                                        </p:tgtEl>
                                        <p:attrNameLst>
                                          <p:attrName>ppt_y</p:attrName>
                                        </p:attrNameLst>
                                      </p:cBhvr>
                                      <p:tavLst>
                                        <p:tav tm="0">
                                          <p:val>
                                            <p:strVal val="0-#ppt_h/2"/>
                                          </p:val>
                                        </p:tav>
                                        <p:tav tm="100000">
                                          <p:val>
                                            <p:strVal val="#ppt_y"/>
                                          </p:val>
                                        </p:tav>
                                      </p:tavLst>
                                    </p:anim>
                                  </p:childTnLst>
                                </p:cTn>
                              </p:par>
                              <p:par>
                                <p:cTn id="48" presetID="2" presetClass="entr" presetSubtype="9" fill="hold" grpId="0" nodeType="withEffect">
                                  <p:stCondLst>
                                    <p:cond delay="0"/>
                                  </p:stCondLst>
                                  <p:childTnLst>
                                    <p:set>
                                      <p:cBhvr>
                                        <p:cTn id="49" dur="1" fill="hold">
                                          <p:stCondLst>
                                            <p:cond delay="0"/>
                                          </p:stCondLst>
                                        </p:cTn>
                                        <p:tgtEl>
                                          <p:spTgt spid="19"/>
                                        </p:tgtEl>
                                        <p:attrNameLst>
                                          <p:attrName>style.visibility</p:attrName>
                                        </p:attrNameLst>
                                      </p:cBhvr>
                                      <p:to>
                                        <p:strVal val="visible"/>
                                      </p:to>
                                    </p:set>
                                    <p:anim calcmode="lin" valueType="num">
                                      <p:cBhvr additive="base">
                                        <p:cTn id="50" dur="5000" fill="hold"/>
                                        <p:tgtEl>
                                          <p:spTgt spid="19"/>
                                        </p:tgtEl>
                                        <p:attrNameLst>
                                          <p:attrName>ppt_x</p:attrName>
                                        </p:attrNameLst>
                                      </p:cBhvr>
                                      <p:tavLst>
                                        <p:tav tm="0">
                                          <p:val>
                                            <p:strVal val="0-#ppt_w/2"/>
                                          </p:val>
                                        </p:tav>
                                        <p:tav tm="100000">
                                          <p:val>
                                            <p:strVal val="#ppt_x"/>
                                          </p:val>
                                        </p:tav>
                                      </p:tavLst>
                                    </p:anim>
                                    <p:anim calcmode="lin" valueType="num">
                                      <p:cBhvr additive="base">
                                        <p:cTn id="51" dur="5000" fill="hold"/>
                                        <p:tgtEl>
                                          <p:spTgt spid="19"/>
                                        </p:tgtEl>
                                        <p:attrNameLst>
                                          <p:attrName>ppt_y</p:attrName>
                                        </p:attrNameLst>
                                      </p:cBhvr>
                                      <p:tavLst>
                                        <p:tav tm="0">
                                          <p:val>
                                            <p:strVal val="0-#ppt_h/2"/>
                                          </p:val>
                                        </p:tav>
                                        <p:tav tm="100000">
                                          <p:val>
                                            <p:strVal val="#ppt_y"/>
                                          </p:val>
                                        </p:tav>
                                      </p:tavLst>
                                    </p:anim>
                                  </p:childTnLst>
                                </p:cTn>
                              </p:par>
                              <p:par>
                                <p:cTn id="52" presetID="2" presetClass="entr" presetSubtype="9" fill="hold" grpId="0" nodeType="withEffect">
                                  <p:stCondLst>
                                    <p:cond delay="0"/>
                                  </p:stCondLst>
                                  <p:childTnLst>
                                    <p:set>
                                      <p:cBhvr>
                                        <p:cTn id="53" dur="1" fill="hold">
                                          <p:stCondLst>
                                            <p:cond delay="0"/>
                                          </p:stCondLst>
                                        </p:cTn>
                                        <p:tgtEl>
                                          <p:spTgt spid="25"/>
                                        </p:tgtEl>
                                        <p:attrNameLst>
                                          <p:attrName>style.visibility</p:attrName>
                                        </p:attrNameLst>
                                      </p:cBhvr>
                                      <p:to>
                                        <p:strVal val="visible"/>
                                      </p:to>
                                    </p:set>
                                    <p:anim calcmode="lin" valueType="num">
                                      <p:cBhvr additive="base">
                                        <p:cTn id="54" dur="5000" fill="hold"/>
                                        <p:tgtEl>
                                          <p:spTgt spid="25"/>
                                        </p:tgtEl>
                                        <p:attrNameLst>
                                          <p:attrName>ppt_x</p:attrName>
                                        </p:attrNameLst>
                                      </p:cBhvr>
                                      <p:tavLst>
                                        <p:tav tm="0">
                                          <p:val>
                                            <p:strVal val="0-#ppt_w/2"/>
                                          </p:val>
                                        </p:tav>
                                        <p:tav tm="100000">
                                          <p:val>
                                            <p:strVal val="#ppt_x"/>
                                          </p:val>
                                        </p:tav>
                                      </p:tavLst>
                                    </p:anim>
                                    <p:anim calcmode="lin" valueType="num">
                                      <p:cBhvr additive="base">
                                        <p:cTn id="55" dur="5000" fill="hold"/>
                                        <p:tgtEl>
                                          <p:spTgt spid="25"/>
                                        </p:tgtEl>
                                        <p:attrNameLst>
                                          <p:attrName>ppt_y</p:attrName>
                                        </p:attrNameLst>
                                      </p:cBhvr>
                                      <p:tavLst>
                                        <p:tav tm="0">
                                          <p:val>
                                            <p:strVal val="0-#ppt_h/2"/>
                                          </p:val>
                                        </p:tav>
                                        <p:tav tm="100000">
                                          <p:val>
                                            <p:strVal val="#ppt_y"/>
                                          </p:val>
                                        </p:tav>
                                      </p:tavLst>
                                    </p:anim>
                                  </p:childTnLst>
                                </p:cTn>
                              </p:par>
                              <p:par>
                                <p:cTn id="56" presetID="2" presetClass="entr" presetSubtype="9" fill="hold" grpId="0" nodeType="withEffect">
                                  <p:stCondLst>
                                    <p:cond delay="0"/>
                                  </p:stCondLst>
                                  <p:childTnLst>
                                    <p:set>
                                      <p:cBhvr>
                                        <p:cTn id="57" dur="1" fill="hold">
                                          <p:stCondLst>
                                            <p:cond delay="0"/>
                                          </p:stCondLst>
                                        </p:cTn>
                                        <p:tgtEl>
                                          <p:spTgt spid="26"/>
                                        </p:tgtEl>
                                        <p:attrNameLst>
                                          <p:attrName>style.visibility</p:attrName>
                                        </p:attrNameLst>
                                      </p:cBhvr>
                                      <p:to>
                                        <p:strVal val="visible"/>
                                      </p:to>
                                    </p:set>
                                    <p:anim calcmode="lin" valueType="num">
                                      <p:cBhvr additive="base">
                                        <p:cTn id="58" dur="5000" fill="hold"/>
                                        <p:tgtEl>
                                          <p:spTgt spid="26"/>
                                        </p:tgtEl>
                                        <p:attrNameLst>
                                          <p:attrName>ppt_x</p:attrName>
                                        </p:attrNameLst>
                                      </p:cBhvr>
                                      <p:tavLst>
                                        <p:tav tm="0">
                                          <p:val>
                                            <p:strVal val="0-#ppt_w/2"/>
                                          </p:val>
                                        </p:tav>
                                        <p:tav tm="100000">
                                          <p:val>
                                            <p:strVal val="#ppt_x"/>
                                          </p:val>
                                        </p:tav>
                                      </p:tavLst>
                                    </p:anim>
                                    <p:anim calcmode="lin" valueType="num">
                                      <p:cBhvr additive="base">
                                        <p:cTn id="59" dur="5000" fill="hold"/>
                                        <p:tgtEl>
                                          <p:spTgt spid="26"/>
                                        </p:tgtEl>
                                        <p:attrNameLst>
                                          <p:attrName>ppt_y</p:attrName>
                                        </p:attrNameLst>
                                      </p:cBhvr>
                                      <p:tavLst>
                                        <p:tav tm="0">
                                          <p:val>
                                            <p:strVal val="0-#ppt_h/2"/>
                                          </p:val>
                                        </p:tav>
                                        <p:tav tm="100000">
                                          <p:val>
                                            <p:strVal val="#ppt_y"/>
                                          </p:val>
                                        </p:tav>
                                      </p:tavLst>
                                    </p:anim>
                                  </p:childTnLst>
                                </p:cTn>
                              </p:par>
                              <p:par>
                                <p:cTn id="60" presetID="2" presetClass="entr" presetSubtype="9" fill="hold" grpId="0" nodeType="withEffect">
                                  <p:stCondLst>
                                    <p:cond delay="0"/>
                                  </p:stCondLst>
                                  <p:childTnLst>
                                    <p:set>
                                      <p:cBhvr>
                                        <p:cTn id="61" dur="1" fill="hold">
                                          <p:stCondLst>
                                            <p:cond delay="0"/>
                                          </p:stCondLst>
                                        </p:cTn>
                                        <p:tgtEl>
                                          <p:spTgt spid="30"/>
                                        </p:tgtEl>
                                        <p:attrNameLst>
                                          <p:attrName>style.visibility</p:attrName>
                                        </p:attrNameLst>
                                      </p:cBhvr>
                                      <p:to>
                                        <p:strVal val="visible"/>
                                      </p:to>
                                    </p:set>
                                    <p:anim calcmode="lin" valueType="num">
                                      <p:cBhvr additive="base">
                                        <p:cTn id="62" dur="5000" fill="hold"/>
                                        <p:tgtEl>
                                          <p:spTgt spid="30"/>
                                        </p:tgtEl>
                                        <p:attrNameLst>
                                          <p:attrName>ppt_x</p:attrName>
                                        </p:attrNameLst>
                                      </p:cBhvr>
                                      <p:tavLst>
                                        <p:tav tm="0">
                                          <p:val>
                                            <p:strVal val="0-#ppt_w/2"/>
                                          </p:val>
                                        </p:tav>
                                        <p:tav tm="100000">
                                          <p:val>
                                            <p:strVal val="#ppt_x"/>
                                          </p:val>
                                        </p:tav>
                                      </p:tavLst>
                                    </p:anim>
                                    <p:anim calcmode="lin" valueType="num">
                                      <p:cBhvr additive="base">
                                        <p:cTn id="63" dur="5000" fill="hold"/>
                                        <p:tgtEl>
                                          <p:spTgt spid="30"/>
                                        </p:tgtEl>
                                        <p:attrNameLst>
                                          <p:attrName>ppt_y</p:attrName>
                                        </p:attrNameLst>
                                      </p:cBhvr>
                                      <p:tavLst>
                                        <p:tav tm="0">
                                          <p:val>
                                            <p:strVal val="0-#ppt_h/2"/>
                                          </p:val>
                                        </p:tav>
                                        <p:tav tm="100000">
                                          <p:val>
                                            <p:strVal val="#ppt_y"/>
                                          </p:val>
                                        </p:tav>
                                      </p:tavLst>
                                    </p:anim>
                                  </p:childTnLst>
                                </p:cTn>
                              </p:par>
                              <p:par>
                                <p:cTn id="64" presetID="2" presetClass="entr" presetSubtype="12" fill="hold" grpId="0" nodeType="withEffect">
                                  <p:stCondLst>
                                    <p:cond delay="0"/>
                                  </p:stCondLst>
                                  <p:childTnLst>
                                    <p:set>
                                      <p:cBhvr>
                                        <p:cTn id="65" dur="1" fill="hold">
                                          <p:stCondLst>
                                            <p:cond delay="0"/>
                                          </p:stCondLst>
                                        </p:cTn>
                                        <p:tgtEl>
                                          <p:spTgt spid="6"/>
                                        </p:tgtEl>
                                        <p:attrNameLst>
                                          <p:attrName>style.visibility</p:attrName>
                                        </p:attrNameLst>
                                      </p:cBhvr>
                                      <p:to>
                                        <p:strVal val="visible"/>
                                      </p:to>
                                    </p:set>
                                    <p:anim calcmode="lin" valueType="num">
                                      <p:cBhvr additive="base">
                                        <p:cTn id="66" dur="5000" fill="hold"/>
                                        <p:tgtEl>
                                          <p:spTgt spid="6"/>
                                        </p:tgtEl>
                                        <p:attrNameLst>
                                          <p:attrName>ppt_x</p:attrName>
                                        </p:attrNameLst>
                                      </p:cBhvr>
                                      <p:tavLst>
                                        <p:tav tm="0">
                                          <p:val>
                                            <p:strVal val="0-#ppt_w/2"/>
                                          </p:val>
                                        </p:tav>
                                        <p:tav tm="100000">
                                          <p:val>
                                            <p:strVal val="#ppt_x"/>
                                          </p:val>
                                        </p:tav>
                                      </p:tavLst>
                                    </p:anim>
                                    <p:anim calcmode="lin" valueType="num">
                                      <p:cBhvr additive="base">
                                        <p:cTn id="67" dur="5000" fill="hold"/>
                                        <p:tgtEl>
                                          <p:spTgt spid="6"/>
                                        </p:tgtEl>
                                        <p:attrNameLst>
                                          <p:attrName>ppt_y</p:attrName>
                                        </p:attrNameLst>
                                      </p:cBhvr>
                                      <p:tavLst>
                                        <p:tav tm="0">
                                          <p:val>
                                            <p:strVal val="1+#ppt_h/2"/>
                                          </p:val>
                                        </p:tav>
                                        <p:tav tm="100000">
                                          <p:val>
                                            <p:strVal val="#ppt_y"/>
                                          </p:val>
                                        </p:tav>
                                      </p:tavLst>
                                    </p:anim>
                                  </p:childTnLst>
                                </p:cTn>
                              </p:par>
                              <p:par>
                                <p:cTn id="68" presetID="2" presetClass="entr" presetSubtype="12" fill="hold" grpId="0" nodeType="withEffect">
                                  <p:stCondLst>
                                    <p:cond delay="0"/>
                                  </p:stCondLst>
                                  <p:childTnLst>
                                    <p:set>
                                      <p:cBhvr>
                                        <p:cTn id="69" dur="1" fill="hold">
                                          <p:stCondLst>
                                            <p:cond delay="0"/>
                                          </p:stCondLst>
                                        </p:cTn>
                                        <p:tgtEl>
                                          <p:spTgt spid="10"/>
                                        </p:tgtEl>
                                        <p:attrNameLst>
                                          <p:attrName>style.visibility</p:attrName>
                                        </p:attrNameLst>
                                      </p:cBhvr>
                                      <p:to>
                                        <p:strVal val="visible"/>
                                      </p:to>
                                    </p:set>
                                    <p:anim calcmode="lin" valueType="num">
                                      <p:cBhvr additive="base">
                                        <p:cTn id="70" dur="5000" fill="hold"/>
                                        <p:tgtEl>
                                          <p:spTgt spid="10"/>
                                        </p:tgtEl>
                                        <p:attrNameLst>
                                          <p:attrName>ppt_x</p:attrName>
                                        </p:attrNameLst>
                                      </p:cBhvr>
                                      <p:tavLst>
                                        <p:tav tm="0">
                                          <p:val>
                                            <p:strVal val="0-#ppt_w/2"/>
                                          </p:val>
                                        </p:tav>
                                        <p:tav tm="100000">
                                          <p:val>
                                            <p:strVal val="#ppt_x"/>
                                          </p:val>
                                        </p:tav>
                                      </p:tavLst>
                                    </p:anim>
                                    <p:anim calcmode="lin" valueType="num">
                                      <p:cBhvr additive="base">
                                        <p:cTn id="71" dur="5000" fill="hold"/>
                                        <p:tgtEl>
                                          <p:spTgt spid="10"/>
                                        </p:tgtEl>
                                        <p:attrNameLst>
                                          <p:attrName>ppt_y</p:attrName>
                                        </p:attrNameLst>
                                      </p:cBhvr>
                                      <p:tavLst>
                                        <p:tav tm="0">
                                          <p:val>
                                            <p:strVal val="1+#ppt_h/2"/>
                                          </p:val>
                                        </p:tav>
                                        <p:tav tm="100000">
                                          <p:val>
                                            <p:strVal val="#ppt_y"/>
                                          </p:val>
                                        </p:tav>
                                      </p:tavLst>
                                    </p:anim>
                                  </p:childTnLst>
                                </p:cTn>
                              </p:par>
                              <p:par>
                                <p:cTn id="72" presetID="2" presetClass="entr" presetSubtype="12" fill="hold" grpId="0" nodeType="withEffect">
                                  <p:stCondLst>
                                    <p:cond delay="0"/>
                                  </p:stCondLst>
                                  <p:childTnLst>
                                    <p:set>
                                      <p:cBhvr>
                                        <p:cTn id="73" dur="1" fill="hold">
                                          <p:stCondLst>
                                            <p:cond delay="0"/>
                                          </p:stCondLst>
                                        </p:cTn>
                                        <p:tgtEl>
                                          <p:spTgt spid="15"/>
                                        </p:tgtEl>
                                        <p:attrNameLst>
                                          <p:attrName>style.visibility</p:attrName>
                                        </p:attrNameLst>
                                      </p:cBhvr>
                                      <p:to>
                                        <p:strVal val="visible"/>
                                      </p:to>
                                    </p:set>
                                    <p:anim calcmode="lin" valueType="num">
                                      <p:cBhvr additive="base">
                                        <p:cTn id="74" dur="5000" fill="hold"/>
                                        <p:tgtEl>
                                          <p:spTgt spid="15"/>
                                        </p:tgtEl>
                                        <p:attrNameLst>
                                          <p:attrName>ppt_x</p:attrName>
                                        </p:attrNameLst>
                                      </p:cBhvr>
                                      <p:tavLst>
                                        <p:tav tm="0">
                                          <p:val>
                                            <p:strVal val="0-#ppt_w/2"/>
                                          </p:val>
                                        </p:tav>
                                        <p:tav tm="100000">
                                          <p:val>
                                            <p:strVal val="#ppt_x"/>
                                          </p:val>
                                        </p:tav>
                                      </p:tavLst>
                                    </p:anim>
                                    <p:anim calcmode="lin" valueType="num">
                                      <p:cBhvr additive="base">
                                        <p:cTn id="75" dur="5000" fill="hold"/>
                                        <p:tgtEl>
                                          <p:spTgt spid="15"/>
                                        </p:tgtEl>
                                        <p:attrNameLst>
                                          <p:attrName>ppt_y</p:attrName>
                                        </p:attrNameLst>
                                      </p:cBhvr>
                                      <p:tavLst>
                                        <p:tav tm="0">
                                          <p:val>
                                            <p:strVal val="1+#ppt_h/2"/>
                                          </p:val>
                                        </p:tav>
                                        <p:tav tm="100000">
                                          <p:val>
                                            <p:strVal val="#ppt_y"/>
                                          </p:val>
                                        </p:tav>
                                      </p:tavLst>
                                    </p:anim>
                                  </p:childTnLst>
                                </p:cTn>
                              </p:par>
                              <p:par>
                                <p:cTn id="76" presetID="2" presetClass="entr" presetSubtype="12" fill="hold" grpId="0" nodeType="withEffect">
                                  <p:stCondLst>
                                    <p:cond delay="0"/>
                                  </p:stCondLst>
                                  <p:childTnLst>
                                    <p:set>
                                      <p:cBhvr>
                                        <p:cTn id="77" dur="1" fill="hold">
                                          <p:stCondLst>
                                            <p:cond delay="0"/>
                                          </p:stCondLst>
                                        </p:cTn>
                                        <p:tgtEl>
                                          <p:spTgt spid="20"/>
                                        </p:tgtEl>
                                        <p:attrNameLst>
                                          <p:attrName>style.visibility</p:attrName>
                                        </p:attrNameLst>
                                      </p:cBhvr>
                                      <p:to>
                                        <p:strVal val="visible"/>
                                      </p:to>
                                    </p:set>
                                    <p:anim calcmode="lin" valueType="num">
                                      <p:cBhvr additive="base">
                                        <p:cTn id="78" dur="5000" fill="hold"/>
                                        <p:tgtEl>
                                          <p:spTgt spid="20"/>
                                        </p:tgtEl>
                                        <p:attrNameLst>
                                          <p:attrName>ppt_x</p:attrName>
                                        </p:attrNameLst>
                                      </p:cBhvr>
                                      <p:tavLst>
                                        <p:tav tm="0">
                                          <p:val>
                                            <p:strVal val="0-#ppt_w/2"/>
                                          </p:val>
                                        </p:tav>
                                        <p:tav tm="100000">
                                          <p:val>
                                            <p:strVal val="#ppt_x"/>
                                          </p:val>
                                        </p:tav>
                                      </p:tavLst>
                                    </p:anim>
                                    <p:anim calcmode="lin" valueType="num">
                                      <p:cBhvr additive="base">
                                        <p:cTn id="79" dur="5000" fill="hold"/>
                                        <p:tgtEl>
                                          <p:spTgt spid="20"/>
                                        </p:tgtEl>
                                        <p:attrNameLst>
                                          <p:attrName>ppt_y</p:attrName>
                                        </p:attrNameLst>
                                      </p:cBhvr>
                                      <p:tavLst>
                                        <p:tav tm="0">
                                          <p:val>
                                            <p:strVal val="1+#ppt_h/2"/>
                                          </p:val>
                                        </p:tav>
                                        <p:tav tm="100000">
                                          <p:val>
                                            <p:strVal val="#ppt_y"/>
                                          </p:val>
                                        </p:tav>
                                      </p:tavLst>
                                    </p:anim>
                                  </p:childTnLst>
                                </p:cTn>
                              </p:par>
                              <p:par>
                                <p:cTn id="80" presetID="2" presetClass="entr" presetSubtype="12" fill="hold" grpId="0" nodeType="withEffect">
                                  <p:stCondLst>
                                    <p:cond delay="0"/>
                                  </p:stCondLst>
                                  <p:childTnLst>
                                    <p:set>
                                      <p:cBhvr>
                                        <p:cTn id="81" dur="1" fill="hold">
                                          <p:stCondLst>
                                            <p:cond delay="0"/>
                                          </p:stCondLst>
                                        </p:cTn>
                                        <p:tgtEl>
                                          <p:spTgt spid="24"/>
                                        </p:tgtEl>
                                        <p:attrNameLst>
                                          <p:attrName>style.visibility</p:attrName>
                                        </p:attrNameLst>
                                      </p:cBhvr>
                                      <p:to>
                                        <p:strVal val="visible"/>
                                      </p:to>
                                    </p:set>
                                    <p:anim calcmode="lin" valueType="num">
                                      <p:cBhvr additive="base">
                                        <p:cTn id="82" dur="5000" fill="hold"/>
                                        <p:tgtEl>
                                          <p:spTgt spid="24"/>
                                        </p:tgtEl>
                                        <p:attrNameLst>
                                          <p:attrName>ppt_x</p:attrName>
                                        </p:attrNameLst>
                                      </p:cBhvr>
                                      <p:tavLst>
                                        <p:tav tm="0">
                                          <p:val>
                                            <p:strVal val="0-#ppt_w/2"/>
                                          </p:val>
                                        </p:tav>
                                        <p:tav tm="100000">
                                          <p:val>
                                            <p:strVal val="#ppt_x"/>
                                          </p:val>
                                        </p:tav>
                                      </p:tavLst>
                                    </p:anim>
                                    <p:anim calcmode="lin" valueType="num">
                                      <p:cBhvr additive="base">
                                        <p:cTn id="83" dur="5000" fill="hold"/>
                                        <p:tgtEl>
                                          <p:spTgt spid="24"/>
                                        </p:tgtEl>
                                        <p:attrNameLst>
                                          <p:attrName>ppt_y</p:attrName>
                                        </p:attrNameLst>
                                      </p:cBhvr>
                                      <p:tavLst>
                                        <p:tav tm="0">
                                          <p:val>
                                            <p:strVal val="1+#ppt_h/2"/>
                                          </p:val>
                                        </p:tav>
                                        <p:tav tm="100000">
                                          <p:val>
                                            <p:strVal val="#ppt_y"/>
                                          </p:val>
                                        </p:tav>
                                      </p:tavLst>
                                    </p:anim>
                                  </p:childTnLst>
                                </p:cTn>
                              </p:par>
                              <p:par>
                                <p:cTn id="84" presetID="2" presetClass="entr" presetSubtype="12" fill="hold" grpId="0" nodeType="withEffect">
                                  <p:stCondLst>
                                    <p:cond delay="0"/>
                                  </p:stCondLst>
                                  <p:childTnLst>
                                    <p:set>
                                      <p:cBhvr>
                                        <p:cTn id="85" dur="1" fill="hold">
                                          <p:stCondLst>
                                            <p:cond delay="0"/>
                                          </p:stCondLst>
                                        </p:cTn>
                                        <p:tgtEl>
                                          <p:spTgt spid="27"/>
                                        </p:tgtEl>
                                        <p:attrNameLst>
                                          <p:attrName>style.visibility</p:attrName>
                                        </p:attrNameLst>
                                      </p:cBhvr>
                                      <p:to>
                                        <p:strVal val="visible"/>
                                      </p:to>
                                    </p:set>
                                    <p:anim calcmode="lin" valueType="num">
                                      <p:cBhvr additive="base">
                                        <p:cTn id="86" dur="5000" fill="hold"/>
                                        <p:tgtEl>
                                          <p:spTgt spid="27"/>
                                        </p:tgtEl>
                                        <p:attrNameLst>
                                          <p:attrName>ppt_x</p:attrName>
                                        </p:attrNameLst>
                                      </p:cBhvr>
                                      <p:tavLst>
                                        <p:tav tm="0">
                                          <p:val>
                                            <p:strVal val="0-#ppt_w/2"/>
                                          </p:val>
                                        </p:tav>
                                        <p:tav tm="100000">
                                          <p:val>
                                            <p:strVal val="#ppt_x"/>
                                          </p:val>
                                        </p:tav>
                                      </p:tavLst>
                                    </p:anim>
                                    <p:anim calcmode="lin" valueType="num">
                                      <p:cBhvr additive="base">
                                        <p:cTn id="87" dur="5000" fill="hold"/>
                                        <p:tgtEl>
                                          <p:spTgt spid="27"/>
                                        </p:tgtEl>
                                        <p:attrNameLst>
                                          <p:attrName>ppt_y</p:attrName>
                                        </p:attrNameLst>
                                      </p:cBhvr>
                                      <p:tavLst>
                                        <p:tav tm="0">
                                          <p:val>
                                            <p:strVal val="1+#ppt_h/2"/>
                                          </p:val>
                                        </p:tav>
                                        <p:tav tm="100000">
                                          <p:val>
                                            <p:strVal val="#ppt_y"/>
                                          </p:val>
                                        </p:tav>
                                      </p:tavLst>
                                    </p:anim>
                                  </p:childTnLst>
                                </p:cTn>
                              </p:par>
                              <p:par>
                                <p:cTn id="88" presetID="2" presetClass="entr" presetSubtype="12" fill="hold" grpId="0" nodeType="withEffect">
                                  <p:stCondLst>
                                    <p:cond delay="0"/>
                                  </p:stCondLst>
                                  <p:childTnLst>
                                    <p:set>
                                      <p:cBhvr>
                                        <p:cTn id="89" dur="1" fill="hold">
                                          <p:stCondLst>
                                            <p:cond delay="0"/>
                                          </p:stCondLst>
                                        </p:cTn>
                                        <p:tgtEl>
                                          <p:spTgt spid="31"/>
                                        </p:tgtEl>
                                        <p:attrNameLst>
                                          <p:attrName>style.visibility</p:attrName>
                                        </p:attrNameLst>
                                      </p:cBhvr>
                                      <p:to>
                                        <p:strVal val="visible"/>
                                      </p:to>
                                    </p:set>
                                    <p:anim calcmode="lin" valueType="num">
                                      <p:cBhvr additive="base">
                                        <p:cTn id="90" dur="5000" fill="hold"/>
                                        <p:tgtEl>
                                          <p:spTgt spid="31"/>
                                        </p:tgtEl>
                                        <p:attrNameLst>
                                          <p:attrName>ppt_x</p:attrName>
                                        </p:attrNameLst>
                                      </p:cBhvr>
                                      <p:tavLst>
                                        <p:tav tm="0">
                                          <p:val>
                                            <p:strVal val="0-#ppt_w/2"/>
                                          </p:val>
                                        </p:tav>
                                        <p:tav tm="100000">
                                          <p:val>
                                            <p:strVal val="#ppt_x"/>
                                          </p:val>
                                        </p:tav>
                                      </p:tavLst>
                                    </p:anim>
                                    <p:anim calcmode="lin" valueType="num">
                                      <p:cBhvr additive="base">
                                        <p:cTn id="91" dur="5000" fill="hold"/>
                                        <p:tgtEl>
                                          <p:spTgt spid="31"/>
                                        </p:tgtEl>
                                        <p:attrNameLst>
                                          <p:attrName>ppt_y</p:attrName>
                                        </p:attrNameLst>
                                      </p:cBhvr>
                                      <p:tavLst>
                                        <p:tav tm="0">
                                          <p:val>
                                            <p:strVal val="1+#ppt_h/2"/>
                                          </p:val>
                                        </p:tav>
                                        <p:tav tm="100000">
                                          <p:val>
                                            <p:strVal val="#ppt_y"/>
                                          </p:val>
                                        </p:tav>
                                      </p:tavLst>
                                    </p:anim>
                                  </p:childTnLst>
                                </p:cTn>
                              </p:par>
                              <p:par>
                                <p:cTn id="92" presetID="2" presetClass="entr" presetSubtype="3" fill="hold" grpId="0" nodeType="withEffect">
                                  <p:stCondLst>
                                    <p:cond delay="0"/>
                                  </p:stCondLst>
                                  <p:childTnLst>
                                    <p:set>
                                      <p:cBhvr>
                                        <p:cTn id="93" dur="1" fill="hold">
                                          <p:stCondLst>
                                            <p:cond delay="0"/>
                                          </p:stCondLst>
                                        </p:cTn>
                                        <p:tgtEl>
                                          <p:spTgt spid="9"/>
                                        </p:tgtEl>
                                        <p:attrNameLst>
                                          <p:attrName>style.visibility</p:attrName>
                                        </p:attrNameLst>
                                      </p:cBhvr>
                                      <p:to>
                                        <p:strVal val="visible"/>
                                      </p:to>
                                    </p:set>
                                    <p:anim calcmode="lin" valueType="num">
                                      <p:cBhvr additive="base">
                                        <p:cTn id="94" dur="5000" fill="hold"/>
                                        <p:tgtEl>
                                          <p:spTgt spid="9"/>
                                        </p:tgtEl>
                                        <p:attrNameLst>
                                          <p:attrName>ppt_x</p:attrName>
                                        </p:attrNameLst>
                                      </p:cBhvr>
                                      <p:tavLst>
                                        <p:tav tm="0">
                                          <p:val>
                                            <p:strVal val="1+#ppt_w/2"/>
                                          </p:val>
                                        </p:tav>
                                        <p:tav tm="100000">
                                          <p:val>
                                            <p:strVal val="#ppt_x"/>
                                          </p:val>
                                        </p:tav>
                                      </p:tavLst>
                                    </p:anim>
                                    <p:anim calcmode="lin" valueType="num">
                                      <p:cBhvr additive="base">
                                        <p:cTn id="95" dur="5000" fill="hold"/>
                                        <p:tgtEl>
                                          <p:spTgt spid="9"/>
                                        </p:tgtEl>
                                        <p:attrNameLst>
                                          <p:attrName>ppt_y</p:attrName>
                                        </p:attrNameLst>
                                      </p:cBhvr>
                                      <p:tavLst>
                                        <p:tav tm="0">
                                          <p:val>
                                            <p:strVal val="0-#ppt_h/2"/>
                                          </p:val>
                                        </p:tav>
                                        <p:tav tm="100000">
                                          <p:val>
                                            <p:strVal val="#ppt_y"/>
                                          </p:val>
                                        </p:tav>
                                      </p:tavLst>
                                    </p:anim>
                                  </p:childTnLst>
                                </p:cTn>
                              </p:par>
                              <p:par>
                                <p:cTn id="96" presetID="2" presetClass="entr" presetSubtype="3" fill="hold" grpId="0" nodeType="withEffect">
                                  <p:stCondLst>
                                    <p:cond delay="0"/>
                                  </p:stCondLst>
                                  <p:childTnLst>
                                    <p:set>
                                      <p:cBhvr>
                                        <p:cTn id="97" dur="1" fill="hold">
                                          <p:stCondLst>
                                            <p:cond delay="0"/>
                                          </p:stCondLst>
                                        </p:cTn>
                                        <p:tgtEl>
                                          <p:spTgt spid="12"/>
                                        </p:tgtEl>
                                        <p:attrNameLst>
                                          <p:attrName>style.visibility</p:attrName>
                                        </p:attrNameLst>
                                      </p:cBhvr>
                                      <p:to>
                                        <p:strVal val="visible"/>
                                      </p:to>
                                    </p:set>
                                    <p:anim calcmode="lin" valueType="num">
                                      <p:cBhvr additive="base">
                                        <p:cTn id="98" dur="5000" fill="hold"/>
                                        <p:tgtEl>
                                          <p:spTgt spid="12"/>
                                        </p:tgtEl>
                                        <p:attrNameLst>
                                          <p:attrName>ppt_x</p:attrName>
                                        </p:attrNameLst>
                                      </p:cBhvr>
                                      <p:tavLst>
                                        <p:tav tm="0">
                                          <p:val>
                                            <p:strVal val="1+#ppt_w/2"/>
                                          </p:val>
                                        </p:tav>
                                        <p:tav tm="100000">
                                          <p:val>
                                            <p:strVal val="#ppt_x"/>
                                          </p:val>
                                        </p:tav>
                                      </p:tavLst>
                                    </p:anim>
                                    <p:anim calcmode="lin" valueType="num">
                                      <p:cBhvr additive="base">
                                        <p:cTn id="99" dur="5000" fill="hold"/>
                                        <p:tgtEl>
                                          <p:spTgt spid="12"/>
                                        </p:tgtEl>
                                        <p:attrNameLst>
                                          <p:attrName>ppt_y</p:attrName>
                                        </p:attrNameLst>
                                      </p:cBhvr>
                                      <p:tavLst>
                                        <p:tav tm="0">
                                          <p:val>
                                            <p:strVal val="0-#ppt_h/2"/>
                                          </p:val>
                                        </p:tav>
                                        <p:tav tm="100000">
                                          <p:val>
                                            <p:strVal val="#ppt_y"/>
                                          </p:val>
                                        </p:tav>
                                      </p:tavLst>
                                    </p:anim>
                                  </p:childTnLst>
                                </p:cTn>
                              </p:par>
                              <p:par>
                                <p:cTn id="100" presetID="2" presetClass="entr" presetSubtype="3" fill="hold" grpId="0" nodeType="withEffect">
                                  <p:stCondLst>
                                    <p:cond delay="0"/>
                                  </p:stCondLst>
                                  <p:childTnLst>
                                    <p:set>
                                      <p:cBhvr>
                                        <p:cTn id="101" dur="1" fill="hold">
                                          <p:stCondLst>
                                            <p:cond delay="0"/>
                                          </p:stCondLst>
                                        </p:cTn>
                                        <p:tgtEl>
                                          <p:spTgt spid="17"/>
                                        </p:tgtEl>
                                        <p:attrNameLst>
                                          <p:attrName>style.visibility</p:attrName>
                                        </p:attrNameLst>
                                      </p:cBhvr>
                                      <p:to>
                                        <p:strVal val="visible"/>
                                      </p:to>
                                    </p:set>
                                    <p:anim calcmode="lin" valueType="num">
                                      <p:cBhvr additive="base">
                                        <p:cTn id="102" dur="5000" fill="hold"/>
                                        <p:tgtEl>
                                          <p:spTgt spid="17"/>
                                        </p:tgtEl>
                                        <p:attrNameLst>
                                          <p:attrName>ppt_x</p:attrName>
                                        </p:attrNameLst>
                                      </p:cBhvr>
                                      <p:tavLst>
                                        <p:tav tm="0">
                                          <p:val>
                                            <p:strVal val="1+#ppt_w/2"/>
                                          </p:val>
                                        </p:tav>
                                        <p:tav tm="100000">
                                          <p:val>
                                            <p:strVal val="#ppt_x"/>
                                          </p:val>
                                        </p:tav>
                                      </p:tavLst>
                                    </p:anim>
                                    <p:anim calcmode="lin" valueType="num">
                                      <p:cBhvr additive="base">
                                        <p:cTn id="103" dur="5000" fill="hold"/>
                                        <p:tgtEl>
                                          <p:spTgt spid="17"/>
                                        </p:tgtEl>
                                        <p:attrNameLst>
                                          <p:attrName>ppt_y</p:attrName>
                                        </p:attrNameLst>
                                      </p:cBhvr>
                                      <p:tavLst>
                                        <p:tav tm="0">
                                          <p:val>
                                            <p:strVal val="0-#ppt_h/2"/>
                                          </p:val>
                                        </p:tav>
                                        <p:tav tm="100000">
                                          <p:val>
                                            <p:strVal val="#ppt_y"/>
                                          </p:val>
                                        </p:tav>
                                      </p:tavLst>
                                    </p:anim>
                                  </p:childTnLst>
                                </p:cTn>
                              </p:par>
                              <p:par>
                                <p:cTn id="104" presetID="2" presetClass="entr" presetSubtype="3" fill="hold" grpId="0" nodeType="withEffect">
                                  <p:stCondLst>
                                    <p:cond delay="0"/>
                                  </p:stCondLst>
                                  <p:childTnLst>
                                    <p:set>
                                      <p:cBhvr>
                                        <p:cTn id="105" dur="1" fill="hold">
                                          <p:stCondLst>
                                            <p:cond delay="0"/>
                                          </p:stCondLst>
                                        </p:cTn>
                                        <p:tgtEl>
                                          <p:spTgt spid="18"/>
                                        </p:tgtEl>
                                        <p:attrNameLst>
                                          <p:attrName>style.visibility</p:attrName>
                                        </p:attrNameLst>
                                      </p:cBhvr>
                                      <p:to>
                                        <p:strVal val="visible"/>
                                      </p:to>
                                    </p:set>
                                    <p:anim calcmode="lin" valueType="num">
                                      <p:cBhvr additive="base">
                                        <p:cTn id="106" dur="5000" fill="hold"/>
                                        <p:tgtEl>
                                          <p:spTgt spid="18"/>
                                        </p:tgtEl>
                                        <p:attrNameLst>
                                          <p:attrName>ppt_x</p:attrName>
                                        </p:attrNameLst>
                                      </p:cBhvr>
                                      <p:tavLst>
                                        <p:tav tm="0">
                                          <p:val>
                                            <p:strVal val="1+#ppt_w/2"/>
                                          </p:val>
                                        </p:tav>
                                        <p:tav tm="100000">
                                          <p:val>
                                            <p:strVal val="#ppt_x"/>
                                          </p:val>
                                        </p:tav>
                                      </p:tavLst>
                                    </p:anim>
                                    <p:anim calcmode="lin" valueType="num">
                                      <p:cBhvr additive="base">
                                        <p:cTn id="107" dur="5000" fill="hold"/>
                                        <p:tgtEl>
                                          <p:spTgt spid="18"/>
                                        </p:tgtEl>
                                        <p:attrNameLst>
                                          <p:attrName>ppt_y</p:attrName>
                                        </p:attrNameLst>
                                      </p:cBhvr>
                                      <p:tavLst>
                                        <p:tav tm="0">
                                          <p:val>
                                            <p:strVal val="0-#ppt_h/2"/>
                                          </p:val>
                                        </p:tav>
                                        <p:tav tm="100000">
                                          <p:val>
                                            <p:strVal val="#ppt_y"/>
                                          </p:val>
                                        </p:tav>
                                      </p:tavLst>
                                    </p:anim>
                                  </p:childTnLst>
                                </p:cTn>
                              </p:par>
                              <p:par>
                                <p:cTn id="108" presetID="2" presetClass="entr" presetSubtype="3" fill="hold" grpId="0" nodeType="withEffect">
                                  <p:stCondLst>
                                    <p:cond delay="0"/>
                                  </p:stCondLst>
                                  <p:childTnLst>
                                    <p:set>
                                      <p:cBhvr>
                                        <p:cTn id="109" dur="1" fill="hold">
                                          <p:stCondLst>
                                            <p:cond delay="0"/>
                                          </p:stCondLst>
                                        </p:cTn>
                                        <p:tgtEl>
                                          <p:spTgt spid="23"/>
                                        </p:tgtEl>
                                        <p:attrNameLst>
                                          <p:attrName>style.visibility</p:attrName>
                                        </p:attrNameLst>
                                      </p:cBhvr>
                                      <p:to>
                                        <p:strVal val="visible"/>
                                      </p:to>
                                    </p:set>
                                    <p:anim calcmode="lin" valueType="num">
                                      <p:cBhvr additive="base">
                                        <p:cTn id="110" dur="5000" fill="hold"/>
                                        <p:tgtEl>
                                          <p:spTgt spid="23"/>
                                        </p:tgtEl>
                                        <p:attrNameLst>
                                          <p:attrName>ppt_x</p:attrName>
                                        </p:attrNameLst>
                                      </p:cBhvr>
                                      <p:tavLst>
                                        <p:tav tm="0">
                                          <p:val>
                                            <p:strVal val="1+#ppt_w/2"/>
                                          </p:val>
                                        </p:tav>
                                        <p:tav tm="100000">
                                          <p:val>
                                            <p:strVal val="#ppt_x"/>
                                          </p:val>
                                        </p:tav>
                                      </p:tavLst>
                                    </p:anim>
                                    <p:anim calcmode="lin" valueType="num">
                                      <p:cBhvr additive="base">
                                        <p:cTn id="111" dur="5000" fill="hold"/>
                                        <p:tgtEl>
                                          <p:spTgt spid="23"/>
                                        </p:tgtEl>
                                        <p:attrNameLst>
                                          <p:attrName>ppt_y</p:attrName>
                                        </p:attrNameLst>
                                      </p:cBhvr>
                                      <p:tavLst>
                                        <p:tav tm="0">
                                          <p:val>
                                            <p:strVal val="0-#ppt_h/2"/>
                                          </p:val>
                                        </p:tav>
                                        <p:tav tm="100000">
                                          <p:val>
                                            <p:strVal val="#ppt_y"/>
                                          </p:val>
                                        </p:tav>
                                      </p:tavLst>
                                    </p:anim>
                                  </p:childTnLst>
                                </p:cTn>
                              </p:par>
                              <p:par>
                                <p:cTn id="112" presetID="2" presetClass="entr" presetSubtype="3" fill="hold" grpId="0" nodeType="withEffect">
                                  <p:stCondLst>
                                    <p:cond delay="0"/>
                                  </p:stCondLst>
                                  <p:childTnLst>
                                    <p:set>
                                      <p:cBhvr>
                                        <p:cTn id="113" dur="1" fill="hold">
                                          <p:stCondLst>
                                            <p:cond delay="0"/>
                                          </p:stCondLst>
                                        </p:cTn>
                                        <p:tgtEl>
                                          <p:spTgt spid="29"/>
                                        </p:tgtEl>
                                        <p:attrNameLst>
                                          <p:attrName>style.visibility</p:attrName>
                                        </p:attrNameLst>
                                      </p:cBhvr>
                                      <p:to>
                                        <p:strVal val="visible"/>
                                      </p:to>
                                    </p:set>
                                    <p:anim calcmode="lin" valueType="num">
                                      <p:cBhvr additive="base">
                                        <p:cTn id="114" dur="5000" fill="hold"/>
                                        <p:tgtEl>
                                          <p:spTgt spid="29"/>
                                        </p:tgtEl>
                                        <p:attrNameLst>
                                          <p:attrName>ppt_x</p:attrName>
                                        </p:attrNameLst>
                                      </p:cBhvr>
                                      <p:tavLst>
                                        <p:tav tm="0">
                                          <p:val>
                                            <p:strVal val="1+#ppt_w/2"/>
                                          </p:val>
                                        </p:tav>
                                        <p:tav tm="100000">
                                          <p:val>
                                            <p:strVal val="#ppt_x"/>
                                          </p:val>
                                        </p:tav>
                                      </p:tavLst>
                                    </p:anim>
                                    <p:anim calcmode="lin" valueType="num">
                                      <p:cBhvr additive="base">
                                        <p:cTn id="115" dur="5000" fill="hold"/>
                                        <p:tgtEl>
                                          <p:spTgt spid="29"/>
                                        </p:tgtEl>
                                        <p:attrNameLst>
                                          <p:attrName>ppt_y</p:attrName>
                                        </p:attrNameLst>
                                      </p:cBhvr>
                                      <p:tavLst>
                                        <p:tav tm="0">
                                          <p:val>
                                            <p:strVal val="0-#ppt_h/2"/>
                                          </p:val>
                                        </p:tav>
                                        <p:tav tm="100000">
                                          <p:val>
                                            <p:strVal val="#ppt_y"/>
                                          </p:val>
                                        </p:tav>
                                      </p:tavLst>
                                    </p:anim>
                                  </p:childTnLst>
                                </p:cTn>
                              </p:par>
                              <p:par>
                                <p:cTn id="116" presetID="2" presetClass="entr" presetSubtype="3" fill="hold" grpId="0" nodeType="withEffect">
                                  <p:stCondLst>
                                    <p:cond delay="0"/>
                                  </p:stCondLst>
                                  <p:childTnLst>
                                    <p:set>
                                      <p:cBhvr>
                                        <p:cTn id="117" dur="1" fill="hold">
                                          <p:stCondLst>
                                            <p:cond delay="0"/>
                                          </p:stCondLst>
                                        </p:cTn>
                                        <p:tgtEl>
                                          <p:spTgt spid="33"/>
                                        </p:tgtEl>
                                        <p:attrNameLst>
                                          <p:attrName>style.visibility</p:attrName>
                                        </p:attrNameLst>
                                      </p:cBhvr>
                                      <p:to>
                                        <p:strVal val="visible"/>
                                      </p:to>
                                    </p:set>
                                    <p:anim calcmode="lin" valueType="num">
                                      <p:cBhvr additive="base">
                                        <p:cTn id="118" dur="5000" fill="hold"/>
                                        <p:tgtEl>
                                          <p:spTgt spid="33"/>
                                        </p:tgtEl>
                                        <p:attrNameLst>
                                          <p:attrName>ppt_x</p:attrName>
                                        </p:attrNameLst>
                                      </p:cBhvr>
                                      <p:tavLst>
                                        <p:tav tm="0">
                                          <p:val>
                                            <p:strVal val="1+#ppt_w/2"/>
                                          </p:val>
                                        </p:tav>
                                        <p:tav tm="100000">
                                          <p:val>
                                            <p:strVal val="#ppt_x"/>
                                          </p:val>
                                        </p:tav>
                                      </p:tavLst>
                                    </p:anim>
                                    <p:anim calcmode="lin" valueType="num">
                                      <p:cBhvr additive="base">
                                        <p:cTn id="119" dur="5000" fill="hold"/>
                                        <p:tgtEl>
                                          <p:spTgt spid="33"/>
                                        </p:tgtEl>
                                        <p:attrNameLst>
                                          <p:attrName>ppt_y</p:attrName>
                                        </p:attrNameLst>
                                      </p:cBhvr>
                                      <p:tavLst>
                                        <p:tav tm="0">
                                          <p:val>
                                            <p:strVal val="0-#ppt_h/2"/>
                                          </p:val>
                                        </p:tav>
                                        <p:tav tm="100000">
                                          <p:val>
                                            <p:strVal val="#ppt_y"/>
                                          </p:val>
                                        </p:tav>
                                      </p:tavLst>
                                    </p:anim>
                                  </p:childTnLst>
                                </p:cTn>
                              </p:par>
                              <p:par>
                                <p:cTn id="120" presetID="35" presetClass="entr" presetSubtype="0" fill="hold" grpId="1" nodeType="withEffect">
                                  <p:stCondLst>
                                    <p:cond delay="0"/>
                                  </p:stCondLst>
                                  <p:childTnLst>
                                    <p:set>
                                      <p:cBhvr>
                                        <p:cTn id="121" dur="1" fill="hold">
                                          <p:stCondLst>
                                            <p:cond delay="0"/>
                                          </p:stCondLst>
                                        </p:cTn>
                                        <p:tgtEl>
                                          <p:spTgt spid="6"/>
                                        </p:tgtEl>
                                        <p:attrNameLst>
                                          <p:attrName>style.visibility</p:attrName>
                                        </p:attrNameLst>
                                      </p:cBhvr>
                                      <p:to>
                                        <p:strVal val="visible"/>
                                      </p:to>
                                    </p:set>
                                    <p:animEffect transition="in" filter="fade">
                                      <p:cBhvr>
                                        <p:cTn id="122" dur="5000"/>
                                        <p:tgtEl>
                                          <p:spTgt spid="6"/>
                                        </p:tgtEl>
                                      </p:cBhvr>
                                    </p:animEffect>
                                    <p:anim calcmode="lin" valueType="num">
                                      <p:cBhvr>
                                        <p:cTn id="123" dur="5000" fill="hold"/>
                                        <p:tgtEl>
                                          <p:spTgt spid="6"/>
                                        </p:tgtEl>
                                        <p:attrNameLst>
                                          <p:attrName>style.rotation</p:attrName>
                                        </p:attrNameLst>
                                      </p:cBhvr>
                                      <p:tavLst>
                                        <p:tav tm="0">
                                          <p:val>
                                            <p:fltVal val="720"/>
                                          </p:val>
                                        </p:tav>
                                        <p:tav tm="100000">
                                          <p:val>
                                            <p:fltVal val="0"/>
                                          </p:val>
                                        </p:tav>
                                      </p:tavLst>
                                    </p:anim>
                                    <p:anim calcmode="lin" valueType="num">
                                      <p:cBhvr>
                                        <p:cTn id="124" dur="5000" fill="hold"/>
                                        <p:tgtEl>
                                          <p:spTgt spid="6"/>
                                        </p:tgtEl>
                                        <p:attrNameLst>
                                          <p:attrName>ppt_h</p:attrName>
                                        </p:attrNameLst>
                                      </p:cBhvr>
                                      <p:tavLst>
                                        <p:tav tm="0">
                                          <p:val>
                                            <p:fltVal val="0"/>
                                          </p:val>
                                        </p:tav>
                                        <p:tav tm="100000">
                                          <p:val>
                                            <p:strVal val="#ppt_h"/>
                                          </p:val>
                                        </p:tav>
                                      </p:tavLst>
                                    </p:anim>
                                    <p:anim calcmode="lin" valueType="num">
                                      <p:cBhvr>
                                        <p:cTn id="125" dur="5000" fill="hold"/>
                                        <p:tgtEl>
                                          <p:spTgt spid="6"/>
                                        </p:tgtEl>
                                        <p:attrNameLst>
                                          <p:attrName>ppt_w</p:attrName>
                                        </p:attrNameLst>
                                      </p:cBhvr>
                                      <p:tavLst>
                                        <p:tav tm="0">
                                          <p:val>
                                            <p:fltVal val="0"/>
                                          </p:val>
                                        </p:tav>
                                        <p:tav tm="100000">
                                          <p:val>
                                            <p:strVal val="#ppt_w"/>
                                          </p:val>
                                        </p:tav>
                                      </p:tavLst>
                                    </p:anim>
                                  </p:childTnLst>
                                </p:cTn>
                              </p:par>
                              <p:par>
                                <p:cTn id="126" presetID="35" presetClass="entr" presetSubtype="0" fill="hold" grpId="1" nodeType="withEffect">
                                  <p:stCondLst>
                                    <p:cond delay="0"/>
                                  </p:stCondLst>
                                  <p:childTnLst>
                                    <p:set>
                                      <p:cBhvr>
                                        <p:cTn id="127" dur="1" fill="hold">
                                          <p:stCondLst>
                                            <p:cond delay="0"/>
                                          </p:stCondLst>
                                        </p:cTn>
                                        <p:tgtEl>
                                          <p:spTgt spid="7"/>
                                        </p:tgtEl>
                                        <p:attrNameLst>
                                          <p:attrName>style.visibility</p:attrName>
                                        </p:attrNameLst>
                                      </p:cBhvr>
                                      <p:to>
                                        <p:strVal val="visible"/>
                                      </p:to>
                                    </p:set>
                                    <p:animEffect transition="in" filter="fade">
                                      <p:cBhvr>
                                        <p:cTn id="128" dur="5000"/>
                                        <p:tgtEl>
                                          <p:spTgt spid="7"/>
                                        </p:tgtEl>
                                      </p:cBhvr>
                                    </p:animEffect>
                                    <p:anim calcmode="lin" valueType="num">
                                      <p:cBhvr>
                                        <p:cTn id="129" dur="5000" fill="hold"/>
                                        <p:tgtEl>
                                          <p:spTgt spid="7"/>
                                        </p:tgtEl>
                                        <p:attrNameLst>
                                          <p:attrName>style.rotation</p:attrName>
                                        </p:attrNameLst>
                                      </p:cBhvr>
                                      <p:tavLst>
                                        <p:tav tm="0">
                                          <p:val>
                                            <p:fltVal val="720"/>
                                          </p:val>
                                        </p:tav>
                                        <p:tav tm="100000">
                                          <p:val>
                                            <p:fltVal val="0"/>
                                          </p:val>
                                        </p:tav>
                                      </p:tavLst>
                                    </p:anim>
                                    <p:anim calcmode="lin" valueType="num">
                                      <p:cBhvr>
                                        <p:cTn id="130" dur="5000" fill="hold"/>
                                        <p:tgtEl>
                                          <p:spTgt spid="7"/>
                                        </p:tgtEl>
                                        <p:attrNameLst>
                                          <p:attrName>ppt_h</p:attrName>
                                        </p:attrNameLst>
                                      </p:cBhvr>
                                      <p:tavLst>
                                        <p:tav tm="0">
                                          <p:val>
                                            <p:fltVal val="0"/>
                                          </p:val>
                                        </p:tav>
                                        <p:tav tm="100000">
                                          <p:val>
                                            <p:strVal val="#ppt_h"/>
                                          </p:val>
                                        </p:tav>
                                      </p:tavLst>
                                    </p:anim>
                                    <p:anim calcmode="lin" valueType="num">
                                      <p:cBhvr>
                                        <p:cTn id="131" dur="5000" fill="hold"/>
                                        <p:tgtEl>
                                          <p:spTgt spid="7"/>
                                        </p:tgtEl>
                                        <p:attrNameLst>
                                          <p:attrName>ppt_w</p:attrName>
                                        </p:attrNameLst>
                                      </p:cBhvr>
                                      <p:tavLst>
                                        <p:tav tm="0">
                                          <p:val>
                                            <p:fltVal val="0"/>
                                          </p:val>
                                        </p:tav>
                                        <p:tav tm="100000">
                                          <p:val>
                                            <p:strVal val="#ppt_w"/>
                                          </p:val>
                                        </p:tav>
                                      </p:tavLst>
                                    </p:anim>
                                  </p:childTnLst>
                                </p:cTn>
                              </p:par>
                              <p:par>
                                <p:cTn id="132" presetID="35" presetClass="entr" presetSubtype="0" fill="hold" grpId="1" nodeType="withEffect">
                                  <p:stCondLst>
                                    <p:cond delay="0"/>
                                  </p:stCondLst>
                                  <p:childTnLst>
                                    <p:set>
                                      <p:cBhvr>
                                        <p:cTn id="133" dur="1" fill="hold">
                                          <p:stCondLst>
                                            <p:cond delay="0"/>
                                          </p:stCondLst>
                                        </p:cTn>
                                        <p:tgtEl>
                                          <p:spTgt spid="8"/>
                                        </p:tgtEl>
                                        <p:attrNameLst>
                                          <p:attrName>style.visibility</p:attrName>
                                        </p:attrNameLst>
                                      </p:cBhvr>
                                      <p:to>
                                        <p:strVal val="visible"/>
                                      </p:to>
                                    </p:set>
                                    <p:animEffect transition="in" filter="fade">
                                      <p:cBhvr>
                                        <p:cTn id="134" dur="5000"/>
                                        <p:tgtEl>
                                          <p:spTgt spid="8"/>
                                        </p:tgtEl>
                                      </p:cBhvr>
                                    </p:animEffect>
                                    <p:anim calcmode="lin" valueType="num">
                                      <p:cBhvr>
                                        <p:cTn id="135" dur="5000" fill="hold"/>
                                        <p:tgtEl>
                                          <p:spTgt spid="8"/>
                                        </p:tgtEl>
                                        <p:attrNameLst>
                                          <p:attrName>style.rotation</p:attrName>
                                        </p:attrNameLst>
                                      </p:cBhvr>
                                      <p:tavLst>
                                        <p:tav tm="0">
                                          <p:val>
                                            <p:fltVal val="720"/>
                                          </p:val>
                                        </p:tav>
                                        <p:tav tm="100000">
                                          <p:val>
                                            <p:fltVal val="0"/>
                                          </p:val>
                                        </p:tav>
                                      </p:tavLst>
                                    </p:anim>
                                    <p:anim calcmode="lin" valueType="num">
                                      <p:cBhvr>
                                        <p:cTn id="136" dur="5000" fill="hold"/>
                                        <p:tgtEl>
                                          <p:spTgt spid="8"/>
                                        </p:tgtEl>
                                        <p:attrNameLst>
                                          <p:attrName>ppt_h</p:attrName>
                                        </p:attrNameLst>
                                      </p:cBhvr>
                                      <p:tavLst>
                                        <p:tav tm="0">
                                          <p:val>
                                            <p:fltVal val="0"/>
                                          </p:val>
                                        </p:tav>
                                        <p:tav tm="100000">
                                          <p:val>
                                            <p:strVal val="#ppt_h"/>
                                          </p:val>
                                        </p:tav>
                                      </p:tavLst>
                                    </p:anim>
                                    <p:anim calcmode="lin" valueType="num">
                                      <p:cBhvr>
                                        <p:cTn id="137" dur="5000" fill="hold"/>
                                        <p:tgtEl>
                                          <p:spTgt spid="8"/>
                                        </p:tgtEl>
                                        <p:attrNameLst>
                                          <p:attrName>ppt_w</p:attrName>
                                        </p:attrNameLst>
                                      </p:cBhvr>
                                      <p:tavLst>
                                        <p:tav tm="0">
                                          <p:val>
                                            <p:fltVal val="0"/>
                                          </p:val>
                                        </p:tav>
                                        <p:tav tm="100000">
                                          <p:val>
                                            <p:strVal val="#ppt_w"/>
                                          </p:val>
                                        </p:tav>
                                      </p:tavLst>
                                    </p:anim>
                                  </p:childTnLst>
                                </p:cTn>
                              </p:par>
                              <p:par>
                                <p:cTn id="138" presetID="35" presetClass="entr" presetSubtype="0" fill="hold" grpId="1" nodeType="withEffect">
                                  <p:stCondLst>
                                    <p:cond delay="0"/>
                                  </p:stCondLst>
                                  <p:childTnLst>
                                    <p:set>
                                      <p:cBhvr>
                                        <p:cTn id="139" dur="1" fill="hold">
                                          <p:stCondLst>
                                            <p:cond delay="0"/>
                                          </p:stCondLst>
                                        </p:cTn>
                                        <p:tgtEl>
                                          <p:spTgt spid="9"/>
                                        </p:tgtEl>
                                        <p:attrNameLst>
                                          <p:attrName>style.visibility</p:attrName>
                                        </p:attrNameLst>
                                      </p:cBhvr>
                                      <p:to>
                                        <p:strVal val="visible"/>
                                      </p:to>
                                    </p:set>
                                    <p:animEffect transition="in" filter="fade">
                                      <p:cBhvr>
                                        <p:cTn id="140" dur="5000"/>
                                        <p:tgtEl>
                                          <p:spTgt spid="9"/>
                                        </p:tgtEl>
                                      </p:cBhvr>
                                    </p:animEffect>
                                    <p:anim calcmode="lin" valueType="num">
                                      <p:cBhvr>
                                        <p:cTn id="141" dur="5000" fill="hold"/>
                                        <p:tgtEl>
                                          <p:spTgt spid="9"/>
                                        </p:tgtEl>
                                        <p:attrNameLst>
                                          <p:attrName>style.rotation</p:attrName>
                                        </p:attrNameLst>
                                      </p:cBhvr>
                                      <p:tavLst>
                                        <p:tav tm="0">
                                          <p:val>
                                            <p:fltVal val="720"/>
                                          </p:val>
                                        </p:tav>
                                        <p:tav tm="100000">
                                          <p:val>
                                            <p:fltVal val="0"/>
                                          </p:val>
                                        </p:tav>
                                      </p:tavLst>
                                    </p:anim>
                                    <p:anim calcmode="lin" valueType="num">
                                      <p:cBhvr>
                                        <p:cTn id="142" dur="5000" fill="hold"/>
                                        <p:tgtEl>
                                          <p:spTgt spid="9"/>
                                        </p:tgtEl>
                                        <p:attrNameLst>
                                          <p:attrName>ppt_h</p:attrName>
                                        </p:attrNameLst>
                                      </p:cBhvr>
                                      <p:tavLst>
                                        <p:tav tm="0">
                                          <p:val>
                                            <p:fltVal val="0"/>
                                          </p:val>
                                        </p:tav>
                                        <p:tav tm="100000">
                                          <p:val>
                                            <p:strVal val="#ppt_h"/>
                                          </p:val>
                                        </p:tav>
                                      </p:tavLst>
                                    </p:anim>
                                    <p:anim calcmode="lin" valueType="num">
                                      <p:cBhvr>
                                        <p:cTn id="143" dur="5000" fill="hold"/>
                                        <p:tgtEl>
                                          <p:spTgt spid="9"/>
                                        </p:tgtEl>
                                        <p:attrNameLst>
                                          <p:attrName>ppt_w</p:attrName>
                                        </p:attrNameLst>
                                      </p:cBhvr>
                                      <p:tavLst>
                                        <p:tav tm="0">
                                          <p:val>
                                            <p:fltVal val="0"/>
                                          </p:val>
                                        </p:tav>
                                        <p:tav tm="100000">
                                          <p:val>
                                            <p:strVal val="#ppt_w"/>
                                          </p:val>
                                        </p:tav>
                                      </p:tavLst>
                                    </p:anim>
                                  </p:childTnLst>
                                </p:cTn>
                              </p:par>
                              <p:par>
                                <p:cTn id="144" presetID="35" presetClass="entr" presetSubtype="0" fill="hold" grpId="1" nodeType="withEffect">
                                  <p:stCondLst>
                                    <p:cond delay="0"/>
                                  </p:stCondLst>
                                  <p:childTnLst>
                                    <p:set>
                                      <p:cBhvr>
                                        <p:cTn id="145" dur="1" fill="hold">
                                          <p:stCondLst>
                                            <p:cond delay="0"/>
                                          </p:stCondLst>
                                        </p:cTn>
                                        <p:tgtEl>
                                          <p:spTgt spid="10"/>
                                        </p:tgtEl>
                                        <p:attrNameLst>
                                          <p:attrName>style.visibility</p:attrName>
                                        </p:attrNameLst>
                                      </p:cBhvr>
                                      <p:to>
                                        <p:strVal val="visible"/>
                                      </p:to>
                                    </p:set>
                                    <p:animEffect transition="in" filter="fade">
                                      <p:cBhvr>
                                        <p:cTn id="146" dur="5000"/>
                                        <p:tgtEl>
                                          <p:spTgt spid="10"/>
                                        </p:tgtEl>
                                      </p:cBhvr>
                                    </p:animEffect>
                                    <p:anim calcmode="lin" valueType="num">
                                      <p:cBhvr>
                                        <p:cTn id="147" dur="5000" fill="hold"/>
                                        <p:tgtEl>
                                          <p:spTgt spid="10"/>
                                        </p:tgtEl>
                                        <p:attrNameLst>
                                          <p:attrName>style.rotation</p:attrName>
                                        </p:attrNameLst>
                                      </p:cBhvr>
                                      <p:tavLst>
                                        <p:tav tm="0">
                                          <p:val>
                                            <p:fltVal val="720"/>
                                          </p:val>
                                        </p:tav>
                                        <p:tav tm="100000">
                                          <p:val>
                                            <p:fltVal val="0"/>
                                          </p:val>
                                        </p:tav>
                                      </p:tavLst>
                                    </p:anim>
                                    <p:anim calcmode="lin" valueType="num">
                                      <p:cBhvr>
                                        <p:cTn id="148" dur="5000" fill="hold"/>
                                        <p:tgtEl>
                                          <p:spTgt spid="10"/>
                                        </p:tgtEl>
                                        <p:attrNameLst>
                                          <p:attrName>ppt_h</p:attrName>
                                        </p:attrNameLst>
                                      </p:cBhvr>
                                      <p:tavLst>
                                        <p:tav tm="0">
                                          <p:val>
                                            <p:fltVal val="0"/>
                                          </p:val>
                                        </p:tav>
                                        <p:tav tm="100000">
                                          <p:val>
                                            <p:strVal val="#ppt_h"/>
                                          </p:val>
                                        </p:tav>
                                      </p:tavLst>
                                    </p:anim>
                                    <p:anim calcmode="lin" valueType="num">
                                      <p:cBhvr>
                                        <p:cTn id="149" dur="5000" fill="hold"/>
                                        <p:tgtEl>
                                          <p:spTgt spid="10"/>
                                        </p:tgtEl>
                                        <p:attrNameLst>
                                          <p:attrName>ppt_w</p:attrName>
                                        </p:attrNameLst>
                                      </p:cBhvr>
                                      <p:tavLst>
                                        <p:tav tm="0">
                                          <p:val>
                                            <p:fltVal val="0"/>
                                          </p:val>
                                        </p:tav>
                                        <p:tav tm="100000">
                                          <p:val>
                                            <p:strVal val="#ppt_w"/>
                                          </p:val>
                                        </p:tav>
                                      </p:tavLst>
                                    </p:anim>
                                  </p:childTnLst>
                                </p:cTn>
                              </p:par>
                              <p:par>
                                <p:cTn id="150" presetID="35" presetClass="entr" presetSubtype="0" fill="hold" grpId="1" nodeType="withEffect">
                                  <p:stCondLst>
                                    <p:cond delay="0"/>
                                  </p:stCondLst>
                                  <p:childTnLst>
                                    <p:set>
                                      <p:cBhvr>
                                        <p:cTn id="151" dur="1" fill="hold">
                                          <p:stCondLst>
                                            <p:cond delay="0"/>
                                          </p:stCondLst>
                                        </p:cTn>
                                        <p:tgtEl>
                                          <p:spTgt spid="11"/>
                                        </p:tgtEl>
                                        <p:attrNameLst>
                                          <p:attrName>style.visibility</p:attrName>
                                        </p:attrNameLst>
                                      </p:cBhvr>
                                      <p:to>
                                        <p:strVal val="visible"/>
                                      </p:to>
                                    </p:set>
                                    <p:animEffect transition="in" filter="fade">
                                      <p:cBhvr>
                                        <p:cTn id="152" dur="5000"/>
                                        <p:tgtEl>
                                          <p:spTgt spid="11"/>
                                        </p:tgtEl>
                                      </p:cBhvr>
                                    </p:animEffect>
                                    <p:anim calcmode="lin" valueType="num">
                                      <p:cBhvr>
                                        <p:cTn id="153" dur="5000" fill="hold"/>
                                        <p:tgtEl>
                                          <p:spTgt spid="11"/>
                                        </p:tgtEl>
                                        <p:attrNameLst>
                                          <p:attrName>style.rotation</p:attrName>
                                        </p:attrNameLst>
                                      </p:cBhvr>
                                      <p:tavLst>
                                        <p:tav tm="0">
                                          <p:val>
                                            <p:fltVal val="720"/>
                                          </p:val>
                                        </p:tav>
                                        <p:tav tm="100000">
                                          <p:val>
                                            <p:fltVal val="0"/>
                                          </p:val>
                                        </p:tav>
                                      </p:tavLst>
                                    </p:anim>
                                    <p:anim calcmode="lin" valueType="num">
                                      <p:cBhvr>
                                        <p:cTn id="154" dur="5000" fill="hold"/>
                                        <p:tgtEl>
                                          <p:spTgt spid="11"/>
                                        </p:tgtEl>
                                        <p:attrNameLst>
                                          <p:attrName>ppt_h</p:attrName>
                                        </p:attrNameLst>
                                      </p:cBhvr>
                                      <p:tavLst>
                                        <p:tav tm="0">
                                          <p:val>
                                            <p:fltVal val="0"/>
                                          </p:val>
                                        </p:tav>
                                        <p:tav tm="100000">
                                          <p:val>
                                            <p:strVal val="#ppt_h"/>
                                          </p:val>
                                        </p:tav>
                                      </p:tavLst>
                                    </p:anim>
                                    <p:anim calcmode="lin" valueType="num">
                                      <p:cBhvr>
                                        <p:cTn id="155" dur="5000" fill="hold"/>
                                        <p:tgtEl>
                                          <p:spTgt spid="11"/>
                                        </p:tgtEl>
                                        <p:attrNameLst>
                                          <p:attrName>ppt_w</p:attrName>
                                        </p:attrNameLst>
                                      </p:cBhvr>
                                      <p:tavLst>
                                        <p:tav tm="0">
                                          <p:val>
                                            <p:fltVal val="0"/>
                                          </p:val>
                                        </p:tav>
                                        <p:tav tm="100000">
                                          <p:val>
                                            <p:strVal val="#ppt_w"/>
                                          </p:val>
                                        </p:tav>
                                      </p:tavLst>
                                    </p:anim>
                                  </p:childTnLst>
                                </p:cTn>
                              </p:par>
                              <p:par>
                                <p:cTn id="156" presetID="35" presetClass="entr" presetSubtype="0" fill="hold" grpId="1" nodeType="withEffect">
                                  <p:stCondLst>
                                    <p:cond delay="0"/>
                                  </p:stCondLst>
                                  <p:childTnLst>
                                    <p:set>
                                      <p:cBhvr>
                                        <p:cTn id="157" dur="1" fill="hold">
                                          <p:stCondLst>
                                            <p:cond delay="0"/>
                                          </p:stCondLst>
                                        </p:cTn>
                                        <p:tgtEl>
                                          <p:spTgt spid="12"/>
                                        </p:tgtEl>
                                        <p:attrNameLst>
                                          <p:attrName>style.visibility</p:attrName>
                                        </p:attrNameLst>
                                      </p:cBhvr>
                                      <p:to>
                                        <p:strVal val="visible"/>
                                      </p:to>
                                    </p:set>
                                    <p:animEffect transition="in" filter="fade">
                                      <p:cBhvr>
                                        <p:cTn id="158" dur="5000"/>
                                        <p:tgtEl>
                                          <p:spTgt spid="12"/>
                                        </p:tgtEl>
                                      </p:cBhvr>
                                    </p:animEffect>
                                    <p:anim calcmode="lin" valueType="num">
                                      <p:cBhvr>
                                        <p:cTn id="159" dur="5000" fill="hold"/>
                                        <p:tgtEl>
                                          <p:spTgt spid="12"/>
                                        </p:tgtEl>
                                        <p:attrNameLst>
                                          <p:attrName>style.rotation</p:attrName>
                                        </p:attrNameLst>
                                      </p:cBhvr>
                                      <p:tavLst>
                                        <p:tav tm="0">
                                          <p:val>
                                            <p:fltVal val="720"/>
                                          </p:val>
                                        </p:tav>
                                        <p:tav tm="100000">
                                          <p:val>
                                            <p:fltVal val="0"/>
                                          </p:val>
                                        </p:tav>
                                      </p:tavLst>
                                    </p:anim>
                                    <p:anim calcmode="lin" valueType="num">
                                      <p:cBhvr>
                                        <p:cTn id="160" dur="5000" fill="hold"/>
                                        <p:tgtEl>
                                          <p:spTgt spid="12"/>
                                        </p:tgtEl>
                                        <p:attrNameLst>
                                          <p:attrName>ppt_h</p:attrName>
                                        </p:attrNameLst>
                                      </p:cBhvr>
                                      <p:tavLst>
                                        <p:tav tm="0">
                                          <p:val>
                                            <p:fltVal val="0"/>
                                          </p:val>
                                        </p:tav>
                                        <p:tav tm="100000">
                                          <p:val>
                                            <p:strVal val="#ppt_h"/>
                                          </p:val>
                                        </p:tav>
                                      </p:tavLst>
                                    </p:anim>
                                    <p:anim calcmode="lin" valueType="num">
                                      <p:cBhvr>
                                        <p:cTn id="161" dur="5000" fill="hold"/>
                                        <p:tgtEl>
                                          <p:spTgt spid="12"/>
                                        </p:tgtEl>
                                        <p:attrNameLst>
                                          <p:attrName>ppt_w</p:attrName>
                                        </p:attrNameLst>
                                      </p:cBhvr>
                                      <p:tavLst>
                                        <p:tav tm="0">
                                          <p:val>
                                            <p:fltVal val="0"/>
                                          </p:val>
                                        </p:tav>
                                        <p:tav tm="100000">
                                          <p:val>
                                            <p:strVal val="#ppt_w"/>
                                          </p:val>
                                        </p:tav>
                                      </p:tavLst>
                                    </p:anim>
                                  </p:childTnLst>
                                </p:cTn>
                              </p:par>
                              <p:par>
                                <p:cTn id="162" presetID="35" presetClass="entr" presetSubtype="0" fill="hold" grpId="1" nodeType="withEffect">
                                  <p:stCondLst>
                                    <p:cond delay="0"/>
                                  </p:stCondLst>
                                  <p:childTnLst>
                                    <p:set>
                                      <p:cBhvr>
                                        <p:cTn id="163" dur="1" fill="hold">
                                          <p:stCondLst>
                                            <p:cond delay="0"/>
                                          </p:stCondLst>
                                        </p:cTn>
                                        <p:tgtEl>
                                          <p:spTgt spid="13"/>
                                        </p:tgtEl>
                                        <p:attrNameLst>
                                          <p:attrName>style.visibility</p:attrName>
                                        </p:attrNameLst>
                                      </p:cBhvr>
                                      <p:to>
                                        <p:strVal val="visible"/>
                                      </p:to>
                                    </p:set>
                                    <p:animEffect transition="in" filter="fade">
                                      <p:cBhvr>
                                        <p:cTn id="164" dur="5000"/>
                                        <p:tgtEl>
                                          <p:spTgt spid="13"/>
                                        </p:tgtEl>
                                      </p:cBhvr>
                                    </p:animEffect>
                                    <p:anim calcmode="lin" valueType="num">
                                      <p:cBhvr>
                                        <p:cTn id="165" dur="5000" fill="hold"/>
                                        <p:tgtEl>
                                          <p:spTgt spid="13"/>
                                        </p:tgtEl>
                                        <p:attrNameLst>
                                          <p:attrName>style.rotation</p:attrName>
                                        </p:attrNameLst>
                                      </p:cBhvr>
                                      <p:tavLst>
                                        <p:tav tm="0">
                                          <p:val>
                                            <p:fltVal val="720"/>
                                          </p:val>
                                        </p:tav>
                                        <p:tav tm="100000">
                                          <p:val>
                                            <p:fltVal val="0"/>
                                          </p:val>
                                        </p:tav>
                                      </p:tavLst>
                                    </p:anim>
                                    <p:anim calcmode="lin" valueType="num">
                                      <p:cBhvr>
                                        <p:cTn id="166" dur="5000" fill="hold"/>
                                        <p:tgtEl>
                                          <p:spTgt spid="13"/>
                                        </p:tgtEl>
                                        <p:attrNameLst>
                                          <p:attrName>ppt_h</p:attrName>
                                        </p:attrNameLst>
                                      </p:cBhvr>
                                      <p:tavLst>
                                        <p:tav tm="0">
                                          <p:val>
                                            <p:fltVal val="0"/>
                                          </p:val>
                                        </p:tav>
                                        <p:tav tm="100000">
                                          <p:val>
                                            <p:strVal val="#ppt_h"/>
                                          </p:val>
                                        </p:tav>
                                      </p:tavLst>
                                    </p:anim>
                                    <p:anim calcmode="lin" valueType="num">
                                      <p:cBhvr>
                                        <p:cTn id="167" dur="5000" fill="hold"/>
                                        <p:tgtEl>
                                          <p:spTgt spid="13"/>
                                        </p:tgtEl>
                                        <p:attrNameLst>
                                          <p:attrName>ppt_w</p:attrName>
                                        </p:attrNameLst>
                                      </p:cBhvr>
                                      <p:tavLst>
                                        <p:tav tm="0">
                                          <p:val>
                                            <p:fltVal val="0"/>
                                          </p:val>
                                        </p:tav>
                                        <p:tav tm="100000">
                                          <p:val>
                                            <p:strVal val="#ppt_w"/>
                                          </p:val>
                                        </p:tav>
                                      </p:tavLst>
                                    </p:anim>
                                  </p:childTnLst>
                                </p:cTn>
                              </p:par>
                              <p:par>
                                <p:cTn id="168" presetID="35" presetClass="entr" presetSubtype="0" fill="hold" grpId="1" nodeType="withEffect">
                                  <p:stCondLst>
                                    <p:cond delay="0"/>
                                  </p:stCondLst>
                                  <p:childTnLst>
                                    <p:set>
                                      <p:cBhvr>
                                        <p:cTn id="169" dur="1" fill="hold">
                                          <p:stCondLst>
                                            <p:cond delay="0"/>
                                          </p:stCondLst>
                                        </p:cTn>
                                        <p:tgtEl>
                                          <p:spTgt spid="14"/>
                                        </p:tgtEl>
                                        <p:attrNameLst>
                                          <p:attrName>style.visibility</p:attrName>
                                        </p:attrNameLst>
                                      </p:cBhvr>
                                      <p:to>
                                        <p:strVal val="visible"/>
                                      </p:to>
                                    </p:set>
                                    <p:animEffect transition="in" filter="fade">
                                      <p:cBhvr>
                                        <p:cTn id="170" dur="5000"/>
                                        <p:tgtEl>
                                          <p:spTgt spid="14"/>
                                        </p:tgtEl>
                                      </p:cBhvr>
                                    </p:animEffect>
                                    <p:anim calcmode="lin" valueType="num">
                                      <p:cBhvr>
                                        <p:cTn id="171" dur="5000" fill="hold"/>
                                        <p:tgtEl>
                                          <p:spTgt spid="14"/>
                                        </p:tgtEl>
                                        <p:attrNameLst>
                                          <p:attrName>style.rotation</p:attrName>
                                        </p:attrNameLst>
                                      </p:cBhvr>
                                      <p:tavLst>
                                        <p:tav tm="0">
                                          <p:val>
                                            <p:fltVal val="720"/>
                                          </p:val>
                                        </p:tav>
                                        <p:tav tm="100000">
                                          <p:val>
                                            <p:fltVal val="0"/>
                                          </p:val>
                                        </p:tav>
                                      </p:tavLst>
                                    </p:anim>
                                    <p:anim calcmode="lin" valueType="num">
                                      <p:cBhvr>
                                        <p:cTn id="172" dur="5000" fill="hold"/>
                                        <p:tgtEl>
                                          <p:spTgt spid="14"/>
                                        </p:tgtEl>
                                        <p:attrNameLst>
                                          <p:attrName>ppt_h</p:attrName>
                                        </p:attrNameLst>
                                      </p:cBhvr>
                                      <p:tavLst>
                                        <p:tav tm="0">
                                          <p:val>
                                            <p:fltVal val="0"/>
                                          </p:val>
                                        </p:tav>
                                        <p:tav tm="100000">
                                          <p:val>
                                            <p:strVal val="#ppt_h"/>
                                          </p:val>
                                        </p:tav>
                                      </p:tavLst>
                                    </p:anim>
                                    <p:anim calcmode="lin" valueType="num">
                                      <p:cBhvr>
                                        <p:cTn id="173" dur="5000" fill="hold"/>
                                        <p:tgtEl>
                                          <p:spTgt spid="14"/>
                                        </p:tgtEl>
                                        <p:attrNameLst>
                                          <p:attrName>ppt_w</p:attrName>
                                        </p:attrNameLst>
                                      </p:cBhvr>
                                      <p:tavLst>
                                        <p:tav tm="0">
                                          <p:val>
                                            <p:fltVal val="0"/>
                                          </p:val>
                                        </p:tav>
                                        <p:tav tm="100000">
                                          <p:val>
                                            <p:strVal val="#ppt_w"/>
                                          </p:val>
                                        </p:tav>
                                      </p:tavLst>
                                    </p:anim>
                                  </p:childTnLst>
                                </p:cTn>
                              </p:par>
                              <p:par>
                                <p:cTn id="174" presetID="35" presetClass="entr" presetSubtype="0" fill="hold" grpId="1" nodeType="withEffect">
                                  <p:stCondLst>
                                    <p:cond delay="0"/>
                                  </p:stCondLst>
                                  <p:childTnLst>
                                    <p:set>
                                      <p:cBhvr>
                                        <p:cTn id="175" dur="1" fill="hold">
                                          <p:stCondLst>
                                            <p:cond delay="0"/>
                                          </p:stCondLst>
                                        </p:cTn>
                                        <p:tgtEl>
                                          <p:spTgt spid="15"/>
                                        </p:tgtEl>
                                        <p:attrNameLst>
                                          <p:attrName>style.visibility</p:attrName>
                                        </p:attrNameLst>
                                      </p:cBhvr>
                                      <p:to>
                                        <p:strVal val="visible"/>
                                      </p:to>
                                    </p:set>
                                    <p:animEffect transition="in" filter="fade">
                                      <p:cBhvr>
                                        <p:cTn id="176" dur="5000"/>
                                        <p:tgtEl>
                                          <p:spTgt spid="15"/>
                                        </p:tgtEl>
                                      </p:cBhvr>
                                    </p:animEffect>
                                    <p:anim calcmode="lin" valueType="num">
                                      <p:cBhvr>
                                        <p:cTn id="177" dur="5000" fill="hold"/>
                                        <p:tgtEl>
                                          <p:spTgt spid="15"/>
                                        </p:tgtEl>
                                        <p:attrNameLst>
                                          <p:attrName>style.rotation</p:attrName>
                                        </p:attrNameLst>
                                      </p:cBhvr>
                                      <p:tavLst>
                                        <p:tav tm="0">
                                          <p:val>
                                            <p:fltVal val="720"/>
                                          </p:val>
                                        </p:tav>
                                        <p:tav tm="100000">
                                          <p:val>
                                            <p:fltVal val="0"/>
                                          </p:val>
                                        </p:tav>
                                      </p:tavLst>
                                    </p:anim>
                                    <p:anim calcmode="lin" valueType="num">
                                      <p:cBhvr>
                                        <p:cTn id="178" dur="5000" fill="hold"/>
                                        <p:tgtEl>
                                          <p:spTgt spid="15"/>
                                        </p:tgtEl>
                                        <p:attrNameLst>
                                          <p:attrName>ppt_h</p:attrName>
                                        </p:attrNameLst>
                                      </p:cBhvr>
                                      <p:tavLst>
                                        <p:tav tm="0">
                                          <p:val>
                                            <p:fltVal val="0"/>
                                          </p:val>
                                        </p:tav>
                                        <p:tav tm="100000">
                                          <p:val>
                                            <p:strVal val="#ppt_h"/>
                                          </p:val>
                                        </p:tav>
                                      </p:tavLst>
                                    </p:anim>
                                    <p:anim calcmode="lin" valueType="num">
                                      <p:cBhvr>
                                        <p:cTn id="179" dur="5000" fill="hold"/>
                                        <p:tgtEl>
                                          <p:spTgt spid="15"/>
                                        </p:tgtEl>
                                        <p:attrNameLst>
                                          <p:attrName>ppt_w</p:attrName>
                                        </p:attrNameLst>
                                      </p:cBhvr>
                                      <p:tavLst>
                                        <p:tav tm="0">
                                          <p:val>
                                            <p:fltVal val="0"/>
                                          </p:val>
                                        </p:tav>
                                        <p:tav tm="100000">
                                          <p:val>
                                            <p:strVal val="#ppt_w"/>
                                          </p:val>
                                        </p:tav>
                                      </p:tavLst>
                                    </p:anim>
                                  </p:childTnLst>
                                </p:cTn>
                              </p:par>
                              <p:par>
                                <p:cTn id="180" presetID="35" presetClass="entr" presetSubtype="0" fill="hold" grpId="1" nodeType="withEffect">
                                  <p:stCondLst>
                                    <p:cond delay="0"/>
                                  </p:stCondLst>
                                  <p:childTnLst>
                                    <p:set>
                                      <p:cBhvr>
                                        <p:cTn id="181" dur="1" fill="hold">
                                          <p:stCondLst>
                                            <p:cond delay="0"/>
                                          </p:stCondLst>
                                        </p:cTn>
                                        <p:tgtEl>
                                          <p:spTgt spid="16"/>
                                        </p:tgtEl>
                                        <p:attrNameLst>
                                          <p:attrName>style.visibility</p:attrName>
                                        </p:attrNameLst>
                                      </p:cBhvr>
                                      <p:to>
                                        <p:strVal val="visible"/>
                                      </p:to>
                                    </p:set>
                                    <p:animEffect transition="in" filter="fade">
                                      <p:cBhvr>
                                        <p:cTn id="182" dur="5000"/>
                                        <p:tgtEl>
                                          <p:spTgt spid="16"/>
                                        </p:tgtEl>
                                      </p:cBhvr>
                                    </p:animEffect>
                                    <p:anim calcmode="lin" valueType="num">
                                      <p:cBhvr>
                                        <p:cTn id="183" dur="5000" fill="hold"/>
                                        <p:tgtEl>
                                          <p:spTgt spid="16"/>
                                        </p:tgtEl>
                                        <p:attrNameLst>
                                          <p:attrName>style.rotation</p:attrName>
                                        </p:attrNameLst>
                                      </p:cBhvr>
                                      <p:tavLst>
                                        <p:tav tm="0">
                                          <p:val>
                                            <p:fltVal val="720"/>
                                          </p:val>
                                        </p:tav>
                                        <p:tav tm="100000">
                                          <p:val>
                                            <p:fltVal val="0"/>
                                          </p:val>
                                        </p:tav>
                                      </p:tavLst>
                                    </p:anim>
                                    <p:anim calcmode="lin" valueType="num">
                                      <p:cBhvr>
                                        <p:cTn id="184" dur="5000" fill="hold"/>
                                        <p:tgtEl>
                                          <p:spTgt spid="16"/>
                                        </p:tgtEl>
                                        <p:attrNameLst>
                                          <p:attrName>ppt_h</p:attrName>
                                        </p:attrNameLst>
                                      </p:cBhvr>
                                      <p:tavLst>
                                        <p:tav tm="0">
                                          <p:val>
                                            <p:fltVal val="0"/>
                                          </p:val>
                                        </p:tav>
                                        <p:tav tm="100000">
                                          <p:val>
                                            <p:strVal val="#ppt_h"/>
                                          </p:val>
                                        </p:tav>
                                      </p:tavLst>
                                    </p:anim>
                                    <p:anim calcmode="lin" valueType="num">
                                      <p:cBhvr>
                                        <p:cTn id="185" dur="5000" fill="hold"/>
                                        <p:tgtEl>
                                          <p:spTgt spid="16"/>
                                        </p:tgtEl>
                                        <p:attrNameLst>
                                          <p:attrName>ppt_w</p:attrName>
                                        </p:attrNameLst>
                                      </p:cBhvr>
                                      <p:tavLst>
                                        <p:tav tm="0">
                                          <p:val>
                                            <p:fltVal val="0"/>
                                          </p:val>
                                        </p:tav>
                                        <p:tav tm="100000">
                                          <p:val>
                                            <p:strVal val="#ppt_w"/>
                                          </p:val>
                                        </p:tav>
                                      </p:tavLst>
                                    </p:anim>
                                  </p:childTnLst>
                                </p:cTn>
                              </p:par>
                              <p:par>
                                <p:cTn id="186" presetID="35" presetClass="entr" presetSubtype="0" fill="hold" grpId="1" nodeType="withEffect">
                                  <p:stCondLst>
                                    <p:cond delay="0"/>
                                  </p:stCondLst>
                                  <p:childTnLst>
                                    <p:set>
                                      <p:cBhvr>
                                        <p:cTn id="187" dur="1" fill="hold">
                                          <p:stCondLst>
                                            <p:cond delay="0"/>
                                          </p:stCondLst>
                                        </p:cTn>
                                        <p:tgtEl>
                                          <p:spTgt spid="17"/>
                                        </p:tgtEl>
                                        <p:attrNameLst>
                                          <p:attrName>style.visibility</p:attrName>
                                        </p:attrNameLst>
                                      </p:cBhvr>
                                      <p:to>
                                        <p:strVal val="visible"/>
                                      </p:to>
                                    </p:set>
                                    <p:animEffect transition="in" filter="fade">
                                      <p:cBhvr>
                                        <p:cTn id="188" dur="5000"/>
                                        <p:tgtEl>
                                          <p:spTgt spid="17"/>
                                        </p:tgtEl>
                                      </p:cBhvr>
                                    </p:animEffect>
                                    <p:anim calcmode="lin" valueType="num">
                                      <p:cBhvr>
                                        <p:cTn id="189" dur="5000" fill="hold"/>
                                        <p:tgtEl>
                                          <p:spTgt spid="17"/>
                                        </p:tgtEl>
                                        <p:attrNameLst>
                                          <p:attrName>style.rotation</p:attrName>
                                        </p:attrNameLst>
                                      </p:cBhvr>
                                      <p:tavLst>
                                        <p:tav tm="0">
                                          <p:val>
                                            <p:fltVal val="720"/>
                                          </p:val>
                                        </p:tav>
                                        <p:tav tm="100000">
                                          <p:val>
                                            <p:fltVal val="0"/>
                                          </p:val>
                                        </p:tav>
                                      </p:tavLst>
                                    </p:anim>
                                    <p:anim calcmode="lin" valueType="num">
                                      <p:cBhvr>
                                        <p:cTn id="190" dur="5000" fill="hold"/>
                                        <p:tgtEl>
                                          <p:spTgt spid="17"/>
                                        </p:tgtEl>
                                        <p:attrNameLst>
                                          <p:attrName>ppt_h</p:attrName>
                                        </p:attrNameLst>
                                      </p:cBhvr>
                                      <p:tavLst>
                                        <p:tav tm="0">
                                          <p:val>
                                            <p:fltVal val="0"/>
                                          </p:val>
                                        </p:tav>
                                        <p:tav tm="100000">
                                          <p:val>
                                            <p:strVal val="#ppt_h"/>
                                          </p:val>
                                        </p:tav>
                                      </p:tavLst>
                                    </p:anim>
                                    <p:anim calcmode="lin" valueType="num">
                                      <p:cBhvr>
                                        <p:cTn id="191" dur="5000" fill="hold"/>
                                        <p:tgtEl>
                                          <p:spTgt spid="17"/>
                                        </p:tgtEl>
                                        <p:attrNameLst>
                                          <p:attrName>ppt_w</p:attrName>
                                        </p:attrNameLst>
                                      </p:cBhvr>
                                      <p:tavLst>
                                        <p:tav tm="0">
                                          <p:val>
                                            <p:fltVal val="0"/>
                                          </p:val>
                                        </p:tav>
                                        <p:tav tm="100000">
                                          <p:val>
                                            <p:strVal val="#ppt_w"/>
                                          </p:val>
                                        </p:tav>
                                      </p:tavLst>
                                    </p:anim>
                                  </p:childTnLst>
                                </p:cTn>
                              </p:par>
                              <p:par>
                                <p:cTn id="192" presetID="35" presetClass="entr" presetSubtype="0" fill="hold" grpId="1" nodeType="withEffect">
                                  <p:stCondLst>
                                    <p:cond delay="0"/>
                                  </p:stCondLst>
                                  <p:childTnLst>
                                    <p:set>
                                      <p:cBhvr>
                                        <p:cTn id="193" dur="1" fill="hold">
                                          <p:stCondLst>
                                            <p:cond delay="0"/>
                                          </p:stCondLst>
                                        </p:cTn>
                                        <p:tgtEl>
                                          <p:spTgt spid="18"/>
                                        </p:tgtEl>
                                        <p:attrNameLst>
                                          <p:attrName>style.visibility</p:attrName>
                                        </p:attrNameLst>
                                      </p:cBhvr>
                                      <p:to>
                                        <p:strVal val="visible"/>
                                      </p:to>
                                    </p:set>
                                    <p:animEffect transition="in" filter="fade">
                                      <p:cBhvr>
                                        <p:cTn id="194" dur="5000"/>
                                        <p:tgtEl>
                                          <p:spTgt spid="18"/>
                                        </p:tgtEl>
                                      </p:cBhvr>
                                    </p:animEffect>
                                    <p:anim calcmode="lin" valueType="num">
                                      <p:cBhvr>
                                        <p:cTn id="195" dur="5000" fill="hold"/>
                                        <p:tgtEl>
                                          <p:spTgt spid="18"/>
                                        </p:tgtEl>
                                        <p:attrNameLst>
                                          <p:attrName>style.rotation</p:attrName>
                                        </p:attrNameLst>
                                      </p:cBhvr>
                                      <p:tavLst>
                                        <p:tav tm="0">
                                          <p:val>
                                            <p:fltVal val="720"/>
                                          </p:val>
                                        </p:tav>
                                        <p:tav tm="100000">
                                          <p:val>
                                            <p:fltVal val="0"/>
                                          </p:val>
                                        </p:tav>
                                      </p:tavLst>
                                    </p:anim>
                                    <p:anim calcmode="lin" valueType="num">
                                      <p:cBhvr>
                                        <p:cTn id="196" dur="5000" fill="hold"/>
                                        <p:tgtEl>
                                          <p:spTgt spid="18"/>
                                        </p:tgtEl>
                                        <p:attrNameLst>
                                          <p:attrName>ppt_h</p:attrName>
                                        </p:attrNameLst>
                                      </p:cBhvr>
                                      <p:tavLst>
                                        <p:tav tm="0">
                                          <p:val>
                                            <p:fltVal val="0"/>
                                          </p:val>
                                        </p:tav>
                                        <p:tav tm="100000">
                                          <p:val>
                                            <p:strVal val="#ppt_h"/>
                                          </p:val>
                                        </p:tav>
                                      </p:tavLst>
                                    </p:anim>
                                    <p:anim calcmode="lin" valueType="num">
                                      <p:cBhvr>
                                        <p:cTn id="197" dur="5000" fill="hold"/>
                                        <p:tgtEl>
                                          <p:spTgt spid="18"/>
                                        </p:tgtEl>
                                        <p:attrNameLst>
                                          <p:attrName>ppt_w</p:attrName>
                                        </p:attrNameLst>
                                      </p:cBhvr>
                                      <p:tavLst>
                                        <p:tav tm="0">
                                          <p:val>
                                            <p:fltVal val="0"/>
                                          </p:val>
                                        </p:tav>
                                        <p:tav tm="100000">
                                          <p:val>
                                            <p:strVal val="#ppt_w"/>
                                          </p:val>
                                        </p:tav>
                                      </p:tavLst>
                                    </p:anim>
                                  </p:childTnLst>
                                </p:cTn>
                              </p:par>
                              <p:par>
                                <p:cTn id="198" presetID="35" presetClass="entr" presetSubtype="0" fill="hold" grpId="1" nodeType="withEffect">
                                  <p:stCondLst>
                                    <p:cond delay="0"/>
                                  </p:stCondLst>
                                  <p:childTnLst>
                                    <p:set>
                                      <p:cBhvr>
                                        <p:cTn id="199" dur="1" fill="hold">
                                          <p:stCondLst>
                                            <p:cond delay="0"/>
                                          </p:stCondLst>
                                        </p:cTn>
                                        <p:tgtEl>
                                          <p:spTgt spid="19"/>
                                        </p:tgtEl>
                                        <p:attrNameLst>
                                          <p:attrName>style.visibility</p:attrName>
                                        </p:attrNameLst>
                                      </p:cBhvr>
                                      <p:to>
                                        <p:strVal val="visible"/>
                                      </p:to>
                                    </p:set>
                                    <p:animEffect transition="in" filter="fade">
                                      <p:cBhvr>
                                        <p:cTn id="200" dur="5000"/>
                                        <p:tgtEl>
                                          <p:spTgt spid="19"/>
                                        </p:tgtEl>
                                      </p:cBhvr>
                                    </p:animEffect>
                                    <p:anim calcmode="lin" valueType="num">
                                      <p:cBhvr>
                                        <p:cTn id="201" dur="5000" fill="hold"/>
                                        <p:tgtEl>
                                          <p:spTgt spid="19"/>
                                        </p:tgtEl>
                                        <p:attrNameLst>
                                          <p:attrName>style.rotation</p:attrName>
                                        </p:attrNameLst>
                                      </p:cBhvr>
                                      <p:tavLst>
                                        <p:tav tm="0">
                                          <p:val>
                                            <p:fltVal val="720"/>
                                          </p:val>
                                        </p:tav>
                                        <p:tav tm="100000">
                                          <p:val>
                                            <p:fltVal val="0"/>
                                          </p:val>
                                        </p:tav>
                                      </p:tavLst>
                                    </p:anim>
                                    <p:anim calcmode="lin" valueType="num">
                                      <p:cBhvr>
                                        <p:cTn id="202" dur="5000" fill="hold"/>
                                        <p:tgtEl>
                                          <p:spTgt spid="19"/>
                                        </p:tgtEl>
                                        <p:attrNameLst>
                                          <p:attrName>ppt_h</p:attrName>
                                        </p:attrNameLst>
                                      </p:cBhvr>
                                      <p:tavLst>
                                        <p:tav tm="0">
                                          <p:val>
                                            <p:fltVal val="0"/>
                                          </p:val>
                                        </p:tav>
                                        <p:tav tm="100000">
                                          <p:val>
                                            <p:strVal val="#ppt_h"/>
                                          </p:val>
                                        </p:tav>
                                      </p:tavLst>
                                    </p:anim>
                                    <p:anim calcmode="lin" valueType="num">
                                      <p:cBhvr>
                                        <p:cTn id="203" dur="5000" fill="hold"/>
                                        <p:tgtEl>
                                          <p:spTgt spid="19"/>
                                        </p:tgtEl>
                                        <p:attrNameLst>
                                          <p:attrName>ppt_w</p:attrName>
                                        </p:attrNameLst>
                                      </p:cBhvr>
                                      <p:tavLst>
                                        <p:tav tm="0">
                                          <p:val>
                                            <p:fltVal val="0"/>
                                          </p:val>
                                        </p:tav>
                                        <p:tav tm="100000">
                                          <p:val>
                                            <p:strVal val="#ppt_w"/>
                                          </p:val>
                                        </p:tav>
                                      </p:tavLst>
                                    </p:anim>
                                  </p:childTnLst>
                                </p:cTn>
                              </p:par>
                              <p:par>
                                <p:cTn id="204" presetID="35" presetClass="entr" presetSubtype="0" fill="hold" grpId="1" nodeType="withEffect">
                                  <p:stCondLst>
                                    <p:cond delay="0"/>
                                  </p:stCondLst>
                                  <p:childTnLst>
                                    <p:set>
                                      <p:cBhvr>
                                        <p:cTn id="205" dur="1" fill="hold">
                                          <p:stCondLst>
                                            <p:cond delay="0"/>
                                          </p:stCondLst>
                                        </p:cTn>
                                        <p:tgtEl>
                                          <p:spTgt spid="20"/>
                                        </p:tgtEl>
                                        <p:attrNameLst>
                                          <p:attrName>style.visibility</p:attrName>
                                        </p:attrNameLst>
                                      </p:cBhvr>
                                      <p:to>
                                        <p:strVal val="visible"/>
                                      </p:to>
                                    </p:set>
                                    <p:animEffect transition="in" filter="fade">
                                      <p:cBhvr>
                                        <p:cTn id="206" dur="5000"/>
                                        <p:tgtEl>
                                          <p:spTgt spid="20"/>
                                        </p:tgtEl>
                                      </p:cBhvr>
                                    </p:animEffect>
                                    <p:anim calcmode="lin" valueType="num">
                                      <p:cBhvr>
                                        <p:cTn id="207" dur="5000" fill="hold"/>
                                        <p:tgtEl>
                                          <p:spTgt spid="20"/>
                                        </p:tgtEl>
                                        <p:attrNameLst>
                                          <p:attrName>style.rotation</p:attrName>
                                        </p:attrNameLst>
                                      </p:cBhvr>
                                      <p:tavLst>
                                        <p:tav tm="0">
                                          <p:val>
                                            <p:fltVal val="720"/>
                                          </p:val>
                                        </p:tav>
                                        <p:tav tm="100000">
                                          <p:val>
                                            <p:fltVal val="0"/>
                                          </p:val>
                                        </p:tav>
                                      </p:tavLst>
                                    </p:anim>
                                    <p:anim calcmode="lin" valueType="num">
                                      <p:cBhvr>
                                        <p:cTn id="208" dur="5000" fill="hold"/>
                                        <p:tgtEl>
                                          <p:spTgt spid="20"/>
                                        </p:tgtEl>
                                        <p:attrNameLst>
                                          <p:attrName>ppt_h</p:attrName>
                                        </p:attrNameLst>
                                      </p:cBhvr>
                                      <p:tavLst>
                                        <p:tav tm="0">
                                          <p:val>
                                            <p:fltVal val="0"/>
                                          </p:val>
                                        </p:tav>
                                        <p:tav tm="100000">
                                          <p:val>
                                            <p:strVal val="#ppt_h"/>
                                          </p:val>
                                        </p:tav>
                                      </p:tavLst>
                                    </p:anim>
                                    <p:anim calcmode="lin" valueType="num">
                                      <p:cBhvr>
                                        <p:cTn id="209" dur="5000" fill="hold"/>
                                        <p:tgtEl>
                                          <p:spTgt spid="20"/>
                                        </p:tgtEl>
                                        <p:attrNameLst>
                                          <p:attrName>ppt_w</p:attrName>
                                        </p:attrNameLst>
                                      </p:cBhvr>
                                      <p:tavLst>
                                        <p:tav tm="0">
                                          <p:val>
                                            <p:fltVal val="0"/>
                                          </p:val>
                                        </p:tav>
                                        <p:tav tm="100000">
                                          <p:val>
                                            <p:strVal val="#ppt_w"/>
                                          </p:val>
                                        </p:tav>
                                      </p:tavLst>
                                    </p:anim>
                                  </p:childTnLst>
                                </p:cTn>
                              </p:par>
                              <p:par>
                                <p:cTn id="210" presetID="35" presetClass="entr" presetSubtype="0" fill="hold" grpId="1" nodeType="withEffect">
                                  <p:stCondLst>
                                    <p:cond delay="0"/>
                                  </p:stCondLst>
                                  <p:childTnLst>
                                    <p:set>
                                      <p:cBhvr>
                                        <p:cTn id="211" dur="1" fill="hold">
                                          <p:stCondLst>
                                            <p:cond delay="0"/>
                                          </p:stCondLst>
                                        </p:cTn>
                                        <p:tgtEl>
                                          <p:spTgt spid="21"/>
                                        </p:tgtEl>
                                        <p:attrNameLst>
                                          <p:attrName>style.visibility</p:attrName>
                                        </p:attrNameLst>
                                      </p:cBhvr>
                                      <p:to>
                                        <p:strVal val="visible"/>
                                      </p:to>
                                    </p:set>
                                    <p:animEffect transition="in" filter="fade">
                                      <p:cBhvr>
                                        <p:cTn id="212" dur="5000"/>
                                        <p:tgtEl>
                                          <p:spTgt spid="21"/>
                                        </p:tgtEl>
                                      </p:cBhvr>
                                    </p:animEffect>
                                    <p:anim calcmode="lin" valueType="num">
                                      <p:cBhvr>
                                        <p:cTn id="213" dur="5000" fill="hold"/>
                                        <p:tgtEl>
                                          <p:spTgt spid="21"/>
                                        </p:tgtEl>
                                        <p:attrNameLst>
                                          <p:attrName>style.rotation</p:attrName>
                                        </p:attrNameLst>
                                      </p:cBhvr>
                                      <p:tavLst>
                                        <p:tav tm="0">
                                          <p:val>
                                            <p:fltVal val="720"/>
                                          </p:val>
                                        </p:tav>
                                        <p:tav tm="100000">
                                          <p:val>
                                            <p:fltVal val="0"/>
                                          </p:val>
                                        </p:tav>
                                      </p:tavLst>
                                    </p:anim>
                                    <p:anim calcmode="lin" valueType="num">
                                      <p:cBhvr>
                                        <p:cTn id="214" dur="5000" fill="hold"/>
                                        <p:tgtEl>
                                          <p:spTgt spid="21"/>
                                        </p:tgtEl>
                                        <p:attrNameLst>
                                          <p:attrName>ppt_h</p:attrName>
                                        </p:attrNameLst>
                                      </p:cBhvr>
                                      <p:tavLst>
                                        <p:tav tm="0">
                                          <p:val>
                                            <p:fltVal val="0"/>
                                          </p:val>
                                        </p:tav>
                                        <p:tav tm="100000">
                                          <p:val>
                                            <p:strVal val="#ppt_h"/>
                                          </p:val>
                                        </p:tav>
                                      </p:tavLst>
                                    </p:anim>
                                    <p:anim calcmode="lin" valueType="num">
                                      <p:cBhvr>
                                        <p:cTn id="215" dur="5000" fill="hold"/>
                                        <p:tgtEl>
                                          <p:spTgt spid="21"/>
                                        </p:tgtEl>
                                        <p:attrNameLst>
                                          <p:attrName>ppt_w</p:attrName>
                                        </p:attrNameLst>
                                      </p:cBhvr>
                                      <p:tavLst>
                                        <p:tav tm="0">
                                          <p:val>
                                            <p:fltVal val="0"/>
                                          </p:val>
                                        </p:tav>
                                        <p:tav tm="100000">
                                          <p:val>
                                            <p:strVal val="#ppt_w"/>
                                          </p:val>
                                        </p:tav>
                                      </p:tavLst>
                                    </p:anim>
                                  </p:childTnLst>
                                </p:cTn>
                              </p:par>
                              <p:par>
                                <p:cTn id="216" presetID="35" presetClass="entr" presetSubtype="0" fill="hold" grpId="1" nodeType="withEffect">
                                  <p:stCondLst>
                                    <p:cond delay="0"/>
                                  </p:stCondLst>
                                  <p:childTnLst>
                                    <p:set>
                                      <p:cBhvr>
                                        <p:cTn id="217" dur="1" fill="hold">
                                          <p:stCondLst>
                                            <p:cond delay="0"/>
                                          </p:stCondLst>
                                        </p:cTn>
                                        <p:tgtEl>
                                          <p:spTgt spid="22"/>
                                        </p:tgtEl>
                                        <p:attrNameLst>
                                          <p:attrName>style.visibility</p:attrName>
                                        </p:attrNameLst>
                                      </p:cBhvr>
                                      <p:to>
                                        <p:strVal val="visible"/>
                                      </p:to>
                                    </p:set>
                                    <p:animEffect transition="in" filter="fade">
                                      <p:cBhvr>
                                        <p:cTn id="218" dur="5000"/>
                                        <p:tgtEl>
                                          <p:spTgt spid="22"/>
                                        </p:tgtEl>
                                      </p:cBhvr>
                                    </p:animEffect>
                                    <p:anim calcmode="lin" valueType="num">
                                      <p:cBhvr>
                                        <p:cTn id="219" dur="5000" fill="hold"/>
                                        <p:tgtEl>
                                          <p:spTgt spid="22"/>
                                        </p:tgtEl>
                                        <p:attrNameLst>
                                          <p:attrName>style.rotation</p:attrName>
                                        </p:attrNameLst>
                                      </p:cBhvr>
                                      <p:tavLst>
                                        <p:tav tm="0">
                                          <p:val>
                                            <p:fltVal val="720"/>
                                          </p:val>
                                        </p:tav>
                                        <p:tav tm="100000">
                                          <p:val>
                                            <p:fltVal val="0"/>
                                          </p:val>
                                        </p:tav>
                                      </p:tavLst>
                                    </p:anim>
                                    <p:anim calcmode="lin" valueType="num">
                                      <p:cBhvr>
                                        <p:cTn id="220" dur="5000" fill="hold"/>
                                        <p:tgtEl>
                                          <p:spTgt spid="22"/>
                                        </p:tgtEl>
                                        <p:attrNameLst>
                                          <p:attrName>ppt_h</p:attrName>
                                        </p:attrNameLst>
                                      </p:cBhvr>
                                      <p:tavLst>
                                        <p:tav tm="0">
                                          <p:val>
                                            <p:fltVal val="0"/>
                                          </p:val>
                                        </p:tav>
                                        <p:tav tm="100000">
                                          <p:val>
                                            <p:strVal val="#ppt_h"/>
                                          </p:val>
                                        </p:tav>
                                      </p:tavLst>
                                    </p:anim>
                                    <p:anim calcmode="lin" valueType="num">
                                      <p:cBhvr>
                                        <p:cTn id="221" dur="5000" fill="hold"/>
                                        <p:tgtEl>
                                          <p:spTgt spid="22"/>
                                        </p:tgtEl>
                                        <p:attrNameLst>
                                          <p:attrName>ppt_w</p:attrName>
                                        </p:attrNameLst>
                                      </p:cBhvr>
                                      <p:tavLst>
                                        <p:tav tm="0">
                                          <p:val>
                                            <p:fltVal val="0"/>
                                          </p:val>
                                        </p:tav>
                                        <p:tav tm="100000">
                                          <p:val>
                                            <p:strVal val="#ppt_w"/>
                                          </p:val>
                                        </p:tav>
                                      </p:tavLst>
                                    </p:anim>
                                  </p:childTnLst>
                                </p:cTn>
                              </p:par>
                              <p:par>
                                <p:cTn id="222" presetID="35" presetClass="entr" presetSubtype="0" fill="hold" grpId="1" nodeType="withEffect">
                                  <p:stCondLst>
                                    <p:cond delay="0"/>
                                  </p:stCondLst>
                                  <p:childTnLst>
                                    <p:set>
                                      <p:cBhvr>
                                        <p:cTn id="223" dur="1" fill="hold">
                                          <p:stCondLst>
                                            <p:cond delay="0"/>
                                          </p:stCondLst>
                                        </p:cTn>
                                        <p:tgtEl>
                                          <p:spTgt spid="23"/>
                                        </p:tgtEl>
                                        <p:attrNameLst>
                                          <p:attrName>style.visibility</p:attrName>
                                        </p:attrNameLst>
                                      </p:cBhvr>
                                      <p:to>
                                        <p:strVal val="visible"/>
                                      </p:to>
                                    </p:set>
                                    <p:animEffect transition="in" filter="fade">
                                      <p:cBhvr>
                                        <p:cTn id="224" dur="5000"/>
                                        <p:tgtEl>
                                          <p:spTgt spid="23"/>
                                        </p:tgtEl>
                                      </p:cBhvr>
                                    </p:animEffect>
                                    <p:anim calcmode="lin" valueType="num">
                                      <p:cBhvr>
                                        <p:cTn id="225" dur="5000" fill="hold"/>
                                        <p:tgtEl>
                                          <p:spTgt spid="23"/>
                                        </p:tgtEl>
                                        <p:attrNameLst>
                                          <p:attrName>style.rotation</p:attrName>
                                        </p:attrNameLst>
                                      </p:cBhvr>
                                      <p:tavLst>
                                        <p:tav tm="0">
                                          <p:val>
                                            <p:fltVal val="720"/>
                                          </p:val>
                                        </p:tav>
                                        <p:tav tm="100000">
                                          <p:val>
                                            <p:fltVal val="0"/>
                                          </p:val>
                                        </p:tav>
                                      </p:tavLst>
                                    </p:anim>
                                    <p:anim calcmode="lin" valueType="num">
                                      <p:cBhvr>
                                        <p:cTn id="226" dur="5000" fill="hold"/>
                                        <p:tgtEl>
                                          <p:spTgt spid="23"/>
                                        </p:tgtEl>
                                        <p:attrNameLst>
                                          <p:attrName>ppt_h</p:attrName>
                                        </p:attrNameLst>
                                      </p:cBhvr>
                                      <p:tavLst>
                                        <p:tav tm="0">
                                          <p:val>
                                            <p:fltVal val="0"/>
                                          </p:val>
                                        </p:tav>
                                        <p:tav tm="100000">
                                          <p:val>
                                            <p:strVal val="#ppt_h"/>
                                          </p:val>
                                        </p:tav>
                                      </p:tavLst>
                                    </p:anim>
                                    <p:anim calcmode="lin" valueType="num">
                                      <p:cBhvr>
                                        <p:cTn id="227" dur="5000" fill="hold"/>
                                        <p:tgtEl>
                                          <p:spTgt spid="23"/>
                                        </p:tgtEl>
                                        <p:attrNameLst>
                                          <p:attrName>ppt_w</p:attrName>
                                        </p:attrNameLst>
                                      </p:cBhvr>
                                      <p:tavLst>
                                        <p:tav tm="0">
                                          <p:val>
                                            <p:fltVal val="0"/>
                                          </p:val>
                                        </p:tav>
                                        <p:tav tm="100000">
                                          <p:val>
                                            <p:strVal val="#ppt_w"/>
                                          </p:val>
                                        </p:tav>
                                      </p:tavLst>
                                    </p:anim>
                                  </p:childTnLst>
                                </p:cTn>
                              </p:par>
                              <p:par>
                                <p:cTn id="228" presetID="35" presetClass="entr" presetSubtype="0" fill="hold" grpId="1" nodeType="withEffect">
                                  <p:stCondLst>
                                    <p:cond delay="0"/>
                                  </p:stCondLst>
                                  <p:childTnLst>
                                    <p:set>
                                      <p:cBhvr>
                                        <p:cTn id="229" dur="1" fill="hold">
                                          <p:stCondLst>
                                            <p:cond delay="0"/>
                                          </p:stCondLst>
                                        </p:cTn>
                                        <p:tgtEl>
                                          <p:spTgt spid="24"/>
                                        </p:tgtEl>
                                        <p:attrNameLst>
                                          <p:attrName>style.visibility</p:attrName>
                                        </p:attrNameLst>
                                      </p:cBhvr>
                                      <p:to>
                                        <p:strVal val="visible"/>
                                      </p:to>
                                    </p:set>
                                    <p:animEffect transition="in" filter="fade">
                                      <p:cBhvr>
                                        <p:cTn id="230" dur="5000"/>
                                        <p:tgtEl>
                                          <p:spTgt spid="24"/>
                                        </p:tgtEl>
                                      </p:cBhvr>
                                    </p:animEffect>
                                    <p:anim calcmode="lin" valueType="num">
                                      <p:cBhvr>
                                        <p:cTn id="231" dur="5000" fill="hold"/>
                                        <p:tgtEl>
                                          <p:spTgt spid="24"/>
                                        </p:tgtEl>
                                        <p:attrNameLst>
                                          <p:attrName>style.rotation</p:attrName>
                                        </p:attrNameLst>
                                      </p:cBhvr>
                                      <p:tavLst>
                                        <p:tav tm="0">
                                          <p:val>
                                            <p:fltVal val="720"/>
                                          </p:val>
                                        </p:tav>
                                        <p:tav tm="100000">
                                          <p:val>
                                            <p:fltVal val="0"/>
                                          </p:val>
                                        </p:tav>
                                      </p:tavLst>
                                    </p:anim>
                                    <p:anim calcmode="lin" valueType="num">
                                      <p:cBhvr>
                                        <p:cTn id="232" dur="5000" fill="hold"/>
                                        <p:tgtEl>
                                          <p:spTgt spid="24"/>
                                        </p:tgtEl>
                                        <p:attrNameLst>
                                          <p:attrName>ppt_h</p:attrName>
                                        </p:attrNameLst>
                                      </p:cBhvr>
                                      <p:tavLst>
                                        <p:tav tm="0">
                                          <p:val>
                                            <p:fltVal val="0"/>
                                          </p:val>
                                        </p:tav>
                                        <p:tav tm="100000">
                                          <p:val>
                                            <p:strVal val="#ppt_h"/>
                                          </p:val>
                                        </p:tav>
                                      </p:tavLst>
                                    </p:anim>
                                    <p:anim calcmode="lin" valueType="num">
                                      <p:cBhvr>
                                        <p:cTn id="233" dur="5000" fill="hold"/>
                                        <p:tgtEl>
                                          <p:spTgt spid="24"/>
                                        </p:tgtEl>
                                        <p:attrNameLst>
                                          <p:attrName>ppt_w</p:attrName>
                                        </p:attrNameLst>
                                      </p:cBhvr>
                                      <p:tavLst>
                                        <p:tav tm="0">
                                          <p:val>
                                            <p:fltVal val="0"/>
                                          </p:val>
                                        </p:tav>
                                        <p:tav tm="100000">
                                          <p:val>
                                            <p:strVal val="#ppt_w"/>
                                          </p:val>
                                        </p:tav>
                                      </p:tavLst>
                                    </p:anim>
                                  </p:childTnLst>
                                </p:cTn>
                              </p:par>
                              <p:par>
                                <p:cTn id="234" presetID="35" presetClass="entr" presetSubtype="0" fill="hold" grpId="1" nodeType="withEffect">
                                  <p:stCondLst>
                                    <p:cond delay="0"/>
                                  </p:stCondLst>
                                  <p:childTnLst>
                                    <p:set>
                                      <p:cBhvr>
                                        <p:cTn id="235" dur="1" fill="hold">
                                          <p:stCondLst>
                                            <p:cond delay="0"/>
                                          </p:stCondLst>
                                        </p:cTn>
                                        <p:tgtEl>
                                          <p:spTgt spid="25"/>
                                        </p:tgtEl>
                                        <p:attrNameLst>
                                          <p:attrName>style.visibility</p:attrName>
                                        </p:attrNameLst>
                                      </p:cBhvr>
                                      <p:to>
                                        <p:strVal val="visible"/>
                                      </p:to>
                                    </p:set>
                                    <p:animEffect transition="in" filter="fade">
                                      <p:cBhvr>
                                        <p:cTn id="236" dur="5000"/>
                                        <p:tgtEl>
                                          <p:spTgt spid="25"/>
                                        </p:tgtEl>
                                      </p:cBhvr>
                                    </p:animEffect>
                                    <p:anim calcmode="lin" valueType="num">
                                      <p:cBhvr>
                                        <p:cTn id="237" dur="5000" fill="hold"/>
                                        <p:tgtEl>
                                          <p:spTgt spid="25"/>
                                        </p:tgtEl>
                                        <p:attrNameLst>
                                          <p:attrName>style.rotation</p:attrName>
                                        </p:attrNameLst>
                                      </p:cBhvr>
                                      <p:tavLst>
                                        <p:tav tm="0">
                                          <p:val>
                                            <p:fltVal val="720"/>
                                          </p:val>
                                        </p:tav>
                                        <p:tav tm="100000">
                                          <p:val>
                                            <p:fltVal val="0"/>
                                          </p:val>
                                        </p:tav>
                                      </p:tavLst>
                                    </p:anim>
                                    <p:anim calcmode="lin" valueType="num">
                                      <p:cBhvr>
                                        <p:cTn id="238" dur="5000" fill="hold"/>
                                        <p:tgtEl>
                                          <p:spTgt spid="25"/>
                                        </p:tgtEl>
                                        <p:attrNameLst>
                                          <p:attrName>ppt_h</p:attrName>
                                        </p:attrNameLst>
                                      </p:cBhvr>
                                      <p:tavLst>
                                        <p:tav tm="0">
                                          <p:val>
                                            <p:fltVal val="0"/>
                                          </p:val>
                                        </p:tav>
                                        <p:tav tm="100000">
                                          <p:val>
                                            <p:strVal val="#ppt_h"/>
                                          </p:val>
                                        </p:tav>
                                      </p:tavLst>
                                    </p:anim>
                                    <p:anim calcmode="lin" valueType="num">
                                      <p:cBhvr>
                                        <p:cTn id="239" dur="5000" fill="hold"/>
                                        <p:tgtEl>
                                          <p:spTgt spid="25"/>
                                        </p:tgtEl>
                                        <p:attrNameLst>
                                          <p:attrName>ppt_w</p:attrName>
                                        </p:attrNameLst>
                                      </p:cBhvr>
                                      <p:tavLst>
                                        <p:tav tm="0">
                                          <p:val>
                                            <p:fltVal val="0"/>
                                          </p:val>
                                        </p:tav>
                                        <p:tav tm="100000">
                                          <p:val>
                                            <p:strVal val="#ppt_w"/>
                                          </p:val>
                                        </p:tav>
                                      </p:tavLst>
                                    </p:anim>
                                  </p:childTnLst>
                                </p:cTn>
                              </p:par>
                              <p:par>
                                <p:cTn id="240" presetID="35" presetClass="entr" presetSubtype="0" fill="hold" grpId="1" nodeType="withEffect">
                                  <p:stCondLst>
                                    <p:cond delay="0"/>
                                  </p:stCondLst>
                                  <p:childTnLst>
                                    <p:set>
                                      <p:cBhvr>
                                        <p:cTn id="241" dur="1" fill="hold">
                                          <p:stCondLst>
                                            <p:cond delay="0"/>
                                          </p:stCondLst>
                                        </p:cTn>
                                        <p:tgtEl>
                                          <p:spTgt spid="26"/>
                                        </p:tgtEl>
                                        <p:attrNameLst>
                                          <p:attrName>style.visibility</p:attrName>
                                        </p:attrNameLst>
                                      </p:cBhvr>
                                      <p:to>
                                        <p:strVal val="visible"/>
                                      </p:to>
                                    </p:set>
                                    <p:animEffect transition="in" filter="fade">
                                      <p:cBhvr>
                                        <p:cTn id="242" dur="5000"/>
                                        <p:tgtEl>
                                          <p:spTgt spid="26"/>
                                        </p:tgtEl>
                                      </p:cBhvr>
                                    </p:animEffect>
                                    <p:anim calcmode="lin" valueType="num">
                                      <p:cBhvr>
                                        <p:cTn id="243" dur="5000" fill="hold"/>
                                        <p:tgtEl>
                                          <p:spTgt spid="26"/>
                                        </p:tgtEl>
                                        <p:attrNameLst>
                                          <p:attrName>style.rotation</p:attrName>
                                        </p:attrNameLst>
                                      </p:cBhvr>
                                      <p:tavLst>
                                        <p:tav tm="0">
                                          <p:val>
                                            <p:fltVal val="720"/>
                                          </p:val>
                                        </p:tav>
                                        <p:tav tm="100000">
                                          <p:val>
                                            <p:fltVal val="0"/>
                                          </p:val>
                                        </p:tav>
                                      </p:tavLst>
                                    </p:anim>
                                    <p:anim calcmode="lin" valueType="num">
                                      <p:cBhvr>
                                        <p:cTn id="244" dur="5000" fill="hold"/>
                                        <p:tgtEl>
                                          <p:spTgt spid="26"/>
                                        </p:tgtEl>
                                        <p:attrNameLst>
                                          <p:attrName>ppt_h</p:attrName>
                                        </p:attrNameLst>
                                      </p:cBhvr>
                                      <p:tavLst>
                                        <p:tav tm="0">
                                          <p:val>
                                            <p:fltVal val="0"/>
                                          </p:val>
                                        </p:tav>
                                        <p:tav tm="100000">
                                          <p:val>
                                            <p:strVal val="#ppt_h"/>
                                          </p:val>
                                        </p:tav>
                                      </p:tavLst>
                                    </p:anim>
                                    <p:anim calcmode="lin" valueType="num">
                                      <p:cBhvr>
                                        <p:cTn id="245" dur="5000" fill="hold"/>
                                        <p:tgtEl>
                                          <p:spTgt spid="26"/>
                                        </p:tgtEl>
                                        <p:attrNameLst>
                                          <p:attrName>ppt_w</p:attrName>
                                        </p:attrNameLst>
                                      </p:cBhvr>
                                      <p:tavLst>
                                        <p:tav tm="0">
                                          <p:val>
                                            <p:fltVal val="0"/>
                                          </p:val>
                                        </p:tav>
                                        <p:tav tm="100000">
                                          <p:val>
                                            <p:strVal val="#ppt_w"/>
                                          </p:val>
                                        </p:tav>
                                      </p:tavLst>
                                    </p:anim>
                                  </p:childTnLst>
                                </p:cTn>
                              </p:par>
                              <p:par>
                                <p:cTn id="246" presetID="35" presetClass="entr" presetSubtype="0" fill="hold" grpId="1" nodeType="withEffect">
                                  <p:stCondLst>
                                    <p:cond delay="0"/>
                                  </p:stCondLst>
                                  <p:childTnLst>
                                    <p:set>
                                      <p:cBhvr>
                                        <p:cTn id="247" dur="1" fill="hold">
                                          <p:stCondLst>
                                            <p:cond delay="0"/>
                                          </p:stCondLst>
                                        </p:cTn>
                                        <p:tgtEl>
                                          <p:spTgt spid="27"/>
                                        </p:tgtEl>
                                        <p:attrNameLst>
                                          <p:attrName>style.visibility</p:attrName>
                                        </p:attrNameLst>
                                      </p:cBhvr>
                                      <p:to>
                                        <p:strVal val="visible"/>
                                      </p:to>
                                    </p:set>
                                    <p:animEffect transition="in" filter="fade">
                                      <p:cBhvr>
                                        <p:cTn id="248" dur="5000"/>
                                        <p:tgtEl>
                                          <p:spTgt spid="27"/>
                                        </p:tgtEl>
                                      </p:cBhvr>
                                    </p:animEffect>
                                    <p:anim calcmode="lin" valueType="num">
                                      <p:cBhvr>
                                        <p:cTn id="249" dur="5000" fill="hold"/>
                                        <p:tgtEl>
                                          <p:spTgt spid="27"/>
                                        </p:tgtEl>
                                        <p:attrNameLst>
                                          <p:attrName>style.rotation</p:attrName>
                                        </p:attrNameLst>
                                      </p:cBhvr>
                                      <p:tavLst>
                                        <p:tav tm="0">
                                          <p:val>
                                            <p:fltVal val="720"/>
                                          </p:val>
                                        </p:tav>
                                        <p:tav tm="100000">
                                          <p:val>
                                            <p:fltVal val="0"/>
                                          </p:val>
                                        </p:tav>
                                      </p:tavLst>
                                    </p:anim>
                                    <p:anim calcmode="lin" valueType="num">
                                      <p:cBhvr>
                                        <p:cTn id="250" dur="5000" fill="hold"/>
                                        <p:tgtEl>
                                          <p:spTgt spid="27"/>
                                        </p:tgtEl>
                                        <p:attrNameLst>
                                          <p:attrName>ppt_h</p:attrName>
                                        </p:attrNameLst>
                                      </p:cBhvr>
                                      <p:tavLst>
                                        <p:tav tm="0">
                                          <p:val>
                                            <p:fltVal val="0"/>
                                          </p:val>
                                        </p:tav>
                                        <p:tav tm="100000">
                                          <p:val>
                                            <p:strVal val="#ppt_h"/>
                                          </p:val>
                                        </p:tav>
                                      </p:tavLst>
                                    </p:anim>
                                    <p:anim calcmode="lin" valueType="num">
                                      <p:cBhvr>
                                        <p:cTn id="251" dur="5000" fill="hold"/>
                                        <p:tgtEl>
                                          <p:spTgt spid="27"/>
                                        </p:tgtEl>
                                        <p:attrNameLst>
                                          <p:attrName>ppt_w</p:attrName>
                                        </p:attrNameLst>
                                      </p:cBhvr>
                                      <p:tavLst>
                                        <p:tav tm="0">
                                          <p:val>
                                            <p:fltVal val="0"/>
                                          </p:val>
                                        </p:tav>
                                        <p:tav tm="100000">
                                          <p:val>
                                            <p:strVal val="#ppt_w"/>
                                          </p:val>
                                        </p:tav>
                                      </p:tavLst>
                                    </p:anim>
                                  </p:childTnLst>
                                </p:cTn>
                              </p:par>
                              <p:par>
                                <p:cTn id="252" presetID="35" presetClass="entr" presetSubtype="0" fill="hold" grpId="1" nodeType="withEffect">
                                  <p:stCondLst>
                                    <p:cond delay="0"/>
                                  </p:stCondLst>
                                  <p:childTnLst>
                                    <p:set>
                                      <p:cBhvr>
                                        <p:cTn id="253" dur="1" fill="hold">
                                          <p:stCondLst>
                                            <p:cond delay="0"/>
                                          </p:stCondLst>
                                        </p:cTn>
                                        <p:tgtEl>
                                          <p:spTgt spid="28"/>
                                        </p:tgtEl>
                                        <p:attrNameLst>
                                          <p:attrName>style.visibility</p:attrName>
                                        </p:attrNameLst>
                                      </p:cBhvr>
                                      <p:to>
                                        <p:strVal val="visible"/>
                                      </p:to>
                                    </p:set>
                                    <p:animEffect transition="in" filter="fade">
                                      <p:cBhvr>
                                        <p:cTn id="254" dur="5000"/>
                                        <p:tgtEl>
                                          <p:spTgt spid="28"/>
                                        </p:tgtEl>
                                      </p:cBhvr>
                                    </p:animEffect>
                                    <p:anim calcmode="lin" valueType="num">
                                      <p:cBhvr>
                                        <p:cTn id="255" dur="5000" fill="hold"/>
                                        <p:tgtEl>
                                          <p:spTgt spid="28"/>
                                        </p:tgtEl>
                                        <p:attrNameLst>
                                          <p:attrName>style.rotation</p:attrName>
                                        </p:attrNameLst>
                                      </p:cBhvr>
                                      <p:tavLst>
                                        <p:tav tm="0">
                                          <p:val>
                                            <p:fltVal val="720"/>
                                          </p:val>
                                        </p:tav>
                                        <p:tav tm="100000">
                                          <p:val>
                                            <p:fltVal val="0"/>
                                          </p:val>
                                        </p:tav>
                                      </p:tavLst>
                                    </p:anim>
                                    <p:anim calcmode="lin" valueType="num">
                                      <p:cBhvr>
                                        <p:cTn id="256" dur="5000" fill="hold"/>
                                        <p:tgtEl>
                                          <p:spTgt spid="28"/>
                                        </p:tgtEl>
                                        <p:attrNameLst>
                                          <p:attrName>ppt_h</p:attrName>
                                        </p:attrNameLst>
                                      </p:cBhvr>
                                      <p:tavLst>
                                        <p:tav tm="0">
                                          <p:val>
                                            <p:fltVal val="0"/>
                                          </p:val>
                                        </p:tav>
                                        <p:tav tm="100000">
                                          <p:val>
                                            <p:strVal val="#ppt_h"/>
                                          </p:val>
                                        </p:tav>
                                      </p:tavLst>
                                    </p:anim>
                                    <p:anim calcmode="lin" valueType="num">
                                      <p:cBhvr>
                                        <p:cTn id="257" dur="5000" fill="hold"/>
                                        <p:tgtEl>
                                          <p:spTgt spid="28"/>
                                        </p:tgtEl>
                                        <p:attrNameLst>
                                          <p:attrName>ppt_w</p:attrName>
                                        </p:attrNameLst>
                                      </p:cBhvr>
                                      <p:tavLst>
                                        <p:tav tm="0">
                                          <p:val>
                                            <p:fltVal val="0"/>
                                          </p:val>
                                        </p:tav>
                                        <p:tav tm="100000">
                                          <p:val>
                                            <p:strVal val="#ppt_w"/>
                                          </p:val>
                                        </p:tav>
                                      </p:tavLst>
                                    </p:anim>
                                  </p:childTnLst>
                                </p:cTn>
                              </p:par>
                              <p:par>
                                <p:cTn id="258" presetID="35" presetClass="entr" presetSubtype="0" fill="hold" grpId="1" nodeType="withEffect">
                                  <p:stCondLst>
                                    <p:cond delay="0"/>
                                  </p:stCondLst>
                                  <p:childTnLst>
                                    <p:set>
                                      <p:cBhvr>
                                        <p:cTn id="259" dur="1" fill="hold">
                                          <p:stCondLst>
                                            <p:cond delay="0"/>
                                          </p:stCondLst>
                                        </p:cTn>
                                        <p:tgtEl>
                                          <p:spTgt spid="29"/>
                                        </p:tgtEl>
                                        <p:attrNameLst>
                                          <p:attrName>style.visibility</p:attrName>
                                        </p:attrNameLst>
                                      </p:cBhvr>
                                      <p:to>
                                        <p:strVal val="visible"/>
                                      </p:to>
                                    </p:set>
                                    <p:animEffect transition="in" filter="fade">
                                      <p:cBhvr>
                                        <p:cTn id="260" dur="5000"/>
                                        <p:tgtEl>
                                          <p:spTgt spid="29"/>
                                        </p:tgtEl>
                                      </p:cBhvr>
                                    </p:animEffect>
                                    <p:anim calcmode="lin" valueType="num">
                                      <p:cBhvr>
                                        <p:cTn id="261" dur="5000" fill="hold"/>
                                        <p:tgtEl>
                                          <p:spTgt spid="29"/>
                                        </p:tgtEl>
                                        <p:attrNameLst>
                                          <p:attrName>style.rotation</p:attrName>
                                        </p:attrNameLst>
                                      </p:cBhvr>
                                      <p:tavLst>
                                        <p:tav tm="0">
                                          <p:val>
                                            <p:fltVal val="720"/>
                                          </p:val>
                                        </p:tav>
                                        <p:tav tm="100000">
                                          <p:val>
                                            <p:fltVal val="0"/>
                                          </p:val>
                                        </p:tav>
                                      </p:tavLst>
                                    </p:anim>
                                    <p:anim calcmode="lin" valueType="num">
                                      <p:cBhvr>
                                        <p:cTn id="262" dur="5000" fill="hold"/>
                                        <p:tgtEl>
                                          <p:spTgt spid="29"/>
                                        </p:tgtEl>
                                        <p:attrNameLst>
                                          <p:attrName>ppt_h</p:attrName>
                                        </p:attrNameLst>
                                      </p:cBhvr>
                                      <p:tavLst>
                                        <p:tav tm="0">
                                          <p:val>
                                            <p:fltVal val="0"/>
                                          </p:val>
                                        </p:tav>
                                        <p:tav tm="100000">
                                          <p:val>
                                            <p:strVal val="#ppt_h"/>
                                          </p:val>
                                        </p:tav>
                                      </p:tavLst>
                                    </p:anim>
                                    <p:anim calcmode="lin" valueType="num">
                                      <p:cBhvr>
                                        <p:cTn id="263" dur="5000" fill="hold"/>
                                        <p:tgtEl>
                                          <p:spTgt spid="29"/>
                                        </p:tgtEl>
                                        <p:attrNameLst>
                                          <p:attrName>ppt_w</p:attrName>
                                        </p:attrNameLst>
                                      </p:cBhvr>
                                      <p:tavLst>
                                        <p:tav tm="0">
                                          <p:val>
                                            <p:fltVal val="0"/>
                                          </p:val>
                                        </p:tav>
                                        <p:tav tm="100000">
                                          <p:val>
                                            <p:strVal val="#ppt_w"/>
                                          </p:val>
                                        </p:tav>
                                      </p:tavLst>
                                    </p:anim>
                                  </p:childTnLst>
                                </p:cTn>
                              </p:par>
                              <p:par>
                                <p:cTn id="264" presetID="35" presetClass="entr" presetSubtype="0" fill="hold" grpId="1" nodeType="withEffect">
                                  <p:stCondLst>
                                    <p:cond delay="0"/>
                                  </p:stCondLst>
                                  <p:childTnLst>
                                    <p:set>
                                      <p:cBhvr>
                                        <p:cTn id="265" dur="1" fill="hold">
                                          <p:stCondLst>
                                            <p:cond delay="0"/>
                                          </p:stCondLst>
                                        </p:cTn>
                                        <p:tgtEl>
                                          <p:spTgt spid="30"/>
                                        </p:tgtEl>
                                        <p:attrNameLst>
                                          <p:attrName>style.visibility</p:attrName>
                                        </p:attrNameLst>
                                      </p:cBhvr>
                                      <p:to>
                                        <p:strVal val="visible"/>
                                      </p:to>
                                    </p:set>
                                    <p:animEffect transition="in" filter="fade">
                                      <p:cBhvr>
                                        <p:cTn id="266" dur="5000"/>
                                        <p:tgtEl>
                                          <p:spTgt spid="30"/>
                                        </p:tgtEl>
                                      </p:cBhvr>
                                    </p:animEffect>
                                    <p:anim calcmode="lin" valueType="num">
                                      <p:cBhvr>
                                        <p:cTn id="267" dur="5000" fill="hold"/>
                                        <p:tgtEl>
                                          <p:spTgt spid="30"/>
                                        </p:tgtEl>
                                        <p:attrNameLst>
                                          <p:attrName>style.rotation</p:attrName>
                                        </p:attrNameLst>
                                      </p:cBhvr>
                                      <p:tavLst>
                                        <p:tav tm="0">
                                          <p:val>
                                            <p:fltVal val="720"/>
                                          </p:val>
                                        </p:tav>
                                        <p:tav tm="100000">
                                          <p:val>
                                            <p:fltVal val="0"/>
                                          </p:val>
                                        </p:tav>
                                      </p:tavLst>
                                    </p:anim>
                                    <p:anim calcmode="lin" valueType="num">
                                      <p:cBhvr>
                                        <p:cTn id="268" dur="5000" fill="hold"/>
                                        <p:tgtEl>
                                          <p:spTgt spid="30"/>
                                        </p:tgtEl>
                                        <p:attrNameLst>
                                          <p:attrName>ppt_h</p:attrName>
                                        </p:attrNameLst>
                                      </p:cBhvr>
                                      <p:tavLst>
                                        <p:tav tm="0">
                                          <p:val>
                                            <p:fltVal val="0"/>
                                          </p:val>
                                        </p:tav>
                                        <p:tav tm="100000">
                                          <p:val>
                                            <p:strVal val="#ppt_h"/>
                                          </p:val>
                                        </p:tav>
                                      </p:tavLst>
                                    </p:anim>
                                    <p:anim calcmode="lin" valueType="num">
                                      <p:cBhvr>
                                        <p:cTn id="269" dur="5000" fill="hold"/>
                                        <p:tgtEl>
                                          <p:spTgt spid="30"/>
                                        </p:tgtEl>
                                        <p:attrNameLst>
                                          <p:attrName>ppt_w</p:attrName>
                                        </p:attrNameLst>
                                      </p:cBhvr>
                                      <p:tavLst>
                                        <p:tav tm="0">
                                          <p:val>
                                            <p:fltVal val="0"/>
                                          </p:val>
                                        </p:tav>
                                        <p:tav tm="100000">
                                          <p:val>
                                            <p:strVal val="#ppt_w"/>
                                          </p:val>
                                        </p:tav>
                                      </p:tavLst>
                                    </p:anim>
                                  </p:childTnLst>
                                </p:cTn>
                              </p:par>
                              <p:par>
                                <p:cTn id="270" presetID="35" presetClass="entr" presetSubtype="0" fill="hold" grpId="1" nodeType="withEffect">
                                  <p:stCondLst>
                                    <p:cond delay="0"/>
                                  </p:stCondLst>
                                  <p:childTnLst>
                                    <p:set>
                                      <p:cBhvr>
                                        <p:cTn id="271" dur="1" fill="hold">
                                          <p:stCondLst>
                                            <p:cond delay="0"/>
                                          </p:stCondLst>
                                        </p:cTn>
                                        <p:tgtEl>
                                          <p:spTgt spid="31"/>
                                        </p:tgtEl>
                                        <p:attrNameLst>
                                          <p:attrName>style.visibility</p:attrName>
                                        </p:attrNameLst>
                                      </p:cBhvr>
                                      <p:to>
                                        <p:strVal val="visible"/>
                                      </p:to>
                                    </p:set>
                                    <p:animEffect transition="in" filter="fade">
                                      <p:cBhvr>
                                        <p:cTn id="272" dur="5000"/>
                                        <p:tgtEl>
                                          <p:spTgt spid="31"/>
                                        </p:tgtEl>
                                      </p:cBhvr>
                                    </p:animEffect>
                                    <p:anim calcmode="lin" valueType="num">
                                      <p:cBhvr>
                                        <p:cTn id="273" dur="5000" fill="hold"/>
                                        <p:tgtEl>
                                          <p:spTgt spid="31"/>
                                        </p:tgtEl>
                                        <p:attrNameLst>
                                          <p:attrName>style.rotation</p:attrName>
                                        </p:attrNameLst>
                                      </p:cBhvr>
                                      <p:tavLst>
                                        <p:tav tm="0">
                                          <p:val>
                                            <p:fltVal val="720"/>
                                          </p:val>
                                        </p:tav>
                                        <p:tav tm="100000">
                                          <p:val>
                                            <p:fltVal val="0"/>
                                          </p:val>
                                        </p:tav>
                                      </p:tavLst>
                                    </p:anim>
                                    <p:anim calcmode="lin" valueType="num">
                                      <p:cBhvr>
                                        <p:cTn id="274" dur="5000" fill="hold"/>
                                        <p:tgtEl>
                                          <p:spTgt spid="31"/>
                                        </p:tgtEl>
                                        <p:attrNameLst>
                                          <p:attrName>ppt_h</p:attrName>
                                        </p:attrNameLst>
                                      </p:cBhvr>
                                      <p:tavLst>
                                        <p:tav tm="0">
                                          <p:val>
                                            <p:fltVal val="0"/>
                                          </p:val>
                                        </p:tav>
                                        <p:tav tm="100000">
                                          <p:val>
                                            <p:strVal val="#ppt_h"/>
                                          </p:val>
                                        </p:tav>
                                      </p:tavLst>
                                    </p:anim>
                                    <p:anim calcmode="lin" valueType="num">
                                      <p:cBhvr>
                                        <p:cTn id="275" dur="5000" fill="hold"/>
                                        <p:tgtEl>
                                          <p:spTgt spid="31"/>
                                        </p:tgtEl>
                                        <p:attrNameLst>
                                          <p:attrName>ppt_w</p:attrName>
                                        </p:attrNameLst>
                                      </p:cBhvr>
                                      <p:tavLst>
                                        <p:tav tm="0">
                                          <p:val>
                                            <p:fltVal val="0"/>
                                          </p:val>
                                        </p:tav>
                                        <p:tav tm="100000">
                                          <p:val>
                                            <p:strVal val="#ppt_w"/>
                                          </p:val>
                                        </p:tav>
                                      </p:tavLst>
                                    </p:anim>
                                  </p:childTnLst>
                                </p:cTn>
                              </p:par>
                              <p:par>
                                <p:cTn id="276" presetID="35" presetClass="entr" presetSubtype="0" fill="hold" grpId="1" nodeType="withEffect">
                                  <p:stCondLst>
                                    <p:cond delay="0"/>
                                  </p:stCondLst>
                                  <p:childTnLst>
                                    <p:set>
                                      <p:cBhvr>
                                        <p:cTn id="277" dur="1" fill="hold">
                                          <p:stCondLst>
                                            <p:cond delay="0"/>
                                          </p:stCondLst>
                                        </p:cTn>
                                        <p:tgtEl>
                                          <p:spTgt spid="32"/>
                                        </p:tgtEl>
                                        <p:attrNameLst>
                                          <p:attrName>style.visibility</p:attrName>
                                        </p:attrNameLst>
                                      </p:cBhvr>
                                      <p:to>
                                        <p:strVal val="visible"/>
                                      </p:to>
                                    </p:set>
                                    <p:animEffect transition="in" filter="fade">
                                      <p:cBhvr>
                                        <p:cTn id="278" dur="5000"/>
                                        <p:tgtEl>
                                          <p:spTgt spid="32"/>
                                        </p:tgtEl>
                                      </p:cBhvr>
                                    </p:animEffect>
                                    <p:anim calcmode="lin" valueType="num">
                                      <p:cBhvr>
                                        <p:cTn id="279" dur="5000" fill="hold"/>
                                        <p:tgtEl>
                                          <p:spTgt spid="32"/>
                                        </p:tgtEl>
                                        <p:attrNameLst>
                                          <p:attrName>style.rotation</p:attrName>
                                        </p:attrNameLst>
                                      </p:cBhvr>
                                      <p:tavLst>
                                        <p:tav tm="0">
                                          <p:val>
                                            <p:fltVal val="720"/>
                                          </p:val>
                                        </p:tav>
                                        <p:tav tm="100000">
                                          <p:val>
                                            <p:fltVal val="0"/>
                                          </p:val>
                                        </p:tav>
                                      </p:tavLst>
                                    </p:anim>
                                    <p:anim calcmode="lin" valueType="num">
                                      <p:cBhvr>
                                        <p:cTn id="280" dur="5000" fill="hold"/>
                                        <p:tgtEl>
                                          <p:spTgt spid="32"/>
                                        </p:tgtEl>
                                        <p:attrNameLst>
                                          <p:attrName>ppt_h</p:attrName>
                                        </p:attrNameLst>
                                      </p:cBhvr>
                                      <p:tavLst>
                                        <p:tav tm="0">
                                          <p:val>
                                            <p:fltVal val="0"/>
                                          </p:val>
                                        </p:tav>
                                        <p:tav tm="100000">
                                          <p:val>
                                            <p:strVal val="#ppt_h"/>
                                          </p:val>
                                        </p:tav>
                                      </p:tavLst>
                                    </p:anim>
                                    <p:anim calcmode="lin" valueType="num">
                                      <p:cBhvr>
                                        <p:cTn id="281" dur="5000" fill="hold"/>
                                        <p:tgtEl>
                                          <p:spTgt spid="32"/>
                                        </p:tgtEl>
                                        <p:attrNameLst>
                                          <p:attrName>ppt_w</p:attrName>
                                        </p:attrNameLst>
                                      </p:cBhvr>
                                      <p:tavLst>
                                        <p:tav tm="0">
                                          <p:val>
                                            <p:fltVal val="0"/>
                                          </p:val>
                                        </p:tav>
                                        <p:tav tm="100000">
                                          <p:val>
                                            <p:strVal val="#ppt_w"/>
                                          </p:val>
                                        </p:tav>
                                      </p:tavLst>
                                    </p:anim>
                                  </p:childTnLst>
                                </p:cTn>
                              </p:par>
                              <p:par>
                                <p:cTn id="282" presetID="35" presetClass="entr" presetSubtype="0" fill="hold" grpId="1" nodeType="withEffect">
                                  <p:stCondLst>
                                    <p:cond delay="0"/>
                                  </p:stCondLst>
                                  <p:childTnLst>
                                    <p:set>
                                      <p:cBhvr>
                                        <p:cTn id="283" dur="1" fill="hold">
                                          <p:stCondLst>
                                            <p:cond delay="0"/>
                                          </p:stCondLst>
                                        </p:cTn>
                                        <p:tgtEl>
                                          <p:spTgt spid="33"/>
                                        </p:tgtEl>
                                        <p:attrNameLst>
                                          <p:attrName>style.visibility</p:attrName>
                                        </p:attrNameLst>
                                      </p:cBhvr>
                                      <p:to>
                                        <p:strVal val="visible"/>
                                      </p:to>
                                    </p:set>
                                    <p:animEffect transition="in" filter="fade">
                                      <p:cBhvr>
                                        <p:cTn id="284" dur="5000"/>
                                        <p:tgtEl>
                                          <p:spTgt spid="33"/>
                                        </p:tgtEl>
                                      </p:cBhvr>
                                    </p:animEffect>
                                    <p:anim calcmode="lin" valueType="num">
                                      <p:cBhvr>
                                        <p:cTn id="285" dur="5000" fill="hold"/>
                                        <p:tgtEl>
                                          <p:spTgt spid="33"/>
                                        </p:tgtEl>
                                        <p:attrNameLst>
                                          <p:attrName>style.rotation</p:attrName>
                                        </p:attrNameLst>
                                      </p:cBhvr>
                                      <p:tavLst>
                                        <p:tav tm="0">
                                          <p:val>
                                            <p:fltVal val="720"/>
                                          </p:val>
                                        </p:tav>
                                        <p:tav tm="100000">
                                          <p:val>
                                            <p:fltVal val="0"/>
                                          </p:val>
                                        </p:tav>
                                      </p:tavLst>
                                    </p:anim>
                                    <p:anim calcmode="lin" valueType="num">
                                      <p:cBhvr>
                                        <p:cTn id="286" dur="5000" fill="hold"/>
                                        <p:tgtEl>
                                          <p:spTgt spid="33"/>
                                        </p:tgtEl>
                                        <p:attrNameLst>
                                          <p:attrName>ppt_h</p:attrName>
                                        </p:attrNameLst>
                                      </p:cBhvr>
                                      <p:tavLst>
                                        <p:tav tm="0">
                                          <p:val>
                                            <p:fltVal val="0"/>
                                          </p:val>
                                        </p:tav>
                                        <p:tav tm="100000">
                                          <p:val>
                                            <p:strVal val="#ppt_h"/>
                                          </p:val>
                                        </p:tav>
                                      </p:tavLst>
                                    </p:anim>
                                    <p:anim calcmode="lin" valueType="num">
                                      <p:cBhvr>
                                        <p:cTn id="287" dur="5000" fill="hold"/>
                                        <p:tgtEl>
                                          <p:spTgt spid="33"/>
                                        </p:tgtEl>
                                        <p:attrNameLst>
                                          <p:attrName>ppt_w</p:attrName>
                                        </p:attrNameLst>
                                      </p:cBhvr>
                                      <p:tavLst>
                                        <p:tav tm="0">
                                          <p:val>
                                            <p:fltVal val="0"/>
                                          </p:val>
                                        </p:tav>
                                        <p:tav tm="100000">
                                          <p:val>
                                            <p:strVal val="#ppt_w"/>
                                          </p:val>
                                        </p:tav>
                                      </p:tavLst>
                                    </p:anim>
                                  </p:childTnLst>
                                </p:cTn>
                              </p:par>
                            </p:childTnLst>
                          </p:cTn>
                        </p:par>
                        <p:par>
                          <p:cTn id="288" fill="hold">
                            <p:stCondLst>
                              <p:cond delay="5000"/>
                            </p:stCondLst>
                            <p:childTnLst>
                              <p:par>
                                <p:cTn id="289" presetID="23" presetClass="exit" presetSubtype="544" fill="hold" grpId="2" nodeType="afterEffect">
                                  <p:stCondLst>
                                    <p:cond delay="0"/>
                                  </p:stCondLst>
                                  <p:childTnLst>
                                    <p:anim calcmode="lin" valueType="num">
                                      <p:cBhvr>
                                        <p:cTn id="290" dur="5000"/>
                                        <p:tgtEl>
                                          <p:spTgt spid="6"/>
                                        </p:tgtEl>
                                        <p:attrNameLst>
                                          <p:attrName>ppt_w</p:attrName>
                                        </p:attrNameLst>
                                      </p:cBhvr>
                                      <p:tavLst>
                                        <p:tav tm="0">
                                          <p:val>
                                            <p:strVal val="ppt_w"/>
                                          </p:val>
                                        </p:tav>
                                        <p:tav tm="100000">
                                          <p:val>
                                            <p:fltVal val="0"/>
                                          </p:val>
                                        </p:tav>
                                      </p:tavLst>
                                    </p:anim>
                                    <p:anim calcmode="lin" valueType="num">
                                      <p:cBhvr>
                                        <p:cTn id="291" dur="5000"/>
                                        <p:tgtEl>
                                          <p:spTgt spid="6"/>
                                        </p:tgtEl>
                                        <p:attrNameLst>
                                          <p:attrName>ppt_h</p:attrName>
                                        </p:attrNameLst>
                                      </p:cBhvr>
                                      <p:tavLst>
                                        <p:tav tm="0">
                                          <p:val>
                                            <p:strVal val="ppt_h"/>
                                          </p:val>
                                        </p:tav>
                                        <p:tav tm="100000">
                                          <p:val>
                                            <p:fltVal val="0"/>
                                          </p:val>
                                        </p:tav>
                                      </p:tavLst>
                                    </p:anim>
                                    <p:anim calcmode="lin" valueType="num">
                                      <p:cBhvr>
                                        <p:cTn id="292" dur="5000"/>
                                        <p:tgtEl>
                                          <p:spTgt spid="6"/>
                                        </p:tgtEl>
                                        <p:attrNameLst>
                                          <p:attrName>ppt_x</p:attrName>
                                        </p:attrNameLst>
                                      </p:cBhvr>
                                      <p:tavLst>
                                        <p:tav tm="0">
                                          <p:val>
                                            <p:strVal val="ppt_x"/>
                                          </p:val>
                                        </p:tav>
                                        <p:tav tm="100000">
                                          <p:val>
                                            <p:fltVal val="0.5"/>
                                          </p:val>
                                        </p:tav>
                                      </p:tavLst>
                                    </p:anim>
                                    <p:anim calcmode="lin" valueType="num">
                                      <p:cBhvr>
                                        <p:cTn id="293" dur="5000"/>
                                        <p:tgtEl>
                                          <p:spTgt spid="6"/>
                                        </p:tgtEl>
                                        <p:attrNameLst>
                                          <p:attrName>ppt_y</p:attrName>
                                        </p:attrNameLst>
                                      </p:cBhvr>
                                      <p:tavLst>
                                        <p:tav tm="0">
                                          <p:val>
                                            <p:strVal val="ppt_y"/>
                                          </p:val>
                                        </p:tav>
                                        <p:tav tm="100000">
                                          <p:val>
                                            <p:fltVal val="0.5"/>
                                          </p:val>
                                        </p:tav>
                                      </p:tavLst>
                                    </p:anim>
                                    <p:set>
                                      <p:cBhvr>
                                        <p:cTn id="294" dur="1" fill="hold">
                                          <p:stCondLst>
                                            <p:cond delay="4999"/>
                                          </p:stCondLst>
                                        </p:cTn>
                                        <p:tgtEl>
                                          <p:spTgt spid="6"/>
                                        </p:tgtEl>
                                        <p:attrNameLst>
                                          <p:attrName>style.visibility</p:attrName>
                                        </p:attrNameLst>
                                      </p:cBhvr>
                                      <p:to>
                                        <p:strVal val="hidden"/>
                                      </p:to>
                                    </p:set>
                                  </p:childTnLst>
                                </p:cTn>
                              </p:par>
                              <p:par>
                                <p:cTn id="295" presetID="23" presetClass="exit" presetSubtype="544" fill="hold" grpId="2" nodeType="withEffect">
                                  <p:stCondLst>
                                    <p:cond delay="0"/>
                                  </p:stCondLst>
                                  <p:childTnLst>
                                    <p:anim calcmode="lin" valueType="num">
                                      <p:cBhvr>
                                        <p:cTn id="296" dur="5000"/>
                                        <p:tgtEl>
                                          <p:spTgt spid="7"/>
                                        </p:tgtEl>
                                        <p:attrNameLst>
                                          <p:attrName>ppt_w</p:attrName>
                                        </p:attrNameLst>
                                      </p:cBhvr>
                                      <p:tavLst>
                                        <p:tav tm="0">
                                          <p:val>
                                            <p:strVal val="ppt_w"/>
                                          </p:val>
                                        </p:tav>
                                        <p:tav tm="100000">
                                          <p:val>
                                            <p:fltVal val="0"/>
                                          </p:val>
                                        </p:tav>
                                      </p:tavLst>
                                    </p:anim>
                                    <p:anim calcmode="lin" valueType="num">
                                      <p:cBhvr>
                                        <p:cTn id="297" dur="5000"/>
                                        <p:tgtEl>
                                          <p:spTgt spid="7"/>
                                        </p:tgtEl>
                                        <p:attrNameLst>
                                          <p:attrName>ppt_h</p:attrName>
                                        </p:attrNameLst>
                                      </p:cBhvr>
                                      <p:tavLst>
                                        <p:tav tm="0">
                                          <p:val>
                                            <p:strVal val="ppt_h"/>
                                          </p:val>
                                        </p:tav>
                                        <p:tav tm="100000">
                                          <p:val>
                                            <p:fltVal val="0"/>
                                          </p:val>
                                        </p:tav>
                                      </p:tavLst>
                                    </p:anim>
                                    <p:anim calcmode="lin" valueType="num">
                                      <p:cBhvr>
                                        <p:cTn id="298" dur="5000"/>
                                        <p:tgtEl>
                                          <p:spTgt spid="7"/>
                                        </p:tgtEl>
                                        <p:attrNameLst>
                                          <p:attrName>ppt_x</p:attrName>
                                        </p:attrNameLst>
                                      </p:cBhvr>
                                      <p:tavLst>
                                        <p:tav tm="0">
                                          <p:val>
                                            <p:strVal val="ppt_x"/>
                                          </p:val>
                                        </p:tav>
                                        <p:tav tm="100000">
                                          <p:val>
                                            <p:fltVal val="0.5"/>
                                          </p:val>
                                        </p:tav>
                                      </p:tavLst>
                                    </p:anim>
                                    <p:anim calcmode="lin" valueType="num">
                                      <p:cBhvr>
                                        <p:cTn id="299" dur="5000"/>
                                        <p:tgtEl>
                                          <p:spTgt spid="7"/>
                                        </p:tgtEl>
                                        <p:attrNameLst>
                                          <p:attrName>ppt_y</p:attrName>
                                        </p:attrNameLst>
                                      </p:cBhvr>
                                      <p:tavLst>
                                        <p:tav tm="0">
                                          <p:val>
                                            <p:strVal val="ppt_y"/>
                                          </p:val>
                                        </p:tav>
                                        <p:tav tm="100000">
                                          <p:val>
                                            <p:fltVal val="0.5"/>
                                          </p:val>
                                        </p:tav>
                                      </p:tavLst>
                                    </p:anim>
                                    <p:set>
                                      <p:cBhvr>
                                        <p:cTn id="300" dur="1" fill="hold">
                                          <p:stCondLst>
                                            <p:cond delay="4999"/>
                                          </p:stCondLst>
                                        </p:cTn>
                                        <p:tgtEl>
                                          <p:spTgt spid="7"/>
                                        </p:tgtEl>
                                        <p:attrNameLst>
                                          <p:attrName>style.visibility</p:attrName>
                                        </p:attrNameLst>
                                      </p:cBhvr>
                                      <p:to>
                                        <p:strVal val="hidden"/>
                                      </p:to>
                                    </p:set>
                                  </p:childTnLst>
                                </p:cTn>
                              </p:par>
                              <p:par>
                                <p:cTn id="301" presetID="23" presetClass="exit" presetSubtype="544" fill="hold" grpId="2" nodeType="withEffect">
                                  <p:stCondLst>
                                    <p:cond delay="0"/>
                                  </p:stCondLst>
                                  <p:childTnLst>
                                    <p:anim calcmode="lin" valueType="num">
                                      <p:cBhvr>
                                        <p:cTn id="302" dur="5000"/>
                                        <p:tgtEl>
                                          <p:spTgt spid="8"/>
                                        </p:tgtEl>
                                        <p:attrNameLst>
                                          <p:attrName>ppt_w</p:attrName>
                                        </p:attrNameLst>
                                      </p:cBhvr>
                                      <p:tavLst>
                                        <p:tav tm="0">
                                          <p:val>
                                            <p:strVal val="ppt_w"/>
                                          </p:val>
                                        </p:tav>
                                        <p:tav tm="100000">
                                          <p:val>
                                            <p:fltVal val="0"/>
                                          </p:val>
                                        </p:tav>
                                      </p:tavLst>
                                    </p:anim>
                                    <p:anim calcmode="lin" valueType="num">
                                      <p:cBhvr>
                                        <p:cTn id="303" dur="5000"/>
                                        <p:tgtEl>
                                          <p:spTgt spid="8"/>
                                        </p:tgtEl>
                                        <p:attrNameLst>
                                          <p:attrName>ppt_h</p:attrName>
                                        </p:attrNameLst>
                                      </p:cBhvr>
                                      <p:tavLst>
                                        <p:tav tm="0">
                                          <p:val>
                                            <p:strVal val="ppt_h"/>
                                          </p:val>
                                        </p:tav>
                                        <p:tav tm="100000">
                                          <p:val>
                                            <p:fltVal val="0"/>
                                          </p:val>
                                        </p:tav>
                                      </p:tavLst>
                                    </p:anim>
                                    <p:anim calcmode="lin" valueType="num">
                                      <p:cBhvr>
                                        <p:cTn id="304" dur="5000"/>
                                        <p:tgtEl>
                                          <p:spTgt spid="8"/>
                                        </p:tgtEl>
                                        <p:attrNameLst>
                                          <p:attrName>ppt_x</p:attrName>
                                        </p:attrNameLst>
                                      </p:cBhvr>
                                      <p:tavLst>
                                        <p:tav tm="0">
                                          <p:val>
                                            <p:strVal val="ppt_x"/>
                                          </p:val>
                                        </p:tav>
                                        <p:tav tm="100000">
                                          <p:val>
                                            <p:fltVal val="0.5"/>
                                          </p:val>
                                        </p:tav>
                                      </p:tavLst>
                                    </p:anim>
                                    <p:anim calcmode="lin" valueType="num">
                                      <p:cBhvr>
                                        <p:cTn id="305" dur="5000"/>
                                        <p:tgtEl>
                                          <p:spTgt spid="8"/>
                                        </p:tgtEl>
                                        <p:attrNameLst>
                                          <p:attrName>ppt_y</p:attrName>
                                        </p:attrNameLst>
                                      </p:cBhvr>
                                      <p:tavLst>
                                        <p:tav tm="0">
                                          <p:val>
                                            <p:strVal val="ppt_y"/>
                                          </p:val>
                                        </p:tav>
                                        <p:tav tm="100000">
                                          <p:val>
                                            <p:fltVal val="0.5"/>
                                          </p:val>
                                        </p:tav>
                                      </p:tavLst>
                                    </p:anim>
                                    <p:set>
                                      <p:cBhvr>
                                        <p:cTn id="306" dur="1" fill="hold">
                                          <p:stCondLst>
                                            <p:cond delay="4999"/>
                                          </p:stCondLst>
                                        </p:cTn>
                                        <p:tgtEl>
                                          <p:spTgt spid="8"/>
                                        </p:tgtEl>
                                        <p:attrNameLst>
                                          <p:attrName>style.visibility</p:attrName>
                                        </p:attrNameLst>
                                      </p:cBhvr>
                                      <p:to>
                                        <p:strVal val="hidden"/>
                                      </p:to>
                                    </p:set>
                                  </p:childTnLst>
                                </p:cTn>
                              </p:par>
                              <p:par>
                                <p:cTn id="307" presetID="23" presetClass="exit" presetSubtype="544" fill="hold" grpId="2" nodeType="withEffect">
                                  <p:stCondLst>
                                    <p:cond delay="0"/>
                                  </p:stCondLst>
                                  <p:childTnLst>
                                    <p:anim calcmode="lin" valueType="num">
                                      <p:cBhvr>
                                        <p:cTn id="308" dur="5000"/>
                                        <p:tgtEl>
                                          <p:spTgt spid="9"/>
                                        </p:tgtEl>
                                        <p:attrNameLst>
                                          <p:attrName>ppt_w</p:attrName>
                                        </p:attrNameLst>
                                      </p:cBhvr>
                                      <p:tavLst>
                                        <p:tav tm="0">
                                          <p:val>
                                            <p:strVal val="ppt_w"/>
                                          </p:val>
                                        </p:tav>
                                        <p:tav tm="100000">
                                          <p:val>
                                            <p:fltVal val="0"/>
                                          </p:val>
                                        </p:tav>
                                      </p:tavLst>
                                    </p:anim>
                                    <p:anim calcmode="lin" valueType="num">
                                      <p:cBhvr>
                                        <p:cTn id="309" dur="5000"/>
                                        <p:tgtEl>
                                          <p:spTgt spid="9"/>
                                        </p:tgtEl>
                                        <p:attrNameLst>
                                          <p:attrName>ppt_h</p:attrName>
                                        </p:attrNameLst>
                                      </p:cBhvr>
                                      <p:tavLst>
                                        <p:tav tm="0">
                                          <p:val>
                                            <p:strVal val="ppt_h"/>
                                          </p:val>
                                        </p:tav>
                                        <p:tav tm="100000">
                                          <p:val>
                                            <p:fltVal val="0"/>
                                          </p:val>
                                        </p:tav>
                                      </p:tavLst>
                                    </p:anim>
                                    <p:anim calcmode="lin" valueType="num">
                                      <p:cBhvr>
                                        <p:cTn id="310" dur="5000"/>
                                        <p:tgtEl>
                                          <p:spTgt spid="9"/>
                                        </p:tgtEl>
                                        <p:attrNameLst>
                                          <p:attrName>ppt_x</p:attrName>
                                        </p:attrNameLst>
                                      </p:cBhvr>
                                      <p:tavLst>
                                        <p:tav tm="0">
                                          <p:val>
                                            <p:strVal val="ppt_x"/>
                                          </p:val>
                                        </p:tav>
                                        <p:tav tm="100000">
                                          <p:val>
                                            <p:fltVal val="0.5"/>
                                          </p:val>
                                        </p:tav>
                                      </p:tavLst>
                                    </p:anim>
                                    <p:anim calcmode="lin" valueType="num">
                                      <p:cBhvr>
                                        <p:cTn id="311" dur="5000"/>
                                        <p:tgtEl>
                                          <p:spTgt spid="9"/>
                                        </p:tgtEl>
                                        <p:attrNameLst>
                                          <p:attrName>ppt_y</p:attrName>
                                        </p:attrNameLst>
                                      </p:cBhvr>
                                      <p:tavLst>
                                        <p:tav tm="0">
                                          <p:val>
                                            <p:strVal val="ppt_y"/>
                                          </p:val>
                                        </p:tav>
                                        <p:tav tm="100000">
                                          <p:val>
                                            <p:fltVal val="0.5"/>
                                          </p:val>
                                        </p:tav>
                                      </p:tavLst>
                                    </p:anim>
                                    <p:set>
                                      <p:cBhvr>
                                        <p:cTn id="312" dur="1" fill="hold">
                                          <p:stCondLst>
                                            <p:cond delay="4999"/>
                                          </p:stCondLst>
                                        </p:cTn>
                                        <p:tgtEl>
                                          <p:spTgt spid="9"/>
                                        </p:tgtEl>
                                        <p:attrNameLst>
                                          <p:attrName>style.visibility</p:attrName>
                                        </p:attrNameLst>
                                      </p:cBhvr>
                                      <p:to>
                                        <p:strVal val="hidden"/>
                                      </p:to>
                                    </p:set>
                                  </p:childTnLst>
                                </p:cTn>
                              </p:par>
                              <p:par>
                                <p:cTn id="313" presetID="23" presetClass="exit" presetSubtype="544" fill="hold" grpId="2" nodeType="withEffect">
                                  <p:stCondLst>
                                    <p:cond delay="0"/>
                                  </p:stCondLst>
                                  <p:childTnLst>
                                    <p:anim calcmode="lin" valueType="num">
                                      <p:cBhvr>
                                        <p:cTn id="314" dur="5000"/>
                                        <p:tgtEl>
                                          <p:spTgt spid="10"/>
                                        </p:tgtEl>
                                        <p:attrNameLst>
                                          <p:attrName>ppt_w</p:attrName>
                                        </p:attrNameLst>
                                      </p:cBhvr>
                                      <p:tavLst>
                                        <p:tav tm="0">
                                          <p:val>
                                            <p:strVal val="ppt_w"/>
                                          </p:val>
                                        </p:tav>
                                        <p:tav tm="100000">
                                          <p:val>
                                            <p:fltVal val="0"/>
                                          </p:val>
                                        </p:tav>
                                      </p:tavLst>
                                    </p:anim>
                                    <p:anim calcmode="lin" valueType="num">
                                      <p:cBhvr>
                                        <p:cTn id="315" dur="5000"/>
                                        <p:tgtEl>
                                          <p:spTgt spid="10"/>
                                        </p:tgtEl>
                                        <p:attrNameLst>
                                          <p:attrName>ppt_h</p:attrName>
                                        </p:attrNameLst>
                                      </p:cBhvr>
                                      <p:tavLst>
                                        <p:tav tm="0">
                                          <p:val>
                                            <p:strVal val="ppt_h"/>
                                          </p:val>
                                        </p:tav>
                                        <p:tav tm="100000">
                                          <p:val>
                                            <p:fltVal val="0"/>
                                          </p:val>
                                        </p:tav>
                                      </p:tavLst>
                                    </p:anim>
                                    <p:anim calcmode="lin" valueType="num">
                                      <p:cBhvr>
                                        <p:cTn id="316" dur="5000"/>
                                        <p:tgtEl>
                                          <p:spTgt spid="10"/>
                                        </p:tgtEl>
                                        <p:attrNameLst>
                                          <p:attrName>ppt_x</p:attrName>
                                        </p:attrNameLst>
                                      </p:cBhvr>
                                      <p:tavLst>
                                        <p:tav tm="0">
                                          <p:val>
                                            <p:strVal val="ppt_x"/>
                                          </p:val>
                                        </p:tav>
                                        <p:tav tm="100000">
                                          <p:val>
                                            <p:fltVal val="0.5"/>
                                          </p:val>
                                        </p:tav>
                                      </p:tavLst>
                                    </p:anim>
                                    <p:anim calcmode="lin" valueType="num">
                                      <p:cBhvr>
                                        <p:cTn id="317" dur="5000"/>
                                        <p:tgtEl>
                                          <p:spTgt spid="10"/>
                                        </p:tgtEl>
                                        <p:attrNameLst>
                                          <p:attrName>ppt_y</p:attrName>
                                        </p:attrNameLst>
                                      </p:cBhvr>
                                      <p:tavLst>
                                        <p:tav tm="0">
                                          <p:val>
                                            <p:strVal val="ppt_y"/>
                                          </p:val>
                                        </p:tav>
                                        <p:tav tm="100000">
                                          <p:val>
                                            <p:fltVal val="0.5"/>
                                          </p:val>
                                        </p:tav>
                                      </p:tavLst>
                                    </p:anim>
                                    <p:set>
                                      <p:cBhvr>
                                        <p:cTn id="318" dur="1" fill="hold">
                                          <p:stCondLst>
                                            <p:cond delay="4999"/>
                                          </p:stCondLst>
                                        </p:cTn>
                                        <p:tgtEl>
                                          <p:spTgt spid="10"/>
                                        </p:tgtEl>
                                        <p:attrNameLst>
                                          <p:attrName>style.visibility</p:attrName>
                                        </p:attrNameLst>
                                      </p:cBhvr>
                                      <p:to>
                                        <p:strVal val="hidden"/>
                                      </p:to>
                                    </p:set>
                                  </p:childTnLst>
                                </p:cTn>
                              </p:par>
                              <p:par>
                                <p:cTn id="319" presetID="23" presetClass="exit" presetSubtype="544" fill="hold" grpId="2" nodeType="withEffect">
                                  <p:stCondLst>
                                    <p:cond delay="0"/>
                                  </p:stCondLst>
                                  <p:childTnLst>
                                    <p:anim calcmode="lin" valueType="num">
                                      <p:cBhvr>
                                        <p:cTn id="320" dur="5000"/>
                                        <p:tgtEl>
                                          <p:spTgt spid="11"/>
                                        </p:tgtEl>
                                        <p:attrNameLst>
                                          <p:attrName>ppt_w</p:attrName>
                                        </p:attrNameLst>
                                      </p:cBhvr>
                                      <p:tavLst>
                                        <p:tav tm="0">
                                          <p:val>
                                            <p:strVal val="ppt_w"/>
                                          </p:val>
                                        </p:tav>
                                        <p:tav tm="100000">
                                          <p:val>
                                            <p:fltVal val="0"/>
                                          </p:val>
                                        </p:tav>
                                      </p:tavLst>
                                    </p:anim>
                                    <p:anim calcmode="lin" valueType="num">
                                      <p:cBhvr>
                                        <p:cTn id="321" dur="5000"/>
                                        <p:tgtEl>
                                          <p:spTgt spid="11"/>
                                        </p:tgtEl>
                                        <p:attrNameLst>
                                          <p:attrName>ppt_h</p:attrName>
                                        </p:attrNameLst>
                                      </p:cBhvr>
                                      <p:tavLst>
                                        <p:tav tm="0">
                                          <p:val>
                                            <p:strVal val="ppt_h"/>
                                          </p:val>
                                        </p:tav>
                                        <p:tav tm="100000">
                                          <p:val>
                                            <p:fltVal val="0"/>
                                          </p:val>
                                        </p:tav>
                                      </p:tavLst>
                                    </p:anim>
                                    <p:anim calcmode="lin" valueType="num">
                                      <p:cBhvr>
                                        <p:cTn id="322" dur="5000"/>
                                        <p:tgtEl>
                                          <p:spTgt spid="11"/>
                                        </p:tgtEl>
                                        <p:attrNameLst>
                                          <p:attrName>ppt_x</p:attrName>
                                        </p:attrNameLst>
                                      </p:cBhvr>
                                      <p:tavLst>
                                        <p:tav tm="0">
                                          <p:val>
                                            <p:strVal val="ppt_x"/>
                                          </p:val>
                                        </p:tav>
                                        <p:tav tm="100000">
                                          <p:val>
                                            <p:fltVal val="0.5"/>
                                          </p:val>
                                        </p:tav>
                                      </p:tavLst>
                                    </p:anim>
                                    <p:anim calcmode="lin" valueType="num">
                                      <p:cBhvr>
                                        <p:cTn id="323" dur="5000"/>
                                        <p:tgtEl>
                                          <p:spTgt spid="11"/>
                                        </p:tgtEl>
                                        <p:attrNameLst>
                                          <p:attrName>ppt_y</p:attrName>
                                        </p:attrNameLst>
                                      </p:cBhvr>
                                      <p:tavLst>
                                        <p:tav tm="0">
                                          <p:val>
                                            <p:strVal val="ppt_y"/>
                                          </p:val>
                                        </p:tav>
                                        <p:tav tm="100000">
                                          <p:val>
                                            <p:fltVal val="0.5"/>
                                          </p:val>
                                        </p:tav>
                                      </p:tavLst>
                                    </p:anim>
                                    <p:set>
                                      <p:cBhvr>
                                        <p:cTn id="324" dur="1" fill="hold">
                                          <p:stCondLst>
                                            <p:cond delay="4999"/>
                                          </p:stCondLst>
                                        </p:cTn>
                                        <p:tgtEl>
                                          <p:spTgt spid="11"/>
                                        </p:tgtEl>
                                        <p:attrNameLst>
                                          <p:attrName>style.visibility</p:attrName>
                                        </p:attrNameLst>
                                      </p:cBhvr>
                                      <p:to>
                                        <p:strVal val="hidden"/>
                                      </p:to>
                                    </p:set>
                                  </p:childTnLst>
                                </p:cTn>
                              </p:par>
                              <p:par>
                                <p:cTn id="325" presetID="23" presetClass="exit" presetSubtype="544" fill="hold" grpId="2" nodeType="withEffect">
                                  <p:stCondLst>
                                    <p:cond delay="0"/>
                                  </p:stCondLst>
                                  <p:childTnLst>
                                    <p:anim calcmode="lin" valueType="num">
                                      <p:cBhvr>
                                        <p:cTn id="326" dur="5000"/>
                                        <p:tgtEl>
                                          <p:spTgt spid="12"/>
                                        </p:tgtEl>
                                        <p:attrNameLst>
                                          <p:attrName>ppt_w</p:attrName>
                                        </p:attrNameLst>
                                      </p:cBhvr>
                                      <p:tavLst>
                                        <p:tav tm="0">
                                          <p:val>
                                            <p:strVal val="ppt_w"/>
                                          </p:val>
                                        </p:tav>
                                        <p:tav tm="100000">
                                          <p:val>
                                            <p:fltVal val="0"/>
                                          </p:val>
                                        </p:tav>
                                      </p:tavLst>
                                    </p:anim>
                                    <p:anim calcmode="lin" valueType="num">
                                      <p:cBhvr>
                                        <p:cTn id="327" dur="5000"/>
                                        <p:tgtEl>
                                          <p:spTgt spid="12"/>
                                        </p:tgtEl>
                                        <p:attrNameLst>
                                          <p:attrName>ppt_h</p:attrName>
                                        </p:attrNameLst>
                                      </p:cBhvr>
                                      <p:tavLst>
                                        <p:tav tm="0">
                                          <p:val>
                                            <p:strVal val="ppt_h"/>
                                          </p:val>
                                        </p:tav>
                                        <p:tav tm="100000">
                                          <p:val>
                                            <p:fltVal val="0"/>
                                          </p:val>
                                        </p:tav>
                                      </p:tavLst>
                                    </p:anim>
                                    <p:anim calcmode="lin" valueType="num">
                                      <p:cBhvr>
                                        <p:cTn id="328" dur="5000"/>
                                        <p:tgtEl>
                                          <p:spTgt spid="12"/>
                                        </p:tgtEl>
                                        <p:attrNameLst>
                                          <p:attrName>ppt_x</p:attrName>
                                        </p:attrNameLst>
                                      </p:cBhvr>
                                      <p:tavLst>
                                        <p:tav tm="0">
                                          <p:val>
                                            <p:strVal val="ppt_x"/>
                                          </p:val>
                                        </p:tav>
                                        <p:tav tm="100000">
                                          <p:val>
                                            <p:fltVal val="0.5"/>
                                          </p:val>
                                        </p:tav>
                                      </p:tavLst>
                                    </p:anim>
                                    <p:anim calcmode="lin" valueType="num">
                                      <p:cBhvr>
                                        <p:cTn id="329" dur="5000"/>
                                        <p:tgtEl>
                                          <p:spTgt spid="12"/>
                                        </p:tgtEl>
                                        <p:attrNameLst>
                                          <p:attrName>ppt_y</p:attrName>
                                        </p:attrNameLst>
                                      </p:cBhvr>
                                      <p:tavLst>
                                        <p:tav tm="0">
                                          <p:val>
                                            <p:strVal val="ppt_y"/>
                                          </p:val>
                                        </p:tav>
                                        <p:tav tm="100000">
                                          <p:val>
                                            <p:fltVal val="0.5"/>
                                          </p:val>
                                        </p:tav>
                                      </p:tavLst>
                                    </p:anim>
                                    <p:set>
                                      <p:cBhvr>
                                        <p:cTn id="330" dur="1" fill="hold">
                                          <p:stCondLst>
                                            <p:cond delay="4999"/>
                                          </p:stCondLst>
                                        </p:cTn>
                                        <p:tgtEl>
                                          <p:spTgt spid="12"/>
                                        </p:tgtEl>
                                        <p:attrNameLst>
                                          <p:attrName>style.visibility</p:attrName>
                                        </p:attrNameLst>
                                      </p:cBhvr>
                                      <p:to>
                                        <p:strVal val="hidden"/>
                                      </p:to>
                                    </p:set>
                                  </p:childTnLst>
                                </p:cTn>
                              </p:par>
                              <p:par>
                                <p:cTn id="331" presetID="23" presetClass="exit" presetSubtype="544" fill="hold" grpId="2" nodeType="withEffect">
                                  <p:stCondLst>
                                    <p:cond delay="0"/>
                                  </p:stCondLst>
                                  <p:childTnLst>
                                    <p:anim calcmode="lin" valueType="num">
                                      <p:cBhvr>
                                        <p:cTn id="332" dur="5000"/>
                                        <p:tgtEl>
                                          <p:spTgt spid="13"/>
                                        </p:tgtEl>
                                        <p:attrNameLst>
                                          <p:attrName>ppt_w</p:attrName>
                                        </p:attrNameLst>
                                      </p:cBhvr>
                                      <p:tavLst>
                                        <p:tav tm="0">
                                          <p:val>
                                            <p:strVal val="ppt_w"/>
                                          </p:val>
                                        </p:tav>
                                        <p:tav tm="100000">
                                          <p:val>
                                            <p:fltVal val="0"/>
                                          </p:val>
                                        </p:tav>
                                      </p:tavLst>
                                    </p:anim>
                                    <p:anim calcmode="lin" valueType="num">
                                      <p:cBhvr>
                                        <p:cTn id="333" dur="5000"/>
                                        <p:tgtEl>
                                          <p:spTgt spid="13"/>
                                        </p:tgtEl>
                                        <p:attrNameLst>
                                          <p:attrName>ppt_h</p:attrName>
                                        </p:attrNameLst>
                                      </p:cBhvr>
                                      <p:tavLst>
                                        <p:tav tm="0">
                                          <p:val>
                                            <p:strVal val="ppt_h"/>
                                          </p:val>
                                        </p:tav>
                                        <p:tav tm="100000">
                                          <p:val>
                                            <p:fltVal val="0"/>
                                          </p:val>
                                        </p:tav>
                                      </p:tavLst>
                                    </p:anim>
                                    <p:anim calcmode="lin" valueType="num">
                                      <p:cBhvr>
                                        <p:cTn id="334" dur="5000"/>
                                        <p:tgtEl>
                                          <p:spTgt spid="13"/>
                                        </p:tgtEl>
                                        <p:attrNameLst>
                                          <p:attrName>ppt_x</p:attrName>
                                        </p:attrNameLst>
                                      </p:cBhvr>
                                      <p:tavLst>
                                        <p:tav tm="0">
                                          <p:val>
                                            <p:strVal val="ppt_x"/>
                                          </p:val>
                                        </p:tav>
                                        <p:tav tm="100000">
                                          <p:val>
                                            <p:fltVal val="0.5"/>
                                          </p:val>
                                        </p:tav>
                                      </p:tavLst>
                                    </p:anim>
                                    <p:anim calcmode="lin" valueType="num">
                                      <p:cBhvr>
                                        <p:cTn id="335" dur="5000"/>
                                        <p:tgtEl>
                                          <p:spTgt spid="13"/>
                                        </p:tgtEl>
                                        <p:attrNameLst>
                                          <p:attrName>ppt_y</p:attrName>
                                        </p:attrNameLst>
                                      </p:cBhvr>
                                      <p:tavLst>
                                        <p:tav tm="0">
                                          <p:val>
                                            <p:strVal val="ppt_y"/>
                                          </p:val>
                                        </p:tav>
                                        <p:tav tm="100000">
                                          <p:val>
                                            <p:fltVal val="0.5"/>
                                          </p:val>
                                        </p:tav>
                                      </p:tavLst>
                                    </p:anim>
                                    <p:set>
                                      <p:cBhvr>
                                        <p:cTn id="336" dur="1" fill="hold">
                                          <p:stCondLst>
                                            <p:cond delay="4999"/>
                                          </p:stCondLst>
                                        </p:cTn>
                                        <p:tgtEl>
                                          <p:spTgt spid="13"/>
                                        </p:tgtEl>
                                        <p:attrNameLst>
                                          <p:attrName>style.visibility</p:attrName>
                                        </p:attrNameLst>
                                      </p:cBhvr>
                                      <p:to>
                                        <p:strVal val="hidden"/>
                                      </p:to>
                                    </p:set>
                                  </p:childTnLst>
                                </p:cTn>
                              </p:par>
                              <p:par>
                                <p:cTn id="337" presetID="23" presetClass="exit" presetSubtype="544" fill="hold" grpId="2" nodeType="withEffect">
                                  <p:stCondLst>
                                    <p:cond delay="0"/>
                                  </p:stCondLst>
                                  <p:childTnLst>
                                    <p:anim calcmode="lin" valueType="num">
                                      <p:cBhvr>
                                        <p:cTn id="338" dur="5000"/>
                                        <p:tgtEl>
                                          <p:spTgt spid="14"/>
                                        </p:tgtEl>
                                        <p:attrNameLst>
                                          <p:attrName>ppt_w</p:attrName>
                                        </p:attrNameLst>
                                      </p:cBhvr>
                                      <p:tavLst>
                                        <p:tav tm="0">
                                          <p:val>
                                            <p:strVal val="ppt_w"/>
                                          </p:val>
                                        </p:tav>
                                        <p:tav tm="100000">
                                          <p:val>
                                            <p:fltVal val="0"/>
                                          </p:val>
                                        </p:tav>
                                      </p:tavLst>
                                    </p:anim>
                                    <p:anim calcmode="lin" valueType="num">
                                      <p:cBhvr>
                                        <p:cTn id="339" dur="5000"/>
                                        <p:tgtEl>
                                          <p:spTgt spid="14"/>
                                        </p:tgtEl>
                                        <p:attrNameLst>
                                          <p:attrName>ppt_h</p:attrName>
                                        </p:attrNameLst>
                                      </p:cBhvr>
                                      <p:tavLst>
                                        <p:tav tm="0">
                                          <p:val>
                                            <p:strVal val="ppt_h"/>
                                          </p:val>
                                        </p:tav>
                                        <p:tav tm="100000">
                                          <p:val>
                                            <p:fltVal val="0"/>
                                          </p:val>
                                        </p:tav>
                                      </p:tavLst>
                                    </p:anim>
                                    <p:anim calcmode="lin" valueType="num">
                                      <p:cBhvr>
                                        <p:cTn id="340" dur="5000"/>
                                        <p:tgtEl>
                                          <p:spTgt spid="14"/>
                                        </p:tgtEl>
                                        <p:attrNameLst>
                                          <p:attrName>ppt_x</p:attrName>
                                        </p:attrNameLst>
                                      </p:cBhvr>
                                      <p:tavLst>
                                        <p:tav tm="0">
                                          <p:val>
                                            <p:strVal val="ppt_x"/>
                                          </p:val>
                                        </p:tav>
                                        <p:tav tm="100000">
                                          <p:val>
                                            <p:fltVal val="0.5"/>
                                          </p:val>
                                        </p:tav>
                                      </p:tavLst>
                                    </p:anim>
                                    <p:anim calcmode="lin" valueType="num">
                                      <p:cBhvr>
                                        <p:cTn id="341" dur="5000"/>
                                        <p:tgtEl>
                                          <p:spTgt spid="14"/>
                                        </p:tgtEl>
                                        <p:attrNameLst>
                                          <p:attrName>ppt_y</p:attrName>
                                        </p:attrNameLst>
                                      </p:cBhvr>
                                      <p:tavLst>
                                        <p:tav tm="0">
                                          <p:val>
                                            <p:strVal val="ppt_y"/>
                                          </p:val>
                                        </p:tav>
                                        <p:tav tm="100000">
                                          <p:val>
                                            <p:fltVal val="0.5"/>
                                          </p:val>
                                        </p:tav>
                                      </p:tavLst>
                                    </p:anim>
                                    <p:set>
                                      <p:cBhvr>
                                        <p:cTn id="342" dur="1" fill="hold">
                                          <p:stCondLst>
                                            <p:cond delay="4999"/>
                                          </p:stCondLst>
                                        </p:cTn>
                                        <p:tgtEl>
                                          <p:spTgt spid="14"/>
                                        </p:tgtEl>
                                        <p:attrNameLst>
                                          <p:attrName>style.visibility</p:attrName>
                                        </p:attrNameLst>
                                      </p:cBhvr>
                                      <p:to>
                                        <p:strVal val="hidden"/>
                                      </p:to>
                                    </p:set>
                                  </p:childTnLst>
                                </p:cTn>
                              </p:par>
                              <p:par>
                                <p:cTn id="343" presetID="23" presetClass="exit" presetSubtype="544" fill="hold" grpId="2" nodeType="withEffect">
                                  <p:stCondLst>
                                    <p:cond delay="0"/>
                                  </p:stCondLst>
                                  <p:childTnLst>
                                    <p:anim calcmode="lin" valueType="num">
                                      <p:cBhvr>
                                        <p:cTn id="344" dur="5000"/>
                                        <p:tgtEl>
                                          <p:spTgt spid="15"/>
                                        </p:tgtEl>
                                        <p:attrNameLst>
                                          <p:attrName>ppt_w</p:attrName>
                                        </p:attrNameLst>
                                      </p:cBhvr>
                                      <p:tavLst>
                                        <p:tav tm="0">
                                          <p:val>
                                            <p:strVal val="ppt_w"/>
                                          </p:val>
                                        </p:tav>
                                        <p:tav tm="100000">
                                          <p:val>
                                            <p:fltVal val="0"/>
                                          </p:val>
                                        </p:tav>
                                      </p:tavLst>
                                    </p:anim>
                                    <p:anim calcmode="lin" valueType="num">
                                      <p:cBhvr>
                                        <p:cTn id="345" dur="5000"/>
                                        <p:tgtEl>
                                          <p:spTgt spid="15"/>
                                        </p:tgtEl>
                                        <p:attrNameLst>
                                          <p:attrName>ppt_h</p:attrName>
                                        </p:attrNameLst>
                                      </p:cBhvr>
                                      <p:tavLst>
                                        <p:tav tm="0">
                                          <p:val>
                                            <p:strVal val="ppt_h"/>
                                          </p:val>
                                        </p:tav>
                                        <p:tav tm="100000">
                                          <p:val>
                                            <p:fltVal val="0"/>
                                          </p:val>
                                        </p:tav>
                                      </p:tavLst>
                                    </p:anim>
                                    <p:anim calcmode="lin" valueType="num">
                                      <p:cBhvr>
                                        <p:cTn id="346" dur="5000"/>
                                        <p:tgtEl>
                                          <p:spTgt spid="15"/>
                                        </p:tgtEl>
                                        <p:attrNameLst>
                                          <p:attrName>ppt_x</p:attrName>
                                        </p:attrNameLst>
                                      </p:cBhvr>
                                      <p:tavLst>
                                        <p:tav tm="0">
                                          <p:val>
                                            <p:strVal val="ppt_x"/>
                                          </p:val>
                                        </p:tav>
                                        <p:tav tm="100000">
                                          <p:val>
                                            <p:fltVal val="0.5"/>
                                          </p:val>
                                        </p:tav>
                                      </p:tavLst>
                                    </p:anim>
                                    <p:anim calcmode="lin" valueType="num">
                                      <p:cBhvr>
                                        <p:cTn id="347" dur="5000"/>
                                        <p:tgtEl>
                                          <p:spTgt spid="15"/>
                                        </p:tgtEl>
                                        <p:attrNameLst>
                                          <p:attrName>ppt_y</p:attrName>
                                        </p:attrNameLst>
                                      </p:cBhvr>
                                      <p:tavLst>
                                        <p:tav tm="0">
                                          <p:val>
                                            <p:strVal val="ppt_y"/>
                                          </p:val>
                                        </p:tav>
                                        <p:tav tm="100000">
                                          <p:val>
                                            <p:fltVal val="0.5"/>
                                          </p:val>
                                        </p:tav>
                                      </p:tavLst>
                                    </p:anim>
                                    <p:set>
                                      <p:cBhvr>
                                        <p:cTn id="348" dur="1" fill="hold">
                                          <p:stCondLst>
                                            <p:cond delay="4999"/>
                                          </p:stCondLst>
                                        </p:cTn>
                                        <p:tgtEl>
                                          <p:spTgt spid="15"/>
                                        </p:tgtEl>
                                        <p:attrNameLst>
                                          <p:attrName>style.visibility</p:attrName>
                                        </p:attrNameLst>
                                      </p:cBhvr>
                                      <p:to>
                                        <p:strVal val="hidden"/>
                                      </p:to>
                                    </p:set>
                                  </p:childTnLst>
                                </p:cTn>
                              </p:par>
                              <p:par>
                                <p:cTn id="349" presetID="23" presetClass="exit" presetSubtype="544" fill="hold" grpId="2" nodeType="withEffect">
                                  <p:stCondLst>
                                    <p:cond delay="0"/>
                                  </p:stCondLst>
                                  <p:childTnLst>
                                    <p:anim calcmode="lin" valueType="num">
                                      <p:cBhvr>
                                        <p:cTn id="350" dur="5000"/>
                                        <p:tgtEl>
                                          <p:spTgt spid="16"/>
                                        </p:tgtEl>
                                        <p:attrNameLst>
                                          <p:attrName>ppt_w</p:attrName>
                                        </p:attrNameLst>
                                      </p:cBhvr>
                                      <p:tavLst>
                                        <p:tav tm="0">
                                          <p:val>
                                            <p:strVal val="ppt_w"/>
                                          </p:val>
                                        </p:tav>
                                        <p:tav tm="100000">
                                          <p:val>
                                            <p:fltVal val="0"/>
                                          </p:val>
                                        </p:tav>
                                      </p:tavLst>
                                    </p:anim>
                                    <p:anim calcmode="lin" valueType="num">
                                      <p:cBhvr>
                                        <p:cTn id="351" dur="5000"/>
                                        <p:tgtEl>
                                          <p:spTgt spid="16"/>
                                        </p:tgtEl>
                                        <p:attrNameLst>
                                          <p:attrName>ppt_h</p:attrName>
                                        </p:attrNameLst>
                                      </p:cBhvr>
                                      <p:tavLst>
                                        <p:tav tm="0">
                                          <p:val>
                                            <p:strVal val="ppt_h"/>
                                          </p:val>
                                        </p:tav>
                                        <p:tav tm="100000">
                                          <p:val>
                                            <p:fltVal val="0"/>
                                          </p:val>
                                        </p:tav>
                                      </p:tavLst>
                                    </p:anim>
                                    <p:anim calcmode="lin" valueType="num">
                                      <p:cBhvr>
                                        <p:cTn id="352" dur="5000"/>
                                        <p:tgtEl>
                                          <p:spTgt spid="16"/>
                                        </p:tgtEl>
                                        <p:attrNameLst>
                                          <p:attrName>ppt_x</p:attrName>
                                        </p:attrNameLst>
                                      </p:cBhvr>
                                      <p:tavLst>
                                        <p:tav tm="0">
                                          <p:val>
                                            <p:strVal val="ppt_x"/>
                                          </p:val>
                                        </p:tav>
                                        <p:tav tm="100000">
                                          <p:val>
                                            <p:fltVal val="0.5"/>
                                          </p:val>
                                        </p:tav>
                                      </p:tavLst>
                                    </p:anim>
                                    <p:anim calcmode="lin" valueType="num">
                                      <p:cBhvr>
                                        <p:cTn id="353" dur="5000"/>
                                        <p:tgtEl>
                                          <p:spTgt spid="16"/>
                                        </p:tgtEl>
                                        <p:attrNameLst>
                                          <p:attrName>ppt_y</p:attrName>
                                        </p:attrNameLst>
                                      </p:cBhvr>
                                      <p:tavLst>
                                        <p:tav tm="0">
                                          <p:val>
                                            <p:strVal val="ppt_y"/>
                                          </p:val>
                                        </p:tav>
                                        <p:tav tm="100000">
                                          <p:val>
                                            <p:fltVal val="0.5"/>
                                          </p:val>
                                        </p:tav>
                                      </p:tavLst>
                                    </p:anim>
                                    <p:set>
                                      <p:cBhvr>
                                        <p:cTn id="354" dur="1" fill="hold">
                                          <p:stCondLst>
                                            <p:cond delay="4999"/>
                                          </p:stCondLst>
                                        </p:cTn>
                                        <p:tgtEl>
                                          <p:spTgt spid="16"/>
                                        </p:tgtEl>
                                        <p:attrNameLst>
                                          <p:attrName>style.visibility</p:attrName>
                                        </p:attrNameLst>
                                      </p:cBhvr>
                                      <p:to>
                                        <p:strVal val="hidden"/>
                                      </p:to>
                                    </p:set>
                                  </p:childTnLst>
                                </p:cTn>
                              </p:par>
                              <p:par>
                                <p:cTn id="355" presetID="23" presetClass="exit" presetSubtype="544" fill="hold" grpId="2" nodeType="withEffect">
                                  <p:stCondLst>
                                    <p:cond delay="0"/>
                                  </p:stCondLst>
                                  <p:childTnLst>
                                    <p:anim calcmode="lin" valueType="num">
                                      <p:cBhvr>
                                        <p:cTn id="356" dur="5000"/>
                                        <p:tgtEl>
                                          <p:spTgt spid="17"/>
                                        </p:tgtEl>
                                        <p:attrNameLst>
                                          <p:attrName>ppt_w</p:attrName>
                                        </p:attrNameLst>
                                      </p:cBhvr>
                                      <p:tavLst>
                                        <p:tav tm="0">
                                          <p:val>
                                            <p:strVal val="ppt_w"/>
                                          </p:val>
                                        </p:tav>
                                        <p:tav tm="100000">
                                          <p:val>
                                            <p:fltVal val="0"/>
                                          </p:val>
                                        </p:tav>
                                      </p:tavLst>
                                    </p:anim>
                                    <p:anim calcmode="lin" valueType="num">
                                      <p:cBhvr>
                                        <p:cTn id="357" dur="5000"/>
                                        <p:tgtEl>
                                          <p:spTgt spid="17"/>
                                        </p:tgtEl>
                                        <p:attrNameLst>
                                          <p:attrName>ppt_h</p:attrName>
                                        </p:attrNameLst>
                                      </p:cBhvr>
                                      <p:tavLst>
                                        <p:tav tm="0">
                                          <p:val>
                                            <p:strVal val="ppt_h"/>
                                          </p:val>
                                        </p:tav>
                                        <p:tav tm="100000">
                                          <p:val>
                                            <p:fltVal val="0"/>
                                          </p:val>
                                        </p:tav>
                                      </p:tavLst>
                                    </p:anim>
                                    <p:anim calcmode="lin" valueType="num">
                                      <p:cBhvr>
                                        <p:cTn id="358" dur="5000"/>
                                        <p:tgtEl>
                                          <p:spTgt spid="17"/>
                                        </p:tgtEl>
                                        <p:attrNameLst>
                                          <p:attrName>ppt_x</p:attrName>
                                        </p:attrNameLst>
                                      </p:cBhvr>
                                      <p:tavLst>
                                        <p:tav tm="0">
                                          <p:val>
                                            <p:strVal val="ppt_x"/>
                                          </p:val>
                                        </p:tav>
                                        <p:tav tm="100000">
                                          <p:val>
                                            <p:fltVal val="0.5"/>
                                          </p:val>
                                        </p:tav>
                                      </p:tavLst>
                                    </p:anim>
                                    <p:anim calcmode="lin" valueType="num">
                                      <p:cBhvr>
                                        <p:cTn id="359" dur="5000"/>
                                        <p:tgtEl>
                                          <p:spTgt spid="17"/>
                                        </p:tgtEl>
                                        <p:attrNameLst>
                                          <p:attrName>ppt_y</p:attrName>
                                        </p:attrNameLst>
                                      </p:cBhvr>
                                      <p:tavLst>
                                        <p:tav tm="0">
                                          <p:val>
                                            <p:strVal val="ppt_y"/>
                                          </p:val>
                                        </p:tav>
                                        <p:tav tm="100000">
                                          <p:val>
                                            <p:fltVal val="0.5"/>
                                          </p:val>
                                        </p:tav>
                                      </p:tavLst>
                                    </p:anim>
                                    <p:set>
                                      <p:cBhvr>
                                        <p:cTn id="360" dur="1" fill="hold">
                                          <p:stCondLst>
                                            <p:cond delay="4999"/>
                                          </p:stCondLst>
                                        </p:cTn>
                                        <p:tgtEl>
                                          <p:spTgt spid="17"/>
                                        </p:tgtEl>
                                        <p:attrNameLst>
                                          <p:attrName>style.visibility</p:attrName>
                                        </p:attrNameLst>
                                      </p:cBhvr>
                                      <p:to>
                                        <p:strVal val="hidden"/>
                                      </p:to>
                                    </p:set>
                                  </p:childTnLst>
                                </p:cTn>
                              </p:par>
                              <p:par>
                                <p:cTn id="361" presetID="23" presetClass="exit" presetSubtype="544" fill="hold" grpId="2" nodeType="withEffect">
                                  <p:stCondLst>
                                    <p:cond delay="0"/>
                                  </p:stCondLst>
                                  <p:childTnLst>
                                    <p:anim calcmode="lin" valueType="num">
                                      <p:cBhvr>
                                        <p:cTn id="362" dur="5000"/>
                                        <p:tgtEl>
                                          <p:spTgt spid="18"/>
                                        </p:tgtEl>
                                        <p:attrNameLst>
                                          <p:attrName>ppt_w</p:attrName>
                                        </p:attrNameLst>
                                      </p:cBhvr>
                                      <p:tavLst>
                                        <p:tav tm="0">
                                          <p:val>
                                            <p:strVal val="ppt_w"/>
                                          </p:val>
                                        </p:tav>
                                        <p:tav tm="100000">
                                          <p:val>
                                            <p:fltVal val="0"/>
                                          </p:val>
                                        </p:tav>
                                      </p:tavLst>
                                    </p:anim>
                                    <p:anim calcmode="lin" valueType="num">
                                      <p:cBhvr>
                                        <p:cTn id="363" dur="5000"/>
                                        <p:tgtEl>
                                          <p:spTgt spid="18"/>
                                        </p:tgtEl>
                                        <p:attrNameLst>
                                          <p:attrName>ppt_h</p:attrName>
                                        </p:attrNameLst>
                                      </p:cBhvr>
                                      <p:tavLst>
                                        <p:tav tm="0">
                                          <p:val>
                                            <p:strVal val="ppt_h"/>
                                          </p:val>
                                        </p:tav>
                                        <p:tav tm="100000">
                                          <p:val>
                                            <p:fltVal val="0"/>
                                          </p:val>
                                        </p:tav>
                                      </p:tavLst>
                                    </p:anim>
                                    <p:anim calcmode="lin" valueType="num">
                                      <p:cBhvr>
                                        <p:cTn id="364" dur="5000"/>
                                        <p:tgtEl>
                                          <p:spTgt spid="18"/>
                                        </p:tgtEl>
                                        <p:attrNameLst>
                                          <p:attrName>ppt_x</p:attrName>
                                        </p:attrNameLst>
                                      </p:cBhvr>
                                      <p:tavLst>
                                        <p:tav tm="0">
                                          <p:val>
                                            <p:strVal val="ppt_x"/>
                                          </p:val>
                                        </p:tav>
                                        <p:tav tm="100000">
                                          <p:val>
                                            <p:fltVal val="0.5"/>
                                          </p:val>
                                        </p:tav>
                                      </p:tavLst>
                                    </p:anim>
                                    <p:anim calcmode="lin" valueType="num">
                                      <p:cBhvr>
                                        <p:cTn id="365" dur="5000"/>
                                        <p:tgtEl>
                                          <p:spTgt spid="18"/>
                                        </p:tgtEl>
                                        <p:attrNameLst>
                                          <p:attrName>ppt_y</p:attrName>
                                        </p:attrNameLst>
                                      </p:cBhvr>
                                      <p:tavLst>
                                        <p:tav tm="0">
                                          <p:val>
                                            <p:strVal val="ppt_y"/>
                                          </p:val>
                                        </p:tav>
                                        <p:tav tm="100000">
                                          <p:val>
                                            <p:fltVal val="0.5"/>
                                          </p:val>
                                        </p:tav>
                                      </p:tavLst>
                                    </p:anim>
                                    <p:set>
                                      <p:cBhvr>
                                        <p:cTn id="366" dur="1" fill="hold">
                                          <p:stCondLst>
                                            <p:cond delay="4999"/>
                                          </p:stCondLst>
                                        </p:cTn>
                                        <p:tgtEl>
                                          <p:spTgt spid="18"/>
                                        </p:tgtEl>
                                        <p:attrNameLst>
                                          <p:attrName>style.visibility</p:attrName>
                                        </p:attrNameLst>
                                      </p:cBhvr>
                                      <p:to>
                                        <p:strVal val="hidden"/>
                                      </p:to>
                                    </p:set>
                                  </p:childTnLst>
                                </p:cTn>
                              </p:par>
                              <p:par>
                                <p:cTn id="367" presetID="23" presetClass="exit" presetSubtype="544" fill="hold" grpId="2" nodeType="withEffect">
                                  <p:stCondLst>
                                    <p:cond delay="0"/>
                                  </p:stCondLst>
                                  <p:childTnLst>
                                    <p:anim calcmode="lin" valueType="num">
                                      <p:cBhvr>
                                        <p:cTn id="368" dur="5000"/>
                                        <p:tgtEl>
                                          <p:spTgt spid="19"/>
                                        </p:tgtEl>
                                        <p:attrNameLst>
                                          <p:attrName>ppt_w</p:attrName>
                                        </p:attrNameLst>
                                      </p:cBhvr>
                                      <p:tavLst>
                                        <p:tav tm="0">
                                          <p:val>
                                            <p:strVal val="ppt_w"/>
                                          </p:val>
                                        </p:tav>
                                        <p:tav tm="100000">
                                          <p:val>
                                            <p:fltVal val="0"/>
                                          </p:val>
                                        </p:tav>
                                      </p:tavLst>
                                    </p:anim>
                                    <p:anim calcmode="lin" valueType="num">
                                      <p:cBhvr>
                                        <p:cTn id="369" dur="5000"/>
                                        <p:tgtEl>
                                          <p:spTgt spid="19"/>
                                        </p:tgtEl>
                                        <p:attrNameLst>
                                          <p:attrName>ppt_h</p:attrName>
                                        </p:attrNameLst>
                                      </p:cBhvr>
                                      <p:tavLst>
                                        <p:tav tm="0">
                                          <p:val>
                                            <p:strVal val="ppt_h"/>
                                          </p:val>
                                        </p:tav>
                                        <p:tav tm="100000">
                                          <p:val>
                                            <p:fltVal val="0"/>
                                          </p:val>
                                        </p:tav>
                                      </p:tavLst>
                                    </p:anim>
                                    <p:anim calcmode="lin" valueType="num">
                                      <p:cBhvr>
                                        <p:cTn id="370" dur="5000"/>
                                        <p:tgtEl>
                                          <p:spTgt spid="19"/>
                                        </p:tgtEl>
                                        <p:attrNameLst>
                                          <p:attrName>ppt_x</p:attrName>
                                        </p:attrNameLst>
                                      </p:cBhvr>
                                      <p:tavLst>
                                        <p:tav tm="0">
                                          <p:val>
                                            <p:strVal val="ppt_x"/>
                                          </p:val>
                                        </p:tav>
                                        <p:tav tm="100000">
                                          <p:val>
                                            <p:fltVal val="0.5"/>
                                          </p:val>
                                        </p:tav>
                                      </p:tavLst>
                                    </p:anim>
                                    <p:anim calcmode="lin" valueType="num">
                                      <p:cBhvr>
                                        <p:cTn id="371" dur="5000"/>
                                        <p:tgtEl>
                                          <p:spTgt spid="19"/>
                                        </p:tgtEl>
                                        <p:attrNameLst>
                                          <p:attrName>ppt_y</p:attrName>
                                        </p:attrNameLst>
                                      </p:cBhvr>
                                      <p:tavLst>
                                        <p:tav tm="0">
                                          <p:val>
                                            <p:strVal val="ppt_y"/>
                                          </p:val>
                                        </p:tav>
                                        <p:tav tm="100000">
                                          <p:val>
                                            <p:fltVal val="0.5"/>
                                          </p:val>
                                        </p:tav>
                                      </p:tavLst>
                                    </p:anim>
                                    <p:set>
                                      <p:cBhvr>
                                        <p:cTn id="372" dur="1" fill="hold">
                                          <p:stCondLst>
                                            <p:cond delay="4999"/>
                                          </p:stCondLst>
                                        </p:cTn>
                                        <p:tgtEl>
                                          <p:spTgt spid="19"/>
                                        </p:tgtEl>
                                        <p:attrNameLst>
                                          <p:attrName>style.visibility</p:attrName>
                                        </p:attrNameLst>
                                      </p:cBhvr>
                                      <p:to>
                                        <p:strVal val="hidden"/>
                                      </p:to>
                                    </p:set>
                                  </p:childTnLst>
                                </p:cTn>
                              </p:par>
                              <p:par>
                                <p:cTn id="373" presetID="23" presetClass="exit" presetSubtype="544" fill="hold" grpId="2" nodeType="withEffect">
                                  <p:stCondLst>
                                    <p:cond delay="0"/>
                                  </p:stCondLst>
                                  <p:childTnLst>
                                    <p:anim calcmode="lin" valueType="num">
                                      <p:cBhvr>
                                        <p:cTn id="374" dur="5000"/>
                                        <p:tgtEl>
                                          <p:spTgt spid="20"/>
                                        </p:tgtEl>
                                        <p:attrNameLst>
                                          <p:attrName>ppt_w</p:attrName>
                                        </p:attrNameLst>
                                      </p:cBhvr>
                                      <p:tavLst>
                                        <p:tav tm="0">
                                          <p:val>
                                            <p:strVal val="ppt_w"/>
                                          </p:val>
                                        </p:tav>
                                        <p:tav tm="100000">
                                          <p:val>
                                            <p:fltVal val="0"/>
                                          </p:val>
                                        </p:tav>
                                      </p:tavLst>
                                    </p:anim>
                                    <p:anim calcmode="lin" valueType="num">
                                      <p:cBhvr>
                                        <p:cTn id="375" dur="5000"/>
                                        <p:tgtEl>
                                          <p:spTgt spid="20"/>
                                        </p:tgtEl>
                                        <p:attrNameLst>
                                          <p:attrName>ppt_h</p:attrName>
                                        </p:attrNameLst>
                                      </p:cBhvr>
                                      <p:tavLst>
                                        <p:tav tm="0">
                                          <p:val>
                                            <p:strVal val="ppt_h"/>
                                          </p:val>
                                        </p:tav>
                                        <p:tav tm="100000">
                                          <p:val>
                                            <p:fltVal val="0"/>
                                          </p:val>
                                        </p:tav>
                                      </p:tavLst>
                                    </p:anim>
                                    <p:anim calcmode="lin" valueType="num">
                                      <p:cBhvr>
                                        <p:cTn id="376" dur="5000"/>
                                        <p:tgtEl>
                                          <p:spTgt spid="20"/>
                                        </p:tgtEl>
                                        <p:attrNameLst>
                                          <p:attrName>ppt_x</p:attrName>
                                        </p:attrNameLst>
                                      </p:cBhvr>
                                      <p:tavLst>
                                        <p:tav tm="0">
                                          <p:val>
                                            <p:strVal val="ppt_x"/>
                                          </p:val>
                                        </p:tav>
                                        <p:tav tm="100000">
                                          <p:val>
                                            <p:fltVal val="0.5"/>
                                          </p:val>
                                        </p:tav>
                                      </p:tavLst>
                                    </p:anim>
                                    <p:anim calcmode="lin" valueType="num">
                                      <p:cBhvr>
                                        <p:cTn id="377" dur="5000"/>
                                        <p:tgtEl>
                                          <p:spTgt spid="20"/>
                                        </p:tgtEl>
                                        <p:attrNameLst>
                                          <p:attrName>ppt_y</p:attrName>
                                        </p:attrNameLst>
                                      </p:cBhvr>
                                      <p:tavLst>
                                        <p:tav tm="0">
                                          <p:val>
                                            <p:strVal val="ppt_y"/>
                                          </p:val>
                                        </p:tav>
                                        <p:tav tm="100000">
                                          <p:val>
                                            <p:fltVal val="0.5"/>
                                          </p:val>
                                        </p:tav>
                                      </p:tavLst>
                                    </p:anim>
                                    <p:set>
                                      <p:cBhvr>
                                        <p:cTn id="378" dur="1" fill="hold">
                                          <p:stCondLst>
                                            <p:cond delay="4999"/>
                                          </p:stCondLst>
                                        </p:cTn>
                                        <p:tgtEl>
                                          <p:spTgt spid="20"/>
                                        </p:tgtEl>
                                        <p:attrNameLst>
                                          <p:attrName>style.visibility</p:attrName>
                                        </p:attrNameLst>
                                      </p:cBhvr>
                                      <p:to>
                                        <p:strVal val="hidden"/>
                                      </p:to>
                                    </p:set>
                                  </p:childTnLst>
                                </p:cTn>
                              </p:par>
                              <p:par>
                                <p:cTn id="379" presetID="23" presetClass="exit" presetSubtype="544" fill="hold" grpId="2" nodeType="withEffect">
                                  <p:stCondLst>
                                    <p:cond delay="0"/>
                                  </p:stCondLst>
                                  <p:childTnLst>
                                    <p:anim calcmode="lin" valueType="num">
                                      <p:cBhvr>
                                        <p:cTn id="380" dur="5000"/>
                                        <p:tgtEl>
                                          <p:spTgt spid="21"/>
                                        </p:tgtEl>
                                        <p:attrNameLst>
                                          <p:attrName>ppt_w</p:attrName>
                                        </p:attrNameLst>
                                      </p:cBhvr>
                                      <p:tavLst>
                                        <p:tav tm="0">
                                          <p:val>
                                            <p:strVal val="ppt_w"/>
                                          </p:val>
                                        </p:tav>
                                        <p:tav tm="100000">
                                          <p:val>
                                            <p:fltVal val="0"/>
                                          </p:val>
                                        </p:tav>
                                      </p:tavLst>
                                    </p:anim>
                                    <p:anim calcmode="lin" valueType="num">
                                      <p:cBhvr>
                                        <p:cTn id="381" dur="5000"/>
                                        <p:tgtEl>
                                          <p:spTgt spid="21"/>
                                        </p:tgtEl>
                                        <p:attrNameLst>
                                          <p:attrName>ppt_h</p:attrName>
                                        </p:attrNameLst>
                                      </p:cBhvr>
                                      <p:tavLst>
                                        <p:tav tm="0">
                                          <p:val>
                                            <p:strVal val="ppt_h"/>
                                          </p:val>
                                        </p:tav>
                                        <p:tav tm="100000">
                                          <p:val>
                                            <p:fltVal val="0"/>
                                          </p:val>
                                        </p:tav>
                                      </p:tavLst>
                                    </p:anim>
                                    <p:anim calcmode="lin" valueType="num">
                                      <p:cBhvr>
                                        <p:cTn id="382" dur="5000"/>
                                        <p:tgtEl>
                                          <p:spTgt spid="21"/>
                                        </p:tgtEl>
                                        <p:attrNameLst>
                                          <p:attrName>ppt_x</p:attrName>
                                        </p:attrNameLst>
                                      </p:cBhvr>
                                      <p:tavLst>
                                        <p:tav tm="0">
                                          <p:val>
                                            <p:strVal val="ppt_x"/>
                                          </p:val>
                                        </p:tav>
                                        <p:tav tm="100000">
                                          <p:val>
                                            <p:fltVal val="0.5"/>
                                          </p:val>
                                        </p:tav>
                                      </p:tavLst>
                                    </p:anim>
                                    <p:anim calcmode="lin" valueType="num">
                                      <p:cBhvr>
                                        <p:cTn id="383" dur="5000"/>
                                        <p:tgtEl>
                                          <p:spTgt spid="21"/>
                                        </p:tgtEl>
                                        <p:attrNameLst>
                                          <p:attrName>ppt_y</p:attrName>
                                        </p:attrNameLst>
                                      </p:cBhvr>
                                      <p:tavLst>
                                        <p:tav tm="0">
                                          <p:val>
                                            <p:strVal val="ppt_y"/>
                                          </p:val>
                                        </p:tav>
                                        <p:tav tm="100000">
                                          <p:val>
                                            <p:fltVal val="0.5"/>
                                          </p:val>
                                        </p:tav>
                                      </p:tavLst>
                                    </p:anim>
                                    <p:set>
                                      <p:cBhvr>
                                        <p:cTn id="384" dur="1" fill="hold">
                                          <p:stCondLst>
                                            <p:cond delay="4999"/>
                                          </p:stCondLst>
                                        </p:cTn>
                                        <p:tgtEl>
                                          <p:spTgt spid="21"/>
                                        </p:tgtEl>
                                        <p:attrNameLst>
                                          <p:attrName>style.visibility</p:attrName>
                                        </p:attrNameLst>
                                      </p:cBhvr>
                                      <p:to>
                                        <p:strVal val="hidden"/>
                                      </p:to>
                                    </p:set>
                                  </p:childTnLst>
                                </p:cTn>
                              </p:par>
                              <p:par>
                                <p:cTn id="385" presetID="23" presetClass="exit" presetSubtype="544" fill="hold" grpId="2" nodeType="withEffect">
                                  <p:stCondLst>
                                    <p:cond delay="0"/>
                                  </p:stCondLst>
                                  <p:childTnLst>
                                    <p:anim calcmode="lin" valueType="num">
                                      <p:cBhvr>
                                        <p:cTn id="386" dur="5000"/>
                                        <p:tgtEl>
                                          <p:spTgt spid="22"/>
                                        </p:tgtEl>
                                        <p:attrNameLst>
                                          <p:attrName>ppt_w</p:attrName>
                                        </p:attrNameLst>
                                      </p:cBhvr>
                                      <p:tavLst>
                                        <p:tav tm="0">
                                          <p:val>
                                            <p:strVal val="ppt_w"/>
                                          </p:val>
                                        </p:tav>
                                        <p:tav tm="100000">
                                          <p:val>
                                            <p:fltVal val="0"/>
                                          </p:val>
                                        </p:tav>
                                      </p:tavLst>
                                    </p:anim>
                                    <p:anim calcmode="lin" valueType="num">
                                      <p:cBhvr>
                                        <p:cTn id="387" dur="5000"/>
                                        <p:tgtEl>
                                          <p:spTgt spid="22"/>
                                        </p:tgtEl>
                                        <p:attrNameLst>
                                          <p:attrName>ppt_h</p:attrName>
                                        </p:attrNameLst>
                                      </p:cBhvr>
                                      <p:tavLst>
                                        <p:tav tm="0">
                                          <p:val>
                                            <p:strVal val="ppt_h"/>
                                          </p:val>
                                        </p:tav>
                                        <p:tav tm="100000">
                                          <p:val>
                                            <p:fltVal val="0"/>
                                          </p:val>
                                        </p:tav>
                                      </p:tavLst>
                                    </p:anim>
                                    <p:anim calcmode="lin" valueType="num">
                                      <p:cBhvr>
                                        <p:cTn id="388" dur="5000"/>
                                        <p:tgtEl>
                                          <p:spTgt spid="22"/>
                                        </p:tgtEl>
                                        <p:attrNameLst>
                                          <p:attrName>ppt_x</p:attrName>
                                        </p:attrNameLst>
                                      </p:cBhvr>
                                      <p:tavLst>
                                        <p:tav tm="0">
                                          <p:val>
                                            <p:strVal val="ppt_x"/>
                                          </p:val>
                                        </p:tav>
                                        <p:tav tm="100000">
                                          <p:val>
                                            <p:fltVal val="0.5"/>
                                          </p:val>
                                        </p:tav>
                                      </p:tavLst>
                                    </p:anim>
                                    <p:anim calcmode="lin" valueType="num">
                                      <p:cBhvr>
                                        <p:cTn id="389" dur="5000"/>
                                        <p:tgtEl>
                                          <p:spTgt spid="22"/>
                                        </p:tgtEl>
                                        <p:attrNameLst>
                                          <p:attrName>ppt_y</p:attrName>
                                        </p:attrNameLst>
                                      </p:cBhvr>
                                      <p:tavLst>
                                        <p:tav tm="0">
                                          <p:val>
                                            <p:strVal val="ppt_y"/>
                                          </p:val>
                                        </p:tav>
                                        <p:tav tm="100000">
                                          <p:val>
                                            <p:fltVal val="0.5"/>
                                          </p:val>
                                        </p:tav>
                                      </p:tavLst>
                                    </p:anim>
                                    <p:set>
                                      <p:cBhvr>
                                        <p:cTn id="390" dur="1" fill="hold">
                                          <p:stCondLst>
                                            <p:cond delay="4999"/>
                                          </p:stCondLst>
                                        </p:cTn>
                                        <p:tgtEl>
                                          <p:spTgt spid="22"/>
                                        </p:tgtEl>
                                        <p:attrNameLst>
                                          <p:attrName>style.visibility</p:attrName>
                                        </p:attrNameLst>
                                      </p:cBhvr>
                                      <p:to>
                                        <p:strVal val="hidden"/>
                                      </p:to>
                                    </p:set>
                                  </p:childTnLst>
                                </p:cTn>
                              </p:par>
                              <p:par>
                                <p:cTn id="391" presetID="23" presetClass="exit" presetSubtype="544" fill="hold" grpId="2" nodeType="withEffect">
                                  <p:stCondLst>
                                    <p:cond delay="0"/>
                                  </p:stCondLst>
                                  <p:childTnLst>
                                    <p:anim calcmode="lin" valueType="num">
                                      <p:cBhvr>
                                        <p:cTn id="392" dur="5000"/>
                                        <p:tgtEl>
                                          <p:spTgt spid="23"/>
                                        </p:tgtEl>
                                        <p:attrNameLst>
                                          <p:attrName>ppt_w</p:attrName>
                                        </p:attrNameLst>
                                      </p:cBhvr>
                                      <p:tavLst>
                                        <p:tav tm="0">
                                          <p:val>
                                            <p:strVal val="ppt_w"/>
                                          </p:val>
                                        </p:tav>
                                        <p:tav tm="100000">
                                          <p:val>
                                            <p:fltVal val="0"/>
                                          </p:val>
                                        </p:tav>
                                      </p:tavLst>
                                    </p:anim>
                                    <p:anim calcmode="lin" valueType="num">
                                      <p:cBhvr>
                                        <p:cTn id="393" dur="5000"/>
                                        <p:tgtEl>
                                          <p:spTgt spid="23"/>
                                        </p:tgtEl>
                                        <p:attrNameLst>
                                          <p:attrName>ppt_h</p:attrName>
                                        </p:attrNameLst>
                                      </p:cBhvr>
                                      <p:tavLst>
                                        <p:tav tm="0">
                                          <p:val>
                                            <p:strVal val="ppt_h"/>
                                          </p:val>
                                        </p:tav>
                                        <p:tav tm="100000">
                                          <p:val>
                                            <p:fltVal val="0"/>
                                          </p:val>
                                        </p:tav>
                                      </p:tavLst>
                                    </p:anim>
                                    <p:anim calcmode="lin" valueType="num">
                                      <p:cBhvr>
                                        <p:cTn id="394" dur="5000"/>
                                        <p:tgtEl>
                                          <p:spTgt spid="23"/>
                                        </p:tgtEl>
                                        <p:attrNameLst>
                                          <p:attrName>ppt_x</p:attrName>
                                        </p:attrNameLst>
                                      </p:cBhvr>
                                      <p:tavLst>
                                        <p:tav tm="0">
                                          <p:val>
                                            <p:strVal val="ppt_x"/>
                                          </p:val>
                                        </p:tav>
                                        <p:tav tm="100000">
                                          <p:val>
                                            <p:fltVal val="0.5"/>
                                          </p:val>
                                        </p:tav>
                                      </p:tavLst>
                                    </p:anim>
                                    <p:anim calcmode="lin" valueType="num">
                                      <p:cBhvr>
                                        <p:cTn id="395" dur="5000"/>
                                        <p:tgtEl>
                                          <p:spTgt spid="23"/>
                                        </p:tgtEl>
                                        <p:attrNameLst>
                                          <p:attrName>ppt_y</p:attrName>
                                        </p:attrNameLst>
                                      </p:cBhvr>
                                      <p:tavLst>
                                        <p:tav tm="0">
                                          <p:val>
                                            <p:strVal val="ppt_y"/>
                                          </p:val>
                                        </p:tav>
                                        <p:tav tm="100000">
                                          <p:val>
                                            <p:fltVal val="0.5"/>
                                          </p:val>
                                        </p:tav>
                                      </p:tavLst>
                                    </p:anim>
                                    <p:set>
                                      <p:cBhvr>
                                        <p:cTn id="396" dur="1" fill="hold">
                                          <p:stCondLst>
                                            <p:cond delay="4999"/>
                                          </p:stCondLst>
                                        </p:cTn>
                                        <p:tgtEl>
                                          <p:spTgt spid="23"/>
                                        </p:tgtEl>
                                        <p:attrNameLst>
                                          <p:attrName>style.visibility</p:attrName>
                                        </p:attrNameLst>
                                      </p:cBhvr>
                                      <p:to>
                                        <p:strVal val="hidden"/>
                                      </p:to>
                                    </p:set>
                                  </p:childTnLst>
                                </p:cTn>
                              </p:par>
                              <p:par>
                                <p:cTn id="397" presetID="23" presetClass="exit" presetSubtype="544" fill="hold" grpId="2" nodeType="withEffect">
                                  <p:stCondLst>
                                    <p:cond delay="0"/>
                                  </p:stCondLst>
                                  <p:childTnLst>
                                    <p:anim calcmode="lin" valueType="num">
                                      <p:cBhvr>
                                        <p:cTn id="398" dur="5000"/>
                                        <p:tgtEl>
                                          <p:spTgt spid="24"/>
                                        </p:tgtEl>
                                        <p:attrNameLst>
                                          <p:attrName>ppt_w</p:attrName>
                                        </p:attrNameLst>
                                      </p:cBhvr>
                                      <p:tavLst>
                                        <p:tav tm="0">
                                          <p:val>
                                            <p:strVal val="ppt_w"/>
                                          </p:val>
                                        </p:tav>
                                        <p:tav tm="100000">
                                          <p:val>
                                            <p:fltVal val="0"/>
                                          </p:val>
                                        </p:tav>
                                      </p:tavLst>
                                    </p:anim>
                                    <p:anim calcmode="lin" valueType="num">
                                      <p:cBhvr>
                                        <p:cTn id="399" dur="5000"/>
                                        <p:tgtEl>
                                          <p:spTgt spid="24"/>
                                        </p:tgtEl>
                                        <p:attrNameLst>
                                          <p:attrName>ppt_h</p:attrName>
                                        </p:attrNameLst>
                                      </p:cBhvr>
                                      <p:tavLst>
                                        <p:tav tm="0">
                                          <p:val>
                                            <p:strVal val="ppt_h"/>
                                          </p:val>
                                        </p:tav>
                                        <p:tav tm="100000">
                                          <p:val>
                                            <p:fltVal val="0"/>
                                          </p:val>
                                        </p:tav>
                                      </p:tavLst>
                                    </p:anim>
                                    <p:anim calcmode="lin" valueType="num">
                                      <p:cBhvr>
                                        <p:cTn id="400" dur="5000"/>
                                        <p:tgtEl>
                                          <p:spTgt spid="24"/>
                                        </p:tgtEl>
                                        <p:attrNameLst>
                                          <p:attrName>ppt_x</p:attrName>
                                        </p:attrNameLst>
                                      </p:cBhvr>
                                      <p:tavLst>
                                        <p:tav tm="0">
                                          <p:val>
                                            <p:strVal val="ppt_x"/>
                                          </p:val>
                                        </p:tav>
                                        <p:tav tm="100000">
                                          <p:val>
                                            <p:fltVal val="0.5"/>
                                          </p:val>
                                        </p:tav>
                                      </p:tavLst>
                                    </p:anim>
                                    <p:anim calcmode="lin" valueType="num">
                                      <p:cBhvr>
                                        <p:cTn id="401" dur="5000"/>
                                        <p:tgtEl>
                                          <p:spTgt spid="24"/>
                                        </p:tgtEl>
                                        <p:attrNameLst>
                                          <p:attrName>ppt_y</p:attrName>
                                        </p:attrNameLst>
                                      </p:cBhvr>
                                      <p:tavLst>
                                        <p:tav tm="0">
                                          <p:val>
                                            <p:strVal val="ppt_y"/>
                                          </p:val>
                                        </p:tav>
                                        <p:tav tm="100000">
                                          <p:val>
                                            <p:fltVal val="0.5"/>
                                          </p:val>
                                        </p:tav>
                                      </p:tavLst>
                                    </p:anim>
                                    <p:set>
                                      <p:cBhvr>
                                        <p:cTn id="402" dur="1" fill="hold">
                                          <p:stCondLst>
                                            <p:cond delay="4999"/>
                                          </p:stCondLst>
                                        </p:cTn>
                                        <p:tgtEl>
                                          <p:spTgt spid="24"/>
                                        </p:tgtEl>
                                        <p:attrNameLst>
                                          <p:attrName>style.visibility</p:attrName>
                                        </p:attrNameLst>
                                      </p:cBhvr>
                                      <p:to>
                                        <p:strVal val="hidden"/>
                                      </p:to>
                                    </p:set>
                                  </p:childTnLst>
                                </p:cTn>
                              </p:par>
                              <p:par>
                                <p:cTn id="403" presetID="23" presetClass="exit" presetSubtype="544" fill="hold" grpId="2" nodeType="withEffect">
                                  <p:stCondLst>
                                    <p:cond delay="0"/>
                                  </p:stCondLst>
                                  <p:childTnLst>
                                    <p:anim calcmode="lin" valueType="num">
                                      <p:cBhvr>
                                        <p:cTn id="404" dur="5000"/>
                                        <p:tgtEl>
                                          <p:spTgt spid="25"/>
                                        </p:tgtEl>
                                        <p:attrNameLst>
                                          <p:attrName>ppt_w</p:attrName>
                                        </p:attrNameLst>
                                      </p:cBhvr>
                                      <p:tavLst>
                                        <p:tav tm="0">
                                          <p:val>
                                            <p:strVal val="ppt_w"/>
                                          </p:val>
                                        </p:tav>
                                        <p:tav tm="100000">
                                          <p:val>
                                            <p:fltVal val="0"/>
                                          </p:val>
                                        </p:tav>
                                      </p:tavLst>
                                    </p:anim>
                                    <p:anim calcmode="lin" valueType="num">
                                      <p:cBhvr>
                                        <p:cTn id="405" dur="5000"/>
                                        <p:tgtEl>
                                          <p:spTgt spid="25"/>
                                        </p:tgtEl>
                                        <p:attrNameLst>
                                          <p:attrName>ppt_h</p:attrName>
                                        </p:attrNameLst>
                                      </p:cBhvr>
                                      <p:tavLst>
                                        <p:tav tm="0">
                                          <p:val>
                                            <p:strVal val="ppt_h"/>
                                          </p:val>
                                        </p:tav>
                                        <p:tav tm="100000">
                                          <p:val>
                                            <p:fltVal val="0"/>
                                          </p:val>
                                        </p:tav>
                                      </p:tavLst>
                                    </p:anim>
                                    <p:anim calcmode="lin" valueType="num">
                                      <p:cBhvr>
                                        <p:cTn id="406" dur="5000"/>
                                        <p:tgtEl>
                                          <p:spTgt spid="25"/>
                                        </p:tgtEl>
                                        <p:attrNameLst>
                                          <p:attrName>ppt_x</p:attrName>
                                        </p:attrNameLst>
                                      </p:cBhvr>
                                      <p:tavLst>
                                        <p:tav tm="0">
                                          <p:val>
                                            <p:strVal val="ppt_x"/>
                                          </p:val>
                                        </p:tav>
                                        <p:tav tm="100000">
                                          <p:val>
                                            <p:fltVal val="0.5"/>
                                          </p:val>
                                        </p:tav>
                                      </p:tavLst>
                                    </p:anim>
                                    <p:anim calcmode="lin" valueType="num">
                                      <p:cBhvr>
                                        <p:cTn id="407" dur="5000"/>
                                        <p:tgtEl>
                                          <p:spTgt spid="25"/>
                                        </p:tgtEl>
                                        <p:attrNameLst>
                                          <p:attrName>ppt_y</p:attrName>
                                        </p:attrNameLst>
                                      </p:cBhvr>
                                      <p:tavLst>
                                        <p:tav tm="0">
                                          <p:val>
                                            <p:strVal val="ppt_y"/>
                                          </p:val>
                                        </p:tav>
                                        <p:tav tm="100000">
                                          <p:val>
                                            <p:fltVal val="0.5"/>
                                          </p:val>
                                        </p:tav>
                                      </p:tavLst>
                                    </p:anim>
                                    <p:set>
                                      <p:cBhvr>
                                        <p:cTn id="408" dur="1" fill="hold">
                                          <p:stCondLst>
                                            <p:cond delay="4999"/>
                                          </p:stCondLst>
                                        </p:cTn>
                                        <p:tgtEl>
                                          <p:spTgt spid="25"/>
                                        </p:tgtEl>
                                        <p:attrNameLst>
                                          <p:attrName>style.visibility</p:attrName>
                                        </p:attrNameLst>
                                      </p:cBhvr>
                                      <p:to>
                                        <p:strVal val="hidden"/>
                                      </p:to>
                                    </p:set>
                                  </p:childTnLst>
                                </p:cTn>
                              </p:par>
                              <p:par>
                                <p:cTn id="409" presetID="23" presetClass="exit" presetSubtype="544" fill="hold" grpId="2" nodeType="withEffect">
                                  <p:stCondLst>
                                    <p:cond delay="0"/>
                                  </p:stCondLst>
                                  <p:childTnLst>
                                    <p:anim calcmode="lin" valueType="num">
                                      <p:cBhvr>
                                        <p:cTn id="410" dur="5000"/>
                                        <p:tgtEl>
                                          <p:spTgt spid="26"/>
                                        </p:tgtEl>
                                        <p:attrNameLst>
                                          <p:attrName>ppt_w</p:attrName>
                                        </p:attrNameLst>
                                      </p:cBhvr>
                                      <p:tavLst>
                                        <p:tav tm="0">
                                          <p:val>
                                            <p:strVal val="ppt_w"/>
                                          </p:val>
                                        </p:tav>
                                        <p:tav tm="100000">
                                          <p:val>
                                            <p:fltVal val="0"/>
                                          </p:val>
                                        </p:tav>
                                      </p:tavLst>
                                    </p:anim>
                                    <p:anim calcmode="lin" valueType="num">
                                      <p:cBhvr>
                                        <p:cTn id="411" dur="5000"/>
                                        <p:tgtEl>
                                          <p:spTgt spid="26"/>
                                        </p:tgtEl>
                                        <p:attrNameLst>
                                          <p:attrName>ppt_h</p:attrName>
                                        </p:attrNameLst>
                                      </p:cBhvr>
                                      <p:tavLst>
                                        <p:tav tm="0">
                                          <p:val>
                                            <p:strVal val="ppt_h"/>
                                          </p:val>
                                        </p:tav>
                                        <p:tav tm="100000">
                                          <p:val>
                                            <p:fltVal val="0"/>
                                          </p:val>
                                        </p:tav>
                                      </p:tavLst>
                                    </p:anim>
                                    <p:anim calcmode="lin" valueType="num">
                                      <p:cBhvr>
                                        <p:cTn id="412" dur="5000"/>
                                        <p:tgtEl>
                                          <p:spTgt spid="26"/>
                                        </p:tgtEl>
                                        <p:attrNameLst>
                                          <p:attrName>ppt_x</p:attrName>
                                        </p:attrNameLst>
                                      </p:cBhvr>
                                      <p:tavLst>
                                        <p:tav tm="0">
                                          <p:val>
                                            <p:strVal val="ppt_x"/>
                                          </p:val>
                                        </p:tav>
                                        <p:tav tm="100000">
                                          <p:val>
                                            <p:fltVal val="0.5"/>
                                          </p:val>
                                        </p:tav>
                                      </p:tavLst>
                                    </p:anim>
                                    <p:anim calcmode="lin" valueType="num">
                                      <p:cBhvr>
                                        <p:cTn id="413" dur="5000"/>
                                        <p:tgtEl>
                                          <p:spTgt spid="26"/>
                                        </p:tgtEl>
                                        <p:attrNameLst>
                                          <p:attrName>ppt_y</p:attrName>
                                        </p:attrNameLst>
                                      </p:cBhvr>
                                      <p:tavLst>
                                        <p:tav tm="0">
                                          <p:val>
                                            <p:strVal val="ppt_y"/>
                                          </p:val>
                                        </p:tav>
                                        <p:tav tm="100000">
                                          <p:val>
                                            <p:fltVal val="0.5"/>
                                          </p:val>
                                        </p:tav>
                                      </p:tavLst>
                                    </p:anim>
                                    <p:set>
                                      <p:cBhvr>
                                        <p:cTn id="414" dur="1" fill="hold">
                                          <p:stCondLst>
                                            <p:cond delay="4999"/>
                                          </p:stCondLst>
                                        </p:cTn>
                                        <p:tgtEl>
                                          <p:spTgt spid="26"/>
                                        </p:tgtEl>
                                        <p:attrNameLst>
                                          <p:attrName>style.visibility</p:attrName>
                                        </p:attrNameLst>
                                      </p:cBhvr>
                                      <p:to>
                                        <p:strVal val="hidden"/>
                                      </p:to>
                                    </p:set>
                                  </p:childTnLst>
                                </p:cTn>
                              </p:par>
                              <p:par>
                                <p:cTn id="415" presetID="23" presetClass="exit" presetSubtype="544" fill="hold" grpId="2" nodeType="withEffect">
                                  <p:stCondLst>
                                    <p:cond delay="0"/>
                                  </p:stCondLst>
                                  <p:childTnLst>
                                    <p:anim calcmode="lin" valueType="num">
                                      <p:cBhvr>
                                        <p:cTn id="416" dur="5000"/>
                                        <p:tgtEl>
                                          <p:spTgt spid="27"/>
                                        </p:tgtEl>
                                        <p:attrNameLst>
                                          <p:attrName>ppt_w</p:attrName>
                                        </p:attrNameLst>
                                      </p:cBhvr>
                                      <p:tavLst>
                                        <p:tav tm="0">
                                          <p:val>
                                            <p:strVal val="ppt_w"/>
                                          </p:val>
                                        </p:tav>
                                        <p:tav tm="100000">
                                          <p:val>
                                            <p:fltVal val="0"/>
                                          </p:val>
                                        </p:tav>
                                      </p:tavLst>
                                    </p:anim>
                                    <p:anim calcmode="lin" valueType="num">
                                      <p:cBhvr>
                                        <p:cTn id="417" dur="5000"/>
                                        <p:tgtEl>
                                          <p:spTgt spid="27"/>
                                        </p:tgtEl>
                                        <p:attrNameLst>
                                          <p:attrName>ppt_h</p:attrName>
                                        </p:attrNameLst>
                                      </p:cBhvr>
                                      <p:tavLst>
                                        <p:tav tm="0">
                                          <p:val>
                                            <p:strVal val="ppt_h"/>
                                          </p:val>
                                        </p:tav>
                                        <p:tav tm="100000">
                                          <p:val>
                                            <p:fltVal val="0"/>
                                          </p:val>
                                        </p:tav>
                                      </p:tavLst>
                                    </p:anim>
                                    <p:anim calcmode="lin" valueType="num">
                                      <p:cBhvr>
                                        <p:cTn id="418" dur="5000"/>
                                        <p:tgtEl>
                                          <p:spTgt spid="27"/>
                                        </p:tgtEl>
                                        <p:attrNameLst>
                                          <p:attrName>ppt_x</p:attrName>
                                        </p:attrNameLst>
                                      </p:cBhvr>
                                      <p:tavLst>
                                        <p:tav tm="0">
                                          <p:val>
                                            <p:strVal val="ppt_x"/>
                                          </p:val>
                                        </p:tav>
                                        <p:tav tm="100000">
                                          <p:val>
                                            <p:fltVal val="0.5"/>
                                          </p:val>
                                        </p:tav>
                                      </p:tavLst>
                                    </p:anim>
                                    <p:anim calcmode="lin" valueType="num">
                                      <p:cBhvr>
                                        <p:cTn id="419" dur="5000"/>
                                        <p:tgtEl>
                                          <p:spTgt spid="27"/>
                                        </p:tgtEl>
                                        <p:attrNameLst>
                                          <p:attrName>ppt_y</p:attrName>
                                        </p:attrNameLst>
                                      </p:cBhvr>
                                      <p:tavLst>
                                        <p:tav tm="0">
                                          <p:val>
                                            <p:strVal val="ppt_y"/>
                                          </p:val>
                                        </p:tav>
                                        <p:tav tm="100000">
                                          <p:val>
                                            <p:fltVal val="0.5"/>
                                          </p:val>
                                        </p:tav>
                                      </p:tavLst>
                                    </p:anim>
                                    <p:set>
                                      <p:cBhvr>
                                        <p:cTn id="420" dur="1" fill="hold">
                                          <p:stCondLst>
                                            <p:cond delay="4999"/>
                                          </p:stCondLst>
                                        </p:cTn>
                                        <p:tgtEl>
                                          <p:spTgt spid="27"/>
                                        </p:tgtEl>
                                        <p:attrNameLst>
                                          <p:attrName>style.visibility</p:attrName>
                                        </p:attrNameLst>
                                      </p:cBhvr>
                                      <p:to>
                                        <p:strVal val="hidden"/>
                                      </p:to>
                                    </p:set>
                                  </p:childTnLst>
                                </p:cTn>
                              </p:par>
                              <p:par>
                                <p:cTn id="421" presetID="23" presetClass="exit" presetSubtype="544" fill="hold" grpId="2" nodeType="withEffect">
                                  <p:stCondLst>
                                    <p:cond delay="0"/>
                                  </p:stCondLst>
                                  <p:childTnLst>
                                    <p:anim calcmode="lin" valueType="num">
                                      <p:cBhvr>
                                        <p:cTn id="422" dur="5000"/>
                                        <p:tgtEl>
                                          <p:spTgt spid="28"/>
                                        </p:tgtEl>
                                        <p:attrNameLst>
                                          <p:attrName>ppt_w</p:attrName>
                                        </p:attrNameLst>
                                      </p:cBhvr>
                                      <p:tavLst>
                                        <p:tav tm="0">
                                          <p:val>
                                            <p:strVal val="ppt_w"/>
                                          </p:val>
                                        </p:tav>
                                        <p:tav tm="100000">
                                          <p:val>
                                            <p:fltVal val="0"/>
                                          </p:val>
                                        </p:tav>
                                      </p:tavLst>
                                    </p:anim>
                                    <p:anim calcmode="lin" valueType="num">
                                      <p:cBhvr>
                                        <p:cTn id="423" dur="5000"/>
                                        <p:tgtEl>
                                          <p:spTgt spid="28"/>
                                        </p:tgtEl>
                                        <p:attrNameLst>
                                          <p:attrName>ppt_h</p:attrName>
                                        </p:attrNameLst>
                                      </p:cBhvr>
                                      <p:tavLst>
                                        <p:tav tm="0">
                                          <p:val>
                                            <p:strVal val="ppt_h"/>
                                          </p:val>
                                        </p:tav>
                                        <p:tav tm="100000">
                                          <p:val>
                                            <p:fltVal val="0"/>
                                          </p:val>
                                        </p:tav>
                                      </p:tavLst>
                                    </p:anim>
                                    <p:anim calcmode="lin" valueType="num">
                                      <p:cBhvr>
                                        <p:cTn id="424" dur="5000"/>
                                        <p:tgtEl>
                                          <p:spTgt spid="28"/>
                                        </p:tgtEl>
                                        <p:attrNameLst>
                                          <p:attrName>ppt_x</p:attrName>
                                        </p:attrNameLst>
                                      </p:cBhvr>
                                      <p:tavLst>
                                        <p:tav tm="0">
                                          <p:val>
                                            <p:strVal val="ppt_x"/>
                                          </p:val>
                                        </p:tav>
                                        <p:tav tm="100000">
                                          <p:val>
                                            <p:fltVal val="0.5"/>
                                          </p:val>
                                        </p:tav>
                                      </p:tavLst>
                                    </p:anim>
                                    <p:anim calcmode="lin" valueType="num">
                                      <p:cBhvr>
                                        <p:cTn id="425" dur="5000"/>
                                        <p:tgtEl>
                                          <p:spTgt spid="28"/>
                                        </p:tgtEl>
                                        <p:attrNameLst>
                                          <p:attrName>ppt_y</p:attrName>
                                        </p:attrNameLst>
                                      </p:cBhvr>
                                      <p:tavLst>
                                        <p:tav tm="0">
                                          <p:val>
                                            <p:strVal val="ppt_y"/>
                                          </p:val>
                                        </p:tav>
                                        <p:tav tm="100000">
                                          <p:val>
                                            <p:fltVal val="0.5"/>
                                          </p:val>
                                        </p:tav>
                                      </p:tavLst>
                                    </p:anim>
                                    <p:set>
                                      <p:cBhvr>
                                        <p:cTn id="426" dur="1" fill="hold">
                                          <p:stCondLst>
                                            <p:cond delay="4999"/>
                                          </p:stCondLst>
                                        </p:cTn>
                                        <p:tgtEl>
                                          <p:spTgt spid="28"/>
                                        </p:tgtEl>
                                        <p:attrNameLst>
                                          <p:attrName>style.visibility</p:attrName>
                                        </p:attrNameLst>
                                      </p:cBhvr>
                                      <p:to>
                                        <p:strVal val="hidden"/>
                                      </p:to>
                                    </p:set>
                                  </p:childTnLst>
                                </p:cTn>
                              </p:par>
                              <p:par>
                                <p:cTn id="427" presetID="23" presetClass="exit" presetSubtype="544" fill="hold" grpId="2" nodeType="withEffect">
                                  <p:stCondLst>
                                    <p:cond delay="0"/>
                                  </p:stCondLst>
                                  <p:childTnLst>
                                    <p:anim calcmode="lin" valueType="num">
                                      <p:cBhvr>
                                        <p:cTn id="428" dur="5000"/>
                                        <p:tgtEl>
                                          <p:spTgt spid="29"/>
                                        </p:tgtEl>
                                        <p:attrNameLst>
                                          <p:attrName>ppt_w</p:attrName>
                                        </p:attrNameLst>
                                      </p:cBhvr>
                                      <p:tavLst>
                                        <p:tav tm="0">
                                          <p:val>
                                            <p:strVal val="ppt_w"/>
                                          </p:val>
                                        </p:tav>
                                        <p:tav tm="100000">
                                          <p:val>
                                            <p:fltVal val="0"/>
                                          </p:val>
                                        </p:tav>
                                      </p:tavLst>
                                    </p:anim>
                                    <p:anim calcmode="lin" valueType="num">
                                      <p:cBhvr>
                                        <p:cTn id="429" dur="5000"/>
                                        <p:tgtEl>
                                          <p:spTgt spid="29"/>
                                        </p:tgtEl>
                                        <p:attrNameLst>
                                          <p:attrName>ppt_h</p:attrName>
                                        </p:attrNameLst>
                                      </p:cBhvr>
                                      <p:tavLst>
                                        <p:tav tm="0">
                                          <p:val>
                                            <p:strVal val="ppt_h"/>
                                          </p:val>
                                        </p:tav>
                                        <p:tav tm="100000">
                                          <p:val>
                                            <p:fltVal val="0"/>
                                          </p:val>
                                        </p:tav>
                                      </p:tavLst>
                                    </p:anim>
                                    <p:anim calcmode="lin" valueType="num">
                                      <p:cBhvr>
                                        <p:cTn id="430" dur="5000"/>
                                        <p:tgtEl>
                                          <p:spTgt spid="29"/>
                                        </p:tgtEl>
                                        <p:attrNameLst>
                                          <p:attrName>ppt_x</p:attrName>
                                        </p:attrNameLst>
                                      </p:cBhvr>
                                      <p:tavLst>
                                        <p:tav tm="0">
                                          <p:val>
                                            <p:strVal val="ppt_x"/>
                                          </p:val>
                                        </p:tav>
                                        <p:tav tm="100000">
                                          <p:val>
                                            <p:fltVal val="0.5"/>
                                          </p:val>
                                        </p:tav>
                                      </p:tavLst>
                                    </p:anim>
                                    <p:anim calcmode="lin" valueType="num">
                                      <p:cBhvr>
                                        <p:cTn id="431" dur="5000"/>
                                        <p:tgtEl>
                                          <p:spTgt spid="29"/>
                                        </p:tgtEl>
                                        <p:attrNameLst>
                                          <p:attrName>ppt_y</p:attrName>
                                        </p:attrNameLst>
                                      </p:cBhvr>
                                      <p:tavLst>
                                        <p:tav tm="0">
                                          <p:val>
                                            <p:strVal val="ppt_y"/>
                                          </p:val>
                                        </p:tav>
                                        <p:tav tm="100000">
                                          <p:val>
                                            <p:fltVal val="0.5"/>
                                          </p:val>
                                        </p:tav>
                                      </p:tavLst>
                                    </p:anim>
                                    <p:set>
                                      <p:cBhvr>
                                        <p:cTn id="432" dur="1" fill="hold">
                                          <p:stCondLst>
                                            <p:cond delay="4999"/>
                                          </p:stCondLst>
                                        </p:cTn>
                                        <p:tgtEl>
                                          <p:spTgt spid="29"/>
                                        </p:tgtEl>
                                        <p:attrNameLst>
                                          <p:attrName>style.visibility</p:attrName>
                                        </p:attrNameLst>
                                      </p:cBhvr>
                                      <p:to>
                                        <p:strVal val="hidden"/>
                                      </p:to>
                                    </p:set>
                                  </p:childTnLst>
                                </p:cTn>
                              </p:par>
                              <p:par>
                                <p:cTn id="433" presetID="23" presetClass="exit" presetSubtype="544" fill="hold" grpId="2" nodeType="withEffect">
                                  <p:stCondLst>
                                    <p:cond delay="0"/>
                                  </p:stCondLst>
                                  <p:childTnLst>
                                    <p:anim calcmode="lin" valueType="num">
                                      <p:cBhvr>
                                        <p:cTn id="434" dur="5000"/>
                                        <p:tgtEl>
                                          <p:spTgt spid="30"/>
                                        </p:tgtEl>
                                        <p:attrNameLst>
                                          <p:attrName>ppt_w</p:attrName>
                                        </p:attrNameLst>
                                      </p:cBhvr>
                                      <p:tavLst>
                                        <p:tav tm="0">
                                          <p:val>
                                            <p:strVal val="ppt_w"/>
                                          </p:val>
                                        </p:tav>
                                        <p:tav tm="100000">
                                          <p:val>
                                            <p:fltVal val="0"/>
                                          </p:val>
                                        </p:tav>
                                      </p:tavLst>
                                    </p:anim>
                                    <p:anim calcmode="lin" valueType="num">
                                      <p:cBhvr>
                                        <p:cTn id="435" dur="5000"/>
                                        <p:tgtEl>
                                          <p:spTgt spid="30"/>
                                        </p:tgtEl>
                                        <p:attrNameLst>
                                          <p:attrName>ppt_h</p:attrName>
                                        </p:attrNameLst>
                                      </p:cBhvr>
                                      <p:tavLst>
                                        <p:tav tm="0">
                                          <p:val>
                                            <p:strVal val="ppt_h"/>
                                          </p:val>
                                        </p:tav>
                                        <p:tav tm="100000">
                                          <p:val>
                                            <p:fltVal val="0"/>
                                          </p:val>
                                        </p:tav>
                                      </p:tavLst>
                                    </p:anim>
                                    <p:anim calcmode="lin" valueType="num">
                                      <p:cBhvr>
                                        <p:cTn id="436" dur="5000"/>
                                        <p:tgtEl>
                                          <p:spTgt spid="30"/>
                                        </p:tgtEl>
                                        <p:attrNameLst>
                                          <p:attrName>ppt_x</p:attrName>
                                        </p:attrNameLst>
                                      </p:cBhvr>
                                      <p:tavLst>
                                        <p:tav tm="0">
                                          <p:val>
                                            <p:strVal val="ppt_x"/>
                                          </p:val>
                                        </p:tav>
                                        <p:tav tm="100000">
                                          <p:val>
                                            <p:fltVal val="0.5"/>
                                          </p:val>
                                        </p:tav>
                                      </p:tavLst>
                                    </p:anim>
                                    <p:anim calcmode="lin" valueType="num">
                                      <p:cBhvr>
                                        <p:cTn id="437" dur="5000"/>
                                        <p:tgtEl>
                                          <p:spTgt spid="30"/>
                                        </p:tgtEl>
                                        <p:attrNameLst>
                                          <p:attrName>ppt_y</p:attrName>
                                        </p:attrNameLst>
                                      </p:cBhvr>
                                      <p:tavLst>
                                        <p:tav tm="0">
                                          <p:val>
                                            <p:strVal val="ppt_y"/>
                                          </p:val>
                                        </p:tav>
                                        <p:tav tm="100000">
                                          <p:val>
                                            <p:fltVal val="0.5"/>
                                          </p:val>
                                        </p:tav>
                                      </p:tavLst>
                                    </p:anim>
                                    <p:set>
                                      <p:cBhvr>
                                        <p:cTn id="438" dur="1" fill="hold">
                                          <p:stCondLst>
                                            <p:cond delay="4999"/>
                                          </p:stCondLst>
                                        </p:cTn>
                                        <p:tgtEl>
                                          <p:spTgt spid="30"/>
                                        </p:tgtEl>
                                        <p:attrNameLst>
                                          <p:attrName>style.visibility</p:attrName>
                                        </p:attrNameLst>
                                      </p:cBhvr>
                                      <p:to>
                                        <p:strVal val="hidden"/>
                                      </p:to>
                                    </p:set>
                                  </p:childTnLst>
                                </p:cTn>
                              </p:par>
                              <p:par>
                                <p:cTn id="439" presetID="23" presetClass="exit" presetSubtype="544" fill="hold" grpId="2" nodeType="withEffect">
                                  <p:stCondLst>
                                    <p:cond delay="0"/>
                                  </p:stCondLst>
                                  <p:childTnLst>
                                    <p:anim calcmode="lin" valueType="num">
                                      <p:cBhvr>
                                        <p:cTn id="440" dur="5000"/>
                                        <p:tgtEl>
                                          <p:spTgt spid="31"/>
                                        </p:tgtEl>
                                        <p:attrNameLst>
                                          <p:attrName>ppt_w</p:attrName>
                                        </p:attrNameLst>
                                      </p:cBhvr>
                                      <p:tavLst>
                                        <p:tav tm="0">
                                          <p:val>
                                            <p:strVal val="ppt_w"/>
                                          </p:val>
                                        </p:tav>
                                        <p:tav tm="100000">
                                          <p:val>
                                            <p:fltVal val="0"/>
                                          </p:val>
                                        </p:tav>
                                      </p:tavLst>
                                    </p:anim>
                                    <p:anim calcmode="lin" valueType="num">
                                      <p:cBhvr>
                                        <p:cTn id="441" dur="5000"/>
                                        <p:tgtEl>
                                          <p:spTgt spid="31"/>
                                        </p:tgtEl>
                                        <p:attrNameLst>
                                          <p:attrName>ppt_h</p:attrName>
                                        </p:attrNameLst>
                                      </p:cBhvr>
                                      <p:tavLst>
                                        <p:tav tm="0">
                                          <p:val>
                                            <p:strVal val="ppt_h"/>
                                          </p:val>
                                        </p:tav>
                                        <p:tav tm="100000">
                                          <p:val>
                                            <p:fltVal val="0"/>
                                          </p:val>
                                        </p:tav>
                                      </p:tavLst>
                                    </p:anim>
                                    <p:anim calcmode="lin" valueType="num">
                                      <p:cBhvr>
                                        <p:cTn id="442" dur="5000"/>
                                        <p:tgtEl>
                                          <p:spTgt spid="31"/>
                                        </p:tgtEl>
                                        <p:attrNameLst>
                                          <p:attrName>ppt_x</p:attrName>
                                        </p:attrNameLst>
                                      </p:cBhvr>
                                      <p:tavLst>
                                        <p:tav tm="0">
                                          <p:val>
                                            <p:strVal val="ppt_x"/>
                                          </p:val>
                                        </p:tav>
                                        <p:tav tm="100000">
                                          <p:val>
                                            <p:fltVal val="0.5"/>
                                          </p:val>
                                        </p:tav>
                                      </p:tavLst>
                                    </p:anim>
                                    <p:anim calcmode="lin" valueType="num">
                                      <p:cBhvr>
                                        <p:cTn id="443" dur="5000"/>
                                        <p:tgtEl>
                                          <p:spTgt spid="31"/>
                                        </p:tgtEl>
                                        <p:attrNameLst>
                                          <p:attrName>ppt_y</p:attrName>
                                        </p:attrNameLst>
                                      </p:cBhvr>
                                      <p:tavLst>
                                        <p:tav tm="0">
                                          <p:val>
                                            <p:strVal val="ppt_y"/>
                                          </p:val>
                                        </p:tav>
                                        <p:tav tm="100000">
                                          <p:val>
                                            <p:fltVal val="0.5"/>
                                          </p:val>
                                        </p:tav>
                                      </p:tavLst>
                                    </p:anim>
                                    <p:set>
                                      <p:cBhvr>
                                        <p:cTn id="444" dur="1" fill="hold">
                                          <p:stCondLst>
                                            <p:cond delay="4999"/>
                                          </p:stCondLst>
                                        </p:cTn>
                                        <p:tgtEl>
                                          <p:spTgt spid="31"/>
                                        </p:tgtEl>
                                        <p:attrNameLst>
                                          <p:attrName>style.visibility</p:attrName>
                                        </p:attrNameLst>
                                      </p:cBhvr>
                                      <p:to>
                                        <p:strVal val="hidden"/>
                                      </p:to>
                                    </p:set>
                                  </p:childTnLst>
                                </p:cTn>
                              </p:par>
                              <p:par>
                                <p:cTn id="445" presetID="23" presetClass="exit" presetSubtype="544" fill="hold" grpId="2" nodeType="withEffect">
                                  <p:stCondLst>
                                    <p:cond delay="0"/>
                                  </p:stCondLst>
                                  <p:childTnLst>
                                    <p:anim calcmode="lin" valueType="num">
                                      <p:cBhvr>
                                        <p:cTn id="446" dur="5000"/>
                                        <p:tgtEl>
                                          <p:spTgt spid="32"/>
                                        </p:tgtEl>
                                        <p:attrNameLst>
                                          <p:attrName>ppt_w</p:attrName>
                                        </p:attrNameLst>
                                      </p:cBhvr>
                                      <p:tavLst>
                                        <p:tav tm="0">
                                          <p:val>
                                            <p:strVal val="ppt_w"/>
                                          </p:val>
                                        </p:tav>
                                        <p:tav tm="100000">
                                          <p:val>
                                            <p:fltVal val="0"/>
                                          </p:val>
                                        </p:tav>
                                      </p:tavLst>
                                    </p:anim>
                                    <p:anim calcmode="lin" valueType="num">
                                      <p:cBhvr>
                                        <p:cTn id="447" dur="5000"/>
                                        <p:tgtEl>
                                          <p:spTgt spid="32"/>
                                        </p:tgtEl>
                                        <p:attrNameLst>
                                          <p:attrName>ppt_h</p:attrName>
                                        </p:attrNameLst>
                                      </p:cBhvr>
                                      <p:tavLst>
                                        <p:tav tm="0">
                                          <p:val>
                                            <p:strVal val="ppt_h"/>
                                          </p:val>
                                        </p:tav>
                                        <p:tav tm="100000">
                                          <p:val>
                                            <p:fltVal val="0"/>
                                          </p:val>
                                        </p:tav>
                                      </p:tavLst>
                                    </p:anim>
                                    <p:anim calcmode="lin" valueType="num">
                                      <p:cBhvr>
                                        <p:cTn id="448" dur="5000"/>
                                        <p:tgtEl>
                                          <p:spTgt spid="32"/>
                                        </p:tgtEl>
                                        <p:attrNameLst>
                                          <p:attrName>ppt_x</p:attrName>
                                        </p:attrNameLst>
                                      </p:cBhvr>
                                      <p:tavLst>
                                        <p:tav tm="0">
                                          <p:val>
                                            <p:strVal val="ppt_x"/>
                                          </p:val>
                                        </p:tav>
                                        <p:tav tm="100000">
                                          <p:val>
                                            <p:fltVal val="0.5"/>
                                          </p:val>
                                        </p:tav>
                                      </p:tavLst>
                                    </p:anim>
                                    <p:anim calcmode="lin" valueType="num">
                                      <p:cBhvr>
                                        <p:cTn id="449" dur="5000"/>
                                        <p:tgtEl>
                                          <p:spTgt spid="32"/>
                                        </p:tgtEl>
                                        <p:attrNameLst>
                                          <p:attrName>ppt_y</p:attrName>
                                        </p:attrNameLst>
                                      </p:cBhvr>
                                      <p:tavLst>
                                        <p:tav tm="0">
                                          <p:val>
                                            <p:strVal val="ppt_y"/>
                                          </p:val>
                                        </p:tav>
                                        <p:tav tm="100000">
                                          <p:val>
                                            <p:fltVal val="0.5"/>
                                          </p:val>
                                        </p:tav>
                                      </p:tavLst>
                                    </p:anim>
                                    <p:set>
                                      <p:cBhvr>
                                        <p:cTn id="450" dur="1" fill="hold">
                                          <p:stCondLst>
                                            <p:cond delay="4999"/>
                                          </p:stCondLst>
                                        </p:cTn>
                                        <p:tgtEl>
                                          <p:spTgt spid="32"/>
                                        </p:tgtEl>
                                        <p:attrNameLst>
                                          <p:attrName>style.visibility</p:attrName>
                                        </p:attrNameLst>
                                      </p:cBhvr>
                                      <p:to>
                                        <p:strVal val="hidden"/>
                                      </p:to>
                                    </p:set>
                                  </p:childTnLst>
                                </p:cTn>
                              </p:par>
                              <p:par>
                                <p:cTn id="451" presetID="23" presetClass="exit" presetSubtype="544" fill="hold" grpId="2" nodeType="withEffect">
                                  <p:stCondLst>
                                    <p:cond delay="0"/>
                                  </p:stCondLst>
                                  <p:childTnLst>
                                    <p:anim calcmode="lin" valueType="num">
                                      <p:cBhvr>
                                        <p:cTn id="452" dur="5000"/>
                                        <p:tgtEl>
                                          <p:spTgt spid="33"/>
                                        </p:tgtEl>
                                        <p:attrNameLst>
                                          <p:attrName>ppt_w</p:attrName>
                                        </p:attrNameLst>
                                      </p:cBhvr>
                                      <p:tavLst>
                                        <p:tav tm="0">
                                          <p:val>
                                            <p:strVal val="ppt_w"/>
                                          </p:val>
                                        </p:tav>
                                        <p:tav tm="100000">
                                          <p:val>
                                            <p:fltVal val="0"/>
                                          </p:val>
                                        </p:tav>
                                      </p:tavLst>
                                    </p:anim>
                                    <p:anim calcmode="lin" valueType="num">
                                      <p:cBhvr>
                                        <p:cTn id="453" dur="5000"/>
                                        <p:tgtEl>
                                          <p:spTgt spid="33"/>
                                        </p:tgtEl>
                                        <p:attrNameLst>
                                          <p:attrName>ppt_h</p:attrName>
                                        </p:attrNameLst>
                                      </p:cBhvr>
                                      <p:tavLst>
                                        <p:tav tm="0">
                                          <p:val>
                                            <p:strVal val="ppt_h"/>
                                          </p:val>
                                        </p:tav>
                                        <p:tav tm="100000">
                                          <p:val>
                                            <p:fltVal val="0"/>
                                          </p:val>
                                        </p:tav>
                                      </p:tavLst>
                                    </p:anim>
                                    <p:anim calcmode="lin" valueType="num">
                                      <p:cBhvr>
                                        <p:cTn id="454" dur="5000"/>
                                        <p:tgtEl>
                                          <p:spTgt spid="33"/>
                                        </p:tgtEl>
                                        <p:attrNameLst>
                                          <p:attrName>ppt_x</p:attrName>
                                        </p:attrNameLst>
                                      </p:cBhvr>
                                      <p:tavLst>
                                        <p:tav tm="0">
                                          <p:val>
                                            <p:strVal val="ppt_x"/>
                                          </p:val>
                                        </p:tav>
                                        <p:tav tm="100000">
                                          <p:val>
                                            <p:fltVal val="0.5"/>
                                          </p:val>
                                        </p:tav>
                                      </p:tavLst>
                                    </p:anim>
                                    <p:anim calcmode="lin" valueType="num">
                                      <p:cBhvr>
                                        <p:cTn id="455" dur="5000"/>
                                        <p:tgtEl>
                                          <p:spTgt spid="33"/>
                                        </p:tgtEl>
                                        <p:attrNameLst>
                                          <p:attrName>ppt_y</p:attrName>
                                        </p:attrNameLst>
                                      </p:cBhvr>
                                      <p:tavLst>
                                        <p:tav tm="0">
                                          <p:val>
                                            <p:strVal val="ppt_y"/>
                                          </p:val>
                                        </p:tav>
                                        <p:tav tm="100000">
                                          <p:val>
                                            <p:fltVal val="0.5"/>
                                          </p:val>
                                        </p:tav>
                                      </p:tavLst>
                                    </p:anim>
                                    <p:set>
                                      <p:cBhvr>
                                        <p:cTn id="456" dur="1" fill="hold">
                                          <p:stCondLst>
                                            <p:cond delay="4999"/>
                                          </p:stCondLst>
                                        </p:cTn>
                                        <p:tgtEl>
                                          <p:spTgt spid="33"/>
                                        </p:tgtEl>
                                        <p:attrNameLst>
                                          <p:attrName>style.visibility</p:attrName>
                                        </p:attrNameLst>
                                      </p:cBhvr>
                                      <p:to>
                                        <p:strVal val="hidden"/>
                                      </p:to>
                                    </p:set>
                                  </p:childTnLst>
                                </p:cTn>
                              </p:par>
                              <p:par>
                                <p:cTn id="457" presetID="35" presetClass="exit" presetSubtype="0" fill="hold" grpId="3" nodeType="withEffect">
                                  <p:stCondLst>
                                    <p:cond delay="0"/>
                                  </p:stCondLst>
                                  <p:childTnLst>
                                    <p:animEffect transition="out" filter="fade">
                                      <p:cBhvr>
                                        <p:cTn id="458" dur="5000"/>
                                        <p:tgtEl>
                                          <p:spTgt spid="6"/>
                                        </p:tgtEl>
                                      </p:cBhvr>
                                    </p:animEffect>
                                    <p:anim calcmode="lin" valueType="num">
                                      <p:cBhvr>
                                        <p:cTn id="459" dur="5000"/>
                                        <p:tgtEl>
                                          <p:spTgt spid="6"/>
                                        </p:tgtEl>
                                        <p:attrNameLst>
                                          <p:attrName>style.rotation</p:attrName>
                                        </p:attrNameLst>
                                      </p:cBhvr>
                                      <p:tavLst>
                                        <p:tav tm="0">
                                          <p:val>
                                            <p:fltVal val="0"/>
                                          </p:val>
                                        </p:tav>
                                        <p:tav tm="100000">
                                          <p:val>
                                            <p:fltVal val="720"/>
                                          </p:val>
                                        </p:tav>
                                      </p:tavLst>
                                    </p:anim>
                                    <p:anim calcmode="lin" valueType="num">
                                      <p:cBhvr>
                                        <p:cTn id="460" dur="5000"/>
                                        <p:tgtEl>
                                          <p:spTgt spid="6"/>
                                        </p:tgtEl>
                                        <p:attrNameLst>
                                          <p:attrName>ppt_h</p:attrName>
                                        </p:attrNameLst>
                                      </p:cBhvr>
                                      <p:tavLst>
                                        <p:tav tm="0">
                                          <p:val>
                                            <p:strVal val="ppt_h"/>
                                          </p:val>
                                        </p:tav>
                                        <p:tav tm="100000">
                                          <p:val>
                                            <p:fltVal val="0"/>
                                          </p:val>
                                        </p:tav>
                                      </p:tavLst>
                                    </p:anim>
                                    <p:anim calcmode="lin" valueType="num">
                                      <p:cBhvr>
                                        <p:cTn id="461" dur="5000"/>
                                        <p:tgtEl>
                                          <p:spTgt spid="6"/>
                                        </p:tgtEl>
                                        <p:attrNameLst>
                                          <p:attrName>ppt_w</p:attrName>
                                        </p:attrNameLst>
                                      </p:cBhvr>
                                      <p:tavLst>
                                        <p:tav tm="0">
                                          <p:val>
                                            <p:strVal val="ppt_w"/>
                                          </p:val>
                                        </p:tav>
                                        <p:tav tm="100000">
                                          <p:val>
                                            <p:fltVal val="0"/>
                                          </p:val>
                                        </p:tav>
                                      </p:tavLst>
                                    </p:anim>
                                    <p:set>
                                      <p:cBhvr>
                                        <p:cTn id="462" dur="1" fill="hold">
                                          <p:stCondLst>
                                            <p:cond delay="4999"/>
                                          </p:stCondLst>
                                        </p:cTn>
                                        <p:tgtEl>
                                          <p:spTgt spid="6"/>
                                        </p:tgtEl>
                                        <p:attrNameLst>
                                          <p:attrName>style.visibility</p:attrName>
                                        </p:attrNameLst>
                                      </p:cBhvr>
                                      <p:to>
                                        <p:strVal val="hidden"/>
                                      </p:to>
                                    </p:set>
                                  </p:childTnLst>
                                </p:cTn>
                              </p:par>
                              <p:par>
                                <p:cTn id="463" presetID="35" presetClass="exit" presetSubtype="0" fill="hold" grpId="3" nodeType="withEffect">
                                  <p:stCondLst>
                                    <p:cond delay="0"/>
                                  </p:stCondLst>
                                  <p:childTnLst>
                                    <p:animEffect transition="out" filter="fade">
                                      <p:cBhvr>
                                        <p:cTn id="464" dur="5000"/>
                                        <p:tgtEl>
                                          <p:spTgt spid="7"/>
                                        </p:tgtEl>
                                      </p:cBhvr>
                                    </p:animEffect>
                                    <p:anim calcmode="lin" valueType="num">
                                      <p:cBhvr>
                                        <p:cTn id="465" dur="5000"/>
                                        <p:tgtEl>
                                          <p:spTgt spid="7"/>
                                        </p:tgtEl>
                                        <p:attrNameLst>
                                          <p:attrName>style.rotation</p:attrName>
                                        </p:attrNameLst>
                                      </p:cBhvr>
                                      <p:tavLst>
                                        <p:tav tm="0">
                                          <p:val>
                                            <p:fltVal val="0"/>
                                          </p:val>
                                        </p:tav>
                                        <p:tav tm="100000">
                                          <p:val>
                                            <p:fltVal val="720"/>
                                          </p:val>
                                        </p:tav>
                                      </p:tavLst>
                                    </p:anim>
                                    <p:anim calcmode="lin" valueType="num">
                                      <p:cBhvr>
                                        <p:cTn id="466" dur="5000"/>
                                        <p:tgtEl>
                                          <p:spTgt spid="7"/>
                                        </p:tgtEl>
                                        <p:attrNameLst>
                                          <p:attrName>ppt_h</p:attrName>
                                        </p:attrNameLst>
                                      </p:cBhvr>
                                      <p:tavLst>
                                        <p:tav tm="0">
                                          <p:val>
                                            <p:strVal val="ppt_h"/>
                                          </p:val>
                                        </p:tav>
                                        <p:tav tm="100000">
                                          <p:val>
                                            <p:fltVal val="0"/>
                                          </p:val>
                                        </p:tav>
                                      </p:tavLst>
                                    </p:anim>
                                    <p:anim calcmode="lin" valueType="num">
                                      <p:cBhvr>
                                        <p:cTn id="467" dur="5000"/>
                                        <p:tgtEl>
                                          <p:spTgt spid="7"/>
                                        </p:tgtEl>
                                        <p:attrNameLst>
                                          <p:attrName>ppt_w</p:attrName>
                                        </p:attrNameLst>
                                      </p:cBhvr>
                                      <p:tavLst>
                                        <p:tav tm="0">
                                          <p:val>
                                            <p:strVal val="ppt_w"/>
                                          </p:val>
                                        </p:tav>
                                        <p:tav tm="100000">
                                          <p:val>
                                            <p:fltVal val="0"/>
                                          </p:val>
                                        </p:tav>
                                      </p:tavLst>
                                    </p:anim>
                                    <p:set>
                                      <p:cBhvr>
                                        <p:cTn id="468" dur="1" fill="hold">
                                          <p:stCondLst>
                                            <p:cond delay="4999"/>
                                          </p:stCondLst>
                                        </p:cTn>
                                        <p:tgtEl>
                                          <p:spTgt spid="7"/>
                                        </p:tgtEl>
                                        <p:attrNameLst>
                                          <p:attrName>style.visibility</p:attrName>
                                        </p:attrNameLst>
                                      </p:cBhvr>
                                      <p:to>
                                        <p:strVal val="hidden"/>
                                      </p:to>
                                    </p:set>
                                  </p:childTnLst>
                                </p:cTn>
                              </p:par>
                              <p:par>
                                <p:cTn id="469" presetID="35" presetClass="exit" presetSubtype="0" fill="hold" grpId="3" nodeType="withEffect">
                                  <p:stCondLst>
                                    <p:cond delay="0"/>
                                  </p:stCondLst>
                                  <p:childTnLst>
                                    <p:animEffect transition="out" filter="fade">
                                      <p:cBhvr>
                                        <p:cTn id="470" dur="5000"/>
                                        <p:tgtEl>
                                          <p:spTgt spid="8"/>
                                        </p:tgtEl>
                                      </p:cBhvr>
                                    </p:animEffect>
                                    <p:anim calcmode="lin" valueType="num">
                                      <p:cBhvr>
                                        <p:cTn id="471" dur="5000"/>
                                        <p:tgtEl>
                                          <p:spTgt spid="8"/>
                                        </p:tgtEl>
                                        <p:attrNameLst>
                                          <p:attrName>style.rotation</p:attrName>
                                        </p:attrNameLst>
                                      </p:cBhvr>
                                      <p:tavLst>
                                        <p:tav tm="0">
                                          <p:val>
                                            <p:fltVal val="0"/>
                                          </p:val>
                                        </p:tav>
                                        <p:tav tm="100000">
                                          <p:val>
                                            <p:fltVal val="720"/>
                                          </p:val>
                                        </p:tav>
                                      </p:tavLst>
                                    </p:anim>
                                    <p:anim calcmode="lin" valueType="num">
                                      <p:cBhvr>
                                        <p:cTn id="472" dur="5000"/>
                                        <p:tgtEl>
                                          <p:spTgt spid="8"/>
                                        </p:tgtEl>
                                        <p:attrNameLst>
                                          <p:attrName>ppt_h</p:attrName>
                                        </p:attrNameLst>
                                      </p:cBhvr>
                                      <p:tavLst>
                                        <p:tav tm="0">
                                          <p:val>
                                            <p:strVal val="ppt_h"/>
                                          </p:val>
                                        </p:tav>
                                        <p:tav tm="100000">
                                          <p:val>
                                            <p:fltVal val="0"/>
                                          </p:val>
                                        </p:tav>
                                      </p:tavLst>
                                    </p:anim>
                                    <p:anim calcmode="lin" valueType="num">
                                      <p:cBhvr>
                                        <p:cTn id="473" dur="5000"/>
                                        <p:tgtEl>
                                          <p:spTgt spid="8"/>
                                        </p:tgtEl>
                                        <p:attrNameLst>
                                          <p:attrName>ppt_w</p:attrName>
                                        </p:attrNameLst>
                                      </p:cBhvr>
                                      <p:tavLst>
                                        <p:tav tm="0">
                                          <p:val>
                                            <p:strVal val="ppt_w"/>
                                          </p:val>
                                        </p:tav>
                                        <p:tav tm="100000">
                                          <p:val>
                                            <p:fltVal val="0"/>
                                          </p:val>
                                        </p:tav>
                                      </p:tavLst>
                                    </p:anim>
                                    <p:set>
                                      <p:cBhvr>
                                        <p:cTn id="474" dur="1" fill="hold">
                                          <p:stCondLst>
                                            <p:cond delay="4999"/>
                                          </p:stCondLst>
                                        </p:cTn>
                                        <p:tgtEl>
                                          <p:spTgt spid="8"/>
                                        </p:tgtEl>
                                        <p:attrNameLst>
                                          <p:attrName>style.visibility</p:attrName>
                                        </p:attrNameLst>
                                      </p:cBhvr>
                                      <p:to>
                                        <p:strVal val="hidden"/>
                                      </p:to>
                                    </p:set>
                                  </p:childTnLst>
                                </p:cTn>
                              </p:par>
                              <p:par>
                                <p:cTn id="475" presetID="35" presetClass="exit" presetSubtype="0" fill="hold" grpId="3" nodeType="withEffect">
                                  <p:stCondLst>
                                    <p:cond delay="0"/>
                                  </p:stCondLst>
                                  <p:childTnLst>
                                    <p:animEffect transition="out" filter="fade">
                                      <p:cBhvr>
                                        <p:cTn id="476" dur="5000"/>
                                        <p:tgtEl>
                                          <p:spTgt spid="9"/>
                                        </p:tgtEl>
                                      </p:cBhvr>
                                    </p:animEffect>
                                    <p:anim calcmode="lin" valueType="num">
                                      <p:cBhvr>
                                        <p:cTn id="477" dur="5000"/>
                                        <p:tgtEl>
                                          <p:spTgt spid="9"/>
                                        </p:tgtEl>
                                        <p:attrNameLst>
                                          <p:attrName>style.rotation</p:attrName>
                                        </p:attrNameLst>
                                      </p:cBhvr>
                                      <p:tavLst>
                                        <p:tav tm="0">
                                          <p:val>
                                            <p:fltVal val="0"/>
                                          </p:val>
                                        </p:tav>
                                        <p:tav tm="100000">
                                          <p:val>
                                            <p:fltVal val="720"/>
                                          </p:val>
                                        </p:tav>
                                      </p:tavLst>
                                    </p:anim>
                                    <p:anim calcmode="lin" valueType="num">
                                      <p:cBhvr>
                                        <p:cTn id="478" dur="5000"/>
                                        <p:tgtEl>
                                          <p:spTgt spid="9"/>
                                        </p:tgtEl>
                                        <p:attrNameLst>
                                          <p:attrName>ppt_h</p:attrName>
                                        </p:attrNameLst>
                                      </p:cBhvr>
                                      <p:tavLst>
                                        <p:tav tm="0">
                                          <p:val>
                                            <p:strVal val="ppt_h"/>
                                          </p:val>
                                        </p:tav>
                                        <p:tav tm="100000">
                                          <p:val>
                                            <p:fltVal val="0"/>
                                          </p:val>
                                        </p:tav>
                                      </p:tavLst>
                                    </p:anim>
                                    <p:anim calcmode="lin" valueType="num">
                                      <p:cBhvr>
                                        <p:cTn id="479" dur="5000"/>
                                        <p:tgtEl>
                                          <p:spTgt spid="9"/>
                                        </p:tgtEl>
                                        <p:attrNameLst>
                                          <p:attrName>ppt_w</p:attrName>
                                        </p:attrNameLst>
                                      </p:cBhvr>
                                      <p:tavLst>
                                        <p:tav tm="0">
                                          <p:val>
                                            <p:strVal val="ppt_w"/>
                                          </p:val>
                                        </p:tav>
                                        <p:tav tm="100000">
                                          <p:val>
                                            <p:fltVal val="0"/>
                                          </p:val>
                                        </p:tav>
                                      </p:tavLst>
                                    </p:anim>
                                    <p:set>
                                      <p:cBhvr>
                                        <p:cTn id="480" dur="1" fill="hold">
                                          <p:stCondLst>
                                            <p:cond delay="4999"/>
                                          </p:stCondLst>
                                        </p:cTn>
                                        <p:tgtEl>
                                          <p:spTgt spid="9"/>
                                        </p:tgtEl>
                                        <p:attrNameLst>
                                          <p:attrName>style.visibility</p:attrName>
                                        </p:attrNameLst>
                                      </p:cBhvr>
                                      <p:to>
                                        <p:strVal val="hidden"/>
                                      </p:to>
                                    </p:set>
                                  </p:childTnLst>
                                </p:cTn>
                              </p:par>
                              <p:par>
                                <p:cTn id="481" presetID="35" presetClass="exit" presetSubtype="0" fill="hold" grpId="3" nodeType="withEffect">
                                  <p:stCondLst>
                                    <p:cond delay="0"/>
                                  </p:stCondLst>
                                  <p:childTnLst>
                                    <p:animEffect transition="out" filter="fade">
                                      <p:cBhvr>
                                        <p:cTn id="482" dur="5000"/>
                                        <p:tgtEl>
                                          <p:spTgt spid="10"/>
                                        </p:tgtEl>
                                      </p:cBhvr>
                                    </p:animEffect>
                                    <p:anim calcmode="lin" valueType="num">
                                      <p:cBhvr>
                                        <p:cTn id="483" dur="5000"/>
                                        <p:tgtEl>
                                          <p:spTgt spid="10"/>
                                        </p:tgtEl>
                                        <p:attrNameLst>
                                          <p:attrName>style.rotation</p:attrName>
                                        </p:attrNameLst>
                                      </p:cBhvr>
                                      <p:tavLst>
                                        <p:tav tm="0">
                                          <p:val>
                                            <p:fltVal val="0"/>
                                          </p:val>
                                        </p:tav>
                                        <p:tav tm="100000">
                                          <p:val>
                                            <p:fltVal val="720"/>
                                          </p:val>
                                        </p:tav>
                                      </p:tavLst>
                                    </p:anim>
                                    <p:anim calcmode="lin" valueType="num">
                                      <p:cBhvr>
                                        <p:cTn id="484" dur="5000"/>
                                        <p:tgtEl>
                                          <p:spTgt spid="10"/>
                                        </p:tgtEl>
                                        <p:attrNameLst>
                                          <p:attrName>ppt_h</p:attrName>
                                        </p:attrNameLst>
                                      </p:cBhvr>
                                      <p:tavLst>
                                        <p:tav tm="0">
                                          <p:val>
                                            <p:strVal val="ppt_h"/>
                                          </p:val>
                                        </p:tav>
                                        <p:tav tm="100000">
                                          <p:val>
                                            <p:fltVal val="0"/>
                                          </p:val>
                                        </p:tav>
                                      </p:tavLst>
                                    </p:anim>
                                    <p:anim calcmode="lin" valueType="num">
                                      <p:cBhvr>
                                        <p:cTn id="485" dur="5000"/>
                                        <p:tgtEl>
                                          <p:spTgt spid="10"/>
                                        </p:tgtEl>
                                        <p:attrNameLst>
                                          <p:attrName>ppt_w</p:attrName>
                                        </p:attrNameLst>
                                      </p:cBhvr>
                                      <p:tavLst>
                                        <p:tav tm="0">
                                          <p:val>
                                            <p:strVal val="ppt_w"/>
                                          </p:val>
                                        </p:tav>
                                        <p:tav tm="100000">
                                          <p:val>
                                            <p:fltVal val="0"/>
                                          </p:val>
                                        </p:tav>
                                      </p:tavLst>
                                    </p:anim>
                                    <p:set>
                                      <p:cBhvr>
                                        <p:cTn id="486" dur="1" fill="hold">
                                          <p:stCondLst>
                                            <p:cond delay="4999"/>
                                          </p:stCondLst>
                                        </p:cTn>
                                        <p:tgtEl>
                                          <p:spTgt spid="10"/>
                                        </p:tgtEl>
                                        <p:attrNameLst>
                                          <p:attrName>style.visibility</p:attrName>
                                        </p:attrNameLst>
                                      </p:cBhvr>
                                      <p:to>
                                        <p:strVal val="hidden"/>
                                      </p:to>
                                    </p:set>
                                  </p:childTnLst>
                                </p:cTn>
                              </p:par>
                              <p:par>
                                <p:cTn id="487" presetID="35" presetClass="exit" presetSubtype="0" fill="hold" grpId="3" nodeType="withEffect">
                                  <p:stCondLst>
                                    <p:cond delay="0"/>
                                  </p:stCondLst>
                                  <p:childTnLst>
                                    <p:animEffect transition="out" filter="fade">
                                      <p:cBhvr>
                                        <p:cTn id="488" dur="5000"/>
                                        <p:tgtEl>
                                          <p:spTgt spid="11"/>
                                        </p:tgtEl>
                                      </p:cBhvr>
                                    </p:animEffect>
                                    <p:anim calcmode="lin" valueType="num">
                                      <p:cBhvr>
                                        <p:cTn id="489" dur="5000"/>
                                        <p:tgtEl>
                                          <p:spTgt spid="11"/>
                                        </p:tgtEl>
                                        <p:attrNameLst>
                                          <p:attrName>style.rotation</p:attrName>
                                        </p:attrNameLst>
                                      </p:cBhvr>
                                      <p:tavLst>
                                        <p:tav tm="0">
                                          <p:val>
                                            <p:fltVal val="0"/>
                                          </p:val>
                                        </p:tav>
                                        <p:tav tm="100000">
                                          <p:val>
                                            <p:fltVal val="720"/>
                                          </p:val>
                                        </p:tav>
                                      </p:tavLst>
                                    </p:anim>
                                    <p:anim calcmode="lin" valueType="num">
                                      <p:cBhvr>
                                        <p:cTn id="490" dur="5000"/>
                                        <p:tgtEl>
                                          <p:spTgt spid="11"/>
                                        </p:tgtEl>
                                        <p:attrNameLst>
                                          <p:attrName>ppt_h</p:attrName>
                                        </p:attrNameLst>
                                      </p:cBhvr>
                                      <p:tavLst>
                                        <p:tav tm="0">
                                          <p:val>
                                            <p:strVal val="ppt_h"/>
                                          </p:val>
                                        </p:tav>
                                        <p:tav tm="100000">
                                          <p:val>
                                            <p:fltVal val="0"/>
                                          </p:val>
                                        </p:tav>
                                      </p:tavLst>
                                    </p:anim>
                                    <p:anim calcmode="lin" valueType="num">
                                      <p:cBhvr>
                                        <p:cTn id="491" dur="5000"/>
                                        <p:tgtEl>
                                          <p:spTgt spid="11"/>
                                        </p:tgtEl>
                                        <p:attrNameLst>
                                          <p:attrName>ppt_w</p:attrName>
                                        </p:attrNameLst>
                                      </p:cBhvr>
                                      <p:tavLst>
                                        <p:tav tm="0">
                                          <p:val>
                                            <p:strVal val="ppt_w"/>
                                          </p:val>
                                        </p:tav>
                                        <p:tav tm="100000">
                                          <p:val>
                                            <p:fltVal val="0"/>
                                          </p:val>
                                        </p:tav>
                                      </p:tavLst>
                                    </p:anim>
                                    <p:set>
                                      <p:cBhvr>
                                        <p:cTn id="492" dur="1" fill="hold">
                                          <p:stCondLst>
                                            <p:cond delay="4999"/>
                                          </p:stCondLst>
                                        </p:cTn>
                                        <p:tgtEl>
                                          <p:spTgt spid="11"/>
                                        </p:tgtEl>
                                        <p:attrNameLst>
                                          <p:attrName>style.visibility</p:attrName>
                                        </p:attrNameLst>
                                      </p:cBhvr>
                                      <p:to>
                                        <p:strVal val="hidden"/>
                                      </p:to>
                                    </p:set>
                                  </p:childTnLst>
                                </p:cTn>
                              </p:par>
                              <p:par>
                                <p:cTn id="493" presetID="35" presetClass="exit" presetSubtype="0" fill="hold" grpId="3" nodeType="withEffect">
                                  <p:stCondLst>
                                    <p:cond delay="0"/>
                                  </p:stCondLst>
                                  <p:childTnLst>
                                    <p:animEffect transition="out" filter="fade">
                                      <p:cBhvr>
                                        <p:cTn id="494" dur="5000"/>
                                        <p:tgtEl>
                                          <p:spTgt spid="12"/>
                                        </p:tgtEl>
                                      </p:cBhvr>
                                    </p:animEffect>
                                    <p:anim calcmode="lin" valueType="num">
                                      <p:cBhvr>
                                        <p:cTn id="495" dur="5000"/>
                                        <p:tgtEl>
                                          <p:spTgt spid="12"/>
                                        </p:tgtEl>
                                        <p:attrNameLst>
                                          <p:attrName>style.rotation</p:attrName>
                                        </p:attrNameLst>
                                      </p:cBhvr>
                                      <p:tavLst>
                                        <p:tav tm="0">
                                          <p:val>
                                            <p:fltVal val="0"/>
                                          </p:val>
                                        </p:tav>
                                        <p:tav tm="100000">
                                          <p:val>
                                            <p:fltVal val="720"/>
                                          </p:val>
                                        </p:tav>
                                      </p:tavLst>
                                    </p:anim>
                                    <p:anim calcmode="lin" valueType="num">
                                      <p:cBhvr>
                                        <p:cTn id="496" dur="5000"/>
                                        <p:tgtEl>
                                          <p:spTgt spid="12"/>
                                        </p:tgtEl>
                                        <p:attrNameLst>
                                          <p:attrName>ppt_h</p:attrName>
                                        </p:attrNameLst>
                                      </p:cBhvr>
                                      <p:tavLst>
                                        <p:tav tm="0">
                                          <p:val>
                                            <p:strVal val="ppt_h"/>
                                          </p:val>
                                        </p:tav>
                                        <p:tav tm="100000">
                                          <p:val>
                                            <p:fltVal val="0"/>
                                          </p:val>
                                        </p:tav>
                                      </p:tavLst>
                                    </p:anim>
                                    <p:anim calcmode="lin" valueType="num">
                                      <p:cBhvr>
                                        <p:cTn id="497" dur="5000"/>
                                        <p:tgtEl>
                                          <p:spTgt spid="12"/>
                                        </p:tgtEl>
                                        <p:attrNameLst>
                                          <p:attrName>ppt_w</p:attrName>
                                        </p:attrNameLst>
                                      </p:cBhvr>
                                      <p:tavLst>
                                        <p:tav tm="0">
                                          <p:val>
                                            <p:strVal val="ppt_w"/>
                                          </p:val>
                                        </p:tav>
                                        <p:tav tm="100000">
                                          <p:val>
                                            <p:fltVal val="0"/>
                                          </p:val>
                                        </p:tav>
                                      </p:tavLst>
                                    </p:anim>
                                    <p:set>
                                      <p:cBhvr>
                                        <p:cTn id="498" dur="1" fill="hold">
                                          <p:stCondLst>
                                            <p:cond delay="4999"/>
                                          </p:stCondLst>
                                        </p:cTn>
                                        <p:tgtEl>
                                          <p:spTgt spid="12"/>
                                        </p:tgtEl>
                                        <p:attrNameLst>
                                          <p:attrName>style.visibility</p:attrName>
                                        </p:attrNameLst>
                                      </p:cBhvr>
                                      <p:to>
                                        <p:strVal val="hidden"/>
                                      </p:to>
                                    </p:set>
                                  </p:childTnLst>
                                </p:cTn>
                              </p:par>
                              <p:par>
                                <p:cTn id="499" presetID="35" presetClass="exit" presetSubtype="0" fill="hold" grpId="3" nodeType="withEffect">
                                  <p:stCondLst>
                                    <p:cond delay="0"/>
                                  </p:stCondLst>
                                  <p:childTnLst>
                                    <p:animEffect transition="out" filter="fade">
                                      <p:cBhvr>
                                        <p:cTn id="500" dur="5000"/>
                                        <p:tgtEl>
                                          <p:spTgt spid="13"/>
                                        </p:tgtEl>
                                      </p:cBhvr>
                                    </p:animEffect>
                                    <p:anim calcmode="lin" valueType="num">
                                      <p:cBhvr>
                                        <p:cTn id="501" dur="5000"/>
                                        <p:tgtEl>
                                          <p:spTgt spid="13"/>
                                        </p:tgtEl>
                                        <p:attrNameLst>
                                          <p:attrName>style.rotation</p:attrName>
                                        </p:attrNameLst>
                                      </p:cBhvr>
                                      <p:tavLst>
                                        <p:tav tm="0">
                                          <p:val>
                                            <p:fltVal val="0"/>
                                          </p:val>
                                        </p:tav>
                                        <p:tav tm="100000">
                                          <p:val>
                                            <p:fltVal val="720"/>
                                          </p:val>
                                        </p:tav>
                                      </p:tavLst>
                                    </p:anim>
                                    <p:anim calcmode="lin" valueType="num">
                                      <p:cBhvr>
                                        <p:cTn id="502" dur="5000"/>
                                        <p:tgtEl>
                                          <p:spTgt spid="13"/>
                                        </p:tgtEl>
                                        <p:attrNameLst>
                                          <p:attrName>ppt_h</p:attrName>
                                        </p:attrNameLst>
                                      </p:cBhvr>
                                      <p:tavLst>
                                        <p:tav tm="0">
                                          <p:val>
                                            <p:strVal val="ppt_h"/>
                                          </p:val>
                                        </p:tav>
                                        <p:tav tm="100000">
                                          <p:val>
                                            <p:fltVal val="0"/>
                                          </p:val>
                                        </p:tav>
                                      </p:tavLst>
                                    </p:anim>
                                    <p:anim calcmode="lin" valueType="num">
                                      <p:cBhvr>
                                        <p:cTn id="503" dur="5000"/>
                                        <p:tgtEl>
                                          <p:spTgt spid="13"/>
                                        </p:tgtEl>
                                        <p:attrNameLst>
                                          <p:attrName>ppt_w</p:attrName>
                                        </p:attrNameLst>
                                      </p:cBhvr>
                                      <p:tavLst>
                                        <p:tav tm="0">
                                          <p:val>
                                            <p:strVal val="ppt_w"/>
                                          </p:val>
                                        </p:tav>
                                        <p:tav tm="100000">
                                          <p:val>
                                            <p:fltVal val="0"/>
                                          </p:val>
                                        </p:tav>
                                      </p:tavLst>
                                    </p:anim>
                                    <p:set>
                                      <p:cBhvr>
                                        <p:cTn id="504" dur="1" fill="hold">
                                          <p:stCondLst>
                                            <p:cond delay="4999"/>
                                          </p:stCondLst>
                                        </p:cTn>
                                        <p:tgtEl>
                                          <p:spTgt spid="13"/>
                                        </p:tgtEl>
                                        <p:attrNameLst>
                                          <p:attrName>style.visibility</p:attrName>
                                        </p:attrNameLst>
                                      </p:cBhvr>
                                      <p:to>
                                        <p:strVal val="hidden"/>
                                      </p:to>
                                    </p:set>
                                  </p:childTnLst>
                                </p:cTn>
                              </p:par>
                              <p:par>
                                <p:cTn id="505" presetID="35" presetClass="exit" presetSubtype="0" fill="hold" grpId="3" nodeType="withEffect">
                                  <p:stCondLst>
                                    <p:cond delay="0"/>
                                  </p:stCondLst>
                                  <p:childTnLst>
                                    <p:animEffect transition="out" filter="fade">
                                      <p:cBhvr>
                                        <p:cTn id="506" dur="5000"/>
                                        <p:tgtEl>
                                          <p:spTgt spid="14"/>
                                        </p:tgtEl>
                                      </p:cBhvr>
                                    </p:animEffect>
                                    <p:anim calcmode="lin" valueType="num">
                                      <p:cBhvr>
                                        <p:cTn id="507" dur="5000"/>
                                        <p:tgtEl>
                                          <p:spTgt spid="14"/>
                                        </p:tgtEl>
                                        <p:attrNameLst>
                                          <p:attrName>style.rotation</p:attrName>
                                        </p:attrNameLst>
                                      </p:cBhvr>
                                      <p:tavLst>
                                        <p:tav tm="0">
                                          <p:val>
                                            <p:fltVal val="0"/>
                                          </p:val>
                                        </p:tav>
                                        <p:tav tm="100000">
                                          <p:val>
                                            <p:fltVal val="720"/>
                                          </p:val>
                                        </p:tav>
                                      </p:tavLst>
                                    </p:anim>
                                    <p:anim calcmode="lin" valueType="num">
                                      <p:cBhvr>
                                        <p:cTn id="508" dur="5000"/>
                                        <p:tgtEl>
                                          <p:spTgt spid="14"/>
                                        </p:tgtEl>
                                        <p:attrNameLst>
                                          <p:attrName>ppt_h</p:attrName>
                                        </p:attrNameLst>
                                      </p:cBhvr>
                                      <p:tavLst>
                                        <p:tav tm="0">
                                          <p:val>
                                            <p:strVal val="ppt_h"/>
                                          </p:val>
                                        </p:tav>
                                        <p:tav tm="100000">
                                          <p:val>
                                            <p:fltVal val="0"/>
                                          </p:val>
                                        </p:tav>
                                      </p:tavLst>
                                    </p:anim>
                                    <p:anim calcmode="lin" valueType="num">
                                      <p:cBhvr>
                                        <p:cTn id="509" dur="5000"/>
                                        <p:tgtEl>
                                          <p:spTgt spid="14"/>
                                        </p:tgtEl>
                                        <p:attrNameLst>
                                          <p:attrName>ppt_w</p:attrName>
                                        </p:attrNameLst>
                                      </p:cBhvr>
                                      <p:tavLst>
                                        <p:tav tm="0">
                                          <p:val>
                                            <p:strVal val="ppt_w"/>
                                          </p:val>
                                        </p:tav>
                                        <p:tav tm="100000">
                                          <p:val>
                                            <p:fltVal val="0"/>
                                          </p:val>
                                        </p:tav>
                                      </p:tavLst>
                                    </p:anim>
                                    <p:set>
                                      <p:cBhvr>
                                        <p:cTn id="510" dur="1" fill="hold">
                                          <p:stCondLst>
                                            <p:cond delay="4999"/>
                                          </p:stCondLst>
                                        </p:cTn>
                                        <p:tgtEl>
                                          <p:spTgt spid="14"/>
                                        </p:tgtEl>
                                        <p:attrNameLst>
                                          <p:attrName>style.visibility</p:attrName>
                                        </p:attrNameLst>
                                      </p:cBhvr>
                                      <p:to>
                                        <p:strVal val="hidden"/>
                                      </p:to>
                                    </p:set>
                                  </p:childTnLst>
                                </p:cTn>
                              </p:par>
                              <p:par>
                                <p:cTn id="511" presetID="35" presetClass="exit" presetSubtype="0" fill="hold" grpId="3" nodeType="withEffect">
                                  <p:stCondLst>
                                    <p:cond delay="0"/>
                                  </p:stCondLst>
                                  <p:childTnLst>
                                    <p:animEffect transition="out" filter="fade">
                                      <p:cBhvr>
                                        <p:cTn id="512" dur="5000"/>
                                        <p:tgtEl>
                                          <p:spTgt spid="15"/>
                                        </p:tgtEl>
                                      </p:cBhvr>
                                    </p:animEffect>
                                    <p:anim calcmode="lin" valueType="num">
                                      <p:cBhvr>
                                        <p:cTn id="513" dur="5000"/>
                                        <p:tgtEl>
                                          <p:spTgt spid="15"/>
                                        </p:tgtEl>
                                        <p:attrNameLst>
                                          <p:attrName>style.rotation</p:attrName>
                                        </p:attrNameLst>
                                      </p:cBhvr>
                                      <p:tavLst>
                                        <p:tav tm="0">
                                          <p:val>
                                            <p:fltVal val="0"/>
                                          </p:val>
                                        </p:tav>
                                        <p:tav tm="100000">
                                          <p:val>
                                            <p:fltVal val="720"/>
                                          </p:val>
                                        </p:tav>
                                      </p:tavLst>
                                    </p:anim>
                                    <p:anim calcmode="lin" valueType="num">
                                      <p:cBhvr>
                                        <p:cTn id="514" dur="5000"/>
                                        <p:tgtEl>
                                          <p:spTgt spid="15"/>
                                        </p:tgtEl>
                                        <p:attrNameLst>
                                          <p:attrName>ppt_h</p:attrName>
                                        </p:attrNameLst>
                                      </p:cBhvr>
                                      <p:tavLst>
                                        <p:tav tm="0">
                                          <p:val>
                                            <p:strVal val="ppt_h"/>
                                          </p:val>
                                        </p:tav>
                                        <p:tav tm="100000">
                                          <p:val>
                                            <p:fltVal val="0"/>
                                          </p:val>
                                        </p:tav>
                                      </p:tavLst>
                                    </p:anim>
                                    <p:anim calcmode="lin" valueType="num">
                                      <p:cBhvr>
                                        <p:cTn id="515" dur="5000"/>
                                        <p:tgtEl>
                                          <p:spTgt spid="15"/>
                                        </p:tgtEl>
                                        <p:attrNameLst>
                                          <p:attrName>ppt_w</p:attrName>
                                        </p:attrNameLst>
                                      </p:cBhvr>
                                      <p:tavLst>
                                        <p:tav tm="0">
                                          <p:val>
                                            <p:strVal val="ppt_w"/>
                                          </p:val>
                                        </p:tav>
                                        <p:tav tm="100000">
                                          <p:val>
                                            <p:fltVal val="0"/>
                                          </p:val>
                                        </p:tav>
                                      </p:tavLst>
                                    </p:anim>
                                    <p:set>
                                      <p:cBhvr>
                                        <p:cTn id="516" dur="1" fill="hold">
                                          <p:stCondLst>
                                            <p:cond delay="4999"/>
                                          </p:stCondLst>
                                        </p:cTn>
                                        <p:tgtEl>
                                          <p:spTgt spid="15"/>
                                        </p:tgtEl>
                                        <p:attrNameLst>
                                          <p:attrName>style.visibility</p:attrName>
                                        </p:attrNameLst>
                                      </p:cBhvr>
                                      <p:to>
                                        <p:strVal val="hidden"/>
                                      </p:to>
                                    </p:set>
                                  </p:childTnLst>
                                </p:cTn>
                              </p:par>
                              <p:par>
                                <p:cTn id="517" presetID="35" presetClass="exit" presetSubtype="0" fill="hold" grpId="3" nodeType="withEffect">
                                  <p:stCondLst>
                                    <p:cond delay="0"/>
                                  </p:stCondLst>
                                  <p:childTnLst>
                                    <p:animEffect transition="out" filter="fade">
                                      <p:cBhvr>
                                        <p:cTn id="518" dur="5000"/>
                                        <p:tgtEl>
                                          <p:spTgt spid="16"/>
                                        </p:tgtEl>
                                      </p:cBhvr>
                                    </p:animEffect>
                                    <p:anim calcmode="lin" valueType="num">
                                      <p:cBhvr>
                                        <p:cTn id="519" dur="5000"/>
                                        <p:tgtEl>
                                          <p:spTgt spid="16"/>
                                        </p:tgtEl>
                                        <p:attrNameLst>
                                          <p:attrName>style.rotation</p:attrName>
                                        </p:attrNameLst>
                                      </p:cBhvr>
                                      <p:tavLst>
                                        <p:tav tm="0">
                                          <p:val>
                                            <p:fltVal val="0"/>
                                          </p:val>
                                        </p:tav>
                                        <p:tav tm="100000">
                                          <p:val>
                                            <p:fltVal val="720"/>
                                          </p:val>
                                        </p:tav>
                                      </p:tavLst>
                                    </p:anim>
                                    <p:anim calcmode="lin" valueType="num">
                                      <p:cBhvr>
                                        <p:cTn id="520" dur="5000"/>
                                        <p:tgtEl>
                                          <p:spTgt spid="16"/>
                                        </p:tgtEl>
                                        <p:attrNameLst>
                                          <p:attrName>ppt_h</p:attrName>
                                        </p:attrNameLst>
                                      </p:cBhvr>
                                      <p:tavLst>
                                        <p:tav tm="0">
                                          <p:val>
                                            <p:strVal val="ppt_h"/>
                                          </p:val>
                                        </p:tav>
                                        <p:tav tm="100000">
                                          <p:val>
                                            <p:fltVal val="0"/>
                                          </p:val>
                                        </p:tav>
                                      </p:tavLst>
                                    </p:anim>
                                    <p:anim calcmode="lin" valueType="num">
                                      <p:cBhvr>
                                        <p:cTn id="521" dur="5000"/>
                                        <p:tgtEl>
                                          <p:spTgt spid="16"/>
                                        </p:tgtEl>
                                        <p:attrNameLst>
                                          <p:attrName>ppt_w</p:attrName>
                                        </p:attrNameLst>
                                      </p:cBhvr>
                                      <p:tavLst>
                                        <p:tav tm="0">
                                          <p:val>
                                            <p:strVal val="ppt_w"/>
                                          </p:val>
                                        </p:tav>
                                        <p:tav tm="100000">
                                          <p:val>
                                            <p:fltVal val="0"/>
                                          </p:val>
                                        </p:tav>
                                      </p:tavLst>
                                    </p:anim>
                                    <p:set>
                                      <p:cBhvr>
                                        <p:cTn id="522" dur="1" fill="hold">
                                          <p:stCondLst>
                                            <p:cond delay="4999"/>
                                          </p:stCondLst>
                                        </p:cTn>
                                        <p:tgtEl>
                                          <p:spTgt spid="16"/>
                                        </p:tgtEl>
                                        <p:attrNameLst>
                                          <p:attrName>style.visibility</p:attrName>
                                        </p:attrNameLst>
                                      </p:cBhvr>
                                      <p:to>
                                        <p:strVal val="hidden"/>
                                      </p:to>
                                    </p:set>
                                  </p:childTnLst>
                                </p:cTn>
                              </p:par>
                              <p:par>
                                <p:cTn id="523" presetID="35" presetClass="exit" presetSubtype="0" fill="hold" grpId="3" nodeType="withEffect">
                                  <p:stCondLst>
                                    <p:cond delay="0"/>
                                  </p:stCondLst>
                                  <p:childTnLst>
                                    <p:animEffect transition="out" filter="fade">
                                      <p:cBhvr>
                                        <p:cTn id="524" dur="5000"/>
                                        <p:tgtEl>
                                          <p:spTgt spid="17"/>
                                        </p:tgtEl>
                                      </p:cBhvr>
                                    </p:animEffect>
                                    <p:anim calcmode="lin" valueType="num">
                                      <p:cBhvr>
                                        <p:cTn id="525" dur="5000"/>
                                        <p:tgtEl>
                                          <p:spTgt spid="17"/>
                                        </p:tgtEl>
                                        <p:attrNameLst>
                                          <p:attrName>style.rotation</p:attrName>
                                        </p:attrNameLst>
                                      </p:cBhvr>
                                      <p:tavLst>
                                        <p:tav tm="0">
                                          <p:val>
                                            <p:fltVal val="0"/>
                                          </p:val>
                                        </p:tav>
                                        <p:tav tm="100000">
                                          <p:val>
                                            <p:fltVal val="720"/>
                                          </p:val>
                                        </p:tav>
                                      </p:tavLst>
                                    </p:anim>
                                    <p:anim calcmode="lin" valueType="num">
                                      <p:cBhvr>
                                        <p:cTn id="526" dur="5000"/>
                                        <p:tgtEl>
                                          <p:spTgt spid="17"/>
                                        </p:tgtEl>
                                        <p:attrNameLst>
                                          <p:attrName>ppt_h</p:attrName>
                                        </p:attrNameLst>
                                      </p:cBhvr>
                                      <p:tavLst>
                                        <p:tav tm="0">
                                          <p:val>
                                            <p:strVal val="ppt_h"/>
                                          </p:val>
                                        </p:tav>
                                        <p:tav tm="100000">
                                          <p:val>
                                            <p:fltVal val="0"/>
                                          </p:val>
                                        </p:tav>
                                      </p:tavLst>
                                    </p:anim>
                                    <p:anim calcmode="lin" valueType="num">
                                      <p:cBhvr>
                                        <p:cTn id="527" dur="5000"/>
                                        <p:tgtEl>
                                          <p:spTgt spid="17"/>
                                        </p:tgtEl>
                                        <p:attrNameLst>
                                          <p:attrName>ppt_w</p:attrName>
                                        </p:attrNameLst>
                                      </p:cBhvr>
                                      <p:tavLst>
                                        <p:tav tm="0">
                                          <p:val>
                                            <p:strVal val="ppt_w"/>
                                          </p:val>
                                        </p:tav>
                                        <p:tav tm="100000">
                                          <p:val>
                                            <p:fltVal val="0"/>
                                          </p:val>
                                        </p:tav>
                                      </p:tavLst>
                                    </p:anim>
                                    <p:set>
                                      <p:cBhvr>
                                        <p:cTn id="528" dur="1" fill="hold">
                                          <p:stCondLst>
                                            <p:cond delay="4999"/>
                                          </p:stCondLst>
                                        </p:cTn>
                                        <p:tgtEl>
                                          <p:spTgt spid="17"/>
                                        </p:tgtEl>
                                        <p:attrNameLst>
                                          <p:attrName>style.visibility</p:attrName>
                                        </p:attrNameLst>
                                      </p:cBhvr>
                                      <p:to>
                                        <p:strVal val="hidden"/>
                                      </p:to>
                                    </p:set>
                                  </p:childTnLst>
                                </p:cTn>
                              </p:par>
                              <p:par>
                                <p:cTn id="529" presetID="35" presetClass="exit" presetSubtype="0" fill="hold" grpId="3" nodeType="withEffect">
                                  <p:stCondLst>
                                    <p:cond delay="0"/>
                                  </p:stCondLst>
                                  <p:childTnLst>
                                    <p:animEffect transition="out" filter="fade">
                                      <p:cBhvr>
                                        <p:cTn id="530" dur="5000"/>
                                        <p:tgtEl>
                                          <p:spTgt spid="18"/>
                                        </p:tgtEl>
                                      </p:cBhvr>
                                    </p:animEffect>
                                    <p:anim calcmode="lin" valueType="num">
                                      <p:cBhvr>
                                        <p:cTn id="531" dur="5000"/>
                                        <p:tgtEl>
                                          <p:spTgt spid="18"/>
                                        </p:tgtEl>
                                        <p:attrNameLst>
                                          <p:attrName>style.rotation</p:attrName>
                                        </p:attrNameLst>
                                      </p:cBhvr>
                                      <p:tavLst>
                                        <p:tav tm="0">
                                          <p:val>
                                            <p:fltVal val="0"/>
                                          </p:val>
                                        </p:tav>
                                        <p:tav tm="100000">
                                          <p:val>
                                            <p:fltVal val="720"/>
                                          </p:val>
                                        </p:tav>
                                      </p:tavLst>
                                    </p:anim>
                                    <p:anim calcmode="lin" valueType="num">
                                      <p:cBhvr>
                                        <p:cTn id="532" dur="5000"/>
                                        <p:tgtEl>
                                          <p:spTgt spid="18"/>
                                        </p:tgtEl>
                                        <p:attrNameLst>
                                          <p:attrName>ppt_h</p:attrName>
                                        </p:attrNameLst>
                                      </p:cBhvr>
                                      <p:tavLst>
                                        <p:tav tm="0">
                                          <p:val>
                                            <p:strVal val="ppt_h"/>
                                          </p:val>
                                        </p:tav>
                                        <p:tav tm="100000">
                                          <p:val>
                                            <p:fltVal val="0"/>
                                          </p:val>
                                        </p:tav>
                                      </p:tavLst>
                                    </p:anim>
                                    <p:anim calcmode="lin" valueType="num">
                                      <p:cBhvr>
                                        <p:cTn id="533" dur="5000"/>
                                        <p:tgtEl>
                                          <p:spTgt spid="18"/>
                                        </p:tgtEl>
                                        <p:attrNameLst>
                                          <p:attrName>ppt_w</p:attrName>
                                        </p:attrNameLst>
                                      </p:cBhvr>
                                      <p:tavLst>
                                        <p:tav tm="0">
                                          <p:val>
                                            <p:strVal val="ppt_w"/>
                                          </p:val>
                                        </p:tav>
                                        <p:tav tm="100000">
                                          <p:val>
                                            <p:fltVal val="0"/>
                                          </p:val>
                                        </p:tav>
                                      </p:tavLst>
                                    </p:anim>
                                    <p:set>
                                      <p:cBhvr>
                                        <p:cTn id="534" dur="1" fill="hold">
                                          <p:stCondLst>
                                            <p:cond delay="4999"/>
                                          </p:stCondLst>
                                        </p:cTn>
                                        <p:tgtEl>
                                          <p:spTgt spid="18"/>
                                        </p:tgtEl>
                                        <p:attrNameLst>
                                          <p:attrName>style.visibility</p:attrName>
                                        </p:attrNameLst>
                                      </p:cBhvr>
                                      <p:to>
                                        <p:strVal val="hidden"/>
                                      </p:to>
                                    </p:set>
                                  </p:childTnLst>
                                </p:cTn>
                              </p:par>
                              <p:par>
                                <p:cTn id="535" presetID="35" presetClass="exit" presetSubtype="0" fill="hold" grpId="3" nodeType="withEffect">
                                  <p:stCondLst>
                                    <p:cond delay="0"/>
                                  </p:stCondLst>
                                  <p:childTnLst>
                                    <p:animEffect transition="out" filter="fade">
                                      <p:cBhvr>
                                        <p:cTn id="536" dur="5000"/>
                                        <p:tgtEl>
                                          <p:spTgt spid="19"/>
                                        </p:tgtEl>
                                      </p:cBhvr>
                                    </p:animEffect>
                                    <p:anim calcmode="lin" valueType="num">
                                      <p:cBhvr>
                                        <p:cTn id="537" dur="5000"/>
                                        <p:tgtEl>
                                          <p:spTgt spid="19"/>
                                        </p:tgtEl>
                                        <p:attrNameLst>
                                          <p:attrName>style.rotation</p:attrName>
                                        </p:attrNameLst>
                                      </p:cBhvr>
                                      <p:tavLst>
                                        <p:tav tm="0">
                                          <p:val>
                                            <p:fltVal val="0"/>
                                          </p:val>
                                        </p:tav>
                                        <p:tav tm="100000">
                                          <p:val>
                                            <p:fltVal val="720"/>
                                          </p:val>
                                        </p:tav>
                                      </p:tavLst>
                                    </p:anim>
                                    <p:anim calcmode="lin" valueType="num">
                                      <p:cBhvr>
                                        <p:cTn id="538" dur="5000"/>
                                        <p:tgtEl>
                                          <p:spTgt spid="19"/>
                                        </p:tgtEl>
                                        <p:attrNameLst>
                                          <p:attrName>ppt_h</p:attrName>
                                        </p:attrNameLst>
                                      </p:cBhvr>
                                      <p:tavLst>
                                        <p:tav tm="0">
                                          <p:val>
                                            <p:strVal val="ppt_h"/>
                                          </p:val>
                                        </p:tav>
                                        <p:tav tm="100000">
                                          <p:val>
                                            <p:fltVal val="0"/>
                                          </p:val>
                                        </p:tav>
                                      </p:tavLst>
                                    </p:anim>
                                    <p:anim calcmode="lin" valueType="num">
                                      <p:cBhvr>
                                        <p:cTn id="539" dur="5000"/>
                                        <p:tgtEl>
                                          <p:spTgt spid="19"/>
                                        </p:tgtEl>
                                        <p:attrNameLst>
                                          <p:attrName>ppt_w</p:attrName>
                                        </p:attrNameLst>
                                      </p:cBhvr>
                                      <p:tavLst>
                                        <p:tav tm="0">
                                          <p:val>
                                            <p:strVal val="ppt_w"/>
                                          </p:val>
                                        </p:tav>
                                        <p:tav tm="100000">
                                          <p:val>
                                            <p:fltVal val="0"/>
                                          </p:val>
                                        </p:tav>
                                      </p:tavLst>
                                    </p:anim>
                                    <p:set>
                                      <p:cBhvr>
                                        <p:cTn id="540" dur="1" fill="hold">
                                          <p:stCondLst>
                                            <p:cond delay="4999"/>
                                          </p:stCondLst>
                                        </p:cTn>
                                        <p:tgtEl>
                                          <p:spTgt spid="19"/>
                                        </p:tgtEl>
                                        <p:attrNameLst>
                                          <p:attrName>style.visibility</p:attrName>
                                        </p:attrNameLst>
                                      </p:cBhvr>
                                      <p:to>
                                        <p:strVal val="hidden"/>
                                      </p:to>
                                    </p:set>
                                  </p:childTnLst>
                                </p:cTn>
                              </p:par>
                              <p:par>
                                <p:cTn id="541" presetID="35" presetClass="exit" presetSubtype="0" fill="hold" grpId="3" nodeType="withEffect">
                                  <p:stCondLst>
                                    <p:cond delay="0"/>
                                  </p:stCondLst>
                                  <p:childTnLst>
                                    <p:animEffect transition="out" filter="fade">
                                      <p:cBhvr>
                                        <p:cTn id="542" dur="5000"/>
                                        <p:tgtEl>
                                          <p:spTgt spid="20"/>
                                        </p:tgtEl>
                                      </p:cBhvr>
                                    </p:animEffect>
                                    <p:anim calcmode="lin" valueType="num">
                                      <p:cBhvr>
                                        <p:cTn id="543" dur="5000"/>
                                        <p:tgtEl>
                                          <p:spTgt spid="20"/>
                                        </p:tgtEl>
                                        <p:attrNameLst>
                                          <p:attrName>style.rotation</p:attrName>
                                        </p:attrNameLst>
                                      </p:cBhvr>
                                      <p:tavLst>
                                        <p:tav tm="0">
                                          <p:val>
                                            <p:fltVal val="0"/>
                                          </p:val>
                                        </p:tav>
                                        <p:tav tm="100000">
                                          <p:val>
                                            <p:fltVal val="720"/>
                                          </p:val>
                                        </p:tav>
                                      </p:tavLst>
                                    </p:anim>
                                    <p:anim calcmode="lin" valueType="num">
                                      <p:cBhvr>
                                        <p:cTn id="544" dur="5000"/>
                                        <p:tgtEl>
                                          <p:spTgt spid="20"/>
                                        </p:tgtEl>
                                        <p:attrNameLst>
                                          <p:attrName>ppt_h</p:attrName>
                                        </p:attrNameLst>
                                      </p:cBhvr>
                                      <p:tavLst>
                                        <p:tav tm="0">
                                          <p:val>
                                            <p:strVal val="ppt_h"/>
                                          </p:val>
                                        </p:tav>
                                        <p:tav tm="100000">
                                          <p:val>
                                            <p:fltVal val="0"/>
                                          </p:val>
                                        </p:tav>
                                      </p:tavLst>
                                    </p:anim>
                                    <p:anim calcmode="lin" valueType="num">
                                      <p:cBhvr>
                                        <p:cTn id="545" dur="5000"/>
                                        <p:tgtEl>
                                          <p:spTgt spid="20"/>
                                        </p:tgtEl>
                                        <p:attrNameLst>
                                          <p:attrName>ppt_w</p:attrName>
                                        </p:attrNameLst>
                                      </p:cBhvr>
                                      <p:tavLst>
                                        <p:tav tm="0">
                                          <p:val>
                                            <p:strVal val="ppt_w"/>
                                          </p:val>
                                        </p:tav>
                                        <p:tav tm="100000">
                                          <p:val>
                                            <p:fltVal val="0"/>
                                          </p:val>
                                        </p:tav>
                                      </p:tavLst>
                                    </p:anim>
                                    <p:set>
                                      <p:cBhvr>
                                        <p:cTn id="546" dur="1" fill="hold">
                                          <p:stCondLst>
                                            <p:cond delay="4999"/>
                                          </p:stCondLst>
                                        </p:cTn>
                                        <p:tgtEl>
                                          <p:spTgt spid="20"/>
                                        </p:tgtEl>
                                        <p:attrNameLst>
                                          <p:attrName>style.visibility</p:attrName>
                                        </p:attrNameLst>
                                      </p:cBhvr>
                                      <p:to>
                                        <p:strVal val="hidden"/>
                                      </p:to>
                                    </p:set>
                                  </p:childTnLst>
                                </p:cTn>
                              </p:par>
                              <p:par>
                                <p:cTn id="547" presetID="35" presetClass="exit" presetSubtype="0" fill="hold" grpId="3" nodeType="withEffect">
                                  <p:stCondLst>
                                    <p:cond delay="0"/>
                                  </p:stCondLst>
                                  <p:childTnLst>
                                    <p:animEffect transition="out" filter="fade">
                                      <p:cBhvr>
                                        <p:cTn id="548" dur="5000"/>
                                        <p:tgtEl>
                                          <p:spTgt spid="21"/>
                                        </p:tgtEl>
                                      </p:cBhvr>
                                    </p:animEffect>
                                    <p:anim calcmode="lin" valueType="num">
                                      <p:cBhvr>
                                        <p:cTn id="549" dur="5000"/>
                                        <p:tgtEl>
                                          <p:spTgt spid="21"/>
                                        </p:tgtEl>
                                        <p:attrNameLst>
                                          <p:attrName>style.rotation</p:attrName>
                                        </p:attrNameLst>
                                      </p:cBhvr>
                                      <p:tavLst>
                                        <p:tav tm="0">
                                          <p:val>
                                            <p:fltVal val="0"/>
                                          </p:val>
                                        </p:tav>
                                        <p:tav tm="100000">
                                          <p:val>
                                            <p:fltVal val="720"/>
                                          </p:val>
                                        </p:tav>
                                      </p:tavLst>
                                    </p:anim>
                                    <p:anim calcmode="lin" valueType="num">
                                      <p:cBhvr>
                                        <p:cTn id="550" dur="5000"/>
                                        <p:tgtEl>
                                          <p:spTgt spid="21"/>
                                        </p:tgtEl>
                                        <p:attrNameLst>
                                          <p:attrName>ppt_h</p:attrName>
                                        </p:attrNameLst>
                                      </p:cBhvr>
                                      <p:tavLst>
                                        <p:tav tm="0">
                                          <p:val>
                                            <p:strVal val="ppt_h"/>
                                          </p:val>
                                        </p:tav>
                                        <p:tav tm="100000">
                                          <p:val>
                                            <p:fltVal val="0"/>
                                          </p:val>
                                        </p:tav>
                                      </p:tavLst>
                                    </p:anim>
                                    <p:anim calcmode="lin" valueType="num">
                                      <p:cBhvr>
                                        <p:cTn id="551" dur="5000"/>
                                        <p:tgtEl>
                                          <p:spTgt spid="21"/>
                                        </p:tgtEl>
                                        <p:attrNameLst>
                                          <p:attrName>ppt_w</p:attrName>
                                        </p:attrNameLst>
                                      </p:cBhvr>
                                      <p:tavLst>
                                        <p:tav tm="0">
                                          <p:val>
                                            <p:strVal val="ppt_w"/>
                                          </p:val>
                                        </p:tav>
                                        <p:tav tm="100000">
                                          <p:val>
                                            <p:fltVal val="0"/>
                                          </p:val>
                                        </p:tav>
                                      </p:tavLst>
                                    </p:anim>
                                    <p:set>
                                      <p:cBhvr>
                                        <p:cTn id="552" dur="1" fill="hold">
                                          <p:stCondLst>
                                            <p:cond delay="4999"/>
                                          </p:stCondLst>
                                        </p:cTn>
                                        <p:tgtEl>
                                          <p:spTgt spid="21"/>
                                        </p:tgtEl>
                                        <p:attrNameLst>
                                          <p:attrName>style.visibility</p:attrName>
                                        </p:attrNameLst>
                                      </p:cBhvr>
                                      <p:to>
                                        <p:strVal val="hidden"/>
                                      </p:to>
                                    </p:set>
                                  </p:childTnLst>
                                </p:cTn>
                              </p:par>
                              <p:par>
                                <p:cTn id="553" presetID="35" presetClass="exit" presetSubtype="0" fill="hold" grpId="3" nodeType="withEffect">
                                  <p:stCondLst>
                                    <p:cond delay="0"/>
                                  </p:stCondLst>
                                  <p:childTnLst>
                                    <p:animEffect transition="out" filter="fade">
                                      <p:cBhvr>
                                        <p:cTn id="554" dur="5000"/>
                                        <p:tgtEl>
                                          <p:spTgt spid="22"/>
                                        </p:tgtEl>
                                      </p:cBhvr>
                                    </p:animEffect>
                                    <p:anim calcmode="lin" valueType="num">
                                      <p:cBhvr>
                                        <p:cTn id="555" dur="5000"/>
                                        <p:tgtEl>
                                          <p:spTgt spid="22"/>
                                        </p:tgtEl>
                                        <p:attrNameLst>
                                          <p:attrName>style.rotation</p:attrName>
                                        </p:attrNameLst>
                                      </p:cBhvr>
                                      <p:tavLst>
                                        <p:tav tm="0">
                                          <p:val>
                                            <p:fltVal val="0"/>
                                          </p:val>
                                        </p:tav>
                                        <p:tav tm="100000">
                                          <p:val>
                                            <p:fltVal val="720"/>
                                          </p:val>
                                        </p:tav>
                                      </p:tavLst>
                                    </p:anim>
                                    <p:anim calcmode="lin" valueType="num">
                                      <p:cBhvr>
                                        <p:cTn id="556" dur="5000"/>
                                        <p:tgtEl>
                                          <p:spTgt spid="22"/>
                                        </p:tgtEl>
                                        <p:attrNameLst>
                                          <p:attrName>ppt_h</p:attrName>
                                        </p:attrNameLst>
                                      </p:cBhvr>
                                      <p:tavLst>
                                        <p:tav tm="0">
                                          <p:val>
                                            <p:strVal val="ppt_h"/>
                                          </p:val>
                                        </p:tav>
                                        <p:tav tm="100000">
                                          <p:val>
                                            <p:fltVal val="0"/>
                                          </p:val>
                                        </p:tav>
                                      </p:tavLst>
                                    </p:anim>
                                    <p:anim calcmode="lin" valueType="num">
                                      <p:cBhvr>
                                        <p:cTn id="557" dur="5000"/>
                                        <p:tgtEl>
                                          <p:spTgt spid="22"/>
                                        </p:tgtEl>
                                        <p:attrNameLst>
                                          <p:attrName>ppt_w</p:attrName>
                                        </p:attrNameLst>
                                      </p:cBhvr>
                                      <p:tavLst>
                                        <p:tav tm="0">
                                          <p:val>
                                            <p:strVal val="ppt_w"/>
                                          </p:val>
                                        </p:tav>
                                        <p:tav tm="100000">
                                          <p:val>
                                            <p:fltVal val="0"/>
                                          </p:val>
                                        </p:tav>
                                      </p:tavLst>
                                    </p:anim>
                                    <p:set>
                                      <p:cBhvr>
                                        <p:cTn id="558" dur="1" fill="hold">
                                          <p:stCondLst>
                                            <p:cond delay="4999"/>
                                          </p:stCondLst>
                                        </p:cTn>
                                        <p:tgtEl>
                                          <p:spTgt spid="22"/>
                                        </p:tgtEl>
                                        <p:attrNameLst>
                                          <p:attrName>style.visibility</p:attrName>
                                        </p:attrNameLst>
                                      </p:cBhvr>
                                      <p:to>
                                        <p:strVal val="hidden"/>
                                      </p:to>
                                    </p:set>
                                  </p:childTnLst>
                                </p:cTn>
                              </p:par>
                              <p:par>
                                <p:cTn id="559" presetID="35" presetClass="exit" presetSubtype="0" fill="hold" grpId="3" nodeType="withEffect">
                                  <p:stCondLst>
                                    <p:cond delay="0"/>
                                  </p:stCondLst>
                                  <p:childTnLst>
                                    <p:animEffect transition="out" filter="fade">
                                      <p:cBhvr>
                                        <p:cTn id="560" dur="5000"/>
                                        <p:tgtEl>
                                          <p:spTgt spid="23"/>
                                        </p:tgtEl>
                                      </p:cBhvr>
                                    </p:animEffect>
                                    <p:anim calcmode="lin" valueType="num">
                                      <p:cBhvr>
                                        <p:cTn id="561" dur="5000"/>
                                        <p:tgtEl>
                                          <p:spTgt spid="23"/>
                                        </p:tgtEl>
                                        <p:attrNameLst>
                                          <p:attrName>style.rotation</p:attrName>
                                        </p:attrNameLst>
                                      </p:cBhvr>
                                      <p:tavLst>
                                        <p:tav tm="0">
                                          <p:val>
                                            <p:fltVal val="0"/>
                                          </p:val>
                                        </p:tav>
                                        <p:tav tm="100000">
                                          <p:val>
                                            <p:fltVal val="720"/>
                                          </p:val>
                                        </p:tav>
                                      </p:tavLst>
                                    </p:anim>
                                    <p:anim calcmode="lin" valueType="num">
                                      <p:cBhvr>
                                        <p:cTn id="562" dur="5000"/>
                                        <p:tgtEl>
                                          <p:spTgt spid="23"/>
                                        </p:tgtEl>
                                        <p:attrNameLst>
                                          <p:attrName>ppt_h</p:attrName>
                                        </p:attrNameLst>
                                      </p:cBhvr>
                                      <p:tavLst>
                                        <p:tav tm="0">
                                          <p:val>
                                            <p:strVal val="ppt_h"/>
                                          </p:val>
                                        </p:tav>
                                        <p:tav tm="100000">
                                          <p:val>
                                            <p:fltVal val="0"/>
                                          </p:val>
                                        </p:tav>
                                      </p:tavLst>
                                    </p:anim>
                                    <p:anim calcmode="lin" valueType="num">
                                      <p:cBhvr>
                                        <p:cTn id="563" dur="5000"/>
                                        <p:tgtEl>
                                          <p:spTgt spid="23"/>
                                        </p:tgtEl>
                                        <p:attrNameLst>
                                          <p:attrName>ppt_w</p:attrName>
                                        </p:attrNameLst>
                                      </p:cBhvr>
                                      <p:tavLst>
                                        <p:tav tm="0">
                                          <p:val>
                                            <p:strVal val="ppt_w"/>
                                          </p:val>
                                        </p:tav>
                                        <p:tav tm="100000">
                                          <p:val>
                                            <p:fltVal val="0"/>
                                          </p:val>
                                        </p:tav>
                                      </p:tavLst>
                                    </p:anim>
                                    <p:set>
                                      <p:cBhvr>
                                        <p:cTn id="564" dur="1" fill="hold">
                                          <p:stCondLst>
                                            <p:cond delay="4999"/>
                                          </p:stCondLst>
                                        </p:cTn>
                                        <p:tgtEl>
                                          <p:spTgt spid="23"/>
                                        </p:tgtEl>
                                        <p:attrNameLst>
                                          <p:attrName>style.visibility</p:attrName>
                                        </p:attrNameLst>
                                      </p:cBhvr>
                                      <p:to>
                                        <p:strVal val="hidden"/>
                                      </p:to>
                                    </p:set>
                                  </p:childTnLst>
                                </p:cTn>
                              </p:par>
                              <p:par>
                                <p:cTn id="565" presetID="35" presetClass="exit" presetSubtype="0" fill="hold" grpId="3" nodeType="withEffect">
                                  <p:stCondLst>
                                    <p:cond delay="0"/>
                                  </p:stCondLst>
                                  <p:childTnLst>
                                    <p:animEffect transition="out" filter="fade">
                                      <p:cBhvr>
                                        <p:cTn id="566" dur="5000"/>
                                        <p:tgtEl>
                                          <p:spTgt spid="24"/>
                                        </p:tgtEl>
                                      </p:cBhvr>
                                    </p:animEffect>
                                    <p:anim calcmode="lin" valueType="num">
                                      <p:cBhvr>
                                        <p:cTn id="567" dur="5000"/>
                                        <p:tgtEl>
                                          <p:spTgt spid="24"/>
                                        </p:tgtEl>
                                        <p:attrNameLst>
                                          <p:attrName>style.rotation</p:attrName>
                                        </p:attrNameLst>
                                      </p:cBhvr>
                                      <p:tavLst>
                                        <p:tav tm="0">
                                          <p:val>
                                            <p:fltVal val="0"/>
                                          </p:val>
                                        </p:tav>
                                        <p:tav tm="100000">
                                          <p:val>
                                            <p:fltVal val="720"/>
                                          </p:val>
                                        </p:tav>
                                      </p:tavLst>
                                    </p:anim>
                                    <p:anim calcmode="lin" valueType="num">
                                      <p:cBhvr>
                                        <p:cTn id="568" dur="5000"/>
                                        <p:tgtEl>
                                          <p:spTgt spid="24"/>
                                        </p:tgtEl>
                                        <p:attrNameLst>
                                          <p:attrName>ppt_h</p:attrName>
                                        </p:attrNameLst>
                                      </p:cBhvr>
                                      <p:tavLst>
                                        <p:tav tm="0">
                                          <p:val>
                                            <p:strVal val="ppt_h"/>
                                          </p:val>
                                        </p:tav>
                                        <p:tav tm="100000">
                                          <p:val>
                                            <p:fltVal val="0"/>
                                          </p:val>
                                        </p:tav>
                                      </p:tavLst>
                                    </p:anim>
                                    <p:anim calcmode="lin" valueType="num">
                                      <p:cBhvr>
                                        <p:cTn id="569" dur="5000"/>
                                        <p:tgtEl>
                                          <p:spTgt spid="24"/>
                                        </p:tgtEl>
                                        <p:attrNameLst>
                                          <p:attrName>ppt_w</p:attrName>
                                        </p:attrNameLst>
                                      </p:cBhvr>
                                      <p:tavLst>
                                        <p:tav tm="0">
                                          <p:val>
                                            <p:strVal val="ppt_w"/>
                                          </p:val>
                                        </p:tav>
                                        <p:tav tm="100000">
                                          <p:val>
                                            <p:fltVal val="0"/>
                                          </p:val>
                                        </p:tav>
                                      </p:tavLst>
                                    </p:anim>
                                    <p:set>
                                      <p:cBhvr>
                                        <p:cTn id="570" dur="1" fill="hold">
                                          <p:stCondLst>
                                            <p:cond delay="4999"/>
                                          </p:stCondLst>
                                        </p:cTn>
                                        <p:tgtEl>
                                          <p:spTgt spid="24"/>
                                        </p:tgtEl>
                                        <p:attrNameLst>
                                          <p:attrName>style.visibility</p:attrName>
                                        </p:attrNameLst>
                                      </p:cBhvr>
                                      <p:to>
                                        <p:strVal val="hidden"/>
                                      </p:to>
                                    </p:set>
                                  </p:childTnLst>
                                </p:cTn>
                              </p:par>
                              <p:par>
                                <p:cTn id="571" presetID="35" presetClass="exit" presetSubtype="0" fill="hold" grpId="3" nodeType="withEffect">
                                  <p:stCondLst>
                                    <p:cond delay="0"/>
                                  </p:stCondLst>
                                  <p:childTnLst>
                                    <p:animEffect transition="out" filter="fade">
                                      <p:cBhvr>
                                        <p:cTn id="572" dur="5000"/>
                                        <p:tgtEl>
                                          <p:spTgt spid="25"/>
                                        </p:tgtEl>
                                      </p:cBhvr>
                                    </p:animEffect>
                                    <p:anim calcmode="lin" valueType="num">
                                      <p:cBhvr>
                                        <p:cTn id="573" dur="5000"/>
                                        <p:tgtEl>
                                          <p:spTgt spid="25"/>
                                        </p:tgtEl>
                                        <p:attrNameLst>
                                          <p:attrName>style.rotation</p:attrName>
                                        </p:attrNameLst>
                                      </p:cBhvr>
                                      <p:tavLst>
                                        <p:tav tm="0">
                                          <p:val>
                                            <p:fltVal val="0"/>
                                          </p:val>
                                        </p:tav>
                                        <p:tav tm="100000">
                                          <p:val>
                                            <p:fltVal val="720"/>
                                          </p:val>
                                        </p:tav>
                                      </p:tavLst>
                                    </p:anim>
                                    <p:anim calcmode="lin" valueType="num">
                                      <p:cBhvr>
                                        <p:cTn id="574" dur="5000"/>
                                        <p:tgtEl>
                                          <p:spTgt spid="25"/>
                                        </p:tgtEl>
                                        <p:attrNameLst>
                                          <p:attrName>ppt_h</p:attrName>
                                        </p:attrNameLst>
                                      </p:cBhvr>
                                      <p:tavLst>
                                        <p:tav tm="0">
                                          <p:val>
                                            <p:strVal val="ppt_h"/>
                                          </p:val>
                                        </p:tav>
                                        <p:tav tm="100000">
                                          <p:val>
                                            <p:fltVal val="0"/>
                                          </p:val>
                                        </p:tav>
                                      </p:tavLst>
                                    </p:anim>
                                    <p:anim calcmode="lin" valueType="num">
                                      <p:cBhvr>
                                        <p:cTn id="575" dur="5000"/>
                                        <p:tgtEl>
                                          <p:spTgt spid="25"/>
                                        </p:tgtEl>
                                        <p:attrNameLst>
                                          <p:attrName>ppt_w</p:attrName>
                                        </p:attrNameLst>
                                      </p:cBhvr>
                                      <p:tavLst>
                                        <p:tav tm="0">
                                          <p:val>
                                            <p:strVal val="ppt_w"/>
                                          </p:val>
                                        </p:tav>
                                        <p:tav tm="100000">
                                          <p:val>
                                            <p:fltVal val="0"/>
                                          </p:val>
                                        </p:tav>
                                      </p:tavLst>
                                    </p:anim>
                                    <p:set>
                                      <p:cBhvr>
                                        <p:cTn id="576" dur="1" fill="hold">
                                          <p:stCondLst>
                                            <p:cond delay="4999"/>
                                          </p:stCondLst>
                                        </p:cTn>
                                        <p:tgtEl>
                                          <p:spTgt spid="25"/>
                                        </p:tgtEl>
                                        <p:attrNameLst>
                                          <p:attrName>style.visibility</p:attrName>
                                        </p:attrNameLst>
                                      </p:cBhvr>
                                      <p:to>
                                        <p:strVal val="hidden"/>
                                      </p:to>
                                    </p:set>
                                  </p:childTnLst>
                                </p:cTn>
                              </p:par>
                              <p:par>
                                <p:cTn id="577" presetID="35" presetClass="exit" presetSubtype="0" fill="hold" grpId="3" nodeType="withEffect">
                                  <p:stCondLst>
                                    <p:cond delay="0"/>
                                  </p:stCondLst>
                                  <p:childTnLst>
                                    <p:animEffect transition="out" filter="fade">
                                      <p:cBhvr>
                                        <p:cTn id="578" dur="5000"/>
                                        <p:tgtEl>
                                          <p:spTgt spid="26"/>
                                        </p:tgtEl>
                                      </p:cBhvr>
                                    </p:animEffect>
                                    <p:anim calcmode="lin" valueType="num">
                                      <p:cBhvr>
                                        <p:cTn id="579" dur="5000"/>
                                        <p:tgtEl>
                                          <p:spTgt spid="26"/>
                                        </p:tgtEl>
                                        <p:attrNameLst>
                                          <p:attrName>style.rotation</p:attrName>
                                        </p:attrNameLst>
                                      </p:cBhvr>
                                      <p:tavLst>
                                        <p:tav tm="0">
                                          <p:val>
                                            <p:fltVal val="0"/>
                                          </p:val>
                                        </p:tav>
                                        <p:tav tm="100000">
                                          <p:val>
                                            <p:fltVal val="720"/>
                                          </p:val>
                                        </p:tav>
                                      </p:tavLst>
                                    </p:anim>
                                    <p:anim calcmode="lin" valueType="num">
                                      <p:cBhvr>
                                        <p:cTn id="580" dur="5000"/>
                                        <p:tgtEl>
                                          <p:spTgt spid="26"/>
                                        </p:tgtEl>
                                        <p:attrNameLst>
                                          <p:attrName>ppt_h</p:attrName>
                                        </p:attrNameLst>
                                      </p:cBhvr>
                                      <p:tavLst>
                                        <p:tav tm="0">
                                          <p:val>
                                            <p:strVal val="ppt_h"/>
                                          </p:val>
                                        </p:tav>
                                        <p:tav tm="100000">
                                          <p:val>
                                            <p:fltVal val="0"/>
                                          </p:val>
                                        </p:tav>
                                      </p:tavLst>
                                    </p:anim>
                                    <p:anim calcmode="lin" valueType="num">
                                      <p:cBhvr>
                                        <p:cTn id="581" dur="5000"/>
                                        <p:tgtEl>
                                          <p:spTgt spid="26"/>
                                        </p:tgtEl>
                                        <p:attrNameLst>
                                          <p:attrName>ppt_w</p:attrName>
                                        </p:attrNameLst>
                                      </p:cBhvr>
                                      <p:tavLst>
                                        <p:tav tm="0">
                                          <p:val>
                                            <p:strVal val="ppt_w"/>
                                          </p:val>
                                        </p:tav>
                                        <p:tav tm="100000">
                                          <p:val>
                                            <p:fltVal val="0"/>
                                          </p:val>
                                        </p:tav>
                                      </p:tavLst>
                                    </p:anim>
                                    <p:set>
                                      <p:cBhvr>
                                        <p:cTn id="582" dur="1" fill="hold">
                                          <p:stCondLst>
                                            <p:cond delay="4999"/>
                                          </p:stCondLst>
                                        </p:cTn>
                                        <p:tgtEl>
                                          <p:spTgt spid="26"/>
                                        </p:tgtEl>
                                        <p:attrNameLst>
                                          <p:attrName>style.visibility</p:attrName>
                                        </p:attrNameLst>
                                      </p:cBhvr>
                                      <p:to>
                                        <p:strVal val="hidden"/>
                                      </p:to>
                                    </p:set>
                                  </p:childTnLst>
                                </p:cTn>
                              </p:par>
                              <p:par>
                                <p:cTn id="583" presetID="35" presetClass="exit" presetSubtype="0" fill="hold" grpId="3" nodeType="withEffect">
                                  <p:stCondLst>
                                    <p:cond delay="0"/>
                                  </p:stCondLst>
                                  <p:childTnLst>
                                    <p:animEffect transition="out" filter="fade">
                                      <p:cBhvr>
                                        <p:cTn id="584" dur="5000"/>
                                        <p:tgtEl>
                                          <p:spTgt spid="27"/>
                                        </p:tgtEl>
                                      </p:cBhvr>
                                    </p:animEffect>
                                    <p:anim calcmode="lin" valueType="num">
                                      <p:cBhvr>
                                        <p:cTn id="585" dur="5000"/>
                                        <p:tgtEl>
                                          <p:spTgt spid="27"/>
                                        </p:tgtEl>
                                        <p:attrNameLst>
                                          <p:attrName>style.rotation</p:attrName>
                                        </p:attrNameLst>
                                      </p:cBhvr>
                                      <p:tavLst>
                                        <p:tav tm="0">
                                          <p:val>
                                            <p:fltVal val="0"/>
                                          </p:val>
                                        </p:tav>
                                        <p:tav tm="100000">
                                          <p:val>
                                            <p:fltVal val="720"/>
                                          </p:val>
                                        </p:tav>
                                      </p:tavLst>
                                    </p:anim>
                                    <p:anim calcmode="lin" valueType="num">
                                      <p:cBhvr>
                                        <p:cTn id="586" dur="5000"/>
                                        <p:tgtEl>
                                          <p:spTgt spid="27"/>
                                        </p:tgtEl>
                                        <p:attrNameLst>
                                          <p:attrName>ppt_h</p:attrName>
                                        </p:attrNameLst>
                                      </p:cBhvr>
                                      <p:tavLst>
                                        <p:tav tm="0">
                                          <p:val>
                                            <p:strVal val="ppt_h"/>
                                          </p:val>
                                        </p:tav>
                                        <p:tav tm="100000">
                                          <p:val>
                                            <p:fltVal val="0"/>
                                          </p:val>
                                        </p:tav>
                                      </p:tavLst>
                                    </p:anim>
                                    <p:anim calcmode="lin" valueType="num">
                                      <p:cBhvr>
                                        <p:cTn id="587" dur="5000"/>
                                        <p:tgtEl>
                                          <p:spTgt spid="27"/>
                                        </p:tgtEl>
                                        <p:attrNameLst>
                                          <p:attrName>ppt_w</p:attrName>
                                        </p:attrNameLst>
                                      </p:cBhvr>
                                      <p:tavLst>
                                        <p:tav tm="0">
                                          <p:val>
                                            <p:strVal val="ppt_w"/>
                                          </p:val>
                                        </p:tav>
                                        <p:tav tm="100000">
                                          <p:val>
                                            <p:fltVal val="0"/>
                                          </p:val>
                                        </p:tav>
                                      </p:tavLst>
                                    </p:anim>
                                    <p:set>
                                      <p:cBhvr>
                                        <p:cTn id="588" dur="1" fill="hold">
                                          <p:stCondLst>
                                            <p:cond delay="4999"/>
                                          </p:stCondLst>
                                        </p:cTn>
                                        <p:tgtEl>
                                          <p:spTgt spid="27"/>
                                        </p:tgtEl>
                                        <p:attrNameLst>
                                          <p:attrName>style.visibility</p:attrName>
                                        </p:attrNameLst>
                                      </p:cBhvr>
                                      <p:to>
                                        <p:strVal val="hidden"/>
                                      </p:to>
                                    </p:set>
                                  </p:childTnLst>
                                </p:cTn>
                              </p:par>
                              <p:par>
                                <p:cTn id="589" presetID="35" presetClass="exit" presetSubtype="0" fill="hold" grpId="3" nodeType="withEffect">
                                  <p:stCondLst>
                                    <p:cond delay="0"/>
                                  </p:stCondLst>
                                  <p:childTnLst>
                                    <p:animEffect transition="out" filter="fade">
                                      <p:cBhvr>
                                        <p:cTn id="590" dur="5000"/>
                                        <p:tgtEl>
                                          <p:spTgt spid="28"/>
                                        </p:tgtEl>
                                      </p:cBhvr>
                                    </p:animEffect>
                                    <p:anim calcmode="lin" valueType="num">
                                      <p:cBhvr>
                                        <p:cTn id="591" dur="5000"/>
                                        <p:tgtEl>
                                          <p:spTgt spid="28"/>
                                        </p:tgtEl>
                                        <p:attrNameLst>
                                          <p:attrName>style.rotation</p:attrName>
                                        </p:attrNameLst>
                                      </p:cBhvr>
                                      <p:tavLst>
                                        <p:tav tm="0">
                                          <p:val>
                                            <p:fltVal val="0"/>
                                          </p:val>
                                        </p:tav>
                                        <p:tav tm="100000">
                                          <p:val>
                                            <p:fltVal val="720"/>
                                          </p:val>
                                        </p:tav>
                                      </p:tavLst>
                                    </p:anim>
                                    <p:anim calcmode="lin" valueType="num">
                                      <p:cBhvr>
                                        <p:cTn id="592" dur="5000"/>
                                        <p:tgtEl>
                                          <p:spTgt spid="28"/>
                                        </p:tgtEl>
                                        <p:attrNameLst>
                                          <p:attrName>ppt_h</p:attrName>
                                        </p:attrNameLst>
                                      </p:cBhvr>
                                      <p:tavLst>
                                        <p:tav tm="0">
                                          <p:val>
                                            <p:strVal val="ppt_h"/>
                                          </p:val>
                                        </p:tav>
                                        <p:tav tm="100000">
                                          <p:val>
                                            <p:fltVal val="0"/>
                                          </p:val>
                                        </p:tav>
                                      </p:tavLst>
                                    </p:anim>
                                    <p:anim calcmode="lin" valueType="num">
                                      <p:cBhvr>
                                        <p:cTn id="593" dur="5000"/>
                                        <p:tgtEl>
                                          <p:spTgt spid="28"/>
                                        </p:tgtEl>
                                        <p:attrNameLst>
                                          <p:attrName>ppt_w</p:attrName>
                                        </p:attrNameLst>
                                      </p:cBhvr>
                                      <p:tavLst>
                                        <p:tav tm="0">
                                          <p:val>
                                            <p:strVal val="ppt_w"/>
                                          </p:val>
                                        </p:tav>
                                        <p:tav tm="100000">
                                          <p:val>
                                            <p:fltVal val="0"/>
                                          </p:val>
                                        </p:tav>
                                      </p:tavLst>
                                    </p:anim>
                                    <p:set>
                                      <p:cBhvr>
                                        <p:cTn id="594" dur="1" fill="hold">
                                          <p:stCondLst>
                                            <p:cond delay="4999"/>
                                          </p:stCondLst>
                                        </p:cTn>
                                        <p:tgtEl>
                                          <p:spTgt spid="28"/>
                                        </p:tgtEl>
                                        <p:attrNameLst>
                                          <p:attrName>style.visibility</p:attrName>
                                        </p:attrNameLst>
                                      </p:cBhvr>
                                      <p:to>
                                        <p:strVal val="hidden"/>
                                      </p:to>
                                    </p:set>
                                  </p:childTnLst>
                                </p:cTn>
                              </p:par>
                              <p:par>
                                <p:cTn id="595" presetID="35" presetClass="exit" presetSubtype="0" fill="hold" grpId="3" nodeType="withEffect">
                                  <p:stCondLst>
                                    <p:cond delay="0"/>
                                  </p:stCondLst>
                                  <p:childTnLst>
                                    <p:animEffect transition="out" filter="fade">
                                      <p:cBhvr>
                                        <p:cTn id="596" dur="5000"/>
                                        <p:tgtEl>
                                          <p:spTgt spid="29"/>
                                        </p:tgtEl>
                                      </p:cBhvr>
                                    </p:animEffect>
                                    <p:anim calcmode="lin" valueType="num">
                                      <p:cBhvr>
                                        <p:cTn id="597" dur="5000"/>
                                        <p:tgtEl>
                                          <p:spTgt spid="29"/>
                                        </p:tgtEl>
                                        <p:attrNameLst>
                                          <p:attrName>style.rotation</p:attrName>
                                        </p:attrNameLst>
                                      </p:cBhvr>
                                      <p:tavLst>
                                        <p:tav tm="0">
                                          <p:val>
                                            <p:fltVal val="0"/>
                                          </p:val>
                                        </p:tav>
                                        <p:tav tm="100000">
                                          <p:val>
                                            <p:fltVal val="720"/>
                                          </p:val>
                                        </p:tav>
                                      </p:tavLst>
                                    </p:anim>
                                    <p:anim calcmode="lin" valueType="num">
                                      <p:cBhvr>
                                        <p:cTn id="598" dur="5000"/>
                                        <p:tgtEl>
                                          <p:spTgt spid="29"/>
                                        </p:tgtEl>
                                        <p:attrNameLst>
                                          <p:attrName>ppt_h</p:attrName>
                                        </p:attrNameLst>
                                      </p:cBhvr>
                                      <p:tavLst>
                                        <p:tav tm="0">
                                          <p:val>
                                            <p:strVal val="ppt_h"/>
                                          </p:val>
                                        </p:tav>
                                        <p:tav tm="100000">
                                          <p:val>
                                            <p:fltVal val="0"/>
                                          </p:val>
                                        </p:tav>
                                      </p:tavLst>
                                    </p:anim>
                                    <p:anim calcmode="lin" valueType="num">
                                      <p:cBhvr>
                                        <p:cTn id="599" dur="5000"/>
                                        <p:tgtEl>
                                          <p:spTgt spid="29"/>
                                        </p:tgtEl>
                                        <p:attrNameLst>
                                          <p:attrName>ppt_w</p:attrName>
                                        </p:attrNameLst>
                                      </p:cBhvr>
                                      <p:tavLst>
                                        <p:tav tm="0">
                                          <p:val>
                                            <p:strVal val="ppt_w"/>
                                          </p:val>
                                        </p:tav>
                                        <p:tav tm="100000">
                                          <p:val>
                                            <p:fltVal val="0"/>
                                          </p:val>
                                        </p:tav>
                                      </p:tavLst>
                                    </p:anim>
                                    <p:set>
                                      <p:cBhvr>
                                        <p:cTn id="600" dur="1" fill="hold">
                                          <p:stCondLst>
                                            <p:cond delay="4999"/>
                                          </p:stCondLst>
                                        </p:cTn>
                                        <p:tgtEl>
                                          <p:spTgt spid="29"/>
                                        </p:tgtEl>
                                        <p:attrNameLst>
                                          <p:attrName>style.visibility</p:attrName>
                                        </p:attrNameLst>
                                      </p:cBhvr>
                                      <p:to>
                                        <p:strVal val="hidden"/>
                                      </p:to>
                                    </p:set>
                                  </p:childTnLst>
                                </p:cTn>
                              </p:par>
                              <p:par>
                                <p:cTn id="601" presetID="35" presetClass="exit" presetSubtype="0" fill="hold" grpId="3" nodeType="withEffect">
                                  <p:stCondLst>
                                    <p:cond delay="0"/>
                                  </p:stCondLst>
                                  <p:childTnLst>
                                    <p:animEffect transition="out" filter="fade">
                                      <p:cBhvr>
                                        <p:cTn id="602" dur="5000"/>
                                        <p:tgtEl>
                                          <p:spTgt spid="30"/>
                                        </p:tgtEl>
                                      </p:cBhvr>
                                    </p:animEffect>
                                    <p:anim calcmode="lin" valueType="num">
                                      <p:cBhvr>
                                        <p:cTn id="603" dur="5000"/>
                                        <p:tgtEl>
                                          <p:spTgt spid="30"/>
                                        </p:tgtEl>
                                        <p:attrNameLst>
                                          <p:attrName>style.rotation</p:attrName>
                                        </p:attrNameLst>
                                      </p:cBhvr>
                                      <p:tavLst>
                                        <p:tav tm="0">
                                          <p:val>
                                            <p:fltVal val="0"/>
                                          </p:val>
                                        </p:tav>
                                        <p:tav tm="100000">
                                          <p:val>
                                            <p:fltVal val="720"/>
                                          </p:val>
                                        </p:tav>
                                      </p:tavLst>
                                    </p:anim>
                                    <p:anim calcmode="lin" valueType="num">
                                      <p:cBhvr>
                                        <p:cTn id="604" dur="5000"/>
                                        <p:tgtEl>
                                          <p:spTgt spid="30"/>
                                        </p:tgtEl>
                                        <p:attrNameLst>
                                          <p:attrName>ppt_h</p:attrName>
                                        </p:attrNameLst>
                                      </p:cBhvr>
                                      <p:tavLst>
                                        <p:tav tm="0">
                                          <p:val>
                                            <p:strVal val="ppt_h"/>
                                          </p:val>
                                        </p:tav>
                                        <p:tav tm="100000">
                                          <p:val>
                                            <p:fltVal val="0"/>
                                          </p:val>
                                        </p:tav>
                                      </p:tavLst>
                                    </p:anim>
                                    <p:anim calcmode="lin" valueType="num">
                                      <p:cBhvr>
                                        <p:cTn id="605" dur="5000"/>
                                        <p:tgtEl>
                                          <p:spTgt spid="30"/>
                                        </p:tgtEl>
                                        <p:attrNameLst>
                                          <p:attrName>ppt_w</p:attrName>
                                        </p:attrNameLst>
                                      </p:cBhvr>
                                      <p:tavLst>
                                        <p:tav tm="0">
                                          <p:val>
                                            <p:strVal val="ppt_w"/>
                                          </p:val>
                                        </p:tav>
                                        <p:tav tm="100000">
                                          <p:val>
                                            <p:fltVal val="0"/>
                                          </p:val>
                                        </p:tav>
                                      </p:tavLst>
                                    </p:anim>
                                    <p:set>
                                      <p:cBhvr>
                                        <p:cTn id="606" dur="1" fill="hold">
                                          <p:stCondLst>
                                            <p:cond delay="4999"/>
                                          </p:stCondLst>
                                        </p:cTn>
                                        <p:tgtEl>
                                          <p:spTgt spid="30"/>
                                        </p:tgtEl>
                                        <p:attrNameLst>
                                          <p:attrName>style.visibility</p:attrName>
                                        </p:attrNameLst>
                                      </p:cBhvr>
                                      <p:to>
                                        <p:strVal val="hidden"/>
                                      </p:to>
                                    </p:set>
                                  </p:childTnLst>
                                </p:cTn>
                              </p:par>
                              <p:par>
                                <p:cTn id="607" presetID="35" presetClass="exit" presetSubtype="0" fill="hold" grpId="3" nodeType="withEffect">
                                  <p:stCondLst>
                                    <p:cond delay="0"/>
                                  </p:stCondLst>
                                  <p:childTnLst>
                                    <p:animEffect transition="out" filter="fade">
                                      <p:cBhvr>
                                        <p:cTn id="608" dur="5000"/>
                                        <p:tgtEl>
                                          <p:spTgt spid="31"/>
                                        </p:tgtEl>
                                      </p:cBhvr>
                                    </p:animEffect>
                                    <p:anim calcmode="lin" valueType="num">
                                      <p:cBhvr>
                                        <p:cTn id="609" dur="5000"/>
                                        <p:tgtEl>
                                          <p:spTgt spid="31"/>
                                        </p:tgtEl>
                                        <p:attrNameLst>
                                          <p:attrName>style.rotation</p:attrName>
                                        </p:attrNameLst>
                                      </p:cBhvr>
                                      <p:tavLst>
                                        <p:tav tm="0">
                                          <p:val>
                                            <p:fltVal val="0"/>
                                          </p:val>
                                        </p:tav>
                                        <p:tav tm="100000">
                                          <p:val>
                                            <p:fltVal val="720"/>
                                          </p:val>
                                        </p:tav>
                                      </p:tavLst>
                                    </p:anim>
                                    <p:anim calcmode="lin" valueType="num">
                                      <p:cBhvr>
                                        <p:cTn id="610" dur="5000"/>
                                        <p:tgtEl>
                                          <p:spTgt spid="31"/>
                                        </p:tgtEl>
                                        <p:attrNameLst>
                                          <p:attrName>ppt_h</p:attrName>
                                        </p:attrNameLst>
                                      </p:cBhvr>
                                      <p:tavLst>
                                        <p:tav tm="0">
                                          <p:val>
                                            <p:strVal val="ppt_h"/>
                                          </p:val>
                                        </p:tav>
                                        <p:tav tm="100000">
                                          <p:val>
                                            <p:fltVal val="0"/>
                                          </p:val>
                                        </p:tav>
                                      </p:tavLst>
                                    </p:anim>
                                    <p:anim calcmode="lin" valueType="num">
                                      <p:cBhvr>
                                        <p:cTn id="611" dur="5000"/>
                                        <p:tgtEl>
                                          <p:spTgt spid="31"/>
                                        </p:tgtEl>
                                        <p:attrNameLst>
                                          <p:attrName>ppt_w</p:attrName>
                                        </p:attrNameLst>
                                      </p:cBhvr>
                                      <p:tavLst>
                                        <p:tav tm="0">
                                          <p:val>
                                            <p:strVal val="ppt_w"/>
                                          </p:val>
                                        </p:tav>
                                        <p:tav tm="100000">
                                          <p:val>
                                            <p:fltVal val="0"/>
                                          </p:val>
                                        </p:tav>
                                      </p:tavLst>
                                    </p:anim>
                                    <p:set>
                                      <p:cBhvr>
                                        <p:cTn id="612" dur="1" fill="hold">
                                          <p:stCondLst>
                                            <p:cond delay="4999"/>
                                          </p:stCondLst>
                                        </p:cTn>
                                        <p:tgtEl>
                                          <p:spTgt spid="31"/>
                                        </p:tgtEl>
                                        <p:attrNameLst>
                                          <p:attrName>style.visibility</p:attrName>
                                        </p:attrNameLst>
                                      </p:cBhvr>
                                      <p:to>
                                        <p:strVal val="hidden"/>
                                      </p:to>
                                    </p:set>
                                  </p:childTnLst>
                                </p:cTn>
                              </p:par>
                              <p:par>
                                <p:cTn id="613" presetID="35" presetClass="exit" presetSubtype="0" fill="hold" grpId="3" nodeType="withEffect">
                                  <p:stCondLst>
                                    <p:cond delay="0"/>
                                  </p:stCondLst>
                                  <p:childTnLst>
                                    <p:animEffect transition="out" filter="fade">
                                      <p:cBhvr>
                                        <p:cTn id="614" dur="5000"/>
                                        <p:tgtEl>
                                          <p:spTgt spid="32"/>
                                        </p:tgtEl>
                                      </p:cBhvr>
                                    </p:animEffect>
                                    <p:anim calcmode="lin" valueType="num">
                                      <p:cBhvr>
                                        <p:cTn id="615" dur="5000"/>
                                        <p:tgtEl>
                                          <p:spTgt spid="32"/>
                                        </p:tgtEl>
                                        <p:attrNameLst>
                                          <p:attrName>style.rotation</p:attrName>
                                        </p:attrNameLst>
                                      </p:cBhvr>
                                      <p:tavLst>
                                        <p:tav tm="0">
                                          <p:val>
                                            <p:fltVal val="0"/>
                                          </p:val>
                                        </p:tav>
                                        <p:tav tm="100000">
                                          <p:val>
                                            <p:fltVal val="720"/>
                                          </p:val>
                                        </p:tav>
                                      </p:tavLst>
                                    </p:anim>
                                    <p:anim calcmode="lin" valueType="num">
                                      <p:cBhvr>
                                        <p:cTn id="616" dur="5000"/>
                                        <p:tgtEl>
                                          <p:spTgt spid="32"/>
                                        </p:tgtEl>
                                        <p:attrNameLst>
                                          <p:attrName>ppt_h</p:attrName>
                                        </p:attrNameLst>
                                      </p:cBhvr>
                                      <p:tavLst>
                                        <p:tav tm="0">
                                          <p:val>
                                            <p:strVal val="ppt_h"/>
                                          </p:val>
                                        </p:tav>
                                        <p:tav tm="100000">
                                          <p:val>
                                            <p:fltVal val="0"/>
                                          </p:val>
                                        </p:tav>
                                      </p:tavLst>
                                    </p:anim>
                                    <p:anim calcmode="lin" valueType="num">
                                      <p:cBhvr>
                                        <p:cTn id="617" dur="5000"/>
                                        <p:tgtEl>
                                          <p:spTgt spid="32"/>
                                        </p:tgtEl>
                                        <p:attrNameLst>
                                          <p:attrName>ppt_w</p:attrName>
                                        </p:attrNameLst>
                                      </p:cBhvr>
                                      <p:tavLst>
                                        <p:tav tm="0">
                                          <p:val>
                                            <p:strVal val="ppt_w"/>
                                          </p:val>
                                        </p:tav>
                                        <p:tav tm="100000">
                                          <p:val>
                                            <p:fltVal val="0"/>
                                          </p:val>
                                        </p:tav>
                                      </p:tavLst>
                                    </p:anim>
                                    <p:set>
                                      <p:cBhvr>
                                        <p:cTn id="618" dur="1" fill="hold">
                                          <p:stCondLst>
                                            <p:cond delay="4999"/>
                                          </p:stCondLst>
                                        </p:cTn>
                                        <p:tgtEl>
                                          <p:spTgt spid="32"/>
                                        </p:tgtEl>
                                        <p:attrNameLst>
                                          <p:attrName>style.visibility</p:attrName>
                                        </p:attrNameLst>
                                      </p:cBhvr>
                                      <p:to>
                                        <p:strVal val="hidden"/>
                                      </p:to>
                                    </p:set>
                                  </p:childTnLst>
                                </p:cTn>
                              </p:par>
                              <p:par>
                                <p:cTn id="619" presetID="35" presetClass="exit" presetSubtype="0" fill="hold" grpId="3" nodeType="withEffect">
                                  <p:stCondLst>
                                    <p:cond delay="0"/>
                                  </p:stCondLst>
                                  <p:childTnLst>
                                    <p:animEffect transition="out" filter="fade">
                                      <p:cBhvr>
                                        <p:cTn id="620" dur="5000"/>
                                        <p:tgtEl>
                                          <p:spTgt spid="33"/>
                                        </p:tgtEl>
                                      </p:cBhvr>
                                    </p:animEffect>
                                    <p:anim calcmode="lin" valueType="num">
                                      <p:cBhvr>
                                        <p:cTn id="621" dur="5000"/>
                                        <p:tgtEl>
                                          <p:spTgt spid="33"/>
                                        </p:tgtEl>
                                        <p:attrNameLst>
                                          <p:attrName>style.rotation</p:attrName>
                                        </p:attrNameLst>
                                      </p:cBhvr>
                                      <p:tavLst>
                                        <p:tav tm="0">
                                          <p:val>
                                            <p:fltVal val="0"/>
                                          </p:val>
                                        </p:tav>
                                        <p:tav tm="100000">
                                          <p:val>
                                            <p:fltVal val="720"/>
                                          </p:val>
                                        </p:tav>
                                      </p:tavLst>
                                    </p:anim>
                                    <p:anim calcmode="lin" valueType="num">
                                      <p:cBhvr>
                                        <p:cTn id="622" dur="5000"/>
                                        <p:tgtEl>
                                          <p:spTgt spid="33"/>
                                        </p:tgtEl>
                                        <p:attrNameLst>
                                          <p:attrName>ppt_h</p:attrName>
                                        </p:attrNameLst>
                                      </p:cBhvr>
                                      <p:tavLst>
                                        <p:tav tm="0">
                                          <p:val>
                                            <p:strVal val="ppt_h"/>
                                          </p:val>
                                        </p:tav>
                                        <p:tav tm="100000">
                                          <p:val>
                                            <p:fltVal val="0"/>
                                          </p:val>
                                        </p:tav>
                                      </p:tavLst>
                                    </p:anim>
                                    <p:anim calcmode="lin" valueType="num">
                                      <p:cBhvr>
                                        <p:cTn id="623" dur="5000"/>
                                        <p:tgtEl>
                                          <p:spTgt spid="33"/>
                                        </p:tgtEl>
                                        <p:attrNameLst>
                                          <p:attrName>ppt_w</p:attrName>
                                        </p:attrNameLst>
                                      </p:cBhvr>
                                      <p:tavLst>
                                        <p:tav tm="0">
                                          <p:val>
                                            <p:strVal val="ppt_w"/>
                                          </p:val>
                                        </p:tav>
                                        <p:tav tm="100000">
                                          <p:val>
                                            <p:fltVal val="0"/>
                                          </p:val>
                                        </p:tav>
                                      </p:tavLst>
                                    </p:anim>
                                    <p:set>
                                      <p:cBhvr>
                                        <p:cTn id="624" dur="1" fill="hold">
                                          <p:stCondLst>
                                            <p:cond delay="4999"/>
                                          </p:stCondLst>
                                        </p:cTn>
                                        <p:tgtEl>
                                          <p:spTgt spid="33"/>
                                        </p:tgtEl>
                                        <p:attrNameLst>
                                          <p:attrName>style.visibility</p:attrName>
                                        </p:attrNameLst>
                                      </p:cBhvr>
                                      <p:to>
                                        <p:strVal val="hidden"/>
                                      </p:to>
                                    </p:set>
                                  </p:childTnLst>
                                </p:cTn>
                              </p:par>
                              <p:par>
                                <p:cTn id="625" presetID="23" presetClass="entr" presetSubtype="288" fill="hold" nodeType="withEffect">
                                  <p:stCondLst>
                                    <p:cond delay="0"/>
                                  </p:stCondLst>
                                  <p:childTnLst>
                                    <p:set>
                                      <p:cBhvr>
                                        <p:cTn id="626" dur="1" fill="hold">
                                          <p:stCondLst>
                                            <p:cond delay="0"/>
                                          </p:stCondLst>
                                        </p:cTn>
                                        <p:tgtEl>
                                          <p:spTgt spid="4"/>
                                        </p:tgtEl>
                                        <p:attrNameLst>
                                          <p:attrName>style.visibility</p:attrName>
                                        </p:attrNameLst>
                                      </p:cBhvr>
                                      <p:to>
                                        <p:strVal val="visible"/>
                                      </p:to>
                                    </p:set>
                                    <p:anim calcmode="lin" valueType="num">
                                      <p:cBhvr>
                                        <p:cTn id="627" dur="5000" fill="hold"/>
                                        <p:tgtEl>
                                          <p:spTgt spid="4"/>
                                        </p:tgtEl>
                                        <p:attrNameLst>
                                          <p:attrName>ppt_w</p:attrName>
                                        </p:attrNameLst>
                                      </p:cBhvr>
                                      <p:tavLst>
                                        <p:tav tm="0">
                                          <p:val>
                                            <p:strVal val="4/3*#ppt_w"/>
                                          </p:val>
                                        </p:tav>
                                        <p:tav tm="100000">
                                          <p:val>
                                            <p:strVal val="#ppt_w"/>
                                          </p:val>
                                        </p:tav>
                                      </p:tavLst>
                                    </p:anim>
                                    <p:anim calcmode="lin" valueType="num">
                                      <p:cBhvr>
                                        <p:cTn id="628" dur="5000" fill="hold"/>
                                        <p:tgtEl>
                                          <p:spTgt spid="4"/>
                                        </p:tgtEl>
                                        <p:attrNameLst>
                                          <p:attrName>ppt_h</p:attrName>
                                        </p:attrNameLst>
                                      </p:cBhvr>
                                      <p:tavLst>
                                        <p:tav tm="0">
                                          <p:val>
                                            <p:strVal val="4/3*#ppt_h"/>
                                          </p:val>
                                        </p:tav>
                                        <p:tav tm="100000">
                                          <p:val>
                                            <p:strVal val="#ppt_h"/>
                                          </p:val>
                                        </p:tav>
                                      </p:tavLst>
                                    </p:anim>
                                  </p:childTnLst>
                                </p:cTn>
                              </p:par>
                              <p:par>
                                <p:cTn id="629" presetID="10" presetClass="entr" presetSubtype="0" fill="hold" nodeType="withEffect">
                                  <p:stCondLst>
                                    <p:cond delay="0"/>
                                  </p:stCondLst>
                                  <p:childTnLst>
                                    <p:set>
                                      <p:cBhvr>
                                        <p:cTn id="630" dur="1" fill="hold">
                                          <p:stCondLst>
                                            <p:cond delay="0"/>
                                          </p:stCondLst>
                                        </p:cTn>
                                        <p:tgtEl>
                                          <p:spTgt spid="4"/>
                                        </p:tgtEl>
                                        <p:attrNameLst>
                                          <p:attrName>style.visibility</p:attrName>
                                        </p:attrNameLst>
                                      </p:cBhvr>
                                      <p:to>
                                        <p:strVal val="visible"/>
                                      </p:to>
                                    </p:set>
                                    <p:animEffect transition="in" filter="fade">
                                      <p:cBhvr>
                                        <p:cTn id="631" dur="5000"/>
                                        <p:tgtEl>
                                          <p:spTgt spid="4"/>
                                        </p:tgtEl>
                                      </p:cBhvr>
                                    </p:animEffect>
                                  </p:childTnLst>
                                </p:cTn>
                              </p:par>
                            </p:childTnLst>
                          </p:cTn>
                        </p:par>
                        <p:par>
                          <p:cTn id="632" fill="hold">
                            <p:stCondLst>
                              <p:cond delay="10000"/>
                            </p:stCondLst>
                            <p:childTnLst>
                              <p:par>
                                <p:cTn id="633" presetID="10" presetClass="entr" presetSubtype="0" fill="hold" nodeType="afterEffect">
                                  <p:stCondLst>
                                    <p:cond delay="0"/>
                                  </p:stCondLst>
                                  <p:childTnLst>
                                    <p:set>
                                      <p:cBhvr>
                                        <p:cTn id="634" dur="1" fill="hold">
                                          <p:stCondLst>
                                            <p:cond delay="0"/>
                                          </p:stCondLst>
                                        </p:cTn>
                                        <p:tgtEl>
                                          <p:spTgt spid="5"/>
                                        </p:tgtEl>
                                        <p:attrNameLst>
                                          <p:attrName>style.visibility</p:attrName>
                                        </p:attrNameLst>
                                      </p:cBhvr>
                                      <p:to>
                                        <p:strVal val="visible"/>
                                      </p:to>
                                    </p:set>
                                    <p:animEffect transition="in" filter="fade">
                                      <p:cBhvr>
                                        <p:cTn id="635" dur="3000"/>
                                        <p:tgtEl>
                                          <p:spTgt spid="5"/>
                                        </p:tgtEl>
                                      </p:cBhvr>
                                    </p:animEffect>
                                  </p:childTnLst>
                                </p:cTn>
                              </p:par>
                            </p:childTnLst>
                          </p:cTn>
                        </p:par>
                        <p:par>
                          <p:cTn id="636" fill="hold">
                            <p:stCondLst>
                              <p:cond delay="13000"/>
                            </p:stCondLst>
                            <p:childTnLst>
                              <p:par>
                                <p:cTn id="637" presetID="10" presetClass="entr" presetSubtype="0" fill="hold" nodeType="afterEffect">
                                  <p:stCondLst>
                                    <p:cond delay="0"/>
                                  </p:stCondLst>
                                  <p:childTnLst>
                                    <p:set>
                                      <p:cBhvr>
                                        <p:cTn id="638" dur="1" fill="hold">
                                          <p:stCondLst>
                                            <p:cond delay="0"/>
                                          </p:stCondLst>
                                        </p:cTn>
                                        <p:tgtEl>
                                          <p:spTgt spid="70660"/>
                                        </p:tgtEl>
                                        <p:attrNameLst>
                                          <p:attrName>style.visibility</p:attrName>
                                        </p:attrNameLst>
                                      </p:cBhvr>
                                      <p:to>
                                        <p:strVal val="visible"/>
                                      </p:to>
                                    </p:set>
                                    <p:animEffect transition="in" filter="fade">
                                      <p:cBhvr>
                                        <p:cTn id="639" dur="2000"/>
                                        <p:tgtEl>
                                          <p:spTgt spid="70660"/>
                                        </p:tgtEl>
                                      </p:cBhvr>
                                    </p:animEffect>
                                  </p:childTnLst>
                                </p:cTn>
                              </p:par>
                            </p:childTnLst>
                          </p:cTn>
                        </p:par>
                        <p:par>
                          <p:cTn id="640" fill="hold">
                            <p:stCondLst>
                              <p:cond delay="15000"/>
                            </p:stCondLst>
                            <p:childTnLst>
                              <p:par>
                                <p:cTn id="641" presetID="10" presetClass="entr" presetSubtype="0" fill="hold" nodeType="afterEffect">
                                  <p:stCondLst>
                                    <p:cond delay="0"/>
                                  </p:stCondLst>
                                  <p:childTnLst>
                                    <p:set>
                                      <p:cBhvr>
                                        <p:cTn id="642" dur="1" fill="hold">
                                          <p:stCondLst>
                                            <p:cond delay="0"/>
                                          </p:stCondLst>
                                        </p:cTn>
                                        <p:tgtEl>
                                          <p:spTgt spid="70662"/>
                                        </p:tgtEl>
                                        <p:attrNameLst>
                                          <p:attrName>style.visibility</p:attrName>
                                        </p:attrNameLst>
                                      </p:cBhvr>
                                      <p:to>
                                        <p:strVal val="visible"/>
                                      </p:to>
                                    </p:set>
                                    <p:animEffect transition="in" filter="fade">
                                      <p:cBhvr>
                                        <p:cTn id="643" dur="2000"/>
                                        <p:tgtEl>
                                          <p:spTgt spid="70662"/>
                                        </p:tgtEl>
                                      </p:cBhvr>
                                    </p:animEffect>
                                  </p:childTnLst>
                                </p:cTn>
                              </p:par>
                            </p:childTnLst>
                          </p:cTn>
                        </p:par>
                        <p:par>
                          <p:cTn id="644" fill="hold">
                            <p:stCondLst>
                              <p:cond delay="17000"/>
                            </p:stCondLst>
                            <p:childTnLst>
                              <p:par>
                                <p:cTn id="645" presetID="10" presetClass="entr" presetSubtype="0" fill="hold" nodeType="afterEffect">
                                  <p:stCondLst>
                                    <p:cond delay="0"/>
                                  </p:stCondLst>
                                  <p:childTnLst>
                                    <p:set>
                                      <p:cBhvr>
                                        <p:cTn id="646" dur="1" fill="hold">
                                          <p:stCondLst>
                                            <p:cond delay="0"/>
                                          </p:stCondLst>
                                        </p:cTn>
                                        <p:tgtEl>
                                          <p:spTgt spid="70664"/>
                                        </p:tgtEl>
                                        <p:attrNameLst>
                                          <p:attrName>style.visibility</p:attrName>
                                        </p:attrNameLst>
                                      </p:cBhvr>
                                      <p:to>
                                        <p:strVal val="visible"/>
                                      </p:to>
                                    </p:set>
                                    <p:animEffect transition="in" filter="fade">
                                      <p:cBhvr>
                                        <p:cTn id="647" dur="2000"/>
                                        <p:tgtEl>
                                          <p:spTgt spid="70664"/>
                                        </p:tgtEl>
                                      </p:cBhvr>
                                    </p:animEffect>
                                  </p:childTnLst>
                                </p:cTn>
                              </p:par>
                            </p:childTnLst>
                          </p:cTn>
                        </p:par>
                        <p:par>
                          <p:cTn id="648" fill="hold">
                            <p:stCondLst>
                              <p:cond delay="19000"/>
                            </p:stCondLst>
                            <p:childTnLst>
                              <p:par>
                                <p:cTn id="649" presetID="12" presetClass="entr" presetSubtype="4" fill="hold" grpId="0" nodeType="afterEffect">
                                  <p:stCondLst>
                                    <p:cond delay="0"/>
                                  </p:stCondLst>
                                  <p:childTnLst>
                                    <p:set>
                                      <p:cBhvr>
                                        <p:cTn id="650" dur="1" fill="hold">
                                          <p:stCondLst>
                                            <p:cond delay="0"/>
                                          </p:stCondLst>
                                        </p:cTn>
                                        <p:tgtEl>
                                          <p:spTgt spid="40"/>
                                        </p:tgtEl>
                                        <p:attrNameLst>
                                          <p:attrName>style.visibility</p:attrName>
                                        </p:attrNameLst>
                                      </p:cBhvr>
                                      <p:to>
                                        <p:strVal val="visible"/>
                                      </p:to>
                                    </p:set>
                                    <p:animEffect transition="in" filter="slide(fromBottom)">
                                      <p:cBhvr>
                                        <p:cTn id="651" dur="2000"/>
                                        <p:tgtEl>
                                          <p:spTgt spid="40"/>
                                        </p:tgtEl>
                                      </p:cBhvr>
                                    </p:animEffect>
                                  </p:childTnLst>
                                </p:cTn>
                              </p:par>
                            </p:childTnLst>
                          </p:cTn>
                        </p:par>
                        <p:par>
                          <p:cTn id="652" fill="hold">
                            <p:stCondLst>
                              <p:cond delay="21000"/>
                            </p:stCondLst>
                            <p:childTnLst>
                              <p:par>
                                <p:cTn id="653" presetID="17" presetClass="entr" presetSubtype="10" fill="hold" grpId="0" nodeType="afterEffect">
                                  <p:stCondLst>
                                    <p:cond delay="0"/>
                                  </p:stCondLst>
                                  <p:childTnLst>
                                    <p:set>
                                      <p:cBhvr>
                                        <p:cTn id="654" dur="1" fill="hold">
                                          <p:stCondLst>
                                            <p:cond delay="0"/>
                                          </p:stCondLst>
                                        </p:cTn>
                                        <p:tgtEl>
                                          <p:spTgt spid="41"/>
                                        </p:tgtEl>
                                        <p:attrNameLst>
                                          <p:attrName>style.visibility</p:attrName>
                                        </p:attrNameLst>
                                      </p:cBhvr>
                                      <p:to>
                                        <p:strVal val="visible"/>
                                      </p:to>
                                    </p:set>
                                    <p:anim calcmode="lin" valueType="num">
                                      <p:cBhvr>
                                        <p:cTn id="655" dur="2000" fill="hold"/>
                                        <p:tgtEl>
                                          <p:spTgt spid="41"/>
                                        </p:tgtEl>
                                        <p:attrNameLst>
                                          <p:attrName>ppt_w</p:attrName>
                                        </p:attrNameLst>
                                      </p:cBhvr>
                                      <p:tavLst>
                                        <p:tav tm="0">
                                          <p:val>
                                            <p:fltVal val="0"/>
                                          </p:val>
                                        </p:tav>
                                        <p:tav tm="100000">
                                          <p:val>
                                            <p:strVal val="#ppt_w"/>
                                          </p:val>
                                        </p:tav>
                                      </p:tavLst>
                                    </p:anim>
                                    <p:anim calcmode="lin" valueType="num">
                                      <p:cBhvr>
                                        <p:cTn id="656" dur="2000" fill="hold"/>
                                        <p:tgtEl>
                                          <p:spTgt spid="41"/>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P spid="18" grpId="1" animBg="1"/>
      <p:bldP spid="18" grpId="2" animBg="1"/>
      <p:bldP spid="18" grpId="3" animBg="1"/>
      <p:bldP spid="19" grpId="0" animBg="1"/>
      <p:bldP spid="19" grpId="1" animBg="1"/>
      <p:bldP spid="19" grpId="2" animBg="1"/>
      <p:bldP spid="19" grpId="3" animBg="1"/>
      <p:bldP spid="20" grpId="0" animBg="1"/>
      <p:bldP spid="20" grpId="1" animBg="1"/>
      <p:bldP spid="20" grpId="2" animBg="1"/>
      <p:bldP spid="20" grpId="3" animBg="1"/>
      <p:bldP spid="21" grpId="0" animBg="1"/>
      <p:bldP spid="21" grpId="1" animBg="1"/>
      <p:bldP spid="21" grpId="2" animBg="1"/>
      <p:bldP spid="21" grpId="3" animBg="1"/>
      <p:bldP spid="22" grpId="0" animBg="1"/>
      <p:bldP spid="22" grpId="1" animBg="1"/>
      <p:bldP spid="22" grpId="2" animBg="1"/>
      <p:bldP spid="22" grpId="3" animBg="1"/>
      <p:bldP spid="23" grpId="0" animBg="1"/>
      <p:bldP spid="23" grpId="1" animBg="1"/>
      <p:bldP spid="23" grpId="2" animBg="1"/>
      <p:bldP spid="23" grpId="3" animBg="1"/>
      <p:bldP spid="24" grpId="0" animBg="1"/>
      <p:bldP spid="24" grpId="1" animBg="1"/>
      <p:bldP spid="24" grpId="2" animBg="1"/>
      <p:bldP spid="24" grpId="3" animBg="1"/>
      <p:bldP spid="25" grpId="0" animBg="1"/>
      <p:bldP spid="25" grpId="1" animBg="1"/>
      <p:bldP spid="25" grpId="2" animBg="1"/>
      <p:bldP spid="25" grpId="3" animBg="1"/>
      <p:bldP spid="26" grpId="0" animBg="1"/>
      <p:bldP spid="26" grpId="1" animBg="1"/>
      <p:bldP spid="26" grpId="2" animBg="1"/>
      <p:bldP spid="26" grpId="3" animBg="1"/>
      <p:bldP spid="27" grpId="0" animBg="1"/>
      <p:bldP spid="27" grpId="1" animBg="1"/>
      <p:bldP spid="27" grpId="2" animBg="1"/>
      <p:bldP spid="27" grpId="3" animBg="1"/>
      <p:bldP spid="28" grpId="0" animBg="1"/>
      <p:bldP spid="28" grpId="1" animBg="1"/>
      <p:bldP spid="28" grpId="2" animBg="1"/>
      <p:bldP spid="28" grpId="3" animBg="1"/>
      <p:bldP spid="29" grpId="0" animBg="1"/>
      <p:bldP spid="29" grpId="1" animBg="1"/>
      <p:bldP spid="29" grpId="2" animBg="1"/>
      <p:bldP spid="29" grpId="3" animBg="1"/>
      <p:bldP spid="30" grpId="0" animBg="1"/>
      <p:bldP spid="30" grpId="1" animBg="1"/>
      <p:bldP spid="30" grpId="2" animBg="1"/>
      <p:bldP spid="30" grpId="3" animBg="1"/>
      <p:bldP spid="31" grpId="0" animBg="1"/>
      <p:bldP spid="31" grpId="1" animBg="1"/>
      <p:bldP spid="31" grpId="2" animBg="1"/>
      <p:bldP spid="31" grpId="3" animBg="1"/>
      <p:bldP spid="32" grpId="0" animBg="1"/>
      <p:bldP spid="32" grpId="1" animBg="1"/>
      <p:bldP spid="32" grpId="2" animBg="1"/>
      <p:bldP spid="32" grpId="3" animBg="1"/>
      <p:bldP spid="33" grpId="0" animBg="1"/>
      <p:bldP spid="33" grpId="1" animBg="1"/>
      <p:bldP spid="33" grpId="2" animBg="1"/>
      <p:bldP spid="33" grpId="3" animBg="1"/>
      <p:bldP spid="40" grpId="0"/>
      <p:bldP spid="41"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chemeClr val="bg1">
                  <a:lumMod val="85000"/>
                  <a:lumOff val="15000"/>
                </a:schemeClr>
              </a:gs>
              <a:gs pos="50000">
                <a:schemeClr val="tx1">
                  <a:shade val="67500"/>
                  <a:satMod val="115000"/>
                </a:schemeClr>
              </a:gs>
              <a:gs pos="100000">
                <a:schemeClr val="tx1">
                  <a:shade val="100000"/>
                  <a:satMod val="115000"/>
                </a:schemeClr>
              </a:gs>
            </a:gsLst>
            <a:lin ang="10800000" scaled="1"/>
            <a:tileRect/>
          </a:gradFill>
        </p:spPr>
        <p:txBody>
          <a:bodyPr/>
          <a:lstStyle/>
          <a:p>
            <a:endParaRPr lang="es-ES" dirty="0"/>
          </a:p>
        </p:txBody>
      </p:sp>
      <p:pic>
        <p:nvPicPr>
          <p:cNvPr id="4" name="3 Imagen" descr="1c5e29e3be3fcd25ad3edc031f6aa19f.jpg"/>
          <p:cNvPicPr>
            <a:picLocks noChangeAspect="1"/>
          </p:cNvPicPr>
          <p:nvPr/>
        </p:nvPicPr>
        <p:blipFill>
          <a:blip r:embed="rId2"/>
          <a:stretch>
            <a:fillRect/>
          </a:stretch>
        </p:blipFill>
        <p:spPr>
          <a:xfrm>
            <a:off x="-26789" y="0"/>
            <a:ext cx="9170789" cy="6858000"/>
          </a:xfrm>
          <a:prstGeom prst="rect">
            <a:avLst/>
          </a:prstGeom>
        </p:spPr>
      </p:pic>
      <p:pic>
        <p:nvPicPr>
          <p:cNvPr id="5" name="4 Imagen" descr="9933d4b1.png"/>
          <p:cNvPicPr>
            <a:picLocks noChangeAspect="1"/>
          </p:cNvPicPr>
          <p:nvPr/>
        </p:nvPicPr>
        <p:blipFill>
          <a:blip r:embed="rId3"/>
          <a:srcRect l="9373" t="22495" b="23142"/>
          <a:stretch>
            <a:fillRect/>
          </a:stretch>
        </p:blipFill>
        <p:spPr>
          <a:xfrm>
            <a:off x="0" y="2214554"/>
            <a:ext cx="2071670" cy="1214446"/>
          </a:xfrm>
          <a:prstGeom prst="rect">
            <a:avLst/>
          </a:prstGeom>
        </p:spPr>
      </p:pic>
      <p:pic>
        <p:nvPicPr>
          <p:cNvPr id="6" name="5 Imagen" descr="9933d4b1.png"/>
          <p:cNvPicPr>
            <a:picLocks noChangeAspect="1"/>
          </p:cNvPicPr>
          <p:nvPr/>
        </p:nvPicPr>
        <p:blipFill>
          <a:blip r:embed="rId3"/>
          <a:srcRect l="9373" t="22495" b="23142"/>
          <a:stretch>
            <a:fillRect/>
          </a:stretch>
        </p:blipFill>
        <p:spPr>
          <a:xfrm flipV="1">
            <a:off x="0" y="3357562"/>
            <a:ext cx="2000264" cy="1276360"/>
          </a:xfrm>
          <a:prstGeom prst="rect">
            <a:avLst/>
          </a:prstGeom>
        </p:spPr>
      </p:pic>
      <p:pic>
        <p:nvPicPr>
          <p:cNvPr id="7" name="6 Imagen" descr="9933d4b1.png"/>
          <p:cNvPicPr>
            <a:picLocks noChangeAspect="1"/>
          </p:cNvPicPr>
          <p:nvPr/>
        </p:nvPicPr>
        <p:blipFill>
          <a:blip r:embed="rId3"/>
          <a:srcRect l="9373" t="22495" b="23142"/>
          <a:stretch>
            <a:fillRect/>
          </a:stretch>
        </p:blipFill>
        <p:spPr>
          <a:xfrm>
            <a:off x="857224" y="2214554"/>
            <a:ext cx="2071670" cy="1214446"/>
          </a:xfrm>
          <a:prstGeom prst="rect">
            <a:avLst/>
          </a:prstGeom>
        </p:spPr>
      </p:pic>
      <p:pic>
        <p:nvPicPr>
          <p:cNvPr id="8" name="7 Imagen" descr="9933d4b1.png"/>
          <p:cNvPicPr>
            <a:picLocks noChangeAspect="1"/>
          </p:cNvPicPr>
          <p:nvPr/>
        </p:nvPicPr>
        <p:blipFill>
          <a:blip r:embed="rId3"/>
          <a:srcRect l="9373" t="22495" b="23142"/>
          <a:stretch>
            <a:fillRect/>
          </a:stretch>
        </p:blipFill>
        <p:spPr>
          <a:xfrm flipV="1">
            <a:off x="857224" y="3357562"/>
            <a:ext cx="2000264" cy="1276360"/>
          </a:xfrm>
          <a:prstGeom prst="rect">
            <a:avLst/>
          </a:prstGeom>
        </p:spPr>
      </p:pic>
      <p:pic>
        <p:nvPicPr>
          <p:cNvPr id="9" name="8 Imagen" descr="9933d4b1.png"/>
          <p:cNvPicPr>
            <a:picLocks noChangeAspect="1"/>
          </p:cNvPicPr>
          <p:nvPr/>
        </p:nvPicPr>
        <p:blipFill>
          <a:blip r:embed="rId3"/>
          <a:srcRect l="9373" t="22495" b="23142"/>
          <a:stretch>
            <a:fillRect/>
          </a:stretch>
        </p:blipFill>
        <p:spPr>
          <a:xfrm>
            <a:off x="1714512" y="2214554"/>
            <a:ext cx="2071670" cy="1214446"/>
          </a:xfrm>
          <a:prstGeom prst="rect">
            <a:avLst/>
          </a:prstGeom>
        </p:spPr>
      </p:pic>
      <p:pic>
        <p:nvPicPr>
          <p:cNvPr id="10" name="9 Imagen" descr="9933d4b1.png"/>
          <p:cNvPicPr>
            <a:picLocks noChangeAspect="1"/>
          </p:cNvPicPr>
          <p:nvPr/>
        </p:nvPicPr>
        <p:blipFill>
          <a:blip r:embed="rId3"/>
          <a:srcRect l="9373" t="22495" b="23142"/>
          <a:stretch>
            <a:fillRect/>
          </a:stretch>
        </p:blipFill>
        <p:spPr>
          <a:xfrm flipV="1">
            <a:off x="1714512" y="3357562"/>
            <a:ext cx="2000264" cy="1276360"/>
          </a:xfrm>
          <a:prstGeom prst="rect">
            <a:avLst/>
          </a:prstGeom>
        </p:spPr>
      </p:pic>
      <p:pic>
        <p:nvPicPr>
          <p:cNvPr id="11" name="10 Imagen" descr="9933d4b1.png"/>
          <p:cNvPicPr>
            <a:picLocks noChangeAspect="1"/>
          </p:cNvPicPr>
          <p:nvPr/>
        </p:nvPicPr>
        <p:blipFill>
          <a:blip r:embed="rId3"/>
          <a:srcRect l="9373" t="22495" b="23142"/>
          <a:stretch>
            <a:fillRect/>
          </a:stretch>
        </p:blipFill>
        <p:spPr>
          <a:xfrm>
            <a:off x="2571736" y="2214554"/>
            <a:ext cx="2071670" cy="1214446"/>
          </a:xfrm>
          <a:prstGeom prst="rect">
            <a:avLst/>
          </a:prstGeom>
        </p:spPr>
      </p:pic>
      <p:pic>
        <p:nvPicPr>
          <p:cNvPr id="12" name="11 Imagen" descr="9933d4b1.png"/>
          <p:cNvPicPr>
            <a:picLocks noChangeAspect="1"/>
          </p:cNvPicPr>
          <p:nvPr/>
        </p:nvPicPr>
        <p:blipFill>
          <a:blip r:embed="rId3"/>
          <a:srcRect l="9373" t="22495" b="23142"/>
          <a:stretch>
            <a:fillRect/>
          </a:stretch>
        </p:blipFill>
        <p:spPr>
          <a:xfrm flipV="1">
            <a:off x="2571736" y="3357562"/>
            <a:ext cx="2000264" cy="1276360"/>
          </a:xfrm>
          <a:prstGeom prst="rect">
            <a:avLst/>
          </a:prstGeom>
        </p:spPr>
      </p:pic>
      <p:pic>
        <p:nvPicPr>
          <p:cNvPr id="13" name="12 Imagen" descr="9933d4b1.png"/>
          <p:cNvPicPr>
            <a:picLocks noChangeAspect="1"/>
          </p:cNvPicPr>
          <p:nvPr/>
        </p:nvPicPr>
        <p:blipFill>
          <a:blip r:embed="rId3"/>
          <a:srcRect l="9373" t="22495" b="23142"/>
          <a:stretch>
            <a:fillRect/>
          </a:stretch>
        </p:blipFill>
        <p:spPr>
          <a:xfrm>
            <a:off x="3357586" y="2214554"/>
            <a:ext cx="2071670" cy="1214446"/>
          </a:xfrm>
          <a:prstGeom prst="rect">
            <a:avLst/>
          </a:prstGeom>
        </p:spPr>
      </p:pic>
      <p:pic>
        <p:nvPicPr>
          <p:cNvPr id="14" name="13 Imagen" descr="9933d4b1.png"/>
          <p:cNvPicPr>
            <a:picLocks noChangeAspect="1"/>
          </p:cNvPicPr>
          <p:nvPr/>
        </p:nvPicPr>
        <p:blipFill>
          <a:blip r:embed="rId3"/>
          <a:srcRect l="9373" t="22495" b="23142"/>
          <a:stretch>
            <a:fillRect/>
          </a:stretch>
        </p:blipFill>
        <p:spPr>
          <a:xfrm flipV="1">
            <a:off x="3357586" y="3357562"/>
            <a:ext cx="2000264" cy="1276360"/>
          </a:xfrm>
          <a:prstGeom prst="rect">
            <a:avLst/>
          </a:prstGeom>
        </p:spPr>
      </p:pic>
      <p:pic>
        <p:nvPicPr>
          <p:cNvPr id="15" name="14 Imagen" descr="9933d4b1.png"/>
          <p:cNvPicPr>
            <a:picLocks noChangeAspect="1"/>
          </p:cNvPicPr>
          <p:nvPr/>
        </p:nvPicPr>
        <p:blipFill>
          <a:blip r:embed="rId3"/>
          <a:srcRect l="9373" t="22495" b="23142"/>
          <a:stretch>
            <a:fillRect/>
          </a:stretch>
        </p:blipFill>
        <p:spPr>
          <a:xfrm>
            <a:off x="4214810" y="2214554"/>
            <a:ext cx="2071670" cy="1214446"/>
          </a:xfrm>
          <a:prstGeom prst="rect">
            <a:avLst/>
          </a:prstGeom>
        </p:spPr>
      </p:pic>
      <p:pic>
        <p:nvPicPr>
          <p:cNvPr id="16" name="15 Imagen" descr="9933d4b1.png"/>
          <p:cNvPicPr>
            <a:picLocks noChangeAspect="1"/>
          </p:cNvPicPr>
          <p:nvPr/>
        </p:nvPicPr>
        <p:blipFill>
          <a:blip r:embed="rId3"/>
          <a:srcRect l="9373" t="22495" b="23142"/>
          <a:stretch>
            <a:fillRect/>
          </a:stretch>
        </p:blipFill>
        <p:spPr>
          <a:xfrm flipV="1">
            <a:off x="4214810" y="3357562"/>
            <a:ext cx="2000264" cy="1276360"/>
          </a:xfrm>
          <a:prstGeom prst="rect">
            <a:avLst/>
          </a:prstGeom>
        </p:spPr>
      </p:pic>
      <p:pic>
        <p:nvPicPr>
          <p:cNvPr id="17" name="16 Imagen" descr="9933d4b1.png"/>
          <p:cNvPicPr>
            <a:picLocks noChangeAspect="1"/>
          </p:cNvPicPr>
          <p:nvPr/>
        </p:nvPicPr>
        <p:blipFill>
          <a:blip r:embed="rId3"/>
          <a:srcRect l="9373" t="22495" b="23142"/>
          <a:stretch>
            <a:fillRect/>
          </a:stretch>
        </p:blipFill>
        <p:spPr>
          <a:xfrm>
            <a:off x="5072098" y="2214554"/>
            <a:ext cx="2071670" cy="1214446"/>
          </a:xfrm>
          <a:prstGeom prst="rect">
            <a:avLst/>
          </a:prstGeom>
        </p:spPr>
      </p:pic>
      <p:pic>
        <p:nvPicPr>
          <p:cNvPr id="18" name="17 Imagen" descr="9933d4b1.png"/>
          <p:cNvPicPr>
            <a:picLocks noChangeAspect="1"/>
          </p:cNvPicPr>
          <p:nvPr/>
        </p:nvPicPr>
        <p:blipFill>
          <a:blip r:embed="rId3"/>
          <a:srcRect l="9373" t="22495" b="23142"/>
          <a:stretch>
            <a:fillRect/>
          </a:stretch>
        </p:blipFill>
        <p:spPr>
          <a:xfrm flipV="1">
            <a:off x="5072098" y="3357562"/>
            <a:ext cx="2000264" cy="1276360"/>
          </a:xfrm>
          <a:prstGeom prst="rect">
            <a:avLst/>
          </a:prstGeom>
        </p:spPr>
      </p:pic>
      <p:pic>
        <p:nvPicPr>
          <p:cNvPr id="19" name="18 Imagen" descr="9933d4b1.png"/>
          <p:cNvPicPr>
            <a:picLocks noChangeAspect="1"/>
          </p:cNvPicPr>
          <p:nvPr/>
        </p:nvPicPr>
        <p:blipFill>
          <a:blip r:embed="rId3"/>
          <a:srcRect l="9373" t="22495" b="23142"/>
          <a:stretch>
            <a:fillRect/>
          </a:stretch>
        </p:blipFill>
        <p:spPr>
          <a:xfrm>
            <a:off x="5929322" y="2214554"/>
            <a:ext cx="2071670" cy="1214446"/>
          </a:xfrm>
          <a:prstGeom prst="rect">
            <a:avLst/>
          </a:prstGeom>
        </p:spPr>
      </p:pic>
      <p:pic>
        <p:nvPicPr>
          <p:cNvPr id="20" name="19 Imagen" descr="9933d4b1.png"/>
          <p:cNvPicPr>
            <a:picLocks noChangeAspect="1"/>
          </p:cNvPicPr>
          <p:nvPr/>
        </p:nvPicPr>
        <p:blipFill>
          <a:blip r:embed="rId3"/>
          <a:srcRect l="9373" t="22495" b="23142"/>
          <a:stretch>
            <a:fillRect/>
          </a:stretch>
        </p:blipFill>
        <p:spPr>
          <a:xfrm flipV="1">
            <a:off x="5929322" y="3357562"/>
            <a:ext cx="2000264" cy="1276360"/>
          </a:xfrm>
          <a:prstGeom prst="rect">
            <a:avLst/>
          </a:prstGeom>
        </p:spPr>
      </p:pic>
      <p:pic>
        <p:nvPicPr>
          <p:cNvPr id="23" name="22 Imagen" descr="9933d4b1.png"/>
          <p:cNvPicPr>
            <a:picLocks noChangeAspect="1"/>
          </p:cNvPicPr>
          <p:nvPr/>
        </p:nvPicPr>
        <p:blipFill>
          <a:blip r:embed="rId3"/>
          <a:srcRect l="9373" t="22495" b="23142"/>
          <a:stretch>
            <a:fillRect/>
          </a:stretch>
        </p:blipFill>
        <p:spPr>
          <a:xfrm>
            <a:off x="6715140" y="2214554"/>
            <a:ext cx="2071670" cy="1214446"/>
          </a:xfrm>
          <a:prstGeom prst="rect">
            <a:avLst/>
          </a:prstGeom>
        </p:spPr>
      </p:pic>
      <p:pic>
        <p:nvPicPr>
          <p:cNvPr id="24" name="23 Imagen" descr="9933d4b1.png"/>
          <p:cNvPicPr>
            <a:picLocks noChangeAspect="1"/>
          </p:cNvPicPr>
          <p:nvPr/>
        </p:nvPicPr>
        <p:blipFill>
          <a:blip r:embed="rId3"/>
          <a:srcRect l="9373" t="22495" b="23142"/>
          <a:stretch>
            <a:fillRect/>
          </a:stretch>
        </p:blipFill>
        <p:spPr>
          <a:xfrm flipV="1">
            <a:off x="7358082" y="3286124"/>
            <a:ext cx="2000264" cy="1276360"/>
          </a:xfrm>
          <a:prstGeom prst="rect">
            <a:avLst/>
          </a:prstGeom>
        </p:spPr>
      </p:pic>
      <p:pic>
        <p:nvPicPr>
          <p:cNvPr id="25" name="24 Imagen" descr="9933d4b1.png"/>
          <p:cNvPicPr>
            <a:picLocks noChangeAspect="1"/>
          </p:cNvPicPr>
          <p:nvPr/>
        </p:nvPicPr>
        <p:blipFill>
          <a:blip r:embed="rId3"/>
          <a:srcRect l="9373" t="22495" b="23142"/>
          <a:stretch>
            <a:fillRect/>
          </a:stretch>
        </p:blipFill>
        <p:spPr>
          <a:xfrm>
            <a:off x="7429456" y="2214554"/>
            <a:ext cx="2071670" cy="1214446"/>
          </a:xfrm>
          <a:prstGeom prst="rect">
            <a:avLst/>
          </a:prstGeom>
        </p:spPr>
      </p:pic>
      <p:pic>
        <p:nvPicPr>
          <p:cNvPr id="26" name="25 Imagen" descr="9933d4b1.png"/>
          <p:cNvPicPr>
            <a:picLocks noChangeAspect="1"/>
          </p:cNvPicPr>
          <p:nvPr/>
        </p:nvPicPr>
        <p:blipFill>
          <a:blip r:embed="rId3"/>
          <a:srcRect l="9373" t="22495" b="23142"/>
          <a:stretch>
            <a:fillRect/>
          </a:stretch>
        </p:blipFill>
        <p:spPr>
          <a:xfrm flipV="1">
            <a:off x="6786578" y="3357562"/>
            <a:ext cx="2000264" cy="1276360"/>
          </a:xfrm>
          <a:prstGeom prst="rect">
            <a:avLst/>
          </a:prstGeom>
        </p:spPr>
      </p:pic>
      <p:pic>
        <p:nvPicPr>
          <p:cNvPr id="27" name="26 Imagen" descr="image005.jpg"/>
          <p:cNvPicPr>
            <a:picLocks noChangeAspect="1"/>
          </p:cNvPicPr>
          <p:nvPr/>
        </p:nvPicPr>
        <p:blipFill>
          <a:blip r:embed="rId4"/>
          <a:stretch>
            <a:fillRect/>
          </a:stretch>
        </p:blipFill>
        <p:spPr>
          <a:xfrm>
            <a:off x="-500098" y="0"/>
            <a:ext cx="10072758" cy="6858000"/>
          </a:xfrm>
          <a:prstGeom prst="rect">
            <a:avLst/>
          </a:prstGeom>
        </p:spPr>
      </p:pic>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withEffect">
                                  <p:stCondLst>
                                    <p:cond delay="0"/>
                                  </p:stCondLst>
                                  <p:childTnLst>
                                    <p:set>
                                      <p:cBhvr rctx="PPT">
                                        <p:cTn id="6" dur="indefinite"/>
                                        <p:tgtEl>
                                          <p:spTgt spid="27"/>
                                        </p:tgtEl>
                                        <p:attrNameLst>
                                          <p:attrName>style.opacity</p:attrName>
                                        </p:attrNameLst>
                                      </p:cBhvr>
                                      <p:to>
                                        <p:strVal val="0"/>
                                      </p:to>
                                    </p:set>
                                    <p:animEffect filter="image" prLst="opacity: 0">
                                      <p:cBhvr rctx="IE">
                                        <p:cTn id="7" dur="indefinite"/>
                                        <p:tgtEl>
                                          <p:spTgt spid="27"/>
                                        </p:tgtEl>
                                      </p:cBhvr>
                                    </p:animEffect>
                                  </p:childTnLst>
                                </p:cTn>
                              </p:par>
                              <p:par>
                                <p:cTn id="8" presetID="2" presetClass="entr" presetSubtype="12"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5000" fill="hold"/>
                                        <p:tgtEl>
                                          <p:spTgt spid="5"/>
                                        </p:tgtEl>
                                        <p:attrNameLst>
                                          <p:attrName>ppt_x</p:attrName>
                                        </p:attrNameLst>
                                      </p:cBhvr>
                                      <p:tavLst>
                                        <p:tav tm="0">
                                          <p:val>
                                            <p:strVal val="0-#ppt_w/2"/>
                                          </p:val>
                                        </p:tav>
                                        <p:tav tm="100000">
                                          <p:val>
                                            <p:strVal val="#ppt_x"/>
                                          </p:val>
                                        </p:tav>
                                      </p:tavLst>
                                    </p:anim>
                                    <p:anim calcmode="lin" valueType="num">
                                      <p:cBhvr additive="base">
                                        <p:cTn id="11" dur="5000" fill="hold"/>
                                        <p:tgtEl>
                                          <p:spTgt spid="5"/>
                                        </p:tgtEl>
                                        <p:attrNameLst>
                                          <p:attrName>ppt_y</p:attrName>
                                        </p:attrNameLst>
                                      </p:cBhvr>
                                      <p:tavLst>
                                        <p:tav tm="0">
                                          <p:val>
                                            <p:strVal val="1+#ppt_h/2"/>
                                          </p:val>
                                        </p:tav>
                                        <p:tav tm="100000">
                                          <p:val>
                                            <p:strVal val="#ppt_y"/>
                                          </p:val>
                                        </p:tav>
                                      </p:tavLst>
                                    </p:anim>
                                  </p:childTnLst>
                                </p:cTn>
                              </p:par>
                              <p:par>
                                <p:cTn id="12" presetID="2" presetClass="entr" presetSubtype="12" fill="hold" nodeType="withEffect">
                                  <p:stCondLst>
                                    <p:cond delay="0"/>
                                  </p:stCondLst>
                                  <p:childTnLst>
                                    <p:set>
                                      <p:cBhvr>
                                        <p:cTn id="13" dur="1" fill="hold">
                                          <p:stCondLst>
                                            <p:cond delay="0"/>
                                          </p:stCondLst>
                                        </p:cTn>
                                        <p:tgtEl>
                                          <p:spTgt spid="7"/>
                                        </p:tgtEl>
                                        <p:attrNameLst>
                                          <p:attrName>style.visibility</p:attrName>
                                        </p:attrNameLst>
                                      </p:cBhvr>
                                      <p:to>
                                        <p:strVal val="visible"/>
                                      </p:to>
                                    </p:set>
                                    <p:anim calcmode="lin" valueType="num">
                                      <p:cBhvr additive="base">
                                        <p:cTn id="14" dur="5000" fill="hold"/>
                                        <p:tgtEl>
                                          <p:spTgt spid="7"/>
                                        </p:tgtEl>
                                        <p:attrNameLst>
                                          <p:attrName>ppt_x</p:attrName>
                                        </p:attrNameLst>
                                      </p:cBhvr>
                                      <p:tavLst>
                                        <p:tav tm="0">
                                          <p:val>
                                            <p:strVal val="0-#ppt_w/2"/>
                                          </p:val>
                                        </p:tav>
                                        <p:tav tm="100000">
                                          <p:val>
                                            <p:strVal val="#ppt_x"/>
                                          </p:val>
                                        </p:tav>
                                      </p:tavLst>
                                    </p:anim>
                                    <p:anim calcmode="lin" valueType="num">
                                      <p:cBhvr additive="base">
                                        <p:cTn id="15" dur="5000" fill="hold"/>
                                        <p:tgtEl>
                                          <p:spTgt spid="7"/>
                                        </p:tgtEl>
                                        <p:attrNameLst>
                                          <p:attrName>ppt_y</p:attrName>
                                        </p:attrNameLst>
                                      </p:cBhvr>
                                      <p:tavLst>
                                        <p:tav tm="0">
                                          <p:val>
                                            <p:strVal val="1+#ppt_h/2"/>
                                          </p:val>
                                        </p:tav>
                                        <p:tav tm="100000">
                                          <p:val>
                                            <p:strVal val="#ppt_y"/>
                                          </p:val>
                                        </p:tav>
                                      </p:tavLst>
                                    </p:anim>
                                  </p:childTnLst>
                                </p:cTn>
                              </p:par>
                              <p:par>
                                <p:cTn id="16" presetID="2" presetClass="entr" presetSubtype="12" fill="hold" nodeType="withEffect">
                                  <p:stCondLst>
                                    <p:cond delay="0"/>
                                  </p:stCondLst>
                                  <p:childTnLst>
                                    <p:set>
                                      <p:cBhvr>
                                        <p:cTn id="17" dur="1" fill="hold">
                                          <p:stCondLst>
                                            <p:cond delay="0"/>
                                          </p:stCondLst>
                                        </p:cTn>
                                        <p:tgtEl>
                                          <p:spTgt spid="9"/>
                                        </p:tgtEl>
                                        <p:attrNameLst>
                                          <p:attrName>style.visibility</p:attrName>
                                        </p:attrNameLst>
                                      </p:cBhvr>
                                      <p:to>
                                        <p:strVal val="visible"/>
                                      </p:to>
                                    </p:set>
                                    <p:anim calcmode="lin" valueType="num">
                                      <p:cBhvr additive="base">
                                        <p:cTn id="18" dur="5000" fill="hold"/>
                                        <p:tgtEl>
                                          <p:spTgt spid="9"/>
                                        </p:tgtEl>
                                        <p:attrNameLst>
                                          <p:attrName>ppt_x</p:attrName>
                                        </p:attrNameLst>
                                      </p:cBhvr>
                                      <p:tavLst>
                                        <p:tav tm="0">
                                          <p:val>
                                            <p:strVal val="0-#ppt_w/2"/>
                                          </p:val>
                                        </p:tav>
                                        <p:tav tm="100000">
                                          <p:val>
                                            <p:strVal val="#ppt_x"/>
                                          </p:val>
                                        </p:tav>
                                      </p:tavLst>
                                    </p:anim>
                                    <p:anim calcmode="lin" valueType="num">
                                      <p:cBhvr additive="base">
                                        <p:cTn id="19" dur="5000" fill="hold"/>
                                        <p:tgtEl>
                                          <p:spTgt spid="9"/>
                                        </p:tgtEl>
                                        <p:attrNameLst>
                                          <p:attrName>ppt_y</p:attrName>
                                        </p:attrNameLst>
                                      </p:cBhvr>
                                      <p:tavLst>
                                        <p:tav tm="0">
                                          <p:val>
                                            <p:strVal val="1+#ppt_h/2"/>
                                          </p:val>
                                        </p:tav>
                                        <p:tav tm="100000">
                                          <p:val>
                                            <p:strVal val="#ppt_y"/>
                                          </p:val>
                                        </p:tav>
                                      </p:tavLst>
                                    </p:anim>
                                  </p:childTnLst>
                                </p:cTn>
                              </p:par>
                              <p:par>
                                <p:cTn id="20" presetID="2" presetClass="entr" presetSubtype="12" fill="hold" nodeType="withEffect">
                                  <p:stCondLst>
                                    <p:cond delay="0"/>
                                  </p:stCondLst>
                                  <p:childTnLst>
                                    <p:set>
                                      <p:cBhvr>
                                        <p:cTn id="21" dur="1" fill="hold">
                                          <p:stCondLst>
                                            <p:cond delay="0"/>
                                          </p:stCondLst>
                                        </p:cTn>
                                        <p:tgtEl>
                                          <p:spTgt spid="11"/>
                                        </p:tgtEl>
                                        <p:attrNameLst>
                                          <p:attrName>style.visibility</p:attrName>
                                        </p:attrNameLst>
                                      </p:cBhvr>
                                      <p:to>
                                        <p:strVal val="visible"/>
                                      </p:to>
                                    </p:set>
                                    <p:anim calcmode="lin" valueType="num">
                                      <p:cBhvr additive="base">
                                        <p:cTn id="22" dur="5000" fill="hold"/>
                                        <p:tgtEl>
                                          <p:spTgt spid="11"/>
                                        </p:tgtEl>
                                        <p:attrNameLst>
                                          <p:attrName>ppt_x</p:attrName>
                                        </p:attrNameLst>
                                      </p:cBhvr>
                                      <p:tavLst>
                                        <p:tav tm="0">
                                          <p:val>
                                            <p:strVal val="0-#ppt_w/2"/>
                                          </p:val>
                                        </p:tav>
                                        <p:tav tm="100000">
                                          <p:val>
                                            <p:strVal val="#ppt_x"/>
                                          </p:val>
                                        </p:tav>
                                      </p:tavLst>
                                    </p:anim>
                                    <p:anim calcmode="lin" valueType="num">
                                      <p:cBhvr additive="base">
                                        <p:cTn id="23" dur="5000" fill="hold"/>
                                        <p:tgtEl>
                                          <p:spTgt spid="11"/>
                                        </p:tgtEl>
                                        <p:attrNameLst>
                                          <p:attrName>ppt_y</p:attrName>
                                        </p:attrNameLst>
                                      </p:cBhvr>
                                      <p:tavLst>
                                        <p:tav tm="0">
                                          <p:val>
                                            <p:strVal val="1+#ppt_h/2"/>
                                          </p:val>
                                        </p:tav>
                                        <p:tav tm="100000">
                                          <p:val>
                                            <p:strVal val="#ppt_y"/>
                                          </p:val>
                                        </p:tav>
                                      </p:tavLst>
                                    </p:anim>
                                  </p:childTnLst>
                                </p:cTn>
                              </p:par>
                              <p:par>
                                <p:cTn id="24" presetID="2" presetClass="entr" presetSubtype="12" fill="hold" nodeType="withEffect">
                                  <p:stCondLst>
                                    <p:cond delay="0"/>
                                  </p:stCondLst>
                                  <p:childTnLst>
                                    <p:set>
                                      <p:cBhvr>
                                        <p:cTn id="25" dur="1" fill="hold">
                                          <p:stCondLst>
                                            <p:cond delay="0"/>
                                          </p:stCondLst>
                                        </p:cTn>
                                        <p:tgtEl>
                                          <p:spTgt spid="13"/>
                                        </p:tgtEl>
                                        <p:attrNameLst>
                                          <p:attrName>style.visibility</p:attrName>
                                        </p:attrNameLst>
                                      </p:cBhvr>
                                      <p:to>
                                        <p:strVal val="visible"/>
                                      </p:to>
                                    </p:set>
                                    <p:anim calcmode="lin" valueType="num">
                                      <p:cBhvr additive="base">
                                        <p:cTn id="26" dur="5000" fill="hold"/>
                                        <p:tgtEl>
                                          <p:spTgt spid="13"/>
                                        </p:tgtEl>
                                        <p:attrNameLst>
                                          <p:attrName>ppt_x</p:attrName>
                                        </p:attrNameLst>
                                      </p:cBhvr>
                                      <p:tavLst>
                                        <p:tav tm="0">
                                          <p:val>
                                            <p:strVal val="0-#ppt_w/2"/>
                                          </p:val>
                                        </p:tav>
                                        <p:tav tm="100000">
                                          <p:val>
                                            <p:strVal val="#ppt_x"/>
                                          </p:val>
                                        </p:tav>
                                      </p:tavLst>
                                    </p:anim>
                                    <p:anim calcmode="lin" valueType="num">
                                      <p:cBhvr additive="base">
                                        <p:cTn id="27" dur="5000" fill="hold"/>
                                        <p:tgtEl>
                                          <p:spTgt spid="13"/>
                                        </p:tgtEl>
                                        <p:attrNameLst>
                                          <p:attrName>ppt_y</p:attrName>
                                        </p:attrNameLst>
                                      </p:cBhvr>
                                      <p:tavLst>
                                        <p:tav tm="0">
                                          <p:val>
                                            <p:strVal val="1+#ppt_h/2"/>
                                          </p:val>
                                        </p:tav>
                                        <p:tav tm="100000">
                                          <p:val>
                                            <p:strVal val="#ppt_y"/>
                                          </p:val>
                                        </p:tav>
                                      </p:tavLst>
                                    </p:anim>
                                  </p:childTnLst>
                                </p:cTn>
                              </p:par>
                              <p:par>
                                <p:cTn id="28" presetID="2" presetClass="entr" presetSubtype="12" fill="hold" nodeType="withEffect">
                                  <p:stCondLst>
                                    <p:cond delay="0"/>
                                  </p:stCondLst>
                                  <p:childTnLst>
                                    <p:set>
                                      <p:cBhvr>
                                        <p:cTn id="29" dur="1" fill="hold">
                                          <p:stCondLst>
                                            <p:cond delay="0"/>
                                          </p:stCondLst>
                                        </p:cTn>
                                        <p:tgtEl>
                                          <p:spTgt spid="15"/>
                                        </p:tgtEl>
                                        <p:attrNameLst>
                                          <p:attrName>style.visibility</p:attrName>
                                        </p:attrNameLst>
                                      </p:cBhvr>
                                      <p:to>
                                        <p:strVal val="visible"/>
                                      </p:to>
                                    </p:set>
                                    <p:anim calcmode="lin" valueType="num">
                                      <p:cBhvr additive="base">
                                        <p:cTn id="30" dur="5000" fill="hold"/>
                                        <p:tgtEl>
                                          <p:spTgt spid="15"/>
                                        </p:tgtEl>
                                        <p:attrNameLst>
                                          <p:attrName>ppt_x</p:attrName>
                                        </p:attrNameLst>
                                      </p:cBhvr>
                                      <p:tavLst>
                                        <p:tav tm="0">
                                          <p:val>
                                            <p:strVal val="0-#ppt_w/2"/>
                                          </p:val>
                                        </p:tav>
                                        <p:tav tm="100000">
                                          <p:val>
                                            <p:strVal val="#ppt_x"/>
                                          </p:val>
                                        </p:tav>
                                      </p:tavLst>
                                    </p:anim>
                                    <p:anim calcmode="lin" valueType="num">
                                      <p:cBhvr additive="base">
                                        <p:cTn id="31" dur="5000" fill="hold"/>
                                        <p:tgtEl>
                                          <p:spTgt spid="15"/>
                                        </p:tgtEl>
                                        <p:attrNameLst>
                                          <p:attrName>ppt_y</p:attrName>
                                        </p:attrNameLst>
                                      </p:cBhvr>
                                      <p:tavLst>
                                        <p:tav tm="0">
                                          <p:val>
                                            <p:strVal val="1+#ppt_h/2"/>
                                          </p:val>
                                        </p:tav>
                                        <p:tav tm="100000">
                                          <p:val>
                                            <p:strVal val="#ppt_y"/>
                                          </p:val>
                                        </p:tav>
                                      </p:tavLst>
                                    </p:anim>
                                  </p:childTnLst>
                                </p:cTn>
                              </p:par>
                              <p:par>
                                <p:cTn id="32" presetID="2" presetClass="entr" presetSubtype="12" fill="hold" nodeType="withEffect">
                                  <p:stCondLst>
                                    <p:cond delay="0"/>
                                  </p:stCondLst>
                                  <p:childTnLst>
                                    <p:set>
                                      <p:cBhvr>
                                        <p:cTn id="33" dur="1" fill="hold">
                                          <p:stCondLst>
                                            <p:cond delay="0"/>
                                          </p:stCondLst>
                                        </p:cTn>
                                        <p:tgtEl>
                                          <p:spTgt spid="17"/>
                                        </p:tgtEl>
                                        <p:attrNameLst>
                                          <p:attrName>style.visibility</p:attrName>
                                        </p:attrNameLst>
                                      </p:cBhvr>
                                      <p:to>
                                        <p:strVal val="visible"/>
                                      </p:to>
                                    </p:set>
                                    <p:anim calcmode="lin" valueType="num">
                                      <p:cBhvr additive="base">
                                        <p:cTn id="34" dur="5000" fill="hold"/>
                                        <p:tgtEl>
                                          <p:spTgt spid="17"/>
                                        </p:tgtEl>
                                        <p:attrNameLst>
                                          <p:attrName>ppt_x</p:attrName>
                                        </p:attrNameLst>
                                      </p:cBhvr>
                                      <p:tavLst>
                                        <p:tav tm="0">
                                          <p:val>
                                            <p:strVal val="0-#ppt_w/2"/>
                                          </p:val>
                                        </p:tav>
                                        <p:tav tm="100000">
                                          <p:val>
                                            <p:strVal val="#ppt_x"/>
                                          </p:val>
                                        </p:tav>
                                      </p:tavLst>
                                    </p:anim>
                                    <p:anim calcmode="lin" valueType="num">
                                      <p:cBhvr additive="base">
                                        <p:cTn id="35" dur="5000" fill="hold"/>
                                        <p:tgtEl>
                                          <p:spTgt spid="17"/>
                                        </p:tgtEl>
                                        <p:attrNameLst>
                                          <p:attrName>ppt_y</p:attrName>
                                        </p:attrNameLst>
                                      </p:cBhvr>
                                      <p:tavLst>
                                        <p:tav tm="0">
                                          <p:val>
                                            <p:strVal val="1+#ppt_h/2"/>
                                          </p:val>
                                        </p:tav>
                                        <p:tav tm="100000">
                                          <p:val>
                                            <p:strVal val="#ppt_y"/>
                                          </p:val>
                                        </p:tav>
                                      </p:tavLst>
                                    </p:anim>
                                  </p:childTnLst>
                                </p:cTn>
                              </p:par>
                              <p:par>
                                <p:cTn id="36" presetID="2" presetClass="entr" presetSubtype="12" fill="hold" nodeType="withEffect">
                                  <p:stCondLst>
                                    <p:cond delay="0"/>
                                  </p:stCondLst>
                                  <p:childTnLst>
                                    <p:set>
                                      <p:cBhvr>
                                        <p:cTn id="37" dur="1" fill="hold">
                                          <p:stCondLst>
                                            <p:cond delay="0"/>
                                          </p:stCondLst>
                                        </p:cTn>
                                        <p:tgtEl>
                                          <p:spTgt spid="19"/>
                                        </p:tgtEl>
                                        <p:attrNameLst>
                                          <p:attrName>style.visibility</p:attrName>
                                        </p:attrNameLst>
                                      </p:cBhvr>
                                      <p:to>
                                        <p:strVal val="visible"/>
                                      </p:to>
                                    </p:set>
                                    <p:anim calcmode="lin" valueType="num">
                                      <p:cBhvr additive="base">
                                        <p:cTn id="38" dur="5000" fill="hold"/>
                                        <p:tgtEl>
                                          <p:spTgt spid="19"/>
                                        </p:tgtEl>
                                        <p:attrNameLst>
                                          <p:attrName>ppt_x</p:attrName>
                                        </p:attrNameLst>
                                      </p:cBhvr>
                                      <p:tavLst>
                                        <p:tav tm="0">
                                          <p:val>
                                            <p:strVal val="0-#ppt_w/2"/>
                                          </p:val>
                                        </p:tav>
                                        <p:tav tm="100000">
                                          <p:val>
                                            <p:strVal val="#ppt_x"/>
                                          </p:val>
                                        </p:tav>
                                      </p:tavLst>
                                    </p:anim>
                                    <p:anim calcmode="lin" valueType="num">
                                      <p:cBhvr additive="base">
                                        <p:cTn id="39" dur="5000" fill="hold"/>
                                        <p:tgtEl>
                                          <p:spTgt spid="19"/>
                                        </p:tgtEl>
                                        <p:attrNameLst>
                                          <p:attrName>ppt_y</p:attrName>
                                        </p:attrNameLst>
                                      </p:cBhvr>
                                      <p:tavLst>
                                        <p:tav tm="0">
                                          <p:val>
                                            <p:strVal val="1+#ppt_h/2"/>
                                          </p:val>
                                        </p:tav>
                                        <p:tav tm="100000">
                                          <p:val>
                                            <p:strVal val="#ppt_y"/>
                                          </p:val>
                                        </p:tav>
                                      </p:tavLst>
                                    </p:anim>
                                  </p:childTnLst>
                                </p:cTn>
                              </p:par>
                              <p:par>
                                <p:cTn id="40" presetID="2" presetClass="entr" presetSubtype="12" fill="hold" nodeType="withEffect">
                                  <p:stCondLst>
                                    <p:cond delay="0"/>
                                  </p:stCondLst>
                                  <p:childTnLst>
                                    <p:set>
                                      <p:cBhvr>
                                        <p:cTn id="41" dur="1" fill="hold">
                                          <p:stCondLst>
                                            <p:cond delay="0"/>
                                          </p:stCondLst>
                                        </p:cTn>
                                        <p:tgtEl>
                                          <p:spTgt spid="23"/>
                                        </p:tgtEl>
                                        <p:attrNameLst>
                                          <p:attrName>style.visibility</p:attrName>
                                        </p:attrNameLst>
                                      </p:cBhvr>
                                      <p:to>
                                        <p:strVal val="visible"/>
                                      </p:to>
                                    </p:set>
                                    <p:anim calcmode="lin" valueType="num">
                                      <p:cBhvr additive="base">
                                        <p:cTn id="42" dur="5000" fill="hold"/>
                                        <p:tgtEl>
                                          <p:spTgt spid="23"/>
                                        </p:tgtEl>
                                        <p:attrNameLst>
                                          <p:attrName>ppt_x</p:attrName>
                                        </p:attrNameLst>
                                      </p:cBhvr>
                                      <p:tavLst>
                                        <p:tav tm="0">
                                          <p:val>
                                            <p:strVal val="0-#ppt_w/2"/>
                                          </p:val>
                                        </p:tav>
                                        <p:tav tm="100000">
                                          <p:val>
                                            <p:strVal val="#ppt_x"/>
                                          </p:val>
                                        </p:tav>
                                      </p:tavLst>
                                    </p:anim>
                                    <p:anim calcmode="lin" valueType="num">
                                      <p:cBhvr additive="base">
                                        <p:cTn id="43" dur="5000" fill="hold"/>
                                        <p:tgtEl>
                                          <p:spTgt spid="23"/>
                                        </p:tgtEl>
                                        <p:attrNameLst>
                                          <p:attrName>ppt_y</p:attrName>
                                        </p:attrNameLst>
                                      </p:cBhvr>
                                      <p:tavLst>
                                        <p:tav tm="0">
                                          <p:val>
                                            <p:strVal val="1+#ppt_h/2"/>
                                          </p:val>
                                        </p:tav>
                                        <p:tav tm="100000">
                                          <p:val>
                                            <p:strVal val="#ppt_y"/>
                                          </p:val>
                                        </p:tav>
                                      </p:tavLst>
                                    </p:anim>
                                  </p:childTnLst>
                                </p:cTn>
                              </p:par>
                              <p:par>
                                <p:cTn id="44" presetID="2" presetClass="entr" presetSubtype="12" fill="hold" nodeType="withEffect">
                                  <p:stCondLst>
                                    <p:cond delay="0"/>
                                  </p:stCondLst>
                                  <p:childTnLst>
                                    <p:set>
                                      <p:cBhvr>
                                        <p:cTn id="45" dur="1" fill="hold">
                                          <p:stCondLst>
                                            <p:cond delay="0"/>
                                          </p:stCondLst>
                                        </p:cTn>
                                        <p:tgtEl>
                                          <p:spTgt spid="25"/>
                                        </p:tgtEl>
                                        <p:attrNameLst>
                                          <p:attrName>style.visibility</p:attrName>
                                        </p:attrNameLst>
                                      </p:cBhvr>
                                      <p:to>
                                        <p:strVal val="visible"/>
                                      </p:to>
                                    </p:set>
                                    <p:anim calcmode="lin" valueType="num">
                                      <p:cBhvr additive="base">
                                        <p:cTn id="46" dur="5000" fill="hold"/>
                                        <p:tgtEl>
                                          <p:spTgt spid="25"/>
                                        </p:tgtEl>
                                        <p:attrNameLst>
                                          <p:attrName>ppt_x</p:attrName>
                                        </p:attrNameLst>
                                      </p:cBhvr>
                                      <p:tavLst>
                                        <p:tav tm="0">
                                          <p:val>
                                            <p:strVal val="0-#ppt_w/2"/>
                                          </p:val>
                                        </p:tav>
                                        <p:tav tm="100000">
                                          <p:val>
                                            <p:strVal val="#ppt_x"/>
                                          </p:val>
                                        </p:tav>
                                      </p:tavLst>
                                    </p:anim>
                                    <p:anim calcmode="lin" valueType="num">
                                      <p:cBhvr additive="base">
                                        <p:cTn id="47" dur="5000" fill="hold"/>
                                        <p:tgtEl>
                                          <p:spTgt spid="25"/>
                                        </p:tgtEl>
                                        <p:attrNameLst>
                                          <p:attrName>ppt_y</p:attrName>
                                        </p:attrNameLst>
                                      </p:cBhvr>
                                      <p:tavLst>
                                        <p:tav tm="0">
                                          <p:val>
                                            <p:strVal val="1+#ppt_h/2"/>
                                          </p:val>
                                        </p:tav>
                                        <p:tav tm="100000">
                                          <p:val>
                                            <p:strVal val="#ppt_y"/>
                                          </p:val>
                                        </p:tav>
                                      </p:tavLst>
                                    </p:anim>
                                  </p:childTnLst>
                                </p:cTn>
                              </p:par>
                              <p:par>
                                <p:cTn id="48" presetID="2" presetClass="entr" presetSubtype="9" fill="hold" nodeType="withEffect">
                                  <p:stCondLst>
                                    <p:cond delay="0"/>
                                  </p:stCondLst>
                                  <p:childTnLst>
                                    <p:set>
                                      <p:cBhvr>
                                        <p:cTn id="49" dur="1" fill="hold">
                                          <p:stCondLst>
                                            <p:cond delay="0"/>
                                          </p:stCondLst>
                                        </p:cTn>
                                        <p:tgtEl>
                                          <p:spTgt spid="6"/>
                                        </p:tgtEl>
                                        <p:attrNameLst>
                                          <p:attrName>style.visibility</p:attrName>
                                        </p:attrNameLst>
                                      </p:cBhvr>
                                      <p:to>
                                        <p:strVal val="visible"/>
                                      </p:to>
                                    </p:set>
                                    <p:anim calcmode="lin" valueType="num">
                                      <p:cBhvr additive="base">
                                        <p:cTn id="50" dur="5000" fill="hold"/>
                                        <p:tgtEl>
                                          <p:spTgt spid="6"/>
                                        </p:tgtEl>
                                        <p:attrNameLst>
                                          <p:attrName>ppt_x</p:attrName>
                                        </p:attrNameLst>
                                      </p:cBhvr>
                                      <p:tavLst>
                                        <p:tav tm="0">
                                          <p:val>
                                            <p:strVal val="0-#ppt_w/2"/>
                                          </p:val>
                                        </p:tav>
                                        <p:tav tm="100000">
                                          <p:val>
                                            <p:strVal val="#ppt_x"/>
                                          </p:val>
                                        </p:tav>
                                      </p:tavLst>
                                    </p:anim>
                                    <p:anim calcmode="lin" valueType="num">
                                      <p:cBhvr additive="base">
                                        <p:cTn id="51" dur="5000" fill="hold"/>
                                        <p:tgtEl>
                                          <p:spTgt spid="6"/>
                                        </p:tgtEl>
                                        <p:attrNameLst>
                                          <p:attrName>ppt_y</p:attrName>
                                        </p:attrNameLst>
                                      </p:cBhvr>
                                      <p:tavLst>
                                        <p:tav tm="0">
                                          <p:val>
                                            <p:strVal val="0-#ppt_h/2"/>
                                          </p:val>
                                        </p:tav>
                                        <p:tav tm="100000">
                                          <p:val>
                                            <p:strVal val="#ppt_y"/>
                                          </p:val>
                                        </p:tav>
                                      </p:tavLst>
                                    </p:anim>
                                  </p:childTnLst>
                                </p:cTn>
                              </p:par>
                              <p:par>
                                <p:cTn id="52" presetID="2" presetClass="entr" presetSubtype="9" fill="hold" nodeType="withEffect">
                                  <p:stCondLst>
                                    <p:cond delay="0"/>
                                  </p:stCondLst>
                                  <p:childTnLst>
                                    <p:set>
                                      <p:cBhvr>
                                        <p:cTn id="53" dur="1" fill="hold">
                                          <p:stCondLst>
                                            <p:cond delay="0"/>
                                          </p:stCondLst>
                                        </p:cTn>
                                        <p:tgtEl>
                                          <p:spTgt spid="8"/>
                                        </p:tgtEl>
                                        <p:attrNameLst>
                                          <p:attrName>style.visibility</p:attrName>
                                        </p:attrNameLst>
                                      </p:cBhvr>
                                      <p:to>
                                        <p:strVal val="visible"/>
                                      </p:to>
                                    </p:set>
                                    <p:anim calcmode="lin" valueType="num">
                                      <p:cBhvr additive="base">
                                        <p:cTn id="54" dur="5000" fill="hold"/>
                                        <p:tgtEl>
                                          <p:spTgt spid="8"/>
                                        </p:tgtEl>
                                        <p:attrNameLst>
                                          <p:attrName>ppt_x</p:attrName>
                                        </p:attrNameLst>
                                      </p:cBhvr>
                                      <p:tavLst>
                                        <p:tav tm="0">
                                          <p:val>
                                            <p:strVal val="0-#ppt_w/2"/>
                                          </p:val>
                                        </p:tav>
                                        <p:tav tm="100000">
                                          <p:val>
                                            <p:strVal val="#ppt_x"/>
                                          </p:val>
                                        </p:tav>
                                      </p:tavLst>
                                    </p:anim>
                                    <p:anim calcmode="lin" valueType="num">
                                      <p:cBhvr additive="base">
                                        <p:cTn id="55" dur="5000" fill="hold"/>
                                        <p:tgtEl>
                                          <p:spTgt spid="8"/>
                                        </p:tgtEl>
                                        <p:attrNameLst>
                                          <p:attrName>ppt_y</p:attrName>
                                        </p:attrNameLst>
                                      </p:cBhvr>
                                      <p:tavLst>
                                        <p:tav tm="0">
                                          <p:val>
                                            <p:strVal val="0-#ppt_h/2"/>
                                          </p:val>
                                        </p:tav>
                                        <p:tav tm="100000">
                                          <p:val>
                                            <p:strVal val="#ppt_y"/>
                                          </p:val>
                                        </p:tav>
                                      </p:tavLst>
                                    </p:anim>
                                  </p:childTnLst>
                                </p:cTn>
                              </p:par>
                              <p:par>
                                <p:cTn id="56" presetID="2" presetClass="entr" presetSubtype="9" fill="hold" nodeType="withEffect">
                                  <p:stCondLst>
                                    <p:cond delay="0"/>
                                  </p:stCondLst>
                                  <p:childTnLst>
                                    <p:set>
                                      <p:cBhvr>
                                        <p:cTn id="57" dur="1" fill="hold">
                                          <p:stCondLst>
                                            <p:cond delay="0"/>
                                          </p:stCondLst>
                                        </p:cTn>
                                        <p:tgtEl>
                                          <p:spTgt spid="10"/>
                                        </p:tgtEl>
                                        <p:attrNameLst>
                                          <p:attrName>style.visibility</p:attrName>
                                        </p:attrNameLst>
                                      </p:cBhvr>
                                      <p:to>
                                        <p:strVal val="visible"/>
                                      </p:to>
                                    </p:set>
                                    <p:anim calcmode="lin" valueType="num">
                                      <p:cBhvr additive="base">
                                        <p:cTn id="58" dur="5000" fill="hold"/>
                                        <p:tgtEl>
                                          <p:spTgt spid="10"/>
                                        </p:tgtEl>
                                        <p:attrNameLst>
                                          <p:attrName>ppt_x</p:attrName>
                                        </p:attrNameLst>
                                      </p:cBhvr>
                                      <p:tavLst>
                                        <p:tav tm="0">
                                          <p:val>
                                            <p:strVal val="0-#ppt_w/2"/>
                                          </p:val>
                                        </p:tav>
                                        <p:tav tm="100000">
                                          <p:val>
                                            <p:strVal val="#ppt_x"/>
                                          </p:val>
                                        </p:tav>
                                      </p:tavLst>
                                    </p:anim>
                                    <p:anim calcmode="lin" valueType="num">
                                      <p:cBhvr additive="base">
                                        <p:cTn id="59" dur="5000" fill="hold"/>
                                        <p:tgtEl>
                                          <p:spTgt spid="10"/>
                                        </p:tgtEl>
                                        <p:attrNameLst>
                                          <p:attrName>ppt_y</p:attrName>
                                        </p:attrNameLst>
                                      </p:cBhvr>
                                      <p:tavLst>
                                        <p:tav tm="0">
                                          <p:val>
                                            <p:strVal val="0-#ppt_h/2"/>
                                          </p:val>
                                        </p:tav>
                                        <p:tav tm="100000">
                                          <p:val>
                                            <p:strVal val="#ppt_y"/>
                                          </p:val>
                                        </p:tav>
                                      </p:tavLst>
                                    </p:anim>
                                  </p:childTnLst>
                                </p:cTn>
                              </p:par>
                              <p:par>
                                <p:cTn id="60" presetID="2" presetClass="entr" presetSubtype="9" fill="hold" nodeType="withEffect">
                                  <p:stCondLst>
                                    <p:cond delay="0"/>
                                  </p:stCondLst>
                                  <p:childTnLst>
                                    <p:set>
                                      <p:cBhvr>
                                        <p:cTn id="61" dur="1" fill="hold">
                                          <p:stCondLst>
                                            <p:cond delay="0"/>
                                          </p:stCondLst>
                                        </p:cTn>
                                        <p:tgtEl>
                                          <p:spTgt spid="12"/>
                                        </p:tgtEl>
                                        <p:attrNameLst>
                                          <p:attrName>style.visibility</p:attrName>
                                        </p:attrNameLst>
                                      </p:cBhvr>
                                      <p:to>
                                        <p:strVal val="visible"/>
                                      </p:to>
                                    </p:set>
                                    <p:anim calcmode="lin" valueType="num">
                                      <p:cBhvr additive="base">
                                        <p:cTn id="62" dur="5000" fill="hold"/>
                                        <p:tgtEl>
                                          <p:spTgt spid="12"/>
                                        </p:tgtEl>
                                        <p:attrNameLst>
                                          <p:attrName>ppt_x</p:attrName>
                                        </p:attrNameLst>
                                      </p:cBhvr>
                                      <p:tavLst>
                                        <p:tav tm="0">
                                          <p:val>
                                            <p:strVal val="0-#ppt_w/2"/>
                                          </p:val>
                                        </p:tav>
                                        <p:tav tm="100000">
                                          <p:val>
                                            <p:strVal val="#ppt_x"/>
                                          </p:val>
                                        </p:tav>
                                      </p:tavLst>
                                    </p:anim>
                                    <p:anim calcmode="lin" valueType="num">
                                      <p:cBhvr additive="base">
                                        <p:cTn id="63" dur="5000" fill="hold"/>
                                        <p:tgtEl>
                                          <p:spTgt spid="12"/>
                                        </p:tgtEl>
                                        <p:attrNameLst>
                                          <p:attrName>ppt_y</p:attrName>
                                        </p:attrNameLst>
                                      </p:cBhvr>
                                      <p:tavLst>
                                        <p:tav tm="0">
                                          <p:val>
                                            <p:strVal val="0-#ppt_h/2"/>
                                          </p:val>
                                        </p:tav>
                                        <p:tav tm="100000">
                                          <p:val>
                                            <p:strVal val="#ppt_y"/>
                                          </p:val>
                                        </p:tav>
                                      </p:tavLst>
                                    </p:anim>
                                  </p:childTnLst>
                                </p:cTn>
                              </p:par>
                              <p:par>
                                <p:cTn id="64" presetID="2" presetClass="entr" presetSubtype="9" fill="hold" nodeType="withEffect">
                                  <p:stCondLst>
                                    <p:cond delay="0"/>
                                  </p:stCondLst>
                                  <p:childTnLst>
                                    <p:set>
                                      <p:cBhvr>
                                        <p:cTn id="65" dur="1" fill="hold">
                                          <p:stCondLst>
                                            <p:cond delay="0"/>
                                          </p:stCondLst>
                                        </p:cTn>
                                        <p:tgtEl>
                                          <p:spTgt spid="14"/>
                                        </p:tgtEl>
                                        <p:attrNameLst>
                                          <p:attrName>style.visibility</p:attrName>
                                        </p:attrNameLst>
                                      </p:cBhvr>
                                      <p:to>
                                        <p:strVal val="visible"/>
                                      </p:to>
                                    </p:set>
                                    <p:anim calcmode="lin" valueType="num">
                                      <p:cBhvr additive="base">
                                        <p:cTn id="66" dur="5000" fill="hold"/>
                                        <p:tgtEl>
                                          <p:spTgt spid="14"/>
                                        </p:tgtEl>
                                        <p:attrNameLst>
                                          <p:attrName>ppt_x</p:attrName>
                                        </p:attrNameLst>
                                      </p:cBhvr>
                                      <p:tavLst>
                                        <p:tav tm="0">
                                          <p:val>
                                            <p:strVal val="0-#ppt_w/2"/>
                                          </p:val>
                                        </p:tav>
                                        <p:tav tm="100000">
                                          <p:val>
                                            <p:strVal val="#ppt_x"/>
                                          </p:val>
                                        </p:tav>
                                      </p:tavLst>
                                    </p:anim>
                                    <p:anim calcmode="lin" valueType="num">
                                      <p:cBhvr additive="base">
                                        <p:cTn id="67" dur="5000" fill="hold"/>
                                        <p:tgtEl>
                                          <p:spTgt spid="14"/>
                                        </p:tgtEl>
                                        <p:attrNameLst>
                                          <p:attrName>ppt_y</p:attrName>
                                        </p:attrNameLst>
                                      </p:cBhvr>
                                      <p:tavLst>
                                        <p:tav tm="0">
                                          <p:val>
                                            <p:strVal val="0-#ppt_h/2"/>
                                          </p:val>
                                        </p:tav>
                                        <p:tav tm="100000">
                                          <p:val>
                                            <p:strVal val="#ppt_y"/>
                                          </p:val>
                                        </p:tav>
                                      </p:tavLst>
                                    </p:anim>
                                  </p:childTnLst>
                                </p:cTn>
                              </p:par>
                              <p:par>
                                <p:cTn id="68" presetID="2" presetClass="entr" presetSubtype="9" fill="hold" nodeType="withEffect">
                                  <p:stCondLst>
                                    <p:cond delay="0"/>
                                  </p:stCondLst>
                                  <p:childTnLst>
                                    <p:set>
                                      <p:cBhvr>
                                        <p:cTn id="69" dur="1" fill="hold">
                                          <p:stCondLst>
                                            <p:cond delay="0"/>
                                          </p:stCondLst>
                                        </p:cTn>
                                        <p:tgtEl>
                                          <p:spTgt spid="16"/>
                                        </p:tgtEl>
                                        <p:attrNameLst>
                                          <p:attrName>style.visibility</p:attrName>
                                        </p:attrNameLst>
                                      </p:cBhvr>
                                      <p:to>
                                        <p:strVal val="visible"/>
                                      </p:to>
                                    </p:set>
                                    <p:anim calcmode="lin" valueType="num">
                                      <p:cBhvr additive="base">
                                        <p:cTn id="70" dur="5000" fill="hold"/>
                                        <p:tgtEl>
                                          <p:spTgt spid="16"/>
                                        </p:tgtEl>
                                        <p:attrNameLst>
                                          <p:attrName>ppt_x</p:attrName>
                                        </p:attrNameLst>
                                      </p:cBhvr>
                                      <p:tavLst>
                                        <p:tav tm="0">
                                          <p:val>
                                            <p:strVal val="0-#ppt_w/2"/>
                                          </p:val>
                                        </p:tav>
                                        <p:tav tm="100000">
                                          <p:val>
                                            <p:strVal val="#ppt_x"/>
                                          </p:val>
                                        </p:tav>
                                      </p:tavLst>
                                    </p:anim>
                                    <p:anim calcmode="lin" valueType="num">
                                      <p:cBhvr additive="base">
                                        <p:cTn id="71" dur="5000" fill="hold"/>
                                        <p:tgtEl>
                                          <p:spTgt spid="16"/>
                                        </p:tgtEl>
                                        <p:attrNameLst>
                                          <p:attrName>ppt_y</p:attrName>
                                        </p:attrNameLst>
                                      </p:cBhvr>
                                      <p:tavLst>
                                        <p:tav tm="0">
                                          <p:val>
                                            <p:strVal val="0-#ppt_h/2"/>
                                          </p:val>
                                        </p:tav>
                                        <p:tav tm="100000">
                                          <p:val>
                                            <p:strVal val="#ppt_y"/>
                                          </p:val>
                                        </p:tav>
                                      </p:tavLst>
                                    </p:anim>
                                  </p:childTnLst>
                                </p:cTn>
                              </p:par>
                              <p:par>
                                <p:cTn id="72" presetID="2" presetClass="entr" presetSubtype="9" fill="hold" nodeType="withEffect">
                                  <p:stCondLst>
                                    <p:cond delay="0"/>
                                  </p:stCondLst>
                                  <p:childTnLst>
                                    <p:set>
                                      <p:cBhvr>
                                        <p:cTn id="73" dur="1" fill="hold">
                                          <p:stCondLst>
                                            <p:cond delay="0"/>
                                          </p:stCondLst>
                                        </p:cTn>
                                        <p:tgtEl>
                                          <p:spTgt spid="18"/>
                                        </p:tgtEl>
                                        <p:attrNameLst>
                                          <p:attrName>style.visibility</p:attrName>
                                        </p:attrNameLst>
                                      </p:cBhvr>
                                      <p:to>
                                        <p:strVal val="visible"/>
                                      </p:to>
                                    </p:set>
                                    <p:anim calcmode="lin" valueType="num">
                                      <p:cBhvr additive="base">
                                        <p:cTn id="74" dur="5000" fill="hold"/>
                                        <p:tgtEl>
                                          <p:spTgt spid="18"/>
                                        </p:tgtEl>
                                        <p:attrNameLst>
                                          <p:attrName>ppt_x</p:attrName>
                                        </p:attrNameLst>
                                      </p:cBhvr>
                                      <p:tavLst>
                                        <p:tav tm="0">
                                          <p:val>
                                            <p:strVal val="0-#ppt_w/2"/>
                                          </p:val>
                                        </p:tav>
                                        <p:tav tm="100000">
                                          <p:val>
                                            <p:strVal val="#ppt_x"/>
                                          </p:val>
                                        </p:tav>
                                      </p:tavLst>
                                    </p:anim>
                                    <p:anim calcmode="lin" valueType="num">
                                      <p:cBhvr additive="base">
                                        <p:cTn id="75" dur="5000" fill="hold"/>
                                        <p:tgtEl>
                                          <p:spTgt spid="18"/>
                                        </p:tgtEl>
                                        <p:attrNameLst>
                                          <p:attrName>ppt_y</p:attrName>
                                        </p:attrNameLst>
                                      </p:cBhvr>
                                      <p:tavLst>
                                        <p:tav tm="0">
                                          <p:val>
                                            <p:strVal val="0-#ppt_h/2"/>
                                          </p:val>
                                        </p:tav>
                                        <p:tav tm="100000">
                                          <p:val>
                                            <p:strVal val="#ppt_y"/>
                                          </p:val>
                                        </p:tav>
                                      </p:tavLst>
                                    </p:anim>
                                  </p:childTnLst>
                                </p:cTn>
                              </p:par>
                              <p:par>
                                <p:cTn id="76" presetID="2" presetClass="entr" presetSubtype="9" fill="hold" nodeType="withEffect">
                                  <p:stCondLst>
                                    <p:cond delay="0"/>
                                  </p:stCondLst>
                                  <p:childTnLst>
                                    <p:set>
                                      <p:cBhvr>
                                        <p:cTn id="77" dur="1" fill="hold">
                                          <p:stCondLst>
                                            <p:cond delay="0"/>
                                          </p:stCondLst>
                                        </p:cTn>
                                        <p:tgtEl>
                                          <p:spTgt spid="20"/>
                                        </p:tgtEl>
                                        <p:attrNameLst>
                                          <p:attrName>style.visibility</p:attrName>
                                        </p:attrNameLst>
                                      </p:cBhvr>
                                      <p:to>
                                        <p:strVal val="visible"/>
                                      </p:to>
                                    </p:set>
                                    <p:anim calcmode="lin" valueType="num">
                                      <p:cBhvr additive="base">
                                        <p:cTn id="78" dur="5000" fill="hold"/>
                                        <p:tgtEl>
                                          <p:spTgt spid="20"/>
                                        </p:tgtEl>
                                        <p:attrNameLst>
                                          <p:attrName>ppt_x</p:attrName>
                                        </p:attrNameLst>
                                      </p:cBhvr>
                                      <p:tavLst>
                                        <p:tav tm="0">
                                          <p:val>
                                            <p:strVal val="0-#ppt_w/2"/>
                                          </p:val>
                                        </p:tav>
                                        <p:tav tm="100000">
                                          <p:val>
                                            <p:strVal val="#ppt_x"/>
                                          </p:val>
                                        </p:tav>
                                      </p:tavLst>
                                    </p:anim>
                                    <p:anim calcmode="lin" valueType="num">
                                      <p:cBhvr additive="base">
                                        <p:cTn id="79" dur="5000" fill="hold"/>
                                        <p:tgtEl>
                                          <p:spTgt spid="20"/>
                                        </p:tgtEl>
                                        <p:attrNameLst>
                                          <p:attrName>ppt_y</p:attrName>
                                        </p:attrNameLst>
                                      </p:cBhvr>
                                      <p:tavLst>
                                        <p:tav tm="0">
                                          <p:val>
                                            <p:strVal val="0-#ppt_h/2"/>
                                          </p:val>
                                        </p:tav>
                                        <p:tav tm="100000">
                                          <p:val>
                                            <p:strVal val="#ppt_y"/>
                                          </p:val>
                                        </p:tav>
                                      </p:tavLst>
                                    </p:anim>
                                  </p:childTnLst>
                                </p:cTn>
                              </p:par>
                              <p:par>
                                <p:cTn id="80" presetID="2" presetClass="entr" presetSubtype="9" fill="hold" nodeType="withEffect">
                                  <p:stCondLst>
                                    <p:cond delay="0"/>
                                  </p:stCondLst>
                                  <p:childTnLst>
                                    <p:set>
                                      <p:cBhvr>
                                        <p:cTn id="81" dur="1" fill="hold">
                                          <p:stCondLst>
                                            <p:cond delay="0"/>
                                          </p:stCondLst>
                                        </p:cTn>
                                        <p:tgtEl>
                                          <p:spTgt spid="24"/>
                                        </p:tgtEl>
                                        <p:attrNameLst>
                                          <p:attrName>style.visibility</p:attrName>
                                        </p:attrNameLst>
                                      </p:cBhvr>
                                      <p:to>
                                        <p:strVal val="visible"/>
                                      </p:to>
                                    </p:set>
                                    <p:anim calcmode="lin" valueType="num">
                                      <p:cBhvr additive="base">
                                        <p:cTn id="82" dur="5000" fill="hold"/>
                                        <p:tgtEl>
                                          <p:spTgt spid="24"/>
                                        </p:tgtEl>
                                        <p:attrNameLst>
                                          <p:attrName>ppt_x</p:attrName>
                                        </p:attrNameLst>
                                      </p:cBhvr>
                                      <p:tavLst>
                                        <p:tav tm="0">
                                          <p:val>
                                            <p:strVal val="0-#ppt_w/2"/>
                                          </p:val>
                                        </p:tav>
                                        <p:tav tm="100000">
                                          <p:val>
                                            <p:strVal val="#ppt_x"/>
                                          </p:val>
                                        </p:tav>
                                      </p:tavLst>
                                    </p:anim>
                                    <p:anim calcmode="lin" valueType="num">
                                      <p:cBhvr additive="base">
                                        <p:cTn id="83" dur="5000" fill="hold"/>
                                        <p:tgtEl>
                                          <p:spTgt spid="24"/>
                                        </p:tgtEl>
                                        <p:attrNameLst>
                                          <p:attrName>ppt_y</p:attrName>
                                        </p:attrNameLst>
                                      </p:cBhvr>
                                      <p:tavLst>
                                        <p:tav tm="0">
                                          <p:val>
                                            <p:strVal val="0-#ppt_h/2"/>
                                          </p:val>
                                        </p:tav>
                                        <p:tav tm="100000">
                                          <p:val>
                                            <p:strVal val="#ppt_y"/>
                                          </p:val>
                                        </p:tav>
                                      </p:tavLst>
                                    </p:anim>
                                  </p:childTnLst>
                                </p:cTn>
                              </p:par>
                              <p:par>
                                <p:cTn id="84" presetID="2" presetClass="entr" presetSubtype="9" fill="hold" nodeType="withEffect">
                                  <p:stCondLst>
                                    <p:cond delay="0"/>
                                  </p:stCondLst>
                                  <p:childTnLst>
                                    <p:set>
                                      <p:cBhvr>
                                        <p:cTn id="85" dur="1" fill="hold">
                                          <p:stCondLst>
                                            <p:cond delay="0"/>
                                          </p:stCondLst>
                                        </p:cTn>
                                        <p:tgtEl>
                                          <p:spTgt spid="26"/>
                                        </p:tgtEl>
                                        <p:attrNameLst>
                                          <p:attrName>style.visibility</p:attrName>
                                        </p:attrNameLst>
                                      </p:cBhvr>
                                      <p:to>
                                        <p:strVal val="visible"/>
                                      </p:to>
                                    </p:set>
                                    <p:anim calcmode="lin" valueType="num">
                                      <p:cBhvr additive="base">
                                        <p:cTn id="86" dur="5000" fill="hold"/>
                                        <p:tgtEl>
                                          <p:spTgt spid="26"/>
                                        </p:tgtEl>
                                        <p:attrNameLst>
                                          <p:attrName>ppt_x</p:attrName>
                                        </p:attrNameLst>
                                      </p:cBhvr>
                                      <p:tavLst>
                                        <p:tav tm="0">
                                          <p:val>
                                            <p:strVal val="0-#ppt_w/2"/>
                                          </p:val>
                                        </p:tav>
                                        <p:tav tm="100000">
                                          <p:val>
                                            <p:strVal val="#ppt_x"/>
                                          </p:val>
                                        </p:tav>
                                      </p:tavLst>
                                    </p:anim>
                                    <p:anim calcmode="lin" valueType="num">
                                      <p:cBhvr additive="base">
                                        <p:cTn id="87" dur="5000" fill="hold"/>
                                        <p:tgtEl>
                                          <p:spTgt spid="26"/>
                                        </p:tgtEl>
                                        <p:attrNameLst>
                                          <p:attrName>ppt_y</p:attrName>
                                        </p:attrNameLst>
                                      </p:cBhvr>
                                      <p:tavLst>
                                        <p:tav tm="0">
                                          <p:val>
                                            <p:strVal val="0-#ppt_h/2"/>
                                          </p:val>
                                        </p:tav>
                                        <p:tav tm="100000">
                                          <p:val>
                                            <p:strVal val="#ppt_y"/>
                                          </p:val>
                                        </p:tav>
                                      </p:tavLst>
                                    </p:anim>
                                  </p:childTnLst>
                                </p:cTn>
                              </p:par>
                              <p:par>
                                <p:cTn id="88" presetID="8" presetClass="emph" presetSubtype="0" fill="hold" nodeType="withEffect">
                                  <p:stCondLst>
                                    <p:cond delay="0"/>
                                  </p:stCondLst>
                                  <p:childTnLst>
                                    <p:animRot by="-21600000">
                                      <p:cBhvr>
                                        <p:cTn id="89" dur="5000" fill="hold"/>
                                        <p:tgtEl>
                                          <p:spTgt spid="5"/>
                                        </p:tgtEl>
                                        <p:attrNameLst>
                                          <p:attrName>r</p:attrName>
                                        </p:attrNameLst>
                                      </p:cBhvr>
                                    </p:animRot>
                                  </p:childTnLst>
                                </p:cTn>
                              </p:par>
                              <p:par>
                                <p:cTn id="90" presetID="8" presetClass="emph" presetSubtype="0" fill="hold" nodeType="withEffect">
                                  <p:stCondLst>
                                    <p:cond delay="0"/>
                                  </p:stCondLst>
                                  <p:childTnLst>
                                    <p:animRot by="-21600000">
                                      <p:cBhvr>
                                        <p:cTn id="91" dur="5000" fill="hold"/>
                                        <p:tgtEl>
                                          <p:spTgt spid="7"/>
                                        </p:tgtEl>
                                        <p:attrNameLst>
                                          <p:attrName>r</p:attrName>
                                        </p:attrNameLst>
                                      </p:cBhvr>
                                    </p:animRot>
                                  </p:childTnLst>
                                </p:cTn>
                              </p:par>
                              <p:par>
                                <p:cTn id="92" presetID="8" presetClass="emph" presetSubtype="0" fill="hold" nodeType="withEffect">
                                  <p:stCondLst>
                                    <p:cond delay="0"/>
                                  </p:stCondLst>
                                  <p:childTnLst>
                                    <p:animRot by="-21600000">
                                      <p:cBhvr>
                                        <p:cTn id="93" dur="5000" fill="hold"/>
                                        <p:tgtEl>
                                          <p:spTgt spid="9"/>
                                        </p:tgtEl>
                                        <p:attrNameLst>
                                          <p:attrName>r</p:attrName>
                                        </p:attrNameLst>
                                      </p:cBhvr>
                                    </p:animRot>
                                  </p:childTnLst>
                                </p:cTn>
                              </p:par>
                              <p:par>
                                <p:cTn id="94" presetID="8" presetClass="emph" presetSubtype="0" fill="hold" nodeType="withEffect">
                                  <p:stCondLst>
                                    <p:cond delay="0"/>
                                  </p:stCondLst>
                                  <p:childTnLst>
                                    <p:animRot by="-21600000">
                                      <p:cBhvr>
                                        <p:cTn id="95" dur="5000" fill="hold"/>
                                        <p:tgtEl>
                                          <p:spTgt spid="11"/>
                                        </p:tgtEl>
                                        <p:attrNameLst>
                                          <p:attrName>r</p:attrName>
                                        </p:attrNameLst>
                                      </p:cBhvr>
                                    </p:animRot>
                                  </p:childTnLst>
                                </p:cTn>
                              </p:par>
                              <p:par>
                                <p:cTn id="96" presetID="8" presetClass="emph" presetSubtype="0" fill="hold" nodeType="withEffect">
                                  <p:stCondLst>
                                    <p:cond delay="0"/>
                                  </p:stCondLst>
                                  <p:childTnLst>
                                    <p:animRot by="-21600000">
                                      <p:cBhvr>
                                        <p:cTn id="97" dur="5000" fill="hold"/>
                                        <p:tgtEl>
                                          <p:spTgt spid="13"/>
                                        </p:tgtEl>
                                        <p:attrNameLst>
                                          <p:attrName>r</p:attrName>
                                        </p:attrNameLst>
                                      </p:cBhvr>
                                    </p:animRot>
                                  </p:childTnLst>
                                </p:cTn>
                              </p:par>
                              <p:par>
                                <p:cTn id="98" presetID="8" presetClass="emph" presetSubtype="0" fill="hold" nodeType="withEffect">
                                  <p:stCondLst>
                                    <p:cond delay="0"/>
                                  </p:stCondLst>
                                  <p:childTnLst>
                                    <p:animRot by="-21600000">
                                      <p:cBhvr>
                                        <p:cTn id="99" dur="5000" fill="hold"/>
                                        <p:tgtEl>
                                          <p:spTgt spid="15"/>
                                        </p:tgtEl>
                                        <p:attrNameLst>
                                          <p:attrName>r</p:attrName>
                                        </p:attrNameLst>
                                      </p:cBhvr>
                                    </p:animRot>
                                  </p:childTnLst>
                                </p:cTn>
                              </p:par>
                              <p:par>
                                <p:cTn id="100" presetID="8" presetClass="emph" presetSubtype="0" fill="hold" nodeType="withEffect">
                                  <p:stCondLst>
                                    <p:cond delay="0"/>
                                  </p:stCondLst>
                                  <p:childTnLst>
                                    <p:animRot by="-21600000">
                                      <p:cBhvr>
                                        <p:cTn id="101" dur="5000" fill="hold"/>
                                        <p:tgtEl>
                                          <p:spTgt spid="17"/>
                                        </p:tgtEl>
                                        <p:attrNameLst>
                                          <p:attrName>r</p:attrName>
                                        </p:attrNameLst>
                                      </p:cBhvr>
                                    </p:animRot>
                                  </p:childTnLst>
                                </p:cTn>
                              </p:par>
                              <p:par>
                                <p:cTn id="102" presetID="8" presetClass="emph" presetSubtype="0" fill="hold" nodeType="withEffect">
                                  <p:stCondLst>
                                    <p:cond delay="0"/>
                                  </p:stCondLst>
                                  <p:childTnLst>
                                    <p:animRot by="-21600000">
                                      <p:cBhvr>
                                        <p:cTn id="103" dur="5000" fill="hold"/>
                                        <p:tgtEl>
                                          <p:spTgt spid="19"/>
                                        </p:tgtEl>
                                        <p:attrNameLst>
                                          <p:attrName>r</p:attrName>
                                        </p:attrNameLst>
                                      </p:cBhvr>
                                    </p:animRot>
                                  </p:childTnLst>
                                </p:cTn>
                              </p:par>
                              <p:par>
                                <p:cTn id="104" presetID="8" presetClass="emph" presetSubtype="0" fill="hold" nodeType="withEffect">
                                  <p:stCondLst>
                                    <p:cond delay="0"/>
                                  </p:stCondLst>
                                  <p:childTnLst>
                                    <p:animRot by="-21600000">
                                      <p:cBhvr>
                                        <p:cTn id="105" dur="5000" fill="hold"/>
                                        <p:tgtEl>
                                          <p:spTgt spid="23"/>
                                        </p:tgtEl>
                                        <p:attrNameLst>
                                          <p:attrName>r</p:attrName>
                                        </p:attrNameLst>
                                      </p:cBhvr>
                                    </p:animRot>
                                  </p:childTnLst>
                                </p:cTn>
                              </p:par>
                              <p:par>
                                <p:cTn id="106" presetID="8" presetClass="emph" presetSubtype="0" fill="hold" nodeType="withEffect">
                                  <p:stCondLst>
                                    <p:cond delay="0"/>
                                  </p:stCondLst>
                                  <p:childTnLst>
                                    <p:animRot by="-21600000">
                                      <p:cBhvr>
                                        <p:cTn id="107" dur="5000" fill="hold"/>
                                        <p:tgtEl>
                                          <p:spTgt spid="25"/>
                                        </p:tgtEl>
                                        <p:attrNameLst>
                                          <p:attrName>r</p:attrName>
                                        </p:attrNameLst>
                                      </p:cBhvr>
                                    </p:animRot>
                                  </p:childTnLst>
                                </p:cTn>
                              </p:par>
                              <p:par>
                                <p:cTn id="108" presetID="8" presetClass="emph" presetSubtype="0" fill="hold" nodeType="withEffect">
                                  <p:stCondLst>
                                    <p:cond delay="0"/>
                                  </p:stCondLst>
                                  <p:childTnLst>
                                    <p:animRot by="21600000">
                                      <p:cBhvr>
                                        <p:cTn id="109" dur="5000" fill="hold"/>
                                        <p:tgtEl>
                                          <p:spTgt spid="6"/>
                                        </p:tgtEl>
                                        <p:attrNameLst>
                                          <p:attrName>r</p:attrName>
                                        </p:attrNameLst>
                                      </p:cBhvr>
                                    </p:animRot>
                                  </p:childTnLst>
                                </p:cTn>
                              </p:par>
                              <p:par>
                                <p:cTn id="110" presetID="8" presetClass="emph" presetSubtype="0" fill="hold" nodeType="withEffect">
                                  <p:stCondLst>
                                    <p:cond delay="0"/>
                                  </p:stCondLst>
                                  <p:childTnLst>
                                    <p:animRot by="21600000">
                                      <p:cBhvr>
                                        <p:cTn id="111" dur="5000" fill="hold"/>
                                        <p:tgtEl>
                                          <p:spTgt spid="8"/>
                                        </p:tgtEl>
                                        <p:attrNameLst>
                                          <p:attrName>r</p:attrName>
                                        </p:attrNameLst>
                                      </p:cBhvr>
                                    </p:animRot>
                                  </p:childTnLst>
                                </p:cTn>
                              </p:par>
                              <p:par>
                                <p:cTn id="112" presetID="8" presetClass="emph" presetSubtype="0" fill="hold" nodeType="withEffect">
                                  <p:stCondLst>
                                    <p:cond delay="0"/>
                                  </p:stCondLst>
                                  <p:childTnLst>
                                    <p:animRot by="21600000">
                                      <p:cBhvr>
                                        <p:cTn id="113" dur="5000" fill="hold"/>
                                        <p:tgtEl>
                                          <p:spTgt spid="10"/>
                                        </p:tgtEl>
                                        <p:attrNameLst>
                                          <p:attrName>r</p:attrName>
                                        </p:attrNameLst>
                                      </p:cBhvr>
                                    </p:animRot>
                                  </p:childTnLst>
                                </p:cTn>
                              </p:par>
                              <p:par>
                                <p:cTn id="114" presetID="8" presetClass="emph" presetSubtype="0" fill="hold" nodeType="withEffect">
                                  <p:stCondLst>
                                    <p:cond delay="0"/>
                                  </p:stCondLst>
                                  <p:childTnLst>
                                    <p:animRot by="21600000">
                                      <p:cBhvr>
                                        <p:cTn id="115" dur="5000" fill="hold"/>
                                        <p:tgtEl>
                                          <p:spTgt spid="12"/>
                                        </p:tgtEl>
                                        <p:attrNameLst>
                                          <p:attrName>r</p:attrName>
                                        </p:attrNameLst>
                                      </p:cBhvr>
                                    </p:animRot>
                                  </p:childTnLst>
                                </p:cTn>
                              </p:par>
                              <p:par>
                                <p:cTn id="116" presetID="8" presetClass="emph" presetSubtype="0" fill="hold" nodeType="withEffect">
                                  <p:stCondLst>
                                    <p:cond delay="0"/>
                                  </p:stCondLst>
                                  <p:childTnLst>
                                    <p:animRot by="21600000">
                                      <p:cBhvr>
                                        <p:cTn id="117" dur="5000" fill="hold"/>
                                        <p:tgtEl>
                                          <p:spTgt spid="14"/>
                                        </p:tgtEl>
                                        <p:attrNameLst>
                                          <p:attrName>r</p:attrName>
                                        </p:attrNameLst>
                                      </p:cBhvr>
                                    </p:animRot>
                                  </p:childTnLst>
                                </p:cTn>
                              </p:par>
                              <p:par>
                                <p:cTn id="118" presetID="8" presetClass="emph" presetSubtype="0" fill="hold" nodeType="withEffect">
                                  <p:stCondLst>
                                    <p:cond delay="0"/>
                                  </p:stCondLst>
                                  <p:childTnLst>
                                    <p:animRot by="21600000">
                                      <p:cBhvr>
                                        <p:cTn id="119" dur="5000" fill="hold"/>
                                        <p:tgtEl>
                                          <p:spTgt spid="16"/>
                                        </p:tgtEl>
                                        <p:attrNameLst>
                                          <p:attrName>r</p:attrName>
                                        </p:attrNameLst>
                                      </p:cBhvr>
                                    </p:animRot>
                                  </p:childTnLst>
                                </p:cTn>
                              </p:par>
                              <p:par>
                                <p:cTn id="120" presetID="8" presetClass="emph" presetSubtype="0" fill="hold" nodeType="withEffect">
                                  <p:stCondLst>
                                    <p:cond delay="0"/>
                                  </p:stCondLst>
                                  <p:childTnLst>
                                    <p:animRot by="21600000">
                                      <p:cBhvr>
                                        <p:cTn id="121" dur="5000" fill="hold"/>
                                        <p:tgtEl>
                                          <p:spTgt spid="18"/>
                                        </p:tgtEl>
                                        <p:attrNameLst>
                                          <p:attrName>r</p:attrName>
                                        </p:attrNameLst>
                                      </p:cBhvr>
                                    </p:animRot>
                                  </p:childTnLst>
                                </p:cTn>
                              </p:par>
                              <p:par>
                                <p:cTn id="122" presetID="8" presetClass="emph" presetSubtype="0" fill="hold" nodeType="withEffect">
                                  <p:stCondLst>
                                    <p:cond delay="0"/>
                                  </p:stCondLst>
                                  <p:childTnLst>
                                    <p:animRot by="21600000">
                                      <p:cBhvr>
                                        <p:cTn id="123" dur="5000" fill="hold"/>
                                        <p:tgtEl>
                                          <p:spTgt spid="20"/>
                                        </p:tgtEl>
                                        <p:attrNameLst>
                                          <p:attrName>r</p:attrName>
                                        </p:attrNameLst>
                                      </p:cBhvr>
                                    </p:animRot>
                                  </p:childTnLst>
                                </p:cTn>
                              </p:par>
                              <p:par>
                                <p:cTn id="124" presetID="8" presetClass="emph" presetSubtype="0" fill="hold" nodeType="withEffect">
                                  <p:stCondLst>
                                    <p:cond delay="0"/>
                                  </p:stCondLst>
                                  <p:childTnLst>
                                    <p:animRot by="21600000">
                                      <p:cBhvr>
                                        <p:cTn id="125" dur="5000" fill="hold"/>
                                        <p:tgtEl>
                                          <p:spTgt spid="24"/>
                                        </p:tgtEl>
                                        <p:attrNameLst>
                                          <p:attrName>r</p:attrName>
                                        </p:attrNameLst>
                                      </p:cBhvr>
                                    </p:animRot>
                                  </p:childTnLst>
                                </p:cTn>
                              </p:par>
                              <p:par>
                                <p:cTn id="126" presetID="8" presetClass="emph" presetSubtype="0" fill="hold" nodeType="withEffect">
                                  <p:stCondLst>
                                    <p:cond delay="0"/>
                                  </p:stCondLst>
                                  <p:childTnLst>
                                    <p:animRot by="21600000">
                                      <p:cBhvr>
                                        <p:cTn id="127" dur="5000" fill="hold"/>
                                        <p:tgtEl>
                                          <p:spTgt spid="26"/>
                                        </p:tgtEl>
                                        <p:attrNameLst>
                                          <p:attrName>r</p:attrName>
                                        </p:attrNameLst>
                                      </p:cBhvr>
                                    </p:animRot>
                                  </p:childTnLst>
                                </p:cTn>
                              </p:par>
                            </p:childTnLst>
                          </p:cTn>
                        </p:par>
                        <p:par>
                          <p:cTn id="128" fill="hold">
                            <p:stCondLst>
                              <p:cond delay="5000"/>
                            </p:stCondLst>
                            <p:childTnLst>
                              <p:par>
                                <p:cTn id="129" presetID="2" presetClass="exit" presetSubtype="8" fill="hold" nodeType="afterEffect">
                                  <p:stCondLst>
                                    <p:cond delay="0"/>
                                  </p:stCondLst>
                                  <p:childTnLst>
                                    <p:anim calcmode="lin" valueType="num">
                                      <p:cBhvr additive="base">
                                        <p:cTn id="130" dur="5000"/>
                                        <p:tgtEl>
                                          <p:spTgt spid="5"/>
                                        </p:tgtEl>
                                        <p:attrNameLst>
                                          <p:attrName>ppt_x</p:attrName>
                                        </p:attrNameLst>
                                      </p:cBhvr>
                                      <p:tavLst>
                                        <p:tav tm="0">
                                          <p:val>
                                            <p:strVal val="ppt_x"/>
                                          </p:val>
                                        </p:tav>
                                        <p:tav tm="100000">
                                          <p:val>
                                            <p:strVal val="0-ppt_w/2"/>
                                          </p:val>
                                        </p:tav>
                                      </p:tavLst>
                                    </p:anim>
                                    <p:anim calcmode="lin" valueType="num">
                                      <p:cBhvr additive="base">
                                        <p:cTn id="131" dur="5000"/>
                                        <p:tgtEl>
                                          <p:spTgt spid="5"/>
                                        </p:tgtEl>
                                        <p:attrNameLst>
                                          <p:attrName>ppt_y</p:attrName>
                                        </p:attrNameLst>
                                      </p:cBhvr>
                                      <p:tavLst>
                                        <p:tav tm="0">
                                          <p:val>
                                            <p:strVal val="ppt_y"/>
                                          </p:val>
                                        </p:tav>
                                        <p:tav tm="100000">
                                          <p:val>
                                            <p:strVal val="ppt_y"/>
                                          </p:val>
                                        </p:tav>
                                      </p:tavLst>
                                    </p:anim>
                                    <p:set>
                                      <p:cBhvr>
                                        <p:cTn id="132" dur="1" fill="hold">
                                          <p:stCondLst>
                                            <p:cond delay="4999"/>
                                          </p:stCondLst>
                                        </p:cTn>
                                        <p:tgtEl>
                                          <p:spTgt spid="5"/>
                                        </p:tgtEl>
                                        <p:attrNameLst>
                                          <p:attrName>style.visibility</p:attrName>
                                        </p:attrNameLst>
                                      </p:cBhvr>
                                      <p:to>
                                        <p:strVal val="hidden"/>
                                      </p:to>
                                    </p:set>
                                  </p:childTnLst>
                                </p:cTn>
                              </p:par>
                              <p:par>
                                <p:cTn id="133" presetID="2" presetClass="exit" presetSubtype="8" fill="hold" nodeType="withEffect">
                                  <p:stCondLst>
                                    <p:cond delay="0"/>
                                  </p:stCondLst>
                                  <p:childTnLst>
                                    <p:anim calcmode="lin" valueType="num">
                                      <p:cBhvr additive="base">
                                        <p:cTn id="134" dur="5000"/>
                                        <p:tgtEl>
                                          <p:spTgt spid="6"/>
                                        </p:tgtEl>
                                        <p:attrNameLst>
                                          <p:attrName>ppt_x</p:attrName>
                                        </p:attrNameLst>
                                      </p:cBhvr>
                                      <p:tavLst>
                                        <p:tav tm="0">
                                          <p:val>
                                            <p:strVal val="ppt_x"/>
                                          </p:val>
                                        </p:tav>
                                        <p:tav tm="100000">
                                          <p:val>
                                            <p:strVal val="0-ppt_w/2"/>
                                          </p:val>
                                        </p:tav>
                                      </p:tavLst>
                                    </p:anim>
                                    <p:anim calcmode="lin" valueType="num">
                                      <p:cBhvr additive="base">
                                        <p:cTn id="135" dur="5000"/>
                                        <p:tgtEl>
                                          <p:spTgt spid="6"/>
                                        </p:tgtEl>
                                        <p:attrNameLst>
                                          <p:attrName>ppt_y</p:attrName>
                                        </p:attrNameLst>
                                      </p:cBhvr>
                                      <p:tavLst>
                                        <p:tav tm="0">
                                          <p:val>
                                            <p:strVal val="ppt_y"/>
                                          </p:val>
                                        </p:tav>
                                        <p:tav tm="100000">
                                          <p:val>
                                            <p:strVal val="ppt_y"/>
                                          </p:val>
                                        </p:tav>
                                      </p:tavLst>
                                    </p:anim>
                                    <p:set>
                                      <p:cBhvr>
                                        <p:cTn id="136" dur="1" fill="hold">
                                          <p:stCondLst>
                                            <p:cond delay="4999"/>
                                          </p:stCondLst>
                                        </p:cTn>
                                        <p:tgtEl>
                                          <p:spTgt spid="6"/>
                                        </p:tgtEl>
                                        <p:attrNameLst>
                                          <p:attrName>style.visibility</p:attrName>
                                        </p:attrNameLst>
                                      </p:cBhvr>
                                      <p:to>
                                        <p:strVal val="hidden"/>
                                      </p:to>
                                    </p:set>
                                  </p:childTnLst>
                                </p:cTn>
                              </p:par>
                              <p:par>
                                <p:cTn id="137" presetID="2" presetClass="exit" presetSubtype="8" fill="hold" nodeType="withEffect">
                                  <p:stCondLst>
                                    <p:cond delay="0"/>
                                  </p:stCondLst>
                                  <p:childTnLst>
                                    <p:anim calcmode="lin" valueType="num">
                                      <p:cBhvr additive="base">
                                        <p:cTn id="138" dur="5000"/>
                                        <p:tgtEl>
                                          <p:spTgt spid="7"/>
                                        </p:tgtEl>
                                        <p:attrNameLst>
                                          <p:attrName>ppt_x</p:attrName>
                                        </p:attrNameLst>
                                      </p:cBhvr>
                                      <p:tavLst>
                                        <p:tav tm="0">
                                          <p:val>
                                            <p:strVal val="ppt_x"/>
                                          </p:val>
                                        </p:tav>
                                        <p:tav tm="100000">
                                          <p:val>
                                            <p:strVal val="0-ppt_w/2"/>
                                          </p:val>
                                        </p:tav>
                                      </p:tavLst>
                                    </p:anim>
                                    <p:anim calcmode="lin" valueType="num">
                                      <p:cBhvr additive="base">
                                        <p:cTn id="139" dur="5000"/>
                                        <p:tgtEl>
                                          <p:spTgt spid="7"/>
                                        </p:tgtEl>
                                        <p:attrNameLst>
                                          <p:attrName>ppt_y</p:attrName>
                                        </p:attrNameLst>
                                      </p:cBhvr>
                                      <p:tavLst>
                                        <p:tav tm="0">
                                          <p:val>
                                            <p:strVal val="ppt_y"/>
                                          </p:val>
                                        </p:tav>
                                        <p:tav tm="100000">
                                          <p:val>
                                            <p:strVal val="ppt_y"/>
                                          </p:val>
                                        </p:tav>
                                      </p:tavLst>
                                    </p:anim>
                                    <p:set>
                                      <p:cBhvr>
                                        <p:cTn id="140" dur="1" fill="hold">
                                          <p:stCondLst>
                                            <p:cond delay="4999"/>
                                          </p:stCondLst>
                                        </p:cTn>
                                        <p:tgtEl>
                                          <p:spTgt spid="7"/>
                                        </p:tgtEl>
                                        <p:attrNameLst>
                                          <p:attrName>style.visibility</p:attrName>
                                        </p:attrNameLst>
                                      </p:cBhvr>
                                      <p:to>
                                        <p:strVal val="hidden"/>
                                      </p:to>
                                    </p:set>
                                  </p:childTnLst>
                                </p:cTn>
                              </p:par>
                              <p:par>
                                <p:cTn id="141" presetID="2" presetClass="exit" presetSubtype="8" fill="hold" nodeType="withEffect">
                                  <p:stCondLst>
                                    <p:cond delay="0"/>
                                  </p:stCondLst>
                                  <p:childTnLst>
                                    <p:anim calcmode="lin" valueType="num">
                                      <p:cBhvr additive="base">
                                        <p:cTn id="142" dur="5000"/>
                                        <p:tgtEl>
                                          <p:spTgt spid="8"/>
                                        </p:tgtEl>
                                        <p:attrNameLst>
                                          <p:attrName>ppt_x</p:attrName>
                                        </p:attrNameLst>
                                      </p:cBhvr>
                                      <p:tavLst>
                                        <p:tav tm="0">
                                          <p:val>
                                            <p:strVal val="ppt_x"/>
                                          </p:val>
                                        </p:tav>
                                        <p:tav tm="100000">
                                          <p:val>
                                            <p:strVal val="0-ppt_w/2"/>
                                          </p:val>
                                        </p:tav>
                                      </p:tavLst>
                                    </p:anim>
                                    <p:anim calcmode="lin" valueType="num">
                                      <p:cBhvr additive="base">
                                        <p:cTn id="143" dur="5000"/>
                                        <p:tgtEl>
                                          <p:spTgt spid="8"/>
                                        </p:tgtEl>
                                        <p:attrNameLst>
                                          <p:attrName>ppt_y</p:attrName>
                                        </p:attrNameLst>
                                      </p:cBhvr>
                                      <p:tavLst>
                                        <p:tav tm="0">
                                          <p:val>
                                            <p:strVal val="ppt_y"/>
                                          </p:val>
                                        </p:tav>
                                        <p:tav tm="100000">
                                          <p:val>
                                            <p:strVal val="ppt_y"/>
                                          </p:val>
                                        </p:tav>
                                      </p:tavLst>
                                    </p:anim>
                                    <p:set>
                                      <p:cBhvr>
                                        <p:cTn id="144" dur="1" fill="hold">
                                          <p:stCondLst>
                                            <p:cond delay="4999"/>
                                          </p:stCondLst>
                                        </p:cTn>
                                        <p:tgtEl>
                                          <p:spTgt spid="8"/>
                                        </p:tgtEl>
                                        <p:attrNameLst>
                                          <p:attrName>style.visibility</p:attrName>
                                        </p:attrNameLst>
                                      </p:cBhvr>
                                      <p:to>
                                        <p:strVal val="hidden"/>
                                      </p:to>
                                    </p:set>
                                  </p:childTnLst>
                                </p:cTn>
                              </p:par>
                              <p:par>
                                <p:cTn id="145" presetID="2" presetClass="exit" presetSubtype="8" fill="hold" nodeType="withEffect">
                                  <p:stCondLst>
                                    <p:cond delay="0"/>
                                  </p:stCondLst>
                                  <p:childTnLst>
                                    <p:anim calcmode="lin" valueType="num">
                                      <p:cBhvr additive="base">
                                        <p:cTn id="146" dur="5000"/>
                                        <p:tgtEl>
                                          <p:spTgt spid="9"/>
                                        </p:tgtEl>
                                        <p:attrNameLst>
                                          <p:attrName>ppt_x</p:attrName>
                                        </p:attrNameLst>
                                      </p:cBhvr>
                                      <p:tavLst>
                                        <p:tav tm="0">
                                          <p:val>
                                            <p:strVal val="ppt_x"/>
                                          </p:val>
                                        </p:tav>
                                        <p:tav tm="100000">
                                          <p:val>
                                            <p:strVal val="0-ppt_w/2"/>
                                          </p:val>
                                        </p:tav>
                                      </p:tavLst>
                                    </p:anim>
                                    <p:anim calcmode="lin" valueType="num">
                                      <p:cBhvr additive="base">
                                        <p:cTn id="147" dur="5000"/>
                                        <p:tgtEl>
                                          <p:spTgt spid="9"/>
                                        </p:tgtEl>
                                        <p:attrNameLst>
                                          <p:attrName>ppt_y</p:attrName>
                                        </p:attrNameLst>
                                      </p:cBhvr>
                                      <p:tavLst>
                                        <p:tav tm="0">
                                          <p:val>
                                            <p:strVal val="ppt_y"/>
                                          </p:val>
                                        </p:tav>
                                        <p:tav tm="100000">
                                          <p:val>
                                            <p:strVal val="ppt_y"/>
                                          </p:val>
                                        </p:tav>
                                      </p:tavLst>
                                    </p:anim>
                                    <p:set>
                                      <p:cBhvr>
                                        <p:cTn id="148" dur="1" fill="hold">
                                          <p:stCondLst>
                                            <p:cond delay="4999"/>
                                          </p:stCondLst>
                                        </p:cTn>
                                        <p:tgtEl>
                                          <p:spTgt spid="9"/>
                                        </p:tgtEl>
                                        <p:attrNameLst>
                                          <p:attrName>style.visibility</p:attrName>
                                        </p:attrNameLst>
                                      </p:cBhvr>
                                      <p:to>
                                        <p:strVal val="hidden"/>
                                      </p:to>
                                    </p:set>
                                  </p:childTnLst>
                                </p:cTn>
                              </p:par>
                              <p:par>
                                <p:cTn id="149" presetID="2" presetClass="exit" presetSubtype="8" fill="hold" nodeType="withEffect">
                                  <p:stCondLst>
                                    <p:cond delay="0"/>
                                  </p:stCondLst>
                                  <p:childTnLst>
                                    <p:anim calcmode="lin" valueType="num">
                                      <p:cBhvr additive="base">
                                        <p:cTn id="150" dur="5000"/>
                                        <p:tgtEl>
                                          <p:spTgt spid="10"/>
                                        </p:tgtEl>
                                        <p:attrNameLst>
                                          <p:attrName>ppt_x</p:attrName>
                                        </p:attrNameLst>
                                      </p:cBhvr>
                                      <p:tavLst>
                                        <p:tav tm="0">
                                          <p:val>
                                            <p:strVal val="ppt_x"/>
                                          </p:val>
                                        </p:tav>
                                        <p:tav tm="100000">
                                          <p:val>
                                            <p:strVal val="0-ppt_w/2"/>
                                          </p:val>
                                        </p:tav>
                                      </p:tavLst>
                                    </p:anim>
                                    <p:anim calcmode="lin" valueType="num">
                                      <p:cBhvr additive="base">
                                        <p:cTn id="151" dur="5000"/>
                                        <p:tgtEl>
                                          <p:spTgt spid="10"/>
                                        </p:tgtEl>
                                        <p:attrNameLst>
                                          <p:attrName>ppt_y</p:attrName>
                                        </p:attrNameLst>
                                      </p:cBhvr>
                                      <p:tavLst>
                                        <p:tav tm="0">
                                          <p:val>
                                            <p:strVal val="ppt_y"/>
                                          </p:val>
                                        </p:tav>
                                        <p:tav tm="100000">
                                          <p:val>
                                            <p:strVal val="ppt_y"/>
                                          </p:val>
                                        </p:tav>
                                      </p:tavLst>
                                    </p:anim>
                                    <p:set>
                                      <p:cBhvr>
                                        <p:cTn id="152" dur="1" fill="hold">
                                          <p:stCondLst>
                                            <p:cond delay="4999"/>
                                          </p:stCondLst>
                                        </p:cTn>
                                        <p:tgtEl>
                                          <p:spTgt spid="10"/>
                                        </p:tgtEl>
                                        <p:attrNameLst>
                                          <p:attrName>style.visibility</p:attrName>
                                        </p:attrNameLst>
                                      </p:cBhvr>
                                      <p:to>
                                        <p:strVal val="hidden"/>
                                      </p:to>
                                    </p:set>
                                  </p:childTnLst>
                                </p:cTn>
                              </p:par>
                              <p:par>
                                <p:cTn id="153" presetID="2" presetClass="exit" presetSubtype="8" fill="hold" nodeType="withEffect">
                                  <p:stCondLst>
                                    <p:cond delay="0"/>
                                  </p:stCondLst>
                                  <p:childTnLst>
                                    <p:anim calcmode="lin" valueType="num">
                                      <p:cBhvr additive="base">
                                        <p:cTn id="154" dur="5000"/>
                                        <p:tgtEl>
                                          <p:spTgt spid="11"/>
                                        </p:tgtEl>
                                        <p:attrNameLst>
                                          <p:attrName>ppt_x</p:attrName>
                                        </p:attrNameLst>
                                      </p:cBhvr>
                                      <p:tavLst>
                                        <p:tav tm="0">
                                          <p:val>
                                            <p:strVal val="ppt_x"/>
                                          </p:val>
                                        </p:tav>
                                        <p:tav tm="100000">
                                          <p:val>
                                            <p:strVal val="0-ppt_w/2"/>
                                          </p:val>
                                        </p:tav>
                                      </p:tavLst>
                                    </p:anim>
                                    <p:anim calcmode="lin" valueType="num">
                                      <p:cBhvr additive="base">
                                        <p:cTn id="155" dur="5000"/>
                                        <p:tgtEl>
                                          <p:spTgt spid="11"/>
                                        </p:tgtEl>
                                        <p:attrNameLst>
                                          <p:attrName>ppt_y</p:attrName>
                                        </p:attrNameLst>
                                      </p:cBhvr>
                                      <p:tavLst>
                                        <p:tav tm="0">
                                          <p:val>
                                            <p:strVal val="ppt_y"/>
                                          </p:val>
                                        </p:tav>
                                        <p:tav tm="100000">
                                          <p:val>
                                            <p:strVal val="ppt_y"/>
                                          </p:val>
                                        </p:tav>
                                      </p:tavLst>
                                    </p:anim>
                                    <p:set>
                                      <p:cBhvr>
                                        <p:cTn id="156" dur="1" fill="hold">
                                          <p:stCondLst>
                                            <p:cond delay="4999"/>
                                          </p:stCondLst>
                                        </p:cTn>
                                        <p:tgtEl>
                                          <p:spTgt spid="11"/>
                                        </p:tgtEl>
                                        <p:attrNameLst>
                                          <p:attrName>style.visibility</p:attrName>
                                        </p:attrNameLst>
                                      </p:cBhvr>
                                      <p:to>
                                        <p:strVal val="hidden"/>
                                      </p:to>
                                    </p:set>
                                  </p:childTnLst>
                                </p:cTn>
                              </p:par>
                              <p:par>
                                <p:cTn id="157" presetID="2" presetClass="exit" presetSubtype="8" fill="hold" nodeType="withEffect">
                                  <p:stCondLst>
                                    <p:cond delay="0"/>
                                  </p:stCondLst>
                                  <p:childTnLst>
                                    <p:anim calcmode="lin" valueType="num">
                                      <p:cBhvr additive="base">
                                        <p:cTn id="158" dur="5000"/>
                                        <p:tgtEl>
                                          <p:spTgt spid="12"/>
                                        </p:tgtEl>
                                        <p:attrNameLst>
                                          <p:attrName>ppt_x</p:attrName>
                                        </p:attrNameLst>
                                      </p:cBhvr>
                                      <p:tavLst>
                                        <p:tav tm="0">
                                          <p:val>
                                            <p:strVal val="ppt_x"/>
                                          </p:val>
                                        </p:tav>
                                        <p:tav tm="100000">
                                          <p:val>
                                            <p:strVal val="0-ppt_w/2"/>
                                          </p:val>
                                        </p:tav>
                                      </p:tavLst>
                                    </p:anim>
                                    <p:anim calcmode="lin" valueType="num">
                                      <p:cBhvr additive="base">
                                        <p:cTn id="159" dur="5000"/>
                                        <p:tgtEl>
                                          <p:spTgt spid="12"/>
                                        </p:tgtEl>
                                        <p:attrNameLst>
                                          <p:attrName>ppt_y</p:attrName>
                                        </p:attrNameLst>
                                      </p:cBhvr>
                                      <p:tavLst>
                                        <p:tav tm="0">
                                          <p:val>
                                            <p:strVal val="ppt_y"/>
                                          </p:val>
                                        </p:tav>
                                        <p:tav tm="100000">
                                          <p:val>
                                            <p:strVal val="ppt_y"/>
                                          </p:val>
                                        </p:tav>
                                      </p:tavLst>
                                    </p:anim>
                                    <p:set>
                                      <p:cBhvr>
                                        <p:cTn id="160" dur="1" fill="hold">
                                          <p:stCondLst>
                                            <p:cond delay="4999"/>
                                          </p:stCondLst>
                                        </p:cTn>
                                        <p:tgtEl>
                                          <p:spTgt spid="12"/>
                                        </p:tgtEl>
                                        <p:attrNameLst>
                                          <p:attrName>style.visibility</p:attrName>
                                        </p:attrNameLst>
                                      </p:cBhvr>
                                      <p:to>
                                        <p:strVal val="hidden"/>
                                      </p:to>
                                    </p:set>
                                  </p:childTnLst>
                                </p:cTn>
                              </p:par>
                              <p:par>
                                <p:cTn id="161" presetID="2" presetClass="exit" presetSubtype="8" fill="hold" nodeType="withEffect">
                                  <p:stCondLst>
                                    <p:cond delay="0"/>
                                  </p:stCondLst>
                                  <p:childTnLst>
                                    <p:anim calcmode="lin" valueType="num">
                                      <p:cBhvr additive="base">
                                        <p:cTn id="162" dur="5000"/>
                                        <p:tgtEl>
                                          <p:spTgt spid="13"/>
                                        </p:tgtEl>
                                        <p:attrNameLst>
                                          <p:attrName>ppt_x</p:attrName>
                                        </p:attrNameLst>
                                      </p:cBhvr>
                                      <p:tavLst>
                                        <p:tav tm="0">
                                          <p:val>
                                            <p:strVal val="ppt_x"/>
                                          </p:val>
                                        </p:tav>
                                        <p:tav tm="100000">
                                          <p:val>
                                            <p:strVal val="0-ppt_w/2"/>
                                          </p:val>
                                        </p:tav>
                                      </p:tavLst>
                                    </p:anim>
                                    <p:anim calcmode="lin" valueType="num">
                                      <p:cBhvr additive="base">
                                        <p:cTn id="163" dur="5000"/>
                                        <p:tgtEl>
                                          <p:spTgt spid="13"/>
                                        </p:tgtEl>
                                        <p:attrNameLst>
                                          <p:attrName>ppt_y</p:attrName>
                                        </p:attrNameLst>
                                      </p:cBhvr>
                                      <p:tavLst>
                                        <p:tav tm="0">
                                          <p:val>
                                            <p:strVal val="ppt_y"/>
                                          </p:val>
                                        </p:tav>
                                        <p:tav tm="100000">
                                          <p:val>
                                            <p:strVal val="ppt_y"/>
                                          </p:val>
                                        </p:tav>
                                      </p:tavLst>
                                    </p:anim>
                                    <p:set>
                                      <p:cBhvr>
                                        <p:cTn id="164" dur="1" fill="hold">
                                          <p:stCondLst>
                                            <p:cond delay="4999"/>
                                          </p:stCondLst>
                                        </p:cTn>
                                        <p:tgtEl>
                                          <p:spTgt spid="13"/>
                                        </p:tgtEl>
                                        <p:attrNameLst>
                                          <p:attrName>style.visibility</p:attrName>
                                        </p:attrNameLst>
                                      </p:cBhvr>
                                      <p:to>
                                        <p:strVal val="hidden"/>
                                      </p:to>
                                    </p:set>
                                  </p:childTnLst>
                                </p:cTn>
                              </p:par>
                              <p:par>
                                <p:cTn id="165" presetID="2" presetClass="exit" presetSubtype="8" fill="hold" nodeType="withEffect">
                                  <p:stCondLst>
                                    <p:cond delay="0"/>
                                  </p:stCondLst>
                                  <p:childTnLst>
                                    <p:anim calcmode="lin" valueType="num">
                                      <p:cBhvr additive="base">
                                        <p:cTn id="166" dur="5000"/>
                                        <p:tgtEl>
                                          <p:spTgt spid="14"/>
                                        </p:tgtEl>
                                        <p:attrNameLst>
                                          <p:attrName>ppt_x</p:attrName>
                                        </p:attrNameLst>
                                      </p:cBhvr>
                                      <p:tavLst>
                                        <p:tav tm="0">
                                          <p:val>
                                            <p:strVal val="ppt_x"/>
                                          </p:val>
                                        </p:tav>
                                        <p:tav tm="100000">
                                          <p:val>
                                            <p:strVal val="0-ppt_w/2"/>
                                          </p:val>
                                        </p:tav>
                                      </p:tavLst>
                                    </p:anim>
                                    <p:anim calcmode="lin" valueType="num">
                                      <p:cBhvr additive="base">
                                        <p:cTn id="167" dur="5000"/>
                                        <p:tgtEl>
                                          <p:spTgt spid="14"/>
                                        </p:tgtEl>
                                        <p:attrNameLst>
                                          <p:attrName>ppt_y</p:attrName>
                                        </p:attrNameLst>
                                      </p:cBhvr>
                                      <p:tavLst>
                                        <p:tav tm="0">
                                          <p:val>
                                            <p:strVal val="ppt_y"/>
                                          </p:val>
                                        </p:tav>
                                        <p:tav tm="100000">
                                          <p:val>
                                            <p:strVal val="ppt_y"/>
                                          </p:val>
                                        </p:tav>
                                      </p:tavLst>
                                    </p:anim>
                                    <p:set>
                                      <p:cBhvr>
                                        <p:cTn id="168" dur="1" fill="hold">
                                          <p:stCondLst>
                                            <p:cond delay="4999"/>
                                          </p:stCondLst>
                                        </p:cTn>
                                        <p:tgtEl>
                                          <p:spTgt spid="14"/>
                                        </p:tgtEl>
                                        <p:attrNameLst>
                                          <p:attrName>style.visibility</p:attrName>
                                        </p:attrNameLst>
                                      </p:cBhvr>
                                      <p:to>
                                        <p:strVal val="hidden"/>
                                      </p:to>
                                    </p:set>
                                  </p:childTnLst>
                                </p:cTn>
                              </p:par>
                              <p:par>
                                <p:cTn id="169" presetID="2" presetClass="exit" presetSubtype="8" fill="hold" nodeType="withEffect">
                                  <p:stCondLst>
                                    <p:cond delay="0"/>
                                  </p:stCondLst>
                                  <p:childTnLst>
                                    <p:anim calcmode="lin" valueType="num">
                                      <p:cBhvr additive="base">
                                        <p:cTn id="170" dur="5000"/>
                                        <p:tgtEl>
                                          <p:spTgt spid="15"/>
                                        </p:tgtEl>
                                        <p:attrNameLst>
                                          <p:attrName>ppt_x</p:attrName>
                                        </p:attrNameLst>
                                      </p:cBhvr>
                                      <p:tavLst>
                                        <p:tav tm="0">
                                          <p:val>
                                            <p:strVal val="ppt_x"/>
                                          </p:val>
                                        </p:tav>
                                        <p:tav tm="100000">
                                          <p:val>
                                            <p:strVal val="0-ppt_w/2"/>
                                          </p:val>
                                        </p:tav>
                                      </p:tavLst>
                                    </p:anim>
                                    <p:anim calcmode="lin" valueType="num">
                                      <p:cBhvr additive="base">
                                        <p:cTn id="171" dur="5000"/>
                                        <p:tgtEl>
                                          <p:spTgt spid="15"/>
                                        </p:tgtEl>
                                        <p:attrNameLst>
                                          <p:attrName>ppt_y</p:attrName>
                                        </p:attrNameLst>
                                      </p:cBhvr>
                                      <p:tavLst>
                                        <p:tav tm="0">
                                          <p:val>
                                            <p:strVal val="ppt_y"/>
                                          </p:val>
                                        </p:tav>
                                        <p:tav tm="100000">
                                          <p:val>
                                            <p:strVal val="ppt_y"/>
                                          </p:val>
                                        </p:tav>
                                      </p:tavLst>
                                    </p:anim>
                                    <p:set>
                                      <p:cBhvr>
                                        <p:cTn id="172" dur="1" fill="hold">
                                          <p:stCondLst>
                                            <p:cond delay="4999"/>
                                          </p:stCondLst>
                                        </p:cTn>
                                        <p:tgtEl>
                                          <p:spTgt spid="15"/>
                                        </p:tgtEl>
                                        <p:attrNameLst>
                                          <p:attrName>style.visibility</p:attrName>
                                        </p:attrNameLst>
                                      </p:cBhvr>
                                      <p:to>
                                        <p:strVal val="hidden"/>
                                      </p:to>
                                    </p:set>
                                  </p:childTnLst>
                                </p:cTn>
                              </p:par>
                              <p:par>
                                <p:cTn id="173" presetID="2" presetClass="exit" presetSubtype="8" fill="hold" nodeType="withEffect">
                                  <p:stCondLst>
                                    <p:cond delay="0"/>
                                  </p:stCondLst>
                                  <p:childTnLst>
                                    <p:anim calcmode="lin" valueType="num">
                                      <p:cBhvr additive="base">
                                        <p:cTn id="174" dur="5000"/>
                                        <p:tgtEl>
                                          <p:spTgt spid="16"/>
                                        </p:tgtEl>
                                        <p:attrNameLst>
                                          <p:attrName>ppt_x</p:attrName>
                                        </p:attrNameLst>
                                      </p:cBhvr>
                                      <p:tavLst>
                                        <p:tav tm="0">
                                          <p:val>
                                            <p:strVal val="ppt_x"/>
                                          </p:val>
                                        </p:tav>
                                        <p:tav tm="100000">
                                          <p:val>
                                            <p:strVal val="0-ppt_w/2"/>
                                          </p:val>
                                        </p:tav>
                                      </p:tavLst>
                                    </p:anim>
                                    <p:anim calcmode="lin" valueType="num">
                                      <p:cBhvr additive="base">
                                        <p:cTn id="175" dur="5000"/>
                                        <p:tgtEl>
                                          <p:spTgt spid="16"/>
                                        </p:tgtEl>
                                        <p:attrNameLst>
                                          <p:attrName>ppt_y</p:attrName>
                                        </p:attrNameLst>
                                      </p:cBhvr>
                                      <p:tavLst>
                                        <p:tav tm="0">
                                          <p:val>
                                            <p:strVal val="ppt_y"/>
                                          </p:val>
                                        </p:tav>
                                        <p:tav tm="100000">
                                          <p:val>
                                            <p:strVal val="ppt_y"/>
                                          </p:val>
                                        </p:tav>
                                      </p:tavLst>
                                    </p:anim>
                                    <p:set>
                                      <p:cBhvr>
                                        <p:cTn id="176" dur="1" fill="hold">
                                          <p:stCondLst>
                                            <p:cond delay="4999"/>
                                          </p:stCondLst>
                                        </p:cTn>
                                        <p:tgtEl>
                                          <p:spTgt spid="16"/>
                                        </p:tgtEl>
                                        <p:attrNameLst>
                                          <p:attrName>style.visibility</p:attrName>
                                        </p:attrNameLst>
                                      </p:cBhvr>
                                      <p:to>
                                        <p:strVal val="hidden"/>
                                      </p:to>
                                    </p:set>
                                  </p:childTnLst>
                                </p:cTn>
                              </p:par>
                              <p:par>
                                <p:cTn id="177" presetID="2" presetClass="exit" presetSubtype="8" fill="hold" nodeType="withEffect">
                                  <p:stCondLst>
                                    <p:cond delay="0"/>
                                  </p:stCondLst>
                                  <p:childTnLst>
                                    <p:anim calcmode="lin" valueType="num">
                                      <p:cBhvr additive="base">
                                        <p:cTn id="178" dur="5000"/>
                                        <p:tgtEl>
                                          <p:spTgt spid="17"/>
                                        </p:tgtEl>
                                        <p:attrNameLst>
                                          <p:attrName>ppt_x</p:attrName>
                                        </p:attrNameLst>
                                      </p:cBhvr>
                                      <p:tavLst>
                                        <p:tav tm="0">
                                          <p:val>
                                            <p:strVal val="ppt_x"/>
                                          </p:val>
                                        </p:tav>
                                        <p:tav tm="100000">
                                          <p:val>
                                            <p:strVal val="0-ppt_w/2"/>
                                          </p:val>
                                        </p:tav>
                                      </p:tavLst>
                                    </p:anim>
                                    <p:anim calcmode="lin" valueType="num">
                                      <p:cBhvr additive="base">
                                        <p:cTn id="179" dur="5000"/>
                                        <p:tgtEl>
                                          <p:spTgt spid="17"/>
                                        </p:tgtEl>
                                        <p:attrNameLst>
                                          <p:attrName>ppt_y</p:attrName>
                                        </p:attrNameLst>
                                      </p:cBhvr>
                                      <p:tavLst>
                                        <p:tav tm="0">
                                          <p:val>
                                            <p:strVal val="ppt_y"/>
                                          </p:val>
                                        </p:tav>
                                        <p:tav tm="100000">
                                          <p:val>
                                            <p:strVal val="ppt_y"/>
                                          </p:val>
                                        </p:tav>
                                      </p:tavLst>
                                    </p:anim>
                                    <p:set>
                                      <p:cBhvr>
                                        <p:cTn id="180" dur="1" fill="hold">
                                          <p:stCondLst>
                                            <p:cond delay="4999"/>
                                          </p:stCondLst>
                                        </p:cTn>
                                        <p:tgtEl>
                                          <p:spTgt spid="17"/>
                                        </p:tgtEl>
                                        <p:attrNameLst>
                                          <p:attrName>style.visibility</p:attrName>
                                        </p:attrNameLst>
                                      </p:cBhvr>
                                      <p:to>
                                        <p:strVal val="hidden"/>
                                      </p:to>
                                    </p:set>
                                  </p:childTnLst>
                                </p:cTn>
                              </p:par>
                              <p:par>
                                <p:cTn id="181" presetID="2" presetClass="exit" presetSubtype="8" fill="hold" nodeType="withEffect">
                                  <p:stCondLst>
                                    <p:cond delay="0"/>
                                  </p:stCondLst>
                                  <p:childTnLst>
                                    <p:anim calcmode="lin" valueType="num">
                                      <p:cBhvr additive="base">
                                        <p:cTn id="182" dur="5000"/>
                                        <p:tgtEl>
                                          <p:spTgt spid="18"/>
                                        </p:tgtEl>
                                        <p:attrNameLst>
                                          <p:attrName>ppt_x</p:attrName>
                                        </p:attrNameLst>
                                      </p:cBhvr>
                                      <p:tavLst>
                                        <p:tav tm="0">
                                          <p:val>
                                            <p:strVal val="ppt_x"/>
                                          </p:val>
                                        </p:tav>
                                        <p:tav tm="100000">
                                          <p:val>
                                            <p:strVal val="0-ppt_w/2"/>
                                          </p:val>
                                        </p:tav>
                                      </p:tavLst>
                                    </p:anim>
                                    <p:anim calcmode="lin" valueType="num">
                                      <p:cBhvr additive="base">
                                        <p:cTn id="183" dur="5000"/>
                                        <p:tgtEl>
                                          <p:spTgt spid="18"/>
                                        </p:tgtEl>
                                        <p:attrNameLst>
                                          <p:attrName>ppt_y</p:attrName>
                                        </p:attrNameLst>
                                      </p:cBhvr>
                                      <p:tavLst>
                                        <p:tav tm="0">
                                          <p:val>
                                            <p:strVal val="ppt_y"/>
                                          </p:val>
                                        </p:tav>
                                        <p:tav tm="100000">
                                          <p:val>
                                            <p:strVal val="ppt_y"/>
                                          </p:val>
                                        </p:tav>
                                      </p:tavLst>
                                    </p:anim>
                                    <p:set>
                                      <p:cBhvr>
                                        <p:cTn id="184" dur="1" fill="hold">
                                          <p:stCondLst>
                                            <p:cond delay="4999"/>
                                          </p:stCondLst>
                                        </p:cTn>
                                        <p:tgtEl>
                                          <p:spTgt spid="18"/>
                                        </p:tgtEl>
                                        <p:attrNameLst>
                                          <p:attrName>style.visibility</p:attrName>
                                        </p:attrNameLst>
                                      </p:cBhvr>
                                      <p:to>
                                        <p:strVal val="hidden"/>
                                      </p:to>
                                    </p:set>
                                  </p:childTnLst>
                                </p:cTn>
                              </p:par>
                              <p:par>
                                <p:cTn id="185" presetID="2" presetClass="exit" presetSubtype="8" fill="hold" nodeType="withEffect">
                                  <p:stCondLst>
                                    <p:cond delay="0"/>
                                  </p:stCondLst>
                                  <p:childTnLst>
                                    <p:anim calcmode="lin" valueType="num">
                                      <p:cBhvr additive="base">
                                        <p:cTn id="186" dur="5000"/>
                                        <p:tgtEl>
                                          <p:spTgt spid="19"/>
                                        </p:tgtEl>
                                        <p:attrNameLst>
                                          <p:attrName>ppt_x</p:attrName>
                                        </p:attrNameLst>
                                      </p:cBhvr>
                                      <p:tavLst>
                                        <p:tav tm="0">
                                          <p:val>
                                            <p:strVal val="ppt_x"/>
                                          </p:val>
                                        </p:tav>
                                        <p:tav tm="100000">
                                          <p:val>
                                            <p:strVal val="0-ppt_w/2"/>
                                          </p:val>
                                        </p:tav>
                                      </p:tavLst>
                                    </p:anim>
                                    <p:anim calcmode="lin" valueType="num">
                                      <p:cBhvr additive="base">
                                        <p:cTn id="187" dur="5000"/>
                                        <p:tgtEl>
                                          <p:spTgt spid="19"/>
                                        </p:tgtEl>
                                        <p:attrNameLst>
                                          <p:attrName>ppt_y</p:attrName>
                                        </p:attrNameLst>
                                      </p:cBhvr>
                                      <p:tavLst>
                                        <p:tav tm="0">
                                          <p:val>
                                            <p:strVal val="ppt_y"/>
                                          </p:val>
                                        </p:tav>
                                        <p:tav tm="100000">
                                          <p:val>
                                            <p:strVal val="ppt_y"/>
                                          </p:val>
                                        </p:tav>
                                      </p:tavLst>
                                    </p:anim>
                                    <p:set>
                                      <p:cBhvr>
                                        <p:cTn id="188" dur="1" fill="hold">
                                          <p:stCondLst>
                                            <p:cond delay="4999"/>
                                          </p:stCondLst>
                                        </p:cTn>
                                        <p:tgtEl>
                                          <p:spTgt spid="19"/>
                                        </p:tgtEl>
                                        <p:attrNameLst>
                                          <p:attrName>style.visibility</p:attrName>
                                        </p:attrNameLst>
                                      </p:cBhvr>
                                      <p:to>
                                        <p:strVal val="hidden"/>
                                      </p:to>
                                    </p:set>
                                  </p:childTnLst>
                                </p:cTn>
                              </p:par>
                              <p:par>
                                <p:cTn id="189" presetID="2" presetClass="exit" presetSubtype="8" fill="hold" nodeType="withEffect">
                                  <p:stCondLst>
                                    <p:cond delay="0"/>
                                  </p:stCondLst>
                                  <p:childTnLst>
                                    <p:anim calcmode="lin" valueType="num">
                                      <p:cBhvr additive="base">
                                        <p:cTn id="190" dur="5000"/>
                                        <p:tgtEl>
                                          <p:spTgt spid="20"/>
                                        </p:tgtEl>
                                        <p:attrNameLst>
                                          <p:attrName>ppt_x</p:attrName>
                                        </p:attrNameLst>
                                      </p:cBhvr>
                                      <p:tavLst>
                                        <p:tav tm="0">
                                          <p:val>
                                            <p:strVal val="ppt_x"/>
                                          </p:val>
                                        </p:tav>
                                        <p:tav tm="100000">
                                          <p:val>
                                            <p:strVal val="0-ppt_w/2"/>
                                          </p:val>
                                        </p:tav>
                                      </p:tavLst>
                                    </p:anim>
                                    <p:anim calcmode="lin" valueType="num">
                                      <p:cBhvr additive="base">
                                        <p:cTn id="191" dur="5000"/>
                                        <p:tgtEl>
                                          <p:spTgt spid="20"/>
                                        </p:tgtEl>
                                        <p:attrNameLst>
                                          <p:attrName>ppt_y</p:attrName>
                                        </p:attrNameLst>
                                      </p:cBhvr>
                                      <p:tavLst>
                                        <p:tav tm="0">
                                          <p:val>
                                            <p:strVal val="ppt_y"/>
                                          </p:val>
                                        </p:tav>
                                        <p:tav tm="100000">
                                          <p:val>
                                            <p:strVal val="ppt_y"/>
                                          </p:val>
                                        </p:tav>
                                      </p:tavLst>
                                    </p:anim>
                                    <p:set>
                                      <p:cBhvr>
                                        <p:cTn id="192" dur="1" fill="hold">
                                          <p:stCondLst>
                                            <p:cond delay="4999"/>
                                          </p:stCondLst>
                                        </p:cTn>
                                        <p:tgtEl>
                                          <p:spTgt spid="20"/>
                                        </p:tgtEl>
                                        <p:attrNameLst>
                                          <p:attrName>style.visibility</p:attrName>
                                        </p:attrNameLst>
                                      </p:cBhvr>
                                      <p:to>
                                        <p:strVal val="hidden"/>
                                      </p:to>
                                    </p:set>
                                  </p:childTnLst>
                                </p:cTn>
                              </p:par>
                              <p:par>
                                <p:cTn id="193" presetID="2" presetClass="exit" presetSubtype="8" fill="hold" nodeType="withEffect">
                                  <p:stCondLst>
                                    <p:cond delay="0"/>
                                  </p:stCondLst>
                                  <p:childTnLst>
                                    <p:anim calcmode="lin" valueType="num">
                                      <p:cBhvr additive="base">
                                        <p:cTn id="194" dur="5000"/>
                                        <p:tgtEl>
                                          <p:spTgt spid="23"/>
                                        </p:tgtEl>
                                        <p:attrNameLst>
                                          <p:attrName>ppt_x</p:attrName>
                                        </p:attrNameLst>
                                      </p:cBhvr>
                                      <p:tavLst>
                                        <p:tav tm="0">
                                          <p:val>
                                            <p:strVal val="ppt_x"/>
                                          </p:val>
                                        </p:tav>
                                        <p:tav tm="100000">
                                          <p:val>
                                            <p:strVal val="0-ppt_w/2"/>
                                          </p:val>
                                        </p:tav>
                                      </p:tavLst>
                                    </p:anim>
                                    <p:anim calcmode="lin" valueType="num">
                                      <p:cBhvr additive="base">
                                        <p:cTn id="195" dur="5000"/>
                                        <p:tgtEl>
                                          <p:spTgt spid="23"/>
                                        </p:tgtEl>
                                        <p:attrNameLst>
                                          <p:attrName>ppt_y</p:attrName>
                                        </p:attrNameLst>
                                      </p:cBhvr>
                                      <p:tavLst>
                                        <p:tav tm="0">
                                          <p:val>
                                            <p:strVal val="ppt_y"/>
                                          </p:val>
                                        </p:tav>
                                        <p:tav tm="100000">
                                          <p:val>
                                            <p:strVal val="ppt_y"/>
                                          </p:val>
                                        </p:tav>
                                      </p:tavLst>
                                    </p:anim>
                                    <p:set>
                                      <p:cBhvr>
                                        <p:cTn id="196" dur="1" fill="hold">
                                          <p:stCondLst>
                                            <p:cond delay="4999"/>
                                          </p:stCondLst>
                                        </p:cTn>
                                        <p:tgtEl>
                                          <p:spTgt spid="23"/>
                                        </p:tgtEl>
                                        <p:attrNameLst>
                                          <p:attrName>style.visibility</p:attrName>
                                        </p:attrNameLst>
                                      </p:cBhvr>
                                      <p:to>
                                        <p:strVal val="hidden"/>
                                      </p:to>
                                    </p:set>
                                  </p:childTnLst>
                                </p:cTn>
                              </p:par>
                              <p:par>
                                <p:cTn id="197" presetID="2" presetClass="exit" presetSubtype="8" fill="hold" nodeType="withEffect">
                                  <p:stCondLst>
                                    <p:cond delay="0"/>
                                  </p:stCondLst>
                                  <p:childTnLst>
                                    <p:anim calcmode="lin" valueType="num">
                                      <p:cBhvr additive="base">
                                        <p:cTn id="198" dur="5000"/>
                                        <p:tgtEl>
                                          <p:spTgt spid="24"/>
                                        </p:tgtEl>
                                        <p:attrNameLst>
                                          <p:attrName>ppt_x</p:attrName>
                                        </p:attrNameLst>
                                      </p:cBhvr>
                                      <p:tavLst>
                                        <p:tav tm="0">
                                          <p:val>
                                            <p:strVal val="ppt_x"/>
                                          </p:val>
                                        </p:tav>
                                        <p:tav tm="100000">
                                          <p:val>
                                            <p:strVal val="0-ppt_w/2"/>
                                          </p:val>
                                        </p:tav>
                                      </p:tavLst>
                                    </p:anim>
                                    <p:anim calcmode="lin" valueType="num">
                                      <p:cBhvr additive="base">
                                        <p:cTn id="199" dur="5000"/>
                                        <p:tgtEl>
                                          <p:spTgt spid="24"/>
                                        </p:tgtEl>
                                        <p:attrNameLst>
                                          <p:attrName>ppt_y</p:attrName>
                                        </p:attrNameLst>
                                      </p:cBhvr>
                                      <p:tavLst>
                                        <p:tav tm="0">
                                          <p:val>
                                            <p:strVal val="ppt_y"/>
                                          </p:val>
                                        </p:tav>
                                        <p:tav tm="100000">
                                          <p:val>
                                            <p:strVal val="ppt_y"/>
                                          </p:val>
                                        </p:tav>
                                      </p:tavLst>
                                    </p:anim>
                                    <p:set>
                                      <p:cBhvr>
                                        <p:cTn id="200" dur="1" fill="hold">
                                          <p:stCondLst>
                                            <p:cond delay="4999"/>
                                          </p:stCondLst>
                                        </p:cTn>
                                        <p:tgtEl>
                                          <p:spTgt spid="24"/>
                                        </p:tgtEl>
                                        <p:attrNameLst>
                                          <p:attrName>style.visibility</p:attrName>
                                        </p:attrNameLst>
                                      </p:cBhvr>
                                      <p:to>
                                        <p:strVal val="hidden"/>
                                      </p:to>
                                    </p:set>
                                  </p:childTnLst>
                                </p:cTn>
                              </p:par>
                              <p:par>
                                <p:cTn id="201" presetID="2" presetClass="exit" presetSubtype="8" fill="hold" nodeType="withEffect">
                                  <p:stCondLst>
                                    <p:cond delay="0"/>
                                  </p:stCondLst>
                                  <p:childTnLst>
                                    <p:anim calcmode="lin" valueType="num">
                                      <p:cBhvr additive="base">
                                        <p:cTn id="202" dur="5000"/>
                                        <p:tgtEl>
                                          <p:spTgt spid="25"/>
                                        </p:tgtEl>
                                        <p:attrNameLst>
                                          <p:attrName>ppt_x</p:attrName>
                                        </p:attrNameLst>
                                      </p:cBhvr>
                                      <p:tavLst>
                                        <p:tav tm="0">
                                          <p:val>
                                            <p:strVal val="ppt_x"/>
                                          </p:val>
                                        </p:tav>
                                        <p:tav tm="100000">
                                          <p:val>
                                            <p:strVal val="0-ppt_w/2"/>
                                          </p:val>
                                        </p:tav>
                                      </p:tavLst>
                                    </p:anim>
                                    <p:anim calcmode="lin" valueType="num">
                                      <p:cBhvr additive="base">
                                        <p:cTn id="203" dur="5000"/>
                                        <p:tgtEl>
                                          <p:spTgt spid="25"/>
                                        </p:tgtEl>
                                        <p:attrNameLst>
                                          <p:attrName>ppt_y</p:attrName>
                                        </p:attrNameLst>
                                      </p:cBhvr>
                                      <p:tavLst>
                                        <p:tav tm="0">
                                          <p:val>
                                            <p:strVal val="ppt_y"/>
                                          </p:val>
                                        </p:tav>
                                        <p:tav tm="100000">
                                          <p:val>
                                            <p:strVal val="ppt_y"/>
                                          </p:val>
                                        </p:tav>
                                      </p:tavLst>
                                    </p:anim>
                                    <p:set>
                                      <p:cBhvr>
                                        <p:cTn id="204" dur="1" fill="hold">
                                          <p:stCondLst>
                                            <p:cond delay="4999"/>
                                          </p:stCondLst>
                                        </p:cTn>
                                        <p:tgtEl>
                                          <p:spTgt spid="25"/>
                                        </p:tgtEl>
                                        <p:attrNameLst>
                                          <p:attrName>style.visibility</p:attrName>
                                        </p:attrNameLst>
                                      </p:cBhvr>
                                      <p:to>
                                        <p:strVal val="hidden"/>
                                      </p:to>
                                    </p:set>
                                  </p:childTnLst>
                                </p:cTn>
                              </p:par>
                              <p:par>
                                <p:cTn id="205" presetID="2" presetClass="exit" presetSubtype="8" fill="hold" nodeType="withEffect">
                                  <p:stCondLst>
                                    <p:cond delay="0"/>
                                  </p:stCondLst>
                                  <p:childTnLst>
                                    <p:anim calcmode="lin" valueType="num">
                                      <p:cBhvr additive="base">
                                        <p:cTn id="206" dur="5000"/>
                                        <p:tgtEl>
                                          <p:spTgt spid="26"/>
                                        </p:tgtEl>
                                        <p:attrNameLst>
                                          <p:attrName>ppt_x</p:attrName>
                                        </p:attrNameLst>
                                      </p:cBhvr>
                                      <p:tavLst>
                                        <p:tav tm="0">
                                          <p:val>
                                            <p:strVal val="ppt_x"/>
                                          </p:val>
                                        </p:tav>
                                        <p:tav tm="100000">
                                          <p:val>
                                            <p:strVal val="0-ppt_w/2"/>
                                          </p:val>
                                        </p:tav>
                                      </p:tavLst>
                                    </p:anim>
                                    <p:anim calcmode="lin" valueType="num">
                                      <p:cBhvr additive="base">
                                        <p:cTn id="207" dur="5000"/>
                                        <p:tgtEl>
                                          <p:spTgt spid="26"/>
                                        </p:tgtEl>
                                        <p:attrNameLst>
                                          <p:attrName>ppt_y</p:attrName>
                                        </p:attrNameLst>
                                      </p:cBhvr>
                                      <p:tavLst>
                                        <p:tav tm="0">
                                          <p:val>
                                            <p:strVal val="ppt_y"/>
                                          </p:val>
                                        </p:tav>
                                        <p:tav tm="100000">
                                          <p:val>
                                            <p:strVal val="ppt_y"/>
                                          </p:val>
                                        </p:tav>
                                      </p:tavLst>
                                    </p:anim>
                                    <p:set>
                                      <p:cBhvr>
                                        <p:cTn id="208" dur="1" fill="hold">
                                          <p:stCondLst>
                                            <p:cond delay="4999"/>
                                          </p:stCondLst>
                                        </p:cTn>
                                        <p:tgtEl>
                                          <p:spTgt spid="26"/>
                                        </p:tgtEl>
                                        <p:attrNameLst>
                                          <p:attrName>style.visibility</p:attrName>
                                        </p:attrNameLst>
                                      </p:cBhvr>
                                      <p:to>
                                        <p:strVal val="hidden"/>
                                      </p:to>
                                    </p:set>
                                  </p:childTnLst>
                                </p:cTn>
                              </p:par>
                              <p:par>
                                <p:cTn id="209" presetID="8" presetClass="emph" presetSubtype="0" fill="hold" nodeType="withEffect">
                                  <p:stCondLst>
                                    <p:cond delay="0"/>
                                  </p:stCondLst>
                                  <p:childTnLst>
                                    <p:animRot by="-21600000">
                                      <p:cBhvr>
                                        <p:cTn id="210" dur="5000" fill="hold"/>
                                        <p:tgtEl>
                                          <p:spTgt spid="5"/>
                                        </p:tgtEl>
                                        <p:attrNameLst>
                                          <p:attrName>r</p:attrName>
                                        </p:attrNameLst>
                                      </p:cBhvr>
                                    </p:animRot>
                                  </p:childTnLst>
                                </p:cTn>
                              </p:par>
                              <p:par>
                                <p:cTn id="211" presetID="8" presetClass="emph" presetSubtype="0" fill="hold" nodeType="withEffect">
                                  <p:stCondLst>
                                    <p:cond delay="0"/>
                                  </p:stCondLst>
                                  <p:childTnLst>
                                    <p:animRot by="-21600000">
                                      <p:cBhvr>
                                        <p:cTn id="212" dur="5000" fill="hold"/>
                                        <p:tgtEl>
                                          <p:spTgt spid="7"/>
                                        </p:tgtEl>
                                        <p:attrNameLst>
                                          <p:attrName>r</p:attrName>
                                        </p:attrNameLst>
                                      </p:cBhvr>
                                    </p:animRot>
                                  </p:childTnLst>
                                </p:cTn>
                              </p:par>
                              <p:par>
                                <p:cTn id="213" presetID="8" presetClass="emph" presetSubtype="0" fill="hold" nodeType="withEffect">
                                  <p:stCondLst>
                                    <p:cond delay="0"/>
                                  </p:stCondLst>
                                  <p:childTnLst>
                                    <p:animRot by="-21600000">
                                      <p:cBhvr>
                                        <p:cTn id="214" dur="5000" fill="hold"/>
                                        <p:tgtEl>
                                          <p:spTgt spid="9"/>
                                        </p:tgtEl>
                                        <p:attrNameLst>
                                          <p:attrName>r</p:attrName>
                                        </p:attrNameLst>
                                      </p:cBhvr>
                                    </p:animRot>
                                  </p:childTnLst>
                                </p:cTn>
                              </p:par>
                              <p:par>
                                <p:cTn id="215" presetID="8" presetClass="emph" presetSubtype="0" fill="hold" nodeType="withEffect">
                                  <p:stCondLst>
                                    <p:cond delay="0"/>
                                  </p:stCondLst>
                                  <p:childTnLst>
                                    <p:animRot by="-21600000">
                                      <p:cBhvr>
                                        <p:cTn id="216" dur="5000" fill="hold"/>
                                        <p:tgtEl>
                                          <p:spTgt spid="11"/>
                                        </p:tgtEl>
                                        <p:attrNameLst>
                                          <p:attrName>r</p:attrName>
                                        </p:attrNameLst>
                                      </p:cBhvr>
                                    </p:animRot>
                                  </p:childTnLst>
                                </p:cTn>
                              </p:par>
                              <p:par>
                                <p:cTn id="217" presetID="8" presetClass="emph" presetSubtype="0" fill="hold" nodeType="withEffect">
                                  <p:stCondLst>
                                    <p:cond delay="0"/>
                                  </p:stCondLst>
                                  <p:childTnLst>
                                    <p:animRot by="-21600000">
                                      <p:cBhvr>
                                        <p:cTn id="218" dur="5000" fill="hold"/>
                                        <p:tgtEl>
                                          <p:spTgt spid="13"/>
                                        </p:tgtEl>
                                        <p:attrNameLst>
                                          <p:attrName>r</p:attrName>
                                        </p:attrNameLst>
                                      </p:cBhvr>
                                    </p:animRot>
                                  </p:childTnLst>
                                </p:cTn>
                              </p:par>
                              <p:par>
                                <p:cTn id="219" presetID="8" presetClass="emph" presetSubtype="0" fill="hold" nodeType="withEffect">
                                  <p:stCondLst>
                                    <p:cond delay="0"/>
                                  </p:stCondLst>
                                  <p:childTnLst>
                                    <p:animRot by="-21600000">
                                      <p:cBhvr>
                                        <p:cTn id="220" dur="5000" fill="hold"/>
                                        <p:tgtEl>
                                          <p:spTgt spid="15"/>
                                        </p:tgtEl>
                                        <p:attrNameLst>
                                          <p:attrName>r</p:attrName>
                                        </p:attrNameLst>
                                      </p:cBhvr>
                                    </p:animRot>
                                  </p:childTnLst>
                                </p:cTn>
                              </p:par>
                              <p:par>
                                <p:cTn id="221" presetID="8" presetClass="emph" presetSubtype="0" fill="hold" nodeType="withEffect">
                                  <p:stCondLst>
                                    <p:cond delay="0"/>
                                  </p:stCondLst>
                                  <p:childTnLst>
                                    <p:animRot by="-21600000">
                                      <p:cBhvr>
                                        <p:cTn id="222" dur="5000" fill="hold"/>
                                        <p:tgtEl>
                                          <p:spTgt spid="17"/>
                                        </p:tgtEl>
                                        <p:attrNameLst>
                                          <p:attrName>r</p:attrName>
                                        </p:attrNameLst>
                                      </p:cBhvr>
                                    </p:animRot>
                                  </p:childTnLst>
                                </p:cTn>
                              </p:par>
                              <p:par>
                                <p:cTn id="223" presetID="8" presetClass="emph" presetSubtype="0" fill="hold" nodeType="withEffect">
                                  <p:stCondLst>
                                    <p:cond delay="0"/>
                                  </p:stCondLst>
                                  <p:childTnLst>
                                    <p:animRot by="-21600000">
                                      <p:cBhvr>
                                        <p:cTn id="224" dur="5000" fill="hold"/>
                                        <p:tgtEl>
                                          <p:spTgt spid="19"/>
                                        </p:tgtEl>
                                        <p:attrNameLst>
                                          <p:attrName>r</p:attrName>
                                        </p:attrNameLst>
                                      </p:cBhvr>
                                    </p:animRot>
                                  </p:childTnLst>
                                </p:cTn>
                              </p:par>
                              <p:par>
                                <p:cTn id="225" presetID="8" presetClass="emph" presetSubtype="0" fill="hold" nodeType="withEffect">
                                  <p:stCondLst>
                                    <p:cond delay="0"/>
                                  </p:stCondLst>
                                  <p:childTnLst>
                                    <p:animRot by="-21600000">
                                      <p:cBhvr>
                                        <p:cTn id="226" dur="5000" fill="hold"/>
                                        <p:tgtEl>
                                          <p:spTgt spid="23"/>
                                        </p:tgtEl>
                                        <p:attrNameLst>
                                          <p:attrName>r</p:attrName>
                                        </p:attrNameLst>
                                      </p:cBhvr>
                                    </p:animRot>
                                  </p:childTnLst>
                                </p:cTn>
                              </p:par>
                              <p:par>
                                <p:cTn id="227" presetID="8" presetClass="emph" presetSubtype="0" fill="hold" nodeType="withEffect">
                                  <p:stCondLst>
                                    <p:cond delay="0"/>
                                  </p:stCondLst>
                                  <p:childTnLst>
                                    <p:animRot by="-21600000">
                                      <p:cBhvr>
                                        <p:cTn id="228" dur="5000" fill="hold"/>
                                        <p:tgtEl>
                                          <p:spTgt spid="25"/>
                                        </p:tgtEl>
                                        <p:attrNameLst>
                                          <p:attrName>r</p:attrName>
                                        </p:attrNameLst>
                                      </p:cBhvr>
                                    </p:animRot>
                                  </p:childTnLst>
                                </p:cTn>
                              </p:par>
                              <p:par>
                                <p:cTn id="229" presetID="8" presetClass="emph" presetSubtype="0" fill="hold" nodeType="withEffect">
                                  <p:stCondLst>
                                    <p:cond delay="0"/>
                                  </p:stCondLst>
                                  <p:childTnLst>
                                    <p:animRot by="21600000">
                                      <p:cBhvr>
                                        <p:cTn id="230" dur="5000" fill="hold"/>
                                        <p:tgtEl>
                                          <p:spTgt spid="6"/>
                                        </p:tgtEl>
                                        <p:attrNameLst>
                                          <p:attrName>r</p:attrName>
                                        </p:attrNameLst>
                                      </p:cBhvr>
                                    </p:animRot>
                                  </p:childTnLst>
                                </p:cTn>
                              </p:par>
                              <p:par>
                                <p:cTn id="231" presetID="8" presetClass="emph" presetSubtype="0" fill="hold" nodeType="withEffect">
                                  <p:stCondLst>
                                    <p:cond delay="0"/>
                                  </p:stCondLst>
                                  <p:childTnLst>
                                    <p:animRot by="21600000">
                                      <p:cBhvr>
                                        <p:cTn id="232" dur="5000" fill="hold"/>
                                        <p:tgtEl>
                                          <p:spTgt spid="8"/>
                                        </p:tgtEl>
                                        <p:attrNameLst>
                                          <p:attrName>r</p:attrName>
                                        </p:attrNameLst>
                                      </p:cBhvr>
                                    </p:animRot>
                                  </p:childTnLst>
                                </p:cTn>
                              </p:par>
                              <p:par>
                                <p:cTn id="233" presetID="8" presetClass="emph" presetSubtype="0" fill="hold" nodeType="withEffect">
                                  <p:stCondLst>
                                    <p:cond delay="0"/>
                                  </p:stCondLst>
                                  <p:childTnLst>
                                    <p:animRot by="21600000">
                                      <p:cBhvr>
                                        <p:cTn id="234" dur="5000" fill="hold"/>
                                        <p:tgtEl>
                                          <p:spTgt spid="10"/>
                                        </p:tgtEl>
                                        <p:attrNameLst>
                                          <p:attrName>r</p:attrName>
                                        </p:attrNameLst>
                                      </p:cBhvr>
                                    </p:animRot>
                                  </p:childTnLst>
                                </p:cTn>
                              </p:par>
                              <p:par>
                                <p:cTn id="235" presetID="8" presetClass="emph" presetSubtype="0" fill="hold" nodeType="withEffect">
                                  <p:stCondLst>
                                    <p:cond delay="0"/>
                                  </p:stCondLst>
                                  <p:childTnLst>
                                    <p:animRot by="21600000">
                                      <p:cBhvr>
                                        <p:cTn id="236" dur="5000" fill="hold"/>
                                        <p:tgtEl>
                                          <p:spTgt spid="12"/>
                                        </p:tgtEl>
                                        <p:attrNameLst>
                                          <p:attrName>r</p:attrName>
                                        </p:attrNameLst>
                                      </p:cBhvr>
                                    </p:animRot>
                                  </p:childTnLst>
                                </p:cTn>
                              </p:par>
                              <p:par>
                                <p:cTn id="237" presetID="8" presetClass="emph" presetSubtype="0" fill="hold" nodeType="withEffect">
                                  <p:stCondLst>
                                    <p:cond delay="0"/>
                                  </p:stCondLst>
                                  <p:childTnLst>
                                    <p:animRot by="21600000">
                                      <p:cBhvr>
                                        <p:cTn id="238" dur="5000" fill="hold"/>
                                        <p:tgtEl>
                                          <p:spTgt spid="14"/>
                                        </p:tgtEl>
                                        <p:attrNameLst>
                                          <p:attrName>r</p:attrName>
                                        </p:attrNameLst>
                                      </p:cBhvr>
                                    </p:animRot>
                                  </p:childTnLst>
                                </p:cTn>
                              </p:par>
                              <p:par>
                                <p:cTn id="239" presetID="8" presetClass="emph" presetSubtype="0" fill="hold" nodeType="withEffect">
                                  <p:stCondLst>
                                    <p:cond delay="0"/>
                                  </p:stCondLst>
                                  <p:childTnLst>
                                    <p:animRot by="21600000">
                                      <p:cBhvr>
                                        <p:cTn id="240" dur="5000" fill="hold"/>
                                        <p:tgtEl>
                                          <p:spTgt spid="16"/>
                                        </p:tgtEl>
                                        <p:attrNameLst>
                                          <p:attrName>r</p:attrName>
                                        </p:attrNameLst>
                                      </p:cBhvr>
                                    </p:animRot>
                                  </p:childTnLst>
                                </p:cTn>
                              </p:par>
                              <p:par>
                                <p:cTn id="241" presetID="8" presetClass="emph" presetSubtype="0" fill="hold" nodeType="withEffect">
                                  <p:stCondLst>
                                    <p:cond delay="0"/>
                                  </p:stCondLst>
                                  <p:childTnLst>
                                    <p:animRot by="21600000">
                                      <p:cBhvr>
                                        <p:cTn id="242" dur="5000" fill="hold"/>
                                        <p:tgtEl>
                                          <p:spTgt spid="18"/>
                                        </p:tgtEl>
                                        <p:attrNameLst>
                                          <p:attrName>r</p:attrName>
                                        </p:attrNameLst>
                                      </p:cBhvr>
                                    </p:animRot>
                                  </p:childTnLst>
                                </p:cTn>
                              </p:par>
                              <p:par>
                                <p:cTn id="243" presetID="8" presetClass="emph" presetSubtype="0" fill="hold" nodeType="withEffect">
                                  <p:stCondLst>
                                    <p:cond delay="0"/>
                                  </p:stCondLst>
                                  <p:childTnLst>
                                    <p:animRot by="21600000">
                                      <p:cBhvr>
                                        <p:cTn id="244" dur="5000" fill="hold"/>
                                        <p:tgtEl>
                                          <p:spTgt spid="20"/>
                                        </p:tgtEl>
                                        <p:attrNameLst>
                                          <p:attrName>r</p:attrName>
                                        </p:attrNameLst>
                                      </p:cBhvr>
                                    </p:animRot>
                                  </p:childTnLst>
                                </p:cTn>
                              </p:par>
                              <p:par>
                                <p:cTn id="245" presetID="8" presetClass="emph" presetSubtype="0" fill="hold" nodeType="withEffect">
                                  <p:stCondLst>
                                    <p:cond delay="0"/>
                                  </p:stCondLst>
                                  <p:childTnLst>
                                    <p:animRot by="21600000">
                                      <p:cBhvr>
                                        <p:cTn id="246" dur="5000" fill="hold"/>
                                        <p:tgtEl>
                                          <p:spTgt spid="24"/>
                                        </p:tgtEl>
                                        <p:attrNameLst>
                                          <p:attrName>r</p:attrName>
                                        </p:attrNameLst>
                                      </p:cBhvr>
                                    </p:animRot>
                                  </p:childTnLst>
                                </p:cTn>
                              </p:par>
                              <p:par>
                                <p:cTn id="247" presetID="8" presetClass="emph" presetSubtype="0" fill="hold" nodeType="withEffect">
                                  <p:stCondLst>
                                    <p:cond delay="0"/>
                                  </p:stCondLst>
                                  <p:childTnLst>
                                    <p:animRot by="21600000">
                                      <p:cBhvr>
                                        <p:cTn id="248" dur="5000" fill="hold"/>
                                        <p:tgtEl>
                                          <p:spTgt spid="26"/>
                                        </p:tgtEl>
                                        <p:attrNameLst>
                                          <p:attrName>r</p:attrName>
                                        </p:attrNameLst>
                                      </p:cBhvr>
                                    </p:animRot>
                                  </p:childTnLst>
                                </p:cTn>
                              </p:par>
                              <p:par>
                                <p:cTn id="249" presetID="2" presetClass="entr" presetSubtype="2" fill="hold" nodeType="withEffect">
                                  <p:stCondLst>
                                    <p:cond delay="0"/>
                                  </p:stCondLst>
                                  <p:childTnLst>
                                    <p:set>
                                      <p:cBhvr>
                                        <p:cTn id="250" dur="1" fill="hold">
                                          <p:stCondLst>
                                            <p:cond delay="0"/>
                                          </p:stCondLst>
                                        </p:cTn>
                                        <p:tgtEl>
                                          <p:spTgt spid="4"/>
                                        </p:tgtEl>
                                        <p:attrNameLst>
                                          <p:attrName>style.visibility</p:attrName>
                                        </p:attrNameLst>
                                      </p:cBhvr>
                                      <p:to>
                                        <p:strVal val="visible"/>
                                      </p:to>
                                    </p:set>
                                    <p:anim calcmode="lin" valueType="num">
                                      <p:cBhvr additive="base">
                                        <p:cTn id="251" dur="5000" fill="hold"/>
                                        <p:tgtEl>
                                          <p:spTgt spid="4"/>
                                        </p:tgtEl>
                                        <p:attrNameLst>
                                          <p:attrName>ppt_x</p:attrName>
                                        </p:attrNameLst>
                                      </p:cBhvr>
                                      <p:tavLst>
                                        <p:tav tm="0">
                                          <p:val>
                                            <p:strVal val="1+#ppt_w/2"/>
                                          </p:val>
                                        </p:tav>
                                        <p:tav tm="100000">
                                          <p:val>
                                            <p:strVal val="#ppt_x"/>
                                          </p:val>
                                        </p:tav>
                                      </p:tavLst>
                                    </p:anim>
                                    <p:anim calcmode="lin" valueType="num">
                                      <p:cBhvr additive="base">
                                        <p:cTn id="252" dur="5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a:blipFill dpi="0" rotWithShape="1">
            <a:blip r:embed="rId2"/>
            <a:srcRect/>
            <a:stretch>
              <a:fillRect/>
            </a:stretch>
          </a:blipFill>
        </p:spPr>
        <p:txBody>
          <a:bodyPr/>
          <a:lstStyle/>
          <a:p>
            <a:endParaRPr lang="es-ES" dirty="0"/>
          </a:p>
        </p:txBody>
      </p:sp>
      <p:pic>
        <p:nvPicPr>
          <p:cNvPr id="11" name="10 Imagen" descr="Imagen1.png"/>
          <p:cNvPicPr>
            <a:picLocks noChangeAspect="1"/>
          </p:cNvPicPr>
          <p:nvPr/>
        </p:nvPicPr>
        <p:blipFill>
          <a:blip r:embed="rId3"/>
          <a:srcRect l="3906" t="2532" r="3906" b="2531"/>
          <a:stretch>
            <a:fillRect/>
          </a:stretch>
        </p:blipFill>
        <p:spPr>
          <a:xfrm>
            <a:off x="0" y="571480"/>
            <a:ext cx="9144000" cy="5715040"/>
          </a:xfrm>
          <a:prstGeom prst="rect">
            <a:avLst/>
          </a:prstGeom>
        </p:spPr>
      </p:pic>
      <p:sp>
        <p:nvSpPr>
          <p:cNvPr id="4" name="3 CuadroTexto"/>
          <p:cNvSpPr txBox="1"/>
          <p:nvPr/>
        </p:nvSpPr>
        <p:spPr>
          <a:xfrm>
            <a:off x="357159" y="928670"/>
            <a:ext cx="5357850" cy="369332"/>
          </a:xfrm>
          <a:prstGeom prst="rect">
            <a:avLst/>
          </a:prstGeom>
          <a:noFill/>
        </p:spPr>
        <p:txBody>
          <a:bodyPr wrap="square" rtlCol="0">
            <a:spAutoFit/>
          </a:bodyPr>
          <a:lstStyle/>
          <a:p>
            <a:r>
              <a:rPr lang="es-ES" dirty="0" smtClean="0"/>
              <a:t> </a:t>
            </a:r>
            <a:endParaRPr lang="es-ES" sz="2000" dirty="0" smtClean="0">
              <a:solidFill>
                <a:schemeClr val="bg1"/>
              </a:solidFill>
              <a:latin typeface="Agency FB" pitchFamily="34" charset="0"/>
            </a:endParaRPr>
          </a:p>
        </p:txBody>
      </p:sp>
      <p:sp>
        <p:nvSpPr>
          <p:cNvPr id="6" name="5 CuadroTexto"/>
          <p:cNvSpPr txBox="1"/>
          <p:nvPr/>
        </p:nvSpPr>
        <p:spPr>
          <a:xfrm>
            <a:off x="428596" y="1142984"/>
            <a:ext cx="5286412" cy="1477328"/>
          </a:xfrm>
          <a:prstGeom prst="rect">
            <a:avLst/>
          </a:prstGeom>
          <a:noFill/>
        </p:spPr>
        <p:txBody>
          <a:bodyPr wrap="square" rtlCol="0">
            <a:spAutoFit/>
          </a:bodyPr>
          <a:lstStyle/>
          <a:p>
            <a:r>
              <a:rPr lang="es-ES" dirty="0" smtClean="0">
                <a:solidFill>
                  <a:schemeClr val="bg1"/>
                </a:solidFill>
                <a:latin typeface="Agency FB" pitchFamily="34" charset="0"/>
              </a:rPr>
              <a:t>Las cebras le deben a sus rayas la mayor parte de su fama. Son animales robustos, de forma similar a la del caballo. Es por ello que a través de los años se le ha intentado domesticar, pero la naturaleza de las cebras es distinta a la de los caballos y la domesticación ha sido prácticamente imposible.</a:t>
            </a:r>
            <a:r>
              <a:rPr lang="es-ES" dirty="0" smtClean="0"/>
              <a:t> </a:t>
            </a:r>
            <a:endParaRPr lang="es-ES" dirty="0">
              <a:solidFill>
                <a:schemeClr val="bg1"/>
              </a:solidFill>
              <a:latin typeface="Agency FB" pitchFamily="34" charset="0"/>
            </a:endParaRPr>
          </a:p>
        </p:txBody>
      </p:sp>
      <p:sp>
        <p:nvSpPr>
          <p:cNvPr id="7" name="6 CuadroTexto"/>
          <p:cNvSpPr txBox="1"/>
          <p:nvPr/>
        </p:nvSpPr>
        <p:spPr>
          <a:xfrm>
            <a:off x="2714612" y="3143248"/>
            <a:ext cx="3571900" cy="1477328"/>
          </a:xfrm>
          <a:prstGeom prst="rect">
            <a:avLst/>
          </a:prstGeom>
          <a:noFill/>
        </p:spPr>
        <p:txBody>
          <a:bodyPr wrap="square" rtlCol="0">
            <a:spAutoFit/>
          </a:bodyPr>
          <a:lstStyle/>
          <a:p>
            <a:r>
              <a:rPr lang="es-ES" dirty="0" smtClean="0">
                <a:solidFill>
                  <a:schemeClr val="bg1"/>
                </a:solidFill>
                <a:latin typeface="Agency FB" pitchFamily="34" charset="0"/>
              </a:rPr>
              <a:t>Se sabe que el color de las cebras es negro con rayas blancas y no al revés, puesto que las pruebas hechas en los embriones demuestran que el color de fondo es oscuro</a:t>
            </a:r>
          </a:p>
          <a:p>
            <a:endParaRPr lang="es-ES" dirty="0"/>
          </a:p>
        </p:txBody>
      </p:sp>
      <p:pic>
        <p:nvPicPr>
          <p:cNvPr id="9" name="8 Imagen" descr="image005.jpg"/>
          <p:cNvPicPr>
            <a:picLocks noChangeAspect="1"/>
          </p:cNvPicPr>
          <p:nvPr/>
        </p:nvPicPr>
        <p:blipFill>
          <a:blip r:embed="rId4"/>
          <a:stretch>
            <a:fillRect/>
          </a:stretch>
        </p:blipFill>
        <p:spPr>
          <a:xfrm>
            <a:off x="-500098" y="0"/>
            <a:ext cx="10072758" cy="6858000"/>
          </a:xfrm>
          <a:prstGeom prst="rect">
            <a:avLst/>
          </a:prstGeom>
        </p:spPr>
      </p:pic>
    </p:spTree>
  </p:cSld>
  <p:clrMapOvr>
    <a:masterClrMapping/>
  </p:clrMapOvr>
  <p:transition advTm="2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withEffect">
                                  <p:stCondLst>
                                    <p:cond delay="0"/>
                                  </p:stCondLst>
                                  <p:childTnLst>
                                    <p:set>
                                      <p:cBhvr rctx="PPT">
                                        <p:cTn id="6" dur="indefinite"/>
                                        <p:tgtEl>
                                          <p:spTgt spid="9"/>
                                        </p:tgtEl>
                                        <p:attrNameLst>
                                          <p:attrName>style.opacity</p:attrName>
                                        </p:attrNameLst>
                                      </p:cBhvr>
                                      <p:to>
                                        <p:strVal val="0"/>
                                      </p:to>
                                    </p:set>
                                    <p:animEffect filter="image" prLst="opacity: 0">
                                      <p:cBhvr rctx="IE">
                                        <p:cTn id="7" dur="indefinite"/>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chemeClr val="bg1"/>
              </a:gs>
              <a:gs pos="50000">
                <a:schemeClr val="tx2">
                  <a:lumMod val="50000"/>
                  <a:shade val="67500"/>
                  <a:satMod val="115000"/>
                </a:schemeClr>
              </a:gs>
              <a:gs pos="100000">
                <a:schemeClr val="tx2">
                  <a:lumMod val="50000"/>
                  <a:shade val="100000"/>
                  <a:satMod val="115000"/>
                </a:schemeClr>
              </a:gs>
            </a:gsLst>
            <a:lin ang="16200000" scaled="1"/>
            <a:tileRect/>
          </a:gradFill>
        </p:spPr>
        <p:txBody>
          <a:bodyPr/>
          <a:lstStyle/>
          <a:p>
            <a:endParaRPr lang="es-ES" dirty="0"/>
          </a:p>
        </p:txBody>
      </p:sp>
      <p:pic>
        <p:nvPicPr>
          <p:cNvPr id="4" name="3 Imagen" descr="5b11513534af35016352e6f90cb3249b.jpg"/>
          <p:cNvPicPr>
            <a:picLocks noChangeAspect="1"/>
          </p:cNvPicPr>
          <p:nvPr/>
        </p:nvPicPr>
        <p:blipFill>
          <a:blip r:embed="rId2"/>
          <a:stretch>
            <a:fillRect/>
          </a:stretch>
        </p:blipFill>
        <p:spPr>
          <a:xfrm>
            <a:off x="0" y="0"/>
            <a:ext cx="9144000" cy="6851309"/>
          </a:xfrm>
          <a:prstGeom prst="rect">
            <a:avLst/>
          </a:prstGeom>
        </p:spPr>
      </p:pic>
      <p:pic>
        <p:nvPicPr>
          <p:cNvPr id="23" name="22 Imagen" descr="_BxukQ2_m9qlkjBuhJJvZbdm0os.png"/>
          <p:cNvPicPr>
            <a:picLocks noChangeAspect="1"/>
          </p:cNvPicPr>
          <p:nvPr/>
        </p:nvPicPr>
        <p:blipFill>
          <a:blip r:embed="rId3">
            <a:grayscl/>
            <a:lum contrast="20000"/>
          </a:blip>
          <a:srcRect l="11374" r="15320"/>
          <a:stretch>
            <a:fillRect/>
          </a:stretch>
        </p:blipFill>
        <p:spPr>
          <a:xfrm rot="17019875">
            <a:off x="2335150" y="-207058"/>
            <a:ext cx="1841652" cy="2136905"/>
          </a:xfrm>
          <a:prstGeom prst="rect">
            <a:avLst/>
          </a:prstGeom>
          <a:effectLst>
            <a:reflection blurRad="6350" stA="50000" endA="300" endPos="90000" dir="5400000" sy="-100000" algn="bl" rotWithShape="0"/>
          </a:effectLst>
        </p:spPr>
      </p:pic>
      <p:pic>
        <p:nvPicPr>
          <p:cNvPr id="24" name="23 Imagen" descr="_BxukQ2_m9qlkjBuhJJvZbdm0os.png"/>
          <p:cNvPicPr>
            <a:picLocks noChangeAspect="1"/>
          </p:cNvPicPr>
          <p:nvPr/>
        </p:nvPicPr>
        <p:blipFill>
          <a:blip r:embed="rId3">
            <a:grayscl/>
            <a:lum contrast="20000"/>
          </a:blip>
          <a:srcRect l="11374" r="15320"/>
          <a:stretch>
            <a:fillRect/>
          </a:stretch>
        </p:blipFill>
        <p:spPr>
          <a:xfrm rot="4484552" flipH="1">
            <a:off x="4748654" y="-185642"/>
            <a:ext cx="1747720" cy="1997254"/>
          </a:xfrm>
          <a:prstGeom prst="rect">
            <a:avLst/>
          </a:prstGeom>
          <a:effectLst>
            <a:reflection blurRad="6350" stA="50000" endA="300" endPos="90000" dir="5400000" sy="-100000" algn="bl" rotWithShape="0"/>
          </a:effectLst>
        </p:spPr>
      </p:pic>
      <p:pic>
        <p:nvPicPr>
          <p:cNvPr id="25" name="24 Imagen" descr="_BxukQ2_m9qlkjBuhJJvZbdm0os.png"/>
          <p:cNvPicPr>
            <a:picLocks noChangeAspect="1"/>
          </p:cNvPicPr>
          <p:nvPr/>
        </p:nvPicPr>
        <p:blipFill>
          <a:blip r:embed="rId3">
            <a:grayscl/>
            <a:lum contrast="20000"/>
          </a:blip>
          <a:srcRect l="11374" r="15320"/>
          <a:stretch>
            <a:fillRect/>
          </a:stretch>
        </p:blipFill>
        <p:spPr>
          <a:xfrm rot="17019875">
            <a:off x="2312243" y="723784"/>
            <a:ext cx="1841652" cy="2136905"/>
          </a:xfrm>
          <a:prstGeom prst="rect">
            <a:avLst/>
          </a:prstGeom>
          <a:effectLst>
            <a:reflection blurRad="6350" stA="50000" endA="300" endPos="90000" dir="5400000" sy="-100000" algn="bl" rotWithShape="0"/>
          </a:effectLst>
        </p:spPr>
      </p:pic>
      <p:pic>
        <p:nvPicPr>
          <p:cNvPr id="26" name="25 Imagen" descr="_BxukQ2_m9qlkjBuhJJvZbdm0os.png"/>
          <p:cNvPicPr>
            <a:picLocks noChangeAspect="1"/>
          </p:cNvPicPr>
          <p:nvPr/>
        </p:nvPicPr>
        <p:blipFill>
          <a:blip r:embed="rId3">
            <a:grayscl/>
            <a:lum contrast="20000"/>
          </a:blip>
          <a:srcRect l="11374" r="15320"/>
          <a:stretch>
            <a:fillRect/>
          </a:stretch>
        </p:blipFill>
        <p:spPr>
          <a:xfrm rot="4484552" flipH="1">
            <a:off x="4677217" y="750146"/>
            <a:ext cx="1747720" cy="1997254"/>
          </a:xfrm>
          <a:prstGeom prst="rect">
            <a:avLst/>
          </a:prstGeom>
          <a:effectLst>
            <a:reflection blurRad="6350" stA="50000" endA="300" endPos="90000" dir="5400000" sy="-100000" algn="bl" rotWithShape="0"/>
          </a:effectLst>
        </p:spPr>
      </p:pic>
      <p:pic>
        <p:nvPicPr>
          <p:cNvPr id="27" name="26 Imagen" descr="_BxukQ2_m9qlkjBuhJJvZbdm0os.png"/>
          <p:cNvPicPr>
            <a:picLocks noChangeAspect="1"/>
          </p:cNvPicPr>
          <p:nvPr/>
        </p:nvPicPr>
        <p:blipFill>
          <a:blip r:embed="rId3">
            <a:grayscl/>
            <a:lum contrast="20000"/>
          </a:blip>
          <a:srcRect l="11374" r="15320"/>
          <a:stretch>
            <a:fillRect/>
          </a:stretch>
        </p:blipFill>
        <p:spPr>
          <a:xfrm rot="17019875">
            <a:off x="2312242" y="1645384"/>
            <a:ext cx="1841652" cy="2136905"/>
          </a:xfrm>
          <a:prstGeom prst="rect">
            <a:avLst/>
          </a:prstGeom>
          <a:effectLst>
            <a:reflection blurRad="6350" stA="50000" endA="300" endPos="90000" dir="5400000" sy="-100000" algn="bl" rotWithShape="0"/>
          </a:effectLst>
        </p:spPr>
      </p:pic>
      <p:pic>
        <p:nvPicPr>
          <p:cNvPr id="28" name="27 Imagen" descr="_BxukQ2_m9qlkjBuhJJvZbdm0os.png"/>
          <p:cNvPicPr>
            <a:picLocks noChangeAspect="1"/>
          </p:cNvPicPr>
          <p:nvPr/>
        </p:nvPicPr>
        <p:blipFill>
          <a:blip r:embed="rId3">
            <a:grayscl/>
            <a:lum contrast="20000"/>
          </a:blip>
          <a:srcRect l="11374" r="15320"/>
          <a:stretch>
            <a:fillRect/>
          </a:stretch>
        </p:blipFill>
        <p:spPr>
          <a:xfrm rot="4484552" flipH="1">
            <a:off x="4677216" y="1671746"/>
            <a:ext cx="1747720" cy="1997254"/>
          </a:xfrm>
          <a:prstGeom prst="rect">
            <a:avLst/>
          </a:prstGeom>
          <a:effectLst>
            <a:reflection blurRad="6350" stA="50000" endA="300" endPos="90000" dir="5400000" sy="-100000" algn="bl" rotWithShape="0"/>
          </a:effectLst>
        </p:spPr>
      </p:pic>
      <p:pic>
        <p:nvPicPr>
          <p:cNvPr id="29" name="28 Imagen" descr="_BxukQ2_m9qlkjBuhJJvZbdm0os.png"/>
          <p:cNvPicPr>
            <a:picLocks noChangeAspect="1"/>
          </p:cNvPicPr>
          <p:nvPr/>
        </p:nvPicPr>
        <p:blipFill>
          <a:blip r:embed="rId3">
            <a:grayscl/>
            <a:lum contrast="20000"/>
          </a:blip>
          <a:srcRect l="11374" r="15320"/>
          <a:stretch>
            <a:fillRect/>
          </a:stretch>
        </p:blipFill>
        <p:spPr>
          <a:xfrm rot="17019875">
            <a:off x="2383681" y="2581173"/>
            <a:ext cx="1841652" cy="2136905"/>
          </a:xfrm>
          <a:prstGeom prst="rect">
            <a:avLst/>
          </a:prstGeom>
          <a:effectLst>
            <a:reflection blurRad="6350" stA="50000" endA="300" endPos="90000" dir="5400000" sy="-100000" algn="bl" rotWithShape="0"/>
          </a:effectLst>
        </p:spPr>
      </p:pic>
      <p:pic>
        <p:nvPicPr>
          <p:cNvPr id="30" name="29 Imagen" descr="_BxukQ2_m9qlkjBuhJJvZbdm0os.png"/>
          <p:cNvPicPr>
            <a:picLocks noChangeAspect="1"/>
          </p:cNvPicPr>
          <p:nvPr/>
        </p:nvPicPr>
        <p:blipFill>
          <a:blip r:embed="rId3">
            <a:grayscl/>
            <a:lum contrast="20000"/>
          </a:blip>
          <a:srcRect l="11374" r="15320"/>
          <a:stretch>
            <a:fillRect/>
          </a:stretch>
        </p:blipFill>
        <p:spPr>
          <a:xfrm rot="4484552" flipH="1">
            <a:off x="4748655" y="2607535"/>
            <a:ext cx="1747720" cy="1997254"/>
          </a:xfrm>
          <a:prstGeom prst="rect">
            <a:avLst/>
          </a:prstGeom>
          <a:effectLst>
            <a:reflection blurRad="6350" stA="50000" endA="300" endPos="90000" dir="5400000" sy="-100000" algn="bl" rotWithShape="0"/>
          </a:effectLst>
        </p:spPr>
      </p:pic>
      <p:pic>
        <p:nvPicPr>
          <p:cNvPr id="31" name="30 Imagen" descr="_BxukQ2_m9qlkjBuhJJvZbdm0os.png"/>
          <p:cNvPicPr>
            <a:picLocks noChangeAspect="1"/>
          </p:cNvPicPr>
          <p:nvPr/>
        </p:nvPicPr>
        <p:blipFill>
          <a:blip r:embed="rId3">
            <a:grayscl/>
            <a:lum contrast="20000"/>
          </a:blip>
          <a:srcRect l="11374" r="15320"/>
          <a:stretch>
            <a:fillRect/>
          </a:stretch>
        </p:blipFill>
        <p:spPr>
          <a:xfrm rot="17019875">
            <a:off x="2383680" y="3431334"/>
            <a:ext cx="1841652" cy="2136905"/>
          </a:xfrm>
          <a:prstGeom prst="rect">
            <a:avLst/>
          </a:prstGeom>
          <a:effectLst>
            <a:reflection blurRad="6350" stA="50000" endA="300" endPos="90000" dir="5400000" sy="-100000" algn="bl" rotWithShape="0"/>
          </a:effectLst>
        </p:spPr>
      </p:pic>
      <p:pic>
        <p:nvPicPr>
          <p:cNvPr id="32" name="31 Imagen" descr="_BxukQ2_m9qlkjBuhJJvZbdm0os.png"/>
          <p:cNvPicPr>
            <a:picLocks noChangeAspect="1"/>
          </p:cNvPicPr>
          <p:nvPr/>
        </p:nvPicPr>
        <p:blipFill>
          <a:blip r:embed="rId3">
            <a:grayscl/>
            <a:lum contrast="20000"/>
          </a:blip>
          <a:srcRect l="11374" r="15320"/>
          <a:stretch>
            <a:fillRect/>
          </a:stretch>
        </p:blipFill>
        <p:spPr>
          <a:xfrm rot="4484552" flipH="1">
            <a:off x="4748654" y="3457696"/>
            <a:ext cx="1747720" cy="1997254"/>
          </a:xfrm>
          <a:prstGeom prst="rect">
            <a:avLst/>
          </a:prstGeom>
          <a:effectLst>
            <a:reflection blurRad="6350" stA="50000" endA="300" endPos="90000" dir="5400000" sy="-100000" algn="bl" rotWithShape="0"/>
          </a:effectLst>
        </p:spPr>
      </p:pic>
      <p:pic>
        <p:nvPicPr>
          <p:cNvPr id="33" name="32 Imagen" descr="_BxukQ2_m9qlkjBuhJJvZbdm0os.png"/>
          <p:cNvPicPr>
            <a:picLocks noChangeAspect="1"/>
          </p:cNvPicPr>
          <p:nvPr/>
        </p:nvPicPr>
        <p:blipFill>
          <a:blip r:embed="rId3">
            <a:grayscl/>
            <a:lum contrast="20000"/>
          </a:blip>
          <a:srcRect l="11374" r="15320"/>
          <a:stretch>
            <a:fillRect/>
          </a:stretch>
        </p:blipFill>
        <p:spPr>
          <a:xfrm rot="17019875">
            <a:off x="2312243" y="4367122"/>
            <a:ext cx="1841652" cy="2136905"/>
          </a:xfrm>
          <a:prstGeom prst="rect">
            <a:avLst/>
          </a:prstGeom>
          <a:effectLst>
            <a:reflection blurRad="6350" stA="50000" endA="300" endPos="90000" dir="5400000" sy="-100000" algn="bl" rotWithShape="0"/>
          </a:effectLst>
        </p:spPr>
      </p:pic>
      <p:pic>
        <p:nvPicPr>
          <p:cNvPr id="34" name="33 Imagen" descr="_BxukQ2_m9qlkjBuhJJvZbdm0os.png"/>
          <p:cNvPicPr>
            <a:picLocks noChangeAspect="1"/>
          </p:cNvPicPr>
          <p:nvPr/>
        </p:nvPicPr>
        <p:blipFill>
          <a:blip r:embed="rId3">
            <a:grayscl/>
            <a:lum contrast="20000"/>
          </a:blip>
          <a:srcRect l="11374" r="15320"/>
          <a:stretch>
            <a:fillRect/>
          </a:stretch>
        </p:blipFill>
        <p:spPr>
          <a:xfrm rot="4484552" flipH="1">
            <a:off x="4677217" y="4393484"/>
            <a:ext cx="1747720" cy="1997254"/>
          </a:xfrm>
          <a:prstGeom prst="rect">
            <a:avLst/>
          </a:prstGeom>
          <a:effectLst>
            <a:reflection blurRad="6350" stA="50000" endA="300" endPos="90000" dir="5400000" sy="-100000" algn="bl" rotWithShape="0"/>
          </a:effectLst>
        </p:spPr>
      </p:pic>
      <p:pic>
        <p:nvPicPr>
          <p:cNvPr id="35" name="34 Imagen" descr="_BxukQ2_m9qlkjBuhJJvZbdm0os.png"/>
          <p:cNvPicPr>
            <a:picLocks noChangeAspect="1"/>
          </p:cNvPicPr>
          <p:nvPr/>
        </p:nvPicPr>
        <p:blipFill>
          <a:blip r:embed="rId3">
            <a:grayscl/>
            <a:lum contrast="20000"/>
          </a:blip>
          <a:srcRect l="11374" r="15320"/>
          <a:stretch>
            <a:fillRect/>
          </a:stretch>
        </p:blipFill>
        <p:spPr>
          <a:xfrm rot="17019875">
            <a:off x="2312243" y="5224378"/>
            <a:ext cx="1841652" cy="2136905"/>
          </a:xfrm>
          <a:prstGeom prst="rect">
            <a:avLst/>
          </a:prstGeom>
          <a:effectLst>
            <a:reflection blurRad="6350" stA="50000" endA="300" endPos="90000" dir="5400000" sy="-100000" algn="bl" rotWithShape="0"/>
          </a:effectLst>
        </p:spPr>
      </p:pic>
      <p:pic>
        <p:nvPicPr>
          <p:cNvPr id="36" name="35 Imagen" descr="_BxukQ2_m9qlkjBuhJJvZbdm0os.png"/>
          <p:cNvPicPr>
            <a:picLocks noChangeAspect="1"/>
          </p:cNvPicPr>
          <p:nvPr/>
        </p:nvPicPr>
        <p:blipFill>
          <a:blip r:embed="rId3">
            <a:grayscl/>
            <a:lum contrast="20000"/>
          </a:blip>
          <a:srcRect l="11374" r="15320"/>
          <a:stretch>
            <a:fillRect/>
          </a:stretch>
        </p:blipFill>
        <p:spPr>
          <a:xfrm rot="4484552" flipH="1">
            <a:off x="4677217" y="5250740"/>
            <a:ext cx="1747720" cy="1997254"/>
          </a:xfrm>
          <a:prstGeom prst="rect">
            <a:avLst/>
          </a:prstGeom>
          <a:effectLst>
            <a:reflection blurRad="6350" stA="50000" endA="300" endPos="90000" dir="5400000" sy="-100000" algn="bl" rotWithShape="0"/>
          </a:effectLst>
        </p:spPr>
      </p:pic>
      <p:pic>
        <p:nvPicPr>
          <p:cNvPr id="19" name="18 Imagen" descr="image005.jpg"/>
          <p:cNvPicPr>
            <a:picLocks noChangeAspect="1"/>
          </p:cNvPicPr>
          <p:nvPr/>
        </p:nvPicPr>
        <p:blipFill>
          <a:blip r:embed="rId4"/>
          <a:stretch>
            <a:fillRect/>
          </a:stretch>
        </p:blipFill>
        <p:spPr>
          <a:xfrm>
            <a:off x="-500098" y="0"/>
            <a:ext cx="10072758" cy="7572404"/>
          </a:xfrm>
          <a:prstGeom prst="rect">
            <a:avLst/>
          </a:prstGeom>
        </p:spPr>
      </p:pic>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withEffect">
                                  <p:stCondLst>
                                    <p:cond delay="0"/>
                                  </p:stCondLst>
                                  <p:childTnLst>
                                    <p:set>
                                      <p:cBhvr rctx="PPT">
                                        <p:cTn id="6" dur="indefinite"/>
                                        <p:tgtEl>
                                          <p:spTgt spid="19"/>
                                        </p:tgtEl>
                                        <p:attrNameLst>
                                          <p:attrName>style.opacity</p:attrName>
                                        </p:attrNameLst>
                                      </p:cBhvr>
                                      <p:to>
                                        <p:strVal val="0"/>
                                      </p:to>
                                    </p:set>
                                    <p:animEffect filter="image" prLst="opacity: 0">
                                      <p:cBhvr rctx="IE">
                                        <p:cTn id="7" dur="indefinite"/>
                                        <p:tgtEl>
                                          <p:spTgt spid="19"/>
                                        </p:tgtEl>
                                      </p:cBhvr>
                                    </p:animEffect>
                                  </p:childTnLst>
                                </p:cTn>
                              </p:par>
                              <p:par>
                                <p:cTn id="8" presetID="2" presetClass="entr" presetSubtype="4" fill="hold" nodeType="withEffect">
                                  <p:stCondLst>
                                    <p:cond delay="0"/>
                                  </p:stCondLst>
                                  <p:childTnLst>
                                    <p:set>
                                      <p:cBhvr>
                                        <p:cTn id="9" dur="1" fill="hold">
                                          <p:stCondLst>
                                            <p:cond delay="0"/>
                                          </p:stCondLst>
                                        </p:cTn>
                                        <p:tgtEl>
                                          <p:spTgt spid="23"/>
                                        </p:tgtEl>
                                        <p:attrNameLst>
                                          <p:attrName>style.visibility</p:attrName>
                                        </p:attrNameLst>
                                      </p:cBhvr>
                                      <p:to>
                                        <p:strVal val="visible"/>
                                      </p:to>
                                    </p:set>
                                    <p:anim calcmode="lin" valueType="num">
                                      <p:cBhvr additive="base">
                                        <p:cTn id="10" dur="5000" fill="hold"/>
                                        <p:tgtEl>
                                          <p:spTgt spid="23"/>
                                        </p:tgtEl>
                                        <p:attrNameLst>
                                          <p:attrName>ppt_x</p:attrName>
                                        </p:attrNameLst>
                                      </p:cBhvr>
                                      <p:tavLst>
                                        <p:tav tm="0">
                                          <p:val>
                                            <p:strVal val="#ppt_x"/>
                                          </p:val>
                                        </p:tav>
                                        <p:tav tm="100000">
                                          <p:val>
                                            <p:strVal val="#ppt_x"/>
                                          </p:val>
                                        </p:tav>
                                      </p:tavLst>
                                    </p:anim>
                                    <p:anim calcmode="lin" valueType="num">
                                      <p:cBhvr additive="base">
                                        <p:cTn id="11" dur="5000" fill="hold"/>
                                        <p:tgtEl>
                                          <p:spTgt spid="23"/>
                                        </p:tgtEl>
                                        <p:attrNameLst>
                                          <p:attrName>ppt_y</p:attrName>
                                        </p:attrNameLst>
                                      </p:cBhvr>
                                      <p:tavLst>
                                        <p:tav tm="0">
                                          <p:val>
                                            <p:strVal val="1+#ppt_h/2"/>
                                          </p:val>
                                        </p:tav>
                                        <p:tav tm="100000">
                                          <p:val>
                                            <p:strVal val="#ppt_y"/>
                                          </p:val>
                                        </p:tav>
                                      </p:tavLst>
                                    </p:anim>
                                  </p:childTnLst>
                                </p:cTn>
                              </p:par>
                              <p:par>
                                <p:cTn id="12" presetID="2" presetClass="entr" presetSubtype="4" fill="hold" nodeType="withEffect">
                                  <p:stCondLst>
                                    <p:cond delay="0"/>
                                  </p:stCondLst>
                                  <p:childTnLst>
                                    <p:set>
                                      <p:cBhvr>
                                        <p:cTn id="13" dur="1" fill="hold">
                                          <p:stCondLst>
                                            <p:cond delay="0"/>
                                          </p:stCondLst>
                                        </p:cTn>
                                        <p:tgtEl>
                                          <p:spTgt spid="24"/>
                                        </p:tgtEl>
                                        <p:attrNameLst>
                                          <p:attrName>style.visibility</p:attrName>
                                        </p:attrNameLst>
                                      </p:cBhvr>
                                      <p:to>
                                        <p:strVal val="visible"/>
                                      </p:to>
                                    </p:set>
                                    <p:anim calcmode="lin" valueType="num">
                                      <p:cBhvr additive="base">
                                        <p:cTn id="14" dur="5000" fill="hold"/>
                                        <p:tgtEl>
                                          <p:spTgt spid="24"/>
                                        </p:tgtEl>
                                        <p:attrNameLst>
                                          <p:attrName>ppt_x</p:attrName>
                                        </p:attrNameLst>
                                      </p:cBhvr>
                                      <p:tavLst>
                                        <p:tav tm="0">
                                          <p:val>
                                            <p:strVal val="#ppt_x"/>
                                          </p:val>
                                        </p:tav>
                                        <p:tav tm="100000">
                                          <p:val>
                                            <p:strVal val="#ppt_x"/>
                                          </p:val>
                                        </p:tav>
                                      </p:tavLst>
                                    </p:anim>
                                    <p:anim calcmode="lin" valueType="num">
                                      <p:cBhvr additive="base">
                                        <p:cTn id="15" dur="5000" fill="hold"/>
                                        <p:tgtEl>
                                          <p:spTgt spid="24"/>
                                        </p:tgtEl>
                                        <p:attrNameLst>
                                          <p:attrName>ppt_y</p:attrName>
                                        </p:attrNameLst>
                                      </p:cBhvr>
                                      <p:tavLst>
                                        <p:tav tm="0">
                                          <p:val>
                                            <p:strVal val="1+#ppt_h/2"/>
                                          </p:val>
                                        </p:tav>
                                        <p:tav tm="100000">
                                          <p:val>
                                            <p:strVal val="#ppt_y"/>
                                          </p:val>
                                        </p:tav>
                                      </p:tavLst>
                                    </p:anim>
                                  </p:childTnLst>
                                </p:cTn>
                              </p:par>
                              <p:par>
                                <p:cTn id="16" presetID="2" presetClass="entr" presetSubtype="4" fill="hold" nodeType="withEffect">
                                  <p:stCondLst>
                                    <p:cond delay="0"/>
                                  </p:stCondLst>
                                  <p:childTnLst>
                                    <p:set>
                                      <p:cBhvr>
                                        <p:cTn id="17" dur="1" fill="hold">
                                          <p:stCondLst>
                                            <p:cond delay="0"/>
                                          </p:stCondLst>
                                        </p:cTn>
                                        <p:tgtEl>
                                          <p:spTgt spid="25"/>
                                        </p:tgtEl>
                                        <p:attrNameLst>
                                          <p:attrName>style.visibility</p:attrName>
                                        </p:attrNameLst>
                                      </p:cBhvr>
                                      <p:to>
                                        <p:strVal val="visible"/>
                                      </p:to>
                                    </p:set>
                                    <p:anim calcmode="lin" valueType="num">
                                      <p:cBhvr additive="base">
                                        <p:cTn id="18" dur="5000" fill="hold"/>
                                        <p:tgtEl>
                                          <p:spTgt spid="25"/>
                                        </p:tgtEl>
                                        <p:attrNameLst>
                                          <p:attrName>ppt_x</p:attrName>
                                        </p:attrNameLst>
                                      </p:cBhvr>
                                      <p:tavLst>
                                        <p:tav tm="0">
                                          <p:val>
                                            <p:strVal val="#ppt_x"/>
                                          </p:val>
                                        </p:tav>
                                        <p:tav tm="100000">
                                          <p:val>
                                            <p:strVal val="#ppt_x"/>
                                          </p:val>
                                        </p:tav>
                                      </p:tavLst>
                                    </p:anim>
                                    <p:anim calcmode="lin" valueType="num">
                                      <p:cBhvr additive="base">
                                        <p:cTn id="19" dur="5000" fill="hold"/>
                                        <p:tgtEl>
                                          <p:spTgt spid="25"/>
                                        </p:tgtEl>
                                        <p:attrNameLst>
                                          <p:attrName>ppt_y</p:attrName>
                                        </p:attrNameLst>
                                      </p:cBhvr>
                                      <p:tavLst>
                                        <p:tav tm="0">
                                          <p:val>
                                            <p:strVal val="1+#ppt_h/2"/>
                                          </p:val>
                                        </p:tav>
                                        <p:tav tm="100000">
                                          <p:val>
                                            <p:strVal val="#ppt_y"/>
                                          </p:val>
                                        </p:tav>
                                      </p:tavLst>
                                    </p:anim>
                                  </p:childTnLst>
                                </p:cTn>
                              </p:par>
                              <p:par>
                                <p:cTn id="20" presetID="2" presetClass="entr" presetSubtype="4" fill="hold" nodeType="withEffect">
                                  <p:stCondLst>
                                    <p:cond delay="0"/>
                                  </p:stCondLst>
                                  <p:childTnLst>
                                    <p:set>
                                      <p:cBhvr>
                                        <p:cTn id="21" dur="1" fill="hold">
                                          <p:stCondLst>
                                            <p:cond delay="0"/>
                                          </p:stCondLst>
                                        </p:cTn>
                                        <p:tgtEl>
                                          <p:spTgt spid="26"/>
                                        </p:tgtEl>
                                        <p:attrNameLst>
                                          <p:attrName>style.visibility</p:attrName>
                                        </p:attrNameLst>
                                      </p:cBhvr>
                                      <p:to>
                                        <p:strVal val="visible"/>
                                      </p:to>
                                    </p:set>
                                    <p:anim calcmode="lin" valueType="num">
                                      <p:cBhvr additive="base">
                                        <p:cTn id="22" dur="5000" fill="hold"/>
                                        <p:tgtEl>
                                          <p:spTgt spid="26"/>
                                        </p:tgtEl>
                                        <p:attrNameLst>
                                          <p:attrName>ppt_x</p:attrName>
                                        </p:attrNameLst>
                                      </p:cBhvr>
                                      <p:tavLst>
                                        <p:tav tm="0">
                                          <p:val>
                                            <p:strVal val="#ppt_x"/>
                                          </p:val>
                                        </p:tav>
                                        <p:tav tm="100000">
                                          <p:val>
                                            <p:strVal val="#ppt_x"/>
                                          </p:val>
                                        </p:tav>
                                      </p:tavLst>
                                    </p:anim>
                                    <p:anim calcmode="lin" valueType="num">
                                      <p:cBhvr additive="base">
                                        <p:cTn id="23" dur="5000" fill="hold"/>
                                        <p:tgtEl>
                                          <p:spTgt spid="26"/>
                                        </p:tgtEl>
                                        <p:attrNameLst>
                                          <p:attrName>ppt_y</p:attrName>
                                        </p:attrNameLst>
                                      </p:cBhvr>
                                      <p:tavLst>
                                        <p:tav tm="0">
                                          <p:val>
                                            <p:strVal val="1+#ppt_h/2"/>
                                          </p:val>
                                        </p:tav>
                                        <p:tav tm="100000">
                                          <p:val>
                                            <p:strVal val="#ppt_y"/>
                                          </p:val>
                                        </p:tav>
                                      </p:tavLst>
                                    </p:anim>
                                  </p:childTnLst>
                                </p:cTn>
                              </p:par>
                              <p:par>
                                <p:cTn id="24" presetID="2" presetClass="entr" presetSubtype="4" fill="hold" nodeType="withEffect">
                                  <p:stCondLst>
                                    <p:cond delay="0"/>
                                  </p:stCondLst>
                                  <p:childTnLst>
                                    <p:set>
                                      <p:cBhvr>
                                        <p:cTn id="25" dur="1" fill="hold">
                                          <p:stCondLst>
                                            <p:cond delay="0"/>
                                          </p:stCondLst>
                                        </p:cTn>
                                        <p:tgtEl>
                                          <p:spTgt spid="27"/>
                                        </p:tgtEl>
                                        <p:attrNameLst>
                                          <p:attrName>style.visibility</p:attrName>
                                        </p:attrNameLst>
                                      </p:cBhvr>
                                      <p:to>
                                        <p:strVal val="visible"/>
                                      </p:to>
                                    </p:set>
                                    <p:anim calcmode="lin" valueType="num">
                                      <p:cBhvr additive="base">
                                        <p:cTn id="26" dur="5000" fill="hold"/>
                                        <p:tgtEl>
                                          <p:spTgt spid="27"/>
                                        </p:tgtEl>
                                        <p:attrNameLst>
                                          <p:attrName>ppt_x</p:attrName>
                                        </p:attrNameLst>
                                      </p:cBhvr>
                                      <p:tavLst>
                                        <p:tav tm="0">
                                          <p:val>
                                            <p:strVal val="#ppt_x"/>
                                          </p:val>
                                        </p:tav>
                                        <p:tav tm="100000">
                                          <p:val>
                                            <p:strVal val="#ppt_x"/>
                                          </p:val>
                                        </p:tav>
                                      </p:tavLst>
                                    </p:anim>
                                    <p:anim calcmode="lin" valueType="num">
                                      <p:cBhvr additive="base">
                                        <p:cTn id="27" dur="5000" fill="hold"/>
                                        <p:tgtEl>
                                          <p:spTgt spid="27"/>
                                        </p:tgtEl>
                                        <p:attrNameLst>
                                          <p:attrName>ppt_y</p:attrName>
                                        </p:attrNameLst>
                                      </p:cBhvr>
                                      <p:tavLst>
                                        <p:tav tm="0">
                                          <p:val>
                                            <p:strVal val="1+#ppt_h/2"/>
                                          </p:val>
                                        </p:tav>
                                        <p:tav tm="100000">
                                          <p:val>
                                            <p:strVal val="#ppt_y"/>
                                          </p:val>
                                        </p:tav>
                                      </p:tavLst>
                                    </p:anim>
                                  </p:childTnLst>
                                </p:cTn>
                              </p:par>
                              <p:par>
                                <p:cTn id="28" presetID="2" presetClass="entr" presetSubtype="4" fill="hold" nodeType="withEffect">
                                  <p:stCondLst>
                                    <p:cond delay="0"/>
                                  </p:stCondLst>
                                  <p:childTnLst>
                                    <p:set>
                                      <p:cBhvr>
                                        <p:cTn id="29" dur="1" fill="hold">
                                          <p:stCondLst>
                                            <p:cond delay="0"/>
                                          </p:stCondLst>
                                        </p:cTn>
                                        <p:tgtEl>
                                          <p:spTgt spid="28"/>
                                        </p:tgtEl>
                                        <p:attrNameLst>
                                          <p:attrName>style.visibility</p:attrName>
                                        </p:attrNameLst>
                                      </p:cBhvr>
                                      <p:to>
                                        <p:strVal val="visible"/>
                                      </p:to>
                                    </p:set>
                                    <p:anim calcmode="lin" valueType="num">
                                      <p:cBhvr additive="base">
                                        <p:cTn id="30" dur="5000" fill="hold"/>
                                        <p:tgtEl>
                                          <p:spTgt spid="28"/>
                                        </p:tgtEl>
                                        <p:attrNameLst>
                                          <p:attrName>ppt_x</p:attrName>
                                        </p:attrNameLst>
                                      </p:cBhvr>
                                      <p:tavLst>
                                        <p:tav tm="0">
                                          <p:val>
                                            <p:strVal val="#ppt_x"/>
                                          </p:val>
                                        </p:tav>
                                        <p:tav tm="100000">
                                          <p:val>
                                            <p:strVal val="#ppt_x"/>
                                          </p:val>
                                        </p:tav>
                                      </p:tavLst>
                                    </p:anim>
                                    <p:anim calcmode="lin" valueType="num">
                                      <p:cBhvr additive="base">
                                        <p:cTn id="31" dur="5000" fill="hold"/>
                                        <p:tgtEl>
                                          <p:spTgt spid="28"/>
                                        </p:tgtEl>
                                        <p:attrNameLst>
                                          <p:attrName>ppt_y</p:attrName>
                                        </p:attrNameLst>
                                      </p:cBhvr>
                                      <p:tavLst>
                                        <p:tav tm="0">
                                          <p:val>
                                            <p:strVal val="1+#ppt_h/2"/>
                                          </p:val>
                                        </p:tav>
                                        <p:tav tm="100000">
                                          <p:val>
                                            <p:strVal val="#ppt_y"/>
                                          </p:val>
                                        </p:tav>
                                      </p:tavLst>
                                    </p:anim>
                                  </p:childTnLst>
                                </p:cTn>
                              </p:par>
                              <p:par>
                                <p:cTn id="32" presetID="2" presetClass="entr" presetSubtype="4" fill="hold" nodeType="withEffect">
                                  <p:stCondLst>
                                    <p:cond delay="0"/>
                                  </p:stCondLst>
                                  <p:childTnLst>
                                    <p:set>
                                      <p:cBhvr>
                                        <p:cTn id="33" dur="1" fill="hold">
                                          <p:stCondLst>
                                            <p:cond delay="0"/>
                                          </p:stCondLst>
                                        </p:cTn>
                                        <p:tgtEl>
                                          <p:spTgt spid="29"/>
                                        </p:tgtEl>
                                        <p:attrNameLst>
                                          <p:attrName>style.visibility</p:attrName>
                                        </p:attrNameLst>
                                      </p:cBhvr>
                                      <p:to>
                                        <p:strVal val="visible"/>
                                      </p:to>
                                    </p:set>
                                    <p:anim calcmode="lin" valueType="num">
                                      <p:cBhvr additive="base">
                                        <p:cTn id="34" dur="5000" fill="hold"/>
                                        <p:tgtEl>
                                          <p:spTgt spid="29"/>
                                        </p:tgtEl>
                                        <p:attrNameLst>
                                          <p:attrName>ppt_x</p:attrName>
                                        </p:attrNameLst>
                                      </p:cBhvr>
                                      <p:tavLst>
                                        <p:tav tm="0">
                                          <p:val>
                                            <p:strVal val="#ppt_x"/>
                                          </p:val>
                                        </p:tav>
                                        <p:tav tm="100000">
                                          <p:val>
                                            <p:strVal val="#ppt_x"/>
                                          </p:val>
                                        </p:tav>
                                      </p:tavLst>
                                    </p:anim>
                                    <p:anim calcmode="lin" valueType="num">
                                      <p:cBhvr additive="base">
                                        <p:cTn id="35" dur="5000" fill="hold"/>
                                        <p:tgtEl>
                                          <p:spTgt spid="29"/>
                                        </p:tgtEl>
                                        <p:attrNameLst>
                                          <p:attrName>ppt_y</p:attrName>
                                        </p:attrNameLst>
                                      </p:cBhvr>
                                      <p:tavLst>
                                        <p:tav tm="0">
                                          <p:val>
                                            <p:strVal val="1+#ppt_h/2"/>
                                          </p:val>
                                        </p:tav>
                                        <p:tav tm="100000">
                                          <p:val>
                                            <p:strVal val="#ppt_y"/>
                                          </p:val>
                                        </p:tav>
                                      </p:tavLst>
                                    </p:anim>
                                  </p:childTnLst>
                                </p:cTn>
                              </p:par>
                              <p:par>
                                <p:cTn id="36" presetID="2" presetClass="entr" presetSubtype="4" fill="hold" nodeType="withEffect">
                                  <p:stCondLst>
                                    <p:cond delay="0"/>
                                  </p:stCondLst>
                                  <p:childTnLst>
                                    <p:set>
                                      <p:cBhvr>
                                        <p:cTn id="37" dur="1" fill="hold">
                                          <p:stCondLst>
                                            <p:cond delay="0"/>
                                          </p:stCondLst>
                                        </p:cTn>
                                        <p:tgtEl>
                                          <p:spTgt spid="30"/>
                                        </p:tgtEl>
                                        <p:attrNameLst>
                                          <p:attrName>style.visibility</p:attrName>
                                        </p:attrNameLst>
                                      </p:cBhvr>
                                      <p:to>
                                        <p:strVal val="visible"/>
                                      </p:to>
                                    </p:set>
                                    <p:anim calcmode="lin" valueType="num">
                                      <p:cBhvr additive="base">
                                        <p:cTn id="38" dur="5000" fill="hold"/>
                                        <p:tgtEl>
                                          <p:spTgt spid="30"/>
                                        </p:tgtEl>
                                        <p:attrNameLst>
                                          <p:attrName>ppt_x</p:attrName>
                                        </p:attrNameLst>
                                      </p:cBhvr>
                                      <p:tavLst>
                                        <p:tav tm="0">
                                          <p:val>
                                            <p:strVal val="#ppt_x"/>
                                          </p:val>
                                        </p:tav>
                                        <p:tav tm="100000">
                                          <p:val>
                                            <p:strVal val="#ppt_x"/>
                                          </p:val>
                                        </p:tav>
                                      </p:tavLst>
                                    </p:anim>
                                    <p:anim calcmode="lin" valueType="num">
                                      <p:cBhvr additive="base">
                                        <p:cTn id="39" dur="5000" fill="hold"/>
                                        <p:tgtEl>
                                          <p:spTgt spid="30"/>
                                        </p:tgtEl>
                                        <p:attrNameLst>
                                          <p:attrName>ppt_y</p:attrName>
                                        </p:attrNameLst>
                                      </p:cBhvr>
                                      <p:tavLst>
                                        <p:tav tm="0">
                                          <p:val>
                                            <p:strVal val="1+#ppt_h/2"/>
                                          </p:val>
                                        </p:tav>
                                        <p:tav tm="100000">
                                          <p:val>
                                            <p:strVal val="#ppt_y"/>
                                          </p:val>
                                        </p:tav>
                                      </p:tavLst>
                                    </p:anim>
                                  </p:childTnLst>
                                </p:cTn>
                              </p:par>
                              <p:par>
                                <p:cTn id="40" presetID="2" presetClass="entr" presetSubtype="4" fill="hold" nodeType="withEffect">
                                  <p:stCondLst>
                                    <p:cond delay="0"/>
                                  </p:stCondLst>
                                  <p:childTnLst>
                                    <p:set>
                                      <p:cBhvr>
                                        <p:cTn id="41" dur="1" fill="hold">
                                          <p:stCondLst>
                                            <p:cond delay="0"/>
                                          </p:stCondLst>
                                        </p:cTn>
                                        <p:tgtEl>
                                          <p:spTgt spid="31"/>
                                        </p:tgtEl>
                                        <p:attrNameLst>
                                          <p:attrName>style.visibility</p:attrName>
                                        </p:attrNameLst>
                                      </p:cBhvr>
                                      <p:to>
                                        <p:strVal val="visible"/>
                                      </p:to>
                                    </p:set>
                                    <p:anim calcmode="lin" valueType="num">
                                      <p:cBhvr additive="base">
                                        <p:cTn id="42" dur="5000" fill="hold"/>
                                        <p:tgtEl>
                                          <p:spTgt spid="31"/>
                                        </p:tgtEl>
                                        <p:attrNameLst>
                                          <p:attrName>ppt_x</p:attrName>
                                        </p:attrNameLst>
                                      </p:cBhvr>
                                      <p:tavLst>
                                        <p:tav tm="0">
                                          <p:val>
                                            <p:strVal val="#ppt_x"/>
                                          </p:val>
                                        </p:tav>
                                        <p:tav tm="100000">
                                          <p:val>
                                            <p:strVal val="#ppt_x"/>
                                          </p:val>
                                        </p:tav>
                                      </p:tavLst>
                                    </p:anim>
                                    <p:anim calcmode="lin" valueType="num">
                                      <p:cBhvr additive="base">
                                        <p:cTn id="43" dur="5000" fill="hold"/>
                                        <p:tgtEl>
                                          <p:spTgt spid="31"/>
                                        </p:tgtEl>
                                        <p:attrNameLst>
                                          <p:attrName>ppt_y</p:attrName>
                                        </p:attrNameLst>
                                      </p:cBhvr>
                                      <p:tavLst>
                                        <p:tav tm="0">
                                          <p:val>
                                            <p:strVal val="1+#ppt_h/2"/>
                                          </p:val>
                                        </p:tav>
                                        <p:tav tm="100000">
                                          <p:val>
                                            <p:strVal val="#ppt_y"/>
                                          </p:val>
                                        </p:tav>
                                      </p:tavLst>
                                    </p:anim>
                                  </p:childTnLst>
                                </p:cTn>
                              </p:par>
                              <p:par>
                                <p:cTn id="44" presetID="2" presetClass="entr" presetSubtype="4" fill="hold" nodeType="withEffect">
                                  <p:stCondLst>
                                    <p:cond delay="0"/>
                                  </p:stCondLst>
                                  <p:childTnLst>
                                    <p:set>
                                      <p:cBhvr>
                                        <p:cTn id="45" dur="1" fill="hold">
                                          <p:stCondLst>
                                            <p:cond delay="0"/>
                                          </p:stCondLst>
                                        </p:cTn>
                                        <p:tgtEl>
                                          <p:spTgt spid="32"/>
                                        </p:tgtEl>
                                        <p:attrNameLst>
                                          <p:attrName>style.visibility</p:attrName>
                                        </p:attrNameLst>
                                      </p:cBhvr>
                                      <p:to>
                                        <p:strVal val="visible"/>
                                      </p:to>
                                    </p:set>
                                    <p:anim calcmode="lin" valueType="num">
                                      <p:cBhvr additive="base">
                                        <p:cTn id="46" dur="5000" fill="hold"/>
                                        <p:tgtEl>
                                          <p:spTgt spid="32"/>
                                        </p:tgtEl>
                                        <p:attrNameLst>
                                          <p:attrName>ppt_x</p:attrName>
                                        </p:attrNameLst>
                                      </p:cBhvr>
                                      <p:tavLst>
                                        <p:tav tm="0">
                                          <p:val>
                                            <p:strVal val="#ppt_x"/>
                                          </p:val>
                                        </p:tav>
                                        <p:tav tm="100000">
                                          <p:val>
                                            <p:strVal val="#ppt_x"/>
                                          </p:val>
                                        </p:tav>
                                      </p:tavLst>
                                    </p:anim>
                                    <p:anim calcmode="lin" valueType="num">
                                      <p:cBhvr additive="base">
                                        <p:cTn id="47" dur="5000" fill="hold"/>
                                        <p:tgtEl>
                                          <p:spTgt spid="32"/>
                                        </p:tgtEl>
                                        <p:attrNameLst>
                                          <p:attrName>ppt_y</p:attrName>
                                        </p:attrNameLst>
                                      </p:cBhvr>
                                      <p:tavLst>
                                        <p:tav tm="0">
                                          <p:val>
                                            <p:strVal val="1+#ppt_h/2"/>
                                          </p:val>
                                        </p:tav>
                                        <p:tav tm="100000">
                                          <p:val>
                                            <p:strVal val="#ppt_y"/>
                                          </p:val>
                                        </p:tav>
                                      </p:tavLst>
                                    </p:anim>
                                  </p:childTnLst>
                                </p:cTn>
                              </p:par>
                              <p:par>
                                <p:cTn id="48" presetID="2" presetClass="entr" presetSubtype="4" fill="hold" nodeType="withEffect">
                                  <p:stCondLst>
                                    <p:cond delay="0"/>
                                  </p:stCondLst>
                                  <p:childTnLst>
                                    <p:set>
                                      <p:cBhvr>
                                        <p:cTn id="49" dur="1" fill="hold">
                                          <p:stCondLst>
                                            <p:cond delay="0"/>
                                          </p:stCondLst>
                                        </p:cTn>
                                        <p:tgtEl>
                                          <p:spTgt spid="33"/>
                                        </p:tgtEl>
                                        <p:attrNameLst>
                                          <p:attrName>style.visibility</p:attrName>
                                        </p:attrNameLst>
                                      </p:cBhvr>
                                      <p:to>
                                        <p:strVal val="visible"/>
                                      </p:to>
                                    </p:set>
                                    <p:anim calcmode="lin" valueType="num">
                                      <p:cBhvr additive="base">
                                        <p:cTn id="50" dur="5000" fill="hold"/>
                                        <p:tgtEl>
                                          <p:spTgt spid="33"/>
                                        </p:tgtEl>
                                        <p:attrNameLst>
                                          <p:attrName>ppt_x</p:attrName>
                                        </p:attrNameLst>
                                      </p:cBhvr>
                                      <p:tavLst>
                                        <p:tav tm="0">
                                          <p:val>
                                            <p:strVal val="#ppt_x"/>
                                          </p:val>
                                        </p:tav>
                                        <p:tav tm="100000">
                                          <p:val>
                                            <p:strVal val="#ppt_x"/>
                                          </p:val>
                                        </p:tav>
                                      </p:tavLst>
                                    </p:anim>
                                    <p:anim calcmode="lin" valueType="num">
                                      <p:cBhvr additive="base">
                                        <p:cTn id="51" dur="5000" fill="hold"/>
                                        <p:tgtEl>
                                          <p:spTgt spid="33"/>
                                        </p:tgtEl>
                                        <p:attrNameLst>
                                          <p:attrName>ppt_y</p:attrName>
                                        </p:attrNameLst>
                                      </p:cBhvr>
                                      <p:tavLst>
                                        <p:tav tm="0">
                                          <p:val>
                                            <p:strVal val="1+#ppt_h/2"/>
                                          </p:val>
                                        </p:tav>
                                        <p:tav tm="100000">
                                          <p:val>
                                            <p:strVal val="#ppt_y"/>
                                          </p:val>
                                        </p:tav>
                                      </p:tavLst>
                                    </p:anim>
                                  </p:childTnLst>
                                </p:cTn>
                              </p:par>
                              <p:par>
                                <p:cTn id="52" presetID="2" presetClass="entr" presetSubtype="4" fill="hold" nodeType="withEffect">
                                  <p:stCondLst>
                                    <p:cond delay="0"/>
                                  </p:stCondLst>
                                  <p:childTnLst>
                                    <p:set>
                                      <p:cBhvr>
                                        <p:cTn id="53" dur="1" fill="hold">
                                          <p:stCondLst>
                                            <p:cond delay="0"/>
                                          </p:stCondLst>
                                        </p:cTn>
                                        <p:tgtEl>
                                          <p:spTgt spid="34"/>
                                        </p:tgtEl>
                                        <p:attrNameLst>
                                          <p:attrName>style.visibility</p:attrName>
                                        </p:attrNameLst>
                                      </p:cBhvr>
                                      <p:to>
                                        <p:strVal val="visible"/>
                                      </p:to>
                                    </p:set>
                                    <p:anim calcmode="lin" valueType="num">
                                      <p:cBhvr additive="base">
                                        <p:cTn id="54" dur="5000" fill="hold"/>
                                        <p:tgtEl>
                                          <p:spTgt spid="34"/>
                                        </p:tgtEl>
                                        <p:attrNameLst>
                                          <p:attrName>ppt_x</p:attrName>
                                        </p:attrNameLst>
                                      </p:cBhvr>
                                      <p:tavLst>
                                        <p:tav tm="0">
                                          <p:val>
                                            <p:strVal val="#ppt_x"/>
                                          </p:val>
                                        </p:tav>
                                        <p:tav tm="100000">
                                          <p:val>
                                            <p:strVal val="#ppt_x"/>
                                          </p:val>
                                        </p:tav>
                                      </p:tavLst>
                                    </p:anim>
                                    <p:anim calcmode="lin" valueType="num">
                                      <p:cBhvr additive="base">
                                        <p:cTn id="55" dur="5000" fill="hold"/>
                                        <p:tgtEl>
                                          <p:spTgt spid="34"/>
                                        </p:tgtEl>
                                        <p:attrNameLst>
                                          <p:attrName>ppt_y</p:attrName>
                                        </p:attrNameLst>
                                      </p:cBhvr>
                                      <p:tavLst>
                                        <p:tav tm="0">
                                          <p:val>
                                            <p:strVal val="1+#ppt_h/2"/>
                                          </p:val>
                                        </p:tav>
                                        <p:tav tm="100000">
                                          <p:val>
                                            <p:strVal val="#ppt_y"/>
                                          </p:val>
                                        </p:tav>
                                      </p:tavLst>
                                    </p:anim>
                                  </p:childTnLst>
                                </p:cTn>
                              </p:par>
                              <p:par>
                                <p:cTn id="56" presetID="2" presetClass="entr" presetSubtype="4" fill="hold" nodeType="withEffect">
                                  <p:stCondLst>
                                    <p:cond delay="0"/>
                                  </p:stCondLst>
                                  <p:childTnLst>
                                    <p:set>
                                      <p:cBhvr>
                                        <p:cTn id="57" dur="1" fill="hold">
                                          <p:stCondLst>
                                            <p:cond delay="0"/>
                                          </p:stCondLst>
                                        </p:cTn>
                                        <p:tgtEl>
                                          <p:spTgt spid="35"/>
                                        </p:tgtEl>
                                        <p:attrNameLst>
                                          <p:attrName>style.visibility</p:attrName>
                                        </p:attrNameLst>
                                      </p:cBhvr>
                                      <p:to>
                                        <p:strVal val="visible"/>
                                      </p:to>
                                    </p:set>
                                    <p:anim calcmode="lin" valueType="num">
                                      <p:cBhvr additive="base">
                                        <p:cTn id="58" dur="5000" fill="hold"/>
                                        <p:tgtEl>
                                          <p:spTgt spid="35"/>
                                        </p:tgtEl>
                                        <p:attrNameLst>
                                          <p:attrName>ppt_x</p:attrName>
                                        </p:attrNameLst>
                                      </p:cBhvr>
                                      <p:tavLst>
                                        <p:tav tm="0">
                                          <p:val>
                                            <p:strVal val="#ppt_x"/>
                                          </p:val>
                                        </p:tav>
                                        <p:tav tm="100000">
                                          <p:val>
                                            <p:strVal val="#ppt_x"/>
                                          </p:val>
                                        </p:tav>
                                      </p:tavLst>
                                    </p:anim>
                                    <p:anim calcmode="lin" valueType="num">
                                      <p:cBhvr additive="base">
                                        <p:cTn id="59" dur="5000" fill="hold"/>
                                        <p:tgtEl>
                                          <p:spTgt spid="35"/>
                                        </p:tgtEl>
                                        <p:attrNameLst>
                                          <p:attrName>ppt_y</p:attrName>
                                        </p:attrNameLst>
                                      </p:cBhvr>
                                      <p:tavLst>
                                        <p:tav tm="0">
                                          <p:val>
                                            <p:strVal val="1+#ppt_h/2"/>
                                          </p:val>
                                        </p:tav>
                                        <p:tav tm="100000">
                                          <p:val>
                                            <p:strVal val="#ppt_y"/>
                                          </p:val>
                                        </p:tav>
                                      </p:tavLst>
                                    </p:anim>
                                  </p:childTnLst>
                                </p:cTn>
                              </p:par>
                              <p:par>
                                <p:cTn id="60" presetID="2" presetClass="entr" presetSubtype="4" fill="hold" nodeType="withEffect">
                                  <p:stCondLst>
                                    <p:cond delay="0"/>
                                  </p:stCondLst>
                                  <p:childTnLst>
                                    <p:set>
                                      <p:cBhvr>
                                        <p:cTn id="61" dur="1" fill="hold">
                                          <p:stCondLst>
                                            <p:cond delay="0"/>
                                          </p:stCondLst>
                                        </p:cTn>
                                        <p:tgtEl>
                                          <p:spTgt spid="36"/>
                                        </p:tgtEl>
                                        <p:attrNameLst>
                                          <p:attrName>style.visibility</p:attrName>
                                        </p:attrNameLst>
                                      </p:cBhvr>
                                      <p:to>
                                        <p:strVal val="visible"/>
                                      </p:to>
                                    </p:set>
                                    <p:anim calcmode="lin" valueType="num">
                                      <p:cBhvr additive="base">
                                        <p:cTn id="62" dur="5000" fill="hold"/>
                                        <p:tgtEl>
                                          <p:spTgt spid="36"/>
                                        </p:tgtEl>
                                        <p:attrNameLst>
                                          <p:attrName>ppt_x</p:attrName>
                                        </p:attrNameLst>
                                      </p:cBhvr>
                                      <p:tavLst>
                                        <p:tav tm="0">
                                          <p:val>
                                            <p:strVal val="#ppt_x"/>
                                          </p:val>
                                        </p:tav>
                                        <p:tav tm="100000">
                                          <p:val>
                                            <p:strVal val="#ppt_x"/>
                                          </p:val>
                                        </p:tav>
                                      </p:tavLst>
                                    </p:anim>
                                    <p:anim calcmode="lin" valueType="num">
                                      <p:cBhvr additive="base">
                                        <p:cTn id="63" dur="5000" fill="hold"/>
                                        <p:tgtEl>
                                          <p:spTgt spid="36"/>
                                        </p:tgtEl>
                                        <p:attrNameLst>
                                          <p:attrName>ppt_y</p:attrName>
                                        </p:attrNameLst>
                                      </p:cBhvr>
                                      <p:tavLst>
                                        <p:tav tm="0">
                                          <p:val>
                                            <p:strVal val="1+#ppt_h/2"/>
                                          </p:val>
                                        </p:tav>
                                        <p:tav tm="100000">
                                          <p:val>
                                            <p:strVal val="#ppt_y"/>
                                          </p:val>
                                        </p:tav>
                                      </p:tavLst>
                                    </p:anim>
                                  </p:childTnLst>
                                </p:cTn>
                              </p:par>
                              <p:par>
                                <p:cTn id="64" presetID="8" presetClass="emph" presetSubtype="0" fill="hold" nodeType="withEffect">
                                  <p:stCondLst>
                                    <p:cond delay="0"/>
                                  </p:stCondLst>
                                  <p:childTnLst>
                                    <p:animRot by="-21600000">
                                      <p:cBhvr>
                                        <p:cTn id="65" dur="5000" fill="hold"/>
                                        <p:tgtEl>
                                          <p:spTgt spid="23"/>
                                        </p:tgtEl>
                                        <p:attrNameLst>
                                          <p:attrName>r</p:attrName>
                                        </p:attrNameLst>
                                      </p:cBhvr>
                                    </p:animRot>
                                  </p:childTnLst>
                                </p:cTn>
                              </p:par>
                              <p:par>
                                <p:cTn id="66" presetID="8" presetClass="emph" presetSubtype="0" fill="hold" nodeType="withEffect">
                                  <p:stCondLst>
                                    <p:cond delay="0"/>
                                  </p:stCondLst>
                                  <p:childTnLst>
                                    <p:animRot by="-21600000">
                                      <p:cBhvr>
                                        <p:cTn id="67" dur="5000" fill="hold"/>
                                        <p:tgtEl>
                                          <p:spTgt spid="25"/>
                                        </p:tgtEl>
                                        <p:attrNameLst>
                                          <p:attrName>r</p:attrName>
                                        </p:attrNameLst>
                                      </p:cBhvr>
                                    </p:animRot>
                                  </p:childTnLst>
                                </p:cTn>
                              </p:par>
                              <p:par>
                                <p:cTn id="68" presetID="8" presetClass="emph" presetSubtype="0" fill="hold" nodeType="withEffect">
                                  <p:stCondLst>
                                    <p:cond delay="0"/>
                                  </p:stCondLst>
                                  <p:childTnLst>
                                    <p:animRot by="-21600000">
                                      <p:cBhvr>
                                        <p:cTn id="69" dur="5000" fill="hold"/>
                                        <p:tgtEl>
                                          <p:spTgt spid="27"/>
                                        </p:tgtEl>
                                        <p:attrNameLst>
                                          <p:attrName>r</p:attrName>
                                        </p:attrNameLst>
                                      </p:cBhvr>
                                    </p:animRot>
                                  </p:childTnLst>
                                </p:cTn>
                              </p:par>
                              <p:par>
                                <p:cTn id="70" presetID="8" presetClass="emph" presetSubtype="0" fill="hold" nodeType="withEffect">
                                  <p:stCondLst>
                                    <p:cond delay="0"/>
                                  </p:stCondLst>
                                  <p:childTnLst>
                                    <p:animRot by="-21600000">
                                      <p:cBhvr>
                                        <p:cTn id="71" dur="5000" fill="hold"/>
                                        <p:tgtEl>
                                          <p:spTgt spid="29"/>
                                        </p:tgtEl>
                                        <p:attrNameLst>
                                          <p:attrName>r</p:attrName>
                                        </p:attrNameLst>
                                      </p:cBhvr>
                                    </p:animRot>
                                  </p:childTnLst>
                                </p:cTn>
                              </p:par>
                              <p:par>
                                <p:cTn id="72" presetID="8" presetClass="emph" presetSubtype="0" fill="hold" nodeType="withEffect">
                                  <p:stCondLst>
                                    <p:cond delay="0"/>
                                  </p:stCondLst>
                                  <p:childTnLst>
                                    <p:animRot by="-21600000">
                                      <p:cBhvr>
                                        <p:cTn id="73" dur="5000" fill="hold"/>
                                        <p:tgtEl>
                                          <p:spTgt spid="31"/>
                                        </p:tgtEl>
                                        <p:attrNameLst>
                                          <p:attrName>r</p:attrName>
                                        </p:attrNameLst>
                                      </p:cBhvr>
                                    </p:animRot>
                                  </p:childTnLst>
                                </p:cTn>
                              </p:par>
                              <p:par>
                                <p:cTn id="74" presetID="8" presetClass="emph" presetSubtype="0" fill="hold" nodeType="withEffect">
                                  <p:stCondLst>
                                    <p:cond delay="0"/>
                                  </p:stCondLst>
                                  <p:childTnLst>
                                    <p:animRot by="-21600000">
                                      <p:cBhvr>
                                        <p:cTn id="75" dur="5000" fill="hold"/>
                                        <p:tgtEl>
                                          <p:spTgt spid="33"/>
                                        </p:tgtEl>
                                        <p:attrNameLst>
                                          <p:attrName>r</p:attrName>
                                        </p:attrNameLst>
                                      </p:cBhvr>
                                    </p:animRot>
                                  </p:childTnLst>
                                </p:cTn>
                              </p:par>
                              <p:par>
                                <p:cTn id="76" presetID="8" presetClass="emph" presetSubtype="0" fill="hold" nodeType="withEffect">
                                  <p:stCondLst>
                                    <p:cond delay="0"/>
                                  </p:stCondLst>
                                  <p:childTnLst>
                                    <p:animRot by="-21600000">
                                      <p:cBhvr>
                                        <p:cTn id="77" dur="5000" fill="hold"/>
                                        <p:tgtEl>
                                          <p:spTgt spid="35"/>
                                        </p:tgtEl>
                                        <p:attrNameLst>
                                          <p:attrName>r</p:attrName>
                                        </p:attrNameLst>
                                      </p:cBhvr>
                                    </p:animRot>
                                  </p:childTnLst>
                                </p:cTn>
                              </p:par>
                              <p:par>
                                <p:cTn id="78" presetID="8" presetClass="emph" presetSubtype="0" fill="hold" nodeType="withEffect">
                                  <p:stCondLst>
                                    <p:cond delay="0"/>
                                  </p:stCondLst>
                                  <p:childTnLst>
                                    <p:animRot by="21600000">
                                      <p:cBhvr>
                                        <p:cTn id="79" dur="5000" fill="hold"/>
                                        <p:tgtEl>
                                          <p:spTgt spid="24"/>
                                        </p:tgtEl>
                                        <p:attrNameLst>
                                          <p:attrName>r</p:attrName>
                                        </p:attrNameLst>
                                      </p:cBhvr>
                                    </p:animRot>
                                  </p:childTnLst>
                                </p:cTn>
                              </p:par>
                              <p:par>
                                <p:cTn id="80" presetID="8" presetClass="emph" presetSubtype="0" fill="hold" nodeType="withEffect">
                                  <p:stCondLst>
                                    <p:cond delay="0"/>
                                  </p:stCondLst>
                                  <p:childTnLst>
                                    <p:animRot by="21600000">
                                      <p:cBhvr>
                                        <p:cTn id="81" dur="5000" fill="hold"/>
                                        <p:tgtEl>
                                          <p:spTgt spid="26"/>
                                        </p:tgtEl>
                                        <p:attrNameLst>
                                          <p:attrName>r</p:attrName>
                                        </p:attrNameLst>
                                      </p:cBhvr>
                                    </p:animRot>
                                  </p:childTnLst>
                                </p:cTn>
                              </p:par>
                              <p:par>
                                <p:cTn id="82" presetID="8" presetClass="emph" presetSubtype="0" fill="hold" nodeType="withEffect">
                                  <p:stCondLst>
                                    <p:cond delay="0"/>
                                  </p:stCondLst>
                                  <p:childTnLst>
                                    <p:animRot by="21600000">
                                      <p:cBhvr>
                                        <p:cTn id="83" dur="5000" fill="hold"/>
                                        <p:tgtEl>
                                          <p:spTgt spid="28"/>
                                        </p:tgtEl>
                                        <p:attrNameLst>
                                          <p:attrName>r</p:attrName>
                                        </p:attrNameLst>
                                      </p:cBhvr>
                                    </p:animRot>
                                  </p:childTnLst>
                                </p:cTn>
                              </p:par>
                              <p:par>
                                <p:cTn id="84" presetID="8" presetClass="emph" presetSubtype="0" fill="hold" nodeType="withEffect">
                                  <p:stCondLst>
                                    <p:cond delay="0"/>
                                  </p:stCondLst>
                                  <p:childTnLst>
                                    <p:animRot by="21600000">
                                      <p:cBhvr>
                                        <p:cTn id="85" dur="5000" fill="hold"/>
                                        <p:tgtEl>
                                          <p:spTgt spid="30"/>
                                        </p:tgtEl>
                                        <p:attrNameLst>
                                          <p:attrName>r</p:attrName>
                                        </p:attrNameLst>
                                      </p:cBhvr>
                                    </p:animRot>
                                  </p:childTnLst>
                                </p:cTn>
                              </p:par>
                              <p:par>
                                <p:cTn id="86" presetID="8" presetClass="emph" presetSubtype="0" fill="hold" nodeType="withEffect">
                                  <p:stCondLst>
                                    <p:cond delay="0"/>
                                  </p:stCondLst>
                                  <p:childTnLst>
                                    <p:animRot by="21600000">
                                      <p:cBhvr>
                                        <p:cTn id="87" dur="5000" fill="hold"/>
                                        <p:tgtEl>
                                          <p:spTgt spid="32"/>
                                        </p:tgtEl>
                                        <p:attrNameLst>
                                          <p:attrName>r</p:attrName>
                                        </p:attrNameLst>
                                      </p:cBhvr>
                                    </p:animRot>
                                  </p:childTnLst>
                                </p:cTn>
                              </p:par>
                              <p:par>
                                <p:cTn id="88" presetID="8" presetClass="emph" presetSubtype="0" fill="hold" nodeType="withEffect">
                                  <p:stCondLst>
                                    <p:cond delay="0"/>
                                  </p:stCondLst>
                                  <p:childTnLst>
                                    <p:animRot by="21600000">
                                      <p:cBhvr>
                                        <p:cTn id="89" dur="5000" fill="hold"/>
                                        <p:tgtEl>
                                          <p:spTgt spid="34"/>
                                        </p:tgtEl>
                                        <p:attrNameLst>
                                          <p:attrName>r</p:attrName>
                                        </p:attrNameLst>
                                      </p:cBhvr>
                                    </p:animRot>
                                  </p:childTnLst>
                                </p:cTn>
                              </p:par>
                              <p:par>
                                <p:cTn id="90" presetID="8" presetClass="emph" presetSubtype="0" fill="hold" nodeType="withEffect">
                                  <p:stCondLst>
                                    <p:cond delay="0"/>
                                  </p:stCondLst>
                                  <p:childTnLst>
                                    <p:animRot by="21600000">
                                      <p:cBhvr>
                                        <p:cTn id="91" dur="5000" fill="hold"/>
                                        <p:tgtEl>
                                          <p:spTgt spid="36"/>
                                        </p:tgtEl>
                                        <p:attrNameLst>
                                          <p:attrName>r</p:attrName>
                                        </p:attrNameLst>
                                      </p:cBhvr>
                                    </p:animRot>
                                  </p:childTnLst>
                                </p:cTn>
                              </p:par>
                            </p:childTnLst>
                          </p:cTn>
                        </p:par>
                        <p:par>
                          <p:cTn id="92" fill="hold">
                            <p:stCondLst>
                              <p:cond delay="5000"/>
                            </p:stCondLst>
                            <p:childTnLst>
                              <p:par>
                                <p:cTn id="93" presetID="2" presetClass="exit" presetSubtype="2" fill="hold" nodeType="afterEffect">
                                  <p:stCondLst>
                                    <p:cond delay="0"/>
                                  </p:stCondLst>
                                  <p:childTnLst>
                                    <p:anim calcmode="lin" valueType="num">
                                      <p:cBhvr additive="base">
                                        <p:cTn id="94" dur="5000"/>
                                        <p:tgtEl>
                                          <p:spTgt spid="23"/>
                                        </p:tgtEl>
                                        <p:attrNameLst>
                                          <p:attrName>ppt_x</p:attrName>
                                        </p:attrNameLst>
                                      </p:cBhvr>
                                      <p:tavLst>
                                        <p:tav tm="0">
                                          <p:val>
                                            <p:strVal val="ppt_x"/>
                                          </p:val>
                                        </p:tav>
                                        <p:tav tm="100000">
                                          <p:val>
                                            <p:strVal val="1+ppt_w/2"/>
                                          </p:val>
                                        </p:tav>
                                      </p:tavLst>
                                    </p:anim>
                                    <p:anim calcmode="lin" valueType="num">
                                      <p:cBhvr additive="base">
                                        <p:cTn id="95" dur="5000"/>
                                        <p:tgtEl>
                                          <p:spTgt spid="23"/>
                                        </p:tgtEl>
                                        <p:attrNameLst>
                                          <p:attrName>ppt_y</p:attrName>
                                        </p:attrNameLst>
                                      </p:cBhvr>
                                      <p:tavLst>
                                        <p:tav tm="0">
                                          <p:val>
                                            <p:strVal val="ppt_y"/>
                                          </p:val>
                                        </p:tav>
                                        <p:tav tm="100000">
                                          <p:val>
                                            <p:strVal val="ppt_y"/>
                                          </p:val>
                                        </p:tav>
                                      </p:tavLst>
                                    </p:anim>
                                    <p:set>
                                      <p:cBhvr>
                                        <p:cTn id="96" dur="1" fill="hold">
                                          <p:stCondLst>
                                            <p:cond delay="4999"/>
                                          </p:stCondLst>
                                        </p:cTn>
                                        <p:tgtEl>
                                          <p:spTgt spid="23"/>
                                        </p:tgtEl>
                                        <p:attrNameLst>
                                          <p:attrName>style.visibility</p:attrName>
                                        </p:attrNameLst>
                                      </p:cBhvr>
                                      <p:to>
                                        <p:strVal val="hidden"/>
                                      </p:to>
                                    </p:set>
                                  </p:childTnLst>
                                </p:cTn>
                              </p:par>
                              <p:par>
                                <p:cTn id="97" presetID="2" presetClass="exit" presetSubtype="2" fill="hold" nodeType="withEffect">
                                  <p:stCondLst>
                                    <p:cond delay="0"/>
                                  </p:stCondLst>
                                  <p:childTnLst>
                                    <p:anim calcmode="lin" valueType="num">
                                      <p:cBhvr additive="base">
                                        <p:cTn id="98" dur="5000"/>
                                        <p:tgtEl>
                                          <p:spTgt spid="25"/>
                                        </p:tgtEl>
                                        <p:attrNameLst>
                                          <p:attrName>ppt_x</p:attrName>
                                        </p:attrNameLst>
                                      </p:cBhvr>
                                      <p:tavLst>
                                        <p:tav tm="0">
                                          <p:val>
                                            <p:strVal val="ppt_x"/>
                                          </p:val>
                                        </p:tav>
                                        <p:tav tm="100000">
                                          <p:val>
                                            <p:strVal val="1+ppt_w/2"/>
                                          </p:val>
                                        </p:tav>
                                      </p:tavLst>
                                    </p:anim>
                                    <p:anim calcmode="lin" valueType="num">
                                      <p:cBhvr additive="base">
                                        <p:cTn id="99" dur="5000"/>
                                        <p:tgtEl>
                                          <p:spTgt spid="25"/>
                                        </p:tgtEl>
                                        <p:attrNameLst>
                                          <p:attrName>ppt_y</p:attrName>
                                        </p:attrNameLst>
                                      </p:cBhvr>
                                      <p:tavLst>
                                        <p:tav tm="0">
                                          <p:val>
                                            <p:strVal val="ppt_y"/>
                                          </p:val>
                                        </p:tav>
                                        <p:tav tm="100000">
                                          <p:val>
                                            <p:strVal val="ppt_y"/>
                                          </p:val>
                                        </p:tav>
                                      </p:tavLst>
                                    </p:anim>
                                    <p:set>
                                      <p:cBhvr>
                                        <p:cTn id="100" dur="1" fill="hold">
                                          <p:stCondLst>
                                            <p:cond delay="4999"/>
                                          </p:stCondLst>
                                        </p:cTn>
                                        <p:tgtEl>
                                          <p:spTgt spid="25"/>
                                        </p:tgtEl>
                                        <p:attrNameLst>
                                          <p:attrName>style.visibility</p:attrName>
                                        </p:attrNameLst>
                                      </p:cBhvr>
                                      <p:to>
                                        <p:strVal val="hidden"/>
                                      </p:to>
                                    </p:set>
                                  </p:childTnLst>
                                </p:cTn>
                              </p:par>
                              <p:par>
                                <p:cTn id="101" presetID="2" presetClass="exit" presetSubtype="2" fill="hold" nodeType="withEffect">
                                  <p:stCondLst>
                                    <p:cond delay="0"/>
                                  </p:stCondLst>
                                  <p:childTnLst>
                                    <p:anim calcmode="lin" valueType="num">
                                      <p:cBhvr additive="base">
                                        <p:cTn id="102" dur="5000"/>
                                        <p:tgtEl>
                                          <p:spTgt spid="27"/>
                                        </p:tgtEl>
                                        <p:attrNameLst>
                                          <p:attrName>ppt_x</p:attrName>
                                        </p:attrNameLst>
                                      </p:cBhvr>
                                      <p:tavLst>
                                        <p:tav tm="0">
                                          <p:val>
                                            <p:strVal val="ppt_x"/>
                                          </p:val>
                                        </p:tav>
                                        <p:tav tm="100000">
                                          <p:val>
                                            <p:strVal val="1+ppt_w/2"/>
                                          </p:val>
                                        </p:tav>
                                      </p:tavLst>
                                    </p:anim>
                                    <p:anim calcmode="lin" valueType="num">
                                      <p:cBhvr additive="base">
                                        <p:cTn id="103" dur="5000"/>
                                        <p:tgtEl>
                                          <p:spTgt spid="27"/>
                                        </p:tgtEl>
                                        <p:attrNameLst>
                                          <p:attrName>ppt_y</p:attrName>
                                        </p:attrNameLst>
                                      </p:cBhvr>
                                      <p:tavLst>
                                        <p:tav tm="0">
                                          <p:val>
                                            <p:strVal val="ppt_y"/>
                                          </p:val>
                                        </p:tav>
                                        <p:tav tm="100000">
                                          <p:val>
                                            <p:strVal val="ppt_y"/>
                                          </p:val>
                                        </p:tav>
                                      </p:tavLst>
                                    </p:anim>
                                    <p:set>
                                      <p:cBhvr>
                                        <p:cTn id="104" dur="1" fill="hold">
                                          <p:stCondLst>
                                            <p:cond delay="4999"/>
                                          </p:stCondLst>
                                        </p:cTn>
                                        <p:tgtEl>
                                          <p:spTgt spid="27"/>
                                        </p:tgtEl>
                                        <p:attrNameLst>
                                          <p:attrName>style.visibility</p:attrName>
                                        </p:attrNameLst>
                                      </p:cBhvr>
                                      <p:to>
                                        <p:strVal val="hidden"/>
                                      </p:to>
                                    </p:set>
                                  </p:childTnLst>
                                </p:cTn>
                              </p:par>
                              <p:par>
                                <p:cTn id="105" presetID="2" presetClass="exit" presetSubtype="2" fill="hold" nodeType="withEffect">
                                  <p:stCondLst>
                                    <p:cond delay="0"/>
                                  </p:stCondLst>
                                  <p:childTnLst>
                                    <p:anim calcmode="lin" valueType="num">
                                      <p:cBhvr additive="base">
                                        <p:cTn id="106" dur="5000"/>
                                        <p:tgtEl>
                                          <p:spTgt spid="29"/>
                                        </p:tgtEl>
                                        <p:attrNameLst>
                                          <p:attrName>ppt_x</p:attrName>
                                        </p:attrNameLst>
                                      </p:cBhvr>
                                      <p:tavLst>
                                        <p:tav tm="0">
                                          <p:val>
                                            <p:strVal val="ppt_x"/>
                                          </p:val>
                                        </p:tav>
                                        <p:tav tm="100000">
                                          <p:val>
                                            <p:strVal val="1+ppt_w/2"/>
                                          </p:val>
                                        </p:tav>
                                      </p:tavLst>
                                    </p:anim>
                                    <p:anim calcmode="lin" valueType="num">
                                      <p:cBhvr additive="base">
                                        <p:cTn id="107" dur="5000"/>
                                        <p:tgtEl>
                                          <p:spTgt spid="29"/>
                                        </p:tgtEl>
                                        <p:attrNameLst>
                                          <p:attrName>ppt_y</p:attrName>
                                        </p:attrNameLst>
                                      </p:cBhvr>
                                      <p:tavLst>
                                        <p:tav tm="0">
                                          <p:val>
                                            <p:strVal val="ppt_y"/>
                                          </p:val>
                                        </p:tav>
                                        <p:tav tm="100000">
                                          <p:val>
                                            <p:strVal val="ppt_y"/>
                                          </p:val>
                                        </p:tav>
                                      </p:tavLst>
                                    </p:anim>
                                    <p:set>
                                      <p:cBhvr>
                                        <p:cTn id="108" dur="1" fill="hold">
                                          <p:stCondLst>
                                            <p:cond delay="4999"/>
                                          </p:stCondLst>
                                        </p:cTn>
                                        <p:tgtEl>
                                          <p:spTgt spid="29"/>
                                        </p:tgtEl>
                                        <p:attrNameLst>
                                          <p:attrName>style.visibility</p:attrName>
                                        </p:attrNameLst>
                                      </p:cBhvr>
                                      <p:to>
                                        <p:strVal val="hidden"/>
                                      </p:to>
                                    </p:set>
                                  </p:childTnLst>
                                </p:cTn>
                              </p:par>
                              <p:par>
                                <p:cTn id="109" presetID="2" presetClass="exit" presetSubtype="2" fill="hold" nodeType="withEffect">
                                  <p:stCondLst>
                                    <p:cond delay="0"/>
                                  </p:stCondLst>
                                  <p:childTnLst>
                                    <p:anim calcmode="lin" valueType="num">
                                      <p:cBhvr additive="base">
                                        <p:cTn id="110" dur="5000"/>
                                        <p:tgtEl>
                                          <p:spTgt spid="31"/>
                                        </p:tgtEl>
                                        <p:attrNameLst>
                                          <p:attrName>ppt_x</p:attrName>
                                        </p:attrNameLst>
                                      </p:cBhvr>
                                      <p:tavLst>
                                        <p:tav tm="0">
                                          <p:val>
                                            <p:strVal val="ppt_x"/>
                                          </p:val>
                                        </p:tav>
                                        <p:tav tm="100000">
                                          <p:val>
                                            <p:strVal val="1+ppt_w/2"/>
                                          </p:val>
                                        </p:tav>
                                      </p:tavLst>
                                    </p:anim>
                                    <p:anim calcmode="lin" valueType="num">
                                      <p:cBhvr additive="base">
                                        <p:cTn id="111" dur="5000"/>
                                        <p:tgtEl>
                                          <p:spTgt spid="31"/>
                                        </p:tgtEl>
                                        <p:attrNameLst>
                                          <p:attrName>ppt_y</p:attrName>
                                        </p:attrNameLst>
                                      </p:cBhvr>
                                      <p:tavLst>
                                        <p:tav tm="0">
                                          <p:val>
                                            <p:strVal val="ppt_y"/>
                                          </p:val>
                                        </p:tav>
                                        <p:tav tm="100000">
                                          <p:val>
                                            <p:strVal val="ppt_y"/>
                                          </p:val>
                                        </p:tav>
                                      </p:tavLst>
                                    </p:anim>
                                    <p:set>
                                      <p:cBhvr>
                                        <p:cTn id="112" dur="1" fill="hold">
                                          <p:stCondLst>
                                            <p:cond delay="4999"/>
                                          </p:stCondLst>
                                        </p:cTn>
                                        <p:tgtEl>
                                          <p:spTgt spid="31"/>
                                        </p:tgtEl>
                                        <p:attrNameLst>
                                          <p:attrName>style.visibility</p:attrName>
                                        </p:attrNameLst>
                                      </p:cBhvr>
                                      <p:to>
                                        <p:strVal val="hidden"/>
                                      </p:to>
                                    </p:set>
                                  </p:childTnLst>
                                </p:cTn>
                              </p:par>
                              <p:par>
                                <p:cTn id="113" presetID="2" presetClass="exit" presetSubtype="2" fill="hold" nodeType="withEffect">
                                  <p:stCondLst>
                                    <p:cond delay="0"/>
                                  </p:stCondLst>
                                  <p:childTnLst>
                                    <p:anim calcmode="lin" valueType="num">
                                      <p:cBhvr additive="base">
                                        <p:cTn id="114" dur="5000"/>
                                        <p:tgtEl>
                                          <p:spTgt spid="33"/>
                                        </p:tgtEl>
                                        <p:attrNameLst>
                                          <p:attrName>ppt_x</p:attrName>
                                        </p:attrNameLst>
                                      </p:cBhvr>
                                      <p:tavLst>
                                        <p:tav tm="0">
                                          <p:val>
                                            <p:strVal val="ppt_x"/>
                                          </p:val>
                                        </p:tav>
                                        <p:tav tm="100000">
                                          <p:val>
                                            <p:strVal val="1+ppt_w/2"/>
                                          </p:val>
                                        </p:tav>
                                      </p:tavLst>
                                    </p:anim>
                                    <p:anim calcmode="lin" valueType="num">
                                      <p:cBhvr additive="base">
                                        <p:cTn id="115" dur="5000"/>
                                        <p:tgtEl>
                                          <p:spTgt spid="33"/>
                                        </p:tgtEl>
                                        <p:attrNameLst>
                                          <p:attrName>ppt_y</p:attrName>
                                        </p:attrNameLst>
                                      </p:cBhvr>
                                      <p:tavLst>
                                        <p:tav tm="0">
                                          <p:val>
                                            <p:strVal val="ppt_y"/>
                                          </p:val>
                                        </p:tav>
                                        <p:tav tm="100000">
                                          <p:val>
                                            <p:strVal val="ppt_y"/>
                                          </p:val>
                                        </p:tav>
                                      </p:tavLst>
                                    </p:anim>
                                    <p:set>
                                      <p:cBhvr>
                                        <p:cTn id="116" dur="1" fill="hold">
                                          <p:stCondLst>
                                            <p:cond delay="4999"/>
                                          </p:stCondLst>
                                        </p:cTn>
                                        <p:tgtEl>
                                          <p:spTgt spid="33"/>
                                        </p:tgtEl>
                                        <p:attrNameLst>
                                          <p:attrName>style.visibility</p:attrName>
                                        </p:attrNameLst>
                                      </p:cBhvr>
                                      <p:to>
                                        <p:strVal val="hidden"/>
                                      </p:to>
                                    </p:set>
                                  </p:childTnLst>
                                </p:cTn>
                              </p:par>
                              <p:par>
                                <p:cTn id="117" presetID="2" presetClass="exit" presetSubtype="2" fill="hold" nodeType="withEffect">
                                  <p:stCondLst>
                                    <p:cond delay="0"/>
                                  </p:stCondLst>
                                  <p:childTnLst>
                                    <p:anim calcmode="lin" valueType="num">
                                      <p:cBhvr additive="base">
                                        <p:cTn id="118" dur="5000"/>
                                        <p:tgtEl>
                                          <p:spTgt spid="35"/>
                                        </p:tgtEl>
                                        <p:attrNameLst>
                                          <p:attrName>ppt_x</p:attrName>
                                        </p:attrNameLst>
                                      </p:cBhvr>
                                      <p:tavLst>
                                        <p:tav tm="0">
                                          <p:val>
                                            <p:strVal val="ppt_x"/>
                                          </p:val>
                                        </p:tav>
                                        <p:tav tm="100000">
                                          <p:val>
                                            <p:strVal val="1+ppt_w/2"/>
                                          </p:val>
                                        </p:tav>
                                      </p:tavLst>
                                    </p:anim>
                                    <p:anim calcmode="lin" valueType="num">
                                      <p:cBhvr additive="base">
                                        <p:cTn id="119" dur="5000"/>
                                        <p:tgtEl>
                                          <p:spTgt spid="35"/>
                                        </p:tgtEl>
                                        <p:attrNameLst>
                                          <p:attrName>ppt_y</p:attrName>
                                        </p:attrNameLst>
                                      </p:cBhvr>
                                      <p:tavLst>
                                        <p:tav tm="0">
                                          <p:val>
                                            <p:strVal val="ppt_y"/>
                                          </p:val>
                                        </p:tav>
                                        <p:tav tm="100000">
                                          <p:val>
                                            <p:strVal val="ppt_y"/>
                                          </p:val>
                                        </p:tav>
                                      </p:tavLst>
                                    </p:anim>
                                    <p:set>
                                      <p:cBhvr>
                                        <p:cTn id="120" dur="1" fill="hold">
                                          <p:stCondLst>
                                            <p:cond delay="4999"/>
                                          </p:stCondLst>
                                        </p:cTn>
                                        <p:tgtEl>
                                          <p:spTgt spid="35"/>
                                        </p:tgtEl>
                                        <p:attrNameLst>
                                          <p:attrName>style.visibility</p:attrName>
                                        </p:attrNameLst>
                                      </p:cBhvr>
                                      <p:to>
                                        <p:strVal val="hidden"/>
                                      </p:to>
                                    </p:set>
                                  </p:childTnLst>
                                </p:cTn>
                              </p:par>
                              <p:par>
                                <p:cTn id="121" presetID="2" presetClass="exit" presetSubtype="8" fill="hold" nodeType="withEffect">
                                  <p:stCondLst>
                                    <p:cond delay="0"/>
                                  </p:stCondLst>
                                  <p:childTnLst>
                                    <p:anim calcmode="lin" valueType="num">
                                      <p:cBhvr additive="base">
                                        <p:cTn id="122" dur="5000"/>
                                        <p:tgtEl>
                                          <p:spTgt spid="24"/>
                                        </p:tgtEl>
                                        <p:attrNameLst>
                                          <p:attrName>ppt_x</p:attrName>
                                        </p:attrNameLst>
                                      </p:cBhvr>
                                      <p:tavLst>
                                        <p:tav tm="0">
                                          <p:val>
                                            <p:strVal val="ppt_x"/>
                                          </p:val>
                                        </p:tav>
                                        <p:tav tm="100000">
                                          <p:val>
                                            <p:strVal val="0-ppt_w/2"/>
                                          </p:val>
                                        </p:tav>
                                      </p:tavLst>
                                    </p:anim>
                                    <p:anim calcmode="lin" valueType="num">
                                      <p:cBhvr additive="base">
                                        <p:cTn id="123" dur="5000"/>
                                        <p:tgtEl>
                                          <p:spTgt spid="24"/>
                                        </p:tgtEl>
                                        <p:attrNameLst>
                                          <p:attrName>ppt_y</p:attrName>
                                        </p:attrNameLst>
                                      </p:cBhvr>
                                      <p:tavLst>
                                        <p:tav tm="0">
                                          <p:val>
                                            <p:strVal val="ppt_y"/>
                                          </p:val>
                                        </p:tav>
                                        <p:tav tm="100000">
                                          <p:val>
                                            <p:strVal val="ppt_y"/>
                                          </p:val>
                                        </p:tav>
                                      </p:tavLst>
                                    </p:anim>
                                    <p:set>
                                      <p:cBhvr>
                                        <p:cTn id="124" dur="1" fill="hold">
                                          <p:stCondLst>
                                            <p:cond delay="4999"/>
                                          </p:stCondLst>
                                        </p:cTn>
                                        <p:tgtEl>
                                          <p:spTgt spid="24"/>
                                        </p:tgtEl>
                                        <p:attrNameLst>
                                          <p:attrName>style.visibility</p:attrName>
                                        </p:attrNameLst>
                                      </p:cBhvr>
                                      <p:to>
                                        <p:strVal val="hidden"/>
                                      </p:to>
                                    </p:set>
                                  </p:childTnLst>
                                </p:cTn>
                              </p:par>
                              <p:par>
                                <p:cTn id="125" presetID="2" presetClass="exit" presetSubtype="8" fill="hold" nodeType="withEffect">
                                  <p:stCondLst>
                                    <p:cond delay="0"/>
                                  </p:stCondLst>
                                  <p:childTnLst>
                                    <p:anim calcmode="lin" valueType="num">
                                      <p:cBhvr additive="base">
                                        <p:cTn id="126" dur="5000"/>
                                        <p:tgtEl>
                                          <p:spTgt spid="26"/>
                                        </p:tgtEl>
                                        <p:attrNameLst>
                                          <p:attrName>ppt_x</p:attrName>
                                        </p:attrNameLst>
                                      </p:cBhvr>
                                      <p:tavLst>
                                        <p:tav tm="0">
                                          <p:val>
                                            <p:strVal val="ppt_x"/>
                                          </p:val>
                                        </p:tav>
                                        <p:tav tm="100000">
                                          <p:val>
                                            <p:strVal val="0-ppt_w/2"/>
                                          </p:val>
                                        </p:tav>
                                      </p:tavLst>
                                    </p:anim>
                                    <p:anim calcmode="lin" valueType="num">
                                      <p:cBhvr additive="base">
                                        <p:cTn id="127" dur="5000"/>
                                        <p:tgtEl>
                                          <p:spTgt spid="26"/>
                                        </p:tgtEl>
                                        <p:attrNameLst>
                                          <p:attrName>ppt_y</p:attrName>
                                        </p:attrNameLst>
                                      </p:cBhvr>
                                      <p:tavLst>
                                        <p:tav tm="0">
                                          <p:val>
                                            <p:strVal val="ppt_y"/>
                                          </p:val>
                                        </p:tav>
                                        <p:tav tm="100000">
                                          <p:val>
                                            <p:strVal val="ppt_y"/>
                                          </p:val>
                                        </p:tav>
                                      </p:tavLst>
                                    </p:anim>
                                    <p:set>
                                      <p:cBhvr>
                                        <p:cTn id="128" dur="1" fill="hold">
                                          <p:stCondLst>
                                            <p:cond delay="4999"/>
                                          </p:stCondLst>
                                        </p:cTn>
                                        <p:tgtEl>
                                          <p:spTgt spid="26"/>
                                        </p:tgtEl>
                                        <p:attrNameLst>
                                          <p:attrName>style.visibility</p:attrName>
                                        </p:attrNameLst>
                                      </p:cBhvr>
                                      <p:to>
                                        <p:strVal val="hidden"/>
                                      </p:to>
                                    </p:set>
                                  </p:childTnLst>
                                </p:cTn>
                              </p:par>
                              <p:par>
                                <p:cTn id="129" presetID="2" presetClass="exit" presetSubtype="8" fill="hold" nodeType="withEffect">
                                  <p:stCondLst>
                                    <p:cond delay="0"/>
                                  </p:stCondLst>
                                  <p:childTnLst>
                                    <p:anim calcmode="lin" valueType="num">
                                      <p:cBhvr additive="base">
                                        <p:cTn id="130" dur="5000"/>
                                        <p:tgtEl>
                                          <p:spTgt spid="28"/>
                                        </p:tgtEl>
                                        <p:attrNameLst>
                                          <p:attrName>ppt_x</p:attrName>
                                        </p:attrNameLst>
                                      </p:cBhvr>
                                      <p:tavLst>
                                        <p:tav tm="0">
                                          <p:val>
                                            <p:strVal val="ppt_x"/>
                                          </p:val>
                                        </p:tav>
                                        <p:tav tm="100000">
                                          <p:val>
                                            <p:strVal val="0-ppt_w/2"/>
                                          </p:val>
                                        </p:tav>
                                      </p:tavLst>
                                    </p:anim>
                                    <p:anim calcmode="lin" valueType="num">
                                      <p:cBhvr additive="base">
                                        <p:cTn id="131" dur="5000"/>
                                        <p:tgtEl>
                                          <p:spTgt spid="28"/>
                                        </p:tgtEl>
                                        <p:attrNameLst>
                                          <p:attrName>ppt_y</p:attrName>
                                        </p:attrNameLst>
                                      </p:cBhvr>
                                      <p:tavLst>
                                        <p:tav tm="0">
                                          <p:val>
                                            <p:strVal val="ppt_y"/>
                                          </p:val>
                                        </p:tav>
                                        <p:tav tm="100000">
                                          <p:val>
                                            <p:strVal val="ppt_y"/>
                                          </p:val>
                                        </p:tav>
                                      </p:tavLst>
                                    </p:anim>
                                    <p:set>
                                      <p:cBhvr>
                                        <p:cTn id="132" dur="1" fill="hold">
                                          <p:stCondLst>
                                            <p:cond delay="4999"/>
                                          </p:stCondLst>
                                        </p:cTn>
                                        <p:tgtEl>
                                          <p:spTgt spid="28"/>
                                        </p:tgtEl>
                                        <p:attrNameLst>
                                          <p:attrName>style.visibility</p:attrName>
                                        </p:attrNameLst>
                                      </p:cBhvr>
                                      <p:to>
                                        <p:strVal val="hidden"/>
                                      </p:to>
                                    </p:set>
                                  </p:childTnLst>
                                </p:cTn>
                              </p:par>
                              <p:par>
                                <p:cTn id="133" presetID="2" presetClass="exit" presetSubtype="8" fill="hold" nodeType="withEffect">
                                  <p:stCondLst>
                                    <p:cond delay="0"/>
                                  </p:stCondLst>
                                  <p:childTnLst>
                                    <p:anim calcmode="lin" valueType="num">
                                      <p:cBhvr additive="base">
                                        <p:cTn id="134" dur="5000"/>
                                        <p:tgtEl>
                                          <p:spTgt spid="30"/>
                                        </p:tgtEl>
                                        <p:attrNameLst>
                                          <p:attrName>ppt_x</p:attrName>
                                        </p:attrNameLst>
                                      </p:cBhvr>
                                      <p:tavLst>
                                        <p:tav tm="0">
                                          <p:val>
                                            <p:strVal val="ppt_x"/>
                                          </p:val>
                                        </p:tav>
                                        <p:tav tm="100000">
                                          <p:val>
                                            <p:strVal val="0-ppt_w/2"/>
                                          </p:val>
                                        </p:tav>
                                      </p:tavLst>
                                    </p:anim>
                                    <p:anim calcmode="lin" valueType="num">
                                      <p:cBhvr additive="base">
                                        <p:cTn id="135" dur="5000"/>
                                        <p:tgtEl>
                                          <p:spTgt spid="30"/>
                                        </p:tgtEl>
                                        <p:attrNameLst>
                                          <p:attrName>ppt_y</p:attrName>
                                        </p:attrNameLst>
                                      </p:cBhvr>
                                      <p:tavLst>
                                        <p:tav tm="0">
                                          <p:val>
                                            <p:strVal val="ppt_y"/>
                                          </p:val>
                                        </p:tav>
                                        <p:tav tm="100000">
                                          <p:val>
                                            <p:strVal val="ppt_y"/>
                                          </p:val>
                                        </p:tav>
                                      </p:tavLst>
                                    </p:anim>
                                    <p:set>
                                      <p:cBhvr>
                                        <p:cTn id="136" dur="1" fill="hold">
                                          <p:stCondLst>
                                            <p:cond delay="4999"/>
                                          </p:stCondLst>
                                        </p:cTn>
                                        <p:tgtEl>
                                          <p:spTgt spid="30"/>
                                        </p:tgtEl>
                                        <p:attrNameLst>
                                          <p:attrName>style.visibility</p:attrName>
                                        </p:attrNameLst>
                                      </p:cBhvr>
                                      <p:to>
                                        <p:strVal val="hidden"/>
                                      </p:to>
                                    </p:set>
                                  </p:childTnLst>
                                </p:cTn>
                              </p:par>
                              <p:par>
                                <p:cTn id="137" presetID="2" presetClass="exit" presetSubtype="8" fill="hold" nodeType="withEffect">
                                  <p:stCondLst>
                                    <p:cond delay="0"/>
                                  </p:stCondLst>
                                  <p:childTnLst>
                                    <p:anim calcmode="lin" valueType="num">
                                      <p:cBhvr additive="base">
                                        <p:cTn id="138" dur="5000"/>
                                        <p:tgtEl>
                                          <p:spTgt spid="32"/>
                                        </p:tgtEl>
                                        <p:attrNameLst>
                                          <p:attrName>ppt_x</p:attrName>
                                        </p:attrNameLst>
                                      </p:cBhvr>
                                      <p:tavLst>
                                        <p:tav tm="0">
                                          <p:val>
                                            <p:strVal val="ppt_x"/>
                                          </p:val>
                                        </p:tav>
                                        <p:tav tm="100000">
                                          <p:val>
                                            <p:strVal val="0-ppt_w/2"/>
                                          </p:val>
                                        </p:tav>
                                      </p:tavLst>
                                    </p:anim>
                                    <p:anim calcmode="lin" valueType="num">
                                      <p:cBhvr additive="base">
                                        <p:cTn id="139" dur="5000"/>
                                        <p:tgtEl>
                                          <p:spTgt spid="32"/>
                                        </p:tgtEl>
                                        <p:attrNameLst>
                                          <p:attrName>ppt_y</p:attrName>
                                        </p:attrNameLst>
                                      </p:cBhvr>
                                      <p:tavLst>
                                        <p:tav tm="0">
                                          <p:val>
                                            <p:strVal val="ppt_y"/>
                                          </p:val>
                                        </p:tav>
                                        <p:tav tm="100000">
                                          <p:val>
                                            <p:strVal val="ppt_y"/>
                                          </p:val>
                                        </p:tav>
                                      </p:tavLst>
                                    </p:anim>
                                    <p:set>
                                      <p:cBhvr>
                                        <p:cTn id="140" dur="1" fill="hold">
                                          <p:stCondLst>
                                            <p:cond delay="4999"/>
                                          </p:stCondLst>
                                        </p:cTn>
                                        <p:tgtEl>
                                          <p:spTgt spid="32"/>
                                        </p:tgtEl>
                                        <p:attrNameLst>
                                          <p:attrName>style.visibility</p:attrName>
                                        </p:attrNameLst>
                                      </p:cBhvr>
                                      <p:to>
                                        <p:strVal val="hidden"/>
                                      </p:to>
                                    </p:set>
                                  </p:childTnLst>
                                </p:cTn>
                              </p:par>
                              <p:par>
                                <p:cTn id="141" presetID="2" presetClass="exit" presetSubtype="8" fill="hold" nodeType="withEffect">
                                  <p:stCondLst>
                                    <p:cond delay="0"/>
                                  </p:stCondLst>
                                  <p:childTnLst>
                                    <p:anim calcmode="lin" valueType="num">
                                      <p:cBhvr additive="base">
                                        <p:cTn id="142" dur="5000"/>
                                        <p:tgtEl>
                                          <p:spTgt spid="34"/>
                                        </p:tgtEl>
                                        <p:attrNameLst>
                                          <p:attrName>ppt_x</p:attrName>
                                        </p:attrNameLst>
                                      </p:cBhvr>
                                      <p:tavLst>
                                        <p:tav tm="0">
                                          <p:val>
                                            <p:strVal val="ppt_x"/>
                                          </p:val>
                                        </p:tav>
                                        <p:tav tm="100000">
                                          <p:val>
                                            <p:strVal val="0-ppt_w/2"/>
                                          </p:val>
                                        </p:tav>
                                      </p:tavLst>
                                    </p:anim>
                                    <p:anim calcmode="lin" valueType="num">
                                      <p:cBhvr additive="base">
                                        <p:cTn id="143" dur="5000"/>
                                        <p:tgtEl>
                                          <p:spTgt spid="34"/>
                                        </p:tgtEl>
                                        <p:attrNameLst>
                                          <p:attrName>ppt_y</p:attrName>
                                        </p:attrNameLst>
                                      </p:cBhvr>
                                      <p:tavLst>
                                        <p:tav tm="0">
                                          <p:val>
                                            <p:strVal val="ppt_y"/>
                                          </p:val>
                                        </p:tav>
                                        <p:tav tm="100000">
                                          <p:val>
                                            <p:strVal val="ppt_y"/>
                                          </p:val>
                                        </p:tav>
                                      </p:tavLst>
                                    </p:anim>
                                    <p:set>
                                      <p:cBhvr>
                                        <p:cTn id="144" dur="1" fill="hold">
                                          <p:stCondLst>
                                            <p:cond delay="4999"/>
                                          </p:stCondLst>
                                        </p:cTn>
                                        <p:tgtEl>
                                          <p:spTgt spid="34"/>
                                        </p:tgtEl>
                                        <p:attrNameLst>
                                          <p:attrName>style.visibility</p:attrName>
                                        </p:attrNameLst>
                                      </p:cBhvr>
                                      <p:to>
                                        <p:strVal val="hidden"/>
                                      </p:to>
                                    </p:set>
                                  </p:childTnLst>
                                </p:cTn>
                              </p:par>
                              <p:par>
                                <p:cTn id="145" presetID="2" presetClass="exit" presetSubtype="8" fill="hold" nodeType="withEffect">
                                  <p:stCondLst>
                                    <p:cond delay="0"/>
                                  </p:stCondLst>
                                  <p:childTnLst>
                                    <p:anim calcmode="lin" valueType="num">
                                      <p:cBhvr additive="base">
                                        <p:cTn id="146" dur="5000"/>
                                        <p:tgtEl>
                                          <p:spTgt spid="36"/>
                                        </p:tgtEl>
                                        <p:attrNameLst>
                                          <p:attrName>ppt_x</p:attrName>
                                        </p:attrNameLst>
                                      </p:cBhvr>
                                      <p:tavLst>
                                        <p:tav tm="0">
                                          <p:val>
                                            <p:strVal val="ppt_x"/>
                                          </p:val>
                                        </p:tav>
                                        <p:tav tm="100000">
                                          <p:val>
                                            <p:strVal val="0-ppt_w/2"/>
                                          </p:val>
                                        </p:tav>
                                      </p:tavLst>
                                    </p:anim>
                                    <p:anim calcmode="lin" valueType="num">
                                      <p:cBhvr additive="base">
                                        <p:cTn id="147" dur="5000"/>
                                        <p:tgtEl>
                                          <p:spTgt spid="36"/>
                                        </p:tgtEl>
                                        <p:attrNameLst>
                                          <p:attrName>ppt_y</p:attrName>
                                        </p:attrNameLst>
                                      </p:cBhvr>
                                      <p:tavLst>
                                        <p:tav tm="0">
                                          <p:val>
                                            <p:strVal val="ppt_y"/>
                                          </p:val>
                                        </p:tav>
                                        <p:tav tm="100000">
                                          <p:val>
                                            <p:strVal val="ppt_y"/>
                                          </p:val>
                                        </p:tav>
                                      </p:tavLst>
                                    </p:anim>
                                    <p:set>
                                      <p:cBhvr>
                                        <p:cTn id="148" dur="1" fill="hold">
                                          <p:stCondLst>
                                            <p:cond delay="4999"/>
                                          </p:stCondLst>
                                        </p:cTn>
                                        <p:tgtEl>
                                          <p:spTgt spid="36"/>
                                        </p:tgtEl>
                                        <p:attrNameLst>
                                          <p:attrName>style.visibility</p:attrName>
                                        </p:attrNameLst>
                                      </p:cBhvr>
                                      <p:to>
                                        <p:strVal val="hidden"/>
                                      </p:to>
                                    </p:set>
                                  </p:childTnLst>
                                </p:cTn>
                              </p:par>
                              <p:par>
                                <p:cTn id="149" presetID="8" presetClass="emph" presetSubtype="0" fill="hold" nodeType="withEffect">
                                  <p:stCondLst>
                                    <p:cond delay="0"/>
                                  </p:stCondLst>
                                  <p:childTnLst>
                                    <p:animRot by="-21600000">
                                      <p:cBhvr>
                                        <p:cTn id="150" dur="5000" fill="hold"/>
                                        <p:tgtEl>
                                          <p:spTgt spid="24"/>
                                        </p:tgtEl>
                                        <p:attrNameLst>
                                          <p:attrName>r</p:attrName>
                                        </p:attrNameLst>
                                      </p:cBhvr>
                                    </p:animRot>
                                  </p:childTnLst>
                                </p:cTn>
                              </p:par>
                              <p:par>
                                <p:cTn id="151" presetID="8" presetClass="emph" presetSubtype="0" fill="hold" nodeType="withEffect">
                                  <p:stCondLst>
                                    <p:cond delay="0"/>
                                  </p:stCondLst>
                                  <p:childTnLst>
                                    <p:animRot by="-21600000">
                                      <p:cBhvr>
                                        <p:cTn id="152" dur="5000" fill="hold"/>
                                        <p:tgtEl>
                                          <p:spTgt spid="26"/>
                                        </p:tgtEl>
                                        <p:attrNameLst>
                                          <p:attrName>r</p:attrName>
                                        </p:attrNameLst>
                                      </p:cBhvr>
                                    </p:animRot>
                                  </p:childTnLst>
                                </p:cTn>
                              </p:par>
                              <p:par>
                                <p:cTn id="153" presetID="8" presetClass="emph" presetSubtype="0" fill="hold" nodeType="withEffect">
                                  <p:stCondLst>
                                    <p:cond delay="0"/>
                                  </p:stCondLst>
                                  <p:childTnLst>
                                    <p:animRot by="-21600000">
                                      <p:cBhvr>
                                        <p:cTn id="154" dur="5000" fill="hold"/>
                                        <p:tgtEl>
                                          <p:spTgt spid="28"/>
                                        </p:tgtEl>
                                        <p:attrNameLst>
                                          <p:attrName>r</p:attrName>
                                        </p:attrNameLst>
                                      </p:cBhvr>
                                    </p:animRot>
                                  </p:childTnLst>
                                </p:cTn>
                              </p:par>
                              <p:par>
                                <p:cTn id="155" presetID="8" presetClass="emph" presetSubtype="0" fill="hold" nodeType="withEffect">
                                  <p:stCondLst>
                                    <p:cond delay="0"/>
                                  </p:stCondLst>
                                  <p:childTnLst>
                                    <p:animRot by="-21600000">
                                      <p:cBhvr>
                                        <p:cTn id="156" dur="5000" fill="hold"/>
                                        <p:tgtEl>
                                          <p:spTgt spid="30"/>
                                        </p:tgtEl>
                                        <p:attrNameLst>
                                          <p:attrName>r</p:attrName>
                                        </p:attrNameLst>
                                      </p:cBhvr>
                                    </p:animRot>
                                  </p:childTnLst>
                                </p:cTn>
                              </p:par>
                              <p:par>
                                <p:cTn id="157" presetID="8" presetClass="emph" presetSubtype="0" fill="hold" nodeType="withEffect">
                                  <p:stCondLst>
                                    <p:cond delay="0"/>
                                  </p:stCondLst>
                                  <p:childTnLst>
                                    <p:animRot by="-21600000">
                                      <p:cBhvr>
                                        <p:cTn id="158" dur="5000" fill="hold"/>
                                        <p:tgtEl>
                                          <p:spTgt spid="32"/>
                                        </p:tgtEl>
                                        <p:attrNameLst>
                                          <p:attrName>r</p:attrName>
                                        </p:attrNameLst>
                                      </p:cBhvr>
                                    </p:animRot>
                                  </p:childTnLst>
                                </p:cTn>
                              </p:par>
                              <p:par>
                                <p:cTn id="159" presetID="8" presetClass="emph" presetSubtype="0" fill="hold" nodeType="withEffect">
                                  <p:stCondLst>
                                    <p:cond delay="0"/>
                                  </p:stCondLst>
                                  <p:childTnLst>
                                    <p:animRot by="-21600000">
                                      <p:cBhvr>
                                        <p:cTn id="160" dur="5000" fill="hold"/>
                                        <p:tgtEl>
                                          <p:spTgt spid="34"/>
                                        </p:tgtEl>
                                        <p:attrNameLst>
                                          <p:attrName>r</p:attrName>
                                        </p:attrNameLst>
                                      </p:cBhvr>
                                    </p:animRot>
                                  </p:childTnLst>
                                </p:cTn>
                              </p:par>
                              <p:par>
                                <p:cTn id="161" presetID="8" presetClass="emph" presetSubtype="0" fill="hold" nodeType="withEffect">
                                  <p:stCondLst>
                                    <p:cond delay="0"/>
                                  </p:stCondLst>
                                  <p:childTnLst>
                                    <p:animRot by="-21600000">
                                      <p:cBhvr>
                                        <p:cTn id="162" dur="5000" fill="hold"/>
                                        <p:tgtEl>
                                          <p:spTgt spid="36"/>
                                        </p:tgtEl>
                                        <p:attrNameLst>
                                          <p:attrName>r</p:attrName>
                                        </p:attrNameLst>
                                      </p:cBhvr>
                                    </p:animRot>
                                  </p:childTnLst>
                                </p:cTn>
                              </p:par>
                              <p:par>
                                <p:cTn id="163" presetID="8" presetClass="emph" presetSubtype="0" fill="hold" nodeType="withEffect">
                                  <p:stCondLst>
                                    <p:cond delay="0"/>
                                  </p:stCondLst>
                                  <p:childTnLst>
                                    <p:animRot by="21600000">
                                      <p:cBhvr>
                                        <p:cTn id="164" dur="5000" fill="hold"/>
                                        <p:tgtEl>
                                          <p:spTgt spid="23"/>
                                        </p:tgtEl>
                                        <p:attrNameLst>
                                          <p:attrName>r</p:attrName>
                                        </p:attrNameLst>
                                      </p:cBhvr>
                                    </p:animRot>
                                  </p:childTnLst>
                                </p:cTn>
                              </p:par>
                              <p:par>
                                <p:cTn id="165" presetID="8" presetClass="emph" presetSubtype="0" fill="hold" nodeType="withEffect">
                                  <p:stCondLst>
                                    <p:cond delay="0"/>
                                  </p:stCondLst>
                                  <p:childTnLst>
                                    <p:animRot by="21600000">
                                      <p:cBhvr>
                                        <p:cTn id="166" dur="5000" fill="hold"/>
                                        <p:tgtEl>
                                          <p:spTgt spid="25"/>
                                        </p:tgtEl>
                                        <p:attrNameLst>
                                          <p:attrName>r</p:attrName>
                                        </p:attrNameLst>
                                      </p:cBhvr>
                                    </p:animRot>
                                  </p:childTnLst>
                                </p:cTn>
                              </p:par>
                              <p:par>
                                <p:cTn id="167" presetID="8" presetClass="emph" presetSubtype="0" fill="hold" nodeType="withEffect">
                                  <p:stCondLst>
                                    <p:cond delay="0"/>
                                  </p:stCondLst>
                                  <p:childTnLst>
                                    <p:animRot by="21600000">
                                      <p:cBhvr>
                                        <p:cTn id="168" dur="5000" fill="hold"/>
                                        <p:tgtEl>
                                          <p:spTgt spid="27"/>
                                        </p:tgtEl>
                                        <p:attrNameLst>
                                          <p:attrName>r</p:attrName>
                                        </p:attrNameLst>
                                      </p:cBhvr>
                                    </p:animRot>
                                  </p:childTnLst>
                                </p:cTn>
                              </p:par>
                              <p:par>
                                <p:cTn id="169" presetID="8" presetClass="emph" presetSubtype="0" fill="hold" nodeType="withEffect">
                                  <p:stCondLst>
                                    <p:cond delay="0"/>
                                  </p:stCondLst>
                                  <p:childTnLst>
                                    <p:animRot by="21600000">
                                      <p:cBhvr>
                                        <p:cTn id="170" dur="5000" fill="hold"/>
                                        <p:tgtEl>
                                          <p:spTgt spid="29"/>
                                        </p:tgtEl>
                                        <p:attrNameLst>
                                          <p:attrName>r</p:attrName>
                                        </p:attrNameLst>
                                      </p:cBhvr>
                                    </p:animRot>
                                  </p:childTnLst>
                                </p:cTn>
                              </p:par>
                              <p:par>
                                <p:cTn id="171" presetID="8" presetClass="emph" presetSubtype="0" fill="hold" nodeType="withEffect">
                                  <p:stCondLst>
                                    <p:cond delay="0"/>
                                  </p:stCondLst>
                                  <p:childTnLst>
                                    <p:animRot by="21600000">
                                      <p:cBhvr>
                                        <p:cTn id="172" dur="5000" fill="hold"/>
                                        <p:tgtEl>
                                          <p:spTgt spid="31"/>
                                        </p:tgtEl>
                                        <p:attrNameLst>
                                          <p:attrName>r</p:attrName>
                                        </p:attrNameLst>
                                      </p:cBhvr>
                                    </p:animRot>
                                  </p:childTnLst>
                                </p:cTn>
                              </p:par>
                              <p:par>
                                <p:cTn id="173" presetID="8" presetClass="emph" presetSubtype="0" fill="hold" nodeType="withEffect">
                                  <p:stCondLst>
                                    <p:cond delay="0"/>
                                  </p:stCondLst>
                                  <p:childTnLst>
                                    <p:animRot by="21600000">
                                      <p:cBhvr>
                                        <p:cTn id="174" dur="5000" fill="hold"/>
                                        <p:tgtEl>
                                          <p:spTgt spid="33"/>
                                        </p:tgtEl>
                                        <p:attrNameLst>
                                          <p:attrName>r</p:attrName>
                                        </p:attrNameLst>
                                      </p:cBhvr>
                                    </p:animRot>
                                  </p:childTnLst>
                                </p:cTn>
                              </p:par>
                              <p:par>
                                <p:cTn id="175" presetID="8" presetClass="emph" presetSubtype="0" fill="hold" nodeType="withEffect">
                                  <p:stCondLst>
                                    <p:cond delay="0"/>
                                  </p:stCondLst>
                                  <p:childTnLst>
                                    <p:animRot by="21600000">
                                      <p:cBhvr>
                                        <p:cTn id="176" dur="5000" fill="hold"/>
                                        <p:tgtEl>
                                          <p:spTgt spid="35"/>
                                        </p:tgtEl>
                                        <p:attrNameLst>
                                          <p:attrName>r</p:attrName>
                                        </p:attrNameLst>
                                      </p:cBhvr>
                                    </p:animRot>
                                  </p:childTnLst>
                                </p:cTn>
                              </p:par>
                              <p:par>
                                <p:cTn id="177" presetID="23" presetClass="entr" presetSubtype="288" fill="hold" nodeType="withEffect">
                                  <p:stCondLst>
                                    <p:cond delay="0"/>
                                  </p:stCondLst>
                                  <p:childTnLst>
                                    <p:set>
                                      <p:cBhvr>
                                        <p:cTn id="178" dur="1" fill="hold">
                                          <p:stCondLst>
                                            <p:cond delay="0"/>
                                          </p:stCondLst>
                                        </p:cTn>
                                        <p:tgtEl>
                                          <p:spTgt spid="4"/>
                                        </p:tgtEl>
                                        <p:attrNameLst>
                                          <p:attrName>style.visibility</p:attrName>
                                        </p:attrNameLst>
                                      </p:cBhvr>
                                      <p:to>
                                        <p:strVal val="visible"/>
                                      </p:to>
                                    </p:set>
                                    <p:anim calcmode="lin" valueType="num">
                                      <p:cBhvr>
                                        <p:cTn id="179" dur="5000" fill="hold"/>
                                        <p:tgtEl>
                                          <p:spTgt spid="4"/>
                                        </p:tgtEl>
                                        <p:attrNameLst>
                                          <p:attrName>ppt_w</p:attrName>
                                        </p:attrNameLst>
                                      </p:cBhvr>
                                      <p:tavLst>
                                        <p:tav tm="0">
                                          <p:val>
                                            <p:strVal val="4/3*#ppt_w"/>
                                          </p:val>
                                        </p:tav>
                                        <p:tav tm="100000">
                                          <p:val>
                                            <p:strVal val="#ppt_w"/>
                                          </p:val>
                                        </p:tav>
                                      </p:tavLst>
                                    </p:anim>
                                    <p:anim calcmode="lin" valueType="num">
                                      <p:cBhvr>
                                        <p:cTn id="180" dur="5000" fill="hold"/>
                                        <p:tgtEl>
                                          <p:spTgt spid="4"/>
                                        </p:tgtEl>
                                        <p:attrNameLst>
                                          <p:attrName>ppt_h</p:attrName>
                                        </p:attrNameLst>
                                      </p:cBhvr>
                                      <p:tavLst>
                                        <p:tav tm="0">
                                          <p:val>
                                            <p:strVal val="4/3*#ppt_h"/>
                                          </p:val>
                                        </p:tav>
                                        <p:tav tm="100000">
                                          <p:val>
                                            <p:strVal val="#ppt_h"/>
                                          </p:val>
                                        </p:tav>
                                      </p:tavLst>
                                    </p:anim>
                                  </p:childTnLst>
                                </p:cTn>
                              </p:par>
                              <p:par>
                                <p:cTn id="181" presetID="16" presetClass="entr" presetSubtype="37" fill="hold" nodeType="withEffect">
                                  <p:stCondLst>
                                    <p:cond delay="0"/>
                                  </p:stCondLst>
                                  <p:childTnLst>
                                    <p:set>
                                      <p:cBhvr>
                                        <p:cTn id="182" dur="1" fill="hold">
                                          <p:stCondLst>
                                            <p:cond delay="0"/>
                                          </p:stCondLst>
                                        </p:cTn>
                                        <p:tgtEl>
                                          <p:spTgt spid="4"/>
                                        </p:tgtEl>
                                        <p:attrNameLst>
                                          <p:attrName>style.visibility</p:attrName>
                                        </p:attrNameLst>
                                      </p:cBhvr>
                                      <p:to>
                                        <p:strVal val="visible"/>
                                      </p:to>
                                    </p:set>
                                    <p:animEffect transition="in" filter="barn(outVertical)">
                                      <p:cBhvr>
                                        <p:cTn id="183"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0b2a398fa40a0b477aaa89a5ff2442af.jpg"/>
          <p:cNvPicPr>
            <a:picLocks noChangeAspect="1"/>
          </p:cNvPicPr>
          <p:nvPr/>
        </p:nvPicPr>
        <p:blipFill>
          <a:blip r:embed="rId2"/>
          <a:stretch>
            <a:fillRect/>
          </a:stretch>
        </p:blipFill>
        <p:spPr>
          <a:xfrm>
            <a:off x="-8930" y="0"/>
            <a:ext cx="9152930" cy="6858000"/>
          </a:xfrm>
          <a:prstGeom prst="rect">
            <a:avLst/>
          </a:prstGeom>
        </p:spPr>
      </p:pic>
      <p:pic>
        <p:nvPicPr>
          <p:cNvPr id="5" name="4 Imagen" descr="10764-rainbow-abstract-element-clipartJ.png"/>
          <p:cNvPicPr>
            <a:picLocks noChangeAspect="1"/>
          </p:cNvPicPr>
          <p:nvPr/>
        </p:nvPicPr>
        <p:blipFill>
          <a:blip r:embed="rId3">
            <a:duotone>
              <a:schemeClr val="accent6">
                <a:shade val="45000"/>
                <a:satMod val="135000"/>
              </a:schemeClr>
              <a:prstClr val="white"/>
            </a:duotone>
            <a:lum contrast="20000"/>
          </a:blip>
          <a:stretch>
            <a:fillRect/>
          </a:stretch>
        </p:blipFill>
        <p:spPr>
          <a:xfrm>
            <a:off x="3071802" y="3429000"/>
            <a:ext cx="2857500" cy="2552700"/>
          </a:xfrm>
          <a:prstGeom prst="rect">
            <a:avLst/>
          </a:prstGeom>
        </p:spPr>
      </p:pic>
      <p:pic>
        <p:nvPicPr>
          <p:cNvPr id="6" name="5 Imagen" descr="10764-rainbow-abstract-element-clipartJ.png"/>
          <p:cNvPicPr>
            <a:picLocks noChangeAspect="1"/>
          </p:cNvPicPr>
          <p:nvPr/>
        </p:nvPicPr>
        <p:blipFill>
          <a:blip r:embed="rId3">
            <a:duotone>
              <a:schemeClr val="accent6">
                <a:shade val="45000"/>
                <a:satMod val="135000"/>
              </a:schemeClr>
              <a:prstClr val="white"/>
            </a:duotone>
            <a:lum contrast="20000"/>
          </a:blip>
          <a:stretch>
            <a:fillRect/>
          </a:stretch>
        </p:blipFill>
        <p:spPr>
          <a:xfrm rot="10800000">
            <a:off x="3071802" y="1000108"/>
            <a:ext cx="2857500" cy="2552700"/>
          </a:xfrm>
          <a:prstGeom prst="rect">
            <a:avLst/>
          </a:prstGeom>
        </p:spPr>
      </p:pic>
      <p:pic>
        <p:nvPicPr>
          <p:cNvPr id="7" name="6 Imagen" descr="10764-rainbow-abstract-element-clipartJ.png"/>
          <p:cNvPicPr>
            <a:picLocks noChangeAspect="1"/>
          </p:cNvPicPr>
          <p:nvPr/>
        </p:nvPicPr>
        <p:blipFill>
          <a:blip r:embed="rId3">
            <a:duotone>
              <a:schemeClr val="accent6">
                <a:shade val="45000"/>
                <a:satMod val="135000"/>
              </a:schemeClr>
              <a:prstClr val="white"/>
            </a:duotone>
            <a:lum contrast="20000"/>
          </a:blip>
          <a:stretch>
            <a:fillRect/>
          </a:stretch>
        </p:blipFill>
        <p:spPr>
          <a:xfrm rot="5400000">
            <a:off x="1062014" y="2295516"/>
            <a:ext cx="2857500" cy="2552700"/>
          </a:xfrm>
          <a:prstGeom prst="rect">
            <a:avLst/>
          </a:prstGeom>
        </p:spPr>
      </p:pic>
      <p:pic>
        <p:nvPicPr>
          <p:cNvPr id="8" name="7 Imagen" descr="10764-rainbow-abstract-element-clipartJ.png"/>
          <p:cNvPicPr>
            <a:picLocks noChangeAspect="1"/>
          </p:cNvPicPr>
          <p:nvPr/>
        </p:nvPicPr>
        <p:blipFill>
          <a:blip r:embed="rId3">
            <a:duotone>
              <a:schemeClr val="accent6">
                <a:shade val="45000"/>
                <a:satMod val="135000"/>
              </a:schemeClr>
              <a:prstClr val="white"/>
            </a:duotone>
            <a:lum contrast="20000"/>
          </a:blip>
          <a:stretch>
            <a:fillRect/>
          </a:stretch>
        </p:blipFill>
        <p:spPr>
          <a:xfrm rot="16200000">
            <a:off x="4750605" y="2250263"/>
            <a:ext cx="2857500" cy="2500330"/>
          </a:xfrm>
          <a:prstGeom prst="rect">
            <a:avLst/>
          </a:prstGeom>
        </p:spPr>
      </p:pic>
      <p:pic>
        <p:nvPicPr>
          <p:cNvPr id="9" name="8 Imagen" descr="10764-rainbow-abstract-element-clipartJ.png"/>
          <p:cNvPicPr>
            <a:picLocks noChangeAspect="1"/>
          </p:cNvPicPr>
          <p:nvPr/>
        </p:nvPicPr>
        <p:blipFill>
          <a:blip r:embed="rId3">
            <a:duotone>
              <a:schemeClr val="accent6">
                <a:shade val="45000"/>
                <a:satMod val="135000"/>
              </a:schemeClr>
              <a:prstClr val="white"/>
            </a:duotone>
            <a:lum contrast="20000"/>
          </a:blip>
          <a:stretch>
            <a:fillRect/>
          </a:stretch>
        </p:blipFill>
        <p:spPr>
          <a:xfrm rot="2503783">
            <a:off x="1772930" y="3270364"/>
            <a:ext cx="2857500" cy="2552700"/>
          </a:xfrm>
          <a:prstGeom prst="rect">
            <a:avLst/>
          </a:prstGeom>
        </p:spPr>
      </p:pic>
      <p:pic>
        <p:nvPicPr>
          <p:cNvPr id="10" name="9 Imagen" descr="10764-rainbow-abstract-element-clipartJ.png"/>
          <p:cNvPicPr>
            <a:picLocks noChangeAspect="1"/>
          </p:cNvPicPr>
          <p:nvPr/>
        </p:nvPicPr>
        <p:blipFill>
          <a:blip r:embed="rId3">
            <a:duotone>
              <a:schemeClr val="accent6">
                <a:shade val="45000"/>
                <a:satMod val="135000"/>
              </a:schemeClr>
              <a:prstClr val="white"/>
            </a:duotone>
            <a:lum contrast="20000"/>
          </a:blip>
          <a:stretch>
            <a:fillRect/>
          </a:stretch>
        </p:blipFill>
        <p:spPr>
          <a:xfrm rot="18713623">
            <a:off x="4190139" y="3211217"/>
            <a:ext cx="2857500" cy="2552700"/>
          </a:xfrm>
          <a:prstGeom prst="rect">
            <a:avLst/>
          </a:prstGeom>
        </p:spPr>
      </p:pic>
      <p:pic>
        <p:nvPicPr>
          <p:cNvPr id="11" name="10 Imagen" descr="10764-rainbow-abstract-element-clipartJ.png"/>
          <p:cNvPicPr>
            <a:picLocks noChangeAspect="1"/>
          </p:cNvPicPr>
          <p:nvPr/>
        </p:nvPicPr>
        <p:blipFill>
          <a:blip r:embed="rId3">
            <a:duotone>
              <a:schemeClr val="accent6">
                <a:shade val="45000"/>
                <a:satMod val="135000"/>
              </a:schemeClr>
              <a:prstClr val="white"/>
            </a:duotone>
            <a:lum contrast="20000"/>
          </a:blip>
          <a:stretch>
            <a:fillRect/>
          </a:stretch>
        </p:blipFill>
        <p:spPr>
          <a:xfrm rot="8988365">
            <a:off x="1876800" y="1116874"/>
            <a:ext cx="2857500" cy="2552700"/>
          </a:xfrm>
          <a:prstGeom prst="rect">
            <a:avLst/>
          </a:prstGeom>
        </p:spPr>
      </p:pic>
      <p:pic>
        <p:nvPicPr>
          <p:cNvPr id="12" name="11 Imagen" descr="10764-rainbow-abstract-element-clipartJ.png"/>
          <p:cNvPicPr>
            <a:picLocks noChangeAspect="1"/>
          </p:cNvPicPr>
          <p:nvPr/>
        </p:nvPicPr>
        <p:blipFill>
          <a:blip r:embed="rId3">
            <a:duotone>
              <a:schemeClr val="accent6">
                <a:shade val="45000"/>
                <a:satMod val="135000"/>
              </a:schemeClr>
              <a:prstClr val="white"/>
            </a:duotone>
            <a:lum contrast="20000"/>
          </a:blip>
          <a:stretch>
            <a:fillRect/>
          </a:stretch>
        </p:blipFill>
        <p:spPr>
          <a:xfrm rot="13782935">
            <a:off x="4326331" y="1424623"/>
            <a:ext cx="2857500" cy="2552700"/>
          </a:xfrm>
          <a:prstGeom prst="rect">
            <a:avLst/>
          </a:prstGeom>
        </p:spPr>
      </p:pic>
      <p:pic>
        <p:nvPicPr>
          <p:cNvPr id="13" name="12 Imagen" descr="image005.jpg"/>
          <p:cNvPicPr>
            <a:picLocks noChangeAspect="1"/>
          </p:cNvPicPr>
          <p:nvPr/>
        </p:nvPicPr>
        <p:blipFill>
          <a:blip r:embed="rId4"/>
          <a:stretch>
            <a:fillRect/>
          </a:stretch>
        </p:blipFill>
        <p:spPr>
          <a:xfrm>
            <a:off x="-500098" y="0"/>
            <a:ext cx="10072758" cy="6858000"/>
          </a:xfrm>
          <a:prstGeom prst="rect">
            <a:avLst/>
          </a:prstGeom>
        </p:spPr>
      </p:pic>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withEffect">
                                  <p:stCondLst>
                                    <p:cond delay="0"/>
                                  </p:stCondLst>
                                  <p:childTnLst>
                                    <p:set>
                                      <p:cBhvr rctx="PPT">
                                        <p:cTn id="6" dur="indefinite"/>
                                        <p:tgtEl>
                                          <p:spTgt spid="13"/>
                                        </p:tgtEl>
                                        <p:attrNameLst>
                                          <p:attrName>style.opacity</p:attrName>
                                        </p:attrNameLst>
                                      </p:cBhvr>
                                      <p:to>
                                        <p:strVal val="0"/>
                                      </p:to>
                                    </p:set>
                                    <p:animEffect filter="image" prLst="opacity: 0">
                                      <p:cBhvr rctx="IE">
                                        <p:cTn id="7" dur="indefinite"/>
                                        <p:tgtEl>
                                          <p:spTgt spid="13"/>
                                        </p:tgtEl>
                                      </p:cBhvr>
                                    </p:animEffect>
                                  </p:childTnLst>
                                </p:cTn>
                              </p:par>
                              <p:par>
                                <p:cTn id="8" presetID="23" presetClass="entr" presetSubtype="528"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p:cTn id="10" dur="5000" fill="hold"/>
                                        <p:tgtEl>
                                          <p:spTgt spid="5"/>
                                        </p:tgtEl>
                                        <p:attrNameLst>
                                          <p:attrName>ppt_w</p:attrName>
                                        </p:attrNameLst>
                                      </p:cBhvr>
                                      <p:tavLst>
                                        <p:tav tm="0">
                                          <p:val>
                                            <p:fltVal val="0"/>
                                          </p:val>
                                        </p:tav>
                                        <p:tav tm="100000">
                                          <p:val>
                                            <p:strVal val="#ppt_w"/>
                                          </p:val>
                                        </p:tav>
                                      </p:tavLst>
                                    </p:anim>
                                    <p:anim calcmode="lin" valueType="num">
                                      <p:cBhvr>
                                        <p:cTn id="11" dur="5000" fill="hold"/>
                                        <p:tgtEl>
                                          <p:spTgt spid="5"/>
                                        </p:tgtEl>
                                        <p:attrNameLst>
                                          <p:attrName>ppt_h</p:attrName>
                                        </p:attrNameLst>
                                      </p:cBhvr>
                                      <p:tavLst>
                                        <p:tav tm="0">
                                          <p:val>
                                            <p:fltVal val="0"/>
                                          </p:val>
                                        </p:tav>
                                        <p:tav tm="100000">
                                          <p:val>
                                            <p:strVal val="#ppt_h"/>
                                          </p:val>
                                        </p:tav>
                                      </p:tavLst>
                                    </p:anim>
                                    <p:anim calcmode="lin" valueType="num">
                                      <p:cBhvr>
                                        <p:cTn id="12" dur="5000" fill="hold"/>
                                        <p:tgtEl>
                                          <p:spTgt spid="5"/>
                                        </p:tgtEl>
                                        <p:attrNameLst>
                                          <p:attrName>ppt_x</p:attrName>
                                        </p:attrNameLst>
                                      </p:cBhvr>
                                      <p:tavLst>
                                        <p:tav tm="0">
                                          <p:val>
                                            <p:fltVal val="0.5"/>
                                          </p:val>
                                        </p:tav>
                                        <p:tav tm="100000">
                                          <p:val>
                                            <p:strVal val="#ppt_x"/>
                                          </p:val>
                                        </p:tav>
                                      </p:tavLst>
                                    </p:anim>
                                    <p:anim calcmode="lin" valueType="num">
                                      <p:cBhvr>
                                        <p:cTn id="13" dur="5000" fill="hold"/>
                                        <p:tgtEl>
                                          <p:spTgt spid="5"/>
                                        </p:tgtEl>
                                        <p:attrNameLst>
                                          <p:attrName>ppt_y</p:attrName>
                                        </p:attrNameLst>
                                      </p:cBhvr>
                                      <p:tavLst>
                                        <p:tav tm="0">
                                          <p:val>
                                            <p:fltVal val="0.5"/>
                                          </p:val>
                                        </p:tav>
                                        <p:tav tm="100000">
                                          <p:val>
                                            <p:strVal val="#ppt_y"/>
                                          </p:val>
                                        </p:tav>
                                      </p:tavLst>
                                    </p:anim>
                                  </p:childTnLst>
                                </p:cTn>
                              </p:par>
                              <p:par>
                                <p:cTn id="14" presetID="23" presetClass="entr" presetSubtype="528" fill="hold" nodeType="withEffect">
                                  <p:stCondLst>
                                    <p:cond delay="0"/>
                                  </p:stCondLst>
                                  <p:childTnLst>
                                    <p:set>
                                      <p:cBhvr>
                                        <p:cTn id="15" dur="1" fill="hold">
                                          <p:stCondLst>
                                            <p:cond delay="0"/>
                                          </p:stCondLst>
                                        </p:cTn>
                                        <p:tgtEl>
                                          <p:spTgt spid="6"/>
                                        </p:tgtEl>
                                        <p:attrNameLst>
                                          <p:attrName>style.visibility</p:attrName>
                                        </p:attrNameLst>
                                      </p:cBhvr>
                                      <p:to>
                                        <p:strVal val="visible"/>
                                      </p:to>
                                    </p:set>
                                    <p:anim calcmode="lin" valueType="num">
                                      <p:cBhvr>
                                        <p:cTn id="16" dur="5000" fill="hold"/>
                                        <p:tgtEl>
                                          <p:spTgt spid="6"/>
                                        </p:tgtEl>
                                        <p:attrNameLst>
                                          <p:attrName>ppt_w</p:attrName>
                                        </p:attrNameLst>
                                      </p:cBhvr>
                                      <p:tavLst>
                                        <p:tav tm="0">
                                          <p:val>
                                            <p:fltVal val="0"/>
                                          </p:val>
                                        </p:tav>
                                        <p:tav tm="100000">
                                          <p:val>
                                            <p:strVal val="#ppt_w"/>
                                          </p:val>
                                        </p:tav>
                                      </p:tavLst>
                                    </p:anim>
                                    <p:anim calcmode="lin" valueType="num">
                                      <p:cBhvr>
                                        <p:cTn id="17" dur="5000" fill="hold"/>
                                        <p:tgtEl>
                                          <p:spTgt spid="6"/>
                                        </p:tgtEl>
                                        <p:attrNameLst>
                                          <p:attrName>ppt_h</p:attrName>
                                        </p:attrNameLst>
                                      </p:cBhvr>
                                      <p:tavLst>
                                        <p:tav tm="0">
                                          <p:val>
                                            <p:fltVal val="0"/>
                                          </p:val>
                                        </p:tav>
                                        <p:tav tm="100000">
                                          <p:val>
                                            <p:strVal val="#ppt_h"/>
                                          </p:val>
                                        </p:tav>
                                      </p:tavLst>
                                    </p:anim>
                                    <p:anim calcmode="lin" valueType="num">
                                      <p:cBhvr>
                                        <p:cTn id="18" dur="5000" fill="hold"/>
                                        <p:tgtEl>
                                          <p:spTgt spid="6"/>
                                        </p:tgtEl>
                                        <p:attrNameLst>
                                          <p:attrName>ppt_x</p:attrName>
                                        </p:attrNameLst>
                                      </p:cBhvr>
                                      <p:tavLst>
                                        <p:tav tm="0">
                                          <p:val>
                                            <p:fltVal val="0.5"/>
                                          </p:val>
                                        </p:tav>
                                        <p:tav tm="100000">
                                          <p:val>
                                            <p:strVal val="#ppt_x"/>
                                          </p:val>
                                        </p:tav>
                                      </p:tavLst>
                                    </p:anim>
                                    <p:anim calcmode="lin" valueType="num">
                                      <p:cBhvr>
                                        <p:cTn id="19" dur="5000" fill="hold"/>
                                        <p:tgtEl>
                                          <p:spTgt spid="6"/>
                                        </p:tgtEl>
                                        <p:attrNameLst>
                                          <p:attrName>ppt_y</p:attrName>
                                        </p:attrNameLst>
                                      </p:cBhvr>
                                      <p:tavLst>
                                        <p:tav tm="0">
                                          <p:val>
                                            <p:fltVal val="0.5"/>
                                          </p:val>
                                        </p:tav>
                                        <p:tav tm="100000">
                                          <p:val>
                                            <p:strVal val="#ppt_y"/>
                                          </p:val>
                                        </p:tav>
                                      </p:tavLst>
                                    </p:anim>
                                  </p:childTnLst>
                                </p:cTn>
                              </p:par>
                              <p:par>
                                <p:cTn id="20" presetID="23" presetClass="entr" presetSubtype="528" fill="hold" nodeType="withEffect">
                                  <p:stCondLst>
                                    <p:cond delay="0"/>
                                  </p:stCondLst>
                                  <p:childTnLst>
                                    <p:set>
                                      <p:cBhvr>
                                        <p:cTn id="21" dur="1" fill="hold">
                                          <p:stCondLst>
                                            <p:cond delay="0"/>
                                          </p:stCondLst>
                                        </p:cTn>
                                        <p:tgtEl>
                                          <p:spTgt spid="7"/>
                                        </p:tgtEl>
                                        <p:attrNameLst>
                                          <p:attrName>style.visibility</p:attrName>
                                        </p:attrNameLst>
                                      </p:cBhvr>
                                      <p:to>
                                        <p:strVal val="visible"/>
                                      </p:to>
                                    </p:set>
                                    <p:anim calcmode="lin" valueType="num">
                                      <p:cBhvr>
                                        <p:cTn id="22" dur="5000" fill="hold"/>
                                        <p:tgtEl>
                                          <p:spTgt spid="7"/>
                                        </p:tgtEl>
                                        <p:attrNameLst>
                                          <p:attrName>ppt_w</p:attrName>
                                        </p:attrNameLst>
                                      </p:cBhvr>
                                      <p:tavLst>
                                        <p:tav tm="0">
                                          <p:val>
                                            <p:fltVal val="0"/>
                                          </p:val>
                                        </p:tav>
                                        <p:tav tm="100000">
                                          <p:val>
                                            <p:strVal val="#ppt_w"/>
                                          </p:val>
                                        </p:tav>
                                      </p:tavLst>
                                    </p:anim>
                                    <p:anim calcmode="lin" valueType="num">
                                      <p:cBhvr>
                                        <p:cTn id="23" dur="5000" fill="hold"/>
                                        <p:tgtEl>
                                          <p:spTgt spid="7"/>
                                        </p:tgtEl>
                                        <p:attrNameLst>
                                          <p:attrName>ppt_h</p:attrName>
                                        </p:attrNameLst>
                                      </p:cBhvr>
                                      <p:tavLst>
                                        <p:tav tm="0">
                                          <p:val>
                                            <p:fltVal val="0"/>
                                          </p:val>
                                        </p:tav>
                                        <p:tav tm="100000">
                                          <p:val>
                                            <p:strVal val="#ppt_h"/>
                                          </p:val>
                                        </p:tav>
                                      </p:tavLst>
                                    </p:anim>
                                    <p:anim calcmode="lin" valueType="num">
                                      <p:cBhvr>
                                        <p:cTn id="24" dur="5000" fill="hold"/>
                                        <p:tgtEl>
                                          <p:spTgt spid="7"/>
                                        </p:tgtEl>
                                        <p:attrNameLst>
                                          <p:attrName>ppt_x</p:attrName>
                                        </p:attrNameLst>
                                      </p:cBhvr>
                                      <p:tavLst>
                                        <p:tav tm="0">
                                          <p:val>
                                            <p:fltVal val="0.5"/>
                                          </p:val>
                                        </p:tav>
                                        <p:tav tm="100000">
                                          <p:val>
                                            <p:strVal val="#ppt_x"/>
                                          </p:val>
                                        </p:tav>
                                      </p:tavLst>
                                    </p:anim>
                                    <p:anim calcmode="lin" valueType="num">
                                      <p:cBhvr>
                                        <p:cTn id="25" dur="5000" fill="hold"/>
                                        <p:tgtEl>
                                          <p:spTgt spid="7"/>
                                        </p:tgtEl>
                                        <p:attrNameLst>
                                          <p:attrName>ppt_y</p:attrName>
                                        </p:attrNameLst>
                                      </p:cBhvr>
                                      <p:tavLst>
                                        <p:tav tm="0">
                                          <p:val>
                                            <p:fltVal val="0.5"/>
                                          </p:val>
                                        </p:tav>
                                        <p:tav tm="100000">
                                          <p:val>
                                            <p:strVal val="#ppt_y"/>
                                          </p:val>
                                        </p:tav>
                                      </p:tavLst>
                                    </p:anim>
                                  </p:childTnLst>
                                </p:cTn>
                              </p:par>
                              <p:par>
                                <p:cTn id="26" presetID="23" presetClass="entr" presetSubtype="528" fill="hold" nodeType="withEffect">
                                  <p:stCondLst>
                                    <p:cond delay="0"/>
                                  </p:stCondLst>
                                  <p:childTnLst>
                                    <p:set>
                                      <p:cBhvr>
                                        <p:cTn id="27" dur="1" fill="hold">
                                          <p:stCondLst>
                                            <p:cond delay="0"/>
                                          </p:stCondLst>
                                        </p:cTn>
                                        <p:tgtEl>
                                          <p:spTgt spid="8"/>
                                        </p:tgtEl>
                                        <p:attrNameLst>
                                          <p:attrName>style.visibility</p:attrName>
                                        </p:attrNameLst>
                                      </p:cBhvr>
                                      <p:to>
                                        <p:strVal val="visible"/>
                                      </p:to>
                                    </p:set>
                                    <p:anim calcmode="lin" valueType="num">
                                      <p:cBhvr>
                                        <p:cTn id="28" dur="5000" fill="hold"/>
                                        <p:tgtEl>
                                          <p:spTgt spid="8"/>
                                        </p:tgtEl>
                                        <p:attrNameLst>
                                          <p:attrName>ppt_w</p:attrName>
                                        </p:attrNameLst>
                                      </p:cBhvr>
                                      <p:tavLst>
                                        <p:tav tm="0">
                                          <p:val>
                                            <p:fltVal val="0"/>
                                          </p:val>
                                        </p:tav>
                                        <p:tav tm="100000">
                                          <p:val>
                                            <p:strVal val="#ppt_w"/>
                                          </p:val>
                                        </p:tav>
                                      </p:tavLst>
                                    </p:anim>
                                    <p:anim calcmode="lin" valueType="num">
                                      <p:cBhvr>
                                        <p:cTn id="29" dur="5000" fill="hold"/>
                                        <p:tgtEl>
                                          <p:spTgt spid="8"/>
                                        </p:tgtEl>
                                        <p:attrNameLst>
                                          <p:attrName>ppt_h</p:attrName>
                                        </p:attrNameLst>
                                      </p:cBhvr>
                                      <p:tavLst>
                                        <p:tav tm="0">
                                          <p:val>
                                            <p:fltVal val="0"/>
                                          </p:val>
                                        </p:tav>
                                        <p:tav tm="100000">
                                          <p:val>
                                            <p:strVal val="#ppt_h"/>
                                          </p:val>
                                        </p:tav>
                                      </p:tavLst>
                                    </p:anim>
                                    <p:anim calcmode="lin" valueType="num">
                                      <p:cBhvr>
                                        <p:cTn id="30" dur="5000" fill="hold"/>
                                        <p:tgtEl>
                                          <p:spTgt spid="8"/>
                                        </p:tgtEl>
                                        <p:attrNameLst>
                                          <p:attrName>ppt_x</p:attrName>
                                        </p:attrNameLst>
                                      </p:cBhvr>
                                      <p:tavLst>
                                        <p:tav tm="0">
                                          <p:val>
                                            <p:fltVal val="0.5"/>
                                          </p:val>
                                        </p:tav>
                                        <p:tav tm="100000">
                                          <p:val>
                                            <p:strVal val="#ppt_x"/>
                                          </p:val>
                                        </p:tav>
                                      </p:tavLst>
                                    </p:anim>
                                    <p:anim calcmode="lin" valueType="num">
                                      <p:cBhvr>
                                        <p:cTn id="31" dur="5000" fill="hold"/>
                                        <p:tgtEl>
                                          <p:spTgt spid="8"/>
                                        </p:tgtEl>
                                        <p:attrNameLst>
                                          <p:attrName>ppt_y</p:attrName>
                                        </p:attrNameLst>
                                      </p:cBhvr>
                                      <p:tavLst>
                                        <p:tav tm="0">
                                          <p:val>
                                            <p:fltVal val="0.5"/>
                                          </p:val>
                                        </p:tav>
                                        <p:tav tm="100000">
                                          <p:val>
                                            <p:strVal val="#ppt_y"/>
                                          </p:val>
                                        </p:tav>
                                      </p:tavLst>
                                    </p:anim>
                                  </p:childTnLst>
                                </p:cTn>
                              </p:par>
                              <p:par>
                                <p:cTn id="32" presetID="23" presetClass="entr" presetSubtype="528" fill="hold" nodeType="withEffect">
                                  <p:stCondLst>
                                    <p:cond delay="0"/>
                                  </p:stCondLst>
                                  <p:childTnLst>
                                    <p:set>
                                      <p:cBhvr>
                                        <p:cTn id="33" dur="1" fill="hold">
                                          <p:stCondLst>
                                            <p:cond delay="0"/>
                                          </p:stCondLst>
                                        </p:cTn>
                                        <p:tgtEl>
                                          <p:spTgt spid="9"/>
                                        </p:tgtEl>
                                        <p:attrNameLst>
                                          <p:attrName>style.visibility</p:attrName>
                                        </p:attrNameLst>
                                      </p:cBhvr>
                                      <p:to>
                                        <p:strVal val="visible"/>
                                      </p:to>
                                    </p:set>
                                    <p:anim calcmode="lin" valueType="num">
                                      <p:cBhvr>
                                        <p:cTn id="34" dur="5000" fill="hold"/>
                                        <p:tgtEl>
                                          <p:spTgt spid="9"/>
                                        </p:tgtEl>
                                        <p:attrNameLst>
                                          <p:attrName>ppt_w</p:attrName>
                                        </p:attrNameLst>
                                      </p:cBhvr>
                                      <p:tavLst>
                                        <p:tav tm="0">
                                          <p:val>
                                            <p:fltVal val="0"/>
                                          </p:val>
                                        </p:tav>
                                        <p:tav tm="100000">
                                          <p:val>
                                            <p:strVal val="#ppt_w"/>
                                          </p:val>
                                        </p:tav>
                                      </p:tavLst>
                                    </p:anim>
                                    <p:anim calcmode="lin" valueType="num">
                                      <p:cBhvr>
                                        <p:cTn id="35" dur="5000" fill="hold"/>
                                        <p:tgtEl>
                                          <p:spTgt spid="9"/>
                                        </p:tgtEl>
                                        <p:attrNameLst>
                                          <p:attrName>ppt_h</p:attrName>
                                        </p:attrNameLst>
                                      </p:cBhvr>
                                      <p:tavLst>
                                        <p:tav tm="0">
                                          <p:val>
                                            <p:fltVal val="0"/>
                                          </p:val>
                                        </p:tav>
                                        <p:tav tm="100000">
                                          <p:val>
                                            <p:strVal val="#ppt_h"/>
                                          </p:val>
                                        </p:tav>
                                      </p:tavLst>
                                    </p:anim>
                                    <p:anim calcmode="lin" valueType="num">
                                      <p:cBhvr>
                                        <p:cTn id="36" dur="5000" fill="hold"/>
                                        <p:tgtEl>
                                          <p:spTgt spid="9"/>
                                        </p:tgtEl>
                                        <p:attrNameLst>
                                          <p:attrName>ppt_x</p:attrName>
                                        </p:attrNameLst>
                                      </p:cBhvr>
                                      <p:tavLst>
                                        <p:tav tm="0">
                                          <p:val>
                                            <p:fltVal val="0.5"/>
                                          </p:val>
                                        </p:tav>
                                        <p:tav tm="100000">
                                          <p:val>
                                            <p:strVal val="#ppt_x"/>
                                          </p:val>
                                        </p:tav>
                                      </p:tavLst>
                                    </p:anim>
                                    <p:anim calcmode="lin" valueType="num">
                                      <p:cBhvr>
                                        <p:cTn id="37" dur="5000" fill="hold"/>
                                        <p:tgtEl>
                                          <p:spTgt spid="9"/>
                                        </p:tgtEl>
                                        <p:attrNameLst>
                                          <p:attrName>ppt_y</p:attrName>
                                        </p:attrNameLst>
                                      </p:cBhvr>
                                      <p:tavLst>
                                        <p:tav tm="0">
                                          <p:val>
                                            <p:fltVal val="0.5"/>
                                          </p:val>
                                        </p:tav>
                                        <p:tav tm="100000">
                                          <p:val>
                                            <p:strVal val="#ppt_y"/>
                                          </p:val>
                                        </p:tav>
                                      </p:tavLst>
                                    </p:anim>
                                  </p:childTnLst>
                                </p:cTn>
                              </p:par>
                              <p:par>
                                <p:cTn id="38" presetID="23" presetClass="entr" presetSubtype="528" fill="hold" nodeType="withEffect">
                                  <p:stCondLst>
                                    <p:cond delay="0"/>
                                  </p:stCondLst>
                                  <p:childTnLst>
                                    <p:set>
                                      <p:cBhvr>
                                        <p:cTn id="39" dur="1" fill="hold">
                                          <p:stCondLst>
                                            <p:cond delay="0"/>
                                          </p:stCondLst>
                                        </p:cTn>
                                        <p:tgtEl>
                                          <p:spTgt spid="10"/>
                                        </p:tgtEl>
                                        <p:attrNameLst>
                                          <p:attrName>style.visibility</p:attrName>
                                        </p:attrNameLst>
                                      </p:cBhvr>
                                      <p:to>
                                        <p:strVal val="visible"/>
                                      </p:to>
                                    </p:set>
                                    <p:anim calcmode="lin" valueType="num">
                                      <p:cBhvr>
                                        <p:cTn id="40" dur="5000" fill="hold"/>
                                        <p:tgtEl>
                                          <p:spTgt spid="10"/>
                                        </p:tgtEl>
                                        <p:attrNameLst>
                                          <p:attrName>ppt_w</p:attrName>
                                        </p:attrNameLst>
                                      </p:cBhvr>
                                      <p:tavLst>
                                        <p:tav tm="0">
                                          <p:val>
                                            <p:fltVal val="0"/>
                                          </p:val>
                                        </p:tav>
                                        <p:tav tm="100000">
                                          <p:val>
                                            <p:strVal val="#ppt_w"/>
                                          </p:val>
                                        </p:tav>
                                      </p:tavLst>
                                    </p:anim>
                                    <p:anim calcmode="lin" valueType="num">
                                      <p:cBhvr>
                                        <p:cTn id="41" dur="5000" fill="hold"/>
                                        <p:tgtEl>
                                          <p:spTgt spid="10"/>
                                        </p:tgtEl>
                                        <p:attrNameLst>
                                          <p:attrName>ppt_h</p:attrName>
                                        </p:attrNameLst>
                                      </p:cBhvr>
                                      <p:tavLst>
                                        <p:tav tm="0">
                                          <p:val>
                                            <p:fltVal val="0"/>
                                          </p:val>
                                        </p:tav>
                                        <p:tav tm="100000">
                                          <p:val>
                                            <p:strVal val="#ppt_h"/>
                                          </p:val>
                                        </p:tav>
                                      </p:tavLst>
                                    </p:anim>
                                    <p:anim calcmode="lin" valueType="num">
                                      <p:cBhvr>
                                        <p:cTn id="42" dur="5000" fill="hold"/>
                                        <p:tgtEl>
                                          <p:spTgt spid="10"/>
                                        </p:tgtEl>
                                        <p:attrNameLst>
                                          <p:attrName>ppt_x</p:attrName>
                                        </p:attrNameLst>
                                      </p:cBhvr>
                                      <p:tavLst>
                                        <p:tav tm="0">
                                          <p:val>
                                            <p:fltVal val="0.5"/>
                                          </p:val>
                                        </p:tav>
                                        <p:tav tm="100000">
                                          <p:val>
                                            <p:strVal val="#ppt_x"/>
                                          </p:val>
                                        </p:tav>
                                      </p:tavLst>
                                    </p:anim>
                                    <p:anim calcmode="lin" valueType="num">
                                      <p:cBhvr>
                                        <p:cTn id="43" dur="5000" fill="hold"/>
                                        <p:tgtEl>
                                          <p:spTgt spid="10"/>
                                        </p:tgtEl>
                                        <p:attrNameLst>
                                          <p:attrName>ppt_y</p:attrName>
                                        </p:attrNameLst>
                                      </p:cBhvr>
                                      <p:tavLst>
                                        <p:tav tm="0">
                                          <p:val>
                                            <p:fltVal val="0.5"/>
                                          </p:val>
                                        </p:tav>
                                        <p:tav tm="100000">
                                          <p:val>
                                            <p:strVal val="#ppt_y"/>
                                          </p:val>
                                        </p:tav>
                                      </p:tavLst>
                                    </p:anim>
                                  </p:childTnLst>
                                </p:cTn>
                              </p:par>
                              <p:par>
                                <p:cTn id="44" presetID="23" presetClass="entr" presetSubtype="528" fill="hold" nodeType="withEffect">
                                  <p:stCondLst>
                                    <p:cond delay="0"/>
                                  </p:stCondLst>
                                  <p:childTnLst>
                                    <p:set>
                                      <p:cBhvr>
                                        <p:cTn id="45" dur="1" fill="hold">
                                          <p:stCondLst>
                                            <p:cond delay="0"/>
                                          </p:stCondLst>
                                        </p:cTn>
                                        <p:tgtEl>
                                          <p:spTgt spid="11"/>
                                        </p:tgtEl>
                                        <p:attrNameLst>
                                          <p:attrName>style.visibility</p:attrName>
                                        </p:attrNameLst>
                                      </p:cBhvr>
                                      <p:to>
                                        <p:strVal val="visible"/>
                                      </p:to>
                                    </p:set>
                                    <p:anim calcmode="lin" valueType="num">
                                      <p:cBhvr>
                                        <p:cTn id="46" dur="5000" fill="hold"/>
                                        <p:tgtEl>
                                          <p:spTgt spid="11"/>
                                        </p:tgtEl>
                                        <p:attrNameLst>
                                          <p:attrName>ppt_w</p:attrName>
                                        </p:attrNameLst>
                                      </p:cBhvr>
                                      <p:tavLst>
                                        <p:tav tm="0">
                                          <p:val>
                                            <p:fltVal val="0"/>
                                          </p:val>
                                        </p:tav>
                                        <p:tav tm="100000">
                                          <p:val>
                                            <p:strVal val="#ppt_w"/>
                                          </p:val>
                                        </p:tav>
                                      </p:tavLst>
                                    </p:anim>
                                    <p:anim calcmode="lin" valueType="num">
                                      <p:cBhvr>
                                        <p:cTn id="47" dur="5000" fill="hold"/>
                                        <p:tgtEl>
                                          <p:spTgt spid="11"/>
                                        </p:tgtEl>
                                        <p:attrNameLst>
                                          <p:attrName>ppt_h</p:attrName>
                                        </p:attrNameLst>
                                      </p:cBhvr>
                                      <p:tavLst>
                                        <p:tav tm="0">
                                          <p:val>
                                            <p:fltVal val="0"/>
                                          </p:val>
                                        </p:tav>
                                        <p:tav tm="100000">
                                          <p:val>
                                            <p:strVal val="#ppt_h"/>
                                          </p:val>
                                        </p:tav>
                                      </p:tavLst>
                                    </p:anim>
                                    <p:anim calcmode="lin" valueType="num">
                                      <p:cBhvr>
                                        <p:cTn id="48" dur="5000" fill="hold"/>
                                        <p:tgtEl>
                                          <p:spTgt spid="11"/>
                                        </p:tgtEl>
                                        <p:attrNameLst>
                                          <p:attrName>ppt_x</p:attrName>
                                        </p:attrNameLst>
                                      </p:cBhvr>
                                      <p:tavLst>
                                        <p:tav tm="0">
                                          <p:val>
                                            <p:fltVal val="0.5"/>
                                          </p:val>
                                        </p:tav>
                                        <p:tav tm="100000">
                                          <p:val>
                                            <p:strVal val="#ppt_x"/>
                                          </p:val>
                                        </p:tav>
                                      </p:tavLst>
                                    </p:anim>
                                    <p:anim calcmode="lin" valueType="num">
                                      <p:cBhvr>
                                        <p:cTn id="49" dur="5000" fill="hold"/>
                                        <p:tgtEl>
                                          <p:spTgt spid="11"/>
                                        </p:tgtEl>
                                        <p:attrNameLst>
                                          <p:attrName>ppt_y</p:attrName>
                                        </p:attrNameLst>
                                      </p:cBhvr>
                                      <p:tavLst>
                                        <p:tav tm="0">
                                          <p:val>
                                            <p:fltVal val="0.5"/>
                                          </p:val>
                                        </p:tav>
                                        <p:tav tm="100000">
                                          <p:val>
                                            <p:strVal val="#ppt_y"/>
                                          </p:val>
                                        </p:tav>
                                      </p:tavLst>
                                    </p:anim>
                                  </p:childTnLst>
                                </p:cTn>
                              </p:par>
                              <p:par>
                                <p:cTn id="50" presetID="23" presetClass="entr" presetSubtype="528" fill="hold" nodeType="withEffect">
                                  <p:stCondLst>
                                    <p:cond delay="0"/>
                                  </p:stCondLst>
                                  <p:childTnLst>
                                    <p:set>
                                      <p:cBhvr>
                                        <p:cTn id="51" dur="1" fill="hold">
                                          <p:stCondLst>
                                            <p:cond delay="0"/>
                                          </p:stCondLst>
                                        </p:cTn>
                                        <p:tgtEl>
                                          <p:spTgt spid="12"/>
                                        </p:tgtEl>
                                        <p:attrNameLst>
                                          <p:attrName>style.visibility</p:attrName>
                                        </p:attrNameLst>
                                      </p:cBhvr>
                                      <p:to>
                                        <p:strVal val="visible"/>
                                      </p:to>
                                    </p:set>
                                    <p:anim calcmode="lin" valueType="num">
                                      <p:cBhvr>
                                        <p:cTn id="52" dur="5000" fill="hold"/>
                                        <p:tgtEl>
                                          <p:spTgt spid="12"/>
                                        </p:tgtEl>
                                        <p:attrNameLst>
                                          <p:attrName>ppt_w</p:attrName>
                                        </p:attrNameLst>
                                      </p:cBhvr>
                                      <p:tavLst>
                                        <p:tav tm="0">
                                          <p:val>
                                            <p:fltVal val="0"/>
                                          </p:val>
                                        </p:tav>
                                        <p:tav tm="100000">
                                          <p:val>
                                            <p:strVal val="#ppt_w"/>
                                          </p:val>
                                        </p:tav>
                                      </p:tavLst>
                                    </p:anim>
                                    <p:anim calcmode="lin" valueType="num">
                                      <p:cBhvr>
                                        <p:cTn id="53" dur="5000" fill="hold"/>
                                        <p:tgtEl>
                                          <p:spTgt spid="12"/>
                                        </p:tgtEl>
                                        <p:attrNameLst>
                                          <p:attrName>ppt_h</p:attrName>
                                        </p:attrNameLst>
                                      </p:cBhvr>
                                      <p:tavLst>
                                        <p:tav tm="0">
                                          <p:val>
                                            <p:fltVal val="0"/>
                                          </p:val>
                                        </p:tav>
                                        <p:tav tm="100000">
                                          <p:val>
                                            <p:strVal val="#ppt_h"/>
                                          </p:val>
                                        </p:tav>
                                      </p:tavLst>
                                    </p:anim>
                                    <p:anim calcmode="lin" valueType="num">
                                      <p:cBhvr>
                                        <p:cTn id="54" dur="5000" fill="hold"/>
                                        <p:tgtEl>
                                          <p:spTgt spid="12"/>
                                        </p:tgtEl>
                                        <p:attrNameLst>
                                          <p:attrName>ppt_x</p:attrName>
                                        </p:attrNameLst>
                                      </p:cBhvr>
                                      <p:tavLst>
                                        <p:tav tm="0">
                                          <p:val>
                                            <p:fltVal val="0.5"/>
                                          </p:val>
                                        </p:tav>
                                        <p:tav tm="100000">
                                          <p:val>
                                            <p:strVal val="#ppt_x"/>
                                          </p:val>
                                        </p:tav>
                                      </p:tavLst>
                                    </p:anim>
                                    <p:anim calcmode="lin" valueType="num">
                                      <p:cBhvr>
                                        <p:cTn id="55" dur="5000" fill="hold"/>
                                        <p:tgtEl>
                                          <p:spTgt spid="12"/>
                                        </p:tgtEl>
                                        <p:attrNameLst>
                                          <p:attrName>ppt_y</p:attrName>
                                        </p:attrNameLst>
                                      </p:cBhvr>
                                      <p:tavLst>
                                        <p:tav tm="0">
                                          <p:val>
                                            <p:fltVal val="0.5"/>
                                          </p:val>
                                        </p:tav>
                                        <p:tav tm="100000">
                                          <p:val>
                                            <p:strVal val="#ppt_y"/>
                                          </p:val>
                                        </p:tav>
                                      </p:tavLst>
                                    </p:anim>
                                  </p:childTnLst>
                                </p:cTn>
                              </p:par>
                              <p:par>
                                <p:cTn id="56" presetID="8" presetClass="emph" presetSubtype="0" fill="hold" nodeType="withEffect">
                                  <p:stCondLst>
                                    <p:cond delay="0"/>
                                  </p:stCondLst>
                                  <p:childTnLst>
                                    <p:animRot by="21600000">
                                      <p:cBhvr>
                                        <p:cTn id="57" dur="5000" fill="hold"/>
                                        <p:tgtEl>
                                          <p:spTgt spid="5"/>
                                        </p:tgtEl>
                                        <p:attrNameLst>
                                          <p:attrName>r</p:attrName>
                                        </p:attrNameLst>
                                      </p:cBhvr>
                                    </p:animRot>
                                  </p:childTnLst>
                                </p:cTn>
                              </p:par>
                              <p:par>
                                <p:cTn id="58" presetID="8" presetClass="emph" presetSubtype="0" fill="hold" nodeType="withEffect">
                                  <p:stCondLst>
                                    <p:cond delay="0"/>
                                  </p:stCondLst>
                                  <p:childTnLst>
                                    <p:animRot by="21600000">
                                      <p:cBhvr>
                                        <p:cTn id="59" dur="5000" fill="hold"/>
                                        <p:tgtEl>
                                          <p:spTgt spid="6"/>
                                        </p:tgtEl>
                                        <p:attrNameLst>
                                          <p:attrName>r</p:attrName>
                                        </p:attrNameLst>
                                      </p:cBhvr>
                                    </p:animRot>
                                  </p:childTnLst>
                                </p:cTn>
                              </p:par>
                              <p:par>
                                <p:cTn id="60" presetID="8" presetClass="emph" presetSubtype="0" fill="hold" nodeType="withEffect">
                                  <p:stCondLst>
                                    <p:cond delay="0"/>
                                  </p:stCondLst>
                                  <p:childTnLst>
                                    <p:animRot by="21600000">
                                      <p:cBhvr>
                                        <p:cTn id="61" dur="5000" fill="hold"/>
                                        <p:tgtEl>
                                          <p:spTgt spid="7"/>
                                        </p:tgtEl>
                                        <p:attrNameLst>
                                          <p:attrName>r</p:attrName>
                                        </p:attrNameLst>
                                      </p:cBhvr>
                                    </p:animRot>
                                  </p:childTnLst>
                                </p:cTn>
                              </p:par>
                              <p:par>
                                <p:cTn id="62" presetID="8" presetClass="emph" presetSubtype="0" fill="hold" nodeType="withEffect">
                                  <p:stCondLst>
                                    <p:cond delay="0"/>
                                  </p:stCondLst>
                                  <p:childTnLst>
                                    <p:animRot by="21600000">
                                      <p:cBhvr>
                                        <p:cTn id="63" dur="5000" fill="hold"/>
                                        <p:tgtEl>
                                          <p:spTgt spid="8"/>
                                        </p:tgtEl>
                                        <p:attrNameLst>
                                          <p:attrName>r</p:attrName>
                                        </p:attrNameLst>
                                      </p:cBhvr>
                                    </p:animRot>
                                  </p:childTnLst>
                                </p:cTn>
                              </p:par>
                              <p:par>
                                <p:cTn id="64" presetID="8" presetClass="emph" presetSubtype="0" fill="hold" nodeType="withEffect">
                                  <p:stCondLst>
                                    <p:cond delay="0"/>
                                  </p:stCondLst>
                                  <p:childTnLst>
                                    <p:animRot by="21600000">
                                      <p:cBhvr>
                                        <p:cTn id="65" dur="5000" fill="hold"/>
                                        <p:tgtEl>
                                          <p:spTgt spid="9"/>
                                        </p:tgtEl>
                                        <p:attrNameLst>
                                          <p:attrName>r</p:attrName>
                                        </p:attrNameLst>
                                      </p:cBhvr>
                                    </p:animRot>
                                  </p:childTnLst>
                                </p:cTn>
                              </p:par>
                              <p:par>
                                <p:cTn id="66" presetID="8" presetClass="emph" presetSubtype="0" fill="hold" nodeType="withEffect">
                                  <p:stCondLst>
                                    <p:cond delay="0"/>
                                  </p:stCondLst>
                                  <p:childTnLst>
                                    <p:animRot by="21600000">
                                      <p:cBhvr>
                                        <p:cTn id="67" dur="5000" fill="hold"/>
                                        <p:tgtEl>
                                          <p:spTgt spid="10"/>
                                        </p:tgtEl>
                                        <p:attrNameLst>
                                          <p:attrName>r</p:attrName>
                                        </p:attrNameLst>
                                      </p:cBhvr>
                                    </p:animRot>
                                  </p:childTnLst>
                                </p:cTn>
                              </p:par>
                              <p:par>
                                <p:cTn id="68" presetID="8" presetClass="emph" presetSubtype="0" fill="hold" nodeType="withEffect">
                                  <p:stCondLst>
                                    <p:cond delay="0"/>
                                  </p:stCondLst>
                                  <p:childTnLst>
                                    <p:animRot by="21600000">
                                      <p:cBhvr>
                                        <p:cTn id="69" dur="5000" fill="hold"/>
                                        <p:tgtEl>
                                          <p:spTgt spid="11"/>
                                        </p:tgtEl>
                                        <p:attrNameLst>
                                          <p:attrName>r</p:attrName>
                                        </p:attrNameLst>
                                      </p:cBhvr>
                                    </p:animRot>
                                  </p:childTnLst>
                                </p:cTn>
                              </p:par>
                              <p:par>
                                <p:cTn id="70" presetID="8" presetClass="emph" presetSubtype="0" fill="hold" nodeType="withEffect">
                                  <p:stCondLst>
                                    <p:cond delay="0"/>
                                  </p:stCondLst>
                                  <p:childTnLst>
                                    <p:animRot by="21600000">
                                      <p:cBhvr>
                                        <p:cTn id="71" dur="5000" fill="hold"/>
                                        <p:tgtEl>
                                          <p:spTgt spid="12"/>
                                        </p:tgtEl>
                                        <p:attrNameLst>
                                          <p:attrName>r</p:attrName>
                                        </p:attrNameLst>
                                      </p:cBhvr>
                                    </p:animRot>
                                  </p:childTnLst>
                                </p:cTn>
                              </p:par>
                            </p:childTnLst>
                          </p:cTn>
                        </p:par>
                        <p:par>
                          <p:cTn id="72" fill="hold">
                            <p:stCondLst>
                              <p:cond delay="5000"/>
                            </p:stCondLst>
                            <p:childTnLst>
                              <p:par>
                                <p:cTn id="73" presetID="23" presetClass="exit" presetSubtype="544" fill="hold" nodeType="afterEffect">
                                  <p:stCondLst>
                                    <p:cond delay="0"/>
                                  </p:stCondLst>
                                  <p:childTnLst>
                                    <p:anim calcmode="lin" valueType="num">
                                      <p:cBhvr>
                                        <p:cTn id="74" dur="5000"/>
                                        <p:tgtEl>
                                          <p:spTgt spid="5"/>
                                        </p:tgtEl>
                                        <p:attrNameLst>
                                          <p:attrName>ppt_w</p:attrName>
                                        </p:attrNameLst>
                                      </p:cBhvr>
                                      <p:tavLst>
                                        <p:tav tm="0">
                                          <p:val>
                                            <p:strVal val="ppt_w"/>
                                          </p:val>
                                        </p:tav>
                                        <p:tav tm="100000">
                                          <p:val>
                                            <p:fltVal val="0"/>
                                          </p:val>
                                        </p:tav>
                                      </p:tavLst>
                                    </p:anim>
                                    <p:anim calcmode="lin" valueType="num">
                                      <p:cBhvr>
                                        <p:cTn id="75" dur="5000"/>
                                        <p:tgtEl>
                                          <p:spTgt spid="5"/>
                                        </p:tgtEl>
                                        <p:attrNameLst>
                                          <p:attrName>ppt_h</p:attrName>
                                        </p:attrNameLst>
                                      </p:cBhvr>
                                      <p:tavLst>
                                        <p:tav tm="0">
                                          <p:val>
                                            <p:strVal val="ppt_h"/>
                                          </p:val>
                                        </p:tav>
                                        <p:tav tm="100000">
                                          <p:val>
                                            <p:fltVal val="0"/>
                                          </p:val>
                                        </p:tav>
                                      </p:tavLst>
                                    </p:anim>
                                    <p:anim calcmode="lin" valueType="num">
                                      <p:cBhvr>
                                        <p:cTn id="76" dur="5000"/>
                                        <p:tgtEl>
                                          <p:spTgt spid="5"/>
                                        </p:tgtEl>
                                        <p:attrNameLst>
                                          <p:attrName>ppt_x</p:attrName>
                                        </p:attrNameLst>
                                      </p:cBhvr>
                                      <p:tavLst>
                                        <p:tav tm="0">
                                          <p:val>
                                            <p:strVal val="ppt_x"/>
                                          </p:val>
                                        </p:tav>
                                        <p:tav tm="100000">
                                          <p:val>
                                            <p:fltVal val="0.5"/>
                                          </p:val>
                                        </p:tav>
                                      </p:tavLst>
                                    </p:anim>
                                    <p:anim calcmode="lin" valueType="num">
                                      <p:cBhvr>
                                        <p:cTn id="77" dur="5000"/>
                                        <p:tgtEl>
                                          <p:spTgt spid="5"/>
                                        </p:tgtEl>
                                        <p:attrNameLst>
                                          <p:attrName>ppt_y</p:attrName>
                                        </p:attrNameLst>
                                      </p:cBhvr>
                                      <p:tavLst>
                                        <p:tav tm="0">
                                          <p:val>
                                            <p:strVal val="ppt_y"/>
                                          </p:val>
                                        </p:tav>
                                        <p:tav tm="100000">
                                          <p:val>
                                            <p:fltVal val="0.5"/>
                                          </p:val>
                                        </p:tav>
                                      </p:tavLst>
                                    </p:anim>
                                    <p:set>
                                      <p:cBhvr>
                                        <p:cTn id="78" dur="1" fill="hold">
                                          <p:stCondLst>
                                            <p:cond delay="4999"/>
                                          </p:stCondLst>
                                        </p:cTn>
                                        <p:tgtEl>
                                          <p:spTgt spid="5"/>
                                        </p:tgtEl>
                                        <p:attrNameLst>
                                          <p:attrName>style.visibility</p:attrName>
                                        </p:attrNameLst>
                                      </p:cBhvr>
                                      <p:to>
                                        <p:strVal val="hidden"/>
                                      </p:to>
                                    </p:set>
                                  </p:childTnLst>
                                </p:cTn>
                              </p:par>
                              <p:par>
                                <p:cTn id="79" presetID="23" presetClass="exit" presetSubtype="544" fill="hold" nodeType="withEffect">
                                  <p:stCondLst>
                                    <p:cond delay="0"/>
                                  </p:stCondLst>
                                  <p:childTnLst>
                                    <p:anim calcmode="lin" valueType="num">
                                      <p:cBhvr>
                                        <p:cTn id="80" dur="5000"/>
                                        <p:tgtEl>
                                          <p:spTgt spid="6"/>
                                        </p:tgtEl>
                                        <p:attrNameLst>
                                          <p:attrName>ppt_w</p:attrName>
                                        </p:attrNameLst>
                                      </p:cBhvr>
                                      <p:tavLst>
                                        <p:tav tm="0">
                                          <p:val>
                                            <p:strVal val="ppt_w"/>
                                          </p:val>
                                        </p:tav>
                                        <p:tav tm="100000">
                                          <p:val>
                                            <p:fltVal val="0"/>
                                          </p:val>
                                        </p:tav>
                                      </p:tavLst>
                                    </p:anim>
                                    <p:anim calcmode="lin" valueType="num">
                                      <p:cBhvr>
                                        <p:cTn id="81" dur="5000"/>
                                        <p:tgtEl>
                                          <p:spTgt spid="6"/>
                                        </p:tgtEl>
                                        <p:attrNameLst>
                                          <p:attrName>ppt_h</p:attrName>
                                        </p:attrNameLst>
                                      </p:cBhvr>
                                      <p:tavLst>
                                        <p:tav tm="0">
                                          <p:val>
                                            <p:strVal val="ppt_h"/>
                                          </p:val>
                                        </p:tav>
                                        <p:tav tm="100000">
                                          <p:val>
                                            <p:fltVal val="0"/>
                                          </p:val>
                                        </p:tav>
                                      </p:tavLst>
                                    </p:anim>
                                    <p:anim calcmode="lin" valueType="num">
                                      <p:cBhvr>
                                        <p:cTn id="82" dur="5000"/>
                                        <p:tgtEl>
                                          <p:spTgt spid="6"/>
                                        </p:tgtEl>
                                        <p:attrNameLst>
                                          <p:attrName>ppt_x</p:attrName>
                                        </p:attrNameLst>
                                      </p:cBhvr>
                                      <p:tavLst>
                                        <p:tav tm="0">
                                          <p:val>
                                            <p:strVal val="ppt_x"/>
                                          </p:val>
                                        </p:tav>
                                        <p:tav tm="100000">
                                          <p:val>
                                            <p:fltVal val="0.5"/>
                                          </p:val>
                                        </p:tav>
                                      </p:tavLst>
                                    </p:anim>
                                    <p:anim calcmode="lin" valueType="num">
                                      <p:cBhvr>
                                        <p:cTn id="83" dur="5000"/>
                                        <p:tgtEl>
                                          <p:spTgt spid="6"/>
                                        </p:tgtEl>
                                        <p:attrNameLst>
                                          <p:attrName>ppt_y</p:attrName>
                                        </p:attrNameLst>
                                      </p:cBhvr>
                                      <p:tavLst>
                                        <p:tav tm="0">
                                          <p:val>
                                            <p:strVal val="ppt_y"/>
                                          </p:val>
                                        </p:tav>
                                        <p:tav tm="100000">
                                          <p:val>
                                            <p:fltVal val="0.5"/>
                                          </p:val>
                                        </p:tav>
                                      </p:tavLst>
                                    </p:anim>
                                    <p:set>
                                      <p:cBhvr>
                                        <p:cTn id="84" dur="1" fill="hold">
                                          <p:stCondLst>
                                            <p:cond delay="4999"/>
                                          </p:stCondLst>
                                        </p:cTn>
                                        <p:tgtEl>
                                          <p:spTgt spid="6"/>
                                        </p:tgtEl>
                                        <p:attrNameLst>
                                          <p:attrName>style.visibility</p:attrName>
                                        </p:attrNameLst>
                                      </p:cBhvr>
                                      <p:to>
                                        <p:strVal val="hidden"/>
                                      </p:to>
                                    </p:set>
                                  </p:childTnLst>
                                </p:cTn>
                              </p:par>
                              <p:par>
                                <p:cTn id="85" presetID="23" presetClass="exit" presetSubtype="544" fill="hold" nodeType="withEffect">
                                  <p:stCondLst>
                                    <p:cond delay="0"/>
                                  </p:stCondLst>
                                  <p:childTnLst>
                                    <p:anim calcmode="lin" valueType="num">
                                      <p:cBhvr>
                                        <p:cTn id="86" dur="5000"/>
                                        <p:tgtEl>
                                          <p:spTgt spid="7"/>
                                        </p:tgtEl>
                                        <p:attrNameLst>
                                          <p:attrName>ppt_w</p:attrName>
                                        </p:attrNameLst>
                                      </p:cBhvr>
                                      <p:tavLst>
                                        <p:tav tm="0">
                                          <p:val>
                                            <p:strVal val="ppt_w"/>
                                          </p:val>
                                        </p:tav>
                                        <p:tav tm="100000">
                                          <p:val>
                                            <p:fltVal val="0"/>
                                          </p:val>
                                        </p:tav>
                                      </p:tavLst>
                                    </p:anim>
                                    <p:anim calcmode="lin" valueType="num">
                                      <p:cBhvr>
                                        <p:cTn id="87" dur="5000"/>
                                        <p:tgtEl>
                                          <p:spTgt spid="7"/>
                                        </p:tgtEl>
                                        <p:attrNameLst>
                                          <p:attrName>ppt_h</p:attrName>
                                        </p:attrNameLst>
                                      </p:cBhvr>
                                      <p:tavLst>
                                        <p:tav tm="0">
                                          <p:val>
                                            <p:strVal val="ppt_h"/>
                                          </p:val>
                                        </p:tav>
                                        <p:tav tm="100000">
                                          <p:val>
                                            <p:fltVal val="0"/>
                                          </p:val>
                                        </p:tav>
                                      </p:tavLst>
                                    </p:anim>
                                    <p:anim calcmode="lin" valueType="num">
                                      <p:cBhvr>
                                        <p:cTn id="88" dur="5000"/>
                                        <p:tgtEl>
                                          <p:spTgt spid="7"/>
                                        </p:tgtEl>
                                        <p:attrNameLst>
                                          <p:attrName>ppt_x</p:attrName>
                                        </p:attrNameLst>
                                      </p:cBhvr>
                                      <p:tavLst>
                                        <p:tav tm="0">
                                          <p:val>
                                            <p:strVal val="ppt_x"/>
                                          </p:val>
                                        </p:tav>
                                        <p:tav tm="100000">
                                          <p:val>
                                            <p:fltVal val="0.5"/>
                                          </p:val>
                                        </p:tav>
                                      </p:tavLst>
                                    </p:anim>
                                    <p:anim calcmode="lin" valueType="num">
                                      <p:cBhvr>
                                        <p:cTn id="89" dur="5000"/>
                                        <p:tgtEl>
                                          <p:spTgt spid="7"/>
                                        </p:tgtEl>
                                        <p:attrNameLst>
                                          <p:attrName>ppt_y</p:attrName>
                                        </p:attrNameLst>
                                      </p:cBhvr>
                                      <p:tavLst>
                                        <p:tav tm="0">
                                          <p:val>
                                            <p:strVal val="ppt_y"/>
                                          </p:val>
                                        </p:tav>
                                        <p:tav tm="100000">
                                          <p:val>
                                            <p:fltVal val="0.5"/>
                                          </p:val>
                                        </p:tav>
                                      </p:tavLst>
                                    </p:anim>
                                    <p:set>
                                      <p:cBhvr>
                                        <p:cTn id="90" dur="1" fill="hold">
                                          <p:stCondLst>
                                            <p:cond delay="4999"/>
                                          </p:stCondLst>
                                        </p:cTn>
                                        <p:tgtEl>
                                          <p:spTgt spid="7"/>
                                        </p:tgtEl>
                                        <p:attrNameLst>
                                          <p:attrName>style.visibility</p:attrName>
                                        </p:attrNameLst>
                                      </p:cBhvr>
                                      <p:to>
                                        <p:strVal val="hidden"/>
                                      </p:to>
                                    </p:set>
                                  </p:childTnLst>
                                </p:cTn>
                              </p:par>
                              <p:par>
                                <p:cTn id="91" presetID="23" presetClass="exit" presetSubtype="544" fill="hold" nodeType="withEffect">
                                  <p:stCondLst>
                                    <p:cond delay="0"/>
                                  </p:stCondLst>
                                  <p:childTnLst>
                                    <p:anim calcmode="lin" valueType="num">
                                      <p:cBhvr>
                                        <p:cTn id="92" dur="5000"/>
                                        <p:tgtEl>
                                          <p:spTgt spid="8"/>
                                        </p:tgtEl>
                                        <p:attrNameLst>
                                          <p:attrName>ppt_w</p:attrName>
                                        </p:attrNameLst>
                                      </p:cBhvr>
                                      <p:tavLst>
                                        <p:tav tm="0">
                                          <p:val>
                                            <p:strVal val="ppt_w"/>
                                          </p:val>
                                        </p:tav>
                                        <p:tav tm="100000">
                                          <p:val>
                                            <p:fltVal val="0"/>
                                          </p:val>
                                        </p:tav>
                                      </p:tavLst>
                                    </p:anim>
                                    <p:anim calcmode="lin" valueType="num">
                                      <p:cBhvr>
                                        <p:cTn id="93" dur="5000"/>
                                        <p:tgtEl>
                                          <p:spTgt spid="8"/>
                                        </p:tgtEl>
                                        <p:attrNameLst>
                                          <p:attrName>ppt_h</p:attrName>
                                        </p:attrNameLst>
                                      </p:cBhvr>
                                      <p:tavLst>
                                        <p:tav tm="0">
                                          <p:val>
                                            <p:strVal val="ppt_h"/>
                                          </p:val>
                                        </p:tav>
                                        <p:tav tm="100000">
                                          <p:val>
                                            <p:fltVal val="0"/>
                                          </p:val>
                                        </p:tav>
                                      </p:tavLst>
                                    </p:anim>
                                    <p:anim calcmode="lin" valueType="num">
                                      <p:cBhvr>
                                        <p:cTn id="94" dur="5000"/>
                                        <p:tgtEl>
                                          <p:spTgt spid="8"/>
                                        </p:tgtEl>
                                        <p:attrNameLst>
                                          <p:attrName>ppt_x</p:attrName>
                                        </p:attrNameLst>
                                      </p:cBhvr>
                                      <p:tavLst>
                                        <p:tav tm="0">
                                          <p:val>
                                            <p:strVal val="ppt_x"/>
                                          </p:val>
                                        </p:tav>
                                        <p:tav tm="100000">
                                          <p:val>
                                            <p:fltVal val="0.5"/>
                                          </p:val>
                                        </p:tav>
                                      </p:tavLst>
                                    </p:anim>
                                    <p:anim calcmode="lin" valueType="num">
                                      <p:cBhvr>
                                        <p:cTn id="95" dur="5000"/>
                                        <p:tgtEl>
                                          <p:spTgt spid="8"/>
                                        </p:tgtEl>
                                        <p:attrNameLst>
                                          <p:attrName>ppt_y</p:attrName>
                                        </p:attrNameLst>
                                      </p:cBhvr>
                                      <p:tavLst>
                                        <p:tav tm="0">
                                          <p:val>
                                            <p:strVal val="ppt_y"/>
                                          </p:val>
                                        </p:tav>
                                        <p:tav tm="100000">
                                          <p:val>
                                            <p:fltVal val="0.5"/>
                                          </p:val>
                                        </p:tav>
                                      </p:tavLst>
                                    </p:anim>
                                    <p:set>
                                      <p:cBhvr>
                                        <p:cTn id="96" dur="1" fill="hold">
                                          <p:stCondLst>
                                            <p:cond delay="4999"/>
                                          </p:stCondLst>
                                        </p:cTn>
                                        <p:tgtEl>
                                          <p:spTgt spid="8"/>
                                        </p:tgtEl>
                                        <p:attrNameLst>
                                          <p:attrName>style.visibility</p:attrName>
                                        </p:attrNameLst>
                                      </p:cBhvr>
                                      <p:to>
                                        <p:strVal val="hidden"/>
                                      </p:to>
                                    </p:set>
                                  </p:childTnLst>
                                </p:cTn>
                              </p:par>
                              <p:par>
                                <p:cTn id="97" presetID="23" presetClass="exit" presetSubtype="544" fill="hold" nodeType="withEffect">
                                  <p:stCondLst>
                                    <p:cond delay="0"/>
                                  </p:stCondLst>
                                  <p:childTnLst>
                                    <p:anim calcmode="lin" valueType="num">
                                      <p:cBhvr>
                                        <p:cTn id="98" dur="5000"/>
                                        <p:tgtEl>
                                          <p:spTgt spid="9"/>
                                        </p:tgtEl>
                                        <p:attrNameLst>
                                          <p:attrName>ppt_w</p:attrName>
                                        </p:attrNameLst>
                                      </p:cBhvr>
                                      <p:tavLst>
                                        <p:tav tm="0">
                                          <p:val>
                                            <p:strVal val="ppt_w"/>
                                          </p:val>
                                        </p:tav>
                                        <p:tav tm="100000">
                                          <p:val>
                                            <p:fltVal val="0"/>
                                          </p:val>
                                        </p:tav>
                                      </p:tavLst>
                                    </p:anim>
                                    <p:anim calcmode="lin" valueType="num">
                                      <p:cBhvr>
                                        <p:cTn id="99" dur="5000"/>
                                        <p:tgtEl>
                                          <p:spTgt spid="9"/>
                                        </p:tgtEl>
                                        <p:attrNameLst>
                                          <p:attrName>ppt_h</p:attrName>
                                        </p:attrNameLst>
                                      </p:cBhvr>
                                      <p:tavLst>
                                        <p:tav tm="0">
                                          <p:val>
                                            <p:strVal val="ppt_h"/>
                                          </p:val>
                                        </p:tav>
                                        <p:tav tm="100000">
                                          <p:val>
                                            <p:fltVal val="0"/>
                                          </p:val>
                                        </p:tav>
                                      </p:tavLst>
                                    </p:anim>
                                    <p:anim calcmode="lin" valueType="num">
                                      <p:cBhvr>
                                        <p:cTn id="100" dur="5000"/>
                                        <p:tgtEl>
                                          <p:spTgt spid="9"/>
                                        </p:tgtEl>
                                        <p:attrNameLst>
                                          <p:attrName>ppt_x</p:attrName>
                                        </p:attrNameLst>
                                      </p:cBhvr>
                                      <p:tavLst>
                                        <p:tav tm="0">
                                          <p:val>
                                            <p:strVal val="ppt_x"/>
                                          </p:val>
                                        </p:tav>
                                        <p:tav tm="100000">
                                          <p:val>
                                            <p:fltVal val="0.5"/>
                                          </p:val>
                                        </p:tav>
                                      </p:tavLst>
                                    </p:anim>
                                    <p:anim calcmode="lin" valueType="num">
                                      <p:cBhvr>
                                        <p:cTn id="101" dur="5000"/>
                                        <p:tgtEl>
                                          <p:spTgt spid="9"/>
                                        </p:tgtEl>
                                        <p:attrNameLst>
                                          <p:attrName>ppt_y</p:attrName>
                                        </p:attrNameLst>
                                      </p:cBhvr>
                                      <p:tavLst>
                                        <p:tav tm="0">
                                          <p:val>
                                            <p:strVal val="ppt_y"/>
                                          </p:val>
                                        </p:tav>
                                        <p:tav tm="100000">
                                          <p:val>
                                            <p:fltVal val="0.5"/>
                                          </p:val>
                                        </p:tav>
                                      </p:tavLst>
                                    </p:anim>
                                    <p:set>
                                      <p:cBhvr>
                                        <p:cTn id="102" dur="1" fill="hold">
                                          <p:stCondLst>
                                            <p:cond delay="4999"/>
                                          </p:stCondLst>
                                        </p:cTn>
                                        <p:tgtEl>
                                          <p:spTgt spid="9"/>
                                        </p:tgtEl>
                                        <p:attrNameLst>
                                          <p:attrName>style.visibility</p:attrName>
                                        </p:attrNameLst>
                                      </p:cBhvr>
                                      <p:to>
                                        <p:strVal val="hidden"/>
                                      </p:to>
                                    </p:set>
                                  </p:childTnLst>
                                </p:cTn>
                              </p:par>
                              <p:par>
                                <p:cTn id="103" presetID="23" presetClass="exit" presetSubtype="544" fill="hold" nodeType="withEffect">
                                  <p:stCondLst>
                                    <p:cond delay="0"/>
                                  </p:stCondLst>
                                  <p:childTnLst>
                                    <p:anim calcmode="lin" valueType="num">
                                      <p:cBhvr>
                                        <p:cTn id="104" dur="5000"/>
                                        <p:tgtEl>
                                          <p:spTgt spid="10"/>
                                        </p:tgtEl>
                                        <p:attrNameLst>
                                          <p:attrName>ppt_w</p:attrName>
                                        </p:attrNameLst>
                                      </p:cBhvr>
                                      <p:tavLst>
                                        <p:tav tm="0">
                                          <p:val>
                                            <p:strVal val="ppt_w"/>
                                          </p:val>
                                        </p:tav>
                                        <p:tav tm="100000">
                                          <p:val>
                                            <p:fltVal val="0"/>
                                          </p:val>
                                        </p:tav>
                                      </p:tavLst>
                                    </p:anim>
                                    <p:anim calcmode="lin" valueType="num">
                                      <p:cBhvr>
                                        <p:cTn id="105" dur="5000"/>
                                        <p:tgtEl>
                                          <p:spTgt spid="10"/>
                                        </p:tgtEl>
                                        <p:attrNameLst>
                                          <p:attrName>ppt_h</p:attrName>
                                        </p:attrNameLst>
                                      </p:cBhvr>
                                      <p:tavLst>
                                        <p:tav tm="0">
                                          <p:val>
                                            <p:strVal val="ppt_h"/>
                                          </p:val>
                                        </p:tav>
                                        <p:tav tm="100000">
                                          <p:val>
                                            <p:fltVal val="0"/>
                                          </p:val>
                                        </p:tav>
                                      </p:tavLst>
                                    </p:anim>
                                    <p:anim calcmode="lin" valueType="num">
                                      <p:cBhvr>
                                        <p:cTn id="106" dur="5000"/>
                                        <p:tgtEl>
                                          <p:spTgt spid="10"/>
                                        </p:tgtEl>
                                        <p:attrNameLst>
                                          <p:attrName>ppt_x</p:attrName>
                                        </p:attrNameLst>
                                      </p:cBhvr>
                                      <p:tavLst>
                                        <p:tav tm="0">
                                          <p:val>
                                            <p:strVal val="ppt_x"/>
                                          </p:val>
                                        </p:tav>
                                        <p:tav tm="100000">
                                          <p:val>
                                            <p:fltVal val="0.5"/>
                                          </p:val>
                                        </p:tav>
                                      </p:tavLst>
                                    </p:anim>
                                    <p:anim calcmode="lin" valueType="num">
                                      <p:cBhvr>
                                        <p:cTn id="107" dur="5000"/>
                                        <p:tgtEl>
                                          <p:spTgt spid="10"/>
                                        </p:tgtEl>
                                        <p:attrNameLst>
                                          <p:attrName>ppt_y</p:attrName>
                                        </p:attrNameLst>
                                      </p:cBhvr>
                                      <p:tavLst>
                                        <p:tav tm="0">
                                          <p:val>
                                            <p:strVal val="ppt_y"/>
                                          </p:val>
                                        </p:tav>
                                        <p:tav tm="100000">
                                          <p:val>
                                            <p:fltVal val="0.5"/>
                                          </p:val>
                                        </p:tav>
                                      </p:tavLst>
                                    </p:anim>
                                    <p:set>
                                      <p:cBhvr>
                                        <p:cTn id="108" dur="1" fill="hold">
                                          <p:stCondLst>
                                            <p:cond delay="4999"/>
                                          </p:stCondLst>
                                        </p:cTn>
                                        <p:tgtEl>
                                          <p:spTgt spid="10"/>
                                        </p:tgtEl>
                                        <p:attrNameLst>
                                          <p:attrName>style.visibility</p:attrName>
                                        </p:attrNameLst>
                                      </p:cBhvr>
                                      <p:to>
                                        <p:strVal val="hidden"/>
                                      </p:to>
                                    </p:set>
                                  </p:childTnLst>
                                </p:cTn>
                              </p:par>
                              <p:par>
                                <p:cTn id="109" presetID="23" presetClass="exit" presetSubtype="544" fill="hold" nodeType="withEffect">
                                  <p:stCondLst>
                                    <p:cond delay="0"/>
                                  </p:stCondLst>
                                  <p:childTnLst>
                                    <p:anim calcmode="lin" valueType="num">
                                      <p:cBhvr>
                                        <p:cTn id="110" dur="5000"/>
                                        <p:tgtEl>
                                          <p:spTgt spid="11"/>
                                        </p:tgtEl>
                                        <p:attrNameLst>
                                          <p:attrName>ppt_w</p:attrName>
                                        </p:attrNameLst>
                                      </p:cBhvr>
                                      <p:tavLst>
                                        <p:tav tm="0">
                                          <p:val>
                                            <p:strVal val="ppt_w"/>
                                          </p:val>
                                        </p:tav>
                                        <p:tav tm="100000">
                                          <p:val>
                                            <p:fltVal val="0"/>
                                          </p:val>
                                        </p:tav>
                                      </p:tavLst>
                                    </p:anim>
                                    <p:anim calcmode="lin" valueType="num">
                                      <p:cBhvr>
                                        <p:cTn id="111" dur="5000"/>
                                        <p:tgtEl>
                                          <p:spTgt spid="11"/>
                                        </p:tgtEl>
                                        <p:attrNameLst>
                                          <p:attrName>ppt_h</p:attrName>
                                        </p:attrNameLst>
                                      </p:cBhvr>
                                      <p:tavLst>
                                        <p:tav tm="0">
                                          <p:val>
                                            <p:strVal val="ppt_h"/>
                                          </p:val>
                                        </p:tav>
                                        <p:tav tm="100000">
                                          <p:val>
                                            <p:fltVal val="0"/>
                                          </p:val>
                                        </p:tav>
                                      </p:tavLst>
                                    </p:anim>
                                    <p:anim calcmode="lin" valueType="num">
                                      <p:cBhvr>
                                        <p:cTn id="112" dur="5000"/>
                                        <p:tgtEl>
                                          <p:spTgt spid="11"/>
                                        </p:tgtEl>
                                        <p:attrNameLst>
                                          <p:attrName>ppt_x</p:attrName>
                                        </p:attrNameLst>
                                      </p:cBhvr>
                                      <p:tavLst>
                                        <p:tav tm="0">
                                          <p:val>
                                            <p:strVal val="ppt_x"/>
                                          </p:val>
                                        </p:tav>
                                        <p:tav tm="100000">
                                          <p:val>
                                            <p:fltVal val="0.5"/>
                                          </p:val>
                                        </p:tav>
                                      </p:tavLst>
                                    </p:anim>
                                    <p:anim calcmode="lin" valueType="num">
                                      <p:cBhvr>
                                        <p:cTn id="113" dur="5000"/>
                                        <p:tgtEl>
                                          <p:spTgt spid="11"/>
                                        </p:tgtEl>
                                        <p:attrNameLst>
                                          <p:attrName>ppt_y</p:attrName>
                                        </p:attrNameLst>
                                      </p:cBhvr>
                                      <p:tavLst>
                                        <p:tav tm="0">
                                          <p:val>
                                            <p:strVal val="ppt_y"/>
                                          </p:val>
                                        </p:tav>
                                        <p:tav tm="100000">
                                          <p:val>
                                            <p:fltVal val="0.5"/>
                                          </p:val>
                                        </p:tav>
                                      </p:tavLst>
                                    </p:anim>
                                    <p:set>
                                      <p:cBhvr>
                                        <p:cTn id="114" dur="1" fill="hold">
                                          <p:stCondLst>
                                            <p:cond delay="4999"/>
                                          </p:stCondLst>
                                        </p:cTn>
                                        <p:tgtEl>
                                          <p:spTgt spid="11"/>
                                        </p:tgtEl>
                                        <p:attrNameLst>
                                          <p:attrName>style.visibility</p:attrName>
                                        </p:attrNameLst>
                                      </p:cBhvr>
                                      <p:to>
                                        <p:strVal val="hidden"/>
                                      </p:to>
                                    </p:set>
                                  </p:childTnLst>
                                </p:cTn>
                              </p:par>
                              <p:par>
                                <p:cTn id="115" presetID="23" presetClass="exit" presetSubtype="544" fill="hold" nodeType="withEffect">
                                  <p:stCondLst>
                                    <p:cond delay="0"/>
                                  </p:stCondLst>
                                  <p:childTnLst>
                                    <p:anim calcmode="lin" valueType="num">
                                      <p:cBhvr>
                                        <p:cTn id="116" dur="5000"/>
                                        <p:tgtEl>
                                          <p:spTgt spid="12"/>
                                        </p:tgtEl>
                                        <p:attrNameLst>
                                          <p:attrName>ppt_w</p:attrName>
                                        </p:attrNameLst>
                                      </p:cBhvr>
                                      <p:tavLst>
                                        <p:tav tm="0">
                                          <p:val>
                                            <p:strVal val="ppt_w"/>
                                          </p:val>
                                        </p:tav>
                                        <p:tav tm="100000">
                                          <p:val>
                                            <p:fltVal val="0"/>
                                          </p:val>
                                        </p:tav>
                                      </p:tavLst>
                                    </p:anim>
                                    <p:anim calcmode="lin" valueType="num">
                                      <p:cBhvr>
                                        <p:cTn id="117" dur="5000"/>
                                        <p:tgtEl>
                                          <p:spTgt spid="12"/>
                                        </p:tgtEl>
                                        <p:attrNameLst>
                                          <p:attrName>ppt_h</p:attrName>
                                        </p:attrNameLst>
                                      </p:cBhvr>
                                      <p:tavLst>
                                        <p:tav tm="0">
                                          <p:val>
                                            <p:strVal val="ppt_h"/>
                                          </p:val>
                                        </p:tav>
                                        <p:tav tm="100000">
                                          <p:val>
                                            <p:fltVal val="0"/>
                                          </p:val>
                                        </p:tav>
                                      </p:tavLst>
                                    </p:anim>
                                    <p:anim calcmode="lin" valueType="num">
                                      <p:cBhvr>
                                        <p:cTn id="118" dur="5000"/>
                                        <p:tgtEl>
                                          <p:spTgt spid="12"/>
                                        </p:tgtEl>
                                        <p:attrNameLst>
                                          <p:attrName>ppt_x</p:attrName>
                                        </p:attrNameLst>
                                      </p:cBhvr>
                                      <p:tavLst>
                                        <p:tav tm="0">
                                          <p:val>
                                            <p:strVal val="ppt_x"/>
                                          </p:val>
                                        </p:tav>
                                        <p:tav tm="100000">
                                          <p:val>
                                            <p:fltVal val="0.5"/>
                                          </p:val>
                                        </p:tav>
                                      </p:tavLst>
                                    </p:anim>
                                    <p:anim calcmode="lin" valueType="num">
                                      <p:cBhvr>
                                        <p:cTn id="119" dur="5000"/>
                                        <p:tgtEl>
                                          <p:spTgt spid="12"/>
                                        </p:tgtEl>
                                        <p:attrNameLst>
                                          <p:attrName>ppt_y</p:attrName>
                                        </p:attrNameLst>
                                      </p:cBhvr>
                                      <p:tavLst>
                                        <p:tav tm="0">
                                          <p:val>
                                            <p:strVal val="ppt_y"/>
                                          </p:val>
                                        </p:tav>
                                        <p:tav tm="100000">
                                          <p:val>
                                            <p:fltVal val="0.5"/>
                                          </p:val>
                                        </p:tav>
                                      </p:tavLst>
                                    </p:anim>
                                    <p:set>
                                      <p:cBhvr>
                                        <p:cTn id="120" dur="1" fill="hold">
                                          <p:stCondLst>
                                            <p:cond delay="4999"/>
                                          </p:stCondLst>
                                        </p:cTn>
                                        <p:tgtEl>
                                          <p:spTgt spid="12"/>
                                        </p:tgtEl>
                                        <p:attrNameLst>
                                          <p:attrName>style.visibility</p:attrName>
                                        </p:attrNameLst>
                                      </p:cBhvr>
                                      <p:to>
                                        <p:strVal val="hidden"/>
                                      </p:to>
                                    </p:set>
                                  </p:childTnLst>
                                </p:cTn>
                              </p:par>
                              <p:par>
                                <p:cTn id="121" presetID="8" presetClass="emph" presetSubtype="0" fill="hold" nodeType="withEffect">
                                  <p:stCondLst>
                                    <p:cond delay="0"/>
                                  </p:stCondLst>
                                  <p:childTnLst>
                                    <p:animRot by="-21600000">
                                      <p:cBhvr>
                                        <p:cTn id="122" dur="5000" fill="hold"/>
                                        <p:tgtEl>
                                          <p:spTgt spid="5"/>
                                        </p:tgtEl>
                                        <p:attrNameLst>
                                          <p:attrName>r</p:attrName>
                                        </p:attrNameLst>
                                      </p:cBhvr>
                                    </p:animRot>
                                  </p:childTnLst>
                                </p:cTn>
                              </p:par>
                              <p:par>
                                <p:cTn id="123" presetID="8" presetClass="emph" presetSubtype="0" fill="hold" nodeType="withEffect">
                                  <p:stCondLst>
                                    <p:cond delay="0"/>
                                  </p:stCondLst>
                                  <p:childTnLst>
                                    <p:animRot by="-21600000">
                                      <p:cBhvr>
                                        <p:cTn id="124" dur="5000" fill="hold"/>
                                        <p:tgtEl>
                                          <p:spTgt spid="6"/>
                                        </p:tgtEl>
                                        <p:attrNameLst>
                                          <p:attrName>r</p:attrName>
                                        </p:attrNameLst>
                                      </p:cBhvr>
                                    </p:animRot>
                                  </p:childTnLst>
                                </p:cTn>
                              </p:par>
                              <p:par>
                                <p:cTn id="125" presetID="8" presetClass="emph" presetSubtype="0" fill="hold" nodeType="withEffect">
                                  <p:stCondLst>
                                    <p:cond delay="0"/>
                                  </p:stCondLst>
                                  <p:childTnLst>
                                    <p:animRot by="-21600000">
                                      <p:cBhvr>
                                        <p:cTn id="126" dur="5000" fill="hold"/>
                                        <p:tgtEl>
                                          <p:spTgt spid="7"/>
                                        </p:tgtEl>
                                        <p:attrNameLst>
                                          <p:attrName>r</p:attrName>
                                        </p:attrNameLst>
                                      </p:cBhvr>
                                    </p:animRot>
                                  </p:childTnLst>
                                </p:cTn>
                              </p:par>
                              <p:par>
                                <p:cTn id="127" presetID="8" presetClass="emph" presetSubtype="0" fill="hold" nodeType="withEffect">
                                  <p:stCondLst>
                                    <p:cond delay="0"/>
                                  </p:stCondLst>
                                  <p:childTnLst>
                                    <p:animRot by="-21600000">
                                      <p:cBhvr>
                                        <p:cTn id="128" dur="5000" fill="hold"/>
                                        <p:tgtEl>
                                          <p:spTgt spid="8"/>
                                        </p:tgtEl>
                                        <p:attrNameLst>
                                          <p:attrName>r</p:attrName>
                                        </p:attrNameLst>
                                      </p:cBhvr>
                                    </p:animRot>
                                  </p:childTnLst>
                                </p:cTn>
                              </p:par>
                              <p:par>
                                <p:cTn id="129" presetID="8" presetClass="emph" presetSubtype="0" fill="hold" nodeType="withEffect">
                                  <p:stCondLst>
                                    <p:cond delay="0"/>
                                  </p:stCondLst>
                                  <p:childTnLst>
                                    <p:animRot by="-21600000">
                                      <p:cBhvr>
                                        <p:cTn id="130" dur="5000" fill="hold"/>
                                        <p:tgtEl>
                                          <p:spTgt spid="9"/>
                                        </p:tgtEl>
                                        <p:attrNameLst>
                                          <p:attrName>r</p:attrName>
                                        </p:attrNameLst>
                                      </p:cBhvr>
                                    </p:animRot>
                                  </p:childTnLst>
                                </p:cTn>
                              </p:par>
                              <p:par>
                                <p:cTn id="131" presetID="8" presetClass="emph" presetSubtype="0" fill="hold" nodeType="withEffect">
                                  <p:stCondLst>
                                    <p:cond delay="0"/>
                                  </p:stCondLst>
                                  <p:childTnLst>
                                    <p:animRot by="-21600000">
                                      <p:cBhvr>
                                        <p:cTn id="132" dur="5000" fill="hold"/>
                                        <p:tgtEl>
                                          <p:spTgt spid="10"/>
                                        </p:tgtEl>
                                        <p:attrNameLst>
                                          <p:attrName>r</p:attrName>
                                        </p:attrNameLst>
                                      </p:cBhvr>
                                    </p:animRot>
                                  </p:childTnLst>
                                </p:cTn>
                              </p:par>
                              <p:par>
                                <p:cTn id="133" presetID="8" presetClass="emph" presetSubtype="0" fill="hold" nodeType="withEffect">
                                  <p:stCondLst>
                                    <p:cond delay="0"/>
                                  </p:stCondLst>
                                  <p:childTnLst>
                                    <p:animRot by="-21600000">
                                      <p:cBhvr>
                                        <p:cTn id="134" dur="5000" fill="hold"/>
                                        <p:tgtEl>
                                          <p:spTgt spid="11"/>
                                        </p:tgtEl>
                                        <p:attrNameLst>
                                          <p:attrName>r</p:attrName>
                                        </p:attrNameLst>
                                      </p:cBhvr>
                                    </p:animRot>
                                  </p:childTnLst>
                                </p:cTn>
                              </p:par>
                              <p:par>
                                <p:cTn id="135" presetID="8" presetClass="emph" presetSubtype="0" fill="hold" nodeType="withEffect">
                                  <p:stCondLst>
                                    <p:cond delay="0"/>
                                  </p:stCondLst>
                                  <p:childTnLst>
                                    <p:animRot by="-21600000">
                                      <p:cBhvr>
                                        <p:cTn id="136" dur="5000" fill="hold"/>
                                        <p:tgtEl>
                                          <p:spTgt spid="12"/>
                                        </p:tgtEl>
                                        <p:attrNameLst>
                                          <p:attrName>r</p:attrName>
                                        </p:attrNameLst>
                                      </p:cBhvr>
                                    </p:animRot>
                                  </p:childTnLst>
                                </p:cTn>
                              </p:par>
                              <p:par>
                                <p:cTn id="137" presetID="23" presetClass="entr" presetSubtype="288" fill="hold" nodeType="withEffect">
                                  <p:stCondLst>
                                    <p:cond delay="0"/>
                                  </p:stCondLst>
                                  <p:childTnLst>
                                    <p:set>
                                      <p:cBhvr>
                                        <p:cTn id="138" dur="1" fill="hold">
                                          <p:stCondLst>
                                            <p:cond delay="0"/>
                                          </p:stCondLst>
                                        </p:cTn>
                                        <p:tgtEl>
                                          <p:spTgt spid="4"/>
                                        </p:tgtEl>
                                        <p:attrNameLst>
                                          <p:attrName>style.visibility</p:attrName>
                                        </p:attrNameLst>
                                      </p:cBhvr>
                                      <p:to>
                                        <p:strVal val="visible"/>
                                      </p:to>
                                    </p:set>
                                    <p:anim calcmode="lin" valueType="num">
                                      <p:cBhvr>
                                        <p:cTn id="139" dur="5000" fill="hold"/>
                                        <p:tgtEl>
                                          <p:spTgt spid="4"/>
                                        </p:tgtEl>
                                        <p:attrNameLst>
                                          <p:attrName>ppt_w</p:attrName>
                                        </p:attrNameLst>
                                      </p:cBhvr>
                                      <p:tavLst>
                                        <p:tav tm="0">
                                          <p:val>
                                            <p:strVal val="4/3*#ppt_w"/>
                                          </p:val>
                                        </p:tav>
                                        <p:tav tm="100000">
                                          <p:val>
                                            <p:strVal val="#ppt_w"/>
                                          </p:val>
                                        </p:tav>
                                      </p:tavLst>
                                    </p:anim>
                                    <p:anim calcmode="lin" valueType="num">
                                      <p:cBhvr>
                                        <p:cTn id="140" dur="5000" fill="hold"/>
                                        <p:tgtEl>
                                          <p:spTgt spid="4"/>
                                        </p:tgtEl>
                                        <p:attrNameLst>
                                          <p:attrName>ppt_h</p:attrName>
                                        </p:attrNameLst>
                                      </p:cBhvr>
                                      <p:tavLst>
                                        <p:tav tm="0">
                                          <p:val>
                                            <p:strVal val="4/3*#ppt_h"/>
                                          </p:val>
                                        </p:tav>
                                        <p:tav tm="100000">
                                          <p:val>
                                            <p:strVal val="#ppt_h"/>
                                          </p:val>
                                        </p:tav>
                                      </p:tavLst>
                                    </p:anim>
                                  </p:childTnLst>
                                </p:cTn>
                              </p:par>
                              <p:par>
                                <p:cTn id="141" presetID="21" presetClass="entr" presetSubtype="8" fill="hold" nodeType="withEffect">
                                  <p:stCondLst>
                                    <p:cond delay="0"/>
                                  </p:stCondLst>
                                  <p:childTnLst>
                                    <p:set>
                                      <p:cBhvr>
                                        <p:cTn id="142" dur="1" fill="hold">
                                          <p:stCondLst>
                                            <p:cond delay="0"/>
                                          </p:stCondLst>
                                        </p:cTn>
                                        <p:tgtEl>
                                          <p:spTgt spid="4"/>
                                        </p:tgtEl>
                                        <p:attrNameLst>
                                          <p:attrName>style.visibility</p:attrName>
                                        </p:attrNameLst>
                                      </p:cBhvr>
                                      <p:to>
                                        <p:strVal val="visible"/>
                                      </p:to>
                                    </p:set>
                                    <p:animEffect transition="in" filter="wheel(8)">
                                      <p:cBhvr>
                                        <p:cTn id="143"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a:blipFill dpi="0" rotWithShape="1">
            <a:blip r:embed="rId2"/>
            <a:srcRect/>
            <a:stretch>
              <a:fillRect/>
            </a:stretch>
          </a:blipFill>
        </p:spPr>
        <p:txBody>
          <a:bodyPr/>
          <a:lstStyle/>
          <a:p>
            <a:endParaRPr lang="es-ES" dirty="0"/>
          </a:p>
        </p:txBody>
      </p:sp>
      <p:pic>
        <p:nvPicPr>
          <p:cNvPr id="11" name="10 Imagen" descr="Imagen1.png"/>
          <p:cNvPicPr>
            <a:picLocks noChangeAspect="1"/>
          </p:cNvPicPr>
          <p:nvPr/>
        </p:nvPicPr>
        <p:blipFill>
          <a:blip r:embed="rId3"/>
          <a:srcRect l="3906" t="2532" r="3906" b="2531"/>
          <a:stretch>
            <a:fillRect/>
          </a:stretch>
        </p:blipFill>
        <p:spPr>
          <a:xfrm>
            <a:off x="0" y="571480"/>
            <a:ext cx="9144000" cy="5715040"/>
          </a:xfrm>
          <a:prstGeom prst="rect">
            <a:avLst/>
          </a:prstGeom>
        </p:spPr>
      </p:pic>
      <p:sp>
        <p:nvSpPr>
          <p:cNvPr id="4" name="3 CuadroTexto"/>
          <p:cNvSpPr txBox="1"/>
          <p:nvPr/>
        </p:nvSpPr>
        <p:spPr>
          <a:xfrm>
            <a:off x="357159" y="928670"/>
            <a:ext cx="5357850" cy="369332"/>
          </a:xfrm>
          <a:prstGeom prst="rect">
            <a:avLst/>
          </a:prstGeom>
          <a:noFill/>
        </p:spPr>
        <p:txBody>
          <a:bodyPr wrap="square" rtlCol="0">
            <a:spAutoFit/>
          </a:bodyPr>
          <a:lstStyle/>
          <a:p>
            <a:r>
              <a:rPr lang="es-ES" dirty="0" smtClean="0"/>
              <a:t> </a:t>
            </a:r>
            <a:endParaRPr lang="es-ES" sz="2000" dirty="0" smtClean="0">
              <a:solidFill>
                <a:schemeClr val="bg1"/>
              </a:solidFill>
              <a:latin typeface="Agency FB" pitchFamily="34" charset="0"/>
            </a:endParaRPr>
          </a:p>
        </p:txBody>
      </p:sp>
      <p:sp>
        <p:nvSpPr>
          <p:cNvPr id="7" name="6 CuadroTexto"/>
          <p:cNvSpPr txBox="1"/>
          <p:nvPr/>
        </p:nvSpPr>
        <p:spPr>
          <a:xfrm>
            <a:off x="2357422" y="1285860"/>
            <a:ext cx="3214710" cy="3139321"/>
          </a:xfrm>
          <a:prstGeom prst="rect">
            <a:avLst/>
          </a:prstGeom>
          <a:noFill/>
        </p:spPr>
        <p:txBody>
          <a:bodyPr wrap="square" rtlCol="0">
            <a:spAutoFit/>
          </a:bodyPr>
          <a:lstStyle/>
          <a:p>
            <a:r>
              <a:rPr lang="es-ES" dirty="0" smtClean="0">
                <a:solidFill>
                  <a:schemeClr val="bg1"/>
                </a:solidFill>
                <a:latin typeface="Agency FB" pitchFamily="34" charset="0"/>
              </a:rPr>
              <a:t>Las rayas son de forma vertical en la cabeza, en el cuello, en los cuartos delanteros, en la espalda y los costados, y son horizontales en la parte posterior del cuerpo y en las patas. Existen muchas teorías al respecto acerca de este característico patrón de forma y color, pero la más aceptada apunta a una utilidad de camuflaje ante los depredadores.</a:t>
            </a:r>
          </a:p>
          <a:p>
            <a:endParaRPr lang="es-ES" dirty="0"/>
          </a:p>
        </p:txBody>
      </p:sp>
      <p:pic>
        <p:nvPicPr>
          <p:cNvPr id="6" name="5 Imagen" descr="image005.jpg"/>
          <p:cNvPicPr>
            <a:picLocks noChangeAspect="1"/>
          </p:cNvPicPr>
          <p:nvPr/>
        </p:nvPicPr>
        <p:blipFill>
          <a:blip r:embed="rId4"/>
          <a:stretch>
            <a:fillRect/>
          </a:stretch>
        </p:blipFill>
        <p:spPr>
          <a:xfrm>
            <a:off x="-500098" y="0"/>
            <a:ext cx="10072758" cy="6858000"/>
          </a:xfrm>
          <a:prstGeom prst="rect">
            <a:avLst/>
          </a:prstGeom>
        </p:spPr>
      </p:pic>
    </p:spTree>
  </p:cSld>
  <p:clrMapOvr>
    <a:masterClrMapping/>
  </p:clrMapOvr>
  <p:transition advTm="1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withEffect">
                                  <p:stCondLst>
                                    <p:cond delay="0"/>
                                  </p:stCondLst>
                                  <p:childTnLst>
                                    <p:set>
                                      <p:cBhvr rctx="PPT">
                                        <p:cTn id="6" dur="indefinite"/>
                                        <p:tgtEl>
                                          <p:spTgt spid="6"/>
                                        </p:tgtEl>
                                        <p:attrNameLst>
                                          <p:attrName>style.opacity</p:attrName>
                                        </p:attrNameLst>
                                      </p:cBhvr>
                                      <p:to>
                                        <p:strVal val="0"/>
                                      </p:to>
                                    </p:set>
                                    <p:animEffect filter="image" prLst="opacity: 0">
                                      <p:cBhvr rctx="IE">
                                        <p:cTn id="7" dur="indefinite"/>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chemeClr val="bg1"/>
              </a:gs>
              <a:gs pos="50000">
                <a:srgbClr val="996633">
                  <a:shade val="67500"/>
                  <a:satMod val="115000"/>
                </a:srgbClr>
              </a:gs>
              <a:gs pos="100000">
                <a:srgbClr val="996633">
                  <a:shade val="100000"/>
                  <a:satMod val="115000"/>
                </a:srgbClr>
              </a:gs>
            </a:gsLst>
            <a:lin ang="16200000" scaled="1"/>
            <a:tileRect/>
          </a:gradFill>
        </p:spPr>
        <p:txBody>
          <a:bodyPr/>
          <a:lstStyle/>
          <a:p>
            <a:endParaRPr lang="es-ES" dirty="0"/>
          </a:p>
        </p:txBody>
      </p:sp>
      <p:pic>
        <p:nvPicPr>
          <p:cNvPr id="4" name="3 Imagen" descr="2b28c350d342805fc2289ea4ebb98b40.jpg"/>
          <p:cNvPicPr>
            <a:picLocks noChangeAspect="1"/>
          </p:cNvPicPr>
          <p:nvPr/>
        </p:nvPicPr>
        <p:blipFill>
          <a:blip r:embed="rId2"/>
          <a:stretch>
            <a:fillRect/>
          </a:stretch>
        </p:blipFill>
        <p:spPr>
          <a:xfrm>
            <a:off x="0" y="0"/>
            <a:ext cx="9144000" cy="6858000"/>
          </a:xfrm>
          <a:prstGeom prst="rect">
            <a:avLst/>
          </a:prstGeom>
        </p:spPr>
      </p:pic>
      <p:pic>
        <p:nvPicPr>
          <p:cNvPr id="5" name="4 Imagen" descr="circle-447982_640.png"/>
          <p:cNvPicPr>
            <a:picLocks noChangeAspect="1"/>
          </p:cNvPicPr>
          <p:nvPr/>
        </p:nvPicPr>
        <p:blipFill>
          <a:blip r:embed="rId3" cstate="print">
            <a:duotone>
              <a:prstClr val="black"/>
              <a:schemeClr val="accent6">
                <a:tint val="45000"/>
                <a:satMod val="400000"/>
              </a:schemeClr>
            </a:duotone>
            <a:lum contrast="40000"/>
          </a:blip>
          <a:stretch>
            <a:fillRect/>
          </a:stretch>
        </p:blipFill>
        <p:spPr>
          <a:xfrm>
            <a:off x="2714612" y="0"/>
            <a:ext cx="1928826" cy="1928826"/>
          </a:xfrm>
          <a:prstGeom prst="rect">
            <a:avLst/>
          </a:prstGeom>
        </p:spPr>
      </p:pic>
      <p:pic>
        <p:nvPicPr>
          <p:cNvPr id="6" name="5 Imagen" descr="circle-447982_640.png"/>
          <p:cNvPicPr>
            <a:picLocks noChangeAspect="1"/>
          </p:cNvPicPr>
          <p:nvPr/>
        </p:nvPicPr>
        <p:blipFill>
          <a:blip r:embed="rId4" cstate="print">
            <a:duotone>
              <a:prstClr val="black"/>
              <a:schemeClr val="accent6">
                <a:tint val="45000"/>
                <a:satMod val="400000"/>
              </a:schemeClr>
            </a:duotone>
            <a:lum contrast="40000"/>
          </a:blip>
          <a:stretch>
            <a:fillRect/>
          </a:stretch>
        </p:blipFill>
        <p:spPr>
          <a:xfrm flipH="1">
            <a:off x="4357686" y="0"/>
            <a:ext cx="2056794" cy="1974522"/>
          </a:xfrm>
          <a:prstGeom prst="rect">
            <a:avLst/>
          </a:prstGeom>
        </p:spPr>
      </p:pic>
      <p:pic>
        <p:nvPicPr>
          <p:cNvPr id="7" name="6 Imagen" descr="circle-447982_640.png"/>
          <p:cNvPicPr>
            <a:picLocks noChangeAspect="1"/>
          </p:cNvPicPr>
          <p:nvPr/>
        </p:nvPicPr>
        <p:blipFill>
          <a:blip r:embed="rId3" cstate="print">
            <a:duotone>
              <a:prstClr val="black"/>
              <a:schemeClr val="accent6">
                <a:tint val="45000"/>
                <a:satMod val="400000"/>
              </a:schemeClr>
            </a:duotone>
            <a:lum contrast="40000"/>
          </a:blip>
          <a:stretch>
            <a:fillRect/>
          </a:stretch>
        </p:blipFill>
        <p:spPr>
          <a:xfrm>
            <a:off x="2714612" y="1285860"/>
            <a:ext cx="1928826" cy="1928826"/>
          </a:xfrm>
          <a:prstGeom prst="rect">
            <a:avLst/>
          </a:prstGeom>
        </p:spPr>
      </p:pic>
      <p:pic>
        <p:nvPicPr>
          <p:cNvPr id="8" name="7 Imagen" descr="circle-447982_640.png"/>
          <p:cNvPicPr>
            <a:picLocks noChangeAspect="1"/>
          </p:cNvPicPr>
          <p:nvPr/>
        </p:nvPicPr>
        <p:blipFill>
          <a:blip r:embed="rId4" cstate="print">
            <a:duotone>
              <a:prstClr val="black"/>
              <a:schemeClr val="accent6">
                <a:tint val="45000"/>
                <a:satMod val="400000"/>
              </a:schemeClr>
            </a:duotone>
            <a:lum contrast="40000"/>
          </a:blip>
          <a:stretch>
            <a:fillRect/>
          </a:stretch>
        </p:blipFill>
        <p:spPr>
          <a:xfrm flipH="1">
            <a:off x="4357686" y="1285860"/>
            <a:ext cx="2056794" cy="1974522"/>
          </a:xfrm>
          <a:prstGeom prst="rect">
            <a:avLst/>
          </a:prstGeom>
        </p:spPr>
      </p:pic>
      <p:pic>
        <p:nvPicPr>
          <p:cNvPr id="9" name="8 Imagen" descr="circle-447982_640.png"/>
          <p:cNvPicPr>
            <a:picLocks noChangeAspect="1"/>
          </p:cNvPicPr>
          <p:nvPr/>
        </p:nvPicPr>
        <p:blipFill>
          <a:blip r:embed="rId3" cstate="print">
            <a:duotone>
              <a:prstClr val="black"/>
              <a:schemeClr val="accent6">
                <a:tint val="45000"/>
                <a:satMod val="400000"/>
              </a:schemeClr>
            </a:duotone>
            <a:lum contrast="40000"/>
          </a:blip>
          <a:stretch>
            <a:fillRect/>
          </a:stretch>
        </p:blipFill>
        <p:spPr>
          <a:xfrm>
            <a:off x="2714612" y="2428892"/>
            <a:ext cx="1928826" cy="1928826"/>
          </a:xfrm>
          <a:prstGeom prst="rect">
            <a:avLst/>
          </a:prstGeom>
        </p:spPr>
      </p:pic>
      <p:pic>
        <p:nvPicPr>
          <p:cNvPr id="10" name="9 Imagen" descr="circle-447982_640.png"/>
          <p:cNvPicPr>
            <a:picLocks noChangeAspect="1"/>
          </p:cNvPicPr>
          <p:nvPr/>
        </p:nvPicPr>
        <p:blipFill>
          <a:blip r:embed="rId4" cstate="print">
            <a:duotone>
              <a:prstClr val="black"/>
              <a:schemeClr val="accent6">
                <a:tint val="45000"/>
                <a:satMod val="400000"/>
              </a:schemeClr>
            </a:duotone>
            <a:lum contrast="40000"/>
          </a:blip>
          <a:stretch>
            <a:fillRect/>
          </a:stretch>
        </p:blipFill>
        <p:spPr>
          <a:xfrm flipH="1">
            <a:off x="4357686" y="2428892"/>
            <a:ext cx="2056794" cy="1974522"/>
          </a:xfrm>
          <a:prstGeom prst="rect">
            <a:avLst/>
          </a:prstGeom>
        </p:spPr>
      </p:pic>
      <p:pic>
        <p:nvPicPr>
          <p:cNvPr id="11" name="10 Imagen" descr="circle-447982_640.png"/>
          <p:cNvPicPr>
            <a:picLocks noChangeAspect="1"/>
          </p:cNvPicPr>
          <p:nvPr/>
        </p:nvPicPr>
        <p:blipFill>
          <a:blip r:embed="rId3" cstate="print">
            <a:duotone>
              <a:prstClr val="black"/>
              <a:schemeClr val="accent6">
                <a:tint val="45000"/>
                <a:satMod val="400000"/>
              </a:schemeClr>
            </a:duotone>
            <a:lum contrast="40000"/>
          </a:blip>
          <a:stretch>
            <a:fillRect/>
          </a:stretch>
        </p:blipFill>
        <p:spPr>
          <a:xfrm>
            <a:off x="2714612" y="3714752"/>
            <a:ext cx="1928826" cy="1928826"/>
          </a:xfrm>
          <a:prstGeom prst="rect">
            <a:avLst/>
          </a:prstGeom>
        </p:spPr>
      </p:pic>
      <p:pic>
        <p:nvPicPr>
          <p:cNvPr id="12" name="11 Imagen" descr="circle-447982_640.png"/>
          <p:cNvPicPr>
            <a:picLocks noChangeAspect="1"/>
          </p:cNvPicPr>
          <p:nvPr/>
        </p:nvPicPr>
        <p:blipFill>
          <a:blip r:embed="rId4" cstate="print">
            <a:duotone>
              <a:prstClr val="black"/>
              <a:schemeClr val="accent6">
                <a:tint val="45000"/>
                <a:satMod val="400000"/>
              </a:schemeClr>
            </a:duotone>
            <a:lum contrast="40000"/>
          </a:blip>
          <a:stretch>
            <a:fillRect/>
          </a:stretch>
        </p:blipFill>
        <p:spPr>
          <a:xfrm flipH="1">
            <a:off x="4357686" y="3714752"/>
            <a:ext cx="2056794" cy="1974522"/>
          </a:xfrm>
          <a:prstGeom prst="rect">
            <a:avLst/>
          </a:prstGeom>
        </p:spPr>
      </p:pic>
      <p:pic>
        <p:nvPicPr>
          <p:cNvPr id="13" name="12 Imagen" descr="circle-447982_640.png"/>
          <p:cNvPicPr>
            <a:picLocks noChangeAspect="1"/>
          </p:cNvPicPr>
          <p:nvPr/>
        </p:nvPicPr>
        <p:blipFill>
          <a:blip r:embed="rId3" cstate="print">
            <a:duotone>
              <a:prstClr val="black"/>
              <a:schemeClr val="accent6">
                <a:tint val="45000"/>
                <a:satMod val="400000"/>
              </a:schemeClr>
            </a:duotone>
            <a:lum contrast="40000"/>
          </a:blip>
          <a:stretch>
            <a:fillRect/>
          </a:stretch>
        </p:blipFill>
        <p:spPr>
          <a:xfrm>
            <a:off x="2714612" y="4883478"/>
            <a:ext cx="1928826" cy="1928826"/>
          </a:xfrm>
          <a:prstGeom prst="rect">
            <a:avLst/>
          </a:prstGeom>
        </p:spPr>
      </p:pic>
      <p:pic>
        <p:nvPicPr>
          <p:cNvPr id="14" name="13 Imagen" descr="circle-447982_640.png"/>
          <p:cNvPicPr>
            <a:picLocks noChangeAspect="1"/>
          </p:cNvPicPr>
          <p:nvPr/>
        </p:nvPicPr>
        <p:blipFill>
          <a:blip r:embed="rId4" cstate="print">
            <a:duotone>
              <a:prstClr val="black"/>
              <a:schemeClr val="accent6">
                <a:tint val="45000"/>
                <a:satMod val="400000"/>
              </a:schemeClr>
            </a:duotone>
            <a:lum contrast="40000"/>
          </a:blip>
          <a:stretch>
            <a:fillRect/>
          </a:stretch>
        </p:blipFill>
        <p:spPr>
          <a:xfrm flipH="1">
            <a:off x="4357686" y="4883478"/>
            <a:ext cx="2056794" cy="1974522"/>
          </a:xfrm>
          <a:prstGeom prst="rect">
            <a:avLst/>
          </a:prstGeom>
        </p:spPr>
      </p:pic>
      <p:pic>
        <p:nvPicPr>
          <p:cNvPr id="15" name="14 Imagen" descr="image005.jpg"/>
          <p:cNvPicPr>
            <a:picLocks noChangeAspect="1"/>
          </p:cNvPicPr>
          <p:nvPr/>
        </p:nvPicPr>
        <p:blipFill>
          <a:blip r:embed="rId5"/>
          <a:stretch>
            <a:fillRect/>
          </a:stretch>
        </p:blipFill>
        <p:spPr>
          <a:xfrm>
            <a:off x="-500098" y="0"/>
            <a:ext cx="10072758" cy="6858000"/>
          </a:xfrm>
          <a:prstGeom prst="rect">
            <a:avLst/>
          </a:prstGeom>
        </p:spPr>
      </p:pic>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withEffect">
                                  <p:stCondLst>
                                    <p:cond delay="0"/>
                                  </p:stCondLst>
                                  <p:childTnLst>
                                    <p:set>
                                      <p:cBhvr rctx="PPT">
                                        <p:cTn id="6" dur="indefinite"/>
                                        <p:tgtEl>
                                          <p:spTgt spid="15"/>
                                        </p:tgtEl>
                                        <p:attrNameLst>
                                          <p:attrName>style.opacity</p:attrName>
                                        </p:attrNameLst>
                                      </p:cBhvr>
                                      <p:to>
                                        <p:strVal val="0"/>
                                      </p:to>
                                    </p:set>
                                    <p:animEffect filter="image" prLst="opacity: 0">
                                      <p:cBhvr rctx="IE">
                                        <p:cTn id="7" dur="indefinite"/>
                                        <p:tgtEl>
                                          <p:spTgt spid="15"/>
                                        </p:tgtEl>
                                      </p:cBhvr>
                                    </p:animEffect>
                                  </p:childTnLst>
                                </p:cTn>
                              </p:par>
                              <p:par>
                                <p:cTn id="8" presetID="2" presetClass="entr" presetSubtype="9"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3000" fill="hold"/>
                                        <p:tgtEl>
                                          <p:spTgt spid="5"/>
                                        </p:tgtEl>
                                        <p:attrNameLst>
                                          <p:attrName>ppt_x</p:attrName>
                                        </p:attrNameLst>
                                      </p:cBhvr>
                                      <p:tavLst>
                                        <p:tav tm="0">
                                          <p:val>
                                            <p:strVal val="0-#ppt_w/2"/>
                                          </p:val>
                                        </p:tav>
                                        <p:tav tm="100000">
                                          <p:val>
                                            <p:strVal val="#ppt_x"/>
                                          </p:val>
                                        </p:tav>
                                      </p:tavLst>
                                    </p:anim>
                                    <p:anim calcmode="lin" valueType="num">
                                      <p:cBhvr additive="base">
                                        <p:cTn id="11" dur="3000" fill="hold"/>
                                        <p:tgtEl>
                                          <p:spTgt spid="5"/>
                                        </p:tgtEl>
                                        <p:attrNameLst>
                                          <p:attrName>ppt_y</p:attrName>
                                        </p:attrNameLst>
                                      </p:cBhvr>
                                      <p:tavLst>
                                        <p:tav tm="0">
                                          <p:val>
                                            <p:strVal val="0-#ppt_h/2"/>
                                          </p:val>
                                        </p:tav>
                                        <p:tav tm="100000">
                                          <p:val>
                                            <p:strVal val="#ppt_y"/>
                                          </p:val>
                                        </p:tav>
                                      </p:tavLst>
                                    </p:anim>
                                  </p:childTnLst>
                                </p:cTn>
                              </p:par>
                              <p:par>
                                <p:cTn id="12" presetID="2" presetClass="entr" presetSubtype="9" fill="hold" nodeType="withEffect">
                                  <p:stCondLst>
                                    <p:cond delay="0"/>
                                  </p:stCondLst>
                                  <p:childTnLst>
                                    <p:set>
                                      <p:cBhvr>
                                        <p:cTn id="13" dur="1" fill="hold">
                                          <p:stCondLst>
                                            <p:cond delay="0"/>
                                          </p:stCondLst>
                                        </p:cTn>
                                        <p:tgtEl>
                                          <p:spTgt spid="7"/>
                                        </p:tgtEl>
                                        <p:attrNameLst>
                                          <p:attrName>style.visibility</p:attrName>
                                        </p:attrNameLst>
                                      </p:cBhvr>
                                      <p:to>
                                        <p:strVal val="visible"/>
                                      </p:to>
                                    </p:set>
                                    <p:anim calcmode="lin" valueType="num">
                                      <p:cBhvr additive="base">
                                        <p:cTn id="14" dur="3000" fill="hold"/>
                                        <p:tgtEl>
                                          <p:spTgt spid="7"/>
                                        </p:tgtEl>
                                        <p:attrNameLst>
                                          <p:attrName>ppt_x</p:attrName>
                                        </p:attrNameLst>
                                      </p:cBhvr>
                                      <p:tavLst>
                                        <p:tav tm="0">
                                          <p:val>
                                            <p:strVal val="0-#ppt_w/2"/>
                                          </p:val>
                                        </p:tav>
                                        <p:tav tm="100000">
                                          <p:val>
                                            <p:strVal val="#ppt_x"/>
                                          </p:val>
                                        </p:tav>
                                      </p:tavLst>
                                    </p:anim>
                                    <p:anim calcmode="lin" valueType="num">
                                      <p:cBhvr additive="base">
                                        <p:cTn id="15" dur="3000" fill="hold"/>
                                        <p:tgtEl>
                                          <p:spTgt spid="7"/>
                                        </p:tgtEl>
                                        <p:attrNameLst>
                                          <p:attrName>ppt_y</p:attrName>
                                        </p:attrNameLst>
                                      </p:cBhvr>
                                      <p:tavLst>
                                        <p:tav tm="0">
                                          <p:val>
                                            <p:strVal val="0-#ppt_h/2"/>
                                          </p:val>
                                        </p:tav>
                                        <p:tav tm="100000">
                                          <p:val>
                                            <p:strVal val="#ppt_y"/>
                                          </p:val>
                                        </p:tav>
                                      </p:tavLst>
                                    </p:anim>
                                  </p:childTnLst>
                                </p:cTn>
                              </p:par>
                              <p:par>
                                <p:cTn id="16" presetID="2" presetClass="entr" presetSubtype="9" fill="hold" nodeType="withEffect">
                                  <p:stCondLst>
                                    <p:cond delay="0"/>
                                  </p:stCondLst>
                                  <p:childTnLst>
                                    <p:set>
                                      <p:cBhvr>
                                        <p:cTn id="17" dur="1" fill="hold">
                                          <p:stCondLst>
                                            <p:cond delay="0"/>
                                          </p:stCondLst>
                                        </p:cTn>
                                        <p:tgtEl>
                                          <p:spTgt spid="9"/>
                                        </p:tgtEl>
                                        <p:attrNameLst>
                                          <p:attrName>style.visibility</p:attrName>
                                        </p:attrNameLst>
                                      </p:cBhvr>
                                      <p:to>
                                        <p:strVal val="visible"/>
                                      </p:to>
                                    </p:set>
                                    <p:anim calcmode="lin" valueType="num">
                                      <p:cBhvr additive="base">
                                        <p:cTn id="18" dur="3000" fill="hold"/>
                                        <p:tgtEl>
                                          <p:spTgt spid="9"/>
                                        </p:tgtEl>
                                        <p:attrNameLst>
                                          <p:attrName>ppt_x</p:attrName>
                                        </p:attrNameLst>
                                      </p:cBhvr>
                                      <p:tavLst>
                                        <p:tav tm="0">
                                          <p:val>
                                            <p:strVal val="0-#ppt_w/2"/>
                                          </p:val>
                                        </p:tav>
                                        <p:tav tm="100000">
                                          <p:val>
                                            <p:strVal val="#ppt_x"/>
                                          </p:val>
                                        </p:tav>
                                      </p:tavLst>
                                    </p:anim>
                                    <p:anim calcmode="lin" valueType="num">
                                      <p:cBhvr additive="base">
                                        <p:cTn id="19" dur="3000" fill="hold"/>
                                        <p:tgtEl>
                                          <p:spTgt spid="9"/>
                                        </p:tgtEl>
                                        <p:attrNameLst>
                                          <p:attrName>ppt_y</p:attrName>
                                        </p:attrNameLst>
                                      </p:cBhvr>
                                      <p:tavLst>
                                        <p:tav tm="0">
                                          <p:val>
                                            <p:strVal val="0-#ppt_h/2"/>
                                          </p:val>
                                        </p:tav>
                                        <p:tav tm="100000">
                                          <p:val>
                                            <p:strVal val="#ppt_y"/>
                                          </p:val>
                                        </p:tav>
                                      </p:tavLst>
                                    </p:anim>
                                  </p:childTnLst>
                                </p:cTn>
                              </p:par>
                              <p:par>
                                <p:cTn id="20" presetID="2" presetClass="entr" presetSubtype="9" fill="hold" nodeType="withEffect">
                                  <p:stCondLst>
                                    <p:cond delay="0"/>
                                  </p:stCondLst>
                                  <p:childTnLst>
                                    <p:set>
                                      <p:cBhvr>
                                        <p:cTn id="21" dur="1" fill="hold">
                                          <p:stCondLst>
                                            <p:cond delay="0"/>
                                          </p:stCondLst>
                                        </p:cTn>
                                        <p:tgtEl>
                                          <p:spTgt spid="11"/>
                                        </p:tgtEl>
                                        <p:attrNameLst>
                                          <p:attrName>style.visibility</p:attrName>
                                        </p:attrNameLst>
                                      </p:cBhvr>
                                      <p:to>
                                        <p:strVal val="visible"/>
                                      </p:to>
                                    </p:set>
                                    <p:anim calcmode="lin" valueType="num">
                                      <p:cBhvr additive="base">
                                        <p:cTn id="22" dur="3000" fill="hold"/>
                                        <p:tgtEl>
                                          <p:spTgt spid="11"/>
                                        </p:tgtEl>
                                        <p:attrNameLst>
                                          <p:attrName>ppt_x</p:attrName>
                                        </p:attrNameLst>
                                      </p:cBhvr>
                                      <p:tavLst>
                                        <p:tav tm="0">
                                          <p:val>
                                            <p:strVal val="0-#ppt_w/2"/>
                                          </p:val>
                                        </p:tav>
                                        <p:tav tm="100000">
                                          <p:val>
                                            <p:strVal val="#ppt_x"/>
                                          </p:val>
                                        </p:tav>
                                      </p:tavLst>
                                    </p:anim>
                                    <p:anim calcmode="lin" valueType="num">
                                      <p:cBhvr additive="base">
                                        <p:cTn id="23" dur="3000" fill="hold"/>
                                        <p:tgtEl>
                                          <p:spTgt spid="11"/>
                                        </p:tgtEl>
                                        <p:attrNameLst>
                                          <p:attrName>ppt_y</p:attrName>
                                        </p:attrNameLst>
                                      </p:cBhvr>
                                      <p:tavLst>
                                        <p:tav tm="0">
                                          <p:val>
                                            <p:strVal val="0-#ppt_h/2"/>
                                          </p:val>
                                        </p:tav>
                                        <p:tav tm="100000">
                                          <p:val>
                                            <p:strVal val="#ppt_y"/>
                                          </p:val>
                                        </p:tav>
                                      </p:tavLst>
                                    </p:anim>
                                  </p:childTnLst>
                                </p:cTn>
                              </p:par>
                              <p:par>
                                <p:cTn id="24" presetID="2" presetClass="entr" presetSubtype="9" fill="hold" nodeType="withEffect">
                                  <p:stCondLst>
                                    <p:cond delay="0"/>
                                  </p:stCondLst>
                                  <p:childTnLst>
                                    <p:set>
                                      <p:cBhvr>
                                        <p:cTn id="25" dur="1" fill="hold">
                                          <p:stCondLst>
                                            <p:cond delay="0"/>
                                          </p:stCondLst>
                                        </p:cTn>
                                        <p:tgtEl>
                                          <p:spTgt spid="13"/>
                                        </p:tgtEl>
                                        <p:attrNameLst>
                                          <p:attrName>style.visibility</p:attrName>
                                        </p:attrNameLst>
                                      </p:cBhvr>
                                      <p:to>
                                        <p:strVal val="visible"/>
                                      </p:to>
                                    </p:set>
                                    <p:anim calcmode="lin" valueType="num">
                                      <p:cBhvr additive="base">
                                        <p:cTn id="26" dur="3000" fill="hold"/>
                                        <p:tgtEl>
                                          <p:spTgt spid="13"/>
                                        </p:tgtEl>
                                        <p:attrNameLst>
                                          <p:attrName>ppt_x</p:attrName>
                                        </p:attrNameLst>
                                      </p:cBhvr>
                                      <p:tavLst>
                                        <p:tav tm="0">
                                          <p:val>
                                            <p:strVal val="0-#ppt_w/2"/>
                                          </p:val>
                                        </p:tav>
                                        <p:tav tm="100000">
                                          <p:val>
                                            <p:strVal val="#ppt_x"/>
                                          </p:val>
                                        </p:tav>
                                      </p:tavLst>
                                    </p:anim>
                                    <p:anim calcmode="lin" valueType="num">
                                      <p:cBhvr additive="base">
                                        <p:cTn id="27" dur="3000" fill="hold"/>
                                        <p:tgtEl>
                                          <p:spTgt spid="13"/>
                                        </p:tgtEl>
                                        <p:attrNameLst>
                                          <p:attrName>ppt_y</p:attrName>
                                        </p:attrNameLst>
                                      </p:cBhvr>
                                      <p:tavLst>
                                        <p:tav tm="0">
                                          <p:val>
                                            <p:strVal val="0-#ppt_h/2"/>
                                          </p:val>
                                        </p:tav>
                                        <p:tav tm="100000">
                                          <p:val>
                                            <p:strVal val="#ppt_y"/>
                                          </p:val>
                                        </p:tav>
                                      </p:tavLst>
                                    </p:anim>
                                  </p:childTnLst>
                                </p:cTn>
                              </p:par>
                              <p:par>
                                <p:cTn id="28" presetID="2" presetClass="entr" presetSubtype="3" fill="hold" nodeType="withEffect">
                                  <p:stCondLst>
                                    <p:cond delay="0"/>
                                  </p:stCondLst>
                                  <p:childTnLst>
                                    <p:set>
                                      <p:cBhvr>
                                        <p:cTn id="29" dur="1" fill="hold">
                                          <p:stCondLst>
                                            <p:cond delay="0"/>
                                          </p:stCondLst>
                                        </p:cTn>
                                        <p:tgtEl>
                                          <p:spTgt spid="6"/>
                                        </p:tgtEl>
                                        <p:attrNameLst>
                                          <p:attrName>style.visibility</p:attrName>
                                        </p:attrNameLst>
                                      </p:cBhvr>
                                      <p:to>
                                        <p:strVal val="visible"/>
                                      </p:to>
                                    </p:set>
                                    <p:anim calcmode="lin" valueType="num">
                                      <p:cBhvr additive="base">
                                        <p:cTn id="30" dur="3000" fill="hold"/>
                                        <p:tgtEl>
                                          <p:spTgt spid="6"/>
                                        </p:tgtEl>
                                        <p:attrNameLst>
                                          <p:attrName>ppt_x</p:attrName>
                                        </p:attrNameLst>
                                      </p:cBhvr>
                                      <p:tavLst>
                                        <p:tav tm="0">
                                          <p:val>
                                            <p:strVal val="1+#ppt_w/2"/>
                                          </p:val>
                                        </p:tav>
                                        <p:tav tm="100000">
                                          <p:val>
                                            <p:strVal val="#ppt_x"/>
                                          </p:val>
                                        </p:tav>
                                      </p:tavLst>
                                    </p:anim>
                                    <p:anim calcmode="lin" valueType="num">
                                      <p:cBhvr additive="base">
                                        <p:cTn id="31" dur="3000" fill="hold"/>
                                        <p:tgtEl>
                                          <p:spTgt spid="6"/>
                                        </p:tgtEl>
                                        <p:attrNameLst>
                                          <p:attrName>ppt_y</p:attrName>
                                        </p:attrNameLst>
                                      </p:cBhvr>
                                      <p:tavLst>
                                        <p:tav tm="0">
                                          <p:val>
                                            <p:strVal val="0-#ppt_h/2"/>
                                          </p:val>
                                        </p:tav>
                                        <p:tav tm="100000">
                                          <p:val>
                                            <p:strVal val="#ppt_y"/>
                                          </p:val>
                                        </p:tav>
                                      </p:tavLst>
                                    </p:anim>
                                  </p:childTnLst>
                                </p:cTn>
                              </p:par>
                              <p:par>
                                <p:cTn id="32" presetID="2" presetClass="entr" presetSubtype="3" fill="hold" nodeType="withEffect">
                                  <p:stCondLst>
                                    <p:cond delay="0"/>
                                  </p:stCondLst>
                                  <p:childTnLst>
                                    <p:set>
                                      <p:cBhvr>
                                        <p:cTn id="33" dur="1" fill="hold">
                                          <p:stCondLst>
                                            <p:cond delay="0"/>
                                          </p:stCondLst>
                                        </p:cTn>
                                        <p:tgtEl>
                                          <p:spTgt spid="8"/>
                                        </p:tgtEl>
                                        <p:attrNameLst>
                                          <p:attrName>style.visibility</p:attrName>
                                        </p:attrNameLst>
                                      </p:cBhvr>
                                      <p:to>
                                        <p:strVal val="visible"/>
                                      </p:to>
                                    </p:set>
                                    <p:anim calcmode="lin" valueType="num">
                                      <p:cBhvr additive="base">
                                        <p:cTn id="34" dur="3000" fill="hold"/>
                                        <p:tgtEl>
                                          <p:spTgt spid="8"/>
                                        </p:tgtEl>
                                        <p:attrNameLst>
                                          <p:attrName>ppt_x</p:attrName>
                                        </p:attrNameLst>
                                      </p:cBhvr>
                                      <p:tavLst>
                                        <p:tav tm="0">
                                          <p:val>
                                            <p:strVal val="1+#ppt_w/2"/>
                                          </p:val>
                                        </p:tav>
                                        <p:tav tm="100000">
                                          <p:val>
                                            <p:strVal val="#ppt_x"/>
                                          </p:val>
                                        </p:tav>
                                      </p:tavLst>
                                    </p:anim>
                                    <p:anim calcmode="lin" valueType="num">
                                      <p:cBhvr additive="base">
                                        <p:cTn id="35" dur="3000" fill="hold"/>
                                        <p:tgtEl>
                                          <p:spTgt spid="8"/>
                                        </p:tgtEl>
                                        <p:attrNameLst>
                                          <p:attrName>ppt_y</p:attrName>
                                        </p:attrNameLst>
                                      </p:cBhvr>
                                      <p:tavLst>
                                        <p:tav tm="0">
                                          <p:val>
                                            <p:strVal val="0-#ppt_h/2"/>
                                          </p:val>
                                        </p:tav>
                                        <p:tav tm="100000">
                                          <p:val>
                                            <p:strVal val="#ppt_y"/>
                                          </p:val>
                                        </p:tav>
                                      </p:tavLst>
                                    </p:anim>
                                  </p:childTnLst>
                                </p:cTn>
                              </p:par>
                              <p:par>
                                <p:cTn id="36" presetID="2" presetClass="entr" presetSubtype="3" fill="hold" nodeType="withEffect">
                                  <p:stCondLst>
                                    <p:cond delay="0"/>
                                  </p:stCondLst>
                                  <p:childTnLst>
                                    <p:set>
                                      <p:cBhvr>
                                        <p:cTn id="37" dur="1" fill="hold">
                                          <p:stCondLst>
                                            <p:cond delay="0"/>
                                          </p:stCondLst>
                                        </p:cTn>
                                        <p:tgtEl>
                                          <p:spTgt spid="10"/>
                                        </p:tgtEl>
                                        <p:attrNameLst>
                                          <p:attrName>style.visibility</p:attrName>
                                        </p:attrNameLst>
                                      </p:cBhvr>
                                      <p:to>
                                        <p:strVal val="visible"/>
                                      </p:to>
                                    </p:set>
                                    <p:anim calcmode="lin" valueType="num">
                                      <p:cBhvr additive="base">
                                        <p:cTn id="38" dur="3000" fill="hold"/>
                                        <p:tgtEl>
                                          <p:spTgt spid="10"/>
                                        </p:tgtEl>
                                        <p:attrNameLst>
                                          <p:attrName>ppt_x</p:attrName>
                                        </p:attrNameLst>
                                      </p:cBhvr>
                                      <p:tavLst>
                                        <p:tav tm="0">
                                          <p:val>
                                            <p:strVal val="1+#ppt_w/2"/>
                                          </p:val>
                                        </p:tav>
                                        <p:tav tm="100000">
                                          <p:val>
                                            <p:strVal val="#ppt_x"/>
                                          </p:val>
                                        </p:tav>
                                      </p:tavLst>
                                    </p:anim>
                                    <p:anim calcmode="lin" valueType="num">
                                      <p:cBhvr additive="base">
                                        <p:cTn id="39" dur="3000" fill="hold"/>
                                        <p:tgtEl>
                                          <p:spTgt spid="10"/>
                                        </p:tgtEl>
                                        <p:attrNameLst>
                                          <p:attrName>ppt_y</p:attrName>
                                        </p:attrNameLst>
                                      </p:cBhvr>
                                      <p:tavLst>
                                        <p:tav tm="0">
                                          <p:val>
                                            <p:strVal val="0-#ppt_h/2"/>
                                          </p:val>
                                        </p:tav>
                                        <p:tav tm="100000">
                                          <p:val>
                                            <p:strVal val="#ppt_y"/>
                                          </p:val>
                                        </p:tav>
                                      </p:tavLst>
                                    </p:anim>
                                  </p:childTnLst>
                                </p:cTn>
                              </p:par>
                              <p:par>
                                <p:cTn id="40" presetID="2" presetClass="entr" presetSubtype="3" fill="hold" nodeType="withEffect">
                                  <p:stCondLst>
                                    <p:cond delay="0"/>
                                  </p:stCondLst>
                                  <p:childTnLst>
                                    <p:set>
                                      <p:cBhvr>
                                        <p:cTn id="41" dur="1" fill="hold">
                                          <p:stCondLst>
                                            <p:cond delay="0"/>
                                          </p:stCondLst>
                                        </p:cTn>
                                        <p:tgtEl>
                                          <p:spTgt spid="12"/>
                                        </p:tgtEl>
                                        <p:attrNameLst>
                                          <p:attrName>style.visibility</p:attrName>
                                        </p:attrNameLst>
                                      </p:cBhvr>
                                      <p:to>
                                        <p:strVal val="visible"/>
                                      </p:to>
                                    </p:set>
                                    <p:anim calcmode="lin" valueType="num">
                                      <p:cBhvr additive="base">
                                        <p:cTn id="42" dur="3000" fill="hold"/>
                                        <p:tgtEl>
                                          <p:spTgt spid="12"/>
                                        </p:tgtEl>
                                        <p:attrNameLst>
                                          <p:attrName>ppt_x</p:attrName>
                                        </p:attrNameLst>
                                      </p:cBhvr>
                                      <p:tavLst>
                                        <p:tav tm="0">
                                          <p:val>
                                            <p:strVal val="1+#ppt_w/2"/>
                                          </p:val>
                                        </p:tav>
                                        <p:tav tm="100000">
                                          <p:val>
                                            <p:strVal val="#ppt_x"/>
                                          </p:val>
                                        </p:tav>
                                      </p:tavLst>
                                    </p:anim>
                                    <p:anim calcmode="lin" valueType="num">
                                      <p:cBhvr additive="base">
                                        <p:cTn id="43" dur="3000" fill="hold"/>
                                        <p:tgtEl>
                                          <p:spTgt spid="12"/>
                                        </p:tgtEl>
                                        <p:attrNameLst>
                                          <p:attrName>ppt_y</p:attrName>
                                        </p:attrNameLst>
                                      </p:cBhvr>
                                      <p:tavLst>
                                        <p:tav tm="0">
                                          <p:val>
                                            <p:strVal val="0-#ppt_h/2"/>
                                          </p:val>
                                        </p:tav>
                                        <p:tav tm="100000">
                                          <p:val>
                                            <p:strVal val="#ppt_y"/>
                                          </p:val>
                                        </p:tav>
                                      </p:tavLst>
                                    </p:anim>
                                  </p:childTnLst>
                                </p:cTn>
                              </p:par>
                              <p:par>
                                <p:cTn id="44" presetID="2" presetClass="entr" presetSubtype="3" fill="hold" nodeType="withEffect">
                                  <p:stCondLst>
                                    <p:cond delay="0"/>
                                  </p:stCondLst>
                                  <p:childTnLst>
                                    <p:set>
                                      <p:cBhvr>
                                        <p:cTn id="45" dur="1" fill="hold">
                                          <p:stCondLst>
                                            <p:cond delay="0"/>
                                          </p:stCondLst>
                                        </p:cTn>
                                        <p:tgtEl>
                                          <p:spTgt spid="14"/>
                                        </p:tgtEl>
                                        <p:attrNameLst>
                                          <p:attrName>style.visibility</p:attrName>
                                        </p:attrNameLst>
                                      </p:cBhvr>
                                      <p:to>
                                        <p:strVal val="visible"/>
                                      </p:to>
                                    </p:set>
                                    <p:anim calcmode="lin" valueType="num">
                                      <p:cBhvr additive="base">
                                        <p:cTn id="46" dur="3000" fill="hold"/>
                                        <p:tgtEl>
                                          <p:spTgt spid="14"/>
                                        </p:tgtEl>
                                        <p:attrNameLst>
                                          <p:attrName>ppt_x</p:attrName>
                                        </p:attrNameLst>
                                      </p:cBhvr>
                                      <p:tavLst>
                                        <p:tav tm="0">
                                          <p:val>
                                            <p:strVal val="1+#ppt_w/2"/>
                                          </p:val>
                                        </p:tav>
                                        <p:tav tm="100000">
                                          <p:val>
                                            <p:strVal val="#ppt_x"/>
                                          </p:val>
                                        </p:tav>
                                      </p:tavLst>
                                    </p:anim>
                                    <p:anim calcmode="lin" valueType="num">
                                      <p:cBhvr additive="base">
                                        <p:cTn id="47" dur="3000" fill="hold"/>
                                        <p:tgtEl>
                                          <p:spTgt spid="14"/>
                                        </p:tgtEl>
                                        <p:attrNameLst>
                                          <p:attrName>ppt_y</p:attrName>
                                        </p:attrNameLst>
                                      </p:cBhvr>
                                      <p:tavLst>
                                        <p:tav tm="0">
                                          <p:val>
                                            <p:strVal val="0-#ppt_h/2"/>
                                          </p:val>
                                        </p:tav>
                                        <p:tav tm="100000">
                                          <p:val>
                                            <p:strVal val="#ppt_y"/>
                                          </p:val>
                                        </p:tav>
                                      </p:tavLst>
                                    </p:anim>
                                  </p:childTnLst>
                                </p:cTn>
                              </p:par>
                              <p:par>
                                <p:cTn id="48" presetID="8" presetClass="emph" presetSubtype="0" fill="hold" nodeType="withEffect">
                                  <p:stCondLst>
                                    <p:cond delay="0"/>
                                  </p:stCondLst>
                                  <p:childTnLst>
                                    <p:animRot by="21600000">
                                      <p:cBhvr>
                                        <p:cTn id="49" dur="3000" fill="hold"/>
                                        <p:tgtEl>
                                          <p:spTgt spid="5"/>
                                        </p:tgtEl>
                                        <p:attrNameLst>
                                          <p:attrName>r</p:attrName>
                                        </p:attrNameLst>
                                      </p:cBhvr>
                                    </p:animRot>
                                  </p:childTnLst>
                                </p:cTn>
                              </p:par>
                              <p:par>
                                <p:cTn id="50" presetID="8" presetClass="emph" presetSubtype="0" fill="hold" nodeType="withEffect">
                                  <p:stCondLst>
                                    <p:cond delay="0"/>
                                  </p:stCondLst>
                                  <p:childTnLst>
                                    <p:animRot by="21600000">
                                      <p:cBhvr>
                                        <p:cTn id="51" dur="3000" fill="hold"/>
                                        <p:tgtEl>
                                          <p:spTgt spid="7"/>
                                        </p:tgtEl>
                                        <p:attrNameLst>
                                          <p:attrName>r</p:attrName>
                                        </p:attrNameLst>
                                      </p:cBhvr>
                                    </p:animRot>
                                  </p:childTnLst>
                                </p:cTn>
                              </p:par>
                              <p:par>
                                <p:cTn id="52" presetID="8" presetClass="emph" presetSubtype="0" fill="hold" nodeType="withEffect">
                                  <p:stCondLst>
                                    <p:cond delay="0"/>
                                  </p:stCondLst>
                                  <p:childTnLst>
                                    <p:animRot by="21600000">
                                      <p:cBhvr>
                                        <p:cTn id="53" dur="3000" fill="hold"/>
                                        <p:tgtEl>
                                          <p:spTgt spid="9"/>
                                        </p:tgtEl>
                                        <p:attrNameLst>
                                          <p:attrName>r</p:attrName>
                                        </p:attrNameLst>
                                      </p:cBhvr>
                                    </p:animRot>
                                  </p:childTnLst>
                                </p:cTn>
                              </p:par>
                              <p:par>
                                <p:cTn id="54" presetID="8" presetClass="emph" presetSubtype="0" fill="hold" nodeType="withEffect">
                                  <p:stCondLst>
                                    <p:cond delay="0"/>
                                  </p:stCondLst>
                                  <p:childTnLst>
                                    <p:animRot by="21600000">
                                      <p:cBhvr>
                                        <p:cTn id="55" dur="3000" fill="hold"/>
                                        <p:tgtEl>
                                          <p:spTgt spid="11"/>
                                        </p:tgtEl>
                                        <p:attrNameLst>
                                          <p:attrName>r</p:attrName>
                                        </p:attrNameLst>
                                      </p:cBhvr>
                                    </p:animRot>
                                  </p:childTnLst>
                                </p:cTn>
                              </p:par>
                              <p:par>
                                <p:cTn id="56" presetID="8" presetClass="emph" presetSubtype="0" fill="hold" nodeType="withEffect">
                                  <p:stCondLst>
                                    <p:cond delay="0"/>
                                  </p:stCondLst>
                                  <p:childTnLst>
                                    <p:animRot by="21600000">
                                      <p:cBhvr>
                                        <p:cTn id="57" dur="3000" fill="hold"/>
                                        <p:tgtEl>
                                          <p:spTgt spid="13"/>
                                        </p:tgtEl>
                                        <p:attrNameLst>
                                          <p:attrName>r</p:attrName>
                                        </p:attrNameLst>
                                      </p:cBhvr>
                                    </p:animRot>
                                  </p:childTnLst>
                                </p:cTn>
                              </p:par>
                              <p:par>
                                <p:cTn id="58" presetID="8" presetClass="emph" presetSubtype="0" fill="hold" nodeType="withEffect">
                                  <p:stCondLst>
                                    <p:cond delay="0"/>
                                  </p:stCondLst>
                                  <p:childTnLst>
                                    <p:animRot by="-21600000">
                                      <p:cBhvr>
                                        <p:cTn id="59" dur="3000" fill="hold"/>
                                        <p:tgtEl>
                                          <p:spTgt spid="6"/>
                                        </p:tgtEl>
                                        <p:attrNameLst>
                                          <p:attrName>r</p:attrName>
                                        </p:attrNameLst>
                                      </p:cBhvr>
                                    </p:animRot>
                                  </p:childTnLst>
                                </p:cTn>
                              </p:par>
                              <p:par>
                                <p:cTn id="60" presetID="8" presetClass="emph" presetSubtype="0" fill="hold" nodeType="withEffect">
                                  <p:stCondLst>
                                    <p:cond delay="0"/>
                                  </p:stCondLst>
                                  <p:childTnLst>
                                    <p:animRot by="-21600000">
                                      <p:cBhvr>
                                        <p:cTn id="61" dur="3000" fill="hold"/>
                                        <p:tgtEl>
                                          <p:spTgt spid="8"/>
                                        </p:tgtEl>
                                        <p:attrNameLst>
                                          <p:attrName>r</p:attrName>
                                        </p:attrNameLst>
                                      </p:cBhvr>
                                    </p:animRot>
                                  </p:childTnLst>
                                </p:cTn>
                              </p:par>
                              <p:par>
                                <p:cTn id="62" presetID="8" presetClass="emph" presetSubtype="0" fill="hold" nodeType="withEffect">
                                  <p:stCondLst>
                                    <p:cond delay="0"/>
                                  </p:stCondLst>
                                  <p:childTnLst>
                                    <p:animRot by="-21600000">
                                      <p:cBhvr>
                                        <p:cTn id="63" dur="3000" fill="hold"/>
                                        <p:tgtEl>
                                          <p:spTgt spid="10"/>
                                        </p:tgtEl>
                                        <p:attrNameLst>
                                          <p:attrName>r</p:attrName>
                                        </p:attrNameLst>
                                      </p:cBhvr>
                                    </p:animRot>
                                  </p:childTnLst>
                                </p:cTn>
                              </p:par>
                              <p:par>
                                <p:cTn id="64" presetID="8" presetClass="emph" presetSubtype="0" fill="hold" nodeType="withEffect">
                                  <p:stCondLst>
                                    <p:cond delay="0"/>
                                  </p:stCondLst>
                                  <p:childTnLst>
                                    <p:animRot by="-21600000">
                                      <p:cBhvr>
                                        <p:cTn id="65" dur="3000" fill="hold"/>
                                        <p:tgtEl>
                                          <p:spTgt spid="12"/>
                                        </p:tgtEl>
                                        <p:attrNameLst>
                                          <p:attrName>r</p:attrName>
                                        </p:attrNameLst>
                                      </p:cBhvr>
                                    </p:animRot>
                                  </p:childTnLst>
                                </p:cTn>
                              </p:par>
                              <p:par>
                                <p:cTn id="66" presetID="8" presetClass="emph" presetSubtype="0" fill="hold" nodeType="withEffect">
                                  <p:stCondLst>
                                    <p:cond delay="0"/>
                                  </p:stCondLst>
                                  <p:childTnLst>
                                    <p:animRot by="-21600000">
                                      <p:cBhvr>
                                        <p:cTn id="67" dur="3000" fill="hold"/>
                                        <p:tgtEl>
                                          <p:spTgt spid="14"/>
                                        </p:tgtEl>
                                        <p:attrNameLst>
                                          <p:attrName>r</p:attrName>
                                        </p:attrNameLst>
                                      </p:cBhvr>
                                    </p:animRot>
                                  </p:childTnLst>
                                </p:cTn>
                              </p:par>
                            </p:childTnLst>
                          </p:cTn>
                        </p:par>
                        <p:par>
                          <p:cTn id="68" fill="hold">
                            <p:stCondLst>
                              <p:cond delay="3000"/>
                            </p:stCondLst>
                            <p:childTnLst>
                              <p:par>
                                <p:cTn id="69" presetID="2" presetClass="exit" presetSubtype="2" fill="hold" nodeType="afterEffect">
                                  <p:stCondLst>
                                    <p:cond delay="0"/>
                                  </p:stCondLst>
                                  <p:childTnLst>
                                    <p:anim calcmode="lin" valueType="num">
                                      <p:cBhvr additive="base">
                                        <p:cTn id="70" dur="3000"/>
                                        <p:tgtEl>
                                          <p:spTgt spid="5"/>
                                        </p:tgtEl>
                                        <p:attrNameLst>
                                          <p:attrName>ppt_x</p:attrName>
                                        </p:attrNameLst>
                                      </p:cBhvr>
                                      <p:tavLst>
                                        <p:tav tm="0">
                                          <p:val>
                                            <p:strVal val="ppt_x"/>
                                          </p:val>
                                        </p:tav>
                                        <p:tav tm="100000">
                                          <p:val>
                                            <p:strVal val="1+ppt_w/2"/>
                                          </p:val>
                                        </p:tav>
                                      </p:tavLst>
                                    </p:anim>
                                    <p:anim calcmode="lin" valueType="num">
                                      <p:cBhvr additive="base">
                                        <p:cTn id="71" dur="3000"/>
                                        <p:tgtEl>
                                          <p:spTgt spid="5"/>
                                        </p:tgtEl>
                                        <p:attrNameLst>
                                          <p:attrName>ppt_y</p:attrName>
                                        </p:attrNameLst>
                                      </p:cBhvr>
                                      <p:tavLst>
                                        <p:tav tm="0">
                                          <p:val>
                                            <p:strVal val="ppt_y"/>
                                          </p:val>
                                        </p:tav>
                                        <p:tav tm="100000">
                                          <p:val>
                                            <p:strVal val="ppt_y"/>
                                          </p:val>
                                        </p:tav>
                                      </p:tavLst>
                                    </p:anim>
                                    <p:set>
                                      <p:cBhvr>
                                        <p:cTn id="72" dur="1" fill="hold">
                                          <p:stCondLst>
                                            <p:cond delay="2999"/>
                                          </p:stCondLst>
                                        </p:cTn>
                                        <p:tgtEl>
                                          <p:spTgt spid="5"/>
                                        </p:tgtEl>
                                        <p:attrNameLst>
                                          <p:attrName>style.visibility</p:attrName>
                                        </p:attrNameLst>
                                      </p:cBhvr>
                                      <p:to>
                                        <p:strVal val="hidden"/>
                                      </p:to>
                                    </p:set>
                                  </p:childTnLst>
                                </p:cTn>
                              </p:par>
                              <p:par>
                                <p:cTn id="73" presetID="2" presetClass="exit" presetSubtype="2" fill="hold" nodeType="withEffect">
                                  <p:stCondLst>
                                    <p:cond delay="0"/>
                                  </p:stCondLst>
                                  <p:childTnLst>
                                    <p:anim calcmode="lin" valueType="num">
                                      <p:cBhvr additive="base">
                                        <p:cTn id="74" dur="3000"/>
                                        <p:tgtEl>
                                          <p:spTgt spid="7"/>
                                        </p:tgtEl>
                                        <p:attrNameLst>
                                          <p:attrName>ppt_x</p:attrName>
                                        </p:attrNameLst>
                                      </p:cBhvr>
                                      <p:tavLst>
                                        <p:tav tm="0">
                                          <p:val>
                                            <p:strVal val="ppt_x"/>
                                          </p:val>
                                        </p:tav>
                                        <p:tav tm="100000">
                                          <p:val>
                                            <p:strVal val="1+ppt_w/2"/>
                                          </p:val>
                                        </p:tav>
                                      </p:tavLst>
                                    </p:anim>
                                    <p:anim calcmode="lin" valueType="num">
                                      <p:cBhvr additive="base">
                                        <p:cTn id="75" dur="3000"/>
                                        <p:tgtEl>
                                          <p:spTgt spid="7"/>
                                        </p:tgtEl>
                                        <p:attrNameLst>
                                          <p:attrName>ppt_y</p:attrName>
                                        </p:attrNameLst>
                                      </p:cBhvr>
                                      <p:tavLst>
                                        <p:tav tm="0">
                                          <p:val>
                                            <p:strVal val="ppt_y"/>
                                          </p:val>
                                        </p:tav>
                                        <p:tav tm="100000">
                                          <p:val>
                                            <p:strVal val="ppt_y"/>
                                          </p:val>
                                        </p:tav>
                                      </p:tavLst>
                                    </p:anim>
                                    <p:set>
                                      <p:cBhvr>
                                        <p:cTn id="76" dur="1" fill="hold">
                                          <p:stCondLst>
                                            <p:cond delay="2999"/>
                                          </p:stCondLst>
                                        </p:cTn>
                                        <p:tgtEl>
                                          <p:spTgt spid="7"/>
                                        </p:tgtEl>
                                        <p:attrNameLst>
                                          <p:attrName>style.visibility</p:attrName>
                                        </p:attrNameLst>
                                      </p:cBhvr>
                                      <p:to>
                                        <p:strVal val="hidden"/>
                                      </p:to>
                                    </p:set>
                                  </p:childTnLst>
                                </p:cTn>
                              </p:par>
                              <p:par>
                                <p:cTn id="77" presetID="2" presetClass="exit" presetSubtype="2" fill="hold" nodeType="withEffect">
                                  <p:stCondLst>
                                    <p:cond delay="0"/>
                                  </p:stCondLst>
                                  <p:childTnLst>
                                    <p:anim calcmode="lin" valueType="num">
                                      <p:cBhvr additive="base">
                                        <p:cTn id="78" dur="3000"/>
                                        <p:tgtEl>
                                          <p:spTgt spid="9"/>
                                        </p:tgtEl>
                                        <p:attrNameLst>
                                          <p:attrName>ppt_x</p:attrName>
                                        </p:attrNameLst>
                                      </p:cBhvr>
                                      <p:tavLst>
                                        <p:tav tm="0">
                                          <p:val>
                                            <p:strVal val="ppt_x"/>
                                          </p:val>
                                        </p:tav>
                                        <p:tav tm="100000">
                                          <p:val>
                                            <p:strVal val="1+ppt_w/2"/>
                                          </p:val>
                                        </p:tav>
                                      </p:tavLst>
                                    </p:anim>
                                    <p:anim calcmode="lin" valueType="num">
                                      <p:cBhvr additive="base">
                                        <p:cTn id="79" dur="3000"/>
                                        <p:tgtEl>
                                          <p:spTgt spid="9"/>
                                        </p:tgtEl>
                                        <p:attrNameLst>
                                          <p:attrName>ppt_y</p:attrName>
                                        </p:attrNameLst>
                                      </p:cBhvr>
                                      <p:tavLst>
                                        <p:tav tm="0">
                                          <p:val>
                                            <p:strVal val="ppt_y"/>
                                          </p:val>
                                        </p:tav>
                                        <p:tav tm="100000">
                                          <p:val>
                                            <p:strVal val="ppt_y"/>
                                          </p:val>
                                        </p:tav>
                                      </p:tavLst>
                                    </p:anim>
                                    <p:set>
                                      <p:cBhvr>
                                        <p:cTn id="80" dur="1" fill="hold">
                                          <p:stCondLst>
                                            <p:cond delay="2999"/>
                                          </p:stCondLst>
                                        </p:cTn>
                                        <p:tgtEl>
                                          <p:spTgt spid="9"/>
                                        </p:tgtEl>
                                        <p:attrNameLst>
                                          <p:attrName>style.visibility</p:attrName>
                                        </p:attrNameLst>
                                      </p:cBhvr>
                                      <p:to>
                                        <p:strVal val="hidden"/>
                                      </p:to>
                                    </p:set>
                                  </p:childTnLst>
                                </p:cTn>
                              </p:par>
                              <p:par>
                                <p:cTn id="81" presetID="2" presetClass="exit" presetSubtype="2" fill="hold" nodeType="withEffect">
                                  <p:stCondLst>
                                    <p:cond delay="0"/>
                                  </p:stCondLst>
                                  <p:childTnLst>
                                    <p:anim calcmode="lin" valueType="num">
                                      <p:cBhvr additive="base">
                                        <p:cTn id="82" dur="3000"/>
                                        <p:tgtEl>
                                          <p:spTgt spid="11"/>
                                        </p:tgtEl>
                                        <p:attrNameLst>
                                          <p:attrName>ppt_x</p:attrName>
                                        </p:attrNameLst>
                                      </p:cBhvr>
                                      <p:tavLst>
                                        <p:tav tm="0">
                                          <p:val>
                                            <p:strVal val="ppt_x"/>
                                          </p:val>
                                        </p:tav>
                                        <p:tav tm="100000">
                                          <p:val>
                                            <p:strVal val="1+ppt_w/2"/>
                                          </p:val>
                                        </p:tav>
                                      </p:tavLst>
                                    </p:anim>
                                    <p:anim calcmode="lin" valueType="num">
                                      <p:cBhvr additive="base">
                                        <p:cTn id="83" dur="3000"/>
                                        <p:tgtEl>
                                          <p:spTgt spid="11"/>
                                        </p:tgtEl>
                                        <p:attrNameLst>
                                          <p:attrName>ppt_y</p:attrName>
                                        </p:attrNameLst>
                                      </p:cBhvr>
                                      <p:tavLst>
                                        <p:tav tm="0">
                                          <p:val>
                                            <p:strVal val="ppt_y"/>
                                          </p:val>
                                        </p:tav>
                                        <p:tav tm="100000">
                                          <p:val>
                                            <p:strVal val="ppt_y"/>
                                          </p:val>
                                        </p:tav>
                                      </p:tavLst>
                                    </p:anim>
                                    <p:set>
                                      <p:cBhvr>
                                        <p:cTn id="84" dur="1" fill="hold">
                                          <p:stCondLst>
                                            <p:cond delay="2999"/>
                                          </p:stCondLst>
                                        </p:cTn>
                                        <p:tgtEl>
                                          <p:spTgt spid="11"/>
                                        </p:tgtEl>
                                        <p:attrNameLst>
                                          <p:attrName>style.visibility</p:attrName>
                                        </p:attrNameLst>
                                      </p:cBhvr>
                                      <p:to>
                                        <p:strVal val="hidden"/>
                                      </p:to>
                                    </p:set>
                                  </p:childTnLst>
                                </p:cTn>
                              </p:par>
                              <p:par>
                                <p:cTn id="85" presetID="2" presetClass="exit" presetSubtype="2" fill="hold" nodeType="withEffect">
                                  <p:stCondLst>
                                    <p:cond delay="0"/>
                                  </p:stCondLst>
                                  <p:childTnLst>
                                    <p:anim calcmode="lin" valueType="num">
                                      <p:cBhvr additive="base">
                                        <p:cTn id="86" dur="3000"/>
                                        <p:tgtEl>
                                          <p:spTgt spid="13"/>
                                        </p:tgtEl>
                                        <p:attrNameLst>
                                          <p:attrName>ppt_x</p:attrName>
                                        </p:attrNameLst>
                                      </p:cBhvr>
                                      <p:tavLst>
                                        <p:tav tm="0">
                                          <p:val>
                                            <p:strVal val="ppt_x"/>
                                          </p:val>
                                        </p:tav>
                                        <p:tav tm="100000">
                                          <p:val>
                                            <p:strVal val="1+ppt_w/2"/>
                                          </p:val>
                                        </p:tav>
                                      </p:tavLst>
                                    </p:anim>
                                    <p:anim calcmode="lin" valueType="num">
                                      <p:cBhvr additive="base">
                                        <p:cTn id="87" dur="3000"/>
                                        <p:tgtEl>
                                          <p:spTgt spid="13"/>
                                        </p:tgtEl>
                                        <p:attrNameLst>
                                          <p:attrName>ppt_y</p:attrName>
                                        </p:attrNameLst>
                                      </p:cBhvr>
                                      <p:tavLst>
                                        <p:tav tm="0">
                                          <p:val>
                                            <p:strVal val="ppt_y"/>
                                          </p:val>
                                        </p:tav>
                                        <p:tav tm="100000">
                                          <p:val>
                                            <p:strVal val="ppt_y"/>
                                          </p:val>
                                        </p:tav>
                                      </p:tavLst>
                                    </p:anim>
                                    <p:set>
                                      <p:cBhvr>
                                        <p:cTn id="88" dur="1" fill="hold">
                                          <p:stCondLst>
                                            <p:cond delay="2999"/>
                                          </p:stCondLst>
                                        </p:cTn>
                                        <p:tgtEl>
                                          <p:spTgt spid="13"/>
                                        </p:tgtEl>
                                        <p:attrNameLst>
                                          <p:attrName>style.visibility</p:attrName>
                                        </p:attrNameLst>
                                      </p:cBhvr>
                                      <p:to>
                                        <p:strVal val="hidden"/>
                                      </p:to>
                                    </p:set>
                                  </p:childTnLst>
                                </p:cTn>
                              </p:par>
                              <p:par>
                                <p:cTn id="89" presetID="2" presetClass="exit" presetSubtype="8" fill="hold" nodeType="withEffect">
                                  <p:stCondLst>
                                    <p:cond delay="0"/>
                                  </p:stCondLst>
                                  <p:childTnLst>
                                    <p:anim calcmode="lin" valueType="num">
                                      <p:cBhvr additive="base">
                                        <p:cTn id="90" dur="3000"/>
                                        <p:tgtEl>
                                          <p:spTgt spid="6"/>
                                        </p:tgtEl>
                                        <p:attrNameLst>
                                          <p:attrName>ppt_x</p:attrName>
                                        </p:attrNameLst>
                                      </p:cBhvr>
                                      <p:tavLst>
                                        <p:tav tm="0">
                                          <p:val>
                                            <p:strVal val="ppt_x"/>
                                          </p:val>
                                        </p:tav>
                                        <p:tav tm="100000">
                                          <p:val>
                                            <p:strVal val="0-ppt_w/2"/>
                                          </p:val>
                                        </p:tav>
                                      </p:tavLst>
                                    </p:anim>
                                    <p:anim calcmode="lin" valueType="num">
                                      <p:cBhvr additive="base">
                                        <p:cTn id="91" dur="3000"/>
                                        <p:tgtEl>
                                          <p:spTgt spid="6"/>
                                        </p:tgtEl>
                                        <p:attrNameLst>
                                          <p:attrName>ppt_y</p:attrName>
                                        </p:attrNameLst>
                                      </p:cBhvr>
                                      <p:tavLst>
                                        <p:tav tm="0">
                                          <p:val>
                                            <p:strVal val="ppt_y"/>
                                          </p:val>
                                        </p:tav>
                                        <p:tav tm="100000">
                                          <p:val>
                                            <p:strVal val="ppt_y"/>
                                          </p:val>
                                        </p:tav>
                                      </p:tavLst>
                                    </p:anim>
                                    <p:set>
                                      <p:cBhvr>
                                        <p:cTn id="92" dur="1" fill="hold">
                                          <p:stCondLst>
                                            <p:cond delay="2999"/>
                                          </p:stCondLst>
                                        </p:cTn>
                                        <p:tgtEl>
                                          <p:spTgt spid="6"/>
                                        </p:tgtEl>
                                        <p:attrNameLst>
                                          <p:attrName>style.visibility</p:attrName>
                                        </p:attrNameLst>
                                      </p:cBhvr>
                                      <p:to>
                                        <p:strVal val="hidden"/>
                                      </p:to>
                                    </p:set>
                                  </p:childTnLst>
                                </p:cTn>
                              </p:par>
                              <p:par>
                                <p:cTn id="93" presetID="2" presetClass="exit" presetSubtype="8" fill="hold" nodeType="withEffect">
                                  <p:stCondLst>
                                    <p:cond delay="0"/>
                                  </p:stCondLst>
                                  <p:childTnLst>
                                    <p:anim calcmode="lin" valueType="num">
                                      <p:cBhvr additive="base">
                                        <p:cTn id="94" dur="3000"/>
                                        <p:tgtEl>
                                          <p:spTgt spid="8"/>
                                        </p:tgtEl>
                                        <p:attrNameLst>
                                          <p:attrName>ppt_x</p:attrName>
                                        </p:attrNameLst>
                                      </p:cBhvr>
                                      <p:tavLst>
                                        <p:tav tm="0">
                                          <p:val>
                                            <p:strVal val="ppt_x"/>
                                          </p:val>
                                        </p:tav>
                                        <p:tav tm="100000">
                                          <p:val>
                                            <p:strVal val="0-ppt_w/2"/>
                                          </p:val>
                                        </p:tav>
                                      </p:tavLst>
                                    </p:anim>
                                    <p:anim calcmode="lin" valueType="num">
                                      <p:cBhvr additive="base">
                                        <p:cTn id="95" dur="3000"/>
                                        <p:tgtEl>
                                          <p:spTgt spid="8"/>
                                        </p:tgtEl>
                                        <p:attrNameLst>
                                          <p:attrName>ppt_y</p:attrName>
                                        </p:attrNameLst>
                                      </p:cBhvr>
                                      <p:tavLst>
                                        <p:tav tm="0">
                                          <p:val>
                                            <p:strVal val="ppt_y"/>
                                          </p:val>
                                        </p:tav>
                                        <p:tav tm="100000">
                                          <p:val>
                                            <p:strVal val="ppt_y"/>
                                          </p:val>
                                        </p:tav>
                                      </p:tavLst>
                                    </p:anim>
                                    <p:set>
                                      <p:cBhvr>
                                        <p:cTn id="96" dur="1" fill="hold">
                                          <p:stCondLst>
                                            <p:cond delay="2999"/>
                                          </p:stCondLst>
                                        </p:cTn>
                                        <p:tgtEl>
                                          <p:spTgt spid="8"/>
                                        </p:tgtEl>
                                        <p:attrNameLst>
                                          <p:attrName>style.visibility</p:attrName>
                                        </p:attrNameLst>
                                      </p:cBhvr>
                                      <p:to>
                                        <p:strVal val="hidden"/>
                                      </p:to>
                                    </p:set>
                                  </p:childTnLst>
                                </p:cTn>
                              </p:par>
                              <p:par>
                                <p:cTn id="97" presetID="2" presetClass="exit" presetSubtype="8" fill="hold" nodeType="withEffect">
                                  <p:stCondLst>
                                    <p:cond delay="0"/>
                                  </p:stCondLst>
                                  <p:childTnLst>
                                    <p:anim calcmode="lin" valueType="num">
                                      <p:cBhvr additive="base">
                                        <p:cTn id="98" dur="3000"/>
                                        <p:tgtEl>
                                          <p:spTgt spid="10"/>
                                        </p:tgtEl>
                                        <p:attrNameLst>
                                          <p:attrName>ppt_x</p:attrName>
                                        </p:attrNameLst>
                                      </p:cBhvr>
                                      <p:tavLst>
                                        <p:tav tm="0">
                                          <p:val>
                                            <p:strVal val="ppt_x"/>
                                          </p:val>
                                        </p:tav>
                                        <p:tav tm="100000">
                                          <p:val>
                                            <p:strVal val="0-ppt_w/2"/>
                                          </p:val>
                                        </p:tav>
                                      </p:tavLst>
                                    </p:anim>
                                    <p:anim calcmode="lin" valueType="num">
                                      <p:cBhvr additive="base">
                                        <p:cTn id="99" dur="3000"/>
                                        <p:tgtEl>
                                          <p:spTgt spid="10"/>
                                        </p:tgtEl>
                                        <p:attrNameLst>
                                          <p:attrName>ppt_y</p:attrName>
                                        </p:attrNameLst>
                                      </p:cBhvr>
                                      <p:tavLst>
                                        <p:tav tm="0">
                                          <p:val>
                                            <p:strVal val="ppt_y"/>
                                          </p:val>
                                        </p:tav>
                                        <p:tav tm="100000">
                                          <p:val>
                                            <p:strVal val="ppt_y"/>
                                          </p:val>
                                        </p:tav>
                                      </p:tavLst>
                                    </p:anim>
                                    <p:set>
                                      <p:cBhvr>
                                        <p:cTn id="100" dur="1" fill="hold">
                                          <p:stCondLst>
                                            <p:cond delay="2999"/>
                                          </p:stCondLst>
                                        </p:cTn>
                                        <p:tgtEl>
                                          <p:spTgt spid="10"/>
                                        </p:tgtEl>
                                        <p:attrNameLst>
                                          <p:attrName>style.visibility</p:attrName>
                                        </p:attrNameLst>
                                      </p:cBhvr>
                                      <p:to>
                                        <p:strVal val="hidden"/>
                                      </p:to>
                                    </p:set>
                                  </p:childTnLst>
                                </p:cTn>
                              </p:par>
                              <p:par>
                                <p:cTn id="101" presetID="2" presetClass="exit" presetSubtype="8" fill="hold" nodeType="withEffect">
                                  <p:stCondLst>
                                    <p:cond delay="0"/>
                                  </p:stCondLst>
                                  <p:childTnLst>
                                    <p:anim calcmode="lin" valueType="num">
                                      <p:cBhvr additive="base">
                                        <p:cTn id="102" dur="3000"/>
                                        <p:tgtEl>
                                          <p:spTgt spid="12"/>
                                        </p:tgtEl>
                                        <p:attrNameLst>
                                          <p:attrName>ppt_x</p:attrName>
                                        </p:attrNameLst>
                                      </p:cBhvr>
                                      <p:tavLst>
                                        <p:tav tm="0">
                                          <p:val>
                                            <p:strVal val="ppt_x"/>
                                          </p:val>
                                        </p:tav>
                                        <p:tav tm="100000">
                                          <p:val>
                                            <p:strVal val="0-ppt_w/2"/>
                                          </p:val>
                                        </p:tav>
                                      </p:tavLst>
                                    </p:anim>
                                    <p:anim calcmode="lin" valueType="num">
                                      <p:cBhvr additive="base">
                                        <p:cTn id="103" dur="3000"/>
                                        <p:tgtEl>
                                          <p:spTgt spid="12"/>
                                        </p:tgtEl>
                                        <p:attrNameLst>
                                          <p:attrName>ppt_y</p:attrName>
                                        </p:attrNameLst>
                                      </p:cBhvr>
                                      <p:tavLst>
                                        <p:tav tm="0">
                                          <p:val>
                                            <p:strVal val="ppt_y"/>
                                          </p:val>
                                        </p:tav>
                                        <p:tav tm="100000">
                                          <p:val>
                                            <p:strVal val="ppt_y"/>
                                          </p:val>
                                        </p:tav>
                                      </p:tavLst>
                                    </p:anim>
                                    <p:set>
                                      <p:cBhvr>
                                        <p:cTn id="104" dur="1" fill="hold">
                                          <p:stCondLst>
                                            <p:cond delay="2999"/>
                                          </p:stCondLst>
                                        </p:cTn>
                                        <p:tgtEl>
                                          <p:spTgt spid="12"/>
                                        </p:tgtEl>
                                        <p:attrNameLst>
                                          <p:attrName>style.visibility</p:attrName>
                                        </p:attrNameLst>
                                      </p:cBhvr>
                                      <p:to>
                                        <p:strVal val="hidden"/>
                                      </p:to>
                                    </p:set>
                                  </p:childTnLst>
                                </p:cTn>
                              </p:par>
                              <p:par>
                                <p:cTn id="105" presetID="2" presetClass="exit" presetSubtype="8" fill="hold" nodeType="withEffect">
                                  <p:stCondLst>
                                    <p:cond delay="0"/>
                                  </p:stCondLst>
                                  <p:childTnLst>
                                    <p:anim calcmode="lin" valueType="num">
                                      <p:cBhvr additive="base">
                                        <p:cTn id="106" dur="3000"/>
                                        <p:tgtEl>
                                          <p:spTgt spid="14"/>
                                        </p:tgtEl>
                                        <p:attrNameLst>
                                          <p:attrName>ppt_x</p:attrName>
                                        </p:attrNameLst>
                                      </p:cBhvr>
                                      <p:tavLst>
                                        <p:tav tm="0">
                                          <p:val>
                                            <p:strVal val="ppt_x"/>
                                          </p:val>
                                        </p:tav>
                                        <p:tav tm="100000">
                                          <p:val>
                                            <p:strVal val="0-ppt_w/2"/>
                                          </p:val>
                                        </p:tav>
                                      </p:tavLst>
                                    </p:anim>
                                    <p:anim calcmode="lin" valueType="num">
                                      <p:cBhvr additive="base">
                                        <p:cTn id="107" dur="3000"/>
                                        <p:tgtEl>
                                          <p:spTgt spid="14"/>
                                        </p:tgtEl>
                                        <p:attrNameLst>
                                          <p:attrName>ppt_y</p:attrName>
                                        </p:attrNameLst>
                                      </p:cBhvr>
                                      <p:tavLst>
                                        <p:tav tm="0">
                                          <p:val>
                                            <p:strVal val="ppt_y"/>
                                          </p:val>
                                        </p:tav>
                                        <p:tav tm="100000">
                                          <p:val>
                                            <p:strVal val="ppt_y"/>
                                          </p:val>
                                        </p:tav>
                                      </p:tavLst>
                                    </p:anim>
                                    <p:set>
                                      <p:cBhvr>
                                        <p:cTn id="108" dur="1" fill="hold">
                                          <p:stCondLst>
                                            <p:cond delay="2999"/>
                                          </p:stCondLst>
                                        </p:cTn>
                                        <p:tgtEl>
                                          <p:spTgt spid="14"/>
                                        </p:tgtEl>
                                        <p:attrNameLst>
                                          <p:attrName>style.visibility</p:attrName>
                                        </p:attrNameLst>
                                      </p:cBhvr>
                                      <p:to>
                                        <p:strVal val="hidden"/>
                                      </p:to>
                                    </p:set>
                                  </p:childTnLst>
                                </p:cTn>
                              </p:par>
                              <p:par>
                                <p:cTn id="109" presetID="8" presetClass="emph" presetSubtype="0" fill="hold" nodeType="withEffect">
                                  <p:stCondLst>
                                    <p:cond delay="0"/>
                                  </p:stCondLst>
                                  <p:childTnLst>
                                    <p:animRot by="-21600000">
                                      <p:cBhvr>
                                        <p:cTn id="110" dur="3000" fill="hold"/>
                                        <p:tgtEl>
                                          <p:spTgt spid="6"/>
                                        </p:tgtEl>
                                        <p:attrNameLst>
                                          <p:attrName>r</p:attrName>
                                        </p:attrNameLst>
                                      </p:cBhvr>
                                    </p:animRot>
                                  </p:childTnLst>
                                </p:cTn>
                              </p:par>
                              <p:par>
                                <p:cTn id="111" presetID="8" presetClass="emph" presetSubtype="0" fill="hold" nodeType="withEffect">
                                  <p:stCondLst>
                                    <p:cond delay="0"/>
                                  </p:stCondLst>
                                  <p:childTnLst>
                                    <p:animRot by="-21600000">
                                      <p:cBhvr>
                                        <p:cTn id="112" dur="3000" fill="hold"/>
                                        <p:tgtEl>
                                          <p:spTgt spid="8"/>
                                        </p:tgtEl>
                                        <p:attrNameLst>
                                          <p:attrName>r</p:attrName>
                                        </p:attrNameLst>
                                      </p:cBhvr>
                                    </p:animRot>
                                  </p:childTnLst>
                                </p:cTn>
                              </p:par>
                              <p:par>
                                <p:cTn id="113" presetID="8" presetClass="emph" presetSubtype="0" fill="hold" nodeType="withEffect">
                                  <p:stCondLst>
                                    <p:cond delay="0"/>
                                  </p:stCondLst>
                                  <p:childTnLst>
                                    <p:animRot by="-21600000">
                                      <p:cBhvr>
                                        <p:cTn id="114" dur="3000" fill="hold"/>
                                        <p:tgtEl>
                                          <p:spTgt spid="10"/>
                                        </p:tgtEl>
                                        <p:attrNameLst>
                                          <p:attrName>r</p:attrName>
                                        </p:attrNameLst>
                                      </p:cBhvr>
                                    </p:animRot>
                                  </p:childTnLst>
                                </p:cTn>
                              </p:par>
                              <p:par>
                                <p:cTn id="115" presetID="8" presetClass="emph" presetSubtype="0" fill="hold" nodeType="withEffect">
                                  <p:stCondLst>
                                    <p:cond delay="0"/>
                                  </p:stCondLst>
                                  <p:childTnLst>
                                    <p:animRot by="-21600000">
                                      <p:cBhvr>
                                        <p:cTn id="116" dur="3000" fill="hold"/>
                                        <p:tgtEl>
                                          <p:spTgt spid="12"/>
                                        </p:tgtEl>
                                        <p:attrNameLst>
                                          <p:attrName>r</p:attrName>
                                        </p:attrNameLst>
                                      </p:cBhvr>
                                    </p:animRot>
                                  </p:childTnLst>
                                </p:cTn>
                              </p:par>
                              <p:par>
                                <p:cTn id="117" presetID="8" presetClass="emph" presetSubtype="0" fill="hold" nodeType="withEffect">
                                  <p:stCondLst>
                                    <p:cond delay="0"/>
                                  </p:stCondLst>
                                  <p:childTnLst>
                                    <p:animRot by="-21600000">
                                      <p:cBhvr>
                                        <p:cTn id="118" dur="3000" fill="hold"/>
                                        <p:tgtEl>
                                          <p:spTgt spid="14"/>
                                        </p:tgtEl>
                                        <p:attrNameLst>
                                          <p:attrName>r</p:attrName>
                                        </p:attrNameLst>
                                      </p:cBhvr>
                                    </p:animRot>
                                  </p:childTnLst>
                                </p:cTn>
                              </p:par>
                              <p:par>
                                <p:cTn id="119" presetID="8" presetClass="emph" presetSubtype="0" fill="hold" nodeType="withEffect">
                                  <p:stCondLst>
                                    <p:cond delay="0"/>
                                  </p:stCondLst>
                                  <p:childTnLst>
                                    <p:animRot by="21600000">
                                      <p:cBhvr>
                                        <p:cTn id="120" dur="3000" fill="hold"/>
                                        <p:tgtEl>
                                          <p:spTgt spid="5"/>
                                        </p:tgtEl>
                                        <p:attrNameLst>
                                          <p:attrName>r</p:attrName>
                                        </p:attrNameLst>
                                      </p:cBhvr>
                                    </p:animRot>
                                  </p:childTnLst>
                                </p:cTn>
                              </p:par>
                              <p:par>
                                <p:cTn id="121" presetID="8" presetClass="emph" presetSubtype="0" fill="hold" nodeType="withEffect">
                                  <p:stCondLst>
                                    <p:cond delay="0"/>
                                  </p:stCondLst>
                                  <p:childTnLst>
                                    <p:animRot by="21600000">
                                      <p:cBhvr>
                                        <p:cTn id="122" dur="3000" fill="hold"/>
                                        <p:tgtEl>
                                          <p:spTgt spid="7"/>
                                        </p:tgtEl>
                                        <p:attrNameLst>
                                          <p:attrName>r</p:attrName>
                                        </p:attrNameLst>
                                      </p:cBhvr>
                                    </p:animRot>
                                  </p:childTnLst>
                                </p:cTn>
                              </p:par>
                              <p:par>
                                <p:cTn id="123" presetID="8" presetClass="emph" presetSubtype="0" fill="hold" nodeType="withEffect">
                                  <p:stCondLst>
                                    <p:cond delay="0"/>
                                  </p:stCondLst>
                                  <p:childTnLst>
                                    <p:animRot by="21600000">
                                      <p:cBhvr>
                                        <p:cTn id="124" dur="3000" fill="hold"/>
                                        <p:tgtEl>
                                          <p:spTgt spid="9"/>
                                        </p:tgtEl>
                                        <p:attrNameLst>
                                          <p:attrName>r</p:attrName>
                                        </p:attrNameLst>
                                      </p:cBhvr>
                                    </p:animRot>
                                  </p:childTnLst>
                                </p:cTn>
                              </p:par>
                              <p:par>
                                <p:cTn id="125" presetID="8" presetClass="emph" presetSubtype="0" fill="hold" nodeType="withEffect">
                                  <p:stCondLst>
                                    <p:cond delay="0"/>
                                  </p:stCondLst>
                                  <p:childTnLst>
                                    <p:animRot by="21600000">
                                      <p:cBhvr>
                                        <p:cTn id="126" dur="3000" fill="hold"/>
                                        <p:tgtEl>
                                          <p:spTgt spid="11"/>
                                        </p:tgtEl>
                                        <p:attrNameLst>
                                          <p:attrName>r</p:attrName>
                                        </p:attrNameLst>
                                      </p:cBhvr>
                                    </p:animRot>
                                  </p:childTnLst>
                                </p:cTn>
                              </p:par>
                              <p:par>
                                <p:cTn id="127" presetID="8" presetClass="emph" presetSubtype="0" fill="hold" nodeType="withEffect">
                                  <p:stCondLst>
                                    <p:cond delay="0"/>
                                  </p:stCondLst>
                                  <p:childTnLst>
                                    <p:animRot by="21600000">
                                      <p:cBhvr>
                                        <p:cTn id="128" dur="3000" fill="hold"/>
                                        <p:tgtEl>
                                          <p:spTgt spid="13"/>
                                        </p:tgtEl>
                                        <p:attrNameLst>
                                          <p:attrName>r</p:attrName>
                                        </p:attrNameLst>
                                      </p:cBhvr>
                                    </p:animRot>
                                  </p:childTnLst>
                                </p:cTn>
                              </p:par>
                              <p:par>
                                <p:cTn id="129" presetID="23" presetClass="entr" presetSubtype="288" fill="hold" nodeType="withEffect">
                                  <p:stCondLst>
                                    <p:cond delay="0"/>
                                  </p:stCondLst>
                                  <p:childTnLst>
                                    <p:set>
                                      <p:cBhvr>
                                        <p:cTn id="130" dur="1" fill="hold">
                                          <p:stCondLst>
                                            <p:cond delay="0"/>
                                          </p:stCondLst>
                                        </p:cTn>
                                        <p:tgtEl>
                                          <p:spTgt spid="4"/>
                                        </p:tgtEl>
                                        <p:attrNameLst>
                                          <p:attrName>style.visibility</p:attrName>
                                        </p:attrNameLst>
                                      </p:cBhvr>
                                      <p:to>
                                        <p:strVal val="visible"/>
                                      </p:to>
                                    </p:set>
                                    <p:anim calcmode="lin" valueType="num">
                                      <p:cBhvr>
                                        <p:cTn id="131" dur="3000" fill="hold"/>
                                        <p:tgtEl>
                                          <p:spTgt spid="4"/>
                                        </p:tgtEl>
                                        <p:attrNameLst>
                                          <p:attrName>ppt_w</p:attrName>
                                        </p:attrNameLst>
                                      </p:cBhvr>
                                      <p:tavLst>
                                        <p:tav tm="0">
                                          <p:val>
                                            <p:strVal val="4/3*#ppt_w"/>
                                          </p:val>
                                        </p:tav>
                                        <p:tav tm="100000">
                                          <p:val>
                                            <p:strVal val="#ppt_w"/>
                                          </p:val>
                                        </p:tav>
                                      </p:tavLst>
                                    </p:anim>
                                    <p:anim calcmode="lin" valueType="num">
                                      <p:cBhvr>
                                        <p:cTn id="132" dur="3000" fill="hold"/>
                                        <p:tgtEl>
                                          <p:spTgt spid="4"/>
                                        </p:tgtEl>
                                        <p:attrNameLst>
                                          <p:attrName>ppt_h</p:attrName>
                                        </p:attrNameLst>
                                      </p:cBhvr>
                                      <p:tavLst>
                                        <p:tav tm="0">
                                          <p:val>
                                            <p:strVal val="4/3*#ppt_h"/>
                                          </p:val>
                                        </p:tav>
                                        <p:tav tm="100000">
                                          <p:val>
                                            <p:strVal val="#ppt_h"/>
                                          </p:val>
                                        </p:tav>
                                      </p:tavLst>
                                    </p:anim>
                                  </p:childTnLst>
                                </p:cTn>
                              </p:par>
                              <p:par>
                                <p:cTn id="133" presetID="16" presetClass="entr" presetSubtype="37" fill="hold" nodeType="withEffect">
                                  <p:stCondLst>
                                    <p:cond delay="0"/>
                                  </p:stCondLst>
                                  <p:childTnLst>
                                    <p:set>
                                      <p:cBhvr>
                                        <p:cTn id="134" dur="1" fill="hold">
                                          <p:stCondLst>
                                            <p:cond delay="0"/>
                                          </p:stCondLst>
                                        </p:cTn>
                                        <p:tgtEl>
                                          <p:spTgt spid="4"/>
                                        </p:tgtEl>
                                        <p:attrNameLst>
                                          <p:attrName>style.visibility</p:attrName>
                                        </p:attrNameLst>
                                      </p:cBhvr>
                                      <p:to>
                                        <p:strVal val="visible"/>
                                      </p:to>
                                    </p:set>
                                    <p:animEffect transition="in" filter="barn(outVertical)">
                                      <p:cBhvr>
                                        <p:cTn id="135"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chemeClr val="bg1"/>
              </a:gs>
              <a:gs pos="50000">
                <a:schemeClr val="tx1">
                  <a:lumMod val="75000"/>
                  <a:shade val="67500"/>
                  <a:satMod val="115000"/>
                </a:schemeClr>
              </a:gs>
              <a:gs pos="100000">
                <a:schemeClr val="tx1">
                  <a:lumMod val="75000"/>
                  <a:shade val="100000"/>
                  <a:satMod val="115000"/>
                </a:schemeClr>
              </a:gs>
            </a:gsLst>
            <a:path path="circle">
              <a:fillToRect l="50000" t="50000" r="50000" b="50000"/>
            </a:path>
            <a:tileRect/>
          </a:gradFill>
        </p:spPr>
        <p:txBody>
          <a:bodyPr/>
          <a:lstStyle/>
          <a:p>
            <a:endParaRPr lang="es-ES" dirty="0"/>
          </a:p>
        </p:txBody>
      </p:sp>
      <p:pic>
        <p:nvPicPr>
          <p:cNvPr id="4" name="3 Imagen" descr="952197ccc2796c21d3251ebbc337e723.jpg"/>
          <p:cNvPicPr>
            <a:picLocks noChangeAspect="1"/>
          </p:cNvPicPr>
          <p:nvPr/>
        </p:nvPicPr>
        <p:blipFill>
          <a:blip r:embed="rId2"/>
          <a:stretch>
            <a:fillRect/>
          </a:stretch>
        </p:blipFill>
        <p:spPr>
          <a:xfrm>
            <a:off x="0" y="0"/>
            <a:ext cx="9144000" cy="6858000"/>
          </a:xfrm>
          <a:prstGeom prst="rect">
            <a:avLst/>
          </a:prstGeom>
        </p:spPr>
      </p:pic>
      <p:pic>
        <p:nvPicPr>
          <p:cNvPr id="5" name="4 Imagen" descr="decoration-152886_640.png"/>
          <p:cNvPicPr>
            <a:picLocks noChangeAspect="1"/>
          </p:cNvPicPr>
          <p:nvPr/>
        </p:nvPicPr>
        <p:blipFill>
          <a:blip r:embed="rId3">
            <a:lum contrast="40000"/>
          </a:blip>
          <a:stretch>
            <a:fillRect/>
          </a:stretch>
        </p:blipFill>
        <p:spPr>
          <a:xfrm>
            <a:off x="1524000" y="381000"/>
            <a:ext cx="6096000" cy="6096000"/>
          </a:xfrm>
          <a:prstGeom prst="rect">
            <a:avLst/>
          </a:prstGeom>
        </p:spPr>
      </p:pic>
      <p:pic>
        <p:nvPicPr>
          <p:cNvPr id="6" name="5 Imagen" descr="decoration-152886_640.png"/>
          <p:cNvPicPr>
            <a:picLocks noChangeAspect="1"/>
          </p:cNvPicPr>
          <p:nvPr/>
        </p:nvPicPr>
        <p:blipFill>
          <a:blip r:embed="rId3">
            <a:duotone>
              <a:prstClr val="black"/>
              <a:schemeClr val="accent6">
                <a:tint val="45000"/>
                <a:satMod val="400000"/>
              </a:schemeClr>
            </a:duotone>
          </a:blip>
          <a:stretch>
            <a:fillRect/>
          </a:stretch>
        </p:blipFill>
        <p:spPr>
          <a:xfrm rot="825431">
            <a:off x="1488114" y="405568"/>
            <a:ext cx="6096000" cy="6041268"/>
          </a:xfrm>
          <a:prstGeom prst="rect">
            <a:avLst/>
          </a:prstGeom>
        </p:spPr>
      </p:pic>
      <p:pic>
        <p:nvPicPr>
          <p:cNvPr id="7" name="6 Imagen" descr="image005.jpg"/>
          <p:cNvPicPr>
            <a:picLocks noChangeAspect="1"/>
          </p:cNvPicPr>
          <p:nvPr/>
        </p:nvPicPr>
        <p:blipFill>
          <a:blip r:embed="rId4"/>
          <a:stretch>
            <a:fillRect/>
          </a:stretch>
        </p:blipFill>
        <p:spPr>
          <a:xfrm>
            <a:off x="-500098" y="0"/>
            <a:ext cx="10072758" cy="6858000"/>
          </a:xfrm>
          <a:prstGeom prst="rect">
            <a:avLst/>
          </a:prstGeom>
        </p:spPr>
      </p:pic>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withEffect">
                                  <p:stCondLst>
                                    <p:cond delay="0"/>
                                  </p:stCondLst>
                                  <p:childTnLst>
                                    <p:set>
                                      <p:cBhvr rctx="PPT">
                                        <p:cTn id="6" dur="indefinite"/>
                                        <p:tgtEl>
                                          <p:spTgt spid="7"/>
                                        </p:tgtEl>
                                        <p:attrNameLst>
                                          <p:attrName>style.opacity</p:attrName>
                                        </p:attrNameLst>
                                      </p:cBhvr>
                                      <p:to>
                                        <p:strVal val="0"/>
                                      </p:to>
                                    </p:set>
                                    <p:animEffect filter="image" prLst="opacity: 0">
                                      <p:cBhvr rctx="IE">
                                        <p:cTn id="7" dur="indefinite"/>
                                        <p:tgtEl>
                                          <p:spTgt spid="7"/>
                                        </p:tgtEl>
                                      </p:cBhvr>
                                    </p:animEffect>
                                  </p:childTnLst>
                                </p:cTn>
                              </p:par>
                              <p:par>
                                <p:cTn id="8" presetID="23" presetClass="entr" presetSubtype="528"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p:cTn id="10" dur="3000" fill="hold"/>
                                        <p:tgtEl>
                                          <p:spTgt spid="5"/>
                                        </p:tgtEl>
                                        <p:attrNameLst>
                                          <p:attrName>ppt_w</p:attrName>
                                        </p:attrNameLst>
                                      </p:cBhvr>
                                      <p:tavLst>
                                        <p:tav tm="0">
                                          <p:val>
                                            <p:fltVal val="0"/>
                                          </p:val>
                                        </p:tav>
                                        <p:tav tm="100000">
                                          <p:val>
                                            <p:strVal val="#ppt_w"/>
                                          </p:val>
                                        </p:tav>
                                      </p:tavLst>
                                    </p:anim>
                                    <p:anim calcmode="lin" valueType="num">
                                      <p:cBhvr>
                                        <p:cTn id="11" dur="3000" fill="hold"/>
                                        <p:tgtEl>
                                          <p:spTgt spid="5"/>
                                        </p:tgtEl>
                                        <p:attrNameLst>
                                          <p:attrName>ppt_h</p:attrName>
                                        </p:attrNameLst>
                                      </p:cBhvr>
                                      <p:tavLst>
                                        <p:tav tm="0">
                                          <p:val>
                                            <p:fltVal val="0"/>
                                          </p:val>
                                        </p:tav>
                                        <p:tav tm="100000">
                                          <p:val>
                                            <p:strVal val="#ppt_h"/>
                                          </p:val>
                                        </p:tav>
                                      </p:tavLst>
                                    </p:anim>
                                    <p:anim calcmode="lin" valueType="num">
                                      <p:cBhvr>
                                        <p:cTn id="12" dur="3000" fill="hold"/>
                                        <p:tgtEl>
                                          <p:spTgt spid="5"/>
                                        </p:tgtEl>
                                        <p:attrNameLst>
                                          <p:attrName>ppt_x</p:attrName>
                                        </p:attrNameLst>
                                      </p:cBhvr>
                                      <p:tavLst>
                                        <p:tav tm="0">
                                          <p:val>
                                            <p:fltVal val="0.5"/>
                                          </p:val>
                                        </p:tav>
                                        <p:tav tm="100000">
                                          <p:val>
                                            <p:strVal val="#ppt_x"/>
                                          </p:val>
                                        </p:tav>
                                      </p:tavLst>
                                    </p:anim>
                                    <p:anim calcmode="lin" valueType="num">
                                      <p:cBhvr>
                                        <p:cTn id="13" dur="3000" fill="hold"/>
                                        <p:tgtEl>
                                          <p:spTgt spid="5"/>
                                        </p:tgtEl>
                                        <p:attrNameLst>
                                          <p:attrName>ppt_y</p:attrName>
                                        </p:attrNameLst>
                                      </p:cBhvr>
                                      <p:tavLst>
                                        <p:tav tm="0">
                                          <p:val>
                                            <p:fltVal val="0.5"/>
                                          </p:val>
                                        </p:tav>
                                        <p:tav tm="100000">
                                          <p:val>
                                            <p:strVal val="#ppt_y"/>
                                          </p:val>
                                        </p:tav>
                                      </p:tavLst>
                                    </p:anim>
                                  </p:childTnLst>
                                </p:cTn>
                              </p:par>
                              <p:par>
                                <p:cTn id="14" presetID="23" presetClass="entr" presetSubtype="528" fill="hold" nodeType="withEffect">
                                  <p:stCondLst>
                                    <p:cond delay="0"/>
                                  </p:stCondLst>
                                  <p:childTnLst>
                                    <p:set>
                                      <p:cBhvr>
                                        <p:cTn id="15" dur="1" fill="hold">
                                          <p:stCondLst>
                                            <p:cond delay="0"/>
                                          </p:stCondLst>
                                        </p:cTn>
                                        <p:tgtEl>
                                          <p:spTgt spid="6"/>
                                        </p:tgtEl>
                                        <p:attrNameLst>
                                          <p:attrName>style.visibility</p:attrName>
                                        </p:attrNameLst>
                                      </p:cBhvr>
                                      <p:to>
                                        <p:strVal val="visible"/>
                                      </p:to>
                                    </p:set>
                                    <p:anim calcmode="lin" valueType="num">
                                      <p:cBhvr>
                                        <p:cTn id="16" dur="3000" fill="hold"/>
                                        <p:tgtEl>
                                          <p:spTgt spid="6"/>
                                        </p:tgtEl>
                                        <p:attrNameLst>
                                          <p:attrName>ppt_w</p:attrName>
                                        </p:attrNameLst>
                                      </p:cBhvr>
                                      <p:tavLst>
                                        <p:tav tm="0">
                                          <p:val>
                                            <p:fltVal val="0"/>
                                          </p:val>
                                        </p:tav>
                                        <p:tav tm="100000">
                                          <p:val>
                                            <p:strVal val="#ppt_w"/>
                                          </p:val>
                                        </p:tav>
                                      </p:tavLst>
                                    </p:anim>
                                    <p:anim calcmode="lin" valueType="num">
                                      <p:cBhvr>
                                        <p:cTn id="17" dur="3000" fill="hold"/>
                                        <p:tgtEl>
                                          <p:spTgt spid="6"/>
                                        </p:tgtEl>
                                        <p:attrNameLst>
                                          <p:attrName>ppt_h</p:attrName>
                                        </p:attrNameLst>
                                      </p:cBhvr>
                                      <p:tavLst>
                                        <p:tav tm="0">
                                          <p:val>
                                            <p:fltVal val="0"/>
                                          </p:val>
                                        </p:tav>
                                        <p:tav tm="100000">
                                          <p:val>
                                            <p:strVal val="#ppt_h"/>
                                          </p:val>
                                        </p:tav>
                                      </p:tavLst>
                                    </p:anim>
                                    <p:anim calcmode="lin" valueType="num">
                                      <p:cBhvr>
                                        <p:cTn id="18" dur="3000" fill="hold"/>
                                        <p:tgtEl>
                                          <p:spTgt spid="6"/>
                                        </p:tgtEl>
                                        <p:attrNameLst>
                                          <p:attrName>ppt_x</p:attrName>
                                        </p:attrNameLst>
                                      </p:cBhvr>
                                      <p:tavLst>
                                        <p:tav tm="0">
                                          <p:val>
                                            <p:fltVal val="0.5"/>
                                          </p:val>
                                        </p:tav>
                                        <p:tav tm="100000">
                                          <p:val>
                                            <p:strVal val="#ppt_x"/>
                                          </p:val>
                                        </p:tav>
                                      </p:tavLst>
                                    </p:anim>
                                    <p:anim calcmode="lin" valueType="num">
                                      <p:cBhvr>
                                        <p:cTn id="19" dur="3000" fill="hold"/>
                                        <p:tgtEl>
                                          <p:spTgt spid="6"/>
                                        </p:tgtEl>
                                        <p:attrNameLst>
                                          <p:attrName>ppt_y</p:attrName>
                                        </p:attrNameLst>
                                      </p:cBhvr>
                                      <p:tavLst>
                                        <p:tav tm="0">
                                          <p:val>
                                            <p:fltVal val="0.5"/>
                                          </p:val>
                                        </p:tav>
                                        <p:tav tm="100000">
                                          <p:val>
                                            <p:strVal val="#ppt_y"/>
                                          </p:val>
                                        </p:tav>
                                      </p:tavLst>
                                    </p:anim>
                                  </p:childTnLst>
                                </p:cTn>
                              </p:par>
                              <p:par>
                                <p:cTn id="20" presetID="8" presetClass="emph" presetSubtype="0" fill="hold" nodeType="withEffect">
                                  <p:stCondLst>
                                    <p:cond delay="0"/>
                                  </p:stCondLst>
                                  <p:childTnLst>
                                    <p:animRot by="-21600000">
                                      <p:cBhvr>
                                        <p:cTn id="21" dur="3000" fill="hold"/>
                                        <p:tgtEl>
                                          <p:spTgt spid="5"/>
                                        </p:tgtEl>
                                        <p:attrNameLst>
                                          <p:attrName>r</p:attrName>
                                        </p:attrNameLst>
                                      </p:cBhvr>
                                    </p:animRot>
                                  </p:childTnLst>
                                </p:cTn>
                              </p:par>
                              <p:par>
                                <p:cTn id="22" presetID="8" presetClass="emph" presetSubtype="0" fill="hold" nodeType="withEffect">
                                  <p:stCondLst>
                                    <p:cond delay="0"/>
                                  </p:stCondLst>
                                  <p:childTnLst>
                                    <p:animRot by="21600000">
                                      <p:cBhvr>
                                        <p:cTn id="23" dur="3000" fill="hold"/>
                                        <p:tgtEl>
                                          <p:spTgt spid="6"/>
                                        </p:tgtEl>
                                        <p:attrNameLst>
                                          <p:attrName>r</p:attrName>
                                        </p:attrNameLst>
                                      </p:cBhvr>
                                    </p:animRot>
                                  </p:childTnLst>
                                </p:cTn>
                              </p:par>
                            </p:childTnLst>
                          </p:cTn>
                        </p:par>
                        <p:par>
                          <p:cTn id="24" fill="hold">
                            <p:stCondLst>
                              <p:cond delay="3000"/>
                            </p:stCondLst>
                            <p:childTnLst>
                              <p:par>
                                <p:cTn id="25" presetID="23" presetClass="exit" presetSubtype="544" fill="hold" nodeType="afterEffect">
                                  <p:stCondLst>
                                    <p:cond delay="0"/>
                                  </p:stCondLst>
                                  <p:childTnLst>
                                    <p:anim calcmode="lin" valueType="num">
                                      <p:cBhvr>
                                        <p:cTn id="26" dur="3000"/>
                                        <p:tgtEl>
                                          <p:spTgt spid="5"/>
                                        </p:tgtEl>
                                        <p:attrNameLst>
                                          <p:attrName>ppt_w</p:attrName>
                                        </p:attrNameLst>
                                      </p:cBhvr>
                                      <p:tavLst>
                                        <p:tav tm="0">
                                          <p:val>
                                            <p:strVal val="ppt_w"/>
                                          </p:val>
                                        </p:tav>
                                        <p:tav tm="100000">
                                          <p:val>
                                            <p:fltVal val="0"/>
                                          </p:val>
                                        </p:tav>
                                      </p:tavLst>
                                    </p:anim>
                                    <p:anim calcmode="lin" valueType="num">
                                      <p:cBhvr>
                                        <p:cTn id="27" dur="3000"/>
                                        <p:tgtEl>
                                          <p:spTgt spid="5"/>
                                        </p:tgtEl>
                                        <p:attrNameLst>
                                          <p:attrName>ppt_h</p:attrName>
                                        </p:attrNameLst>
                                      </p:cBhvr>
                                      <p:tavLst>
                                        <p:tav tm="0">
                                          <p:val>
                                            <p:strVal val="ppt_h"/>
                                          </p:val>
                                        </p:tav>
                                        <p:tav tm="100000">
                                          <p:val>
                                            <p:fltVal val="0"/>
                                          </p:val>
                                        </p:tav>
                                      </p:tavLst>
                                    </p:anim>
                                    <p:anim calcmode="lin" valueType="num">
                                      <p:cBhvr>
                                        <p:cTn id="28" dur="3000"/>
                                        <p:tgtEl>
                                          <p:spTgt spid="5"/>
                                        </p:tgtEl>
                                        <p:attrNameLst>
                                          <p:attrName>ppt_x</p:attrName>
                                        </p:attrNameLst>
                                      </p:cBhvr>
                                      <p:tavLst>
                                        <p:tav tm="0">
                                          <p:val>
                                            <p:strVal val="ppt_x"/>
                                          </p:val>
                                        </p:tav>
                                        <p:tav tm="100000">
                                          <p:val>
                                            <p:fltVal val="0.5"/>
                                          </p:val>
                                        </p:tav>
                                      </p:tavLst>
                                    </p:anim>
                                    <p:anim calcmode="lin" valueType="num">
                                      <p:cBhvr>
                                        <p:cTn id="29" dur="3000"/>
                                        <p:tgtEl>
                                          <p:spTgt spid="5"/>
                                        </p:tgtEl>
                                        <p:attrNameLst>
                                          <p:attrName>ppt_y</p:attrName>
                                        </p:attrNameLst>
                                      </p:cBhvr>
                                      <p:tavLst>
                                        <p:tav tm="0">
                                          <p:val>
                                            <p:strVal val="ppt_y"/>
                                          </p:val>
                                        </p:tav>
                                        <p:tav tm="100000">
                                          <p:val>
                                            <p:fltVal val="0.5"/>
                                          </p:val>
                                        </p:tav>
                                      </p:tavLst>
                                    </p:anim>
                                    <p:set>
                                      <p:cBhvr>
                                        <p:cTn id="30" dur="1" fill="hold">
                                          <p:stCondLst>
                                            <p:cond delay="2999"/>
                                          </p:stCondLst>
                                        </p:cTn>
                                        <p:tgtEl>
                                          <p:spTgt spid="5"/>
                                        </p:tgtEl>
                                        <p:attrNameLst>
                                          <p:attrName>style.visibility</p:attrName>
                                        </p:attrNameLst>
                                      </p:cBhvr>
                                      <p:to>
                                        <p:strVal val="hidden"/>
                                      </p:to>
                                    </p:set>
                                  </p:childTnLst>
                                </p:cTn>
                              </p:par>
                              <p:par>
                                <p:cTn id="31" presetID="23" presetClass="exit" presetSubtype="544" fill="hold" nodeType="withEffect">
                                  <p:stCondLst>
                                    <p:cond delay="0"/>
                                  </p:stCondLst>
                                  <p:childTnLst>
                                    <p:anim calcmode="lin" valueType="num">
                                      <p:cBhvr>
                                        <p:cTn id="32" dur="3000"/>
                                        <p:tgtEl>
                                          <p:spTgt spid="6"/>
                                        </p:tgtEl>
                                        <p:attrNameLst>
                                          <p:attrName>ppt_w</p:attrName>
                                        </p:attrNameLst>
                                      </p:cBhvr>
                                      <p:tavLst>
                                        <p:tav tm="0">
                                          <p:val>
                                            <p:strVal val="ppt_w"/>
                                          </p:val>
                                        </p:tav>
                                        <p:tav tm="100000">
                                          <p:val>
                                            <p:fltVal val="0"/>
                                          </p:val>
                                        </p:tav>
                                      </p:tavLst>
                                    </p:anim>
                                    <p:anim calcmode="lin" valueType="num">
                                      <p:cBhvr>
                                        <p:cTn id="33" dur="3000"/>
                                        <p:tgtEl>
                                          <p:spTgt spid="6"/>
                                        </p:tgtEl>
                                        <p:attrNameLst>
                                          <p:attrName>ppt_h</p:attrName>
                                        </p:attrNameLst>
                                      </p:cBhvr>
                                      <p:tavLst>
                                        <p:tav tm="0">
                                          <p:val>
                                            <p:strVal val="ppt_h"/>
                                          </p:val>
                                        </p:tav>
                                        <p:tav tm="100000">
                                          <p:val>
                                            <p:fltVal val="0"/>
                                          </p:val>
                                        </p:tav>
                                      </p:tavLst>
                                    </p:anim>
                                    <p:anim calcmode="lin" valueType="num">
                                      <p:cBhvr>
                                        <p:cTn id="34" dur="3000"/>
                                        <p:tgtEl>
                                          <p:spTgt spid="6"/>
                                        </p:tgtEl>
                                        <p:attrNameLst>
                                          <p:attrName>ppt_x</p:attrName>
                                        </p:attrNameLst>
                                      </p:cBhvr>
                                      <p:tavLst>
                                        <p:tav tm="0">
                                          <p:val>
                                            <p:strVal val="ppt_x"/>
                                          </p:val>
                                        </p:tav>
                                        <p:tav tm="100000">
                                          <p:val>
                                            <p:fltVal val="0.5"/>
                                          </p:val>
                                        </p:tav>
                                      </p:tavLst>
                                    </p:anim>
                                    <p:anim calcmode="lin" valueType="num">
                                      <p:cBhvr>
                                        <p:cTn id="35" dur="3000"/>
                                        <p:tgtEl>
                                          <p:spTgt spid="6"/>
                                        </p:tgtEl>
                                        <p:attrNameLst>
                                          <p:attrName>ppt_y</p:attrName>
                                        </p:attrNameLst>
                                      </p:cBhvr>
                                      <p:tavLst>
                                        <p:tav tm="0">
                                          <p:val>
                                            <p:strVal val="ppt_y"/>
                                          </p:val>
                                        </p:tav>
                                        <p:tav tm="100000">
                                          <p:val>
                                            <p:fltVal val="0.5"/>
                                          </p:val>
                                        </p:tav>
                                      </p:tavLst>
                                    </p:anim>
                                    <p:set>
                                      <p:cBhvr>
                                        <p:cTn id="36" dur="1" fill="hold">
                                          <p:stCondLst>
                                            <p:cond delay="2999"/>
                                          </p:stCondLst>
                                        </p:cTn>
                                        <p:tgtEl>
                                          <p:spTgt spid="6"/>
                                        </p:tgtEl>
                                        <p:attrNameLst>
                                          <p:attrName>style.visibility</p:attrName>
                                        </p:attrNameLst>
                                      </p:cBhvr>
                                      <p:to>
                                        <p:strVal val="hidden"/>
                                      </p:to>
                                    </p:set>
                                  </p:childTnLst>
                                </p:cTn>
                              </p:par>
                              <p:par>
                                <p:cTn id="37" presetID="8" presetClass="emph" presetSubtype="0" fill="hold" nodeType="withEffect">
                                  <p:stCondLst>
                                    <p:cond delay="0"/>
                                  </p:stCondLst>
                                  <p:childTnLst>
                                    <p:animRot by="-21600000">
                                      <p:cBhvr>
                                        <p:cTn id="38" dur="3000" fill="hold"/>
                                        <p:tgtEl>
                                          <p:spTgt spid="5"/>
                                        </p:tgtEl>
                                        <p:attrNameLst>
                                          <p:attrName>r</p:attrName>
                                        </p:attrNameLst>
                                      </p:cBhvr>
                                    </p:animRot>
                                  </p:childTnLst>
                                </p:cTn>
                              </p:par>
                              <p:par>
                                <p:cTn id="39" presetID="8" presetClass="emph" presetSubtype="0" fill="hold" nodeType="withEffect">
                                  <p:stCondLst>
                                    <p:cond delay="0"/>
                                  </p:stCondLst>
                                  <p:childTnLst>
                                    <p:animRot by="21600000">
                                      <p:cBhvr>
                                        <p:cTn id="40" dur="3000" fill="hold"/>
                                        <p:tgtEl>
                                          <p:spTgt spid="6"/>
                                        </p:tgtEl>
                                        <p:attrNameLst>
                                          <p:attrName>r</p:attrName>
                                        </p:attrNameLst>
                                      </p:cBhvr>
                                    </p:animRot>
                                  </p:childTnLst>
                                </p:cTn>
                              </p:par>
                              <p:par>
                                <p:cTn id="41" presetID="23" presetClass="entr" presetSubtype="288" fill="hold" nodeType="withEffect">
                                  <p:stCondLst>
                                    <p:cond delay="0"/>
                                  </p:stCondLst>
                                  <p:childTnLst>
                                    <p:set>
                                      <p:cBhvr>
                                        <p:cTn id="42" dur="1" fill="hold">
                                          <p:stCondLst>
                                            <p:cond delay="0"/>
                                          </p:stCondLst>
                                        </p:cTn>
                                        <p:tgtEl>
                                          <p:spTgt spid="4"/>
                                        </p:tgtEl>
                                        <p:attrNameLst>
                                          <p:attrName>style.visibility</p:attrName>
                                        </p:attrNameLst>
                                      </p:cBhvr>
                                      <p:to>
                                        <p:strVal val="visible"/>
                                      </p:to>
                                    </p:set>
                                    <p:anim calcmode="lin" valueType="num">
                                      <p:cBhvr>
                                        <p:cTn id="43" dur="3000" fill="hold"/>
                                        <p:tgtEl>
                                          <p:spTgt spid="4"/>
                                        </p:tgtEl>
                                        <p:attrNameLst>
                                          <p:attrName>ppt_w</p:attrName>
                                        </p:attrNameLst>
                                      </p:cBhvr>
                                      <p:tavLst>
                                        <p:tav tm="0">
                                          <p:val>
                                            <p:strVal val="4/3*#ppt_w"/>
                                          </p:val>
                                        </p:tav>
                                        <p:tav tm="100000">
                                          <p:val>
                                            <p:strVal val="#ppt_w"/>
                                          </p:val>
                                        </p:tav>
                                      </p:tavLst>
                                    </p:anim>
                                    <p:anim calcmode="lin" valueType="num">
                                      <p:cBhvr>
                                        <p:cTn id="44" dur="3000" fill="hold"/>
                                        <p:tgtEl>
                                          <p:spTgt spid="4"/>
                                        </p:tgtEl>
                                        <p:attrNameLst>
                                          <p:attrName>ppt_h</p:attrName>
                                        </p:attrNameLst>
                                      </p:cBhvr>
                                      <p:tavLst>
                                        <p:tav tm="0">
                                          <p:val>
                                            <p:strVal val="4/3*#ppt_h"/>
                                          </p:val>
                                        </p:tav>
                                        <p:tav tm="100000">
                                          <p:val>
                                            <p:strVal val="#ppt_h"/>
                                          </p:val>
                                        </p:tav>
                                      </p:tavLst>
                                    </p:anim>
                                  </p:childTnLst>
                                </p:cTn>
                              </p:par>
                              <p:par>
                                <p:cTn id="45" presetID="21" presetClass="entr" presetSubtype="2" fill="hold" nodeType="withEffect">
                                  <p:stCondLst>
                                    <p:cond delay="0"/>
                                  </p:stCondLst>
                                  <p:childTnLst>
                                    <p:set>
                                      <p:cBhvr>
                                        <p:cTn id="46" dur="1" fill="hold">
                                          <p:stCondLst>
                                            <p:cond delay="0"/>
                                          </p:stCondLst>
                                        </p:cTn>
                                        <p:tgtEl>
                                          <p:spTgt spid="4"/>
                                        </p:tgtEl>
                                        <p:attrNameLst>
                                          <p:attrName>style.visibility</p:attrName>
                                        </p:attrNameLst>
                                      </p:cBhvr>
                                      <p:to>
                                        <p:strVal val="visible"/>
                                      </p:to>
                                    </p:set>
                                    <p:animEffect transition="in" filter="wheel(2)">
                                      <p:cBhvr>
                                        <p:cTn id="47"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a:blipFill dpi="0" rotWithShape="1">
            <a:blip r:embed="rId2"/>
            <a:srcRect/>
            <a:stretch>
              <a:fillRect/>
            </a:stretch>
          </a:blipFill>
        </p:spPr>
        <p:txBody>
          <a:bodyPr/>
          <a:lstStyle/>
          <a:p>
            <a:endParaRPr lang="es-ES" dirty="0"/>
          </a:p>
        </p:txBody>
      </p:sp>
      <p:pic>
        <p:nvPicPr>
          <p:cNvPr id="11" name="10 Imagen" descr="Imagen1.png"/>
          <p:cNvPicPr>
            <a:picLocks noChangeAspect="1"/>
          </p:cNvPicPr>
          <p:nvPr/>
        </p:nvPicPr>
        <p:blipFill>
          <a:blip r:embed="rId3"/>
          <a:srcRect l="3906" t="2532" r="3906" b="2531"/>
          <a:stretch>
            <a:fillRect/>
          </a:stretch>
        </p:blipFill>
        <p:spPr>
          <a:xfrm>
            <a:off x="0" y="571480"/>
            <a:ext cx="9144000" cy="5715040"/>
          </a:xfrm>
          <a:prstGeom prst="rect">
            <a:avLst/>
          </a:prstGeom>
        </p:spPr>
      </p:pic>
      <p:sp>
        <p:nvSpPr>
          <p:cNvPr id="6" name="5 CuadroTexto"/>
          <p:cNvSpPr txBox="1"/>
          <p:nvPr/>
        </p:nvSpPr>
        <p:spPr>
          <a:xfrm>
            <a:off x="214282" y="1071546"/>
            <a:ext cx="5357850" cy="2308324"/>
          </a:xfrm>
          <a:prstGeom prst="rect">
            <a:avLst/>
          </a:prstGeom>
          <a:noFill/>
        </p:spPr>
        <p:txBody>
          <a:bodyPr wrap="square" rtlCol="0">
            <a:spAutoFit/>
          </a:bodyPr>
          <a:lstStyle/>
          <a:p>
            <a:r>
              <a:rPr lang="es-ES" dirty="0" smtClean="0">
                <a:solidFill>
                  <a:schemeClr val="bg1"/>
                </a:solidFill>
                <a:latin typeface="Agency FB" pitchFamily="34" charset="0"/>
              </a:rPr>
              <a:t>Poseen una crin de pelo erizado blanco y negro. Pero además de todo lo anterior, están dotados de una excelente visión pues sus ojos, localizados en cada lado de la cabeza, les otorgan un amplio campo de visión. Sus orejas son redondas y pueden moverlas hacia cualquier dirección, así que su oído es también excelente. Las cebras de planicie son las más abundantes de África y son también las más pequeñas de las 3 especies</a:t>
            </a:r>
          </a:p>
          <a:p>
            <a:endParaRPr lang="es-ES" dirty="0">
              <a:solidFill>
                <a:schemeClr val="bg1"/>
              </a:solidFill>
              <a:latin typeface="Agency FB" pitchFamily="34" charset="0"/>
            </a:endParaRPr>
          </a:p>
        </p:txBody>
      </p:sp>
      <p:sp>
        <p:nvSpPr>
          <p:cNvPr id="7" name="6 CuadroTexto"/>
          <p:cNvSpPr txBox="1"/>
          <p:nvPr/>
        </p:nvSpPr>
        <p:spPr>
          <a:xfrm>
            <a:off x="2714612" y="3071810"/>
            <a:ext cx="3571900" cy="1477328"/>
          </a:xfrm>
          <a:prstGeom prst="rect">
            <a:avLst/>
          </a:prstGeom>
          <a:noFill/>
        </p:spPr>
        <p:txBody>
          <a:bodyPr wrap="square" rtlCol="0">
            <a:spAutoFit/>
          </a:bodyPr>
          <a:lstStyle/>
          <a:p>
            <a:r>
              <a:rPr lang="es-ES" dirty="0" smtClean="0">
                <a:solidFill>
                  <a:schemeClr val="bg1"/>
                </a:solidFill>
                <a:latin typeface="Agency FB" pitchFamily="34" charset="0"/>
              </a:rPr>
              <a:t> Por su parte, la cebra de </a:t>
            </a:r>
            <a:r>
              <a:rPr lang="es-ES" dirty="0" err="1" smtClean="0">
                <a:solidFill>
                  <a:schemeClr val="bg1"/>
                </a:solidFill>
                <a:latin typeface="Agency FB" pitchFamily="34" charset="0"/>
              </a:rPr>
              <a:t>Grevy</a:t>
            </a:r>
            <a:r>
              <a:rPr lang="es-ES" dirty="0" smtClean="0">
                <a:solidFill>
                  <a:schemeClr val="bg1"/>
                </a:solidFill>
                <a:latin typeface="Agency FB" pitchFamily="34" charset="0"/>
              </a:rPr>
              <a:t> es la más grande y sus rayas son más delgadas. En general, estos mamíferos miden 1.3 metros de altura y pesan unos 350 kilogramos.</a:t>
            </a:r>
          </a:p>
          <a:p>
            <a:endParaRPr lang="es-ES" dirty="0"/>
          </a:p>
        </p:txBody>
      </p:sp>
      <p:pic>
        <p:nvPicPr>
          <p:cNvPr id="8" name="7 Imagen" descr="image005.jpg"/>
          <p:cNvPicPr>
            <a:picLocks noChangeAspect="1"/>
          </p:cNvPicPr>
          <p:nvPr/>
        </p:nvPicPr>
        <p:blipFill>
          <a:blip r:embed="rId4"/>
          <a:stretch>
            <a:fillRect/>
          </a:stretch>
        </p:blipFill>
        <p:spPr>
          <a:xfrm>
            <a:off x="-500098" y="0"/>
            <a:ext cx="10072758" cy="6858000"/>
          </a:xfrm>
          <a:prstGeom prst="rect">
            <a:avLst/>
          </a:prstGeom>
        </p:spPr>
      </p:pic>
    </p:spTree>
  </p:cSld>
  <p:clrMapOvr>
    <a:masterClrMapping/>
  </p:clrMapOvr>
  <p:transition advTm="3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withEffect">
                                  <p:stCondLst>
                                    <p:cond delay="0"/>
                                  </p:stCondLst>
                                  <p:childTnLst>
                                    <p:set>
                                      <p:cBhvr rctx="PPT">
                                        <p:cTn id="6" dur="indefinite"/>
                                        <p:tgtEl>
                                          <p:spTgt spid="8"/>
                                        </p:tgtEl>
                                        <p:attrNameLst>
                                          <p:attrName>style.opacity</p:attrName>
                                        </p:attrNameLst>
                                      </p:cBhvr>
                                      <p:to>
                                        <p:strVal val="0"/>
                                      </p:to>
                                    </p:set>
                                    <p:animEffect filter="image" prLst="opacity: 0">
                                      <p:cBhvr rctx="IE">
                                        <p:cTn id="7" dur="indefinite"/>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chemeClr val="bg1"/>
          </a:solidFill>
        </p:spPr>
        <p:txBody>
          <a:bodyPr/>
          <a:lstStyle/>
          <a:p>
            <a:endParaRPr lang="es-ES" dirty="0"/>
          </a:p>
        </p:txBody>
      </p:sp>
      <p:pic>
        <p:nvPicPr>
          <p:cNvPr id="4" name="3 Imagen" descr="05ce8eea5b9eaaad6906b94f5b6788ce.jpg"/>
          <p:cNvPicPr>
            <a:picLocks noChangeAspect="1"/>
          </p:cNvPicPr>
          <p:nvPr/>
        </p:nvPicPr>
        <p:blipFill>
          <a:blip r:embed="rId2"/>
          <a:stretch>
            <a:fillRect/>
          </a:stretch>
        </p:blipFill>
        <p:spPr>
          <a:xfrm>
            <a:off x="0" y="0"/>
            <a:ext cx="9161860" cy="6858000"/>
          </a:xfrm>
          <a:prstGeom prst="rect">
            <a:avLst/>
          </a:prstGeom>
        </p:spPr>
      </p:pic>
      <p:pic>
        <p:nvPicPr>
          <p:cNvPr id="5" name="4 Imagen" descr="1211811437.png"/>
          <p:cNvPicPr>
            <a:picLocks noChangeAspect="1"/>
          </p:cNvPicPr>
          <p:nvPr/>
        </p:nvPicPr>
        <p:blipFill>
          <a:blip r:embed="rId3">
            <a:duotone>
              <a:prstClr val="black"/>
              <a:srgbClr val="BC892E">
                <a:tint val="45000"/>
                <a:satMod val="400000"/>
              </a:srgbClr>
            </a:duotone>
            <a:lum bright="-30000" contrast="40000"/>
          </a:blip>
          <a:srcRect l="10000" t="15000" r="20000" b="20000"/>
          <a:stretch>
            <a:fillRect/>
          </a:stretch>
        </p:blipFill>
        <p:spPr>
          <a:xfrm>
            <a:off x="4071934" y="2285992"/>
            <a:ext cx="1000132" cy="928694"/>
          </a:xfrm>
          <a:prstGeom prst="rect">
            <a:avLst/>
          </a:prstGeom>
        </p:spPr>
      </p:pic>
      <p:pic>
        <p:nvPicPr>
          <p:cNvPr id="6" name="5 Imagen" descr="1211811437.png"/>
          <p:cNvPicPr>
            <a:picLocks noChangeAspect="1"/>
          </p:cNvPicPr>
          <p:nvPr/>
        </p:nvPicPr>
        <p:blipFill>
          <a:blip r:embed="rId3">
            <a:duotone>
              <a:prstClr val="black"/>
              <a:srgbClr val="BC892E">
                <a:tint val="45000"/>
                <a:satMod val="400000"/>
              </a:srgbClr>
            </a:duotone>
            <a:lum bright="-30000" contrast="40000"/>
          </a:blip>
          <a:srcRect l="10000" t="15000" r="20000" b="20000"/>
          <a:stretch>
            <a:fillRect/>
          </a:stretch>
        </p:blipFill>
        <p:spPr>
          <a:xfrm>
            <a:off x="4000496" y="3786190"/>
            <a:ext cx="1000132" cy="928694"/>
          </a:xfrm>
          <a:prstGeom prst="rect">
            <a:avLst/>
          </a:prstGeom>
        </p:spPr>
      </p:pic>
      <p:pic>
        <p:nvPicPr>
          <p:cNvPr id="7" name="6 Imagen" descr="1211811437.png"/>
          <p:cNvPicPr>
            <a:picLocks noChangeAspect="1"/>
          </p:cNvPicPr>
          <p:nvPr/>
        </p:nvPicPr>
        <p:blipFill>
          <a:blip r:embed="rId3">
            <a:duotone>
              <a:prstClr val="black"/>
              <a:srgbClr val="BC892E">
                <a:tint val="45000"/>
                <a:satMod val="400000"/>
              </a:srgbClr>
            </a:duotone>
            <a:lum bright="-30000" contrast="40000"/>
          </a:blip>
          <a:srcRect l="10000" t="15000" r="15000" b="15000"/>
          <a:stretch>
            <a:fillRect/>
          </a:stretch>
        </p:blipFill>
        <p:spPr>
          <a:xfrm>
            <a:off x="3071802" y="3000372"/>
            <a:ext cx="1071570" cy="1000132"/>
          </a:xfrm>
          <a:prstGeom prst="rect">
            <a:avLst/>
          </a:prstGeom>
        </p:spPr>
      </p:pic>
      <p:pic>
        <p:nvPicPr>
          <p:cNvPr id="8" name="7 Imagen" descr="1211811437.png"/>
          <p:cNvPicPr>
            <a:picLocks noChangeAspect="1"/>
          </p:cNvPicPr>
          <p:nvPr/>
        </p:nvPicPr>
        <p:blipFill>
          <a:blip r:embed="rId3">
            <a:duotone>
              <a:prstClr val="black"/>
              <a:srgbClr val="BC892E">
                <a:tint val="45000"/>
                <a:satMod val="400000"/>
              </a:srgbClr>
            </a:duotone>
            <a:lum bright="-30000" contrast="40000"/>
          </a:blip>
          <a:srcRect l="15000" t="10000" r="15000" b="15000"/>
          <a:stretch>
            <a:fillRect/>
          </a:stretch>
        </p:blipFill>
        <p:spPr>
          <a:xfrm>
            <a:off x="5072066" y="2928934"/>
            <a:ext cx="1000132" cy="1071570"/>
          </a:xfrm>
          <a:prstGeom prst="rect">
            <a:avLst/>
          </a:prstGeom>
        </p:spPr>
      </p:pic>
      <p:pic>
        <p:nvPicPr>
          <p:cNvPr id="9" name="8 Imagen" descr="1211811437.png"/>
          <p:cNvPicPr>
            <a:picLocks noChangeAspect="1"/>
          </p:cNvPicPr>
          <p:nvPr/>
        </p:nvPicPr>
        <p:blipFill>
          <a:blip r:embed="rId3">
            <a:duotone>
              <a:prstClr val="black"/>
              <a:srgbClr val="BC892E">
                <a:tint val="45000"/>
                <a:satMod val="400000"/>
              </a:srgbClr>
            </a:duotone>
            <a:lum bright="-30000" contrast="40000"/>
          </a:blip>
          <a:srcRect l="15000" t="20000" r="20000" b="15000"/>
          <a:stretch>
            <a:fillRect/>
          </a:stretch>
        </p:blipFill>
        <p:spPr>
          <a:xfrm>
            <a:off x="4714876" y="2500306"/>
            <a:ext cx="928694" cy="928694"/>
          </a:xfrm>
          <a:prstGeom prst="rect">
            <a:avLst/>
          </a:prstGeom>
        </p:spPr>
      </p:pic>
      <p:pic>
        <p:nvPicPr>
          <p:cNvPr id="10" name="9 Imagen" descr="1211811437.png"/>
          <p:cNvPicPr>
            <a:picLocks noChangeAspect="1"/>
          </p:cNvPicPr>
          <p:nvPr/>
        </p:nvPicPr>
        <p:blipFill>
          <a:blip r:embed="rId3">
            <a:duotone>
              <a:prstClr val="black"/>
              <a:srgbClr val="BC892E">
                <a:tint val="45000"/>
                <a:satMod val="400000"/>
              </a:srgbClr>
            </a:duotone>
            <a:lum bright="-30000" contrast="40000"/>
          </a:blip>
          <a:srcRect l="15000" t="20000" r="20000" b="15000"/>
          <a:stretch>
            <a:fillRect/>
          </a:stretch>
        </p:blipFill>
        <p:spPr>
          <a:xfrm>
            <a:off x="4714876" y="3714752"/>
            <a:ext cx="928694" cy="928694"/>
          </a:xfrm>
          <a:prstGeom prst="rect">
            <a:avLst/>
          </a:prstGeom>
        </p:spPr>
      </p:pic>
      <p:pic>
        <p:nvPicPr>
          <p:cNvPr id="11" name="10 Imagen" descr="1211811437.png"/>
          <p:cNvPicPr>
            <a:picLocks noChangeAspect="1"/>
          </p:cNvPicPr>
          <p:nvPr/>
        </p:nvPicPr>
        <p:blipFill>
          <a:blip r:embed="rId3">
            <a:duotone>
              <a:prstClr val="black"/>
              <a:srgbClr val="BC892E">
                <a:tint val="45000"/>
                <a:satMod val="400000"/>
              </a:srgbClr>
            </a:duotone>
            <a:lum bright="-30000" contrast="40000"/>
          </a:blip>
          <a:srcRect l="15000" t="15000" r="20000" b="20000"/>
          <a:stretch>
            <a:fillRect/>
          </a:stretch>
        </p:blipFill>
        <p:spPr>
          <a:xfrm>
            <a:off x="3500430" y="2428868"/>
            <a:ext cx="928694" cy="928694"/>
          </a:xfrm>
          <a:prstGeom prst="rect">
            <a:avLst/>
          </a:prstGeom>
        </p:spPr>
      </p:pic>
      <p:pic>
        <p:nvPicPr>
          <p:cNvPr id="12" name="11 Imagen" descr="1211811437.png"/>
          <p:cNvPicPr>
            <a:picLocks noChangeAspect="1"/>
          </p:cNvPicPr>
          <p:nvPr/>
        </p:nvPicPr>
        <p:blipFill>
          <a:blip r:embed="rId3">
            <a:duotone>
              <a:prstClr val="black"/>
              <a:srgbClr val="BC892E">
                <a:tint val="45000"/>
                <a:satMod val="400000"/>
              </a:srgbClr>
            </a:duotone>
            <a:lum bright="-30000" contrast="40000"/>
          </a:blip>
          <a:srcRect l="15000" t="15000" r="20000" b="20000"/>
          <a:stretch>
            <a:fillRect/>
          </a:stretch>
        </p:blipFill>
        <p:spPr>
          <a:xfrm>
            <a:off x="3428992" y="3571876"/>
            <a:ext cx="928694" cy="928694"/>
          </a:xfrm>
          <a:prstGeom prst="rect">
            <a:avLst/>
          </a:prstGeom>
        </p:spPr>
      </p:pic>
      <p:pic>
        <p:nvPicPr>
          <p:cNvPr id="13" name="12 Imagen" descr="1211811437.png"/>
          <p:cNvPicPr>
            <a:picLocks noChangeAspect="1"/>
          </p:cNvPicPr>
          <p:nvPr/>
        </p:nvPicPr>
        <p:blipFill>
          <a:blip r:embed="rId3">
            <a:duotone>
              <a:prstClr val="black"/>
              <a:srgbClr val="BC892E">
                <a:tint val="45000"/>
                <a:satMod val="400000"/>
              </a:srgbClr>
            </a:duotone>
            <a:lum bright="-30000" contrast="40000"/>
          </a:blip>
          <a:srcRect l="15000" t="15000" r="20000" b="20000"/>
          <a:stretch>
            <a:fillRect/>
          </a:stretch>
        </p:blipFill>
        <p:spPr>
          <a:xfrm>
            <a:off x="4214810" y="1643050"/>
            <a:ext cx="714380" cy="714380"/>
          </a:xfrm>
          <a:prstGeom prst="rect">
            <a:avLst/>
          </a:prstGeom>
        </p:spPr>
      </p:pic>
      <p:pic>
        <p:nvPicPr>
          <p:cNvPr id="14" name="13 Imagen" descr="1211811437.png"/>
          <p:cNvPicPr>
            <a:picLocks noChangeAspect="1"/>
          </p:cNvPicPr>
          <p:nvPr/>
        </p:nvPicPr>
        <p:blipFill>
          <a:blip r:embed="rId3">
            <a:duotone>
              <a:prstClr val="black"/>
              <a:srgbClr val="BC892E">
                <a:tint val="45000"/>
                <a:satMod val="400000"/>
              </a:srgbClr>
            </a:duotone>
            <a:lum bright="-30000" contrast="40000"/>
          </a:blip>
          <a:srcRect l="15000" t="15000" r="20000" b="20000"/>
          <a:stretch>
            <a:fillRect/>
          </a:stretch>
        </p:blipFill>
        <p:spPr>
          <a:xfrm>
            <a:off x="5286380" y="1857364"/>
            <a:ext cx="714380" cy="714380"/>
          </a:xfrm>
          <a:prstGeom prst="rect">
            <a:avLst/>
          </a:prstGeom>
        </p:spPr>
      </p:pic>
      <p:pic>
        <p:nvPicPr>
          <p:cNvPr id="15" name="14 Imagen" descr="1211811437.png"/>
          <p:cNvPicPr>
            <a:picLocks noChangeAspect="1"/>
          </p:cNvPicPr>
          <p:nvPr/>
        </p:nvPicPr>
        <p:blipFill>
          <a:blip r:embed="rId3">
            <a:duotone>
              <a:prstClr val="black"/>
              <a:srgbClr val="BC892E">
                <a:tint val="45000"/>
                <a:satMod val="400000"/>
              </a:srgbClr>
            </a:duotone>
            <a:lum bright="-30000" contrast="40000"/>
          </a:blip>
          <a:srcRect l="15000" t="15000" r="20000" b="20000"/>
          <a:stretch>
            <a:fillRect/>
          </a:stretch>
        </p:blipFill>
        <p:spPr>
          <a:xfrm>
            <a:off x="5929322" y="3143248"/>
            <a:ext cx="714380" cy="714380"/>
          </a:xfrm>
          <a:prstGeom prst="rect">
            <a:avLst/>
          </a:prstGeom>
        </p:spPr>
      </p:pic>
      <p:pic>
        <p:nvPicPr>
          <p:cNvPr id="16" name="15 Imagen" descr="1211811437.png"/>
          <p:cNvPicPr>
            <a:picLocks noChangeAspect="1"/>
          </p:cNvPicPr>
          <p:nvPr/>
        </p:nvPicPr>
        <p:blipFill>
          <a:blip r:embed="rId3">
            <a:duotone>
              <a:prstClr val="black"/>
              <a:srgbClr val="BC892E">
                <a:tint val="45000"/>
                <a:satMod val="400000"/>
              </a:srgbClr>
            </a:duotone>
            <a:lum bright="-30000" contrast="40000"/>
          </a:blip>
          <a:srcRect l="15000" t="15000" r="20000" b="20000"/>
          <a:stretch>
            <a:fillRect/>
          </a:stretch>
        </p:blipFill>
        <p:spPr>
          <a:xfrm>
            <a:off x="5429256" y="4357694"/>
            <a:ext cx="714380" cy="714380"/>
          </a:xfrm>
          <a:prstGeom prst="rect">
            <a:avLst/>
          </a:prstGeom>
        </p:spPr>
      </p:pic>
      <p:pic>
        <p:nvPicPr>
          <p:cNvPr id="17" name="16 Imagen" descr="1211811437.png"/>
          <p:cNvPicPr>
            <a:picLocks noChangeAspect="1"/>
          </p:cNvPicPr>
          <p:nvPr/>
        </p:nvPicPr>
        <p:blipFill>
          <a:blip r:embed="rId3">
            <a:duotone>
              <a:prstClr val="black"/>
              <a:srgbClr val="BC892E">
                <a:tint val="45000"/>
                <a:satMod val="400000"/>
              </a:srgbClr>
            </a:duotone>
            <a:lum bright="-30000" contrast="40000"/>
          </a:blip>
          <a:srcRect l="15000" t="15000" r="20000" b="20000"/>
          <a:stretch>
            <a:fillRect/>
          </a:stretch>
        </p:blipFill>
        <p:spPr>
          <a:xfrm>
            <a:off x="4143372" y="4714884"/>
            <a:ext cx="714380" cy="714380"/>
          </a:xfrm>
          <a:prstGeom prst="rect">
            <a:avLst/>
          </a:prstGeom>
        </p:spPr>
      </p:pic>
      <p:pic>
        <p:nvPicPr>
          <p:cNvPr id="18" name="17 Imagen" descr="1211811437.png"/>
          <p:cNvPicPr>
            <a:picLocks noChangeAspect="1"/>
          </p:cNvPicPr>
          <p:nvPr/>
        </p:nvPicPr>
        <p:blipFill>
          <a:blip r:embed="rId3">
            <a:duotone>
              <a:prstClr val="black"/>
              <a:srgbClr val="BC892E">
                <a:tint val="45000"/>
                <a:satMod val="400000"/>
              </a:srgbClr>
            </a:duotone>
            <a:lum bright="-30000" contrast="40000"/>
          </a:blip>
          <a:srcRect l="15000" t="15000" r="20000" b="20000"/>
          <a:stretch>
            <a:fillRect/>
          </a:stretch>
        </p:blipFill>
        <p:spPr>
          <a:xfrm>
            <a:off x="2928926" y="4286256"/>
            <a:ext cx="714380" cy="714380"/>
          </a:xfrm>
          <a:prstGeom prst="rect">
            <a:avLst/>
          </a:prstGeom>
        </p:spPr>
      </p:pic>
      <p:pic>
        <p:nvPicPr>
          <p:cNvPr id="19" name="18 Imagen" descr="1211811437.png"/>
          <p:cNvPicPr>
            <a:picLocks noChangeAspect="1"/>
          </p:cNvPicPr>
          <p:nvPr/>
        </p:nvPicPr>
        <p:blipFill>
          <a:blip r:embed="rId3">
            <a:duotone>
              <a:prstClr val="black"/>
              <a:srgbClr val="BC892E">
                <a:tint val="45000"/>
                <a:satMod val="400000"/>
              </a:srgbClr>
            </a:duotone>
            <a:lum bright="-30000" contrast="40000"/>
          </a:blip>
          <a:srcRect l="15000" t="15000" r="20000" b="20000"/>
          <a:stretch>
            <a:fillRect/>
          </a:stretch>
        </p:blipFill>
        <p:spPr>
          <a:xfrm>
            <a:off x="2500298" y="3143248"/>
            <a:ext cx="714380" cy="714380"/>
          </a:xfrm>
          <a:prstGeom prst="rect">
            <a:avLst/>
          </a:prstGeom>
        </p:spPr>
      </p:pic>
      <p:pic>
        <p:nvPicPr>
          <p:cNvPr id="20" name="19 Imagen" descr="1211811437.png"/>
          <p:cNvPicPr>
            <a:picLocks noChangeAspect="1"/>
          </p:cNvPicPr>
          <p:nvPr/>
        </p:nvPicPr>
        <p:blipFill>
          <a:blip r:embed="rId3">
            <a:duotone>
              <a:prstClr val="black"/>
              <a:srgbClr val="BC892E">
                <a:tint val="45000"/>
                <a:satMod val="400000"/>
              </a:srgbClr>
            </a:duotone>
            <a:lum bright="-30000" contrast="40000"/>
          </a:blip>
          <a:srcRect l="15000" t="15000" r="20000" b="20000"/>
          <a:stretch>
            <a:fillRect/>
          </a:stretch>
        </p:blipFill>
        <p:spPr>
          <a:xfrm>
            <a:off x="3071802" y="1928802"/>
            <a:ext cx="714380" cy="714380"/>
          </a:xfrm>
          <a:prstGeom prst="rect">
            <a:avLst/>
          </a:prstGeom>
        </p:spPr>
      </p:pic>
      <p:pic>
        <p:nvPicPr>
          <p:cNvPr id="21" name="20 Imagen" descr="1211811437.png"/>
          <p:cNvPicPr>
            <a:picLocks noChangeAspect="1"/>
          </p:cNvPicPr>
          <p:nvPr/>
        </p:nvPicPr>
        <p:blipFill>
          <a:blip r:embed="rId3">
            <a:duotone>
              <a:prstClr val="black"/>
              <a:srgbClr val="BC892E">
                <a:tint val="45000"/>
                <a:satMod val="400000"/>
              </a:srgbClr>
            </a:duotone>
            <a:lum bright="-30000" contrast="40000"/>
          </a:blip>
          <a:srcRect l="15000" t="15000" r="20000" b="20000"/>
          <a:stretch>
            <a:fillRect/>
          </a:stretch>
        </p:blipFill>
        <p:spPr>
          <a:xfrm>
            <a:off x="5715008" y="1428736"/>
            <a:ext cx="571504" cy="571504"/>
          </a:xfrm>
          <a:prstGeom prst="rect">
            <a:avLst/>
          </a:prstGeom>
        </p:spPr>
      </p:pic>
      <p:pic>
        <p:nvPicPr>
          <p:cNvPr id="22" name="21 Imagen" descr="1211811437.png"/>
          <p:cNvPicPr>
            <a:picLocks noChangeAspect="1"/>
          </p:cNvPicPr>
          <p:nvPr/>
        </p:nvPicPr>
        <p:blipFill>
          <a:blip r:embed="rId3">
            <a:duotone>
              <a:prstClr val="black"/>
              <a:srgbClr val="BC892E">
                <a:tint val="45000"/>
                <a:satMod val="400000"/>
              </a:srgbClr>
            </a:duotone>
            <a:lum bright="-30000" contrast="40000"/>
          </a:blip>
          <a:srcRect l="15000" t="15000" r="20000" b="20000"/>
          <a:stretch>
            <a:fillRect/>
          </a:stretch>
        </p:blipFill>
        <p:spPr>
          <a:xfrm>
            <a:off x="6572264" y="3214686"/>
            <a:ext cx="571504" cy="571504"/>
          </a:xfrm>
          <a:prstGeom prst="rect">
            <a:avLst/>
          </a:prstGeom>
        </p:spPr>
      </p:pic>
      <p:pic>
        <p:nvPicPr>
          <p:cNvPr id="23" name="22 Imagen" descr="1211811437.png"/>
          <p:cNvPicPr>
            <a:picLocks noChangeAspect="1"/>
          </p:cNvPicPr>
          <p:nvPr/>
        </p:nvPicPr>
        <p:blipFill>
          <a:blip r:embed="rId3">
            <a:duotone>
              <a:prstClr val="black"/>
              <a:srgbClr val="BC892E">
                <a:tint val="45000"/>
                <a:satMod val="400000"/>
              </a:srgbClr>
            </a:duotone>
            <a:lum bright="-30000" contrast="40000"/>
          </a:blip>
          <a:srcRect l="15000" t="15000" r="20000" b="20000"/>
          <a:stretch>
            <a:fillRect/>
          </a:stretch>
        </p:blipFill>
        <p:spPr>
          <a:xfrm>
            <a:off x="4286248" y="1142984"/>
            <a:ext cx="571504" cy="571504"/>
          </a:xfrm>
          <a:prstGeom prst="rect">
            <a:avLst/>
          </a:prstGeom>
        </p:spPr>
      </p:pic>
      <p:pic>
        <p:nvPicPr>
          <p:cNvPr id="24" name="23 Imagen" descr="1211811437.png"/>
          <p:cNvPicPr>
            <a:picLocks noChangeAspect="1"/>
          </p:cNvPicPr>
          <p:nvPr/>
        </p:nvPicPr>
        <p:blipFill>
          <a:blip r:embed="rId3">
            <a:duotone>
              <a:prstClr val="black"/>
              <a:srgbClr val="BC892E">
                <a:tint val="45000"/>
                <a:satMod val="400000"/>
              </a:srgbClr>
            </a:duotone>
            <a:lum bright="-30000" contrast="40000"/>
          </a:blip>
          <a:srcRect l="15000" t="15000" r="20000" b="20000"/>
          <a:stretch>
            <a:fillRect/>
          </a:stretch>
        </p:blipFill>
        <p:spPr>
          <a:xfrm>
            <a:off x="5929322" y="4929198"/>
            <a:ext cx="571504" cy="571504"/>
          </a:xfrm>
          <a:prstGeom prst="rect">
            <a:avLst/>
          </a:prstGeom>
        </p:spPr>
      </p:pic>
      <p:pic>
        <p:nvPicPr>
          <p:cNvPr id="25" name="24 Imagen" descr="1211811437.png"/>
          <p:cNvPicPr>
            <a:picLocks noChangeAspect="1"/>
          </p:cNvPicPr>
          <p:nvPr/>
        </p:nvPicPr>
        <p:blipFill>
          <a:blip r:embed="rId3">
            <a:duotone>
              <a:prstClr val="black"/>
              <a:srgbClr val="BC892E">
                <a:tint val="45000"/>
                <a:satMod val="400000"/>
              </a:srgbClr>
            </a:duotone>
            <a:lum bright="-30000" contrast="40000"/>
          </a:blip>
          <a:srcRect l="15000" t="15000" r="20000" b="20000"/>
          <a:stretch>
            <a:fillRect/>
          </a:stretch>
        </p:blipFill>
        <p:spPr>
          <a:xfrm>
            <a:off x="4214810" y="5429264"/>
            <a:ext cx="571504" cy="571504"/>
          </a:xfrm>
          <a:prstGeom prst="rect">
            <a:avLst/>
          </a:prstGeom>
        </p:spPr>
      </p:pic>
      <p:pic>
        <p:nvPicPr>
          <p:cNvPr id="26" name="25 Imagen" descr="1211811437.png"/>
          <p:cNvPicPr>
            <a:picLocks noChangeAspect="1"/>
          </p:cNvPicPr>
          <p:nvPr/>
        </p:nvPicPr>
        <p:blipFill>
          <a:blip r:embed="rId3">
            <a:duotone>
              <a:prstClr val="black"/>
              <a:srgbClr val="BC892E">
                <a:tint val="45000"/>
                <a:satMod val="400000"/>
              </a:srgbClr>
            </a:duotone>
            <a:lum bright="-30000" contrast="40000"/>
          </a:blip>
          <a:srcRect l="15000" t="15000" r="20000" b="20000"/>
          <a:stretch>
            <a:fillRect/>
          </a:stretch>
        </p:blipFill>
        <p:spPr>
          <a:xfrm>
            <a:off x="2500298" y="4786322"/>
            <a:ext cx="571504" cy="571504"/>
          </a:xfrm>
          <a:prstGeom prst="rect">
            <a:avLst/>
          </a:prstGeom>
        </p:spPr>
      </p:pic>
      <p:pic>
        <p:nvPicPr>
          <p:cNvPr id="27" name="26 Imagen" descr="1211811437.png"/>
          <p:cNvPicPr>
            <a:picLocks noChangeAspect="1"/>
          </p:cNvPicPr>
          <p:nvPr/>
        </p:nvPicPr>
        <p:blipFill>
          <a:blip r:embed="rId3">
            <a:duotone>
              <a:prstClr val="black"/>
              <a:srgbClr val="BC892E">
                <a:tint val="45000"/>
                <a:satMod val="400000"/>
              </a:srgbClr>
            </a:duotone>
            <a:lum bright="-30000" contrast="40000"/>
          </a:blip>
          <a:srcRect l="15000" t="15000" r="20000" b="20000"/>
          <a:stretch>
            <a:fillRect/>
          </a:stretch>
        </p:blipFill>
        <p:spPr>
          <a:xfrm>
            <a:off x="1928794" y="3214686"/>
            <a:ext cx="571504" cy="571504"/>
          </a:xfrm>
          <a:prstGeom prst="rect">
            <a:avLst/>
          </a:prstGeom>
        </p:spPr>
      </p:pic>
      <p:pic>
        <p:nvPicPr>
          <p:cNvPr id="28" name="27 Imagen" descr="1211811437.png"/>
          <p:cNvPicPr>
            <a:picLocks noChangeAspect="1"/>
          </p:cNvPicPr>
          <p:nvPr/>
        </p:nvPicPr>
        <p:blipFill>
          <a:blip r:embed="rId3">
            <a:duotone>
              <a:prstClr val="black"/>
              <a:srgbClr val="BC892E">
                <a:tint val="45000"/>
                <a:satMod val="400000"/>
              </a:srgbClr>
            </a:duotone>
            <a:lum bright="-30000" contrast="40000"/>
          </a:blip>
          <a:srcRect l="15000" t="15000" r="20000" b="20000"/>
          <a:stretch>
            <a:fillRect/>
          </a:stretch>
        </p:blipFill>
        <p:spPr>
          <a:xfrm>
            <a:off x="2714612" y="1500174"/>
            <a:ext cx="571504" cy="571504"/>
          </a:xfrm>
          <a:prstGeom prst="rect">
            <a:avLst/>
          </a:prstGeom>
        </p:spPr>
      </p:pic>
      <p:pic>
        <p:nvPicPr>
          <p:cNvPr id="29" name="28 Imagen" descr="1211811437.png"/>
          <p:cNvPicPr>
            <a:picLocks noChangeAspect="1"/>
          </p:cNvPicPr>
          <p:nvPr/>
        </p:nvPicPr>
        <p:blipFill>
          <a:blip r:embed="rId4" cstate="print">
            <a:duotone>
              <a:prstClr val="black"/>
              <a:srgbClr val="BC892E">
                <a:tint val="45000"/>
                <a:satMod val="400000"/>
              </a:srgbClr>
            </a:duotone>
            <a:lum bright="-30000" contrast="40000"/>
          </a:blip>
          <a:srcRect l="15000" t="15000" r="20000" b="20000"/>
          <a:stretch>
            <a:fillRect/>
          </a:stretch>
        </p:blipFill>
        <p:spPr>
          <a:xfrm>
            <a:off x="4357686" y="714356"/>
            <a:ext cx="428628" cy="428628"/>
          </a:xfrm>
          <a:prstGeom prst="rect">
            <a:avLst/>
          </a:prstGeom>
        </p:spPr>
      </p:pic>
      <p:pic>
        <p:nvPicPr>
          <p:cNvPr id="30" name="29 Imagen" descr="1211811437.png"/>
          <p:cNvPicPr>
            <a:picLocks noChangeAspect="1"/>
          </p:cNvPicPr>
          <p:nvPr/>
        </p:nvPicPr>
        <p:blipFill>
          <a:blip r:embed="rId4" cstate="print">
            <a:duotone>
              <a:prstClr val="black"/>
              <a:srgbClr val="BC892E">
                <a:tint val="45000"/>
                <a:satMod val="400000"/>
              </a:srgbClr>
            </a:duotone>
            <a:lum bright="-30000" contrast="40000"/>
          </a:blip>
          <a:srcRect l="15000" t="15000" r="20000" b="20000"/>
          <a:stretch>
            <a:fillRect/>
          </a:stretch>
        </p:blipFill>
        <p:spPr>
          <a:xfrm>
            <a:off x="6143636" y="1071546"/>
            <a:ext cx="428628" cy="428628"/>
          </a:xfrm>
          <a:prstGeom prst="rect">
            <a:avLst/>
          </a:prstGeom>
        </p:spPr>
      </p:pic>
      <p:pic>
        <p:nvPicPr>
          <p:cNvPr id="31" name="30 Imagen" descr="1211811437.png"/>
          <p:cNvPicPr>
            <a:picLocks noChangeAspect="1"/>
          </p:cNvPicPr>
          <p:nvPr/>
        </p:nvPicPr>
        <p:blipFill>
          <a:blip r:embed="rId4" cstate="print">
            <a:duotone>
              <a:prstClr val="black"/>
              <a:srgbClr val="BC892E">
                <a:tint val="45000"/>
                <a:satMod val="400000"/>
              </a:srgbClr>
            </a:duotone>
            <a:lum bright="-30000" contrast="40000"/>
          </a:blip>
          <a:srcRect l="15000" t="15000" r="20000" b="20000"/>
          <a:stretch>
            <a:fillRect/>
          </a:stretch>
        </p:blipFill>
        <p:spPr>
          <a:xfrm>
            <a:off x="7143768" y="3286124"/>
            <a:ext cx="428628" cy="428628"/>
          </a:xfrm>
          <a:prstGeom prst="rect">
            <a:avLst/>
          </a:prstGeom>
        </p:spPr>
      </p:pic>
      <p:pic>
        <p:nvPicPr>
          <p:cNvPr id="32" name="31 Imagen" descr="1211811437.png"/>
          <p:cNvPicPr>
            <a:picLocks noChangeAspect="1"/>
          </p:cNvPicPr>
          <p:nvPr/>
        </p:nvPicPr>
        <p:blipFill>
          <a:blip r:embed="rId4" cstate="print">
            <a:duotone>
              <a:prstClr val="black"/>
              <a:srgbClr val="BC892E">
                <a:tint val="45000"/>
                <a:satMod val="400000"/>
              </a:srgbClr>
            </a:duotone>
            <a:lum bright="-30000" contrast="40000"/>
          </a:blip>
          <a:srcRect l="15000" t="15000" r="20000" b="20000"/>
          <a:stretch>
            <a:fillRect/>
          </a:stretch>
        </p:blipFill>
        <p:spPr>
          <a:xfrm>
            <a:off x="6357950" y="5429264"/>
            <a:ext cx="428628" cy="428628"/>
          </a:xfrm>
          <a:prstGeom prst="rect">
            <a:avLst/>
          </a:prstGeom>
        </p:spPr>
      </p:pic>
      <p:pic>
        <p:nvPicPr>
          <p:cNvPr id="33" name="32 Imagen" descr="1211811437.png"/>
          <p:cNvPicPr>
            <a:picLocks noChangeAspect="1"/>
          </p:cNvPicPr>
          <p:nvPr/>
        </p:nvPicPr>
        <p:blipFill>
          <a:blip r:embed="rId4" cstate="print">
            <a:duotone>
              <a:prstClr val="black"/>
              <a:srgbClr val="BC892E">
                <a:tint val="45000"/>
                <a:satMod val="400000"/>
              </a:srgbClr>
            </a:duotone>
            <a:lum bright="-30000" contrast="40000"/>
          </a:blip>
          <a:srcRect l="15000" t="15000" r="20000" b="20000"/>
          <a:stretch>
            <a:fillRect/>
          </a:stretch>
        </p:blipFill>
        <p:spPr>
          <a:xfrm>
            <a:off x="4286248" y="6000768"/>
            <a:ext cx="428628" cy="428628"/>
          </a:xfrm>
          <a:prstGeom prst="rect">
            <a:avLst/>
          </a:prstGeom>
        </p:spPr>
      </p:pic>
      <p:pic>
        <p:nvPicPr>
          <p:cNvPr id="34" name="33 Imagen" descr="1211811437.png"/>
          <p:cNvPicPr>
            <a:picLocks noChangeAspect="1"/>
          </p:cNvPicPr>
          <p:nvPr/>
        </p:nvPicPr>
        <p:blipFill>
          <a:blip r:embed="rId4" cstate="print">
            <a:duotone>
              <a:prstClr val="black"/>
              <a:srgbClr val="BC892E">
                <a:tint val="45000"/>
                <a:satMod val="400000"/>
              </a:srgbClr>
            </a:duotone>
            <a:lum bright="-30000" contrast="40000"/>
          </a:blip>
          <a:srcRect l="15000" t="15000" r="20000" b="20000"/>
          <a:stretch>
            <a:fillRect/>
          </a:stretch>
        </p:blipFill>
        <p:spPr>
          <a:xfrm>
            <a:off x="2143108" y="5143512"/>
            <a:ext cx="428628" cy="428628"/>
          </a:xfrm>
          <a:prstGeom prst="rect">
            <a:avLst/>
          </a:prstGeom>
        </p:spPr>
      </p:pic>
      <p:pic>
        <p:nvPicPr>
          <p:cNvPr id="35" name="34 Imagen" descr="1211811437.png"/>
          <p:cNvPicPr>
            <a:picLocks noChangeAspect="1"/>
          </p:cNvPicPr>
          <p:nvPr/>
        </p:nvPicPr>
        <p:blipFill>
          <a:blip r:embed="rId4" cstate="print">
            <a:duotone>
              <a:prstClr val="black"/>
              <a:srgbClr val="BC892E">
                <a:tint val="45000"/>
                <a:satMod val="400000"/>
              </a:srgbClr>
            </a:duotone>
            <a:lum bright="-30000" contrast="40000"/>
          </a:blip>
          <a:srcRect l="15000" t="15000" r="20000" b="20000"/>
          <a:stretch>
            <a:fillRect/>
          </a:stretch>
        </p:blipFill>
        <p:spPr>
          <a:xfrm>
            <a:off x="1428728" y="3286124"/>
            <a:ext cx="428628" cy="428628"/>
          </a:xfrm>
          <a:prstGeom prst="rect">
            <a:avLst/>
          </a:prstGeom>
        </p:spPr>
      </p:pic>
      <p:pic>
        <p:nvPicPr>
          <p:cNvPr id="36" name="35 Imagen" descr="1211811437.png"/>
          <p:cNvPicPr>
            <a:picLocks noChangeAspect="1"/>
          </p:cNvPicPr>
          <p:nvPr/>
        </p:nvPicPr>
        <p:blipFill>
          <a:blip r:embed="rId4" cstate="print">
            <a:duotone>
              <a:prstClr val="black"/>
              <a:srgbClr val="BC892E">
                <a:tint val="45000"/>
                <a:satMod val="400000"/>
              </a:srgbClr>
            </a:duotone>
            <a:lum bright="-30000" contrast="40000"/>
          </a:blip>
          <a:srcRect l="15000" t="15000" r="20000" b="20000"/>
          <a:stretch>
            <a:fillRect/>
          </a:stretch>
        </p:blipFill>
        <p:spPr>
          <a:xfrm>
            <a:off x="2428860" y="1142984"/>
            <a:ext cx="428628" cy="428628"/>
          </a:xfrm>
          <a:prstGeom prst="rect">
            <a:avLst/>
          </a:prstGeom>
        </p:spPr>
      </p:pic>
      <p:pic>
        <p:nvPicPr>
          <p:cNvPr id="37" name="36 Imagen" descr="image005.jpg"/>
          <p:cNvPicPr>
            <a:picLocks noChangeAspect="1"/>
          </p:cNvPicPr>
          <p:nvPr/>
        </p:nvPicPr>
        <p:blipFill>
          <a:blip r:embed="rId5"/>
          <a:stretch>
            <a:fillRect/>
          </a:stretch>
        </p:blipFill>
        <p:spPr>
          <a:xfrm>
            <a:off x="-500098" y="0"/>
            <a:ext cx="10072758" cy="6858000"/>
          </a:xfrm>
          <a:prstGeom prst="rect">
            <a:avLst/>
          </a:prstGeom>
        </p:spPr>
      </p:pic>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withEffect">
                                  <p:stCondLst>
                                    <p:cond delay="0"/>
                                  </p:stCondLst>
                                  <p:childTnLst>
                                    <p:set>
                                      <p:cBhvr rctx="PPT">
                                        <p:cTn id="6" dur="indefinite"/>
                                        <p:tgtEl>
                                          <p:spTgt spid="37"/>
                                        </p:tgtEl>
                                        <p:attrNameLst>
                                          <p:attrName>style.opacity</p:attrName>
                                        </p:attrNameLst>
                                      </p:cBhvr>
                                      <p:to>
                                        <p:strVal val="0"/>
                                      </p:to>
                                    </p:set>
                                    <p:animEffect filter="image" prLst="opacity: 0">
                                      <p:cBhvr rctx="IE">
                                        <p:cTn id="7" dur="indefinite"/>
                                        <p:tgtEl>
                                          <p:spTgt spid="37"/>
                                        </p:tgtEl>
                                      </p:cBhvr>
                                    </p:animEffect>
                                  </p:childTnLst>
                                </p:cTn>
                              </p:par>
                              <p:par>
                                <p:cTn id="8" presetID="23" presetClass="entr" presetSubtype="16"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p:cTn id="10" dur="3000" fill="hold"/>
                                        <p:tgtEl>
                                          <p:spTgt spid="5"/>
                                        </p:tgtEl>
                                        <p:attrNameLst>
                                          <p:attrName>ppt_w</p:attrName>
                                        </p:attrNameLst>
                                      </p:cBhvr>
                                      <p:tavLst>
                                        <p:tav tm="0">
                                          <p:val>
                                            <p:fltVal val="0"/>
                                          </p:val>
                                        </p:tav>
                                        <p:tav tm="100000">
                                          <p:val>
                                            <p:strVal val="#ppt_w"/>
                                          </p:val>
                                        </p:tav>
                                      </p:tavLst>
                                    </p:anim>
                                    <p:anim calcmode="lin" valueType="num">
                                      <p:cBhvr>
                                        <p:cTn id="11" dur="3000" fill="hold"/>
                                        <p:tgtEl>
                                          <p:spTgt spid="5"/>
                                        </p:tgtEl>
                                        <p:attrNameLst>
                                          <p:attrName>ppt_h</p:attrName>
                                        </p:attrNameLst>
                                      </p:cBhvr>
                                      <p:tavLst>
                                        <p:tav tm="0">
                                          <p:val>
                                            <p:fltVal val="0"/>
                                          </p:val>
                                        </p:tav>
                                        <p:tav tm="100000">
                                          <p:val>
                                            <p:strVal val="#ppt_h"/>
                                          </p:val>
                                        </p:tav>
                                      </p:tavLst>
                                    </p:anim>
                                  </p:childTnLst>
                                </p:cTn>
                              </p:par>
                              <p:par>
                                <p:cTn id="12" presetID="23" presetClass="entr" presetSubtype="16" fill="hold"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p:cTn id="14" dur="3000" fill="hold"/>
                                        <p:tgtEl>
                                          <p:spTgt spid="6"/>
                                        </p:tgtEl>
                                        <p:attrNameLst>
                                          <p:attrName>ppt_w</p:attrName>
                                        </p:attrNameLst>
                                      </p:cBhvr>
                                      <p:tavLst>
                                        <p:tav tm="0">
                                          <p:val>
                                            <p:fltVal val="0"/>
                                          </p:val>
                                        </p:tav>
                                        <p:tav tm="100000">
                                          <p:val>
                                            <p:strVal val="#ppt_w"/>
                                          </p:val>
                                        </p:tav>
                                      </p:tavLst>
                                    </p:anim>
                                    <p:anim calcmode="lin" valueType="num">
                                      <p:cBhvr>
                                        <p:cTn id="15" dur="3000" fill="hold"/>
                                        <p:tgtEl>
                                          <p:spTgt spid="6"/>
                                        </p:tgtEl>
                                        <p:attrNameLst>
                                          <p:attrName>ppt_h</p:attrName>
                                        </p:attrNameLst>
                                      </p:cBhvr>
                                      <p:tavLst>
                                        <p:tav tm="0">
                                          <p:val>
                                            <p:fltVal val="0"/>
                                          </p:val>
                                        </p:tav>
                                        <p:tav tm="100000">
                                          <p:val>
                                            <p:strVal val="#ppt_h"/>
                                          </p:val>
                                        </p:tav>
                                      </p:tavLst>
                                    </p:anim>
                                  </p:childTnLst>
                                </p:cTn>
                              </p:par>
                              <p:par>
                                <p:cTn id="16" presetID="23" presetClass="entr" presetSubtype="16" fill="hold"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p:cTn id="18" dur="3000" fill="hold"/>
                                        <p:tgtEl>
                                          <p:spTgt spid="7"/>
                                        </p:tgtEl>
                                        <p:attrNameLst>
                                          <p:attrName>ppt_w</p:attrName>
                                        </p:attrNameLst>
                                      </p:cBhvr>
                                      <p:tavLst>
                                        <p:tav tm="0">
                                          <p:val>
                                            <p:fltVal val="0"/>
                                          </p:val>
                                        </p:tav>
                                        <p:tav tm="100000">
                                          <p:val>
                                            <p:strVal val="#ppt_w"/>
                                          </p:val>
                                        </p:tav>
                                      </p:tavLst>
                                    </p:anim>
                                    <p:anim calcmode="lin" valueType="num">
                                      <p:cBhvr>
                                        <p:cTn id="19" dur="3000" fill="hold"/>
                                        <p:tgtEl>
                                          <p:spTgt spid="7"/>
                                        </p:tgtEl>
                                        <p:attrNameLst>
                                          <p:attrName>ppt_h</p:attrName>
                                        </p:attrNameLst>
                                      </p:cBhvr>
                                      <p:tavLst>
                                        <p:tav tm="0">
                                          <p:val>
                                            <p:fltVal val="0"/>
                                          </p:val>
                                        </p:tav>
                                        <p:tav tm="100000">
                                          <p:val>
                                            <p:strVal val="#ppt_h"/>
                                          </p:val>
                                        </p:tav>
                                      </p:tavLst>
                                    </p:anim>
                                  </p:childTnLst>
                                </p:cTn>
                              </p:par>
                              <p:par>
                                <p:cTn id="20" presetID="23" presetClass="entr" presetSubtype="16" fill="hold"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p:cTn id="22" dur="3000" fill="hold"/>
                                        <p:tgtEl>
                                          <p:spTgt spid="8"/>
                                        </p:tgtEl>
                                        <p:attrNameLst>
                                          <p:attrName>ppt_w</p:attrName>
                                        </p:attrNameLst>
                                      </p:cBhvr>
                                      <p:tavLst>
                                        <p:tav tm="0">
                                          <p:val>
                                            <p:fltVal val="0"/>
                                          </p:val>
                                        </p:tav>
                                        <p:tav tm="100000">
                                          <p:val>
                                            <p:strVal val="#ppt_w"/>
                                          </p:val>
                                        </p:tav>
                                      </p:tavLst>
                                    </p:anim>
                                    <p:anim calcmode="lin" valueType="num">
                                      <p:cBhvr>
                                        <p:cTn id="23" dur="3000" fill="hold"/>
                                        <p:tgtEl>
                                          <p:spTgt spid="8"/>
                                        </p:tgtEl>
                                        <p:attrNameLst>
                                          <p:attrName>ppt_h</p:attrName>
                                        </p:attrNameLst>
                                      </p:cBhvr>
                                      <p:tavLst>
                                        <p:tav tm="0">
                                          <p:val>
                                            <p:fltVal val="0"/>
                                          </p:val>
                                        </p:tav>
                                        <p:tav tm="100000">
                                          <p:val>
                                            <p:strVal val="#ppt_h"/>
                                          </p:val>
                                        </p:tav>
                                      </p:tavLst>
                                    </p:anim>
                                  </p:childTnLst>
                                </p:cTn>
                              </p:par>
                              <p:par>
                                <p:cTn id="24" presetID="23" presetClass="entr" presetSubtype="16" fill="hold" nodeType="with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p:cTn id="26" dur="3000" fill="hold"/>
                                        <p:tgtEl>
                                          <p:spTgt spid="9"/>
                                        </p:tgtEl>
                                        <p:attrNameLst>
                                          <p:attrName>ppt_w</p:attrName>
                                        </p:attrNameLst>
                                      </p:cBhvr>
                                      <p:tavLst>
                                        <p:tav tm="0">
                                          <p:val>
                                            <p:fltVal val="0"/>
                                          </p:val>
                                        </p:tav>
                                        <p:tav tm="100000">
                                          <p:val>
                                            <p:strVal val="#ppt_w"/>
                                          </p:val>
                                        </p:tav>
                                      </p:tavLst>
                                    </p:anim>
                                    <p:anim calcmode="lin" valueType="num">
                                      <p:cBhvr>
                                        <p:cTn id="27" dur="3000" fill="hold"/>
                                        <p:tgtEl>
                                          <p:spTgt spid="9"/>
                                        </p:tgtEl>
                                        <p:attrNameLst>
                                          <p:attrName>ppt_h</p:attrName>
                                        </p:attrNameLst>
                                      </p:cBhvr>
                                      <p:tavLst>
                                        <p:tav tm="0">
                                          <p:val>
                                            <p:fltVal val="0"/>
                                          </p:val>
                                        </p:tav>
                                        <p:tav tm="100000">
                                          <p:val>
                                            <p:strVal val="#ppt_h"/>
                                          </p:val>
                                        </p:tav>
                                      </p:tavLst>
                                    </p:anim>
                                  </p:childTnLst>
                                </p:cTn>
                              </p:par>
                              <p:par>
                                <p:cTn id="28" presetID="23" presetClass="entr" presetSubtype="16" fill="hold"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p:cTn id="30" dur="3000" fill="hold"/>
                                        <p:tgtEl>
                                          <p:spTgt spid="10"/>
                                        </p:tgtEl>
                                        <p:attrNameLst>
                                          <p:attrName>ppt_w</p:attrName>
                                        </p:attrNameLst>
                                      </p:cBhvr>
                                      <p:tavLst>
                                        <p:tav tm="0">
                                          <p:val>
                                            <p:fltVal val="0"/>
                                          </p:val>
                                        </p:tav>
                                        <p:tav tm="100000">
                                          <p:val>
                                            <p:strVal val="#ppt_w"/>
                                          </p:val>
                                        </p:tav>
                                      </p:tavLst>
                                    </p:anim>
                                    <p:anim calcmode="lin" valueType="num">
                                      <p:cBhvr>
                                        <p:cTn id="31" dur="3000" fill="hold"/>
                                        <p:tgtEl>
                                          <p:spTgt spid="10"/>
                                        </p:tgtEl>
                                        <p:attrNameLst>
                                          <p:attrName>ppt_h</p:attrName>
                                        </p:attrNameLst>
                                      </p:cBhvr>
                                      <p:tavLst>
                                        <p:tav tm="0">
                                          <p:val>
                                            <p:fltVal val="0"/>
                                          </p:val>
                                        </p:tav>
                                        <p:tav tm="100000">
                                          <p:val>
                                            <p:strVal val="#ppt_h"/>
                                          </p:val>
                                        </p:tav>
                                      </p:tavLst>
                                    </p:anim>
                                  </p:childTnLst>
                                </p:cTn>
                              </p:par>
                              <p:par>
                                <p:cTn id="32" presetID="23" presetClass="entr" presetSubtype="16" fill="hold" nodeType="withEffect">
                                  <p:stCondLst>
                                    <p:cond delay="0"/>
                                  </p:stCondLst>
                                  <p:childTnLst>
                                    <p:set>
                                      <p:cBhvr>
                                        <p:cTn id="33" dur="1" fill="hold">
                                          <p:stCondLst>
                                            <p:cond delay="0"/>
                                          </p:stCondLst>
                                        </p:cTn>
                                        <p:tgtEl>
                                          <p:spTgt spid="11"/>
                                        </p:tgtEl>
                                        <p:attrNameLst>
                                          <p:attrName>style.visibility</p:attrName>
                                        </p:attrNameLst>
                                      </p:cBhvr>
                                      <p:to>
                                        <p:strVal val="visible"/>
                                      </p:to>
                                    </p:set>
                                    <p:anim calcmode="lin" valueType="num">
                                      <p:cBhvr>
                                        <p:cTn id="34" dur="3000" fill="hold"/>
                                        <p:tgtEl>
                                          <p:spTgt spid="11"/>
                                        </p:tgtEl>
                                        <p:attrNameLst>
                                          <p:attrName>ppt_w</p:attrName>
                                        </p:attrNameLst>
                                      </p:cBhvr>
                                      <p:tavLst>
                                        <p:tav tm="0">
                                          <p:val>
                                            <p:fltVal val="0"/>
                                          </p:val>
                                        </p:tav>
                                        <p:tav tm="100000">
                                          <p:val>
                                            <p:strVal val="#ppt_w"/>
                                          </p:val>
                                        </p:tav>
                                      </p:tavLst>
                                    </p:anim>
                                    <p:anim calcmode="lin" valueType="num">
                                      <p:cBhvr>
                                        <p:cTn id="35" dur="3000" fill="hold"/>
                                        <p:tgtEl>
                                          <p:spTgt spid="11"/>
                                        </p:tgtEl>
                                        <p:attrNameLst>
                                          <p:attrName>ppt_h</p:attrName>
                                        </p:attrNameLst>
                                      </p:cBhvr>
                                      <p:tavLst>
                                        <p:tav tm="0">
                                          <p:val>
                                            <p:fltVal val="0"/>
                                          </p:val>
                                        </p:tav>
                                        <p:tav tm="100000">
                                          <p:val>
                                            <p:strVal val="#ppt_h"/>
                                          </p:val>
                                        </p:tav>
                                      </p:tavLst>
                                    </p:anim>
                                  </p:childTnLst>
                                </p:cTn>
                              </p:par>
                              <p:par>
                                <p:cTn id="36" presetID="23" presetClass="entr" presetSubtype="16" fill="hold" nodeType="withEffect">
                                  <p:stCondLst>
                                    <p:cond delay="0"/>
                                  </p:stCondLst>
                                  <p:childTnLst>
                                    <p:set>
                                      <p:cBhvr>
                                        <p:cTn id="37" dur="1" fill="hold">
                                          <p:stCondLst>
                                            <p:cond delay="0"/>
                                          </p:stCondLst>
                                        </p:cTn>
                                        <p:tgtEl>
                                          <p:spTgt spid="12"/>
                                        </p:tgtEl>
                                        <p:attrNameLst>
                                          <p:attrName>style.visibility</p:attrName>
                                        </p:attrNameLst>
                                      </p:cBhvr>
                                      <p:to>
                                        <p:strVal val="visible"/>
                                      </p:to>
                                    </p:set>
                                    <p:anim calcmode="lin" valueType="num">
                                      <p:cBhvr>
                                        <p:cTn id="38" dur="3000" fill="hold"/>
                                        <p:tgtEl>
                                          <p:spTgt spid="12"/>
                                        </p:tgtEl>
                                        <p:attrNameLst>
                                          <p:attrName>ppt_w</p:attrName>
                                        </p:attrNameLst>
                                      </p:cBhvr>
                                      <p:tavLst>
                                        <p:tav tm="0">
                                          <p:val>
                                            <p:fltVal val="0"/>
                                          </p:val>
                                        </p:tav>
                                        <p:tav tm="100000">
                                          <p:val>
                                            <p:strVal val="#ppt_w"/>
                                          </p:val>
                                        </p:tav>
                                      </p:tavLst>
                                    </p:anim>
                                    <p:anim calcmode="lin" valueType="num">
                                      <p:cBhvr>
                                        <p:cTn id="39" dur="3000" fill="hold"/>
                                        <p:tgtEl>
                                          <p:spTgt spid="12"/>
                                        </p:tgtEl>
                                        <p:attrNameLst>
                                          <p:attrName>ppt_h</p:attrName>
                                        </p:attrNameLst>
                                      </p:cBhvr>
                                      <p:tavLst>
                                        <p:tav tm="0">
                                          <p:val>
                                            <p:fltVal val="0"/>
                                          </p:val>
                                        </p:tav>
                                        <p:tav tm="100000">
                                          <p:val>
                                            <p:strVal val="#ppt_h"/>
                                          </p:val>
                                        </p:tav>
                                      </p:tavLst>
                                    </p:anim>
                                  </p:childTnLst>
                                </p:cTn>
                              </p:par>
                              <p:par>
                                <p:cTn id="40" presetID="23" presetClass="entr" presetSubtype="16" fill="hold" nodeType="withEffect">
                                  <p:stCondLst>
                                    <p:cond delay="0"/>
                                  </p:stCondLst>
                                  <p:childTnLst>
                                    <p:set>
                                      <p:cBhvr>
                                        <p:cTn id="41" dur="1" fill="hold">
                                          <p:stCondLst>
                                            <p:cond delay="0"/>
                                          </p:stCondLst>
                                        </p:cTn>
                                        <p:tgtEl>
                                          <p:spTgt spid="13"/>
                                        </p:tgtEl>
                                        <p:attrNameLst>
                                          <p:attrName>style.visibility</p:attrName>
                                        </p:attrNameLst>
                                      </p:cBhvr>
                                      <p:to>
                                        <p:strVal val="visible"/>
                                      </p:to>
                                    </p:set>
                                    <p:anim calcmode="lin" valueType="num">
                                      <p:cBhvr>
                                        <p:cTn id="42" dur="3000" fill="hold"/>
                                        <p:tgtEl>
                                          <p:spTgt spid="13"/>
                                        </p:tgtEl>
                                        <p:attrNameLst>
                                          <p:attrName>ppt_w</p:attrName>
                                        </p:attrNameLst>
                                      </p:cBhvr>
                                      <p:tavLst>
                                        <p:tav tm="0">
                                          <p:val>
                                            <p:fltVal val="0"/>
                                          </p:val>
                                        </p:tav>
                                        <p:tav tm="100000">
                                          <p:val>
                                            <p:strVal val="#ppt_w"/>
                                          </p:val>
                                        </p:tav>
                                      </p:tavLst>
                                    </p:anim>
                                    <p:anim calcmode="lin" valueType="num">
                                      <p:cBhvr>
                                        <p:cTn id="43" dur="3000" fill="hold"/>
                                        <p:tgtEl>
                                          <p:spTgt spid="13"/>
                                        </p:tgtEl>
                                        <p:attrNameLst>
                                          <p:attrName>ppt_h</p:attrName>
                                        </p:attrNameLst>
                                      </p:cBhvr>
                                      <p:tavLst>
                                        <p:tav tm="0">
                                          <p:val>
                                            <p:fltVal val="0"/>
                                          </p:val>
                                        </p:tav>
                                        <p:tav tm="100000">
                                          <p:val>
                                            <p:strVal val="#ppt_h"/>
                                          </p:val>
                                        </p:tav>
                                      </p:tavLst>
                                    </p:anim>
                                  </p:childTnLst>
                                </p:cTn>
                              </p:par>
                              <p:par>
                                <p:cTn id="44" presetID="23" presetClass="entr" presetSubtype="16" fill="hold" nodeType="withEffect">
                                  <p:stCondLst>
                                    <p:cond delay="0"/>
                                  </p:stCondLst>
                                  <p:childTnLst>
                                    <p:set>
                                      <p:cBhvr>
                                        <p:cTn id="45" dur="1" fill="hold">
                                          <p:stCondLst>
                                            <p:cond delay="0"/>
                                          </p:stCondLst>
                                        </p:cTn>
                                        <p:tgtEl>
                                          <p:spTgt spid="14"/>
                                        </p:tgtEl>
                                        <p:attrNameLst>
                                          <p:attrName>style.visibility</p:attrName>
                                        </p:attrNameLst>
                                      </p:cBhvr>
                                      <p:to>
                                        <p:strVal val="visible"/>
                                      </p:to>
                                    </p:set>
                                    <p:anim calcmode="lin" valueType="num">
                                      <p:cBhvr>
                                        <p:cTn id="46" dur="3000" fill="hold"/>
                                        <p:tgtEl>
                                          <p:spTgt spid="14"/>
                                        </p:tgtEl>
                                        <p:attrNameLst>
                                          <p:attrName>ppt_w</p:attrName>
                                        </p:attrNameLst>
                                      </p:cBhvr>
                                      <p:tavLst>
                                        <p:tav tm="0">
                                          <p:val>
                                            <p:fltVal val="0"/>
                                          </p:val>
                                        </p:tav>
                                        <p:tav tm="100000">
                                          <p:val>
                                            <p:strVal val="#ppt_w"/>
                                          </p:val>
                                        </p:tav>
                                      </p:tavLst>
                                    </p:anim>
                                    <p:anim calcmode="lin" valueType="num">
                                      <p:cBhvr>
                                        <p:cTn id="47" dur="3000" fill="hold"/>
                                        <p:tgtEl>
                                          <p:spTgt spid="14"/>
                                        </p:tgtEl>
                                        <p:attrNameLst>
                                          <p:attrName>ppt_h</p:attrName>
                                        </p:attrNameLst>
                                      </p:cBhvr>
                                      <p:tavLst>
                                        <p:tav tm="0">
                                          <p:val>
                                            <p:fltVal val="0"/>
                                          </p:val>
                                        </p:tav>
                                        <p:tav tm="100000">
                                          <p:val>
                                            <p:strVal val="#ppt_h"/>
                                          </p:val>
                                        </p:tav>
                                      </p:tavLst>
                                    </p:anim>
                                  </p:childTnLst>
                                </p:cTn>
                              </p:par>
                              <p:par>
                                <p:cTn id="48" presetID="23" presetClass="entr" presetSubtype="16" fill="hold" nodeType="withEffect">
                                  <p:stCondLst>
                                    <p:cond delay="0"/>
                                  </p:stCondLst>
                                  <p:childTnLst>
                                    <p:set>
                                      <p:cBhvr>
                                        <p:cTn id="49" dur="1" fill="hold">
                                          <p:stCondLst>
                                            <p:cond delay="0"/>
                                          </p:stCondLst>
                                        </p:cTn>
                                        <p:tgtEl>
                                          <p:spTgt spid="15"/>
                                        </p:tgtEl>
                                        <p:attrNameLst>
                                          <p:attrName>style.visibility</p:attrName>
                                        </p:attrNameLst>
                                      </p:cBhvr>
                                      <p:to>
                                        <p:strVal val="visible"/>
                                      </p:to>
                                    </p:set>
                                    <p:anim calcmode="lin" valueType="num">
                                      <p:cBhvr>
                                        <p:cTn id="50" dur="3000" fill="hold"/>
                                        <p:tgtEl>
                                          <p:spTgt spid="15"/>
                                        </p:tgtEl>
                                        <p:attrNameLst>
                                          <p:attrName>ppt_w</p:attrName>
                                        </p:attrNameLst>
                                      </p:cBhvr>
                                      <p:tavLst>
                                        <p:tav tm="0">
                                          <p:val>
                                            <p:fltVal val="0"/>
                                          </p:val>
                                        </p:tav>
                                        <p:tav tm="100000">
                                          <p:val>
                                            <p:strVal val="#ppt_w"/>
                                          </p:val>
                                        </p:tav>
                                      </p:tavLst>
                                    </p:anim>
                                    <p:anim calcmode="lin" valueType="num">
                                      <p:cBhvr>
                                        <p:cTn id="51" dur="3000" fill="hold"/>
                                        <p:tgtEl>
                                          <p:spTgt spid="15"/>
                                        </p:tgtEl>
                                        <p:attrNameLst>
                                          <p:attrName>ppt_h</p:attrName>
                                        </p:attrNameLst>
                                      </p:cBhvr>
                                      <p:tavLst>
                                        <p:tav tm="0">
                                          <p:val>
                                            <p:fltVal val="0"/>
                                          </p:val>
                                        </p:tav>
                                        <p:tav tm="100000">
                                          <p:val>
                                            <p:strVal val="#ppt_h"/>
                                          </p:val>
                                        </p:tav>
                                      </p:tavLst>
                                    </p:anim>
                                  </p:childTnLst>
                                </p:cTn>
                              </p:par>
                              <p:par>
                                <p:cTn id="52" presetID="23" presetClass="entr" presetSubtype="16" fill="hold" nodeType="withEffect">
                                  <p:stCondLst>
                                    <p:cond delay="0"/>
                                  </p:stCondLst>
                                  <p:childTnLst>
                                    <p:set>
                                      <p:cBhvr>
                                        <p:cTn id="53" dur="1" fill="hold">
                                          <p:stCondLst>
                                            <p:cond delay="0"/>
                                          </p:stCondLst>
                                        </p:cTn>
                                        <p:tgtEl>
                                          <p:spTgt spid="16"/>
                                        </p:tgtEl>
                                        <p:attrNameLst>
                                          <p:attrName>style.visibility</p:attrName>
                                        </p:attrNameLst>
                                      </p:cBhvr>
                                      <p:to>
                                        <p:strVal val="visible"/>
                                      </p:to>
                                    </p:set>
                                    <p:anim calcmode="lin" valueType="num">
                                      <p:cBhvr>
                                        <p:cTn id="54" dur="3000" fill="hold"/>
                                        <p:tgtEl>
                                          <p:spTgt spid="16"/>
                                        </p:tgtEl>
                                        <p:attrNameLst>
                                          <p:attrName>ppt_w</p:attrName>
                                        </p:attrNameLst>
                                      </p:cBhvr>
                                      <p:tavLst>
                                        <p:tav tm="0">
                                          <p:val>
                                            <p:fltVal val="0"/>
                                          </p:val>
                                        </p:tav>
                                        <p:tav tm="100000">
                                          <p:val>
                                            <p:strVal val="#ppt_w"/>
                                          </p:val>
                                        </p:tav>
                                      </p:tavLst>
                                    </p:anim>
                                    <p:anim calcmode="lin" valueType="num">
                                      <p:cBhvr>
                                        <p:cTn id="55" dur="3000" fill="hold"/>
                                        <p:tgtEl>
                                          <p:spTgt spid="16"/>
                                        </p:tgtEl>
                                        <p:attrNameLst>
                                          <p:attrName>ppt_h</p:attrName>
                                        </p:attrNameLst>
                                      </p:cBhvr>
                                      <p:tavLst>
                                        <p:tav tm="0">
                                          <p:val>
                                            <p:fltVal val="0"/>
                                          </p:val>
                                        </p:tav>
                                        <p:tav tm="100000">
                                          <p:val>
                                            <p:strVal val="#ppt_h"/>
                                          </p:val>
                                        </p:tav>
                                      </p:tavLst>
                                    </p:anim>
                                  </p:childTnLst>
                                </p:cTn>
                              </p:par>
                              <p:par>
                                <p:cTn id="56" presetID="23" presetClass="entr" presetSubtype="16" fill="hold" nodeType="withEffect">
                                  <p:stCondLst>
                                    <p:cond delay="0"/>
                                  </p:stCondLst>
                                  <p:childTnLst>
                                    <p:set>
                                      <p:cBhvr>
                                        <p:cTn id="57" dur="1" fill="hold">
                                          <p:stCondLst>
                                            <p:cond delay="0"/>
                                          </p:stCondLst>
                                        </p:cTn>
                                        <p:tgtEl>
                                          <p:spTgt spid="17"/>
                                        </p:tgtEl>
                                        <p:attrNameLst>
                                          <p:attrName>style.visibility</p:attrName>
                                        </p:attrNameLst>
                                      </p:cBhvr>
                                      <p:to>
                                        <p:strVal val="visible"/>
                                      </p:to>
                                    </p:set>
                                    <p:anim calcmode="lin" valueType="num">
                                      <p:cBhvr>
                                        <p:cTn id="58" dur="3000" fill="hold"/>
                                        <p:tgtEl>
                                          <p:spTgt spid="17"/>
                                        </p:tgtEl>
                                        <p:attrNameLst>
                                          <p:attrName>ppt_w</p:attrName>
                                        </p:attrNameLst>
                                      </p:cBhvr>
                                      <p:tavLst>
                                        <p:tav tm="0">
                                          <p:val>
                                            <p:fltVal val="0"/>
                                          </p:val>
                                        </p:tav>
                                        <p:tav tm="100000">
                                          <p:val>
                                            <p:strVal val="#ppt_w"/>
                                          </p:val>
                                        </p:tav>
                                      </p:tavLst>
                                    </p:anim>
                                    <p:anim calcmode="lin" valueType="num">
                                      <p:cBhvr>
                                        <p:cTn id="59" dur="3000" fill="hold"/>
                                        <p:tgtEl>
                                          <p:spTgt spid="17"/>
                                        </p:tgtEl>
                                        <p:attrNameLst>
                                          <p:attrName>ppt_h</p:attrName>
                                        </p:attrNameLst>
                                      </p:cBhvr>
                                      <p:tavLst>
                                        <p:tav tm="0">
                                          <p:val>
                                            <p:fltVal val="0"/>
                                          </p:val>
                                        </p:tav>
                                        <p:tav tm="100000">
                                          <p:val>
                                            <p:strVal val="#ppt_h"/>
                                          </p:val>
                                        </p:tav>
                                      </p:tavLst>
                                    </p:anim>
                                  </p:childTnLst>
                                </p:cTn>
                              </p:par>
                              <p:par>
                                <p:cTn id="60" presetID="23" presetClass="entr" presetSubtype="16" fill="hold" nodeType="withEffect">
                                  <p:stCondLst>
                                    <p:cond delay="0"/>
                                  </p:stCondLst>
                                  <p:childTnLst>
                                    <p:set>
                                      <p:cBhvr>
                                        <p:cTn id="61" dur="1" fill="hold">
                                          <p:stCondLst>
                                            <p:cond delay="0"/>
                                          </p:stCondLst>
                                        </p:cTn>
                                        <p:tgtEl>
                                          <p:spTgt spid="18"/>
                                        </p:tgtEl>
                                        <p:attrNameLst>
                                          <p:attrName>style.visibility</p:attrName>
                                        </p:attrNameLst>
                                      </p:cBhvr>
                                      <p:to>
                                        <p:strVal val="visible"/>
                                      </p:to>
                                    </p:set>
                                    <p:anim calcmode="lin" valueType="num">
                                      <p:cBhvr>
                                        <p:cTn id="62" dur="3000" fill="hold"/>
                                        <p:tgtEl>
                                          <p:spTgt spid="18"/>
                                        </p:tgtEl>
                                        <p:attrNameLst>
                                          <p:attrName>ppt_w</p:attrName>
                                        </p:attrNameLst>
                                      </p:cBhvr>
                                      <p:tavLst>
                                        <p:tav tm="0">
                                          <p:val>
                                            <p:fltVal val="0"/>
                                          </p:val>
                                        </p:tav>
                                        <p:tav tm="100000">
                                          <p:val>
                                            <p:strVal val="#ppt_w"/>
                                          </p:val>
                                        </p:tav>
                                      </p:tavLst>
                                    </p:anim>
                                    <p:anim calcmode="lin" valueType="num">
                                      <p:cBhvr>
                                        <p:cTn id="63" dur="3000" fill="hold"/>
                                        <p:tgtEl>
                                          <p:spTgt spid="18"/>
                                        </p:tgtEl>
                                        <p:attrNameLst>
                                          <p:attrName>ppt_h</p:attrName>
                                        </p:attrNameLst>
                                      </p:cBhvr>
                                      <p:tavLst>
                                        <p:tav tm="0">
                                          <p:val>
                                            <p:fltVal val="0"/>
                                          </p:val>
                                        </p:tav>
                                        <p:tav tm="100000">
                                          <p:val>
                                            <p:strVal val="#ppt_h"/>
                                          </p:val>
                                        </p:tav>
                                      </p:tavLst>
                                    </p:anim>
                                  </p:childTnLst>
                                </p:cTn>
                              </p:par>
                              <p:par>
                                <p:cTn id="64" presetID="23" presetClass="entr" presetSubtype="16" fill="hold" nodeType="withEffect">
                                  <p:stCondLst>
                                    <p:cond delay="0"/>
                                  </p:stCondLst>
                                  <p:childTnLst>
                                    <p:set>
                                      <p:cBhvr>
                                        <p:cTn id="65" dur="1" fill="hold">
                                          <p:stCondLst>
                                            <p:cond delay="0"/>
                                          </p:stCondLst>
                                        </p:cTn>
                                        <p:tgtEl>
                                          <p:spTgt spid="19"/>
                                        </p:tgtEl>
                                        <p:attrNameLst>
                                          <p:attrName>style.visibility</p:attrName>
                                        </p:attrNameLst>
                                      </p:cBhvr>
                                      <p:to>
                                        <p:strVal val="visible"/>
                                      </p:to>
                                    </p:set>
                                    <p:anim calcmode="lin" valueType="num">
                                      <p:cBhvr>
                                        <p:cTn id="66" dur="3000" fill="hold"/>
                                        <p:tgtEl>
                                          <p:spTgt spid="19"/>
                                        </p:tgtEl>
                                        <p:attrNameLst>
                                          <p:attrName>ppt_w</p:attrName>
                                        </p:attrNameLst>
                                      </p:cBhvr>
                                      <p:tavLst>
                                        <p:tav tm="0">
                                          <p:val>
                                            <p:fltVal val="0"/>
                                          </p:val>
                                        </p:tav>
                                        <p:tav tm="100000">
                                          <p:val>
                                            <p:strVal val="#ppt_w"/>
                                          </p:val>
                                        </p:tav>
                                      </p:tavLst>
                                    </p:anim>
                                    <p:anim calcmode="lin" valueType="num">
                                      <p:cBhvr>
                                        <p:cTn id="67" dur="3000" fill="hold"/>
                                        <p:tgtEl>
                                          <p:spTgt spid="19"/>
                                        </p:tgtEl>
                                        <p:attrNameLst>
                                          <p:attrName>ppt_h</p:attrName>
                                        </p:attrNameLst>
                                      </p:cBhvr>
                                      <p:tavLst>
                                        <p:tav tm="0">
                                          <p:val>
                                            <p:fltVal val="0"/>
                                          </p:val>
                                        </p:tav>
                                        <p:tav tm="100000">
                                          <p:val>
                                            <p:strVal val="#ppt_h"/>
                                          </p:val>
                                        </p:tav>
                                      </p:tavLst>
                                    </p:anim>
                                  </p:childTnLst>
                                </p:cTn>
                              </p:par>
                              <p:par>
                                <p:cTn id="68" presetID="23" presetClass="entr" presetSubtype="16" fill="hold" nodeType="withEffect">
                                  <p:stCondLst>
                                    <p:cond delay="0"/>
                                  </p:stCondLst>
                                  <p:childTnLst>
                                    <p:set>
                                      <p:cBhvr>
                                        <p:cTn id="69" dur="1" fill="hold">
                                          <p:stCondLst>
                                            <p:cond delay="0"/>
                                          </p:stCondLst>
                                        </p:cTn>
                                        <p:tgtEl>
                                          <p:spTgt spid="20"/>
                                        </p:tgtEl>
                                        <p:attrNameLst>
                                          <p:attrName>style.visibility</p:attrName>
                                        </p:attrNameLst>
                                      </p:cBhvr>
                                      <p:to>
                                        <p:strVal val="visible"/>
                                      </p:to>
                                    </p:set>
                                    <p:anim calcmode="lin" valueType="num">
                                      <p:cBhvr>
                                        <p:cTn id="70" dur="3000" fill="hold"/>
                                        <p:tgtEl>
                                          <p:spTgt spid="20"/>
                                        </p:tgtEl>
                                        <p:attrNameLst>
                                          <p:attrName>ppt_w</p:attrName>
                                        </p:attrNameLst>
                                      </p:cBhvr>
                                      <p:tavLst>
                                        <p:tav tm="0">
                                          <p:val>
                                            <p:fltVal val="0"/>
                                          </p:val>
                                        </p:tav>
                                        <p:tav tm="100000">
                                          <p:val>
                                            <p:strVal val="#ppt_w"/>
                                          </p:val>
                                        </p:tav>
                                      </p:tavLst>
                                    </p:anim>
                                    <p:anim calcmode="lin" valueType="num">
                                      <p:cBhvr>
                                        <p:cTn id="71" dur="3000" fill="hold"/>
                                        <p:tgtEl>
                                          <p:spTgt spid="20"/>
                                        </p:tgtEl>
                                        <p:attrNameLst>
                                          <p:attrName>ppt_h</p:attrName>
                                        </p:attrNameLst>
                                      </p:cBhvr>
                                      <p:tavLst>
                                        <p:tav tm="0">
                                          <p:val>
                                            <p:fltVal val="0"/>
                                          </p:val>
                                        </p:tav>
                                        <p:tav tm="100000">
                                          <p:val>
                                            <p:strVal val="#ppt_h"/>
                                          </p:val>
                                        </p:tav>
                                      </p:tavLst>
                                    </p:anim>
                                  </p:childTnLst>
                                </p:cTn>
                              </p:par>
                              <p:par>
                                <p:cTn id="72" presetID="23" presetClass="entr" presetSubtype="16" fill="hold" nodeType="withEffect">
                                  <p:stCondLst>
                                    <p:cond delay="0"/>
                                  </p:stCondLst>
                                  <p:childTnLst>
                                    <p:set>
                                      <p:cBhvr>
                                        <p:cTn id="73" dur="1" fill="hold">
                                          <p:stCondLst>
                                            <p:cond delay="0"/>
                                          </p:stCondLst>
                                        </p:cTn>
                                        <p:tgtEl>
                                          <p:spTgt spid="21"/>
                                        </p:tgtEl>
                                        <p:attrNameLst>
                                          <p:attrName>style.visibility</p:attrName>
                                        </p:attrNameLst>
                                      </p:cBhvr>
                                      <p:to>
                                        <p:strVal val="visible"/>
                                      </p:to>
                                    </p:set>
                                    <p:anim calcmode="lin" valueType="num">
                                      <p:cBhvr>
                                        <p:cTn id="74" dur="3000" fill="hold"/>
                                        <p:tgtEl>
                                          <p:spTgt spid="21"/>
                                        </p:tgtEl>
                                        <p:attrNameLst>
                                          <p:attrName>ppt_w</p:attrName>
                                        </p:attrNameLst>
                                      </p:cBhvr>
                                      <p:tavLst>
                                        <p:tav tm="0">
                                          <p:val>
                                            <p:fltVal val="0"/>
                                          </p:val>
                                        </p:tav>
                                        <p:tav tm="100000">
                                          <p:val>
                                            <p:strVal val="#ppt_w"/>
                                          </p:val>
                                        </p:tav>
                                      </p:tavLst>
                                    </p:anim>
                                    <p:anim calcmode="lin" valueType="num">
                                      <p:cBhvr>
                                        <p:cTn id="75" dur="3000" fill="hold"/>
                                        <p:tgtEl>
                                          <p:spTgt spid="21"/>
                                        </p:tgtEl>
                                        <p:attrNameLst>
                                          <p:attrName>ppt_h</p:attrName>
                                        </p:attrNameLst>
                                      </p:cBhvr>
                                      <p:tavLst>
                                        <p:tav tm="0">
                                          <p:val>
                                            <p:fltVal val="0"/>
                                          </p:val>
                                        </p:tav>
                                        <p:tav tm="100000">
                                          <p:val>
                                            <p:strVal val="#ppt_h"/>
                                          </p:val>
                                        </p:tav>
                                      </p:tavLst>
                                    </p:anim>
                                  </p:childTnLst>
                                </p:cTn>
                              </p:par>
                              <p:par>
                                <p:cTn id="76" presetID="23" presetClass="entr" presetSubtype="16" fill="hold" nodeType="withEffect">
                                  <p:stCondLst>
                                    <p:cond delay="0"/>
                                  </p:stCondLst>
                                  <p:childTnLst>
                                    <p:set>
                                      <p:cBhvr>
                                        <p:cTn id="77" dur="1" fill="hold">
                                          <p:stCondLst>
                                            <p:cond delay="0"/>
                                          </p:stCondLst>
                                        </p:cTn>
                                        <p:tgtEl>
                                          <p:spTgt spid="22"/>
                                        </p:tgtEl>
                                        <p:attrNameLst>
                                          <p:attrName>style.visibility</p:attrName>
                                        </p:attrNameLst>
                                      </p:cBhvr>
                                      <p:to>
                                        <p:strVal val="visible"/>
                                      </p:to>
                                    </p:set>
                                    <p:anim calcmode="lin" valueType="num">
                                      <p:cBhvr>
                                        <p:cTn id="78" dur="3000" fill="hold"/>
                                        <p:tgtEl>
                                          <p:spTgt spid="22"/>
                                        </p:tgtEl>
                                        <p:attrNameLst>
                                          <p:attrName>ppt_w</p:attrName>
                                        </p:attrNameLst>
                                      </p:cBhvr>
                                      <p:tavLst>
                                        <p:tav tm="0">
                                          <p:val>
                                            <p:fltVal val="0"/>
                                          </p:val>
                                        </p:tav>
                                        <p:tav tm="100000">
                                          <p:val>
                                            <p:strVal val="#ppt_w"/>
                                          </p:val>
                                        </p:tav>
                                      </p:tavLst>
                                    </p:anim>
                                    <p:anim calcmode="lin" valueType="num">
                                      <p:cBhvr>
                                        <p:cTn id="79" dur="3000" fill="hold"/>
                                        <p:tgtEl>
                                          <p:spTgt spid="22"/>
                                        </p:tgtEl>
                                        <p:attrNameLst>
                                          <p:attrName>ppt_h</p:attrName>
                                        </p:attrNameLst>
                                      </p:cBhvr>
                                      <p:tavLst>
                                        <p:tav tm="0">
                                          <p:val>
                                            <p:fltVal val="0"/>
                                          </p:val>
                                        </p:tav>
                                        <p:tav tm="100000">
                                          <p:val>
                                            <p:strVal val="#ppt_h"/>
                                          </p:val>
                                        </p:tav>
                                      </p:tavLst>
                                    </p:anim>
                                  </p:childTnLst>
                                </p:cTn>
                              </p:par>
                              <p:par>
                                <p:cTn id="80" presetID="23" presetClass="entr" presetSubtype="16" fill="hold" nodeType="withEffect">
                                  <p:stCondLst>
                                    <p:cond delay="0"/>
                                  </p:stCondLst>
                                  <p:childTnLst>
                                    <p:set>
                                      <p:cBhvr>
                                        <p:cTn id="81" dur="1" fill="hold">
                                          <p:stCondLst>
                                            <p:cond delay="0"/>
                                          </p:stCondLst>
                                        </p:cTn>
                                        <p:tgtEl>
                                          <p:spTgt spid="23"/>
                                        </p:tgtEl>
                                        <p:attrNameLst>
                                          <p:attrName>style.visibility</p:attrName>
                                        </p:attrNameLst>
                                      </p:cBhvr>
                                      <p:to>
                                        <p:strVal val="visible"/>
                                      </p:to>
                                    </p:set>
                                    <p:anim calcmode="lin" valueType="num">
                                      <p:cBhvr>
                                        <p:cTn id="82" dur="3000" fill="hold"/>
                                        <p:tgtEl>
                                          <p:spTgt spid="23"/>
                                        </p:tgtEl>
                                        <p:attrNameLst>
                                          <p:attrName>ppt_w</p:attrName>
                                        </p:attrNameLst>
                                      </p:cBhvr>
                                      <p:tavLst>
                                        <p:tav tm="0">
                                          <p:val>
                                            <p:fltVal val="0"/>
                                          </p:val>
                                        </p:tav>
                                        <p:tav tm="100000">
                                          <p:val>
                                            <p:strVal val="#ppt_w"/>
                                          </p:val>
                                        </p:tav>
                                      </p:tavLst>
                                    </p:anim>
                                    <p:anim calcmode="lin" valueType="num">
                                      <p:cBhvr>
                                        <p:cTn id="83" dur="3000" fill="hold"/>
                                        <p:tgtEl>
                                          <p:spTgt spid="23"/>
                                        </p:tgtEl>
                                        <p:attrNameLst>
                                          <p:attrName>ppt_h</p:attrName>
                                        </p:attrNameLst>
                                      </p:cBhvr>
                                      <p:tavLst>
                                        <p:tav tm="0">
                                          <p:val>
                                            <p:fltVal val="0"/>
                                          </p:val>
                                        </p:tav>
                                        <p:tav tm="100000">
                                          <p:val>
                                            <p:strVal val="#ppt_h"/>
                                          </p:val>
                                        </p:tav>
                                      </p:tavLst>
                                    </p:anim>
                                  </p:childTnLst>
                                </p:cTn>
                              </p:par>
                              <p:par>
                                <p:cTn id="84" presetID="23" presetClass="entr" presetSubtype="16" fill="hold" nodeType="withEffect">
                                  <p:stCondLst>
                                    <p:cond delay="0"/>
                                  </p:stCondLst>
                                  <p:childTnLst>
                                    <p:set>
                                      <p:cBhvr>
                                        <p:cTn id="85" dur="1" fill="hold">
                                          <p:stCondLst>
                                            <p:cond delay="0"/>
                                          </p:stCondLst>
                                        </p:cTn>
                                        <p:tgtEl>
                                          <p:spTgt spid="24"/>
                                        </p:tgtEl>
                                        <p:attrNameLst>
                                          <p:attrName>style.visibility</p:attrName>
                                        </p:attrNameLst>
                                      </p:cBhvr>
                                      <p:to>
                                        <p:strVal val="visible"/>
                                      </p:to>
                                    </p:set>
                                    <p:anim calcmode="lin" valueType="num">
                                      <p:cBhvr>
                                        <p:cTn id="86" dur="3000" fill="hold"/>
                                        <p:tgtEl>
                                          <p:spTgt spid="24"/>
                                        </p:tgtEl>
                                        <p:attrNameLst>
                                          <p:attrName>ppt_w</p:attrName>
                                        </p:attrNameLst>
                                      </p:cBhvr>
                                      <p:tavLst>
                                        <p:tav tm="0">
                                          <p:val>
                                            <p:fltVal val="0"/>
                                          </p:val>
                                        </p:tav>
                                        <p:tav tm="100000">
                                          <p:val>
                                            <p:strVal val="#ppt_w"/>
                                          </p:val>
                                        </p:tav>
                                      </p:tavLst>
                                    </p:anim>
                                    <p:anim calcmode="lin" valueType="num">
                                      <p:cBhvr>
                                        <p:cTn id="87" dur="3000" fill="hold"/>
                                        <p:tgtEl>
                                          <p:spTgt spid="24"/>
                                        </p:tgtEl>
                                        <p:attrNameLst>
                                          <p:attrName>ppt_h</p:attrName>
                                        </p:attrNameLst>
                                      </p:cBhvr>
                                      <p:tavLst>
                                        <p:tav tm="0">
                                          <p:val>
                                            <p:fltVal val="0"/>
                                          </p:val>
                                        </p:tav>
                                        <p:tav tm="100000">
                                          <p:val>
                                            <p:strVal val="#ppt_h"/>
                                          </p:val>
                                        </p:tav>
                                      </p:tavLst>
                                    </p:anim>
                                  </p:childTnLst>
                                </p:cTn>
                              </p:par>
                              <p:par>
                                <p:cTn id="88" presetID="23" presetClass="entr" presetSubtype="16" fill="hold" nodeType="withEffect">
                                  <p:stCondLst>
                                    <p:cond delay="0"/>
                                  </p:stCondLst>
                                  <p:childTnLst>
                                    <p:set>
                                      <p:cBhvr>
                                        <p:cTn id="89" dur="1" fill="hold">
                                          <p:stCondLst>
                                            <p:cond delay="0"/>
                                          </p:stCondLst>
                                        </p:cTn>
                                        <p:tgtEl>
                                          <p:spTgt spid="25"/>
                                        </p:tgtEl>
                                        <p:attrNameLst>
                                          <p:attrName>style.visibility</p:attrName>
                                        </p:attrNameLst>
                                      </p:cBhvr>
                                      <p:to>
                                        <p:strVal val="visible"/>
                                      </p:to>
                                    </p:set>
                                    <p:anim calcmode="lin" valueType="num">
                                      <p:cBhvr>
                                        <p:cTn id="90" dur="3000" fill="hold"/>
                                        <p:tgtEl>
                                          <p:spTgt spid="25"/>
                                        </p:tgtEl>
                                        <p:attrNameLst>
                                          <p:attrName>ppt_w</p:attrName>
                                        </p:attrNameLst>
                                      </p:cBhvr>
                                      <p:tavLst>
                                        <p:tav tm="0">
                                          <p:val>
                                            <p:fltVal val="0"/>
                                          </p:val>
                                        </p:tav>
                                        <p:tav tm="100000">
                                          <p:val>
                                            <p:strVal val="#ppt_w"/>
                                          </p:val>
                                        </p:tav>
                                      </p:tavLst>
                                    </p:anim>
                                    <p:anim calcmode="lin" valueType="num">
                                      <p:cBhvr>
                                        <p:cTn id="91" dur="3000" fill="hold"/>
                                        <p:tgtEl>
                                          <p:spTgt spid="25"/>
                                        </p:tgtEl>
                                        <p:attrNameLst>
                                          <p:attrName>ppt_h</p:attrName>
                                        </p:attrNameLst>
                                      </p:cBhvr>
                                      <p:tavLst>
                                        <p:tav tm="0">
                                          <p:val>
                                            <p:fltVal val="0"/>
                                          </p:val>
                                        </p:tav>
                                        <p:tav tm="100000">
                                          <p:val>
                                            <p:strVal val="#ppt_h"/>
                                          </p:val>
                                        </p:tav>
                                      </p:tavLst>
                                    </p:anim>
                                  </p:childTnLst>
                                </p:cTn>
                              </p:par>
                              <p:par>
                                <p:cTn id="92" presetID="23" presetClass="entr" presetSubtype="16" fill="hold" nodeType="withEffect">
                                  <p:stCondLst>
                                    <p:cond delay="0"/>
                                  </p:stCondLst>
                                  <p:childTnLst>
                                    <p:set>
                                      <p:cBhvr>
                                        <p:cTn id="93" dur="1" fill="hold">
                                          <p:stCondLst>
                                            <p:cond delay="0"/>
                                          </p:stCondLst>
                                        </p:cTn>
                                        <p:tgtEl>
                                          <p:spTgt spid="26"/>
                                        </p:tgtEl>
                                        <p:attrNameLst>
                                          <p:attrName>style.visibility</p:attrName>
                                        </p:attrNameLst>
                                      </p:cBhvr>
                                      <p:to>
                                        <p:strVal val="visible"/>
                                      </p:to>
                                    </p:set>
                                    <p:anim calcmode="lin" valueType="num">
                                      <p:cBhvr>
                                        <p:cTn id="94" dur="3000" fill="hold"/>
                                        <p:tgtEl>
                                          <p:spTgt spid="26"/>
                                        </p:tgtEl>
                                        <p:attrNameLst>
                                          <p:attrName>ppt_w</p:attrName>
                                        </p:attrNameLst>
                                      </p:cBhvr>
                                      <p:tavLst>
                                        <p:tav tm="0">
                                          <p:val>
                                            <p:fltVal val="0"/>
                                          </p:val>
                                        </p:tav>
                                        <p:tav tm="100000">
                                          <p:val>
                                            <p:strVal val="#ppt_w"/>
                                          </p:val>
                                        </p:tav>
                                      </p:tavLst>
                                    </p:anim>
                                    <p:anim calcmode="lin" valueType="num">
                                      <p:cBhvr>
                                        <p:cTn id="95" dur="3000" fill="hold"/>
                                        <p:tgtEl>
                                          <p:spTgt spid="26"/>
                                        </p:tgtEl>
                                        <p:attrNameLst>
                                          <p:attrName>ppt_h</p:attrName>
                                        </p:attrNameLst>
                                      </p:cBhvr>
                                      <p:tavLst>
                                        <p:tav tm="0">
                                          <p:val>
                                            <p:fltVal val="0"/>
                                          </p:val>
                                        </p:tav>
                                        <p:tav tm="100000">
                                          <p:val>
                                            <p:strVal val="#ppt_h"/>
                                          </p:val>
                                        </p:tav>
                                      </p:tavLst>
                                    </p:anim>
                                  </p:childTnLst>
                                </p:cTn>
                              </p:par>
                              <p:par>
                                <p:cTn id="96" presetID="23" presetClass="entr" presetSubtype="16" fill="hold" nodeType="withEffect">
                                  <p:stCondLst>
                                    <p:cond delay="0"/>
                                  </p:stCondLst>
                                  <p:childTnLst>
                                    <p:set>
                                      <p:cBhvr>
                                        <p:cTn id="97" dur="1" fill="hold">
                                          <p:stCondLst>
                                            <p:cond delay="0"/>
                                          </p:stCondLst>
                                        </p:cTn>
                                        <p:tgtEl>
                                          <p:spTgt spid="27"/>
                                        </p:tgtEl>
                                        <p:attrNameLst>
                                          <p:attrName>style.visibility</p:attrName>
                                        </p:attrNameLst>
                                      </p:cBhvr>
                                      <p:to>
                                        <p:strVal val="visible"/>
                                      </p:to>
                                    </p:set>
                                    <p:anim calcmode="lin" valueType="num">
                                      <p:cBhvr>
                                        <p:cTn id="98" dur="3000" fill="hold"/>
                                        <p:tgtEl>
                                          <p:spTgt spid="27"/>
                                        </p:tgtEl>
                                        <p:attrNameLst>
                                          <p:attrName>ppt_w</p:attrName>
                                        </p:attrNameLst>
                                      </p:cBhvr>
                                      <p:tavLst>
                                        <p:tav tm="0">
                                          <p:val>
                                            <p:fltVal val="0"/>
                                          </p:val>
                                        </p:tav>
                                        <p:tav tm="100000">
                                          <p:val>
                                            <p:strVal val="#ppt_w"/>
                                          </p:val>
                                        </p:tav>
                                      </p:tavLst>
                                    </p:anim>
                                    <p:anim calcmode="lin" valueType="num">
                                      <p:cBhvr>
                                        <p:cTn id="99" dur="3000" fill="hold"/>
                                        <p:tgtEl>
                                          <p:spTgt spid="27"/>
                                        </p:tgtEl>
                                        <p:attrNameLst>
                                          <p:attrName>ppt_h</p:attrName>
                                        </p:attrNameLst>
                                      </p:cBhvr>
                                      <p:tavLst>
                                        <p:tav tm="0">
                                          <p:val>
                                            <p:fltVal val="0"/>
                                          </p:val>
                                        </p:tav>
                                        <p:tav tm="100000">
                                          <p:val>
                                            <p:strVal val="#ppt_h"/>
                                          </p:val>
                                        </p:tav>
                                      </p:tavLst>
                                    </p:anim>
                                  </p:childTnLst>
                                </p:cTn>
                              </p:par>
                              <p:par>
                                <p:cTn id="100" presetID="23" presetClass="entr" presetSubtype="16" fill="hold" nodeType="withEffect">
                                  <p:stCondLst>
                                    <p:cond delay="0"/>
                                  </p:stCondLst>
                                  <p:childTnLst>
                                    <p:set>
                                      <p:cBhvr>
                                        <p:cTn id="101" dur="1" fill="hold">
                                          <p:stCondLst>
                                            <p:cond delay="0"/>
                                          </p:stCondLst>
                                        </p:cTn>
                                        <p:tgtEl>
                                          <p:spTgt spid="28"/>
                                        </p:tgtEl>
                                        <p:attrNameLst>
                                          <p:attrName>style.visibility</p:attrName>
                                        </p:attrNameLst>
                                      </p:cBhvr>
                                      <p:to>
                                        <p:strVal val="visible"/>
                                      </p:to>
                                    </p:set>
                                    <p:anim calcmode="lin" valueType="num">
                                      <p:cBhvr>
                                        <p:cTn id="102" dur="3000" fill="hold"/>
                                        <p:tgtEl>
                                          <p:spTgt spid="28"/>
                                        </p:tgtEl>
                                        <p:attrNameLst>
                                          <p:attrName>ppt_w</p:attrName>
                                        </p:attrNameLst>
                                      </p:cBhvr>
                                      <p:tavLst>
                                        <p:tav tm="0">
                                          <p:val>
                                            <p:fltVal val="0"/>
                                          </p:val>
                                        </p:tav>
                                        <p:tav tm="100000">
                                          <p:val>
                                            <p:strVal val="#ppt_w"/>
                                          </p:val>
                                        </p:tav>
                                      </p:tavLst>
                                    </p:anim>
                                    <p:anim calcmode="lin" valueType="num">
                                      <p:cBhvr>
                                        <p:cTn id="103" dur="3000" fill="hold"/>
                                        <p:tgtEl>
                                          <p:spTgt spid="28"/>
                                        </p:tgtEl>
                                        <p:attrNameLst>
                                          <p:attrName>ppt_h</p:attrName>
                                        </p:attrNameLst>
                                      </p:cBhvr>
                                      <p:tavLst>
                                        <p:tav tm="0">
                                          <p:val>
                                            <p:fltVal val="0"/>
                                          </p:val>
                                        </p:tav>
                                        <p:tav tm="100000">
                                          <p:val>
                                            <p:strVal val="#ppt_h"/>
                                          </p:val>
                                        </p:tav>
                                      </p:tavLst>
                                    </p:anim>
                                  </p:childTnLst>
                                </p:cTn>
                              </p:par>
                              <p:par>
                                <p:cTn id="104" presetID="23" presetClass="entr" presetSubtype="16" fill="hold" nodeType="withEffect">
                                  <p:stCondLst>
                                    <p:cond delay="0"/>
                                  </p:stCondLst>
                                  <p:childTnLst>
                                    <p:set>
                                      <p:cBhvr>
                                        <p:cTn id="105" dur="1" fill="hold">
                                          <p:stCondLst>
                                            <p:cond delay="0"/>
                                          </p:stCondLst>
                                        </p:cTn>
                                        <p:tgtEl>
                                          <p:spTgt spid="29"/>
                                        </p:tgtEl>
                                        <p:attrNameLst>
                                          <p:attrName>style.visibility</p:attrName>
                                        </p:attrNameLst>
                                      </p:cBhvr>
                                      <p:to>
                                        <p:strVal val="visible"/>
                                      </p:to>
                                    </p:set>
                                    <p:anim calcmode="lin" valueType="num">
                                      <p:cBhvr>
                                        <p:cTn id="106" dur="3000" fill="hold"/>
                                        <p:tgtEl>
                                          <p:spTgt spid="29"/>
                                        </p:tgtEl>
                                        <p:attrNameLst>
                                          <p:attrName>ppt_w</p:attrName>
                                        </p:attrNameLst>
                                      </p:cBhvr>
                                      <p:tavLst>
                                        <p:tav tm="0">
                                          <p:val>
                                            <p:fltVal val="0"/>
                                          </p:val>
                                        </p:tav>
                                        <p:tav tm="100000">
                                          <p:val>
                                            <p:strVal val="#ppt_w"/>
                                          </p:val>
                                        </p:tav>
                                      </p:tavLst>
                                    </p:anim>
                                    <p:anim calcmode="lin" valueType="num">
                                      <p:cBhvr>
                                        <p:cTn id="107" dur="3000" fill="hold"/>
                                        <p:tgtEl>
                                          <p:spTgt spid="29"/>
                                        </p:tgtEl>
                                        <p:attrNameLst>
                                          <p:attrName>ppt_h</p:attrName>
                                        </p:attrNameLst>
                                      </p:cBhvr>
                                      <p:tavLst>
                                        <p:tav tm="0">
                                          <p:val>
                                            <p:fltVal val="0"/>
                                          </p:val>
                                        </p:tav>
                                        <p:tav tm="100000">
                                          <p:val>
                                            <p:strVal val="#ppt_h"/>
                                          </p:val>
                                        </p:tav>
                                      </p:tavLst>
                                    </p:anim>
                                  </p:childTnLst>
                                </p:cTn>
                              </p:par>
                              <p:par>
                                <p:cTn id="108" presetID="23" presetClass="entr" presetSubtype="16" fill="hold" nodeType="withEffect">
                                  <p:stCondLst>
                                    <p:cond delay="0"/>
                                  </p:stCondLst>
                                  <p:childTnLst>
                                    <p:set>
                                      <p:cBhvr>
                                        <p:cTn id="109" dur="1" fill="hold">
                                          <p:stCondLst>
                                            <p:cond delay="0"/>
                                          </p:stCondLst>
                                        </p:cTn>
                                        <p:tgtEl>
                                          <p:spTgt spid="30"/>
                                        </p:tgtEl>
                                        <p:attrNameLst>
                                          <p:attrName>style.visibility</p:attrName>
                                        </p:attrNameLst>
                                      </p:cBhvr>
                                      <p:to>
                                        <p:strVal val="visible"/>
                                      </p:to>
                                    </p:set>
                                    <p:anim calcmode="lin" valueType="num">
                                      <p:cBhvr>
                                        <p:cTn id="110" dur="3000" fill="hold"/>
                                        <p:tgtEl>
                                          <p:spTgt spid="30"/>
                                        </p:tgtEl>
                                        <p:attrNameLst>
                                          <p:attrName>ppt_w</p:attrName>
                                        </p:attrNameLst>
                                      </p:cBhvr>
                                      <p:tavLst>
                                        <p:tav tm="0">
                                          <p:val>
                                            <p:fltVal val="0"/>
                                          </p:val>
                                        </p:tav>
                                        <p:tav tm="100000">
                                          <p:val>
                                            <p:strVal val="#ppt_w"/>
                                          </p:val>
                                        </p:tav>
                                      </p:tavLst>
                                    </p:anim>
                                    <p:anim calcmode="lin" valueType="num">
                                      <p:cBhvr>
                                        <p:cTn id="111" dur="3000" fill="hold"/>
                                        <p:tgtEl>
                                          <p:spTgt spid="30"/>
                                        </p:tgtEl>
                                        <p:attrNameLst>
                                          <p:attrName>ppt_h</p:attrName>
                                        </p:attrNameLst>
                                      </p:cBhvr>
                                      <p:tavLst>
                                        <p:tav tm="0">
                                          <p:val>
                                            <p:fltVal val="0"/>
                                          </p:val>
                                        </p:tav>
                                        <p:tav tm="100000">
                                          <p:val>
                                            <p:strVal val="#ppt_h"/>
                                          </p:val>
                                        </p:tav>
                                      </p:tavLst>
                                    </p:anim>
                                  </p:childTnLst>
                                </p:cTn>
                              </p:par>
                              <p:par>
                                <p:cTn id="112" presetID="23" presetClass="entr" presetSubtype="16" fill="hold" nodeType="withEffect">
                                  <p:stCondLst>
                                    <p:cond delay="0"/>
                                  </p:stCondLst>
                                  <p:childTnLst>
                                    <p:set>
                                      <p:cBhvr>
                                        <p:cTn id="113" dur="1" fill="hold">
                                          <p:stCondLst>
                                            <p:cond delay="0"/>
                                          </p:stCondLst>
                                        </p:cTn>
                                        <p:tgtEl>
                                          <p:spTgt spid="31"/>
                                        </p:tgtEl>
                                        <p:attrNameLst>
                                          <p:attrName>style.visibility</p:attrName>
                                        </p:attrNameLst>
                                      </p:cBhvr>
                                      <p:to>
                                        <p:strVal val="visible"/>
                                      </p:to>
                                    </p:set>
                                    <p:anim calcmode="lin" valueType="num">
                                      <p:cBhvr>
                                        <p:cTn id="114" dur="3000" fill="hold"/>
                                        <p:tgtEl>
                                          <p:spTgt spid="31"/>
                                        </p:tgtEl>
                                        <p:attrNameLst>
                                          <p:attrName>ppt_w</p:attrName>
                                        </p:attrNameLst>
                                      </p:cBhvr>
                                      <p:tavLst>
                                        <p:tav tm="0">
                                          <p:val>
                                            <p:fltVal val="0"/>
                                          </p:val>
                                        </p:tav>
                                        <p:tav tm="100000">
                                          <p:val>
                                            <p:strVal val="#ppt_w"/>
                                          </p:val>
                                        </p:tav>
                                      </p:tavLst>
                                    </p:anim>
                                    <p:anim calcmode="lin" valueType="num">
                                      <p:cBhvr>
                                        <p:cTn id="115" dur="3000" fill="hold"/>
                                        <p:tgtEl>
                                          <p:spTgt spid="31"/>
                                        </p:tgtEl>
                                        <p:attrNameLst>
                                          <p:attrName>ppt_h</p:attrName>
                                        </p:attrNameLst>
                                      </p:cBhvr>
                                      <p:tavLst>
                                        <p:tav tm="0">
                                          <p:val>
                                            <p:fltVal val="0"/>
                                          </p:val>
                                        </p:tav>
                                        <p:tav tm="100000">
                                          <p:val>
                                            <p:strVal val="#ppt_h"/>
                                          </p:val>
                                        </p:tav>
                                      </p:tavLst>
                                    </p:anim>
                                  </p:childTnLst>
                                </p:cTn>
                              </p:par>
                              <p:par>
                                <p:cTn id="116" presetID="23" presetClass="entr" presetSubtype="16" fill="hold" nodeType="withEffect">
                                  <p:stCondLst>
                                    <p:cond delay="0"/>
                                  </p:stCondLst>
                                  <p:childTnLst>
                                    <p:set>
                                      <p:cBhvr>
                                        <p:cTn id="117" dur="1" fill="hold">
                                          <p:stCondLst>
                                            <p:cond delay="0"/>
                                          </p:stCondLst>
                                        </p:cTn>
                                        <p:tgtEl>
                                          <p:spTgt spid="32"/>
                                        </p:tgtEl>
                                        <p:attrNameLst>
                                          <p:attrName>style.visibility</p:attrName>
                                        </p:attrNameLst>
                                      </p:cBhvr>
                                      <p:to>
                                        <p:strVal val="visible"/>
                                      </p:to>
                                    </p:set>
                                    <p:anim calcmode="lin" valueType="num">
                                      <p:cBhvr>
                                        <p:cTn id="118" dur="3000" fill="hold"/>
                                        <p:tgtEl>
                                          <p:spTgt spid="32"/>
                                        </p:tgtEl>
                                        <p:attrNameLst>
                                          <p:attrName>ppt_w</p:attrName>
                                        </p:attrNameLst>
                                      </p:cBhvr>
                                      <p:tavLst>
                                        <p:tav tm="0">
                                          <p:val>
                                            <p:fltVal val="0"/>
                                          </p:val>
                                        </p:tav>
                                        <p:tav tm="100000">
                                          <p:val>
                                            <p:strVal val="#ppt_w"/>
                                          </p:val>
                                        </p:tav>
                                      </p:tavLst>
                                    </p:anim>
                                    <p:anim calcmode="lin" valueType="num">
                                      <p:cBhvr>
                                        <p:cTn id="119" dur="3000" fill="hold"/>
                                        <p:tgtEl>
                                          <p:spTgt spid="32"/>
                                        </p:tgtEl>
                                        <p:attrNameLst>
                                          <p:attrName>ppt_h</p:attrName>
                                        </p:attrNameLst>
                                      </p:cBhvr>
                                      <p:tavLst>
                                        <p:tav tm="0">
                                          <p:val>
                                            <p:fltVal val="0"/>
                                          </p:val>
                                        </p:tav>
                                        <p:tav tm="100000">
                                          <p:val>
                                            <p:strVal val="#ppt_h"/>
                                          </p:val>
                                        </p:tav>
                                      </p:tavLst>
                                    </p:anim>
                                  </p:childTnLst>
                                </p:cTn>
                              </p:par>
                              <p:par>
                                <p:cTn id="120" presetID="23" presetClass="entr" presetSubtype="16" fill="hold" nodeType="withEffect">
                                  <p:stCondLst>
                                    <p:cond delay="0"/>
                                  </p:stCondLst>
                                  <p:childTnLst>
                                    <p:set>
                                      <p:cBhvr>
                                        <p:cTn id="121" dur="1" fill="hold">
                                          <p:stCondLst>
                                            <p:cond delay="0"/>
                                          </p:stCondLst>
                                        </p:cTn>
                                        <p:tgtEl>
                                          <p:spTgt spid="33"/>
                                        </p:tgtEl>
                                        <p:attrNameLst>
                                          <p:attrName>style.visibility</p:attrName>
                                        </p:attrNameLst>
                                      </p:cBhvr>
                                      <p:to>
                                        <p:strVal val="visible"/>
                                      </p:to>
                                    </p:set>
                                    <p:anim calcmode="lin" valueType="num">
                                      <p:cBhvr>
                                        <p:cTn id="122" dur="3000" fill="hold"/>
                                        <p:tgtEl>
                                          <p:spTgt spid="33"/>
                                        </p:tgtEl>
                                        <p:attrNameLst>
                                          <p:attrName>ppt_w</p:attrName>
                                        </p:attrNameLst>
                                      </p:cBhvr>
                                      <p:tavLst>
                                        <p:tav tm="0">
                                          <p:val>
                                            <p:fltVal val="0"/>
                                          </p:val>
                                        </p:tav>
                                        <p:tav tm="100000">
                                          <p:val>
                                            <p:strVal val="#ppt_w"/>
                                          </p:val>
                                        </p:tav>
                                      </p:tavLst>
                                    </p:anim>
                                    <p:anim calcmode="lin" valueType="num">
                                      <p:cBhvr>
                                        <p:cTn id="123" dur="3000" fill="hold"/>
                                        <p:tgtEl>
                                          <p:spTgt spid="33"/>
                                        </p:tgtEl>
                                        <p:attrNameLst>
                                          <p:attrName>ppt_h</p:attrName>
                                        </p:attrNameLst>
                                      </p:cBhvr>
                                      <p:tavLst>
                                        <p:tav tm="0">
                                          <p:val>
                                            <p:fltVal val="0"/>
                                          </p:val>
                                        </p:tav>
                                        <p:tav tm="100000">
                                          <p:val>
                                            <p:strVal val="#ppt_h"/>
                                          </p:val>
                                        </p:tav>
                                      </p:tavLst>
                                    </p:anim>
                                  </p:childTnLst>
                                </p:cTn>
                              </p:par>
                              <p:par>
                                <p:cTn id="124" presetID="23" presetClass="entr" presetSubtype="16" fill="hold" nodeType="withEffect">
                                  <p:stCondLst>
                                    <p:cond delay="0"/>
                                  </p:stCondLst>
                                  <p:childTnLst>
                                    <p:set>
                                      <p:cBhvr>
                                        <p:cTn id="125" dur="1" fill="hold">
                                          <p:stCondLst>
                                            <p:cond delay="0"/>
                                          </p:stCondLst>
                                        </p:cTn>
                                        <p:tgtEl>
                                          <p:spTgt spid="34"/>
                                        </p:tgtEl>
                                        <p:attrNameLst>
                                          <p:attrName>style.visibility</p:attrName>
                                        </p:attrNameLst>
                                      </p:cBhvr>
                                      <p:to>
                                        <p:strVal val="visible"/>
                                      </p:to>
                                    </p:set>
                                    <p:anim calcmode="lin" valueType="num">
                                      <p:cBhvr>
                                        <p:cTn id="126" dur="3000" fill="hold"/>
                                        <p:tgtEl>
                                          <p:spTgt spid="34"/>
                                        </p:tgtEl>
                                        <p:attrNameLst>
                                          <p:attrName>ppt_w</p:attrName>
                                        </p:attrNameLst>
                                      </p:cBhvr>
                                      <p:tavLst>
                                        <p:tav tm="0">
                                          <p:val>
                                            <p:fltVal val="0"/>
                                          </p:val>
                                        </p:tav>
                                        <p:tav tm="100000">
                                          <p:val>
                                            <p:strVal val="#ppt_w"/>
                                          </p:val>
                                        </p:tav>
                                      </p:tavLst>
                                    </p:anim>
                                    <p:anim calcmode="lin" valueType="num">
                                      <p:cBhvr>
                                        <p:cTn id="127" dur="3000" fill="hold"/>
                                        <p:tgtEl>
                                          <p:spTgt spid="34"/>
                                        </p:tgtEl>
                                        <p:attrNameLst>
                                          <p:attrName>ppt_h</p:attrName>
                                        </p:attrNameLst>
                                      </p:cBhvr>
                                      <p:tavLst>
                                        <p:tav tm="0">
                                          <p:val>
                                            <p:fltVal val="0"/>
                                          </p:val>
                                        </p:tav>
                                        <p:tav tm="100000">
                                          <p:val>
                                            <p:strVal val="#ppt_h"/>
                                          </p:val>
                                        </p:tav>
                                      </p:tavLst>
                                    </p:anim>
                                  </p:childTnLst>
                                </p:cTn>
                              </p:par>
                              <p:par>
                                <p:cTn id="128" presetID="23" presetClass="entr" presetSubtype="16" fill="hold" nodeType="withEffect">
                                  <p:stCondLst>
                                    <p:cond delay="0"/>
                                  </p:stCondLst>
                                  <p:childTnLst>
                                    <p:set>
                                      <p:cBhvr>
                                        <p:cTn id="129" dur="1" fill="hold">
                                          <p:stCondLst>
                                            <p:cond delay="0"/>
                                          </p:stCondLst>
                                        </p:cTn>
                                        <p:tgtEl>
                                          <p:spTgt spid="35"/>
                                        </p:tgtEl>
                                        <p:attrNameLst>
                                          <p:attrName>style.visibility</p:attrName>
                                        </p:attrNameLst>
                                      </p:cBhvr>
                                      <p:to>
                                        <p:strVal val="visible"/>
                                      </p:to>
                                    </p:set>
                                    <p:anim calcmode="lin" valueType="num">
                                      <p:cBhvr>
                                        <p:cTn id="130" dur="3000" fill="hold"/>
                                        <p:tgtEl>
                                          <p:spTgt spid="35"/>
                                        </p:tgtEl>
                                        <p:attrNameLst>
                                          <p:attrName>ppt_w</p:attrName>
                                        </p:attrNameLst>
                                      </p:cBhvr>
                                      <p:tavLst>
                                        <p:tav tm="0">
                                          <p:val>
                                            <p:fltVal val="0"/>
                                          </p:val>
                                        </p:tav>
                                        <p:tav tm="100000">
                                          <p:val>
                                            <p:strVal val="#ppt_w"/>
                                          </p:val>
                                        </p:tav>
                                      </p:tavLst>
                                    </p:anim>
                                    <p:anim calcmode="lin" valueType="num">
                                      <p:cBhvr>
                                        <p:cTn id="131" dur="3000" fill="hold"/>
                                        <p:tgtEl>
                                          <p:spTgt spid="35"/>
                                        </p:tgtEl>
                                        <p:attrNameLst>
                                          <p:attrName>ppt_h</p:attrName>
                                        </p:attrNameLst>
                                      </p:cBhvr>
                                      <p:tavLst>
                                        <p:tav tm="0">
                                          <p:val>
                                            <p:fltVal val="0"/>
                                          </p:val>
                                        </p:tav>
                                        <p:tav tm="100000">
                                          <p:val>
                                            <p:strVal val="#ppt_h"/>
                                          </p:val>
                                        </p:tav>
                                      </p:tavLst>
                                    </p:anim>
                                  </p:childTnLst>
                                </p:cTn>
                              </p:par>
                              <p:par>
                                <p:cTn id="132" presetID="23" presetClass="entr" presetSubtype="16" fill="hold" nodeType="withEffect">
                                  <p:stCondLst>
                                    <p:cond delay="0"/>
                                  </p:stCondLst>
                                  <p:childTnLst>
                                    <p:set>
                                      <p:cBhvr>
                                        <p:cTn id="133" dur="1" fill="hold">
                                          <p:stCondLst>
                                            <p:cond delay="0"/>
                                          </p:stCondLst>
                                        </p:cTn>
                                        <p:tgtEl>
                                          <p:spTgt spid="36"/>
                                        </p:tgtEl>
                                        <p:attrNameLst>
                                          <p:attrName>style.visibility</p:attrName>
                                        </p:attrNameLst>
                                      </p:cBhvr>
                                      <p:to>
                                        <p:strVal val="visible"/>
                                      </p:to>
                                    </p:set>
                                    <p:anim calcmode="lin" valueType="num">
                                      <p:cBhvr>
                                        <p:cTn id="134" dur="3000" fill="hold"/>
                                        <p:tgtEl>
                                          <p:spTgt spid="36"/>
                                        </p:tgtEl>
                                        <p:attrNameLst>
                                          <p:attrName>ppt_w</p:attrName>
                                        </p:attrNameLst>
                                      </p:cBhvr>
                                      <p:tavLst>
                                        <p:tav tm="0">
                                          <p:val>
                                            <p:fltVal val="0"/>
                                          </p:val>
                                        </p:tav>
                                        <p:tav tm="100000">
                                          <p:val>
                                            <p:strVal val="#ppt_w"/>
                                          </p:val>
                                        </p:tav>
                                      </p:tavLst>
                                    </p:anim>
                                    <p:anim calcmode="lin" valueType="num">
                                      <p:cBhvr>
                                        <p:cTn id="135" dur="3000" fill="hold"/>
                                        <p:tgtEl>
                                          <p:spTgt spid="36"/>
                                        </p:tgtEl>
                                        <p:attrNameLst>
                                          <p:attrName>ppt_h</p:attrName>
                                        </p:attrNameLst>
                                      </p:cBhvr>
                                      <p:tavLst>
                                        <p:tav tm="0">
                                          <p:val>
                                            <p:fltVal val="0"/>
                                          </p:val>
                                        </p:tav>
                                        <p:tav tm="100000">
                                          <p:val>
                                            <p:strVal val="#ppt_h"/>
                                          </p:val>
                                        </p:tav>
                                      </p:tavLst>
                                    </p:anim>
                                  </p:childTnLst>
                                </p:cTn>
                              </p:par>
                              <p:par>
                                <p:cTn id="136" presetID="2" presetClass="entr" presetSubtype="9" fill="hold" nodeType="withEffect">
                                  <p:stCondLst>
                                    <p:cond delay="0"/>
                                  </p:stCondLst>
                                  <p:childTnLst>
                                    <p:set>
                                      <p:cBhvr>
                                        <p:cTn id="137" dur="1" fill="hold">
                                          <p:stCondLst>
                                            <p:cond delay="0"/>
                                          </p:stCondLst>
                                        </p:cTn>
                                        <p:tgtEl>
                                          <p:spTgt spid="11"/>
                                        </p:tgtEl>
                                        <p:attrNameLst>
                                          <p:attrName>style.visibility</p:attrName>
                                        </p:attrNameLst>
                                      </p:cBhvr>
                                      <p:to>
                                        <p:strVal val="visible"/>
                                      </p:to>
                                    </p:set>
                                    <p:anim calcmode="lin" valueType="num">
                                      <p:cBhvr additive="base">
                                        <p:cTn id="138" dur="3000" fill="hold"/>
                                        <p:tgtEl>
                                          <p:spTgt spid="11"/>
                                        </p:tgtEl>
                                        <p:attrNameLst>
                                          <p:attrName>ppt_x</p:attrName>
                                        </p:attrNameLst>
                                      </p:cBhvr>
                                      <p:tavLst>
                                        <p:tav tm="0">
                                          <p:val>
                                            <p:strVal val="0-#ppt_w/2"/>
                                          </p:val>
                                        </p:tav>
                                        <p:tav tm="100000">
                                          <p:val>
                                            <p:strVal val="#ppt_x"/>
                                          </p:val>
                                        </p:tav>
                                      </p:tavLst>
                                    </p:anim>
                                    <p:anim calcmode="lin" valueType="num">
                                      <p:cBhvr additive="base">
                                        <p:cTn id="139" dur="3000" fill="hold"/>
                                        <p:tgtEl>
                                          <p:spTgt spid="11"/>
                                        </p:tgtEl>
                                        <p:attrNameLst>
                                          <p:attrName>ppt_y</p:attrName>
                                        </p:attrNameLst>
                                      </p:cBhvr>
                                      <p:tavLst>
                                        <p:tav tm="0">
                                          <p:val>
                                            <p:strVal val="0-#ppt_h/2"/>
                                          </p:val>
                                        </p:tav>
                                        <p:tav tm="100000">
                                          <p:val>
                                            <p:strVal val="#ppt_y"/>
                                          </p:val>
                                        </p:tav>
                                      </p:tavLst>
                                    </p:anim>
                                  </p:childTnLst>
                                </p:cTn>
                              </p:par>
                              <p:par>
                                <p:cTn id="140" presetID="2" presetClass="entr" presetSubtype="9" fill="hold" nodeType="withEffect">
                                  <p:stCondLst>
                                    <p:cond delay="0"/>
                                  </p:stCondLst>
                                  <p:childTnLst>
                                    <p:set>
                                      <p:cBhvr>
                                        <p:cTn id="141" dur="1" fill="hold">
                                          <p:stCondLst>
                                            <p:cond delay="0"/>
                                          </p:stCondLst>
                                        </p:cTn>
                                        <p:tgtEl>
                                          <p:spTgt spid="20"/>
                                        </p:tgtEl>
                                        <p:attrNameLst>
                                          <p:attrName>style.visibility</p:attrName>
                                        </p:attrNameLst>
                                      </p:cBhvr>
                                      <p:to>
                                        <p:strVal val="visible"/>
                                      </p:to>
                                    </p:set>
                                    <p:anim calcmode="lin" valueType="num">
                                      <p:cBhvr additive="base">
                                        <p:cTn id="142" dur="3000" fill="hold"/>
                                        <p:tgtEl>
                                          <p:spTgt spid="20"/>
                                        </p:tgtEl>
                                        <p:attrNameLst>
                                          <p:attrName>ppt_x</p:attrName>
                                        </p:attrNameLst>
                                      </p:cBhvr>
                                      <p:tavLst>
                                        <p:tav tm="0">
                                          <p:val>
                                            <p:strVal val="0-#ppt_w/2"/>
                                          </p:val>
                                        </p:tav>
                                        <p:tav tm="100000">
                                          <p:val>
                                            <p:strVal val="#ppt_x"/>
                                          </p:val>
                                        </p:tav>
                                      </p:tavLst>
                                    </p:anim>
                                    <p:anim calcmode="lin" valueType="num">
                                      <p:cBhvr additive="base">
                                        <p:cTn id="143" dur="3000" fill="hold"/>
                                        <p:tgtEl>
                                          <p:spTgt spid="20"/>
                                        </p:tgtEl>
                                        <p:attrNameLst>
                                          <p:attrName>ppt_y</p:attrName>
                                        </p:attrNameLst>
                                      </p:cBhvr>
                                      <p:tavLst>
                                        <p:tav tm="0">
                                          <p:val>
                                            <p:strVal val="0-#ppt_h/2"/>
                                          </p:val>
                                        </p:tav>
                                        <p:tav tm="100000">
                                          <p:val>
                                            <p:strVal val="#ppt_y"/>
                                          </p:val>
                                        </p:tav>
                                      </p:tavLst>
                                    </p:anim>
                                  </p:childTnLst>
                                </p:cTn>
                              </p:par>
                              <p:par>
                                <p:cTn id="144" presetID="2" presetClass="entr" presetSubtype="9" fill="hold" nodeType="withEffect">
                                  <p:stCondLst>
                                    <p:cond delay="0"/>
                                  </p:stCondLst>
                                  <p:childTnLst>
                                    <p:set>
                                      <p:cBhvr>
                                        <p:cTn id="145" dur="1" fill="hold">
                                          <p:stCondLst>
                                            <p:cond delay="0"/>
                                          </p:stCondLst>
                                        </p:cTn>
                                        <p:tgtEl>
                                          <p:spTgt spid="28"/>
                                        </p:tgtEl>
                                        <p:attrNameLst>
                                          <p:attrName>style.visibility</p:attrName>
                                        </p:attrNameLst>
                                      </p:cBhvr>
                                      <p:to>
                                        <p:strVal val="visible"/>
                                      </p:to>
                                    </p:set>
                                    <p:anim calcmode="lin" valueType="num">
                                      <p:cBhvr additive="base">
                                        <p:cTn id="146" dur="3000" fill="hold"/>
                                        <p:tgtEl>
                                          <p:spTgt spid="28"/>
                                        </p:tgtEl>
                                        <p:attrNameLst>
                                          <p:attrName>ppt_x</p:attrName>
                                        </p:attrNameLst>
                                      </p:cBhvr>
                                      <p:tavLst>
                                        <p:tav tm="0">
                                          <p:val>
                                            <p:strVal val="0-#ppt_w/2"/>
                                          </p:val>
                                        </p:tav>
                                        <p:tav tm="100000">
                                          <p:val>
                                            <p:strVal val="#ppt_x"/>
                                          </p:val>
                                        </p:tav>
                                      </p:tavLst>
                                    </p:anim>
                                    <p:anim calcmode="lin" valueType="num">
                                      <p:cBhvr additive="base">
                                        <p:cTn id="147" dur="3000" fill="hold"/>
                                        <p:tgtEl>
                                          <p:spTgt spid="28"/>
                                        </p:tgtEl>
                                        <p:attrNameLst>
                                          <p:attrName>ppt_y</p:attrName>
                                        </p:attrNameLst>
                                      </p:cBhvr>
                                      <p:tavLst>
                                        <p:tav tm="0">
                                          <p:val>
                                            <p:strVal val="0-#ppt_h/2"/>
                                          </p:val>
                                        </p:tav>
                                        <p:tav tm="100000">
                                          <p:val>
                                            <p:strVal val="#ppt_y"/>
                                          </p:val>
                                        </p:tav>
                                      </p:tavLst>
                                    </p:anim>
                                  </p:childTnLst>
                                </p:cTn>
                              </p:par>
                              <p:par>
                                <p:cTn id="148" presetID="2" presetClass="entr" presetSubtype="9" fill="hold" nodeType="withEffect">
                                  <p:stCondLst>
                                    <p:cond delay="0"/>
                                  </p:stCondLst>
                                  <p:childTnLst>
                                    <p:set>
                                      <p:cBhvr>
                                        <p:cTn id="149" dur="1" fill="hold">
                                          <p:stCondLst>
                                            <p:cond delay="0"/>
                                          </p:stCondLst>
                                        </p:cTn>
                                        <p:tgtEl>
                                          <p:spTgt spid="36"/>
                                        </p:tgtEl>
                                        <p:attrNameLst>
                                          <p:attrName>style.visibility</p:attrName>
                                        </p:attrNameLst>
                                      </p:cBhvr>
                                      <p:to>
                                        <p:strVal val="visible"/>
                                      </p:to>
                                    </p:set>
                                    <p:anim calcmode="lin" valueType="num">
                                      <p:cBhvr additive="base">
                                        <p:cTn id="150" dur="3000" fill="hold"/>
                                        <p:tgtEl>
                                          <p:spTgt spid="36"/>
                                        </p:tgtEl>
                                        <p:attrNameLst>
                                          <p:attrName>ppt_x</p:attrName>
                                        </p:attrNameLst>
                                      </p:cBhvr>
                                      <p:tavLst>
                                        <p:tav tm="0">
                                          <p:val>
                                            <p:strVal val="0-#ppt_w/2"/>
                                          </p:val>
                                        </p:tav>
                                        <p:tav tm="100000">
                                          <p:val>
                                            <p:strVal val="#ppt_x"/>
                                          </p:val>
                                        </p:tav>
                                      </p:tavLst>
                                    </p:anim>
                                    <p:anim calcmode="lin" valueType="num">
                                      <p:cBhvr additive="base">
                                        <p:cTn id="151" dur="3000" fill="hold"/>
                                        <p:tgtEl>
                                          <p:spTgt spid="36"/>
                                        </p:tgtEl>
                                        <p:attrNameLst>
                                          <p:attrName>ppt_y</p:attrName>
                                        </p:attrNameLst>
                                      </p:cBhvr>
                                      <p:tavLst>
                                        <p:tav tm="0">
                                          <p:val>
                                            <p:strVal val="0-#ppt_h/2"/>
                                          </p:val>
                                        </p:tav>
                                        <p:tav tm="100000">
                                          <p:val>
                                            <p:strVal val="#ppt_y"/>
                                          </p:val>
                                        </p:tav>
                                      </p:tavLst>
                                    </p:anim>
                                  </p:childTnLst>
                                </p:cTn>
                              </p:par>
                              <p:par>
                                <p:cTn id="152" presetID="2" presetClass="entr" presetSubtype="1" fill="hold" nodeType="withEffect">
                                  <p:stCondLst>
                                    <p:cond delay="0"/>
                                  </p:stCondLst>
                                  <p:childTnLst>
                                    <p:set>
                                      <p:cBhvr>
                                        <p:cTn id="153" dur="1" fill="hold">
                                          <p:stCondLst>
                                            <p:cond delay="0"/>
                                          </p:stCondLst>
                                        </p:cTn>
                                        <p:tgtEl>
                                          <p:spTgt spid="5"/>
                                        </p:tgtEl>
                                        <p:attrNameLst>
                                          <p:attrName>style.visibility</p:attrName>
                                        </p:attrNameLst>
                                      </p:cBhvr>
                                      <p:to>
                                        <p:strVal val="visible"/>
                                      </p:to>
                                    </p:set>
                                    <p:anim calcmode="lin" valueType="num">
                                      <p:cBhvr additive="base">
                                        <p:cTn id="154" dur="3000" fill="hold"/>
                                        <p:tgtEl>
                                          <p:spTgt spid="5"/>
                                        </p:tgtEl>
                                        <p:attrNameLst>
                                          <p:attrName>ppt_x</p:attrName>
                                        </p:attrNameLst>
                                      </p:cBhvr>
                                      <p:tavLst>
                                        <p:tav tm="0">
                                          <p:val>
                                            <p:strVal val="#ppt_x"/>
                                          </p:val>
                                        </p:tav>
                                        <p:tav tm="100000">
                                          <p:val>
                                            <p:strVal val="#ppt_x"/>
                                          </p:val>
                                        </p:tav>
                                      </p:tavLst>
                                    </p:anim>
                                    <p:anim calcmode="lin" valueType="num">
                                      <p:cBhvr additive="base">
                                        <p:cTn id="155" dur="3000" fill="hold"/>
                                        <p:tgtEl>
                                          <p:spTgt spid="5"/>
                                        </p:tgtEl>
                                        <p:attrNameLst>
                                          <p:attrName>ppt_y</p:attrName>
                                        </p:attrNameLst>
                                      </p:cBhvr>
                                      <p:tavLst>
                                        <p:tav tm="0">
                                          <p:val>
                                            <p:strVal val="0-#ppt_h/2"/>
                                          </p:val>
                                        </p:tav>
                                        <p:tav tm="100000">
                                          <p:val>
                                            <p:strVal val="#ppt_y"/>
                                          </p:val>
                                        </p:tav>
                                      </p:tavLst>
                                    </p:anim>
                                  </p:childTnLst>
                                </p:cTn>
                              </p:par>
                              <p:par>
                                <p:cTn id="156" presetID="2" presetClass="entr" presetSubtype="1" fill="hold" nodeType="withEffect">
                                  <p:stCondLst>
                                    <p:cond delay="0"/>
                                  </p:stCondLst>
                                  <p:childTnLst>
                                    <p:set>
                                      <p:cBhvr>
                                        <p:cTn id="157" dur="1" fill="hold">
                                          <p:stCondLst>
                                            <p:cond delay="0"/>
                                          </p:stCondLst>
                                        </p:cTn>
                                        <p:tgtEl>
                                          <p:spTgt spid="13"/>
                                        </p:tgtEl>
                                        <p:attrNameLst>
                                          <p:attrName>style.visibility</p:attrName>
                                        </p:attrNameLst>
                                      </p:cBhvr>
                                      <p:to>
                                        <p:strVal val="visible"/>
                                      </p:to>
                                    </p:set>
                                    <p:anim calcmode="lin" valueType="num">
                                      <p:cBhvr additive="base">
                                        <p:cTn id="158" dur="3000" fill="hold"/>
                                        <p:tgtEl>
                                          <p:spTgt spid="13"/>
                                        </p:tgtEl>
                                        <p:attrNameLst>
                                          <p:attrName>ppt_x</p:attrName>
                                        </p:attrNameLst>
                                      </p:cBhvr>
                                      <p:tavLst>
                                        <p:tav tm="0">
                                          <p:val>
                                            <p:strVal val="#ppt_x"/>
                                          </p:val>
                                        </p:tav>
                                        <p:tav tm="100000">
                                          <p:val>
                                            <p:strVal val="#ppt_x"/>
                                          </p:val>
                                        </p:tav>
                                      </p:tavLst>
                                    </p:anim>
                                    <p:anim calcmode="lin" valueType="num">
                                      <p:cBhvr additive="base">
                                        <p:cTn id="159" dur="3000" fill="hold"/>
                                        <p:tgtEl>
                                          <p:spTgt spid="13"/>
                                        </p:tgtEl>
                                        <p:attrNameLst>
                                          <p:attrName>ppt_y</p:attrName>
                                        </p:attrNameLst>
                                      </p:cBhvr>
                                      <p:tavLst>
                                        <p:tav tm="0">
                                          <p:val>
                                            <p:strVal val="0-#ppt_h/2"/>
                                          </p:val>
                                        </p:tav>
                                        <p:tav tm="100000">
                                          <p:val>
                                            <p:strVal val="#ppt_y"/>
                                          </p:val>
                                        </p:tav>
                                      </p:tavLst>
                                    </p:anim>
                                  </p:childTnLst>
                                </p:cTn>
                              </p:par>
                              <p:par>
                                <p:cTn id="160" presetID="2" presetClass="entr" presetSubtype="1" fill="hold" nodeType="withEffect">
                                  <p:stCondLst>
                                    <p:cond delay="0"/>
                                  </p:stCondLst>
                                  <p:childTnLst>
                                    <p:set>
                                      <p:cBhvr>
                                        <p:cTn id="161" dur="1" fill="hold">
                                          <p:stCondLst>
                                            <p:cond delay="0"/>
                                          </p:stCondLst>
                                        </p:cTn>
                                        <p:tgtEl>
                                          <p:spTgt spid="23"/>
                                        </p:tgtEl>
                                        <p:attrNameLst>
                                          <p:attrName>style.visibility</p:attrName>
                                        </p:attrNameLst>
                                      </p:cBhvr>
                                      <p:to>
                                        <p:strVal val="visible"/>
                                      </p:to>
                                    </p:set>
                                    <p:anim calcmode="lin" valueType="num">
                                      <p:cBhvr additive="base">
                                        <p:cTn id="162" dur="3000" fill="hold"/>
                                        <p:tgtEl>
                                          <p:spTgt spid="23"/>
                                        </p:tgtEl>
                                        <p:attrNameLst>
                                          <p:attrName>ppt_x</p:attrName>
                                        </p:attrNameLst>
                                      </p:cBhvr>
                                      <p:tavLst>
                                        <p:tav tm="0">
                                          <p:val>
                                            <p:strVal val="#ppt_x"/>
                                          </p:val>
                                        </p:tav>
                                        <p:tav tm="100000">
                                          <p:val>
                                            <p:strVal val="#ppt_x"/>
                                          </p:val>
                                        </p:tav>
                                      </p:tavLst>
                                    </p:anim>
                                    <p:anim calcmode="lin" valueType="num">
                                      <p:cBhvr additive="base">
                                        <p:cTn id="163" dur="3000" fill="hold"/>
                                        <p:tgtEl>
                                          <p:spTgt spid="23"/>
                                        </p:tgtEl>
                                        <p:attrNameLst>
                                          <p:attrName>ppt_y</p:attrName>
                                        </p:attrNameLst>
                                      </p:cBhvr>
                                      <p:tavLst>
                                        <p:tav tm="0">
                                          <p:val>
                                            <p:strVal val="0-#ppt_h/2"/>
                                          </p:val>
                                        </p:tav>
                                        <p:tav tm="100000">
                                          <p:val>
                                            <p:strVal val="#ppt_y"/>
                                          </p:val>
                                        </p:tav>
                                      </p:tavLst>
                                    </p:anim>
                                  </p:childTnLst>
                                </p:cTn>
                              </p:par>
                              <p:par>
                                <p:cTn id="164" presetID="2" presetClass="entr" presetSubtype="1" fill="hold" nodeType="withEffect">
                                  <p:stCondLst>
                                    <p:cond delay="0"/>
                                  </p:stCondLst>
                                  <p:childTnLst>
                                    <p:set>
                                      <p:cBhvr>
                                        <p:cTn id="165" dur="1" fill="hold">
                                          <p:stCondLst>
                                            <p:cond delay="0"/>
                                          </p:stCondLst>
                                        </p:cTn>
                                        <p:tgtEl>
                                          <p:spTgt spid="29"/>
                                        </p:tgtEl>
                                        <p:attrNameLst>
                                          <p:attrName>style.visibility</p:attrName>
                                        </p:attrNameLst>
                                      </p:cBhvr>
                                      <p:to>
                                        <p:strVal val="visible"/>
                                      </p:to>
                                    </p:set>
                                    <p:anim calcmode="lin" valueType="num">
                                      <p:cBhvr additive="base">
                                        <p:cTn id="166" dur="3000" fill="hold"/>
                                        <p:tgtEl>
                                          <p:spTgt spid="29"/>
                                        </p:tgtEl>
                                        <p:attrNameLst>
                                          <p:attrName>ppt_x</p:attrName>
                                        </p:attrNameLst>
                                      </p:cBhvr>
                                      <p:tavLst>
                                        <p:tav tm="0">
                                          <p:val>
                                            <p:strVal val="#ppt_x"/>
                                          </p:val>
                                        </p:tav>
                                        <p:tav tm="100000">
                                          <p:val>
                                            <p:strVal val="#ppt_x"/>
                                          </p:val>
                                        </p:tav>
                                      </p:tavLst>
                                    </p:anim>
                                    <p:anim calcmode="lin" valueType="num">
                                      <p:cBhvr additive="base">
                                        <p:cTn id="167" dur="3000" fill="hold"/>
                                        <p:tgtEl>
                                          <p:spTgt spid="29"/>
                                        </p:tgtEl>
                                        <p:attrNameLst>
                                          <p:attrName>ppt_y</p:attrName>
                                        </p:attrNameLst>
                                      </p:cBhvr>
                                      <p:tavLst>
                                        <p:tav tm="0">
                                          <p:val>
                                            <p:strVal val="0-#ppt_h/2"/>
                                          </p:val>
                                        </p:tav>
                                        <p:tav tm="100000">
                                          <p:val>
                                            <p:strVal val="#ppt_y"/>
                                          </p:val>
                                        </p:tav>
                                      </p:tavLst>
                                    </p:anim>
                                  </p:childTnLst>
                                </p:cTn>
                              </p:par>
                              <p:par>
                                <p:cTn id="168" presetID="2" presetClass="entr" presetSubtype="3" fill="hold" nodeType="withEffect">
                                  <p:stCondLst>
                                    <p:cond delay="0"/>
                                  </p:stCondLst>
                                  <p:childTnLst>
                                    <p:set>
                                      <p:cBhvr>
                                        <p:cTn id="169" dur="1" fill="hold">
                                          <p:stCondLst>
                                            <p:cond delay="0"/>
                                          </p:stCondLst>
                                        </p:cTn>
                                        <p:tgtEl>
                                          <p:spTgt spid="9"/>
                                        </p:tgtEl>
                                        <p:attrNameLst>
                                          <p:attrName>style.visibility</p:attrName>
                                        </p:attrNameLst>
                                      </p:cBhvr>
                                      <p:to>
                                        <p:strVal val="visible"/>
                                      </p:to>
                                    </p:set>
                                    <p:anim calcmode="lin" valueType="num">
                                      <p:cBhvr additive="base">
                                        <p:cTn id="170" dur="3000" fill="hold"/>
                                        <p:tgtEl>
                                          <p:spTgt spid="9"/>
                                        </p:tgtEl>
                                        <p:attrNameLst>
                                          <p:attrName>ppt_x</p:attrName>
                                        </p:attrNameLst>
                                      </p:cBhvr>
                                      <p:tavLst>
                                        <p:tav tm="0">
                                          <p:val>
                                            <p:strVal val="1+#ppt_w/2"/>
                                          </p:val>
                                        </p:tav>
                                        <p:tav tm="100000">
                                          <p:val>
                                            <p:strVal val="#ppt_x"/>
                                          </p:val>
                                        </p:tav>
                                      </p:tavLst>
                                    </p:anim>
                                    <p:anim calcmode="lin" valueType="num">
                                      <p:cBhvr additive="base">
                                        <p:cTn id="171" dur="3000" fill="hold"/>
                                        <p:tgtEl>
                                          <p:spTgt spid="9"/>
                                        </p:tgtEl>
                                        <p:attrNameLst>
                                          <p:attrName>ppt_y</p:attrName>
                                        </p:attrNameLst>
                                      </p:cBhvr>
                                      <p:tavLst>
                                        <p:tav tm="0">
                                          <p:val>
                                            <p:strVal val="0-#ppt_h/2"/>
                                          </p:val>
                                        </p:tav>
                                        <p:tav tm="100000">
                                          <p:val>
                                            <p:strVal val="#ppt_y"/>
                                          </p:val>
                                        </p:tav>
                                      </p:tavLst>
                                    </p:anim>
                                  </p:childTnLst>
                                </p:cTn>
                              </p:par>
                              <p:par>
                                <p:cTn id="172" presetID="2" presetClass="entr" presetSubtype="3" fill="hold" nodeType="withEffect">
                                  <p:stCondLst>
                                    <p:cond delay="0"/>
                                  </p:stCondLst>
                                  <p:childTnLst>
                                    <p:set>
                                      <p:cBhvr>
                                        <p:cTn id="173" dur="1" fill="hold">
                                          <p:stCondLst>
                                            <p:cond delay="0"/>
                                          </p:stCondLst>
                                        </p:cTn>
                                        <p:tgtEl>
                                          <p:spTgt spid="14"/>
                                        </p:tgtEl>
                                        <p:attrNameLst>
                                          <p:attrName>style.visibility</p:attrName>
                                        </p:attrNameLst>
                                      </p:cBhvr>
                                      <p:to>
                                        <p:strVal val="visible"/>
                                      </p:to>
                                    </p:set>
                                    <p:anim calcmode="lin" valueType="num">
                                      <p:cBhvr additive="base">
                                        <p:cTn id="174" dur="3000" fill="hold"/>
                                        <p:tgtEl>
                                          <p:spTgt spid="14"/>
                                        </p:tgtEl>
                                        <p:attrNameLst>
                                          <p:attrName>ppt_x</p:attrName>
                                        </p:attrNameLst>
                                      </p:cBhvr>
                                      <p:tavLst>
                                        <p:tav tm="0">
                                          <p:val>
                                            <p:strVal val="1+#ppt_w/2"/>
                                          </p:val>
                                        </p:tav>
                                        <p:tav tm="100000">
                                          <p:val>
                                            <p:strVal val="#ppt_x"/>
                                          </p:val>
                                        </p:tav>
                                      </p:tavLst>
                                    </p:anim>
                                    <p:anim calcmode="lin" valueType="num">
                                      <p:cBhvr additive="base">
                                        <p:cTn id="175" dur="3000" fill="hold"/>
                                        <p:tgtEl>
                                          <p:spTgt spid="14"/>
                                        </p:tgtEl>
                                        <p:attrNameLst>
                                          <p:attrName>ppt_y</p:attrName>
                                        </p:attrNameLst>
                                      </p:cBhvr>
                                      <p:tavLst>
                                        <p:tav tm="0">
                                          <p:val>
                                            <p:strVal val="0-#ppt_h/2"/>
                                          </p:val>
                                        </p:tav>
                                        <p:tav tm="100000">
                                          <p:val>
                                            <p:strVal val="#ppt_y"/>
                                          </p:val>
                                        </p:tav>
                                      </p:tavLst>
                                    </p:anim>
                                  </p:childTnLst>
                                </p:cTn>
                              </p:par>
                              <p:par>
                                <p:cTn id="176" presetID="2" presetClass="entr" presetSubtype="3" fill="hold" nodeType="withEffect">
                                  <p:stCondLst>
                                    <p:cond delay="0"/>
                                  </p:stCondLst>
                                  <p:childTnLst>
                                    <p:set>
                                      <p:cBhvr>
                                        <p:cTn id="177" dur="1" fill="hold">
                                          <p:stCondLst>
                                            <p:cond delay="0"/>
                                          </p:stCondLst>
                                        </p:cTn>
                                        <p:tgtEl>
                                          <p:spTgt spid="21"/>
                                        </p:tgtEl>
                                        <p:attrNameLst>
                                          <p:attrName>style.visibility</p:attrName>
                                        </p:attrNameLst>
                                      </p:cBhvr>
                                      <p:to>
                                        <p:strVal val="visible"/>
                                      </p:to>
                                    </p:set>
                                    <p:anim calcmode="lin" valueType="num">
                                      <p:cBhvr additive="base">
                                        <p:cTn id="178" dur="3000" fill="hold"/>
                                        <p:tgtEl>
                                          <p:spTgt spid="21"/>
                                        </p:tgtEl>
                                        <p:attrNameLst>
                                          <p:attrName>ppt_x</p:attrName>
                                        </p:attrNameLst>
                                      </p:cBhvr>
                                      <p:tavLst>
                                        <p:tav tm="0">
                                          <p:val>
                                            <p:strVal val="1+#ppt_w/2"/>
                                          </p:val>
                                        </p:tav>
                                        <p:tav tm="100000">
                                          <p:val>
                                            <p:strVal val="#ppt_x"/>
                                          </p:val>
                                        </p:tav>
                                      </p:tavLst>
                                    </p:anim>
                                    <p:anim calcmode="lin" valueType="num">
                                      <p:cBhvr additive="base">
                                        <p:cTn id="179" dur="3000" fill="hold"/>
                                        <p:tgtEl>
                                          <p:spTgt spid="21"/>
                                        </p:tgtEl>
                                        <p:attrNameLst>
                                          <p:attrName>ppt_y</p:attrName>
                                        </p:attrNameLst>
                                      </p:cBhvr>
                                      <p:tavLst>
                                        <p:tav tm="0">
                                          <p:val>
                                            <p:strVal val="0-#ppt_h/2"/>
                                          </p:val>
                                        </p:tav>
                                        <p:tav tm="100000">
                                          <p:val>
                                            <p:strVal val="#ppt_y"/>
                                          </p:val>
                                        </p:tav>
                                      </p:tavLst>
                                    </p:anim>
                                  </p:childTnLst>
                                </p:cTn>
                              </p:par>
                              <p:par>
                                <p:cTn id="180" presetID="2" presetClass="entr" presetSubtype="3" fill="hold" nodeType="withEffect">
                                  <p:stCondLst>
                                    <p:cond delay="0"/>
                                  </p:stCondLst>
                                  <p:childTnLst>
                                    <p:set>
                                      <p:cBhvr>
                                        <p:cTn id="181" dur="1" fill="hold">
                                          <p:stCondLst>
                                            <p:cond delay="0"/>
                                          </p:stCondLst>
                                        </p:cTn>
                                        <p:tgtEl>
                                          <p:spTgt spid="30"/>
                                        </p:tgtEl>
                                        <p:attrNameLst>
                                          <p:attrName>style.visibility</p:attrName>
                                        </p:attrNameLst>
                                      </p:cBhvr>
                                      <p:to>
                                        <p:strVal val="visible"/>
                                      </p:to>
                                    </p:set>
                                    <p:anim calcmode="lin" valueType="num">
                                      <p:cBhvr additive="base">
                                        <p:cTn id="182" dur="3000" fill="hold"/>
                                        <p:tgtEl>
                                          <p:spTgt spid="30"/>
                                        </p:tgtEl>
                                        <p:attrNameLst>
                                          <p:attrName>ppt_x</p:attrName>
                                        </p:attrNameLst>
                                      </p:cBhvr>
                                      <p:tavLst>
                                        <p:tav tm="0">
                                          <p:val>
                                            <p:strVal val="1+#ppt_w/2"/>
                                          </p:val>
                                        </p:tav>
                                        <p:tav tm="100000">
                                          <p:val>
                                            <p:strVal val="#ppt_x"/>
                                          </p:val>
                                        </p:tav>
                                      </p:tavLst>
                                    </p:anim>
                                    <p:anim calcmode="lin" valueType="num">
                                      <p:cBhvr additive="base">
                                        <p:cTn id="183" dur="3000" fill="hold"/>
                                        <p:tgtEl>
                                          <p:spTgt spid="30"/>
                                        </p:tgtEl>
                                        <p:attrNameLst>
                                          <p:attrName>ppt_y</p:attrName>
                                        </p:attrNameLst>
                                      </p:cBhvr>
                                      <p:tavLst>
                                        <p:tav tm="0">
                                          <p:val>
                                            <p:strVal val="0-#ppt_h/2"/>
                                          </p:val>
                                        </p:tav>
                                        <p:tav tm="100000">
                                          <p:val>
                                            <p:strVal val="#ppt_y"/>
                                          </p:val>
                                        </p:tav>
                                      </p:tavLst>
                                    </p:anim>
                                  </p:childTnLst>
                                </p:cTn>
                              </p:par>
                              <p:par>
                                <p:cTn id="184" presetID="2" presetClass="entr" presetSubtype="2" fill="hold" nodeType="withEffect">
                                  <p:stCondLst>
                                    <p:cond delay="0"/>
                                  </p:stCondLst>
                                  <p:childTnLst>
                                    <p:set>
                                      <p:cBhvr>
                                        <p:cTn id="185" dur="1" fill="hold">
                                          <p:stCondLst>
                                            <p:cond delay="0"/>
                                          </p:stCondLst>
                                        </p:cTn>
                                        <p:tgtEl>
                                          <p:spTgt spid="8"/>
                                        </p:tgtEl>
                                        <p:attrNameLst>
                                          <p:attrName>style.visibility</p:attrName>
                                        </p:attrNameLst>
                                      </p:cBhvr>
                                      <p:to>
                                        <p:strVal val="visible"/>
                                      </p:to>
                                    </p:set>
                                    <p:anim calcmode="lin" valueType="num">
                                      <p:cBhvr additive="base">
                                        <p:cTn id="186" dur="3000" fill="hold"/>
                                        <p:tgtEl>
                                          <p:spTgt spid="8"/>
                                        </p:tgtEl>
                                        <p:attrNameLst>
                                          <p:attrName>ppt_x</p:attrName>
                                        </p:attrNameLst>
                                      </p:cBhvr>
                                      <p:tavLst>
                                        <p:tav tm="0">
                                          <p:val>
                                            <p:strVal val="1+#ppt_w/2"/>
                                          </p:val>
                                        </p:tav>
                                        <p:tav tm="100000">
                                          <p:val>
                                            <p:strVal val="#ppt_x"/>
                                          </p:val>
                                        </p:tav>
                                      </p:tavLst>
                                    </p:anim>
                                    <p:anim calcmode="lin" valueType="num">
                                      <p:cBhvr additive="base">
                                        <p:cTn id="187" dur="3000" fill="hold"/>
                                        <p:tgtEl>
                                          <p:spTgt spid="8"/>
                                        </p:tgtEl>
                                        <p:attrNameLst>
                                          <p:attrName>ppt_y</p:attrName>
                                        </p:attrNameLst>
                                      </p:cBhvr>
                                      <p:tavLst>
                                        <p:tav tm="0">
                                          <p:val>
                                            <p:strVal val="#ppt_y"/>
                                          </p:val>
                                        </p:tav>
                                        <p:tav tm="100000">
                                          <p:val>
                                            <p:strVal val="#ppt_y"/>
                                          </p:val>
                                        </p:tav>
                                      </p:tavLst>
                                    </p:anim>
                                  </p:childTnLst>
                                </p:cTn>
                              </p:par>
                              <p:par>
                                <p:cTn id="188" presetID="2" presetClass="entr" presetSubtype="2" fill="hold" nodeType="withEffect">
                                  <p:stCondLst>
                                    <p:cond delay="0"/>
                                  </p:stCondLst>
                                  <p:childTnLst>
                                    <p:set>
                                      <p:cBhvr>
                                        <p:cTn id="189" dur="1" fill="hold">
                                          <p:stCondLst>
                                            <p:cond delay="0"/>
                                          </p:stCondLst>
                                        </p:cTn>
                                        <p:tgtEl>
                                          <p:spTgt spid="15"/>
                                        </p:tgtEl>
                                        <p:attrNameLst>
                                          <p:attrName>style.visibility</p:attrName>
                                        </p:attrNameLst>
                                      </p:cBhvr>
                                      <p:to>
                                        <p:strVal val="visible"/>
                                      </p:to>
                                    </p:set>
                                    <p:anim calcmode="lin" valueType="num">
                                      <p:cBhvr additive="base">
                                        <p:cTn id="190" dur="3000" fill="hold"/>
                                        <p:tgtEl>
                                          <p:spTgt spid="15"/>
                                        </p:tgtEl>
                                        <p:attrNameLst>
                                          <p:attrName>ppt_x</p:attrName>
                                        </p:attrNameLst>
                                      </p:cBhvr>
                                      <p:tavLst>
                                        <p:tav tm="0">
                                          <p:val>
                                            <p:strVal val="1+#ppt_w/2"/>
                                          </p:val>
                                        </p:tav>
                                        <p:tav tm="100000">
                                          <p:val>
                                            <p:strVal val="#ppt_x"/>
                                          </p:val>
                                        </p:tav>
                                      </p:tavLst>
                                    </p:anim>
                                    <p:anim calcmode="lin" valueType="num">
                                      <p:cBhvr additive="base">
                                        <p:cTn id="191" dur="3000" fill="hold"/>
                                        <p:tgtEl>
                                          <p:spTgt spid="15"/>
                                        </p:tgtEl>
                                        <p:attrNameLst>
                                          <p:attrName>ppt_y</p:attrName>
                                        </p:attrNameLst>
                                      </p:cBhvr>
                                      <p:tavLst>
                                        <p:tav tm="0">
                                          <p:val>
                                            <p:strVal val="#ppt_y"/>
                                          </p:val>
                                        </p:tav>
                                        <p:tav tm="100000">
                                          <p:val>
                                            <p:strVal val="#ppt_y"/>
                                          </p:val>
                                        </p:tav>
                                      </p:tavLst>
                                    </p:anim>
                                  </p:childTnLst>
                                </p:cTn>
                              </p:par>
                              <p:par>
                                <p:cTn id="192" presetID="2" presetClass="entr" presetSubtype="2" fill="hold" nodeType="withEffect">
                                  <p:stCondLst>
                                    <p:cond delay="0"/>
                                  </p:stCondLst>
                                  <p:childTnLst>
                                    <p:set>
                                      <p:cBhvr>
                                        <p:cTn id="193" dur="1" fill="hold">
                                          <p:stCondLst>
                                            <p:cond delay="0"/>
                                          </p:stCondLst>
                                        </p:cTn>
                                        <p:tgtEl>
                                          <p:spTgt spid="22"/>
                                        </p:tgtEl>
                                        <p:attrNameLst>
                                          <p:attrName>style.visibility</p:attrName>
                                        </p:attrNameLst>
                                      </p:cBhvr>
                                      <p:to>
                                        <p:strVal val="visible"/>
                                      </p:to>
                                    </p:set>
                                    <p:anim calcmode="lin" valueType="num">
                                      <p:cBhvr additive="base">
                                        <p:cTn id="194" dur="3000" fill="hold"/>
                                        <p:tgtEl>
                                          <p:spTgt spid="22"/>
                                        </p:tgtEl>
                                        <p:attrNameLst>
                                          <p:attrName>ppt_x</p:attrName>
                                        </p:attrNameLst>
                                      </p:cBhvr>
                                      <p:tavLst>
                                        <p:tav tm="0">
                                          <p:val>
                                            <p:strVal val="1+#ppt_w/2"/>
                                          </p:val>
                                        </p:tav>
                                        <p:tav tm="100000">
                                          <p:val>
                                            <p:strVal val="#ppt_x"/>
                                          </p:val>
                                        </p:tav>
                                      </p:tavLst>
                                    </p:anim>
                                    <p:anim calcmode="lin" valueType="num">
                                      <p:cBhvr additive="base">
                                        <p:cTn id="195" dur="3000" fill="hold"/>
                                        <p:tgtEl>
                                          <p:spTgt spid="22"/>
                                        </p:tgtEl>
                                        <p:attrNameLst>
                                          <p:attrName>ppt_y</p:attrName>
                                        </p:attrNameLst>
                                      </p:cBhvr>
                                      <p:tavLst>
                                        <p:tav tm="0">
                                          <p:val>
                                            <p:strVal val="#ppt_y"/>
                                          </p:val>
                                        </p:tav>
                                        <p:tav tm="100000">
                                          <p:val>
                                            <p:strVal val="#ppt_y"/>
                                          </p:val>
                                        </p:tav>
                                      </p:tavLst>
                                    </p:anim>
                                  </p:childTnLst>
                                </p:cTn>
                              </p:par>
                              <p:par>
                                <p:cTn id="196" presetID="2" presetClass="entr" presetSubtype="2" fill="hold" nodeType="withEffect">
                                  <p:stCondLst>
                                    <p:cond delay="0"/>
                                  </p:stCondLst>
                                  <p:childTnLst>
                                    <p:set>
                                      <p:cBhvr>
                                        <p:cTn id="197" dur="1" fill="hold">
                                          <p:stCondLst>
                                            <p:cond delay="0"/>
                                          </p:stCondLst>
                                        </p:cTn>
                                        <p:tgtEl>
                                          <p:spTgt spid="31"/>
                                        </p:tgtEl>
                                        <p:attrNameLst>
                                          <p:attrName>style.visibility</p:attrName>
                                        </p:attrNameLst>
                                      </p:cBhvr>
                                      <p:to>
                                        <p:strVal val="visible"/>
                                      </p:to>
                                    </p:set>
                                    <p:anim calcmode="lin" valueType="num">
                                      <p:cBhvr additive="base">
                                        <p:cTn id="198" dur="3000" fill="hold"/>
                                        <p:tgtEl>
                                          <p:spTgt spid="31"/>
                                        </p:tgtEl>
                                        <p:attrNameLst>
                                          <p:attrName>ppt_x</p:attrName>
                                        </p:attrNameLst>
                                      </p:cBhvr>
                                      <p:tavLst>
                                        <p:tav tm="0">
                                          <p:val>
                                            <p:strVal val="1+#ppt_w/2"/>
                                          </p:val>
                                        </p:tav>
                                        <p:tav tm="100000">
                                          <p:val>
                                            <p:strVal val="#ppt_x"/>
                                          </p:val>
                                        </p:tav>
                                      </p:tavLst>
                                    </p:anim>
                                    <p:anim calcmode="lin" valueType="num">
                                      <p:cBhvr additive="base">
                                        <p:cTn id="199" dur="3000" fill="hold"/>
                                        <p:tgtEl>
                                          <p:spTgt spid="31"/>
                                        </p:tgtEl>
                                        <p:attrNameLst>
                                          <p:attrName>ppt_y</p:attrName>
                                        </p:attrNameLst>
                                      </p:cBhvr>
                                      <p:tavLst>
                                        <p:tav tm="0">
                                          <p:val>
                                            <p:strVal val="#ppt_y"/>
                                          </p:val>
                                        </p:tav>
                                        <p:tav tm="100000">
                                          <p:val>
                                            <p:strVal val="#ppt_y"/>
                                          </p:val>
                                        </p:tav>
                                      </p:tavLst>
                                    </p:anim>
                                  </p:childTnLst>
                                </p:cTn>
                              </p:par>
                              <p:par>
                                <p:cTn id="200" presetID="2" presetClass="entr" presetSubtype="6" fill="hold" nodeType="withEffect">
                                  <p:stCondLst>
                                    <p:cond delay="0"/>
                                  </p:stCondLst>
                                  <p:childTnLst>
                                    <p:set>
                                      <p:cBhvr>
                                        <p:cTn id="201" dur="1" fill="hold">
                                          <p:stCondLst>
                                            <p:cond delay="0"/>
                                          </p:stCondLst>
                                        </p:cTn>
                                        <p:tgtEl>
                                          <p:spTgt spid="10"/>
                                        </p:tgtEl>
                                        <p:attrNameLst>
                                          <p:attrName>style.visibility</p:attrName>
                                        </p:attrNameLst>
                                      </p:cBhvr>
                                      <p:to>
                                        <p:strVal val="visible"/>
                                      </p:to>
                                    </p:set>
                                    <p:anim calcmode="lin" valueType="num">
                                      <p:cBhvr additive="base">
                                        <p:cTn id="202" dur="3000" fill="hold"/>
                                        <p:tgtEl>
                                          <p:spTgt spid="10"/>
                                        </p:tgtEl>
                                        <p:attrNameLst>
                                          <p:attrName>ppt_x</p:attrName>
                                        </p:attrNameLst>
                                      </p:cBhvr>
                                      <p:tavLst>
                                        <p:tav tm="0">
                                          <p:val>
                                            <p:strVal val="1+#ppt_w/2"/>
                                          </p:val>
                                        </p:tav>
                                        <p:tav tm="100000">
                                          <p:val>
                                            <p:strVal val="#ppt_x"/>
                                          </p:val>
                                        </p:tav>
                                      </p:tavLst>
                                    </p:anim>
                                    <p:anim calcmode="lin" valueType="num">
                                      <p:cBhvr additive="base">
                                        <p:cTn id="203" dur="3000" fill="hold"/>
                                        <p:tgtEl>
                                          <p:spTgt spid="10"/>
                                        </p:tgtEl>
                                        <p:attrNameLst>
                                          <p:attrName>ppt_y</p:attrName>
                                        </p:attrNameLst>
                                      </p:cBhvr>
                                      <p:tavLst>
                                        <p:tav tm="0">
                                          <p:val>
                                            <p:strVal val="1+#ppt_h/2"/>
                                          </p:val>
                                        </p:tav>
                                        <p:tav tm="100000">
                                          <p:val>
                                            <p:strVal val="#ppt_y"/>
                                          </p:val>
                                        </p:tav>
                                      </p:tavLst>
                                    </p:anim>
                                  </p:childTnLst>
                                </p:cTn>
                              </p:par>
                              <p:par>
                                <p:cTn id="204" presetID="2" presetClass="entr" presetSubtype="6" fill="hold" nodeType="withEffect">
                                  <p:stCondLst>
                                    <p:cond delay="0"/>
                                  </p:stCondLst>
                                  <p:childTnLst>
                                    <p:set>
                                      <p:cBhvr>
                                        <p:cTn id="205" dur="1" fill="hold">
                                          <p:stCondLst>
                                            <p:cond delay="0"/>
                                          </p:stCondLst>
                                        </p:cTn>
                                        <p:tgtEl>
                                          <p:spTgt spid="16"/>
                                        </p:tgtEl>
                                        <p:attrNameLst>
                                          <p:attrName>style.visibility</p:attrName>
                                        </p:attrNameLst>
                                      </p:cBhvr>
                                      <p:to>
                                        <p:strVal val="visible"/>
                                      </p:to>
                                    </p:set>
                                    <p:anim calcmode="lin" valueType="num">
                                      <p:cBhvr additive="base">
                                        <p:cTn id="206" dur="3000" fill="hold"/>
                                        <p:tgtEl>
                                          <p:spTgt spid="16"/>
                                        </p:tgtEl>
                                        <p:attrNameLst>
                                          <p:attrName>ppt_x</p:attrName>
                                        </p:attrNameLst>
                                      </p:cBhvr>
                                      <p:tavLst>
                                        <p:tav tm="0">
                                          <p:val>
                                            <p:strVal val="1+#ppt_w/2"/>
                                          </p:val>
                                        </p:tav>
                                        <p:tav tm="100000">
                                          <p:val>
                                            <p:strVal val="#ppt_x"/>
                                          </p:val>
                                        </p:tav>
                                      </p:tavLst>
                                    </p:anim>
                                    <p:anim calcmode="lin" valueType="num">
                                      <p:cBhvr additive="base">
                                        <p:cTn id="207" dur="3000" fill="hold"/>
                                        <p:tgtEl>
                                          <p:spTgt spid="16"/>
                                        </p:tgtEl>
                                        <p:attrNameLst>
                                          <p:attrName>ppt_y</p:attrName>
                                        </p:attrNameLst>
                                      </p:cBhvr>
                                      <p:tavLst>
                                        <p:tav tm="0">
                                          <p:val>
                                            <p:strVal val="1+#ppt_h/2"/>
                                          </p:val>
                                        </p:tav>
                                        <p:tav tm="100000">
                                          <p:val>
                                            <p:strVal val="#ppt_y"/>
                                          </p:val>
                                        </p:tav>
                                      </p:tavLst>
                                    </p:anim>
                                  </p:childTnLst>
                                </p:cTn>
                              </p:par>
                              <p:par>
                                <p:cTn id="208" presetID="2" presetClass="entr" presetSubtype="6" fill="hold" nodeType="withEffect">
                                  <p:stCondLst>
                                    <p:cond delay="0"/>
                                  </p:stCondLst>
                                  <p:childTnLst>
                                    <p:set>
                                      <p:cBhvr>
                                        <p:cTn id="209" dur="1" fill="hold">
                                          <p:stCondLst>
                                            <p:cond delay="0"/>
                                          </p:stCondLst>
                                        </p:cTn>
                                        <p:tgtEl>
                                          <p:spTgt spid="24"/>
                                        </p:tgtEl>
                                        <p:attrNameLst>
                                          <p:attrName>style.visibility</p:attrName>
                                        </p:attrNameLst>
                                      </p:cBhvr>
                                      <p:to>
                                        <p:strVal val="visible"/>
                                      </p:to>
                                    </p:set>
                                    <p:anim calcmode="lin" valueType="num">
                                      <p:cBhvr additive="base">
                                        <p:cTn id="210" dur="3000" fill="hold"/>
                                        <p:tgtEl>
                                          <p:spTgt spid="24"/>
                                        </p:tgtEl>
                                        <p:attrNameLst>
                                          <p:attrName>ppt_x</p:attrName>
                                        </p:attrNameLst>
                                      </p:cBhvr>
                                      <p:tavLst>
                                        <p:tav tm="0">
                                          <p:val>
                                            <p:strVal val="1+#ppt_w/2"/>
                                          </p:val>
                                        </p:tav>
                                        <p:tav tm="100000">
                                          <p:val>
                                            <p:strVal val="#ppt_x"/>
                                          </p:val>
                                        </p:tav>
                                      </p:tavLst>
                                    </p:anim>
                                    <p:anim calcmode="lin" valueType="num">
                                      <p:cBhvr additive="base">
                                        <p:cTn id="211" dur="3000" fill="hold"/>
                                        <p:tgtEl>
                                          <p:spTgt spid="24"/>
                                        </p:tgtEl>
                                        <p:attrNameLst>
                                          <p:attrName>ppt_y</p:attrName>
                                        </p:attrNameLst>
                                      </p:cBhvr>
                                      <p:tavLst>
                                        <p:tav tm="0">
                                          <p:val>
                                            <p:strVal val="1+#ppt_h/2"/>
                                          </p:val>
                                        </p:tav>
                                        <p:tav tm="100000">
                                          <p:val>
                                            <p:strVal val="#ppt_y"/>
                                          </p:val>
                                        </p:tav>
                                      </p:tavLst>
                                    </p:anim>
                                  </p:childTnLst>
                                </p:cTn>
                              </p:par>
                              <p:par>
                                <p:cTn id="212" presetID="2" presetClass="entr" presetSubtype="6" fill="hold" nodeType="withEffect">
                                  <p:stCondLst>
                                    <p:cond delay="0"/>
                                  </p:stCondLst>
                                  <p:childTnLst>
                                    <p:set>
                                      <p:cBhvr>
                                        <p:cTn id="213" dur="1" fill="hold">
                                          <p:stCondLst>
                                            <p:cond delay="0"/>
                                          </p:stCondLst>
                                        </p:cTn>
                                        <p:tgtEl>
                                          <p:spTgt spid="32"/>
                                        </p:tgtEl>
                                        <p:attrNameLst>
                                          <p:attrName>style.visibility</p:attrName>
                                        </p:attrNameLst>
                                      </p:cBhvr>
                                      <p:to>
                                        <p:strVal val="visible"/>
                                      </p:to>
                                    </p:set>
                                    <p:anim calcmode="lin" valueType="num">
                                      <p:cBhvr additive="base">
                                        <p:cTn id="214" dur="3000" fill="hold"/>
                                        <p:tgtEl>
                                          <p:spTgt spid="32"/>
                                        </p:tgtEl>
                                        <p:attrNameLst>
                                          <p:attrName>ppt_x</p:attrName>
                                        </p:attrNameLst>
                                      </p:cBhvr>
                                      <p:tavLst>
                                        <p:tav tm="0">
                                          <p:val>
                                            <p:strVal val="1+#ppt_w/2"/>
                                          </p:val>
                                        </p:tav>
                                        <p:tav tm="100000">
                                          <p:val>
                                            <p:strVal val="#ppt_x"/>
                                          </p:val>
                                        </p:tav>
                                      </p:tavLst>
                                    </p:anim>
                                    <p:anim calcmode="lin" valueType="num">
                                      <p:cBhvr additive="base">
                                        <p:cTn id="215" dur="3000" fill="hold"/>
                                        <p:tgtEl>
                                          <p:spTgt spid="32"/>
                                        </p:tgtEl>
                                        <p:attrNameLst>
                                          <p:attrName>ppt_y</p:attrName>
                                        </p:attrNameLst>
                                      </p:cBhvr>
                                      <p:tavLst>
                                        <p:tav tm="0">
                                          <p:val>
                                            <p:strVal val="1+#ppt_h/2"/>
                                          </p:val>
                                        </p:tav>
                                        <p:tav tm="100000">
                                          <p:val>
                                            <p:strVal val="#ppt_y"/>
                                          </p:val>
                                        </p:tav>
                                      </p:tavLst>
                                    </p:anim>
                                  </p:childTnLst>
                                </p:cTn>
                              </p:par>
                              <p:par>
                                <p:cTn id="216" presetID="2" presetClass="entr" presetSubtype="4" fill="hold" nodeType="withEffect">
                                  <p:stCondLst>
                                    <p:cond delay="0"/>
                                  </p:stCondLst>
                                  <p:childTnLst>
                                    <p:set>
                                      <p:cBhvr>
                                        <p:cTn id="217" dur="1" fill="hold">
                                          <p:stCondLst>
                                            <p:cond delay="0"/>
                                          </p:stCondLst>
                                        </p:cTn>
                                        <p:tgtEl>
                                          <p:spTgt spid="6"/>
                                        </p:tgtEl>
                                        <p:attrNameLst>
                                          <p:attrName>style.visibility</p:attrName>
                                        </p:attrNameLst>
                                      </p:cBhvr>
                                      <p:to>
                                        <p:strVal val="visible"/>
                                      </p:to>
                                    </p:set>
                                    <p:anim calcmode="lin" valueType="num">
                                      <p:cBhvr additive="base">
                                        <p:cTn id="218" dur="3000" fill="hold"/>
                                        <p:tgtEl>
                                          <p:spTgt spid="6"/>
                                        </p:tgtEl>
                                        <p:attrNameLst>
                                          <p:attrName>ppt_x</p:attrName>
                                        </p:attrNameLst>
                                      </p:cBhvr>
                                      <p:tavLst>
                                        <p:tav tm="0">
                                          <p:val>
                                            <p:strVal val="#ppt_x"/>
                                          </p:val>
                                        </p:tav>
                                        <p:tav tm="100000">
                                          <p:val>
                                            <p:strVal val="#ppt_x"/>
                                          </p:val>
                                        </p:tav>
                                      </p:tavLst>
                                    </p:anim>
                                    <p:anim calcmode="lin" valueType="num">
                                      <p:cBhvr additive="base">
                                        <p:cTn id="219" dur="3000" fill="hold"/>
                                        <p:tgtEl>
                                          <p:spTgt spid="6"/>
                                        </p:tgtEl>
                                        <p:attrNameLst>
                                          <p:attrName>ppt_y</p:attrName>
                                        </p:attrNameLst>
                                      </p:cBhvr>
                                      <p:tavLst>
                                        <p:tav tm="0">
                                          <p:val>
                                            <p:strVal val="1+#ppt_h/2"/>
                                          </p:val>
                                        </p:tav>
                                        <p:tav tm="100000">
                                          <p:val>
                                            <p:strVal val="#ppt_y"/>
                                          </p:val>
                                        </p:tav>
                                      </p:tavLst>
                                    </p:anim>
                                  </p:childTnLst>
                                </p:cTn>
                              </p:par>
                              <p:par>
                                <p:cTn id="220" presetID="2" presetClass="entr" presetSubtype="4" fill="hold" nodeType="withEffect">
                                  <p:stCondLst>
                                    <p:cond delay="0"/>
                                  </p:stCondLst>
                                  <p:childTnLst>
                                    <p:set>
                                      <p:cBhvr>
                                        <p:cTn id="221" dur="1" fill="hold">
                                          <p:stCondLst>
                                            <p:cond delay="0"/>
                                          </p:stCondLst>
                                        </p:cTn>
                                        <p:tgtEl>
                                          <p:spTgt spid="17"/>
                                        </p:tgtEl>
                                        <p:attrNameLst>
                                          <p:attrName>style.visibility</p:attrName>
                                        </p:attrNameLst>
                                      </p:cBhvr>
                                      <p:to>
                                        <p:strVal val="visible"/>
                                      </p:to>
                                    </p:set>
                                    <p:anim calcmode="lin" valueType="num">
                                      <p:cBhvr additive="base">
                                        <p:cTn id="222" dur="3000" fill="hold"/>
                                        <p:tgtEl>
                                          <p:spTgt spid="17"/>
                                        </p:tgtEl>
                                        <p:attrNameLst>
                                          <p:attrName>ppt_x</p:attrName>
                                        </p:attrNameLst>
                                      </p:cBhvr>
                                      <p:tavLst>
                                        <p:tav tm="0">
                                          <p:val>
                                            <p:strVal val="#ppt_x"/>
                                          </p:val>
                                        </p:tav>
                                        <p:tav tm="100000">
                                          <p:val>
                                            <p:strVal val="#ppt_x"/>
                                          </p:val>
                                        </p:tav>
                                      </p:tavLst>
                                    </p:anim>
                                    <p:anim calcmode="lin" valueType="num">
                                      <p:cBhvr additive="base">
                                        <p:cTn id="223" dur="3000" fill="hold"/>
                                        <p:tgtEl>
                                          <p:spTgt spid="17"/>
                                        </p:tgtEl>
                                        <p:attrNameLst>
                                          <p:attrName>ppt_y</p:attrName>
                                        </p:attrNameLst>
                                      </p:cBhvr>
                                      <p:tavLst>
                                        <p:tav tm="0">
                                          <p:val>
                                            <p:strVal val="1+#ppt_h/2"/>
                                          </p:val>
                                        </p:tav>
                                        <p:tav tm="100000">
                                          <p:val>
                                            <p:strVal val="#ppt_y"/>
                                          </p:val>
                                        </p:tav>
                                      </p:tavLst>
                                    </p:anim>
                                  </p:childTnLst>
                                </p:cTn>
                              </p:par>
                              <p:par>
                                <p:cTn id="224" presetID="2" presetClass="entr" presetSubtype="4" fill="hold" nodeType="withEffect">
                                  <p:stCondLst>
                                    <p:cond delay="0"/>
                                  </p:stCondLst>
                                  <p:childTnLst>
                                    <p:set>
                                      <p:cBhvr>
                                        <p:cTn id="225" dur="1" fill="hold">
                                          <p:stCondLst>
                                            <p:cond delay="0"/>
                                          </p:stCondLst>
                                        </p:cTn>
                                        <p:tgtEl>
                                          <p:spTgt spid="25"/>
                                        </p:tgtEl>
                                        <p:attrNameLst>
                                          <p:attrName>style.visibility</p:attrName>
                                        </p:attrNameLst>
                                      </p:cBhvr>
                                      <p:to>
                                        <p:strVal val="visible"/>
                                      </p:to>
                                    </p:set>
                                    <p:anim calcmode="lin" valueType="num">
                                      <p:cBhvr additive="base">
                                        <p:cTn id="226" dur="3000" fill="hold"/>
                                        <p:tgtEl>
                                          <p:spTgt spid="25"/>
                                        </p:tgtEl>
                                        <p:attrNameLst>
                                          <p:attrName>ppt_x</p:attrName>
                                        </p:attrNameLst>
                                      </p:cBhvr>
                                      <p:tavLst>
                                        <p:tav tm="0">
                                          <p:val>
                                            <p:strVal val="#ppt_x"/>
                                          </p:val>
                                        </p:tav>
                                        <p:tav tm="100000">
                                          <p:val>
                                            <p:strVal val="#ppt_x"/>
                                          </p:val>
                                        </p:tav>
                                      </p:tavLst>
                                    </p:anim>
                                    <p:anim calcmode="lin" valueType="num">
                                      <p:cBhvr additive="base">
                                        <p:cTn id="227" dur="3000" fill="hold"/>
                                        <p:tgtEl>
                                          <p:spTgt spid="25"/>
                                        </p:tgtEl>
                                        <p:attrNameLst>
                                          <p:attrName>ppt_y</p:attrName>
                                        </p:attrNameLst>
                                      </p:cBhvr>
                                      <p:tavLst>
                                        <p:tav tm="0">
                                          <p:val>
                                            <p:strVal val="1+#ppt_h/2"/>
                                          </p:val>
                                        </p:tav>
                                        <p:tav tm="100000">
                                          <p:val>
                                            <p:strVal val="#ppt_y"/>
                                          </p:val>
                                        </p:tav>
                                      </p:tavLst>
                                    </p:anim>
                                  </p:childTnLst>
                                </p:cTn>
                              </p:par>
                              <p:par>
                                <p:cTn id="228" presetID="2" presetClass="entr" presetSubtype="4" fill="hold" nodeType="withEffect">
                                  <p:stCondLst>
                                    <p:cond delay="0"/>
                                  </p:stCondLst>
                                  <p:childTnLst>
                                    <p:set>
                                      <p:cBhvr>
                                        <p:cTn id="229" dur="1" fill="hold">
                                          <p:stCondLst>
                                            <p:cond delay="0"/>
                                          </p:stCondLst>
                                        </p:cTn>
                                        <p:tgtEl>
                                          <p:spTgt spid="33"/>
                                        </p:tgtEl>
                                        <p:attrNameLst>
                                          <p:attrName>style.visibility</p:attrName>
                                        </p:attrNameLst>
                                      </p:cBhvr>
                                      <p:to>
                                        <p:strVal val="visible"/>
                                      </p:to>
                                    </p:set>
                                    <p:anim calcmode="lin" valueType="num">
                                      <p:cBhvr additive="base">
                                        <p:cTn id="230" dur="3000" fill="hold"/>
                                        <p:tgtEl>
                                          <p:spTgt spid="33"/>
                                        </p:tgtEl>
                                        <p:attrNameLst>
                                          <p:attrName>ppt_x</p:attrName>
                                        </p:attrNameLst>
                                      </p:cBhvr>
                                      <p:tavLst>
                                        <p:tav tm="0">
                                          <p:val>
                                            <p:strVal val="#ppt_x"/>
                                          </p:val>
                                        </p:tav>
                                        <p:tav tm="100000">
                                          <p:val>
                                            <p:strVal val="#ppt_x"/>
                                          </p:val>
                                        </p:tav>
                                      </p:tavLst>
                                    </p:anim>
                                    <p:anim calcmode="lin" valueType="num">
                                      <p:cBhvr additive="base">
                                        <p:cTn id="231" dur="3000" fill="hold"/>
                                        <p:tgtEl>
                                          <p:spTgt spid="33"/>
                                        </p:tgtEl>
                                        <p:attrNameLst>
                                          <p:attrName>ppt_y</p:attrName>
                                        </p:attrNameLst>
                                      </p:cBhvr>
                                      <p:tavLst>
                                        <p:tav tm="0">
                                          <p:val>
                                            <p:strVal val="1+#ppt_h/2"/>
                                          </p:val>
                                        </p:tav>
                                        <p:tav tm="100000">
                                          <p:val>
                                            <p:strVal val="#ppt_y"/>
                                          </p:val>
                                        </p:tav>
                                      </p:tavLst>
                                    </p:anim>
                                  </p:childTnLst>
                                </p:cTn>
                              </p:par>
                              <p:par>
                                <p:cTn id="232" presetID="2" presetClass="entr" presetSubtype="12" fill="hold" nodeType="withEffect">
                                  <p:stCondLst>
                                    <p:cond delay="0"/>
                                  </p:stCondLst>
                                  <p:childTnLst>
                                    <p:set>
                                      <p:cBhvr>
                                        <p:cTn id="233" dur="1" fill="hold">
                                          <p:stCondLst>
                                            <p:cond delay="0"/>
                                          </p:stCondLst>
                                        </p:cTn>
                                        <p:tgtEl>
                                          <p:spTgt spid="12"/>
                                        </p:tgtEl>
                                        <p:attrNameLst>
                                          <p:attrName>style.visibility</p:attrName>
                                        </p:attrNameLst>
                                      </p:cBhvr>
                                      <p:to>
                                        <p:strVal val="visible"/>
                                      </p:to>
                                    </p:set>
                                    <p:anim calcmode="lin" valueType="num">
                                      <p:cBhvr additive="base">
                                        <p:cTn id="234" dur="3000" fill="hold"/>
                                        <p:tgtEl>
                                          <p:spTgt spid="12"/>
                                        </p:tgtEl>
                                        <p:attrNameLst>
                                          <p:attrName>ppt_x</p:attrName>
                                        </p:attrNameLst>
                                      </p:cBhvr>
                                      <p:tavLst>
                                        <p:tav tm="0">
                                          <p:val>
                                            <p:strVal val="0-#ppt_w/2"/>
                                          </p:val>
                                        </p:tav>
                                        <p:tav tm="100000">
                                          <p:val>
                                            <p:strVal val="#ppt_x"/>
                                          </p:val>
                                        </p:tav>
                                      </p:tavLst>
                                    </p:anim>
                                    <p:anim calcmode="lin" valueType="num">
                                      <p:cBhvr additive="base">
                                        <p:cTn id="235" dur="3000" fill="hold"/>
                                        <p:tgtEl>
                                          <p:spTgt spid="12"/>
                                        </p:tgtEl>
                                        <p:attrNameLst>
                                          <p:attrName>ppt_y</p:attrName>
                                        </p:attrNameLst>
                                      </p:cBhvr>
                                      <p:tavLst>
                                        <p:tav tm="0">
                                          <p:val>
                                            <p:strVal val="1+#ppt_h/2"/>
                                          </p:val>
                                        </p:tav>
                                        <p:tav tm="100000">
                                          <p:val>
                                            <p:strVal val="#ppt_y"/>
                                          </p:val>
                                        </p:tav>
                                      </p:tavLst>
                                    </p:anim>
                                  </p:childTnLst>
                                </p:cTn>
                              </p:par>
                              <p:par>
                                <p:cTn id="236" presetID="2" presetClass="entr" presetSubtype="12" fill="hold" nodeType="withEffect">
                                  <p:stCondLst>
                                    <p:cond delay="0"/>
                                  </p:stCondLst>
                                  <p:childTnLst>
                                    <p:set>
                                      <p:cBhvr>
                                        <p:cTn id="237" dur="1" fill="hold">
                                          <p:stCondLst>
                                            <p:cond delay="0"/>
                                          </p:stCondLst>
                                        </p:cTn>
                                        <p:tgtEl>
                                          <p:spTgt spid="18"/>
                                        </p:tgtEl>
                                        <p:attrNameLst>
                                          <p:attrName>style.visibility</p:attrName>
                                        </p:attrNameLst>
                                      </p:cBhvr>
                                      <p:to>
                                        <p:strVal val="visible"/>
                                      </p:to>
                                    </p:set>
                                    <p:anim calcmode="lin" valueType="num">
                                      <p:cBhvr additive="base">
                                        <p:cTn id="238" dur="3000" fill="hold"/>
                                        <p:tgtEl>
                                          <p:spTgt spid="18"/>
                                        </p:tgtEl>
                                        <p:attrNameLst>
                                          <p:attrName>ppt_x</p:attrName>
                                        </p:attrNameLst>
                                      </p:cBhvr>
                                      <p:tavLst>
                                        <p:tav tm="0">
                                          <p:val>
                                            <p:strVal val="0-#ppt_w/2"/>
                                          </p:val>
                                        </p:tav>
                                        <p:tav tm="100000">
                                          <p:val>
                                            <p:strVal val="#ppt_x"/>
                                          </p:val>
                                        </p:tav>
                                      </p:tavLst>
                                    </p:anim>
                                    <p:anim calcmode="lin" valueType="num">
                                      <p:cBhvr additive="base">
                                        <p:cTn id="239" dur="3000" fill="hold"/>
                                        <p:tgtEl>
                                          <p:spTgt spid="18"/>
                                        </p:tgtEl>
                                        <p:attrNameLst>
                                          <p:attrName>ppt_y</p:attrName>
                                        </p:attrNameLst>
                                      </p:cBhvr>
                                      <p:tavLst>
                                        <p:tav tm="0">
                                          <p:val>
                                            <p:strVal val="1+#ppt_h/2"/>
                                          </p:val>
                                        </p:tav>
                                        <p:tav tm="100000">
                                          <p:val>
                                            <p:strVal val="#ppt_y"/>
                                          </p:val>
                                        </p:tav>
                                      </p:tavLst>
                                    </p:anim>
                                  </p:childTnLst>
                                </p:cTn>
                              </p:par>
                              <p:par>
                                <p:cTn id="240" presetID="2" presetClass="entr" presetSubtype="12" fill="hold" nodeType="withEffect">
                                  <p:stCondLst>
                                    <p:cond delay="0"/>
                                  </p:stCondLst>
                                  <p:childTnLst>
                                    <p:set>
                                      <p:cBhvr>
                                        <p:cTn id="241" dur="1" fill="hold">
                                          <p:stCondLst>
                                            <p:cond delay="0"/>
                                          </p:stCondLst>
                                        </p:cTn>
                                        <p:tgtEl>
                                          <p:spTgt spid="26"/>
                                        </p:tgtEl>
                                        <p:attrNameLst>
                                          <p:attrName>style.visibility</p:attrName>
                                        </p:attrNameLst>
                                      </p:cBhvr>
                                      <p:to>
                                        <p:strVal val="visible"/>
                                      </p:to>
                                    </p:set>
                                    <p:anim calcmode="lin" valueType="num">
                                      <p:cBhvr additive="base">
                                        <p:cTn id="242" dur="3000" fill="hold"/>
                                        <p:tgtEl>
                                          <p:spTgt spid="26"/>
                                        </p:tgtEl>
                                        <p:attrNameLst>
                                          <p:attrName>ppt_x</p:attrName>
                                        </p:attrNameLst>
                                      </p:cBhvr>
                                      <p:tavLst>
                                        <p:tav tm="0">
                                          <p:val>
                                            <p:strVal val="0-#ppt_w/2"/>
                                          </p:val>
                                        </p:tav>
                                        <p:tav tm="100000">
                                          <p:val>
                                            <p:strVal val="#ppt_x"/>
                                          </p:val>
                                        </p:tav>
                                      </p:tavLst>
                                    </p:anim>
                                    <p:anim calcmode="lin" valueType="num">
                                      <p:cBhvr additive="base">
                                        <p:cTn id="243" dur="3000" fill="hold"/>
                                        <p:tgtEl>
                                          <p:spTgt spid="26"/>
                                        </p:tgtEl>
                                        <p:attrNameLst>
                                          <p:attrName>ppt_y</p:attrName>
                                        </p:attrNameLst>
                                      </p:cBhvr>
                                      <p:tavLst>
                                        <p:tav tm="0">
                                          <p:val>
                                            <p:strVal val="1+#ppt_h/2"/>
                                          </p:val>
                                        </p:tav>
                                        <p:tav tm="100000">
                                          <p:val>
                                            <p:strVal val="#ppt_y"/>
                                          </p:val>
                                        </p:tav>
                                      </p:tavLst>
                                    </p:anim>
                                  </p:childTnLst>
                                </p:cTn>
                              </p:par>
                              <p:par>
                                <p:cTn id="244" presetID="2" presetClass="entr" presetSubtype="12" fill="hold" nodeType="withEffect">
                                  <p:stCondLst>
                                    <p:cond delay="0"/>
                                  </p:stCondLst>
                                  <p:childTnLst>
                                    <p:set>
                                      <p:cBhvr>
                                        <p:cTn id="245" dur="1" fill="hold">
                                          <p:stCondLst>
                                            <p:cond delay="0"/>
                                          </p:stCondLst>
                                        </p:cTn>
                                        <p:tgtEl>
                                          <p:spTgt spid="34"/>
                                        </p:tgtEl>
                                        <p:attrNameLst>
                                          <p:attrName>style.visibility</p:attrName>
                                        </p:attrNameLst>
                                      </p:cBhvr>
                                      <p:to>
                                        <p:strVal val="visible"/>
                                      </p:to>
                                    </p:set>
                                    <p:anim calcmode="lin" valueType="num">
                                      <p:cBhvr additive="base">
                                        <p:cTn id="246" dur="3000" fill="hold"/>
                                        <p:tgtEl>
                                          <p:spTgt spid="34"/>
                                        </p:tgtEl>
                                        <p:attrNameLst>
                                          <p:attrName>ppt_x</p:attrName>
                                        </p:attrNameLst>
                                      </p:cBhvr>
                                      <p:tavLst>
                                        <p:tav tm="0">
                                          <p:val>
                                            <p:strVal val="0-#ppt_w/2"/>
                                          </p:val>
                                        </p:tav>
                                        <p:tav tm="100000">
                                          <p:val>
                                            <p:strVal val="#ppt_x"/>
                                          </p:val>
                                        </p:tav>
                                      </p:tavLst>
                                    </p:anim>
                                    <p:anim calcmode="lin" valueType="num">
                                      <p:cBhvr additive="base">
                                        <p:cTn id="247" dur="3000" fill="hold"/>
                                        <p:tgtEl>
                                          <p:spTgt spid="34"/>
                                        </p:tgtEl>
                                        <p:attrNameLst>
                                          <p:attrName>ppt_y</p:attrName>
                                        </p:attrNameLst>
                                      </p:cBhvr>
                                      <p:tavLst>
                                        <p:tav tm="0">
                                          <p:val>
                                            <p:strVal val="1+#ppt_h/2"/>
                                          </p:val>
                                        </p:tav>
                                        <p:tav tm="100000">
                                          <p:val>
                                            <p:strVal val="#ppt_y"/>
                                          </p:val>
                                        </p:tav>
                                      </p:tavLst>
                                    </p:anim>
                                  </p:childTnLst>
                                </p:cTn>
                              </p:par>
                              <p:par>
                                <p:cTn id="248" presetID="2" presetClass="entr" presetSubtype="8" fill="hold" nodeType="withEffect">
                                  <p:stCondLst>
                                    <p:cond delay="0"/>
                                  </p:stCondLst>
                                  <p:childTnLst>
                                    <p:set>
                                      <p:cBhvr>
                                        <p:cTn id="249" dur="1" fill="hold">
                                          <p:stCondLst>
                                            <p:cond delay="0"/>
                                          </p:stCondLst>
                                        </p:cTn>
                                        <p:tgtEl>
                                          <p:spTgt spid="7"/>
                                        </p:tgtEl>
                                        <p:attrNameLst>
                                          <p:attrName>style.visibility</p:attrName>
                                        </p:attrNameLst>
                                      </p:cBhvr>
                                      <p:to>
                                        <p:strVal val="visible"/>
                                      </p:to>
                                    </p:set>
                                    <p:anim calcmode="lin" valueType="num">
                                      <p:cBhvr additive="base">
                                        <p:cTn id="250" dur="3000" fill="hold"/>
                                        <p:tgtEl>
                                          <p:spTgt spid="7"/>
                                        </p:tgtEl>
                                        <p:attrNameLst>
                                          <p:attrName>ppt_x</p:attrName>
                                        </p:attrNameLst>
                                      </p:cBhvr>
                                      <p:tavLst>
                                        <p:tav tm="0">
                                          <p:val>
                                            <p:strVal val="0-#ppt_w/2"/>
                                          </p:val>
                                        </p:tav>
                                        <p:tav tm="100000">
                                          <p:val>
                                            <p:strVal val="#ppt_x"/>
                                          </p:val>
                                        </p:tav>
                                      </p:tavLst>
                                    </p:anim>
                                    <p:anim calcmode="lin" valueType="num">
                                      <p:cBhvr additive="base">
                                        <p:cTn id="251" dur="3000" fill="hold"/>
                                        <p:tgtEl>
                                          <p:spTgt spid="7"/>
                                        </p:tgtEl>
                                        <p:attrNameLst>
                                          <p:attrName>ppt_y</p:attrName>
                                        </p:attrNameLst>
                                      </p:cBhvr>
                                      <p:tavLst>
                                        <p:tav tm="0">
                                          <p:val>
                                            <p:strVal val="#ppt_y"/>
                                          </p:val>
                                        </p:tav>
                                        <p:tav tm="100000">
                                          <p:val>
                                            <p:strVal val="#ppt_y"/>
                                          </p:val>
                                        </p:tav>
                                      </p:tavLst>
                                    </p:anim>
                                  </p:childTnLst>
                                </p:cTn>
                              </p:par>
                              <p:par>
                                <p:cTn id="252" presetID="2" presetClass="entr" presetSubtype="8" fill="hold" nodeType="withEffect">
                                  <p:stCondLst>
                                    <p:cond delay="0"/>
                                  </p:stCondLst>
                                  <p:childTnLst>
                                    <p:set>
                                      <p:cBhvr>
                                        <p:cTn id="253" dur="1" fill="hold">
                                          <p:stCondLst>
                                            <p:cond delay="0"/>
                                          </p:stCondLst>
                                        </p:cTn>
                                        <p:tgtEl>
                                          <p:spTgt spid="19"/>
                                        </p:tgtEl>
                                        <p:attrNameLst>
                                          <p:attrName>style.visibility</p:attrName>
                                        </p:attrNameLst>
                                      </p:cBhvr>
                                      <p:to>
                                        <p:strVal val="visible"/>
                                      </p:to>
                                    </p:set>
                                    <p:anim calcmode="lin" valueType="num">
                                      <p:cBhvr additive="base">
                                        <p:cTn id="254" dur="3000" fill="hold"/>
                                        <p:tgtEl>
                                          <p:spTgt spid="19"/>
                                        </p:tgtEl>
                                        <p:attrNameLst>
                                          <p:attrName>ppt_x</p:attrName>
                                        </p:attrNameLst>
                                      </p:cBhvr>
                                      <p:tavLst>
                                        <p:tav tm="0">
                                          <p:val>
                                            <p:strVal val="0-#ppt_w/2"/>
                                          </p:val>
                                        </p:tav>
                                        <p:tav tm="100000">
                                          <p:val>
                                            <p:strVal val="#ppt_x"/>
                                          </p:val>
                                        </p:tav>
                                      </p:tavLst>
                                    </p:anim>
                                    <p:anim calcmode="lin" valueType="num">
                                      <p:cBhvr additive="base">
                                        <p:cTn id="255" dur="3000" fill="hold"/>
                                        <p:tgtEl>
                                          <p:spTgt spid="19"/>
                                        </p:tgtEl>
                                        <p:attrNameLst>
                                          <p:attrName>ppt_y</p:attrName>
                                        </p:attrNameLst>
                                      </p:cBhvr>
                                      <p:tavLst>
                                        <p:tav tm="0">
                                          <p:val>
                                            <p:strVal val="#ppt_y"/>
                                          </p:val>
                                        </p:tav>
                                        <p:tav tm="100000">
                                          <p:val>
                                            <p:strVal val="#ppt_y"/>
                                          </p:val>
                                        </p:tav>
                                      </p:tavLst>
                                    </p:anim>
                                  </p:childTnLst>
                                </p:cTn>
                              </p:par>
                              <p:par>
                                <p:cTn id="256" presetID="2" presetClass="entr" presetSubtype="8" fill="hold" nodeType="withEffect">
                                  <p:stCondLst>
                                    <p:cond delay="0"/>
                                  </p:stCondLst>
                                  <p:childTnLst>
                                    <p:set>
                                      <p:cBhvr>
                                        <p:cTn id="257" dur="1" fill="hold">
                                          <p:stCondLst>
                                            <p:cond delay="0"/>
                                          </p:stCondLst>
                                        </p:cTn>
                                        <p:tgtEl>
                                          <p:spTgt spid="27"/>
                                        </p:tgtEl>
                                        <p:attrNameLst>
                                          <p:attrName>style.visibility</p:attrName>
                                        </p:attrNameLst>
                                      </p:cBhvr>
                                      <p:to>
                                        <p:strVal val="visible"/>
                                      </p:to>
                                    </p:set>
                                    <p:anim calcmode="lin" valueType="num">
                                      <p:cBhvr additive="base">
                                        <p:cTn id="258" dur="3000" fill="hold"/>
                                        <p:tgtEl>
                                          <p:spTgt spid="27"/>
                                        </p:tgtEl>
                                        <p:attrNameLst>
                                          <p:attrName>ppt_x</p:attrName>
                                        </p:attrNameLst>
                                      </p:cBhvr>
                                      <p:tavLst>
                                        <p:tav tm="0">
                                          <p:val>
                                            <p:strVal val="0-#ppt_w/2"/>
                                          </p:val>
                                        </p:tav>
                                        <p:tav tm="100000">
                                          <p:val>
                                            <p:strVal val="#ppt_x"/>
                                          </p:val>
                                        </p:tav>
                                      </p:tavLst>
                                    </p:anim>
                                    <p:anim calcmode="lin" valueType="num">
                                      <p:cBhvr additive="base">
                                        <p:cTn id="259" dur="3000" fill="hold"/>
                                        <p:tgtEl>
                                          <p:spTgt spid="27"/>
                                        </p:tgtEl>
                                        <p:attrNameLst>
                                          <p:attrName>ppt_y</p:attrName>
                                        </p:attrNameLst>
                                      </p:cBhvr>
                                      <p:tavLst>
                                        <p:tav tm="0">
                                          <p:val>
                                            <p:strVal val="#ppt_y"/>
                                          </p:val>
                                        </p:tav>
                                        <p:tav tm="100000">
                                          <p:val>
                                            <p:strVal val="#ppt_y"/>
                                          </p:val>
                                        </p:tav>
                                      </p:tavLst>
                                    </p:anim>
                                  </p:childTnLst>
                                </p:cTn>
                              </p:par>
                              <p:par>
                                <p:cTn id="260" presetID="2" presetClass="entr" presetSubtype="8" fill="hold" nodeType="withEffect">
                                  <p:stCondLst>
                                    <p:cond delay="0"/>
                                  </p:stCondLst>
                                  <p:childTnLst>
                                    <p:set>
                                      <p:cBhvr>
                                        <p:cTn id="261" dur="1" fill="hold">
                                          <p:stCondLst>
                                            <p:cond delay="0"/>
                                          </p:stCondLst>
                                        </p:cTn>
                                        <p:tgtEl>
                                          <p:spTgt spid="35"/>
                                        </p:tgtEl>
                                        <p:attrNameLst>
                                          <p:attrName>style.visibility</p:attrName>
                                        </p:attrNameLst>
                                      </p:cBhvr>
                                      <p:to>
                                        <p:strVal val="visible"/>
                                      </p:to>
                                    </p:set>
                                    <p:anim calcmode="lin" valueType="num">
                                      <p:cBhvr additive="base">
                                        <p:cTn id="262" dur="3000" fill="hold"/>
                                        <p:tgtEl>
                                          <p:spTgt spid="35"/>
                                        </p:tgtEl>
                                        <p:attrNameLst>
                                          <p:attrName>ppt_x</p:attrName>
                                        </p:attrNameLst>
                                      </p:cBhvr>
                                      <p:tavLst>
                                        <p:tav tm="0">
                                          <p:val>
                                            <p:strVal val="0-#ppt_w/2"/>
                                          </p:val>
                                        </p:tav>
                                        <p:tav tm="100000">
                                          <p:val>
                                            <p:strVal val="#ppt_x"/>
                                          </p:val>
                                        </p:tav>
                                      </p:tavLst>
                                    </p:anim>
                                    <p:anim calcmode="lin" valueType="num">
                                      <p:cBhvr additive="base">
                                        <p:cTn id="263" dur="3000" fill="hold"/>
                                        <p:tgtEl>
                                          <p:spTgt spid="35"/>
                                        </p:tgtEl>
                                        <p:attrNameLst>
                                          <p:attrName>ppt_y</p:attrName>
                                        </p:attrNameLst>
                                      </p:cBhvr>
                                      <p:tavLst>
                                        <p:tav tm="0">
                                          <p:val>
                                            <p:strVal val="#ppt_y"/>
                                          </p:val>
                                        </p:tav>
                                        <p:tav tm="100000">
                                          <p:val>
                                            <p:strVal val="#ppt_y"/>
                                          </p:val>
                                        </p:tav>
                                      </p:tavLst>
                                    </p:anim>
                                  </p:childTnLst>
                                </p:cTn>
                              </p:par>
                              <p:par>
                                <p:cTn id="264" presetID="8" presetClass="emph" presetSubtype="0" fill="hold" nodeType="withEffect">
                                  <p:stCondLst>
                                    <p:cond delay="0"/>
                                  </p:stCondLst>
                                  <p:childTnLst>
                                    <p:animRot by="21600000">
                                      <p:cBhvr>
                                        <p:cTn id="265" dur="3000" fill="hold"/>
                                        <p:tgtEl>
                                          <p:spTgt spid="5"/>
                                        </p:tgtEl>
                                        <p:attrNameLst>
                                          <p:attrName>r</p:attrName>
                                        </p:attrNameLst>
                                      </p:cBhvr>
                                    </p:animRot>
                                  </p:childTnLst>
                                </p:cTn>
                              </p:par>
                              <p:par>
                                <p:cTn id="266" presetID="8" presetClass="emph" presetSubtype="0" fill="hold" nodeType="withEffect">
                                  <p:stCondLst>
                                    <p:cond delay="0"/>
                                  </p:stCondLst>
                                  <p:childTnLst>
                                    <p:animRot by="21600000">
                                      <p:cBhvr>
                                        <p:cTn id="267" dur="3000" fill="hold"/>
                                        <p:tgtEl>
                                          <p:spTgt spid="6"/>
                                        </p:tgtEl>
                                        <p:attrNameLst>
                                          <p:attrName>r</p:attrName>
                                        </p:attrNameLst>
                                      </p:cBhvr>
                                    </p:animRot>
                                  </p:childTnLst>
                                </p:cTn>
                              </p:par>
                              <p:par>
                                <p:cTn id="268" presetID="8" presetClass="emph" presetSubtype="0" fill="hold" nodeType="withEffect">
                                  <p:stCondLst>
                                    <p:cond delay="0"/>
                                  </p:stCondLst>
                                  <p:childTnLst>
                                    <p:animRot by="21600000">
                                      <p:cBhvr>
                                        <p:cTn id="269" dur="3000" fill="hold"/>
                                        <p:tgtEl>
                                          <p:spTgt spid="7"/>
                                        </p:tgtEl>
                                        <p:attrNameLst>
                                          <p:attrName>r</p:attrName>
                                        </p:attrNameLst>
                                      </p:cBhvr>
                                    </p:animRot>
                                  </p:childTnLst>
                                </p:cTn>
                              </p:par>
                              <p:par>
                                <p:cTn id="270" presetID="8" presetClass="emph" presetSubtype="0" fill="hold" nodeType="withEffect">
                                  <p:stCondLst>
                                    <p:cond delay="0"/>
                                  </p:stCondLst>
                                  <p:childTnLst>
                                    <p:animRot by="21600000">
                                      <p:cBhvr>
                                        <p:cTn id="271" dur="3000" fill="hold"/>
                                        <p:tgtEl>
                                          <p:spTgt spid="8"/>
                                        </p:tgtEl>
                                        <p:attrNameLst>
                                          <p:attrName>r</p:attrName>
                                        </p:attrNameLst>
                                      </p:cBhvr>
                                    </p:animRot>
                                  </p:childTnLst>
                                </p:cTn>
                              </p:par>
                              <p:par>
                                <p:cTn id="272" presetID="8" presetClass="emph" presetSubtype="0" fill="hold" nodeType="withEffect">
                                  <p:stCondLst>
                                    <p:cond delay="0"/>
                                  </p:stCondLst>
                                  <p:childTnLst>
                                    <p:animRot by="21600000">
                                      <p:cBhvr>
                                        <p:cTn id="273" dur="3000" fill="hold"/>
                                        <p:tgtEl>
                                          <p:spTgt spid="9"/>
                                        </p:tgtEl>
                                        <p:attrNameLst>
                                          <p:attrName>r</p:attrName>
                                        </p:attrNameLst>
                                      </p:cBhvr>
                                    </p:animRot>
                                  </p:childTnLst>
                                </p:cTn>
                              </p:par>
                              <p:par>
                                <p:cTn id="274" presetID="8" presetClass="emph" presetSubtype="0" fill="hold" nodeType="withEffect">
                                  <p:stCondLst>
                                    <p:cond delay="0"/>
                                  </p:stCondLst>
                                  <p:childTnLst>
                                    <p:animRot by="21600000">
                                      <p:cBhvr>
                                        <p:cTn id="275" dur="3000" fill="hold"/>
                                        <p:tgtEl>
                                          <p:spTgt spid="10"/>
                                        </p:tgtEl>
                                        <p:attrNameLst>
                                          <p:attrName>r</p:attrName>
                                        </p:attrNameLst>
                                      </p:cBhvr>
                                    </p:animRot>
                                  </p:childTnLst>
                                </p:cTn>
                              </p:par>
                              <p:par>
                                <p:cTn id="276" presetID="8" presetClass="emph" presetSubtype="0" fill="hold" nodeType="withEffect">
                                  <p:stCondLst>
                                    <p:cond delay="0"/>
                                  </p:stCondLst>
                                  <p:childTnLst>
                                    <p:animRot by="21600000">
                                      <p:cBhvr>
                                        <p:cTn id="277" dur="3000" fill="hold"/>
                                        <p:tgtEl>
                                          <p:spTgt spid="11"/>
                                        </p:tgtEl>
                                        <p:attrNameLst>
                                          <p:attrName>r</p:attrName>
                                        </p:attrNameLst>
                                      </p:cBhvr>
                                    </p:animRot>
                                  </p:childTnLst>
                                </p:cTn>
                              </p:par>
                              <p:par>
                                <p:cTn id="278" presetID="8" presetClass="emph" presetSubtype="0" fill="hold" nodeType="withEffect">
                                  <p:stCondLst>
                                    <p:cond delay="0"/>
                                  </p:stCondLst>
                                  <p:childTnLst>
                                    <p:animRot by="21600000">
                                      <p:cBhvr>
                                        <p:cTn id="279" dur="3000" fill="hold"/>
                                        <p:tgtEl>
                                          <p:spTgt spid="12"/>
                                        </p:tgtEl>
                                        <p:attrNameLst>
                                          <p:attrName>r</p:attrName>
                                        </p:attrNameLst>
                                      </p:cBhvr>
                                    </p:animRot>
                                  </p:childTnLst>
                                </p:cTn>
                              </p:par>
                              <p:par>
                                <p:cTn id="280" presetID="8" presetClass="emph" presetSubtype="0" fill="hold" nodeType="withEffect">
                                  <p:stCondLst>
                                    <p:cond delay="0"/>
                                  </p:stCondLst>
                                  <p:childTnLst>
                                    <p:animRot by="21600000">
                                      <p:cBhvr>
                                        <p:cTn id="281" dur="3000" fill="hold"/>
                                        <p:tgtEl>
                                          <p:spTgt spid="13"/>
                                        </p:tgtEl>
                                        <p:attrNameLst>
                                          <p:attrName>r</p:attrName>
                                        </p:attrNameLst>
                                      </p:cBhvr>
                                    </p:animRot>
                                  </p:childTnLst>
                                </p:cTn>
                              </p:par>
                              <p:par>
                                <p:cTn id="282" presetID="8" presetClass="emph" presetSubtype="0" fill="hold" nodeType="withEffect">
                                  <p:stCondLst>
                                    <p:cond delay="0"/>
                                  </p:stCondLst>
                                  <p:childTnLst>
                                    <p:animRot by="21600000">
                                      <p:cBhvr>
                                        <p:cTn id="283" dur="3000" fill="hold"/>
                                        <p:tgtEl>
                                          <p:spTgt spid="14"/>
                                        </p:tgtEl>
                                        <p:attrNameLst>
                                          <p:attrName>r</p:attrName>
                                        </p:attrNameLst>
                                      </p:cBhvr>
                                    </p:animRot>
                                  </p:childTnLst>
                                </p:cTn>
                              </p:par>
                              <p:par>
                                <p:cTn id="284" presetID="8" presetClass="emph" presetSubtype="0" fill="hold" nodeType="withEffect">
                                  <p:stCondLst>
                                    <p:cond delay="0"/>
                                  </p:stCondLst>
                                  <p:childTnLst>
                                    <p:animRot by="21600000">
                                      <p:cBhvr>
                                        <p:cTn id="285" dur="3000" fill="hold"/>
                                        <p:tgtEl>
                                          <p:spTgt spid="15"/>
                                        </p:tgtEl>
                                        <p:attrNameLst>
                                          <p:attrName>r</p:attrName>
                                        </p:attrNameLst>
                                      </p:cBhvr>
                                    </p:animRot>
                                  </p:childTnLst>
                                </p:cTn>
                              </p:par>
                              <p:par>
                                <p:cTn id="286" presetID="8" presetClass="emph" presetSubtype="0" fill="hold" nodeType="withEffect">
                                  <p:stCondLst>
                                    <p:cond delay="0"/>
                                  </p:stCondLst>
                                  <p:childTnLst>
                                    <p:animRot by="21600000">
                                      <p:cBhvr>
                                        <p:cTn id="287" dur="3000" fill="hold"/>
                                        <p:tgtEl>
                                          <p:spTgt spid="16"/>
                                        </p:tgtEl>
                                        <p:attrNameLst>
                                          <p:attrName>r</p:attrName>
                                        </p:attrNameLst>
                                      </p:cBhvr>
                                    </p:animRot>
                                  </p:childTnLst>
                                </p:cTn>
                              </p:par>
                              <p:par>
                                <p:cTn id="288" presetID="8" presetClass="emph" presetSubtype="0" fill="hold" nodeType="withEffect">
                                  <p:stCondLst>
                                    <p:cond delay="0"/>
                                  </p:stCondLst>
                                  <p:childTnLst>
                                    <p:animRot by="21600000">
                                      <p:cBhvr>
                                        <p:cTn id="289" dur="3000" fill="hold"/>
                                        <p:tgtEl>
                                          <p:spTgt spid="17"/>
                                        </p:tgtEl>
                                        <p:attrNameLst>
                                          <p:attrName>r</p:attrName>
                                        </p:attrNameLst>
                                      </p:cBhvr>
                                    </p:animRot>
                                  </p:childTnLst>
                                </p:cTn>
                              </p:par>
                              <p:par>
                                <p:cTn id="290" presetID="8" presetClass="emph" presetSubtype="0" fill="hold" nodeType="withEffect">
                                  <p:stCondLst>
                                    <p:cond delay="0"/>
                                  </p:stCondLst>
                                  <p:childTnLst>
                                    <p:animRot by="21600000">
                                      <p:cBhvr>
                                        <p:cTn id="291" dur="3000" fill="hold"/>
                                        <p:tgtEl>
                                          <p:spTgt spid="18"/>
                                        </p:tgtEl>
                                        <p:attrNameLst>
                                          <p:attrName>r</p:attrName>
                                        </p:attrNameLst>
                                      </p:cBhvr>
                                    </p:animRot>
                                  </p:childTnLst>
                                </p:cTn>
                              </p:par>
                              <p:par>
                                <p:cTn id="292" presetID="8" presetClass="emph" presetSubtype="0" fill="hold" nodeType="withEffect">
                                  <p:stCondLst>
                                    <p:cond delay="0"/>
                                  </p:stCondLst>
                                  <p:childTnLst>
                                    <p:animRot by="21600000">
                                      <p:cBhvr>
                                        <p:cTn id="293" dur="3000" fill="hold"/>
                                        <p:tgtEl>
                                          <p:spTgt spid="19"/>
                                        </p:tgtEl>
                                        <p:attrNameLst>
                                          <p:attrName>r</p:attrName>
                                        </p:attrNameLst>
                                      </p:cBhvr>
                                    </p:animRot>
                                  </p:childTnLst>
                                </p:cTn>
                              </p:par>
                              <p:par>
                                <p:cTn id="294" presetID="8" presetClass="emph" presetSubtype="0" fill="hold" nodeType="withEffect">
                                  <p:stCondLst>
                                    <p:cond delay="0"/>
                                  </p:stCondLst>
                                  <p:childTnLst>
                                    <p:animRot by="21600000">
                                      <p:cBhvr>
                                        <p:cTn id="295" dur="3000" fill="hold"/>
                                        <p:tgtEl>
                                          <p:spTgt spid="20"/>
                                        </p:tgtEl>
                                        <p:attrNameLst>
                                          <p:attrName>r</p:attrName>
                                        </p:attrNameLst>
                                      </p:cBhvr>
                                    </p:animRot>
                                  </p:childTnLst>
                                </p:cTn>
                              </p:par>
                              <p:par>
                                <p:cTn id="296" presetID="8" presetClass="emph" presetSubtype="0" fill="hold" nodeType="withEffect">
                                  <p:stCondLst>
                                    <p:cond delay="0"/>
                                  </p:stCondLst>
                                  <p:childTnLst>
                                    <p:animRot by="21600000">
                                      <p:cBhvr>
                                        <p:cTn id="297" dur="3000" fill="hold"/>
                                        <p:tgtEl>
                                          <p:spTgt spid="21"/>
                                        </p:tgtEl>
                                        <p:attrNameLst>
                                          <p:attrName>r</p:attrName>
                                        </p:attrNameLst>
                                      </p:cBhvr>
                                    </p:animRot>
                                  </p:childTnLst>
                                </p:cTn>
                              </p:par>
                              <p:par>
                                <p:cTn id="298" presetID="8" presetClass="emph" presetSubtype="0" fill="hold" nodeType="withEffect">
                                  <p:stCondLst>
                                    <p:cond delay="0"/>
                                  </p:stCondLst>
                                  <p:childTnLst>
                                    <p:animRot by="21600000">
                                      <p:cBhvr>
                                        <p:cTn id="299" dur="3000" fill="hold"/>
                                        <p:tgtEl>
                                          <p:spTgt spid="22"/>
                                        </p:tgtEl>
                                        <p:attrNameLst>
                                          <p:attrName>r</p:attrName>
                                        </p:attrNameLst>
                                      </p:cBhvr>
                                    </p:animRot>
                                  </p:childTnLst>
                                </p:cTn>
                              </p:par>
                              <p:par>
                                <p:cTn id="300" presetID="8" presetClass="emph" presetSubtype="0" fill="hold" nodeType="withEffect">
                                  <p:stCondLst>
                                    <p:cond delay="0"/>
                                  </p:stCondLst>
                                  <p:childTnLst>
                                    <p:animRot by="21600000">
                                      <p:cBhvr>
                                        <p:cTn id="301" dur="3000" fill="hold"/>
                                        <p:tgtEl>
                                          <p:spTgt spid="23"/>
                                        </p:tgtEl>
                                        <p:attrNameLst>
                                          <p:attrName>r</p:attrName>
                                        </p:attrNameLst>
                                      </p:cBhvr>
                                    </p:animRot>
                                  </p:childTnLst>
                                </p:cTn>
                              </p:par>
                              <p:par>
                                <p:cTn id="302" presetID="8" presetClass="emph" presetSubtype="0" fill="hold" nodeType="withEffect">
                                  <p:stCondLst>
                                    <p:cond delay="0"/>
                                  </p:stCondLst>
                                  <p:childTnLst>
                                    <p:animRot by="21600000">
                                      <p:cBhvr>
                                        <p:cTn id="303" dur="3000" fill="hold"/>
                                        <p:tgtEl>
                                          <p:spTgt spid="24"/>
                                        </p:tgtEl>
                                        <p:attrNameLst>
                                          <p:attrName>r</p:attrName>
                                        </p:attrNameLst>
                                      </p:cBhvr>
                                    </p:animRot>
                                  </p:childTnLst>
                                </p:cTn>
                              </p:par>
                              <p:par>
                                <p:cTn id="304" presetID="8" presetClass="emph" presetSubtype="0" fill="hold" nodeType="withEffect">
                                  <p:stCondLst>
                                    <p:cond delay="0"/>
                                  </p:stCondLst>
                                  <p:childTnLst>
                                    <p:animRot by="21600000">
                                      <p:cBhvr>
                                        <p:cTn id="305" dur="3000" fill="hold"/>
                                        <p:tgtEl>
                                          <p:spTgt spid="25"/>
                                        </p:tgtEl>
                                        <p:attrNameLst>
                                          <p:attrName>r</p:attrName>
                                        </p:attrNameLst>
                                      </p:cBhvr>
                                    </p:animRot>
                                  </p:childTnLst>
                                </p:cTn>
                              </p:par>
                              <p:par>
                                <p:cTn id="306" presetID="8" presetClass="emph" presetSubtype="0" fill="hold" nodeType="withEffect">
                                  <p:stCondLst>
                                    <p:cond delay="0"/>
                                  </p:stCondLst>
                                  <p:childTnLst>
                                    <p:animRot by="21600000">
                                      <p:cBhvr>
                                        <p:cTn id="307" dur="3000" fill="hold"/>
                                        <p:tgtEl>
                                          <p:spTgt spid="26"/>
                                        </p:tgtEl>
                                        <p:attrNameLst>
                                          <p:attrName>r</p:attrName>
                                        </p:attrNameLst>
                                      </p:cBhvr>
                                    </p:animRot>
                                  </p:childTnLst>
                                </p:cTn>
                              </p:par>
                              <p:par>
                                <p:cTn id="308" presetID="8" presetClass="emph" presetSubtype="0" fill="hold" nodeType="withEffect">
                                  <p:stCondLst>
                                    <p:cond delay="0"/>
                                  </p:stCondLst>
                                  <p:childTnLst>
                                    <p:animRot by="21600000">
                                      <p:cBhvr>
                                        <p:cTn id="309" dur="3000" fill="hold"/>
                                        <p:tgtEl>
                                          <p:spTgt spid="27"/>
                                        </p:tgtEl>
                                        <p:attrNameLst>
                                          <p:attrName>r</p:attrName>
                                        </p:attrNameLst>
                                      </p:cBhvr>
                                    </p:animRot>
                                  </p:childTnLst>
                                </p:cTn>
                              </p:par>
                              <p:par>
                                <p:cTn id="310" presetID="8" presetClass="emph" presetSubtype="0" fill="hold" nodeType="withEffect">
                                  <p:stCondLst>
                                    <p:cond delay="0"/>
                                  </p:stCondLst>
                                  <p:childTnLst>
                                    <p:animRot by="21600000">
                                      <p:cBhvr>
                                        <p:cTn id="311" dur="3000" fill="hold"/>
                                        <p:tgtEl>
                                          <p:spTgt spid="28"/>
                                        </p:tgtEl>
                                        <p:attrNameLst>
                                          <p:attrName>r</p:attrName>
                                        </p:attrNameLst>
                                      </p:cBhvr>
                                    </p:animRot>
                                  </p:childTnLst>
                                </p:cTn>
                              </p:par>
                              <p:par>
                                <p:cTn id="312" presetID="8" presetClass="emph" presetSubtype="0" fill="hold" nodeType="withEffect">
                                  <p:stCondLst>
                                    <p:cond delay="0"/>
                                  </p:stCondLst>
                                  <p:childTnLst>
                                    <p:animRot by="21600000">
                                      <p:cBhvr>
                                        <p:cTn id="313" dur="3000" fill="hold"/>
                                        <p:tgtEl>
                                          <p:spTgt spid="29"/>
                                        </p:tgtEl>
                                        <p:attrNameLst>
                                          <p:attrName>r</p:attrName>
                                        </p:attrNameLst>
                                      </p:cBhvr>
                                    </p:animRot>
                                  </p:childTnLst>
                                </p:cTn>
                              </p:par>
                              <p:par>
                                <p:cTn id="314" presetID="8" presetClass="emph" presetSubtype="0" fill="hold" nodeType="withEffect">
                                  <p:stCondLst>
                                    <p:cond delay="0"/>
                                  </p:stCondLst>
                                  <p:childTnLst>
                                    <p:animRot by="21600000">
                                      <p:cBhvr>
                                        <p:cTn id="315" dur="3000" fill="hold"/>
                                        <p:tgtEl>
                                          <p:spTgt spid="30"/>
                                        </p:tgtEl>
                                        <p:attrNameLst>
                                          <p:attrName>r</p:attrName>
                                        </p:attrNameLst>
                                      </p:cBhvr>
                                    </p:animRot>
                                  </p:childTnLst>
                                </p:cTn>
                              </p:par>
                              <p:par>
                                <p:cTn id="316" presetID="8" presetClass="emph" presetSubtype="0" fill="hold" nodeType="withEffect">
                                  <p:stCondLst>
                                    <p:cond delay="0"/>
                                  </p:stCondLst>
                                  <p:childTnLst>
                                    <p:animRot by="21600000">
                                      <p:cBhvr>
                                        <p:cTn id="317" dur="3000" fill="hold"/>
                                        <p:tgtEl>
                                          <p:spTgt spid="31"/>
                                        </p:tgtEl>
                                        <p:attrNameLst>
                                          <p:attrName>r</p:attrName>
                                        </p:attrNameLst>
                                      </p:cBhvr>
                                    </p:animRot>
                                  </p:childTnLst>
                                </p:cTn>
                              </p:par>
                              <p:par>
                                <p:cTn id="318" presetID="8" presetClass="emph" presetSubtype="0" fill="hold" nodeType="withEffect">
                                  <p:stCondLst>
                                    <p:cond delay="0"/>
                                  </p:stCondLst>
                                  <p:childTnLst>
                                    <p:animRot by="21600000">
                                      <p:cBhvr>
                                        <p:cTn id="319" dur="3000" fill="hold"/>
                                        <p:tgtEl>
                                          <p:spTgt spid="32"/>
                                        </p:tgtEl>
                                        <p:attrNameLst>
                                          <p:attrName>r</p:attrName>
                                        </p:attrNameLst>
                                      </p:cBhvr>
                                    </p:animRot>
                                  </p:childTnLst>
                                </p:cTn>
                              </p:par>
                              <p:par>
                                <p:cTn id="320" presetID="8" presetClass="emph" presetSubtype="0" fill="hold" nodeType="withEffect">
                                  <p:stCondLst>
                                    <p:cond delay="0"/>
                                  </p:stCondLst>
                                  <p:childTnLst>
                                    <p:animRot by="21600000">
                                      <p:cBhvr>
                                        <p:cTn id="321" dur="3000" fill="hold"/>
                                        <p:tgtEl>
                                          <p:spTgt spid="33"/>
                                        </p:tgtEl>
                                        <p:attrNameLst>
                                          <p:attrName>r</p:attrName>
                                        </p:attrNameLst>
                                      </p:cBhvr>
                                    </p:animRot>
                                  </p:childTnLst>
                                </p:cTn>
                              </p:par>
                              <p:par>
                                <p:cTn id="322" presetID="8" presetClass="emph" presetSubtype="0" fill="hold" nodeType="withEffect">
                                  <p:stCondLst>
                                    <p:cond delay="0"/>
                                  </p:stCondLst>
                                  <p:childTnLst>
                                    <p:animRot by="21600000">
                                      <p:cBhvr>
                                        <p:cTn id="323" dur="3000" fill="hold"/>
                                        <p:tgtEl>
                                          <p:spTgt spid="34"/>
                                        </p:tgtEl>
                                        <p:attrNameLst>
                                          <p:attrName>r</p:attrName>
                                        </p:attrNameLst>
                                      </p:cBhvr>
                                    </p:animRot>
                                  </p:childTnLst>
                                </p:cTn>
                              </p:par>
                              <p:par>
                                <p:cTn id="324" presetID="8" presetClass="emph" presetSubtype="0" fill="hold" nodeType="withEffect">
                                  <p:stCondLst>
                                    <p:cond delay="0"/>
                                  </p:stCondLst>
                                  <p:childTnLst>
                                    <p:animRot by="21600000">
                                      <p:cBhvr>
                                        <p:cTn id="325" dur="3000" fill="hold"/>
                                        <p:tgtEl>
                                          <p:spTgt spid="35"/>
                                        </p:tgtEl>
                                        <p:attrNameLst>
                                          <p:attrName>r</p:attrName>
                                        </p:attrNameLst>
                                      </p:cBhvr>
                                    </p:animRot>
                                  </p:childTnLst>
                                </p:cTn>
                              </p:par>
                              <p:par>
                                <p:cTn id="326" presetID="8" presetClass="emph" presetSubtype="0" fill="hold" nodeType="withEffect">
                                  <p:stCondLst>
                                    <p:cond delay="0"/>
                                  </p:stCondLst>
                                  <p:childTnLst>
                                    <p:animRot by="21600000">
                                      <p:cBhvr>
                                        <p:cTn id="327" dur="3000" fill="hold"/>
                                        <p:tgtEl>
                                          <p:spTgt spid="36"/>
                                        </p:tgtEl>
                                        <p:attrNameLst>
                                          <p:attrName>r</p:attrName>
                                        </p:attrNameLst>
                                      </p:cBhvr>
                                    </p:animRot>
                                  </p:childTnLst>
                                </p:cTn>
                              </p:par>
                            </p:childTnLst>
                          </p:cTn>
                        </p:par>
                        <p:par>
                          <p:cTn id="328" fill="hold">
                            <p:stCondLst>
                              <p:cond delay="3000"/>
                            </p:stCondLst>
                            <p:childTnLst>
                              <p:par>
                                <p:cTn id="329" presetID="23" presetClass="exit" presetSubtype="544" fill="hold" nodeType="afterEffect">
                                  <p:stCondLst>
                                    <p:cond delay="0"/>
                                  </p:stCondLst>
                                  <p:childTnLst>
                                    <p:anim calcmode="lin" valueType="num">
                                      <p:cBhvr>
                                        <p:cTn id="330" dur="3000"/>
                                        <p:tgtEl>
                                          <p:spTgt spid="5"/>
                                        </p:tgtEl>
                                        <p:attrNameLst>
                                          <p:attrName>ppt_w</p:attrName>
                                        </p:attrNameLst>
                                      </p:cBhvr>
                                      <p:tavLst>
                                        <p:tav tm="0">
                                          <p:val>
                                            <p:strVal val="ppt_w"/>
                                          </p:val>
                                        </p:tav>
                                        <p:tav tm="100000">
                                          <p:val>
                                            <p:fltVal val="0"/>
                                          </p:val>
                                        </p:tav>
                                      </p:tavLst>
                                    </p:anim>
                                    <p:anim calcmode="lin" valueType="num">
                                      <p:cBhvr>
                                        <p:cTn id="331" dur="3000"/>
                                        <p:tgtEl>
                                          <p:spTgt spid="5"/>
                                        </p:tgtEl>
                                        <p:attrNameLst>
                                          <p:attrName>ppt_h</p:attrName>
                                        </p:attrNameLst>
                                      </p:cBhvr>
                                      <p:tavLst>
                                        <p:tav tm="0">
                                          <p:val>
                                            <p:strVal val="ppt_h"/>
                                          </p:val>
                                        </p:tav>
                                        <p:tav tm="100000">
                                          <p:val>
                                            <p:fltVal val="0"/>
                                          </p:val>
                                        </p:tav>
                                      </p:tavLst>
                                    </p:anim>
                                    <p:anim calcmode="lin" valueType="num">
                                      <p:cBhvr>
                                        <p:cTn id="332" dur="3000"/>
                                        <p:tgtEl>
                                          <p:spTgt spid="5"/>
                                        </p:tgtEl>
                                        <p:attrNameLst>
                                          <p:attrName>ppt_x</p:attrName>
                                        </p:attrNameLst>
                                      </p:cBhvr>
                                      <p:tavLst>
                                        <p:tav tm="0">
                                          <p:val>
                                            <p:strVal val="ppt_x"/>
                                          </p:val>
                                        </p:tav>
                                        <p:tav tm="100000">
                                          <p:val>
                                            <p:fltVal val="0.5"/>
                                          </p:val>
                                        </p:tav>
                                      </p:tavLst>
                                    </p:anim>
                                    <p:anim calcmode="lin" valueType="num">
                                      <p:cBhvr>
                                        <p:cTn id="333" dur="3000"/>
                                        <p:tgtEl>
                                          <p:spTgt spid="5"/>
                                        </p:tgtEl>
                                        <p:attrNameLst>
                                          <p:attrName>ppt_y</p:attrName>
                                        </p:attrNameLst>
                                      </p:cBhvr>
                                      <p:tavLst>
                                        <p:tav tm="0">
                                          <p:val>
                                            <p:strVal val="ppt_y"/>
                                          </p:val>
                                        </p:tav>
                                        <p:tav tm="100000">
                                          <p:val>
                                            <p:fltVal val="0.5"/>
                                          </p:val>
                                        </p:tav>
                                      </p:tavLst>
                                    </p:anim>
                                    <p:set>
                                      <p:cBhvr>
                                        <p:cTn id="334" dur="1" fill="hold">
                                          <p:stCondLst>
                                            <p:cond delay="2999"/>
                                          </p:stCondLst>
                                        </p:cTn>
                                        <p:tgtEl>
                                          <p:spTgt spid="5"/>
                                        </p:tgtEl>
                                        <p:attrNameLst>
                                          <p:attrName>style.visibility</p:attrName>
                                        </p:attrNameLst>
                                      </p:cBhvr>
                                      <p:to>
                                        <p:strVal val="hidden"/>
                                      </p:to>
                                    </p:set>
                                  </p:childTnLst>
                                </p:cTn>
                              </p:par>
                              <p:par>
                                <p:cTn id="335" presetID="23" presetClass="exit" presetSubtype="544" fill="hold" nodeType="withEffect">
                                  <p:stCondLst>
                                    <p:cond delay="0"/>
                                  </p:stCondLst>
                                  <p:childTnLst>
                                    <p:anim calcmode="lin" valueType="num">
                                      <p:cBhvr>
                                        <p:cTn id="336" dur="3000"/>
                                        <p:tgtEl>
                                          <p:spTgt spid="6"/>
                                        </p:tgtEl>
                                        <p:attrNameLst>
                                          <p:attrName>ppt_w</p:attrName>
                                        </p:attrNameLst>
                                      </p:cBhvr>
                                      <p:tavLst>
                                        <p:tav tm="0">
                                          <p:val>
                                            <p:strVal val="ppt_w"/>
                                          </p:val>
                                        </p:tav>
                                        <p:tav tm="100000">
                                          <p:val>
                                            <p:fltVal val="0"/>
                                          </p:val>
                                        </p:tav>
                                      </p:tavLst>
                                    </p:anim>
                                    <p:anim calcmode="lin" valueType="num">
                                      <p:cBhvr>
                                        <p:cTn id="337" dur="3000"/>
                                        <p:tgtEl>
                                          <p:spTgt spid="6"/>
                                        </p:tgtEl>
                                        <p:attrNameLst>
                                          <p:attrName>ppt_h</p:attrName>
                                        </p:attrNameLst>
                                      </p:cBhvr>
                                      <p:tavLst>
                                        <p:tav tm="0">
                                          <p:val>
                                            <p:strVal val="ppt_h"/>
                                          </p:val>
                                        </p:tav>
                                        <p:tav tm="100000">
                                          <p:val>
                                            <p:fltVal val="0"/>
                                          </p:val>
                                        </p:tav>
                                      </p:tavLst>
                                    </p:anim>
                                    <p:anim calcmode="lin" valueType="num">
                                      <p:cBhvr>
                                        <p:cTn id="338" dur="3000"/>
                                        <p:tgtEl>
                                          <p:spTgt spid="6"/>
                                        </p:tgtEl>
                                        <p:attrNameLst>
                                          <p:attrName>ppt_x</p:attrName>
                                        </p:attrNameLst>
                                      </p:cBhvr>
                                      <p:tavLst>
                                        <p:tav tm="0">
                                          <p:val>
                                            <p:strVal val="ppt_x"/>
                                          </p:val>
                                        </p:tav>
                                        <p:tav tm="100000">
                                          <p:val>
                                            <p:fltVal val="0.5"/>
                                          </p:val>
                                        </p:tav>
                                      </p:tavLst>
                                    </p:anim>
                                    <p:anim calcmode="lin" valueType="num">
                                      <p:cBhvr>
                                        <p:cTn id="339" dur="3000"/>
                                        <p:tgtEl>
                                          <p:spTgt spid="6"/>
                                        </p:tgtEl>
                                        <p:attrNameLst>
                                          <p:attrName>ppt_y</p:attrName>
                                        </p:attrNameLst>
                                      </p:cBhvr>
                                      <p:tavLst>
                                        <p:tav tm="0">
                                          <p:val>
                                            <p:strVal val="ppt_y"/>
                                          </p:val>
                                        </p:tav>
                                        <p:tav tm="100000">
                                          <p:val>
                                            <p:fltVal val="0.5"/>
                                          </p:val>
                                        </p:tav>
                                      </p:tavLst>
                                    </p:anim>
                                    <p:set>
                                      <p:cBhvr>
                                        <p:cTn id="340" dur="1" fill="hold">
                                          <p:stCondLst>
                                            <p:cond delay="2999"/>
                                          </p:stCondLst>
                                        </p:cTn>
                                        <p:tgtEl>
                                          <p:spTgt spid="6"/>
                                        </p:tgtEl>
                                        <p:attrNameLst>
                                          <p:attrName>style.visibility</p:attrName>
                                        </p:attrNameLst>
                                      </p:cBhvr>
                                      <p:to>
                                        <p:strVal val="hidden"/>
                                      </p:to>
                                    </p:set>
                                  </p:childTnLst>
                                </p:cTn>
                              </p:par>
                              <p:par>
                                <p:cTn id="341" presetID="23" presetClass="exit" presetSubtype="544" fill="hold" nodeType="withEffect">
                                  <p:stCondLst>
                                    <p:cond delay="0"/>
                                  </p:stCondLst>
                                  <p:childTnLst>
                                    <p:anim calcmode="lin" valueType="num">
                                      <p:cBhvr>
                                        <p:cTn id="342" dur="3000"/>
                                        <p:tgtEl>
                                          <p:spTgt spid="7"/>
                                        </p:tgtEl>
                                        <p:attrNameLst>
                                          <p:attrName>ppt_w</p:attrName>
                                        </p:attrNameLst>
                                      </p:cBhvr>
                                      <p:tavLst>
                                        <p:tav tm="0">
                                          <p:val>
                                            <p:strVal val="ppt_w"/>
                                          </p:val>
                                        </p:tav>
                                        <p:tav tm="100000">
                                          <p:val>
                                            <p:fltVal val="0"/>
                                          </p:val>
                                        </p:tav>
                                      </p:tavLst>
                                    </p:anim>
                                    <p:anim calcmode="lin" valueType="num">
                                      <p:cBhvr>
                                        <p:cTn id="343" dur="3000"/>
                                        <p:tgtEl>
                                          <p:spTgt spid="7"/>
                                        </p:tgtEl>
                                        <p:attrNameLst>
                                          <p:attrName>ppt_h</p:attrName>
                                        </p:attrNameLst>
                                      </p:cBhvr>
                                      <p:tavLst>
                                        <p:tav tm="0">
                                          <p:val>
                                            <p:strVal val="ppt_h"/>
                                          </p:val>
                                        </p:tav>
                                        <p:tav tm="100000">
                                          <p:val>
                                            <p:fltVal val="0"/>
                                          </p:val>
                                        </p:tav>
                                      </p:tavLst>
                                    </p:anim>
                                    <p:anim calcmode="lin" valueType="num">
                                      <p:cBhvr>
                                        <p:cTn id="344" dur="3000"/>
                                        <p:tgtEl>
                                          <p:spTgt spid="7"/>
                                        </p:tgtEl>
                                        <p:attrNameLst>
                                          <p:attrName>ppt_x</p:attrName>
                                        </p:attrNameLst>
                                      </p:cBhvr>
                                      <p:tavLst>
                                        <p:tav tm="0">
                                          <p:val>
                                            <p:strVal val="ppt_x"/>
                                          </p:val>
                                        </p:tav>
                                        <p:tav tm="100000">
                                          <p:val>
                                            <p:fltVal val="0.5"/>
                                          </p:val>
                                        </p:tav>
                                      </p:tavLst>
                                    </p:anim>
                                    <p:anim calcmode="lin" valueType="num">
                                      <p:cBhvr>
                                        <p:cTn id="345" dur="3000"/>
                                        <p:tgtEl>
                                          <p:spTgt spid="7"/>
                                        </p:tgtEl>
                                        <p:attrNameLst>
                                          <p:attrName>ppt_y</p:attrName>
                                        </p:attrNameLst>
                                      </p:cBhvr>
                                      <p:tavLst>
                                        <p:tav tm="0">
                                          <p:val>
                                            <p:strVal val="ppt_y"/>
                                          </p:val>
                                        </p:tav>
                                        <p:tav tm="100000">
                                          <p:val>
                                            <p:fltVal val="0.5"/>
                                          </p:val>
                                        </p:tav>
                                      </p:tavLst>
                                    </p:anim>
                                    <p:set>
                                      <p:cBhvr>
                                        <p:cTn id="346" dur="1" fill="hold">
                                          <p:stCondLst>
                                            <p:cond delay="2999"/>
                                          </p:stCondLst>
                                        </p:cTn>
                                        <p:tgtEl>
                                          <p:spTgt spid="7"/>
                                        </p:tgtEl>
                                        <p:attrNameLst>
                                          <p:attrName>style.visibility</p:attrName>
                                        </p:attrNameLst>
                                      </p:cBhvr>
                                      <p:to>
                                        <p:strVal val="hidden"/>
                                      </p:to>
                                    </p:set>
                                  </p:childTnLst>
                                </p:cTn>
                              </p:par>
                              <p:par>
                                <p:cTn id="347" presetID="23" presetClass="exit" presetSubtype="544" fill="hold" nodeType="withEffect">
                                  <p:stCondLst>
                                    <p:cond delay="0"/>
                                  </p:stCondLst>
                                  <p:childTnLst>
                                    <p:anim calcmode="lin" valueType="num">
                                      <p:cBhvr>
                                        <p:cTn id="348" dur="3000"/>
                                        <p:tgtEl>
                                          <p:spTgt spid="8"/>
                                        </p:tgtEl>
                                        <p:attrNameLst>
                                          <p:attrName>ppt_w</p:attrName>
                                        </p:attrNameLst>
                                      </p:cBhvr>
                                      <p:tavLst>
                                        <p:tav tm="0">
                                          <p:val>
                                            <p:strVal val="ppt_w"/>
                                          </p:val>
                                        </p:tav>
                                        <p:tav tm="100000">
                                          <p:val>
                                            <p:fltVal val="0"/>
                                          </p:val>
                                        </p:tav>
                                      </p:tavLst>
                                    </p:anim>
                                    <p:anim calcmode="lin" valueType="num">
                                      <p:cBhvr>
                                        <p:cTn id="349" dur="3000"/>
                                        <p:tgtEl>
                                          <p:spTgt spid="8"/>
                                        </p:tgtEl>
                                        <p:attrNameLst>
                                          <p:attrName>ppt_h</p:attrName>
                                        </p:attrNameLst>
                                      </p:cBhvr>
                                      <p:tavLst>
                                        <p:tav tm="0">
                                          <p:val>
                                            <p:strVal val="ppt_h"/>
                                          </p:val>
                                        </p:tav>
                                        <p:tav tm="100000">
                                          <p:val>
                                            <p:fltVal val="0"/>
                                          </p:val>
                                        </p:tav>
                                      </p:tavLst>
                                    </p:anim>
                                    <p:anim calcmode="lin" valueType="num">
                                      <p:cBhvr>
                                        <p:cTn id="350" dur="3000"/>
                                        <p:tgtEl>
                                          <p:spTgt spid="8"/>
                                        </p:tgtEl>
                                        <p:attrNameLst>
                                          <p:attrName>ppt_x</p:attrName>
                                        </p:attrNameLst>
                                      </p:cBhvr>
                                      <p:tavLst>
                                        <p:tav tm="0">
                                          <p:val>
                                            <p:strVal val="ppt_x"/>
                                          </p:val>
                                        </p:tav>
                                        <p:tav tm="100000">
                                          <p:val>
                                            <p:fltVal val="0.5"/>
                                          </p:val>
                                        </p:tav>
                                      </p:tavLst>
                                    </p:anim>
                                    <p:anim calcmode="lin" valueType="num">
                                      <p:cBhvr>
                                        <p:cTn id="351" dur="3000"/>
                                        <p:tgtEl>
                                          <p:spTgt spid="8"/>
                                        </p:tgtEl>
                                        <p:attrNameLst>
                                          <p:attrName>ppt_y</p:attrName>
                                        </p:attrNameLst>
                                      </p:cBhvr>
                                      <p:tavLst>
                                        <p:tav tm="0">
                                          <p:val>
                                            <p:strVal val="ppt_y"/>
                                          </p:val>
                                        </p:tav>
                                        <p:tav tm="100000">
                                          <p:val>
                                            <p:fltVal val="0.5"/>
                                          </p:val>
                                        </p:tav>
                                      </p:tavLst>
                                    </p:anim>
                                    <p:set>
                                      <p:cBhvr>
                                        <p:cTn id="352" dur="1" fill="hold">
                                          <p:stCondLst>
                                            <p:cond delay="2999"/>
                                          </p:stCondLst>
                                        </p:cTn>
                                        <p:tgtEl>
                                          <p:spTgt spid="8"/>
                                        </p:tgtEl>
                                        <p:attrNameLst>
                                          <p:attrName>style.visibility</p:attrName>
                                        </p:attrNameLst>
                                      </p:cBhvr>
                                      <p:to>
                                        <p:strVal val="hidden"/>
                                      </p:to>
                                    </p:set>
                                  </p:childTnLst>
                                </p:cTn>
                              </p:par>
                              <p:par>
                                <p:cTn id="353" presetID="23" presetClass="exit" presetSubtype="544" fill="hold" nodeType="withEffect">
                                  <p:stCondLst>
                                    <p:cond delay="0"/>
                                  </p:stCondLst>
                                  <p:childTnLst>
                                    <p:anim calcmode="lin" valueType="num">
                                      <p:cBhvr>
                                        <p:cTn id="354" dur="3000"/>
                                        <p:tgtEl>
                                          <p:spTgt spid="9"/>
                                        </p:tgtEl>
                                        <p:attrNameLst>
                                          <p:attrName>ppt_w</p:attrName>
                                        </p:attrNameLst>
                                      </p:cBhvr>
                                      <p:tavLst>
                                        <p:tav tm="0">
                                          <p:val>
                                            <p:strVal val="ppt_w"/>
                                          </p:val>
                                        </p:tav>
                                        <p:tav tm="100000">
                                          <p:val>
                                            <p:fltVal val="0"/>
                                          </p:val>
                                        </p:tav>
                                      </p:tavLst>
                                    </p:anim>
                                    <p:anim calcmode="lin" valueType="num">
                                      <p:cBhvr>
                                        <p:cTn id="355" dur="3000"/>
                                        <p:tgtEl>
                                          <p:spTgt spid="9"/>
                                        </p:tgtEl>
                                        <p:attrNameLst>
                                          <p:attrName>ppt_h</p:attrName>
                                        </p:attrNameLst>
                                      </p:cBhvr>
                                      <p:tavLst>
                                        <p:tav tm="0">
                                          <p:val>
                                            <p:strVal val="ppt_h"/>
                                          </p:val>
                                        </p:tav>
                                        <p:tav tm="100000">
                                          <p:val>
                                            <p:fltVal val="0"/>
                                          </p:val>
                                        </p:tav>
                                      </p:tavLst>
                                    </p:anim>
                                    <p:anim calcmode="lin" valueType="num">
                                      <p:cBhvr>
                                        <p:cTn id="356" dur="3000"/>
                                        <p:tgtEl>
                                          <p:spTgt spid="9"/>
                                        </p:tgtEl>
                                        <p:attrNameLst>
                                          <p:attrName>ppt_x</p:attrName>
                                        </p:attrNameLst>
                                      </p:cBhvr>
                                      <p:tavLst>
                                        <p:tav tm="0">
                                          <p:val>
                                            <p:strVal val="ppt_x"/>
                                          </p:val>
                                        </p:tav>
                                        <p:tav tm="100000">
                                          <p:val>
                                            <p:fltVal val="0.5"/>
                                          </p:val>
                                        </p:tav>
                                      </p:tavLst>
                                    </p:anim>
                                    <p:anim calcmode="lin" valueType="num">
                                      <p:cBhvr>
                                        <p:cTn id="357" dur="3000"/>
                                        <p:tgtEl>
                                          <p:spTgt spid="9"/>
                                        </p:tgtEl>
                                        <p:attrNameLst>
                                          <p:attrName>ppt_y</p:attrName>
                                        </p:attrNameLst>
                                      </p:cBhvr>
                                      <p:tavLst>
                                        <p:tav tm="0">
                                          <p:val>
                                            <p:strVal val="ppt_y"/>
                                          </p:val>
                                        </p:tav>
                                        <p:tav tm="100000">
                                          <p:val>
                                            <p:fltVal val="0.5"/>
                                          </p:val>
                                        </p:tav>
                                      </p:tavLst>
                                    </p:anim>
                                    <p:set>
                                      <p:cBhvr>
                                        <p:cTn id="358" dur="1" fill="hold">
                                          <p:stCondLst>
                                            <p:cond delay="2999"/>
                                          </p:stCondLst>
                                        </p:cTn>
                                        <p:tgtEl>
                                          <p:spTgt spid="9"/>
                                        </p:tgtEl>
                                        <p:attrNameLst>
                                          <p:attrName>style.visibility</p:attrName>
                                        </p:attrNameLst>
                                      </p:cBhvr>
                                      <p:to>
                                        <p:strVal val="hidden"/>
                                      </p:to>
                                    </p:set>
                                  </p:childTnLst>
                                </p:cTn>
                              </p:par>
                              <p:par>
                                <p:cTn id="359" presetID="23" presetClass="exit" presetSubtype="544" fill="hold" nodeType="withEffect">
                                  <p:stCondLst>
                                    <p:cond delay="0"/>
                                  </p:stCondLst>
                                  <p:childTnLst>
                                    <p:anim calcmode="lin" valueType="num">
                                      <p:cBhvr>
                                        <p:cTn id="360" dur="3000"/>
                                        <p:tgtEl>
                                          <p:spTgt spid="10"/>
                                        </p:tgtEl>
                                        <p:attrNameLst>
                                          <p:attrName>ppt_w</p:attrName>
                                        </p:attrNameLst>
                                      </p:cBhvr>
                                      <p:tavLst>
                                        <p:tav tm="0">
                                          <p:val>
                                            <p:strVal val="ppt_w"/>
                                          </p:val>
                                        </p:tav>
                                        <p:tav tm="100000">
                                          <p:val>
                                            <p:fltVal val="0"/>
                                          </p:val>
                                        </p:tav>
                                      </p:tavLst>
                                    </p:anim>
                                    <p:anim calcmode="lin" valueType="num">
                                      <p:cBhvr>
                                        <p:cTn id="361" dur="3000"/>
                                        <p:tgtEl>
                                          <p:spTgt spid="10"/>
                                        </p:tgtEl>
                                        <p:attrNameLst>
                                          <p:attrName>ppt_h</p:attrName>
                                        </p:attrNameLst>
                                      </p:cBhvr>
                                      <p:tavLst>
                                        <p:tav tm="0">
                                          <p:val>
                                            <p:strVal val="ppt_h"/>
                                          </p:val>
                                        </p:tav>
                                        <p:tav tm="100000">
                                          <p:val>
                                            <p:fltVal val="0"/>
                                          </p:val>
                                        </p:tav>
                                      </p:tavLst>
                                    </p:anim>
                                    <p:anim calcmode="lin" valueType="num">
                                      <p:cBhvr>
                                        <p:cTn id="362" dur="3000"/>
                                        <p:tgtEl>
                                          <p:spTgt spid="10"/>
                                        </p:tgtEl>
                                        <p:attrNameLst>
                                          <p:attrName>ppt_x</p:attrName>
                                        </p:attrNameLst>
                                      </p:cBhvr>
                                      <p:tavLst>
                                        <p:tav tm="0">
                                          <p:val>
                                            <p:strVal val="ppt_x"/>
                                          </p:val>
                                        </p:tav>
                                        <p:tav tm="100000">
                                          <p:val>
                                            <p:fltVal val="0.5"/>
                                          </p:val>
                                        </p:tav>
                                      </p:tavLst>
                                    </p:anim>
                                    <p:anim calcmode="lin" valueType="num">
                                      <p:cBhvr>
                                        <p:cTn id="363" dur="3000"/>
                                        <p:tgtEl>
                                          <p:spTgt spid="10"/>
                                        </p:tgtEl>
                                        <p:attrNameLst>
                                          <p:attrName>ppt_y</p:attrName>
                                        </p:attrNameLst>
                                      </p:cBhvr>
                                      <p:tavLst>
                                        <p:tav tm="0">
                                          <p:val>
                                            <p:strVal val="ppt_y"/>
                                          </p:val>
                                        </p:tav>
                                        <p:tav tm="100000">
                                          <p:val>
                                            <p:fltVal val="0.5"/>
                                          </p:val>
                                        </p:tav>
                                      </p:tavLst>
                                    </p:anim>
                                    <p:set>
                                      <p:cBhvr>
                                        <p:cTn id="364" dur="1" fill="hold">
                                          <p:stCondLst>
                                            <p:cond delay="2999"/>
                                          </p:stCondLst>
                                        </p:cTn>
                                        <p:tgtEl>
                                          <p:spTgt spid="10"/>
                                        </p:tgtEl>
                                        <p:attrNameLst>
                                          <p:attrName>style.visibility</p:attrName>
                                        </p:attrNameLst>
                                      </p:cBhvr>
                                      <p:to>
                                        <p:strVal val="hidden"/>
                                      </p:to>
                                    </p:set>
                                  </p:childTnLst>
                                </p:cTn>
                              </p:par>
                              <p:par>
                                <p:cTn id="365" presetID="23" presetClass="exit" presetSubtype="544" fill="hold" nodeType="withEffect">
                                  <p:stCondLst>
                                    <p:cond delay="0"/>
                                  </p:stCondLst>
                                  <p:childTnLst>
                                    <p:anim calcmode="lin" valueType="num">
                                      <p:cBhvr>
                                        <p:cTn id="366" dur="3000"/>
                                        <p:tgtEl>
                                          <p:spTgt spid="11"/>
                                        </p:tgtEl>
                                        <p:attrNameLst>
                                          <p:attrName>ppt_w</p:attrName>
                                        </p:attrNameLst>
                                      </p:cBhvr>
                                      <p:tavLst>
                                        <p:tav tm="0">
                                          <p:val>
                                            <p:strVal val="ppt_w"/>
                                          </p:val>
                                        </p:tav>
                                        <p:tav tm="100000">
                                          <p:val>
                                            <p:fltVal val="0"/>
                                          </p:val>
                                        </p:tav>
                                      </p:tavLst>
                                    </p:anim>
                                    <p:anim calcmode="lin" valueType="num">
                                      <p:cBhvr>
                                        <p:cTn id="367" dur="3000"/>
                                        <p:tgtEl>
                                          <p:spTgt spid="11"/>
                                        </p:tgtEl>
                                        <p:attrNameLst>
                                          <p:attrName>ppt_h</p:attrName>
                                        </p:attrNameLst>
                                      </p:cBhvr>
                                      <p:tavLst>
                                        <p:tav tm="0">
                                          <p:val>
                                            <p:strVal val="ppt_h"/>
                                          </p:val>
                                        </p:tav>
                                        <p:tav tm="100000">
                                          <p:val>
                                            <p:fltVal val="0"/>
                                          </p:val>
                                        </p:tav>
                                      </p:tavLst>
                                    </p:anim>
                                    <p:anim calcmode="lin" valueType="num">
                                      <p:cBhvr>
                                        <p:cTn id="368" dur="3000"/>
                                        <p:tgtEl>
                                          <p:spTgt spid="11"/>
                                        </p:tgtEl>
                                        <p:attrNameLst>
                                          <p:attrName>ppt_x</p:attrName>
                                        </p:attrNameLst>
                                      </p:cBhvr>
                                      <p:tavLst>
                                        <p:tav tm="0">
                                          <p:val>
                                            <p:strVal val="ppt_x"/>
                                          </p:val>
                                        </p:tav>
                                        <p:tav tm="100000">
                                          <p:val>
                                            <p:fltVal val="0.5"/>
                                          </p:val>
                                        </p:tav>
                                      </p:tavLst>
                                    </p:anim>
                                    <p:anim calcmode="lin" valueType="num">
                                      <p:cBhvr>
                                        <p:cTn id="369" dur="3000"/>
                                        <p:tgtEl>
                                          <p:spTgt spid="11"/>
                                        </p:tgtEl>
                                        <p:attrNameLst>
                                          <p:attrName>ppt_y</p:attrName>
                                        </p:attrNameLst>
                                      </p:cBhvr>
                                      <p:tavLst>
                                        <p:tav tm="0">
                                          <p:val>
                                            <p:strVal val="ppt_y"/>
                                          </p:val>
                                        </p:tav>
                                        <p:tav tm="100000">
                                          <p:val>
                                            <p:fltVal val="0.5"/>
                                          </p:val>
                                        </p:tav>
                                      </p:tavLst>
                                    </p:anim>
                                    <p:set>
                                      <p:cBhvr>
                                        <p:cTn id="370" dur="1" fill="hold">
                                          <p:stCondLst>
                                            <p:cond delay="2999"/>
                                          </p:stCondLst>
                                        </p:cTn>
                                        <p:tgtEl>
                                          <p:spTgt spid="11"/>
                                        </p:tgtEl>
                                        <p:attrNameLst>
                                          <p:attrName>style.visibility</p:attrName>
                                        </p:attrNameLst>
                                      </p:cBhvr>
                                      <p:to>
                                        <p:strVal val="hidden"/>
                                      </p:to>
                                    </p:set>
                                  </p:childTnLst>
                                </p:cTn>
                              </p:par>
                              <p:par>
                                <p:cTn id="371" presetID="23" presetClass="exit" presetSubtype="544" fill="hold" nodeType="withEffect">
                                  <p:stCondLst>
                                    <p:cond delay="0"/>
                                  </p:stCondLst>
                                  <p:childTnLst>
                                    <p:anim calcmode="lin" valueType="num">
                                      <p:cBhvr>
                                        <p:cTn id="372" dur="3000"/>
                                        <p:tgtEl>
                                          <p:spTgt spid="12"/>
                                        </p:tgtEl>
                                        <p:attrNameLst>
                                          <p:attrName>ppt_w</p:attrName>
                                        </p:attrNameLst>
                                      </p:cBhvr>
                                      <p:tavLst>
                                        <p:tav tm="0">
                                          <p:val>
                                            <p:strVal val="ppt_w"/>
                                          </p:val>
                                        </p:tav>
                                        <p:tav tm="100000">
                                          <p:val>
                                            <p:fltVal val="0"/>
                                          </p:val>
                                        </p:tav>
                                      </p:tavLst>
                                    </p:anim>
                                    <p:anim calcmode="lin" valueType="num">
                                      <p:cBhvr>
                                        <p:cTn id="373" dur="3000"/>
                                        <p:tgtEl>
                                          <p:spTgt spid="12"/>
                                        </p:tgtEl>
                                        <p:attrNameLst>
                                          <p:attrName>ppt_h</p:attrName>
                                        </p:attrNameLst>
                                      </p:cBhvr>
                                      <p:tavLst>
                                        <p:tav tm="0">
                                          <p:val>
                                            <p:strVal val="ppt_h"/>
                                          </p:val>
                                        </p:tav>
                                        <p:tav tm="100000">
                                          <p:val>
                                            <p:fltVal val="0"/>
                                          </p:val>
                                        </p:tav>
                                      </p:tavLst>
                                    </p:anim>
                                    <p:anim calcmode="lin" valueType="num">
                                      <p:cBhvr>
                                        <p:cTn id="374" dur="3000"/>
                                        <p:tgtEl>
                                          <p:spTgt spid="12"/>
                                        </p:tgtEl>
                                        <p:attrNameLst>
                                          <p:attrName>ppt_x</p:attrName>
                                        </p:attrNameLst>
                                      </p:cBhvr>
                                      <p:tavLst>
                                        <p:tav tm="0">
                                          <p:val>
                                            <p:strVal val="ppt_x"/>
                                          </p:val>
                                        </p:tav>
                                        <p:tav tm="100000">
                                          <p:val>
                                            <p:fltVal val="0.5"/>
                                          </p:val>
                                        </p:tav>
                                      </p:tavLst>
                                    </p:anim>
                                    <p:anim calcmode="lin" valueType="num">
                                      <p:cBhvr>
                                        <p:cTn id="375" dur="3000"/>
                                        <p:tgtEl>
                                          <p:spTgt spid="12"/>
                                        </p:tgtEl>
                                        <p:attrNameLst>
                                          <p:attrName>ppt_y</p:attrName>
                                        </p:attrNameLst>
                                      </p:cBhvr>
                                      <p:tavLst>
                                        <p:tav tm="0">
                                          <p:val>
                                            <p:strVal val="ppt_y"/>
                                          </p:val>
                                        </p:tav>
                                        <p:tav tm="100000">
                                          <p:val>
                                            <p:fltVal val="0.5"/>
                                          </p:val>
                                        </p:tav>
                                      </p:tavLst>
                                    </p:anim>
                                    <p:set>
                                      <p:cBhvr>
                                        <p:cTn id="376" dur="1" fill="hold">
                                          <p:stCondLst>
                                            <p:cond delay="2999"/>
                                          </p:stCondLst>
                                        </p:cTn>
                                        <p:tgtEl>
                                          <p:spTgt spid="12"/>
                                        </p:tgtEl>
                                        <p:attrNameLst>
                                          <p:attrName>style.visibility</p:attrName>
                                        </p:attrNameLst>
                                      </p:cBhvr>
                                      <p:to>
                                        <p:strVal val="hidden"/>
                                      </p:to>
                                    </p:set>
                                  </p:childTnLst>
                                </p:cTn>
                              </p:par>
                              <p:par>
                                <p:cTn id="377" presetID="23" presetClass="exit" presetSubtype="544" fill="hold" nodeType="withEffect">
                                  <p:stCondLst>
                                    <p:cond delay="0"/>
                                  </p:stCondLst>
                                  <p:childTnLst>
                                    <p:anim calcmode="lin" valueType="num">
                                      <p:cBhvr>
                                        <p:cTn id="378" dur="3000"/>
                                        <p:tgtEl>
                                          <p:spTgt spid="13"/>
                                        </p:tgtEl>
                                        <p:attrNameLst>
                                          <p:attrName>ppt_w</p:attrName>
                                        </p:attrNameLst>
                                      </p:cBhvr>
                                      <p:tavLst>
                                        <p:tav tm="0">
                                          <p:val>
                                            <p:strVal val="ppt_w"/>
                                          </p:val>
                                        </p:tav>
                                        <p:tav tm="100000">
                                          <p:val>
                                            <p:fltVal val="0"/>
                                          </p:val>
                                        </p:tav>
                                      </p:tavLst>
                                    </p:anim>
                                    <p:anim calcmode="lin" valueType="num">
                                      <p:cBhvr>
                                        <p:cTn id="379" dur="3000"/>
                                        <p:tgtEl>
                                          <p:spTgt spid="13"/>
                                        </p:tgtEl>
                                        <p:attrNameLst>
                                          <p:attrName>ppt_h</p:attrName>
                                        </p:attrNameLst>
                                      </p:cBhvr>
                                      <p:tavLst>
                                        <p:tav tm="0">
                                          <p:val>
                                            <p:strVal val="ppt_h"/>
                                          </p:val>
                                        </p:tav>
                                        <p:tav tm="100000">
                                          <p:val>
                                            <p:fltVal val="0"/>
                                          </p:val>
                                        </p:tav>
                                      </p:tavLst>
                                    </p:anim>
                                    <p:anim calcmode="lin" valueType="num">
                                      <p:cBhvr>
                                        <p:cTn id="380" dur="3000"/>
                                        <p:tgtEl>
                                          <p:spTgt spid="13"/>
                                        </p:tgtEl>
                                        <p:attrNameLst>
                                          <p:attrName>ppt_x</p:attrName>
                                        </p:attrNameLst>
                                      </p:cBhvr>
                                      <p:tavLst>
                                        <p:tav tm="0">
                                          <p:val>
                                            <p:strVal val="ppt_x"/>
                                          </p:val>
                                        </p:tav>
                                        <p:tav tm="100000">
                                          <p:val>
                                            <p:fltVal val="0.5"/>
                                          </p:val>
                                        </p:tav>
                                      </p:tavLst>
                                    </p:anim>
                                    <p:anim calcmode="lin" valueType="num">
                                      <p:cBhvr>
                                        <p:cTn id="381" dur="3000"/>
                                        <p:tgtEl>
                                          <p:spTgt spid="13"/>
                                        </p:tgtEl>
                                        <p:attrNameLst>
                                          <p:attrName>ppt_y</p:attrName>
                                        </p:attrNameLst>
                                      </p:cBhvr>
                                      <p:tavLst>
                                        <p:tav tm="0">
                                          <p:val>
                                            <p:strVal val="ppt_y"/>
                                          </p:val>
                                        </p:tav>
                                        <p:tav tm="100000">
                                          <p:val>
                                            <p:fltVal val="0.5"/>
                                          </p:val>
                                        </p:tav>
                                      </p:tavLst>
                                    </p:anim>
                                    <p:set>
                                      <p:cBhvr>
                                        <p:cTn id="382" dur="1" fill="hold">
                                          <p:stCondLst>
                                            <p:cond delay="2999"/>
                                          </p:stCondLst>
                                        </p:cTn>
                                        <p:tgtEl>
                                          <p:spTgt spid="13"/>
                                        </p:tgtEl>
                                        <p:attrNameLst>
                                          <p:attrName>style.visibility</p:attrName>
                                        </p:attrNameLst>
                                      </p:cBhvr>
                                      <p:to>
                                        <p:strVal val="hidden"/>
                                      </p:to>
                                    </p:set>
                                  </p:childTnLst>
                                </p:cTn>
                              </p:par>
                              <p:par>
                                <p:cTn id="383" presetID="23" presetClass="exit" presetSubtype="544" fill="hold" nodeType="withEffect">
                                  <p:stCondLst>
                                    <p:cond delay="0"/>
                                  </p:stCondLst>
                                  <p:childTnLst>
                                    <p:anim calcmode="lin" valueType="num">
                                      <p:cBhvr>
                                        <p:cTn id="384" dur="3000"/>
                                        <p:tgtEl>
                                          <p:spTgt spid="14"/>
                                        </p:tgtEl>
                                        <p:attrNameLst>
                                          <p:attrName>ppt_w</p:attrName>
                                        </p:attrNameLst>
                                      </p:cBhvr>
                                      <p:tavLst>
                                        <p:tav tm="0">
                                          <p:val>
                                            <p:strVal val="ppt_w"/>
                                          </p:val>
                                        </p:tav>
                                        <p:tav tm="100000">
                                          <p:val>
                                            <p:fltVal val="0"/>
                                          </p:val>
                                        </p:tav>
                                      </p:tavLst>
                                    </p:anim>
                                    <p:anim calcmode="lin" valueType="num">
                                      <p:cBhvr>
                                        <p:cTn id="385" dur="3000"/>
                                        <p:tgtEl>
                                          <p:spTgt spid="14"/>
                                        </p:tgtEl>
                                        <p:attrNameLst>
                                          <p:attrName>ppt_h</p:attrName>
                                        </p:attrNameLst>
                                      </p:cBhvr>
                                      <p:tavLst>
                                        <p:tav tm="0">
                                          <p:val>
                                            <p:strVal val="ppt_h"/>
                                          </p:val>
                                        </p:tav>
                                        <p:tav tm="100000">
                                          <p:val>
                                            <p:fltVal val="0"/>
                                          </p:val>
                                        </p:tav>
                                      </p:tavLst>
                                    </p:anim>
                                    <p:anim calcmode="lin" valueType="num">
                                      <p:cBhvr>
                                        <p:cTn id="386" dur="3000"/>
                                        <p:tgtEl>
                                          <p:spTgt spid="14"/>
                                        </p:tgtEl>
                                        <p:attrNameLst>
                                          <p:attrName>ppt_x</p:attrName>
                                        </p:attrNameLst>
                                      </p:cBhvr>
                                      <p:tavLst>
                                        <p:tav tm="0">
                                          <p:val>
                                            <p:strVal val="ppt_x"/>
                                          </p:val>
                                        </p:tav>
                                        <p:tav tm="100000">
                                          <p:val>
                                            <p:fltVal val="0.5"/>
                                          </p:val>
                                        </p:tav>
                                      </p:tavLst>
                                    </p:anim>
                                    <p:anim calcmode="lin" valueType="num">
                                      <p:cBhvr>
                                        <p:cTn id="387" dur="3000"/>
                                        <p:tgtEl>
                                          <p:spTgt spid="14"/>
                                        </p:tgtEl>
                                        <p:attrNameLst>
                                          <p:attrName>ppt_y</p:attrName>
                                        </p:attrNameLst>
                                      </p:cBhvr>
                                      <p:tavLst>
                                        <p:tav tm="0">
                                          <p:val>
                                            <p:strVal val="ppt_y"/>
                                          </p:val>
                                        </p:tav>
                                        <p:tav tm="100000">
                                          <p:val>
                                            <p:fltVal val="0.5"/>
                                          </p:val>
                                        </p:tav>
                                      </p:tavLst>
                                    </p:anim>
                                    <p:set>
                                      <p:cBhvr>
                                        <p:cTn id="388" dur="1" fill="hold">
                                          <p:stCondLst>
                                            <p:cond delay="2999"/>
                                          </p:stCondLst>
                                        </p:cTn>
                                        <p:tgtEl>
                                          <p:spTgt spid="14"/>
                                        </p:tgtEl>
                                        <p:attrNameLst>
                                          <p:attrName>style.visibility</p:attrName>
                                        </p:attrNameLst>
                                      </p:cBhvr>
                                      <p:to>
                                        <p:strVal val="hidden"/>
                                      </p:to>
                                    </p:set>
                                  </p:childTnLst>
                                </p:cTn>
                              </p:par>
                              <p:par>
                                <p:cTn id="389" presetID="23" presetClass="exit" presetSubtype="544" fill="hold" nodeType="withEffect">
                                  <p:stCondLst>
                                    <p:cond delay="0"/>
                                  </p:stCondLst>
                                  <p:childTnLst>
                                    <p:anim calcmode="lin" valueType="num">
                                      <p:cBhvr>
                                        <p:cTn id="390" dur="3000"/>
                                        <p:tgtEl>
                                          <p:spTgt spid="15"/>
                                        </p:tgtEl>
                                        <p:attrNameLst>
                                          <p:attrName>ppt_w</p:attrName>
                                        </p:attrNameLst>
                                      </p:cBhvr>
                                      <p:tavLst>
                                        <p:tav tm="0">
                                          <p:val>
                                            <p:strVal val="ppt_w"/>
                                          </p:val>
                                        </p:tav>
                                        <p:tav tm="100000">
                                          <p:val>
                                            <p:fltVal val="0"/>
                                          </p:val>
                                        </p:tav>
                                      </p:tavLst>
                                    </p:anim>
                                    <p:anim calcmode="lin" valueType="num">
                                      <p:cBhvr>
                                        <p:cTn id="391" dur="3000"/>
                                        <p:tgtEl>
                                          <p:spTgt spid="15"/>
                                        </p:tgtEl>
                                        <p:attrNameLst>
                                          <p:attrName>ppt_h</p:attrName>
                                        </p:attrNameLst>
                                      </p:cBhvr>
                                      <p:tavLst>
                                        <p:tav tm="0">
                                          <p:val>
                                            <p:strVal val="ppt_h"/>
                                          </p:val>
                                        </p:tav>
                                        <p:tav tm="100000">
                                          <p:val>
                                            <p:fltVal val="0"/>
                                          </p:val>
                                        </p:tav>
                                      </p:tavLst>
                                    </p:anim>
                                    <p:anim calcmode="lin" valueType="num">
                                      <p:cBhvr>
                                        <p:cTn id="392" dur="3000"/>
                                        <p:tgtEl>
                                          <p:spTgt spid="15"/>
                                        </p:tgtEl>
                                        <p:attrNameLst>
                                          <p:attrName>ppt_x</p:attrName>
                                        </p:attrNameLst>
                                      </p:cBhvr>
                                      <p:tavLst>
                                        <p:tav tm="0">
                                          <p:val>
                                            <p:strVal val="ppt_x"/>
                                          </p:val>
                                        </p:tav>
                                        <p:tav tm="100000">
                                          <p:val>
                                            <p:fltVal val="0.5"/>
                                          </p:val>
                                        </p:tav>
                                      </p:tavLst>
                                    </p:anim>
                                    <p:anim calcmode="lin" valueType="num">
                                      <p:cBhvr>
                                        <p:cTn id="393" dur="3000"/>
                                        <p:tgtEl>
                                          <p:spTgt spid="15"/>
                                        </p:tgtEl>
                                        <p:attrNameLst>
                                          <p:attrName>ppt_y</p:attrName>
                                        </p:attrNameLst>
                                      </p:cBhvr>
                                      <p:tavLst>
                                        <p:tav tm="0">
                                          <p:val>
                                            <p:strVal val="ppt_y"/>
                                          </p:val>
                                        </p:tav>
                                        <p:tav tm="100000">
                                          <p:val>
                                            <p:fltVal val="0.5"/>
                                          </p:val>
                                        </p:tav>
                                      </p:tavLst>
                                    </p:anim>
                                    <p:set>
                                      <p:cBhvr>
                                        <p:cTn id="394" dur="1" fill="hold">
                                          <p:stCondLst>
                                            <p:cond delay="2999"/>
                                          </p:stCondLst>
                                        </p:cTn>
                                        <p:tgtEl>
                                          <p:spTgt spid="15"/>
                                        </p:tgtEl>
                                        <p:attrNameLst>
                                          <p:attrName>style.visibility</p:attrName>
                                        </p:attrNameLst>
                                      </p:cBhvr>
                                      <p:to>
                                        <p:strVal val="hidden"/>
                                      </p:to>
                                    </p:set>
                                  </p:childTnLst>
                                </p:cTn>
                              </p:par>
                              <p:par>
                                <p:cTn id="395" presetID="23" presetClass="exit" presetSubtype="544" fill="hold" nodeType="withEffect">
                                  <p:stCondLst>
                                    <p:cond delay="0"/>
                                  </p:stCondLst>
                                  <p:childTnLst>
                                    <p:anim calcmode="lin" valueType="num">
                                      <p:cBhvr>
                                        <p:cTn id="396" dur="3000"/>
                                        <p:tgtEl>
                                          <p:spTgt spid="16"/>
                                        </p:tgtEl>
                                        <p:attrNameLst>
                                          <p:attrName>ppt_w</p:attrName>
                                        </p:attrNameLst>
                                      </p:cBhvr>
                                      <p:tavLst>
                                        <p:tav tm="0">
                                          <p:val>
                                            <p:strVal val="ppt_w"/>
                                          </p:val>
                                        </p:tav>
                                        <p:tav tm="100000">
                                          <p:val>
                                            <p:fltVal val="0"/>
                                          </p:val>
                                        </p:tav>
                                      </p:tavLst>
                                    </p:anim>
                                    <p:anim calcmode="lin" valueType="num">
                                      <p:cBhvr>
                                        <p:cTn id="397" dur="3000"/>
                                        <p:tgtEl>
                                          <p:spTgt spid="16"/>
                                        </p:tgtEl>
                                        <p:attrNameLst>
                                          <p:attrName>ppt_h</p:attrName>
                                        </p:attrNameLst>
                                      </p:cBhvr>
                                      <p:tavLst>
                                        <p:tav tm="0">
                                          <p:val>
                                            <p:strVal val="ppt_h"/>
                                          </p:val>
                                        </p:tav>
                                        <p:tav tm="100000">
                                          <p:val>
                                            <p:fltVal val="0"/>
                                          </p:val>
                                        </p:tav>
                                      </p:tavLst>
                                    </p:anim>
                                    <p:anim calcmode="lin" valueType="num">
                                      <p:cBhvr>
                                        <p:cTn id="398" dur="3000"/>
                                        <p:tgtEl>
                                          <p:spTgt spid="16"/>
                                        </p:tgtEl>
                                        <p:attrNameLst>
                                          <p:attrName>ppt_x</p:attrName>
                                        </p:attrNameLst>
                                      </p:cBhvr>
                                      <p:tavLst>
                                        <p:tav tm="0">
                                          <p:val>
                                            <p:strVal val="ppt_x"/>
                                          </p:val>
                                        </p:tav>
                                        <p:tav tm="100000">
                                          <p:val>
                                            <p:fltVal val="0.5"/>
                                          </p:val>
                                        </p:tav>
                                      </p:tavLst>
                                    </p:anim>
                                    <p:anim calcmode="lin" valueType="num">
                                      <p:cBhvr>
                                        <p:cTn id="399" dur="3000"/>
                                        <p:tgtEl>
                                          <p:spTgt spid="16"/>
                                        </p:tgtEl>
                                        <p:attrNameLst>
                                          <p:attrName>ppt_y</p:attrName>
                                        </p:attrNameLst>
                                      </p:cBhvr>
                                      <p:tavLst>
                                        <p:tav tm="0">
                                          <p:val>
                                            <p:strVal val="ppt_y"/>
                                          </p:val>
                                        </p:tav>
                                        <p:tav tm="100000">
                                          <p:val>
                                            <p:fltVal val="0.5"/>
                                          </p:val>
                                        </p:tav>
                                      </p:tavLst>
                                    </p:anim>
                                    <p:set>
                                      <p:cBhvr>
                                        <p:cTn id="400" dur="1" fill="hold">
                                          <p:stCondLst>
                                            <p:cond delay="2999"/>
                                          </p:stCondLst>
                                        </p:cTn>
                                        <p:tgtEl>
                                          <p:spTgt spid="16"/>
                                        </p:tgtEl>
                                        <p:attrNameLst>
                                          <p:attrName>style.visibility</p:attrName>
                                        </p:attrNameLst>
                                      </p:cBhvr>
                                      <p:to>
                                        <p:strVal val="hidden"/>
                                      </p:to>
                                    </p:set>
                                  </p:childTnLst>
                                </p:cTn>
                              </p:par>
                              <p:par>
                                <p:cTn id="401" presetID="23" presetClass="exit" presetSubtype="544" fill="hold" nodeType="withEffect">
                                  <p:stCondLst>
                                    <p:cond delay="0"/>
                                  </p:stCondLst>
                                  <p:childTnLst>
                                    <p:anim calcmode="lin" valueType="num">
                                      <p:cBhvr>
                                        <p:cTn id="402" dur="3000"/>
                                        <p:tgtEl>
                                          <p:spTgt spid="17"/>
                                        </p:tgtEl>
                                        <p:attrNameLst>
                                          <p:attrName>ppt_w</p:attrName>
                                        </p:attrNameLst>
                                      </p:cBhvr>
                                      <p:tavLst>
                                        <p:tav tm="0">
                                          <p:val>
                                            <p:strVal val="ppt_w"/>
                                          </p:val>
                                        </p:tav>
                                        <p:tav tm="100000">
                                          <p:val>
                                            <p:fltVal val="0"/>
                                          </p:val>
                                        </p:tav>
                                      </p:tavLst>
                                    </p:anim>
                                    <p:anim calcmode="lin" valueType="num">
                                      <p:cBhvr>
                                        <p:cTn id="403" dur="3000"/>
                                        <p:tgtEl>
                                          <p:spTgt spid="17"/>
                                        </p:tgtEl>
                                        <p:attrNameLst>
                                          <p:attrName>ppt_h</p:attrName>
                                        </p:attrNameLst>
                                      </p:cBhvr>
                                      <p:tavLst>
                                        <p:tav tm="0">
                                          <p:val>
                                            <p:strVal val="ppt_h"/>
                                          </p:val>
                                        </p:tav>
                                        <p:tav tm="100000">
                                          <p:val>
                                            <p:fltVal val="0"/>
                                          </p:val>
                                        </p:tav>
                                      </p:tavLst>
                                    </p:anim>
                                    <p:anim calcmode="lin" valueType="num">
                                      <p:cBhvr>
                                        <p:cTn id="404" dur="3000"/>
                                        <p:tgtEl>
                                          <p:spTgt spid="17"/>
                                        </p:tgtEl>
                                        <p:attrNameLst>
                                          <p:attrName>ppt_x</p:attrName>
                                        </p:attrNameLst>
                                      </p:cBhvr>
                                      <p:tavLst>
                                        <p:tav tm="0">
                                          <p:val>
                                            <p:strVal val="ppt_x"/>
                                          </p:val>
                                        </p:tav>
                                        <p:tav tm="100000">
                                          <p:val>
                                            <p:fltVal val="0.5"/>
                                          </p:val>
                                        </p:tav>
                                      </p:tavLst>
                                    </p:anim>
                                    <p:anim calcmode="lin" valueType="num">
                                      <p:cBhvr>
                                        <p:cTn id="405" dur="3000"/>
                                        <p:tgtEl>
                                          <p:spTgt spid="17"/>
                                        </p:tgtEl>
                                        <p:attrNameLst>
                                          <p:attrName>ppt_y</p:attrName>
                                        </p:attrNameLst>
                                      </p:cBhvr>
                                      <p:tavLst>
                                        <p:tav tm="0">
                                          <p:val>
                                            <p:strVal val="ppt_y"/>
                                          </p:val>
                                        </p:tav>
                                        <p:tav tm="100000">
                                          <p:val>
                                            <p:fltVal val="0.5"/>
                                          </p:val>
                                        </p:tav>
                                      </p:tavLst>
                                    </p:anim>
                                    <p:set>
                                      <p:cBhvr>
                                        <p:cTn id="406" dur="1" fill="hold">
                                          <p:stCondLst>
                                            <p:cond delay="2999"/>
                                          </p:stCondLst>
                                        </p:cTn>
                                        <p:tgtEl>
                                          <p:spTgt spid="17"/>
                                        </p:tgtEl>
                                        <p:attrNameLst>
                                          <p:attrName>style.visibility</p:attrName>
                                        </p:attrNameLst>
                                      </p:cBhvr>
                                      <p:to>
                                        <p:strVal val="hidden"/>
                                      </p:to>
                                    </p:set>
                                  </p:childTnLst>
                                </p:cTn>
                              </p:par>
                              <p:par>
                                <p:cTn id="407" presetID="23" presetClass="exit" presetSubtype="544" fill="hold" nodeType="withEffect">
                                  <p:stCondLst>
                                    <p:cond delay="0"/>
                                  </p:stCondLst>
                                  <p:childTnLst>
                                    <p:anim calcmode="lin" valueType="num">
                                      <p:cBhvr>
                                        <p:cTn id="408" dur="3000"/>
                                        <p:tgtEl>
                                          <p:spTgt spid="18"/>
                                        </p:tgtEl>
                                        <p:attrNameLst>
                                          <p:attrName>ppt_w</p:attrName>
                                        </p:attrNameLst>
                                      </p:cBhvr>
                                      <p:tavLst>
                                        <p:tav tm="0">
                                          <p:val>
                                            <p:strVal val="ppt_w"/>
                                          </p:val>
                                        </p:tav>
                                        <p:tav tm="100000">
                                          <p:val>
                                            <p:fltVal val="0"/>
                                          </p:val>
                                        </p:tav>
                                      </p:tavLst>
                                    </p:anim>
                                    <p:anim calcmode="lin" valueType="num">
                                      <p:cBhvr>
                                        <p:cTn id="409" dur="3000"/>
                                        <p:tgtEl>
                                          <p:spTgt spid="18"/>
                                        </p:tgtEl>
                                        <p:attrNameLst>
                                          <p:attrName>ppt_h</p:attrName>
                                        </p:attrNameLst>
                                      </p:cBhvr>
                                      <p:tavLst>
                                        <p:tav tm="0">
                                          <p:val>
                                            <p:strVal val="ppt_h"/>
                                          </p:val>
                                        </p:tav>
                                        <p:tav tm="100000">
                                          <p:val>
                                            <p:fltVal val="0"/>
                                          </p:val>
                                        </p:tav>
                                      </p:tavLst>
                                    </p:anim>
                                    <p:anim calcmode="lin" valueType="num">
                                      <p:cBhvr>
                                        <p:cTn id="410" dur="3000"/>
                                        <p:tgtEl>
                                          <p:spTgt spid="18"/>
                                        </p:tgtEl>
                                        <p:attrNameLst>
                                          <p:attrName>ppt_x</p:attrName>
                                        </p:attrNameLst>
                                      </p:cBhvr>
                                      <p:tavLst>
                                        <p:tav tm="0">
                                          <p:val>
                                            <p:strVal val="ppt_x"/>
                                          </p:val>
                                        </p:tav>
                                        <p:tav tm="100000">
                                          <p:val>
                                            <p:fltVal val="0.5"/>
                                          </p:val>
                                        </p:tav>
                                      </p:tavLst>
                                    </p:anim>
                                    <p:anim calcmode="lin" valueType="num">
                                      <p:cBhvr>
                                        <p:cTn id="411" dur="3000"/>
                                        <p:tgtEl>
                                          <p:spTgt spid="18"/>
                                        </p:tgtEl>
                                        <p:attrNameLst>
                                          <p:attrName>ppt_y</p:attrName>
                                        </p:attrNameLst>
                                      </p:cBhvr>
                                      <p:tavLst>
                                        <p:tav tm="0">
                                          <p:val>
                                            <p:strVal val="ppt_y"/>
                                          </p:val>
                                        </p:tav>
                                        <p:tav tm="100000">
                                          <p:val>
                                            <p:fltVal val="0.5"/>
                                          </p:val>
                                        </p:tav>
                                      </p:tavLst>
                                    </p:anim>
                                    <p:set>
                                      <p:cBhvr>
                                        <p:cTn id="412" dur="1" fill="hold">
                                          <p:stCondLst>
                                            <p:cond delay="2999"/>
                                          </p:stCondLst>
                                        </p:cTn>
                                        <p:tgtEl>
                                          <p:spTgt spid="18"/>
                                        </p:tgtEl>
                                        <p:attrNameLst>
                                          <p:attrName>style.visibility</p:attrName>
                                        </p:attrNameLst>
                                      </p:cBhvr>
                                      <p:to>
                                        <p:strVal val="hidden"/>
                                      </p:to>
                                    </p:set>
                                  </p:childTnLst>
                                </p:cTn>
                              </p:par>
                              <p:par>
                                <p:cTn id="413" presetID="23" presetClass="exit" presetSubtype="544" fill="hold" nodeType="withEffect">
                                  <p:stCondLst>
                                    <p:cond delay="0"/>
                                  </p:stCondLst>
                                  <p:childTnLst>
                                    <p:anim calcmode="lin" valueType="num">
                                      <p:cBhvr>
                                        <p:cTn id="414" dur="3000"/>
                                        <p:tgtEl>
                                          <p:spTgt spid="19"/>
                                        </p:tgtEl>
                                        <p:attrNameLst>
                                          <p:attrName>ppt_w</p:attrName>
                                        </p:attrNameLst>
                                      </p:cBhvr>
                                      <p:tavLst>
                                        <p:tav tm="0">
                                          <p:val>
                                            <p:strVal val="ppt_w"/>
                                          </p:val>
                                        </p:tav>
                                        <p:tav tm="100000">
                                          <p:val>
                                            <p:fltVal val="0"/>
                                          </p:val>
                                        </p:tav>
                                      </p:tavLst>
                                    </p:anim>
                                    <p:anim calcmode="lin" valueType="num">
                                      <p:cBhvr>
                                        <p:cTn id="415" dur="3000"/>
                                        <p:tgtEl>
                                          <p:spTgt spid="19"/>
                                        </p:tgtEl>
                                        <p:attrNameLst>
                                          <p:attrName>ppt_h</p:attrName>
                                        </p:attrNameLst>
                                      </p:cBhvr>
                                      <p:tavLst>
                                        <p:tav tm="0">
                                          <p:val>
                                            <p:strVal val="ppt_h"/>
                                          </p:val>
                                        </p:tav>
                                        <p:tav tm="100000">
                                          <p:val>
                                            <p:fltVal val="0"/>
                                          </p:val>
                                        </p:tav>
                                      </p:tavLst>
                                    </p:anim>
                                    <p:anim calcmode="lin" valueType="num">
                                      <p:cBhvr>
                                        <p:cTn id="416" dur="3000"/>
                                        <p:tgtEl>
                                          <p:spTgt spid="19"/>
                                        </p:tgtEl>
                                        <p:attrNameLst>
                                          <p:attrName>ppt_x</p:attrName>
                                        </p:attrNameLst>
                                      </p:cBhvr>
                                      <p:tavLst>
                                        <p:tav tm="0">
                                          <p:val>
                                            <p:strVal val="ppt_x"/>
                                          </p:val>
                                        </p:tav>
                                        <p:tav tm="100000">
                                          <p:val>
                                            <p:fltVal val="0.5"/>
                                          </p:val>
                                        </p:tav>
                                      </p:tavLst>
                                    </p:anim>
                                    <p:anim calcmode="lin" valueType="num">
                                      <p:cBhvr>
                                        <p:cTn id="417" dur="3000"/>
                                        <p:tgtEl>
                                          <p:spTgt spid="19"/>
                                        </p:tgtEl>
                                        <p:attrNameLst>
                                          <p:attrName>ppt_y</p:attrName>
                                        </p:attrNameLst>
                                      </p:cBhvr>
                                      <p:tavLst>
                                        <p:tav tm="0">
                                          <p:val>
                                            <p:strVal val="ppt_y"/>
                                          </p:val>
                                        </p:tav>
                                        <p:tav tm="100000">
                                          <p:val>
                                            <p:fltVal val="0.5"/>
                                          </p:val>
                                        </p:tav>
                                      </p:tavLst>
                                    </p:anim>
                                    <p:set>
                                      <p:cBhvr>
                                        <p:cTn id="418" dur="1" fill="hold">
                                          <p:stCondLst>
                                            <p:cond delay="2999"/>
                                          </p:stCondLst>
                                        </p:cTn>
                                        <p:tgtEl>
                                          <p:spTgt spid="19"/>
                                        </p:tgtEl>
                                        <p:attrNameLst>
                                          <p:attrName>style.visibility</p:attrName>
                                        </p:attrNameLst>
                                      </p:cBhvr>
                                      <p:to>
                                        <p:strVal val="hidden"/>
                                      </p:to>
                                    </p:set>
                                  </p:childTnLst>
                                </p:cTn>
                              </p:par>
                              <p:par>
                                <p:cTn id="419" presetID="23" presetClass="exit" presetSubtype="544" fill="hold" nodeType="withEffect">
                                  <p:stCondLst>
                                    <p:cond delay="0"/>
                                  </p:stCondLst>
                                  <p:childTnLst>
                                    <p:anim calcmode="lin" valueType="num">
                                      <p:cBhvr>
                                        <p:cTn id="420" dur="3000"/>
                                        <p:tgtEl>
                                          <p:spTgt spid="20"/>
                                        </p:tgtEl>
                                        <p:attrNameLst>
                                          <p:attrName>ppt_w</p:attrName>
                                        </p:attrNameLst>
                                      </p:cBhvr>
                                      <p:tavLst>
                                        <p:tav tm="0">
                                          <p:val>
                                            <p:strVal val="ppt_w"/>
                                          </p:val>
                                        </p:tav>
                                        <p:tav tm="100000">
                                          <p:val>
                                            <p:fltVal val="0"/>
                                          </p:val>
                                        </p:tav>
                                      </p:tavLst>
                                    </p:anim>
                                    <p:anim calcmode="lin" valueType="num">
                                      <p:cBhvr>
                                        <p:cTn id="421" dur="3000"/>
                                        <p:tgtEl>
                                          <p:spTgt spid="20"/>
                                        </p:tgtEl>
                                        <p:attrNameLst>
                                          <p:attrName>ppt_h</p:attrName>
                                        </p:attrNameLst>
                                      </p:cBhvr>
                                      <p:tavLst>
                                        <p:tav tm="0">
                                          <p:val>
                                            <p:strVal val="ppt_h"/>
                                          </p:val>
                                        </p:tav>
                                        <p:tav tm="100000">
                                          <p:val>
                                            <p:fltVal val="0"/>
                                          </p:val>
                                        </p:tav>
                                      </p:tavLst>
                                    </p:anim>
                                    <p:anim calcmode="lin" valueType="num">
                                      <p:cBhvr>
                                        <p:cTn id="422" dur="3000"/>
                                        <p:tgtEl>
                                          <p:spTgt spid="20"/>
                                        </p:tgtEl>
                                        <p:attrNameLst>
                                          <p:attrName>ppt_x</p:attrName>
                                        </p:attrNameLst>
                                      </p:cBhvr>
                                      <p:tavLst>
                                        <p:tav tm="0">
                                          <p:val>
                                            <p:strVal val="ppt_x"/>
                                          </p:val>
                                        </p:tav>
                                        <p:tav tm="100000">
                                          <p:val>
                                            <p:fltVal val="0.5"/>
                                          </p:val>
                                        </p:tav>
                                      </p:tavLst>
                                    </p:anim>
                                    <p:anim calcmode="lin" valueType="num">
                                      <p:cBhvr>
                                        <p:cTn id="423" dur="3000"/>
                                        <p:tgtEl>
                                          <p:spTgt spid="20"/>
                                        </p:tgtEl>
                                        <p:attrNameLst>
                                          <p:attrName>ppt_y</p:attrName>
                                        </p:attrNameLst>
                                      </p:cBhvr>
                                      <p:tavLst>
                                        <p:tav tm="0">
                                          <p:val>
                                            <p:strVal val="ppt_y"/>
                                          </p:val>
                                        </p:tav>
                                        <p:tav tm="100000">
                                          <p:val>
                                            <p:fltVal val="0.5"/>
                                          </p:val>
                                        </p:tav>
                                      </p:tavLst>
                                    </p:anim>
                                    <p:set>
                                      <p:cBhvr>
                                        <p:cTn id="424" dur="1" fill="hold">
                                          <p:stCondLst>
                                            <p:cond delay="2999"/>
                                          </p:stCondLst>
                                        </p:cTn>
                                        <p:tgtEl>
                                          <p:spTgt spid="20"/>
                                        </p:tgtEl>
                                        <p:attrNameLst>
                                          <p:attrName>style.visibility</p:attrName>
                                        </p:attrNameLst>
                                      </p:cBhvr>
                                      <p:to>
                                        <p:strVal val="hidden"/>
                                      </p:to>
                                    </p:set>
                                  </p:childTnLst>
                                </p:cTn>
                              </p:par>
                              <p:par>
                                <p:cTn id="425" presetID="23" presetClass="exit" presetSubtype="544" fill="hold" nodeType="withEffect">
                                  <p:stCondLst>
                                    <p:cond delay="0"/>
                                  </p:stCondLst>
                                  <p:childTnLst>
                                    <p:anim calcmode="lin" valueType="num">
                                      <p:cBhvr>
                                        <p:cTn id="426" dur="3000"/>
                                        <p:tgtEl>
                                          <p:spTgt spid="21"/>
                                        </p:tgtEl>
                                        <p:attrNameLst>
                                          <p:attrName>ppt_w</p:attrName>
                                        </p:attrNameLst>
                                      </p:cBhvr>
                                      <p:tavLst>
                                        <p:tav tm="0">
                                          <p:val>
                                            <p:strVal val="ppt_w"/>
                                          </p:val>
                                        </p:tav>
                                        <p:tav tm="100000">
                                          <p:val>
                                            <p:fltVal val="0"/>
                                          </p:val>
                                        </p:tav>
                                      </p:tavLst>
                                    </p:anim>
                                    <p:anim calcmode="lin" valueType="num">
                                      <p:cBhvr>
                                        <p:cTn id="427" dur="3000"/>
                                        <p:tgtEl>
                                          <p:spTgt spid="21"/>
                                        </p:tgtEl>
                                        <p:attrNameLst>
                                          <p:attrName>ppt_h</p:attrName>
                                        </p:attrNameLst>
                                      </p:cBhvr>
                                      <p:tavLst>
                                        <p:tav tm="0">
                                          <p:val>
                                            <p:strVal val="ppt_h"/>
                                          </p:val>
                                        </p:tav>
                                        <p:tav tm="100000">
                                          <p:val>
                                            <p:fltVal val="0"/>
                                          </p:val>
                                        </p:tav>
                                      </p:tavLst>
                                    </p:anim>
                                    <p:anim calcmode="lin" valueType="num">
                                      <p:cBhvr>
                                        <p:cTn id="428" dur="3000"/>
                                        <p:tgtEl>
                                          <p:spTgt spid="21"/>
                                        </p:tgtEl>
                                        <p:attrNameLst>
                                          <p:attrName>ppt_x</p:attrName>
                                        </p:attrNameLst>
                                      </p:cBhvr>
                                      <p:tavLst>
                                        <p:tav tm="0">
                                          <p:val>
                                            <p:strVal val="ppt_x"/>
                                          </p:val>
                                        </p:tav>
                                        <p:tav tm="100000">
                                          <p:val>
                                            <p:fltVal val="0.5"/>
                                          </p:val>
                                        </p:tav>
                                      </p:tavLst>
                                    </p:anim>
                                    <p:anim calcmode="lin" valueType="num">
                                      <p:cBhvr>
                                        <p:cTn id="429" dur="3000"/>
                                        <p:tgtEl>
                                          <p:spTgt spid="21"/>
                                        </p:tgtEl>
                                        <p:attrNameLst>
                                          <p:attrName>ppt_y</p:attrName>
                                        </p:attrNameLst>
                                      </p:cBhvr>
                                      <p:tavLst>
                                        <p:tav tm="0">
                                          <p:val>
                                            <p:strVal val="ppt_y"/>
                                          </p:val>
                                        </p:tav>
                                        <p:tav tm="100000">
                                          <p:val>
                                            <p:fltVal val="0.5"/>
                                          </p:val>
                                        </p:tav>
                                      </p:tavLst>
                                    </p:anim>
                                    <p:set>
                                      <p:cBhvr>
                                        <p:cTn id="430" dur="1" fill="hold">
                                          <p:stCondLst>
                                            <p:cond delay="2999"/>
                                          </p:stCondLst>
                                        </p:cTn>
                                        <p:tgtEl>
                                          <p:spTgt spid="21"/>
                                        </p:tgtEl>
                                        <p:attrNameLst>
                                          <p:attrName>style.visibility</p:attrName>
                                        </p:attrNameLst>
                                      </p:cBhvr>
                                      <p:to>
                                        <p:strVal val="hidden"/>
                                      </p:to>
                                    </p:set>
                                  </p:childTnLst>
                                </p:cTn>
                              </p:par>
                              <p:par>
                                <p:cTn id="431" presetID="23" presetClass="exit" presetSubtype="544" fill="hold" nodeType="withEffect">
                                  <p:stCondLst>
                                    <p:cond delay="0"/>
                                  </p:stCondLst>
                                  <p:childTnLst>
                                    <p:anim calcmode="lin" valueType="num">
                                      <p:cBhvr>
                                        <p:cTn id="432" dur="3000"/>
                                        <p:tgtEl>
                                          <p:spTgt spid="22"/>
                                        </p:tgtEl>
                                        <p:attrNameLst>
                                          <p:attrName>ppt_w</p:attrName>
                                        </p:attrNameLst>
                                      </p:cBhvr>
                                      <p:tavLst>
                                        <p:tav tm="0">
                                          <p:val>
                                            <p:strVal val="ppt_w"/>
                                          </p:val>
                                        </p:tav>
                                        <p:tav tm="100000">
                                          <p:val>
                                            <p:fltVal val="0"/>
                                          </p:val>
                                        </p:tav>
                                      </p:tavLst>
                                    </p:anim>
                                    <p:anim calcmode="lin" valueType="num">
                                      <p:cBhvr>
                                        <p:cTn id="433" dur="3000"/>
                                        <p:tgtEl>
                                          <p:spTgt spid="22"/>
                                        </p:tgtEl>
                                        <p:attrNameLst>
                                          <p:attrName>ppt_h</p:attrName>
                                        </p:attrNameLst>
                                      </p:cBhvr>
                                      <p:tavLst>
                                        <p:tav tm="0">
                                          <p:val>
                                            <p:strVal val="ppt_h"/>
                                          </p:val>
                                        </p:tav>
                                        <p:tav tm="100000">
                                          <p:val>
                                            <p:fltVal val="0"/>
                                          </p:val>
                                        </p:tav>
                                      </p:tavLst>
                                    </p:anim>
                                    <p:anim calcmode="lin" valueType="num">
                                      <p:cBhvr>
                                        <p:cTn id="434" dur="3000"/>
                                        <p:tgtEl>
                                          <p:spTgt spid="22"/>
                                        </p:tgtEl>
                                        <p:attrNameLst>
                                          <p:attrName>ppt_x</p:attrName>
                                        </p:attrNameLst>
                                      </p:cBhvr>
                                      <p:tavLst>
                                        <p:tav tm="0">
                                          <p:val>
                                            <p:strVal val="ppt_x"/>
                                          </p:val>
                                        </p:tav>
                                        <p:tav tm="100000">
                                          <p:val>
                                            <p:fltVal val="0.5"/>
                                          </p:val>
                                        </p:tav>
                                      </p:tavLst>
                                    </p:anim>
                                    <p:anim calcmode="lin" valueType="num">
                                      <p:cBhvr>
                                        <p:cTn id="435" dur="3000"/>
                                        <p:tgtEl>
                                          <p:spTgt spid="22"/>
                                        </p:tgtEl>
                                        <p:attrNameLst>
                                          <p:attrName>ppt_y</p:attrName>
                                        </p:attrNameLst>
                                      </p:cBhvr>
                                      <p:tavLst>
                                        <p:tav tm="0">
                                          <p:val>
                                            <p:strVal val="ppt_y"/>
                                          </p:val>
                                        </p:tav>
                                        <p:tav tm="100000">
                                          <p:val>
                                            <p:fltVal val="0.5"/>
                                          </p:val>
                                        </p:tav>
                                      </p:tavLst>
                                    </p:anim>
                                    <p:set>
                                      <p:cBhvr>
                                        <p:cTn id="436" dur="1" fill="hold">
                                          <p:stCondLst>
                                            <p:cond delay="2999"/>
                                          </p:stCondLst>
                                        </p:cTn>
                                        <p:tgtEl>
                                          <p:spTgt spid="22"/>
                                        </p:tgtEl>
                                        <p:attrNameLst>
                                          <p:attrName>style.visibility</p:attrName>
                                        </p:attrNameLst>
                                      </p:cBhvr>
                                      <p:to>
                                        <p:strVal val="hidden"/>
                                      </p:to>
                                    </p:set>
                                  </p:childTnLst>
                                </p:cTn>
                              </p:par>
                              <p:par>
                                <p:cTn id="437" presetID="23" presetClass="exit" presetSubtype="544" fill="hold" nodeType="withEffect">
                                  <p:stCondLst>
                                    <p:cond delay="0"/>
                                  </p:stCondLst>
                                  <p:childTnLst>
                                    <p:anim calcmode="lin" valueType="num">
                                      <p:cBhvr>
                                        <p:cTn id="438" dur="3000"/>
                                        <p:tgtEl>
                                          <p:spTgt spid="23"/>
                                        </p:tgtEl>
                                        <p:attrNameLst>
                                          <p:attrName>ppt_w</p:attrName>
                                        </p:attrNameLst>
                                      </p:cBhvr>
                                      <p:tavLst>
                                        <p:tav tm="0">
                                          <p:val>
                                            <p:strVal val="ppt_w"/>
                                          </p:val>
                                        </p:tav>
                                        <p:tav tm="100000">
                                          <p:val>
                                            <p:fltVal val="0"/>
                                          </p:val>
                                        </p:tav>
                                      </p:tavLst>
                                    </p:anim>
                                    <p:anim calcmode="lin" valueType="num">
                                      <p:cBhvr>
                                        <p:cTn id="439" dur="3000"/>
                                        <p:tgtEl>
                                          <p:spTgt spid="23"/>
                                        </p:tgtEl>
                                        <p:attrNameLst>
                                          <p:attrName>ppt_h</p:attrName>
                                        </p:attrNameLst>
                                      </p:cBhvr>
                                      <p:tavLst>
                                        <p:tav tm="0">
                                          <p:val>
                                            <p:strVal val="ppt_h"/>
                                          </p:val>
                                        </p:tav>
                                        <p:tav tm="100000">
                                          <p:val>
                                            <p:fltVal val="0"/>
                                          </p:val>
                                        </p:tav>
                                      </p:tavLst>
                                    </p:anim>
                                    <p:anim calcmode="lin" valueType="num">
                                      <p:cBhvr>
                                        <p:cTn id="440" dur="3000"/>
                                        <p:tgtEl>
                                          <p:spTgt spid="23"/>
                                        </p:tgtEl>
                                        <p:attrNameLst>
                                          <p:attrName>ppt_x</p:attrName>
                                        </p:attrNameLst>
                                      </p:cBhvr>
                                      <p:tavLst>
                                        <p:tav tm="0">
                                          <p:val>
                                            <p:strVal val="ppt_x"/>
                                          </p:val>
                                        </p:tav>
                                        <p:tav tm="100000">
                                          <p:val>
                                            <p:fltVal val="0.5"/>
                                          </p:val>
                                        </p:tav>
                                      </p:tavLst>
                                    </p:anim>
                                    <p:anim calcmode="lin" valueType="num">
                                      <p:cBhvr>
                                        <p:cTn id="441" dur="3000"/>
                                        <p:tgtEl>
                                          <p:spTgt spid="23"/>
                                        </p:tgtEl>
                                        <p:attrNameLst>
                                          <p:attrName>ppt_y</p:attrName>
                                        </p:attrNameLst>
                                      </p:cBhvr>
                                      <p:tavLst>
                                        <p:tav tm="0">
                                          <p:val>
                                            <p:strVal val="ppt_y"/>
                                          </p:val>
                                        </p:tav>
                                        <p:tav tm="100000">
                                          <p:val>
                                            <p:fltVal val="0.5"/>
                                          </p:val>
                                        </p:tav>
                                      </p:tavLst>
                                    </p:anim>
                                    <p:set>
                                      <p:cBhvr>
                                        <p:cTn id="442" dur="1" fill="hold">
                                          <p:stCondLst>
                                            <p:cond delay="2999"/>
                                          </p:stCondLst>
                                        </p:cTn>
                                        <p:tgtEl>
                                          <p:spTgt spid="23"/>
                                        </p:tgtEl>
                                        <p:attrNameLst>
                                          <p:attrName>style.visibility</p:attrName>
                                        </p:attrNameLst>
                                      </p:cBhvr>
                                      <p:to>
                                        <p:strVal val="hidden"/>
                                      </p:to>
                                    </p:set>
                                  </p:childTnLst>
                                </p:cTn>
                              </p:par>
                              <p:par>
                                <p:cTn id="443" presetID="23" presetClass="exit" presetSubtype="544" fill="hold" nodeType="withEffect">
                                  <p:stCondLst>
                                    <p:cond delay="0"/>
                                  </p:stCondLst>
                                  <p:childTnLst>
                                    <p:anim calcmode="lin" valueType="num">
                                      <p:cBhvr>
                                        <p:cTn id="444" dur="3000"/>
                                        <p:tgtEl>
                                          <p:spTgt spid="24"/>
                                        </p:tgtEl>
                                        <p:attrNameLst>
                                          <p:attrName>ppt_w</p:attrName>
                                        </p:attrNameLst>
                                      </p:cBhvr>
                                      <p:tavLst>
                                        <p:tav tm="0">
                                          <p:val>
                                            <p:strVal val="ppt_w"/>
                                          </p:val>
                                        </p:tav>
                                        <p:tav tm="100000">
                                          <p:val>
                                            <p:fltVal val="0"/>
                                          </p:val>
                                        </p:tav>
                                      </p:tavLst>
                                    </p:anim>
                                    <p:anim calcmode="lin" valueType="num">
                                      <p:cBhvr>
                                        <p:cTn id="445" dur="3000"/>
                                        <p:tgtEl>
                                          <p:spTgt spid="24"/>
                                        </p:tgtEl>
                                        <p:attrNameLst>
                                          <p:attrName>ppt_h</p:attrName>
                                        </p:attrNameLst>
                                      </p:cBhvr>
                                      <p:tavLst>
                                        <p:tav tm="0">
                                          <p:val>
                                            <p:strVal val="ppt_h"/>
                                          </p:val>
                                        </p:tav>
                                        <p:tav tm="100000">
                                          <p:val>
                                            <p:fltVal val="0"/>
                                          </p:val>
                                        </p:tav>
                                      </p:tavLst>
                                    </p:anim>
                                    <p:anim calcmode="lin" valueType="num">
                                      <p:cBhvr>
                                        <p:cTn id="446" dur="3000"/>
                                        <p:tgtEl>
                                          <p:spTgt spid="24"/>
                                        </p:tgtEl>
                                        <p:attrNameLst>
                                          <p:attrName>ppt_x</p:attrName>
                                        </p:attrNameLst>
                                      </p:cBhvr>
                                      <p:tavLst>
                                        <p:tav tm="0">
                                          <p:val>
                                            <p:strVal val="ppt_x"/>
                                          </p:val>
                                        </p:tav>
                                        <p:tav tm="100000">
                                          <p:val>
                                            <p:fltVal val="0.5"/>
                                          </p:val>
                                        </p:tav>
                                      </p:tavLst>
                                    </p:anim>
                                    <p:anim calcmode="lin" valueType="num">
                                      <p:cBhvr>
                                        <p:cTn id="447" dur="3000"/>
                                        <p:tgtEl>
                                          <p:spTgt spid="24"/>
                                        </p:tgtEl>
                                        <p:attrNameLst>
                                          <p:attrName>ppt_y</p:attrName>
                                        </p:attrNameLst>
                                      </p:cBhvr>
                                      <p:tavLst>
                                        <p:tav tm="0">
                                          <p:val>
                                            <p:strVal val="ppt_y"/>
                                          </p:val>
                                        </p:tav>
                                        <p:tav tm="100000">
                                          <p:val>
                                            <p:fltVal val="0.5"/>
                                          </p:val>
                                        </p:tav>
                                      </p:tavLst>
                                    </p:anim>
                                    <p:set>
                                      <p:cBhvr>
                                        <p:cTn id="448" dur="1" fill="hold">
                                          <p:stCondLst>
                                            <p:cond delay="2999"/>
                                          </p:stCondLst>
                                        </p:cTn>
                                        <p:tgtEl>
                                          <p:spTgt spid="24"/>
                                        </p:tgtEl>
                                        <p:attrNameLst>
                                          <p:attrName>style.visibility</p:attrName>
                                        </p:attrNameLst>
                                      </p:cBhvr>
                                      <p:to>
                                        <p:strVal val="hidden"/>
                                      </p:to>
                                    </p:set>
                                  </p:childTnLst>
                                </p:cTn>
                              </p:par>
                              <p:par>
                                <p:cTn id="449" presetID="23" presetClass="exit" presetSubtype="544" fill="hold" nodeType="withEffect">
                                  <p:stCondLst>
                                    <p:cond delay="0"/>
                                  </p:stCondLst>
                                  <p:childTnLst>
                                    <p:anim calcmode="lin" valueType="num">
                                      <p:cBhvr>
                                        <p:cTn id="450" dur="3000"/>
                                        <p:tgtEl>
                                          <p:spTgt spid="25"/>
                                        </p:tgtEl>
                                        <p:attrNameLst>
                                          <p:attrName>ppt_w</p:attrName>
                                        </p:attrNameLst>
                                      </p:cBhvr>
                                      <p:tavLst>
                                        <p:tav tm="0">
                                          <p:val>
                                            <p:strVal val="ppt_w"/>
                                          </p:val>
                                        </p:tav>
                                        <p:tav tm="100000">
                                          <p:val>
                                            <p:fltVal val="0"/>
                                          </p:val>
                                        </p:tav>
                                      </p:tavLst>
                                    </p:anim>
                                    <p:anim calcmode="lin" valueType="num">
                                      <p:cBhvr>
                                        <p:cTn id="451" dur="3000"/>
                                        <p:tgtEl>
                                          <p:spTgt spid="25"/>
                                        </p:tgtEl>
                                        <p:attrNameLst>
                                          <p:attrName>ppt_h</p:attrName>
                                        </p:attrNameLst>
                                      </p:cBhvr>
                                      <p:tavLst>
                                        <p:tav tm="0">
                                          <p:val>
                                            <p:strVal val="ppt_h"/>
                                          </p:val>
                                        </p:tav>
                                        <p:tav tm="100000">
                                          <p:val>
                                            <p:fltVal val="0"/>
                                          </p:val>
                                        </p:tav>
                                      </p:tavLst>
                                    </p:anim>
                                    <p:anim calcmode="lin" valueType="num">
                                      <p:cBhvr>
                                        <p:cTn id="452" dur="3000"/>
                                        <p:tgtEl>
                                          <p:spTgt spid="25"/>
                                        </p:tgtEl>
                                        <p:attrNameLst>
                                          <p:attrName>ppt_x</p:attrName>
                                        </p:attrNameLst>
                                      </p:cBhvr>
                                      <p:tavLst>
                                        <p:tav tm="0">
                                          <p:val>
                                            <p:strVal val="ppt_x"/>
                                          </p:val>
                                        </p:tav>
                                        <p:tav tm="100000">
                                          <p:val>
                                            <p:fltVal val="0.5"/>
                                          </p:val>
                                        </p:tav>
                                      </p:tavLst>
                                    </p:anim>
                                    <p:anim calcmode="lin" valueType="num">
                                      <p:cBhvr>
                                        <p:cTn id="453" dur="3000"/>
                                        <p:tgtEl>
                                          <p:spTgt spid="25"/>
                                        </p:tgtEl>
                                        <p:attrNameLst>
                                          <p:attrName>ppt_y</p:attrName>
                                        </p:attrNameLst>
                                      </p:cBhvr>
                                      <p:tavLst>
                                        <p:tav tm="0">
                                          <p:val>
                                            <p:strVal val="ppt_y"/>
                                          </p:val>
                                        </p:tav>
                                        <p:tav tm="100000">
                                          <p:val>
                                            <p:fltVal val="0.5"/>
                                          </p:val>
                                        </p:tav>
                                      </p:tavLst>
                                    </p:anim>
                                    <p:set>
                                      <p:cBhvr>
                                        <p:cTn id="454" dur="1" fill="hold">
                                          <p:stCondLst>
                                            <p:cond delay="2999"/>
                                          </p:stCondLst>
                                        </p:cTn>
                                        <p:tgtEl>
                                          <p:spTgt spid="25"/>
                                        </p:tgtEl>
                                        <p:attrNameLst>
                                          <p:attrName>style.visibility</p:attrName>
                                        </p:attrNameLst>
                                      </p:cBhvr>
                                      <p:to>
                                        <p:strVal val="hidden"/>
                                      </p:to>
                                    </p:set>
                                  </p:childTnLst>
                                </p:cTn>
                              </p:par>
                              <p:par>
                                <p:cTn id="455" presetID="23" presetClass="exit" presetSubtype="544" fill="hold" nodeType="withEffect">
                                  <p:stCondLst>
                                    <p:cond delay="0"/>
                                  </p:stCondLst>
                                  <p:childTnLst>
                                    <p:anim calcmode="lin" valueType="num">
                                      <p:cBhvr>
                                        <p:cTn id="456" dur="3000"/>
                                        <p:tgtEl>
                                          <p:spTgt spid="26"/>
                                        </p:tgtEl>
                                        <p:attrNameLst>
                                          <p:attrName>ppt_w</p:attrName>
                                        </p:attrNameLst>
                                      </p:cBhvr>
                                      <p:tavLst>
                                        <p:tav tm="0">
                                          <p:val>
                                            <p:strVal val="ppt_w"/>
                                          </p:val>
                                        </p:tav>
                                        <p:tav tm="100000">
                                          <p:val>
                                            <p:fltVal val="0"/>
                                          </p:val>
                                        </p:tav>
                                      </p:tavLst>
                                    </p:anim>
                                    <p:anim calcmode="lin" valueType="num">
                                      <p:cBhvr>
                                        <p:cTn id="457" dur="3000"/>
                                        <p:tgtEl>
                                          <p:spTgt spid="26"/>
                                        </p:tgtEl>
                                        <p:attrNameLst>
                                          <p:attrName>ppt_h</p:attrName>
                                        </p:attrNameLst>
                                      </p:cBhvr>
                                      <p:tavLst>
                                        <p:tav tm="0">
                                          <p:val>
                                            <p:strVal val="ppt_h"/>
                                          </p:val>
                                        </p:tav>
                                        <p:tav tm="100000">
                                          <p:val>
                                            <p:fltVal val="0"/>
                                          </p:val>
                                        </p:tav>
                                      </p:tavLst>
                                    </p:anim>
                                    <p:anim calcmode="lin" valueType="num">
                                      <p:cBhvr>
                                        <p:cTn id="458" dur="3000"/>
                                        <p:tgtEl>
                                          <p:spTgt spid="26"/>
                                        </p:tgtEl>
                                        <p:attrNameLst>
                                          <p:attrName>ppt_x</p:attrName>
                                        </p:attrNameLst>
                                      </p:cBhvr>
                                      <p:tavLst>
                                        <p:tav tm="0">
                                          <p:val>
                                            <p:strVal val="ppt_x"/>
                                          </p:val>
                                        </p:tav>
                                        <p:tav tm="100000">
                                          <p:val>
                                            <p:fltVal val="0.5"/>
                                          </p:val>
                                        </p:tav>
                                      </p:tavLst>
                                    </p:anim>
                                    <p:anim calcmode="lin" valueType="num">
                                      <p:cBhvr>
                                        <p:cTn id="459" dur="3000"/>
                                        <p:tgtEl>
                                          <p:spTgt spid="26"/>
                                        </p:tgtEl>
                                        <p:attrNameLst>
                                          <p:attrName>ppt_y</p:attrName>
                                        </p:attrNameLst>
                                      </p:cBhvr>
                                      <p:tavLst>
                                        <p:tav tm="0">
                                          <p:val>
                                            <p:strVal val="ppt_y"/>
                                          </p:val>
                                        </p:tav>
                                        <p:tav tm="100000">
                                          <p:val>
                                            <p:fltVal val="0.5"/>
                                          </p:val>
                                        </p:tav>
                                      </p:tavLst>
                                    </p:anim>
                                    <p:set>
                                      <p:cBhvr>
                                        <p:cTn id="460" dur="1" fill="hold">
                                          <p:stCondLst>
                                            <p:cond delay="2999"/>
                                          </p:stCondLst>
                                        </p:cTn>
                                        <p:tgtEl>
                                          <p:spTgt spid="26"/>
                                        </p:tgtEl>
                                        <p:attrNameLst>
                                          <p:attrName>style.visibility</p:attrName>
                                        </p:attrNameLst>
                                      </p:cBhvr>
                                      <p:to>
                                        <p:strVal val="hidden"/>
                                      </p:to>
                                    </p:set>
                                  </p:childTnLst>
                                </p:cTn>
                              </p:par>
                              <p:par>
                                <p:cTn id="461" presetID="23" presetClass="exit" presetSubtype="544" fill="hold" nodeType="withEffect">
                                  <p:stCondLst>
                                    <p:cond delay="0"/>
                                  </p:stCondLst>
                                  <p:childTnLst>
                                    <p:anim calcmode="lin" valueType="num">
                                      <p:cBhvr>
                                        <p:cTn id="462" dur="3000"/>
                                        <p:tgtEl>
                                          <p:spTgt spid="27"/>
                                        </p:tgtEl>
                                        <p:attrNameLst>
                                          <p:attrName>ppt_w</p:attrName>
                                        </p:attrNameLst>
                                      </p:cBhvr>
                                      <p:tavLst>
                                        <p:tav tm="0">
                                          <p:val>
                                            <p:strVal val="ppt_w"/>
                                          </p:val>
                                        </p:tav>
                                        <p:tav tm="100000">
                                          <p:val>
                                            <p:fltVal val="0"/>
                                          </p:val>
                                        </p:tav>
                                      </p:tavLst>
                                    </p:anim>
                                    <p:anim calcmode="lin" valueType="num">
                                      <p:cBhvr>
                                        <p:cTn id="463" dur="3000"/>
                                        <p:tgtEl>
                                          <p:spTgt spid="27"/>
                                        </p:tgtEl>
                                        <p:attrNameLst>
                                          <p:attrName>ppt_h</p:attrName>
                                        </p:attrNameLst>
                                      </p:cBhvr>
                                      <p:tavLst>
                                        <p:tav tm="0">
                                          <p:val>
                                            <p:strVal val="ppt_h"/>
                                          </p:val>
                                        </p:tav>
                                        <p:tav tm="100000">
                                          <p:val>
                                            <p:fltVal val="0"/>
                                          </p:val>
                                        </p:tav>
                                      </p:tavLst>
                                    </p:anim>
                                    <p:anim calcmode="lin" valueType="num">
                                      <p:cBhvr>
                                        <p:cTn id="464" dur="3000"/>
                                        <p:tgtEl>
                                          <p:spTgt spid="27"/>
                                        </p:tgtEl>
                                        <p:attrNameLst>
                                          <p:attrName>ppt_x</p:attrName>
                                        </p:attrNameLst>
                                      </p:cBhvr>
                                      <p:tavLst>
                                        <p:tav tm="0">
                                          <p:val>
                                            <p:strVal val="ppt_x"/>
                                          </p:val>
                                        </p:tav>
                                        <p:tav tm="100000">
                                          <p:val>
                                            <p:fltVal val="0.5"/>
                                          </p:val>
                                        </p:tav>
                                      </p:tavLst>
                                    </p:anim>
                                    <p:anim calcmode="lin" valueType="num">
                                      <p:cBhvr>
                                        <p:cTn id="465" dur="3000"/>
                                        <p:tgtEl>
                                          <p:spTgt spid="27"/>
                                        </p:tgtEl>
                                        <p:attrNameLst>
                                          <p:attrName>ppt_y</p:attrName>
                                        </p:attrNameLst>
                                      </p:cBhvr>
                                      <p:tavLst>
                                        <p:tav tm="0">
                                          <p:val>
                                            <p:strVal val="ppt_y"/>
                                          </p:val>
                                        </p:tav>
                                        <p:tav tm="100000">
                                          <p:val>
                                            <p:fltVal val="0.5"/>
                                          </p:val>
                                        </p:tav>
                                      </p:tavLst>
                                    </p:anim>
                                    <p:set>
                                      <p:cBhvr>
                                        <p:cTn id="466" dur="1" fill="hold">
                                          <p:stCondLst>
                                            <p:cond delay="2999"/>
                                          </p:stCondLst>
                                        </p:cTn>
                                        <p:tgtEl>
                                          <p:spTgt spid="27"/>
                                        </p:tgtEl>
                                        <p:attrNameLst>
                                          <p:attrName>style.visibility</p:attrName>
                                        </p:attrNameLst>
                                      </p:cBhvr>
                                      <p:to>
                                        <p:strVal val="hidden"/>
                                      </p:to>
                                    </p:set>
                                  </p:childTnLst>
                                </p:cTn>
                              </p:par>
                              <p:par>
                                <p:cTn id="467" presetID="23" presetClass="exit" presetSubtype="544" fill="hold" nodeType="withEffect">
                                  <p:stCondLst>
                                    <p:cond delay="0"/>
                                  </p:stCondLst>
                                  <p:childTnLst>
                                    <p:anim calcmode="lin" valueType="num">
                                      <p:cBhvr>
                                        <p:cTn id="468" dur="3000"/>
                                        <p:tgtEl>
                                          <p:spTgt spid="28"/>
                                        </p:tgtEl>
                                        <p:attrNameLst>
                                          <p:attrName>ppt_w</p:attrName>
                                        </p:attrNameLst>
                                      </p:cBhvr>
                                      <p:tavLst>
                                        <p:tav tm="0">
                                          <p:val>
                                            <p:strVal val="ppt_w"/>
                                          </p:val>
                                        </p:tav>
                                        <p:tav tm="100000">
                                          <p:val>
                                            <p:fltVal val="0"/>
                                          </p:val>
                                        </p:tav>
                                      </p:tavLst>
                                    </p:anim>
                                    <p:anim calcmode="lin" valueType="num">
                                      <p:cBhvr>
                                        <p:cTn id="469" dur="3000"/>
                                        <p:tgtEl>
                                          <p:spTgt spid="28"/>
                                        </p:tgtEl>
                                        <p:attrNameLst>
                                          <p:attrName>ppt_h</p:attrName>
                                        </p:attrNameLst>
                                      </p:cBhvr>
                                      <p:tavLst>
                                        <p:tav tm="0">
                                          <p:val>
                                            <p:strVal val="ppt_h"/>
                                          </p:val>
                                        </p:tav>
                                        <p:tav tm="100000">
                                          <p:val>
                                            <p:fltVal val="0"/>
                                          </p:val>
                                        </p:tav>
                                      </p:tavLst>
                                    </p:anim>
                                    <p:anim calcmode="lin" valueType="num">
                                      <p:cBhvr>
                                        <p:cTn id="470" dur="3000"/>
                                        <p:tgtEl>
                                          <p:spTgt spid="28"/>
                                        </p:tgtEl>
                                        <p:attrNameLst>
                                          <p:attrName>ppt_x</p:attrName>
                                        </p:attrNameLst>
                                      </p:cBhvr>
                                      <p:tavLst>
                                        <p:tav tm="0">
                                          <p:val>
                                            <p:strVal val="ppt_x"/>
                                          </p:val>
                                        </p:tav>
                                        <p:tav tm="100000">
                                          <p:val>
                                            <p:fltVal val="0.5"/>
                                          </p:val>
                                        </p:tav>
                                      </p:tavLst>
                                    </p:anim>
                                    <p:anim calcmode="lin" valueType="num">
                                      <p:cBhvr>
                                        <p:cTn id="471" dur="3000"/>
                                        <p:tgtEl>
                                          <p:spTgt spid="28"/>
                                        </p:tgtEl>
                                        <p:attrNameLst>
                                          <p:attrName>ppt_y</p:attrName>
                                        </p:attrNameLst>
                                      </p:cBhvr>
                                      <p:tavLst>
                                        <p:tav tm="0">
                                          <p:val>
                                            <p:strVal val="ppt_y"/>
                                          </p:val>
                                        </p:tav>
                                        <p:tav tm="100000">
                                          <p:val>
                                            <p:fltVal val="0.5"/>
                                          </p:val>
                                        </p:tav>
                                      </p:tavLst>
                                    </p:anim>
                                    <p:set>
                                      <p:cBhvr>
                                        <p:cTn id="472" dur="1" fill="hold">
                                          <p:stCondLst>
                                            <p:cond delay="2999"/>
                                          </p:stCondLst>
                                        </p:cTn>
                                        <p:tgtEl>
                                          <p:spTgt spid="28"/>
                                        </p:tgtEl>
                                        <p:attrNameLst>
                                          <p:attrName>style.visibility</p:attrName>
                                        </p:attrNameLst>
                                      </p:cBhvr>
                                      <p:to>
                                        <p:strVal val="hidden"/>
                                      </p:to>
                                    </p:set>
                                  </p:childTnLst>
                                </p:cTn>
                              </p:par>
                              <p:par>
                                <p:cTn id="473" presetID="23" presetClass="exit" presetSubtype="544" fill="hold" nodeType="withEffect">
                                  <p:stCondLst>
                                    <p:cond delay="0"/>
                                  </p:stCondLst>
                                  <p:childTnLst>
                                    <p:anim calcmode="lin" valueType="num">
                                      <p:cBhvr>
                                        <p:cTn id="474" dur="3000"/>
                                        <p:tgtEl>
                                          <p:spTgt spid="29"/>
                                        </p:tgtEl>
                                        <p:attrNameLst>
                                          <p:attrName>ppt_w</p:attrName>
                                        </p:attrNameLst>
                                      </p:cBhvr>
                                      <p:tavLst>
                                        <p:tav tm="0">
                                          <p:val>
                                            <p:strVal val="ppt_w"/>
                                          </p:val>
                                        </p:tav>
                                        <p:tav tm="100000">
                                          <p:val>
                                            <p:fltVal val="0"/>
                                          </p:val>
                                        </p:tav>
                                      </p:tavLst>
                                    </p:anim>
                                    <p:anim calcmode="lin" valueType="num">
                                      <p:cBhvr>
                                        <p:cTn id="475" dur="3000"/>
                                        <p:tgtEl>
                                          <p:spTgt spid="29"/>
                                        </p:tgtEl>
                                        <p:attrNameLst>
                                          <p:attrName>ppt_h</p:attrName>
                                        </p:attrNameLst>
                                      </p:cBhvr>
                                      <p:tavLst>
                                        <p:tav tm="0">
                                          <p:val>
                                            <p:strVal val="ppt_h"/>
                                          </p:val>
                                        </p:tav>
                                        <p:tav tm="100000">
                                          <p:val>
                                            <p:fltVal val="0"/>
                                          </p:val>
                                        </p:tav>
                                      </p:tavLst>
                                    </p:anim>
                                    <p:anim calcmode="lin" valueType="num">
                                      <p:cBhvr>
                                        <p:cTn id="476" dur="3000"/>
                                        <p:tgtEl>
                                          <p:spTgt spid="29"/>
                                        </p:tgtEl>
                                        <p:attrNameLst>
                                          <p:attrName>ppt_x</p:attrName>
                                        </p:attrNameLst>
                                      </p:cBhvr>
                                      <p:tavLst>
                                        <p:tav tm="0">
                                          <p:val>
                                            <p:strVal val="ppt_x"/>
                                          </p:val>
                                        </p:tav>
                                        <p:tav tm="100000">
                                          <p:val>
                                            <p:fltVal val="0.5"/>
                                          </p:val>
                                        </p:tav>
                                      </p:tavLst>
                                    </p:anim>
                                    <p:anim calcmode="lin" valueType="num">
                                      <p:cBhvr>
                                        <p:cTn id="477" dur="3000"/>
                                        <p:tgtEl>
                                          <p:spTgt spid="29"/>
                                        </p:tgtEl>
                                        <p:attrNameLst>
                                          <p:attrName>ppt_y</p:attrName>
                                        </p:attrNameLst>
                                      </p:cBhvr>
                                      <p:tavLst>
                                        <p:tav tm="0">
                                          <p:val>
                                            <p:strVal val="ppt_y"/>
                                          </p:val>
                                        </p:tav>
                                        <p:tav tm="100000">
                                          <p:val>
                                            <p:fltVal val="0.5"/>
                                          </p:val>
                                        </p:tav>
                                      </p:tavLst>
                                    </p:anim>
                                    <p:set>
                                      <p:cBhvr>
                                        <p:cTn id="478" dur="1" fill="hold">
                                          <p:stCondLst>
                                            <p:cond delay="2999"/>
                                          </p:stCondLst>
                                        </p:cTn>
                                        <p:tgtEl>
                                          <p:spTgt spid="29"/>
                                        </p:tgtEl>
                                        <p:attrNameLst>
                                          <p:attrName>style.visibility</p:attrName>
                                        </p:attrNameLst>
                                      </p:cBhvr>
                                      <p:to>
                                        <p:strVal val="hidden"/>
                                      </p:to>
                                    </p:set>
                                  </p:childTnLst>
                                </p:cTn>
                              </p:par>
                              <p:par>
                                <p:cTn id="479" presetID="23" presetClass="exit" presetSubtype="544" fill="hold" nodeType="withEffect">
                                  <p:stCondLst>
                                    <p:cond delay="0"/>
                                  </p:stCondLst>
                                  <p:childTnLst>
                                    <p:anim calcmode="lin" valueType="num">
                                      <p:cBhvr>
                                        <p:cTn id="480" dur="3000"/>
                                        <p:tgtEl>
                                          <p:spTgt spid="30"/>
                                        </p:tgtEl>
                                        <p:attrNameLst>
                                          <p:attrName>ppt_w</p:attrName>
                                        </p:attrNameLst>
                                      </p:cBhvr>
                                      <p:tavLst>
                                        <p:tav tm="0">
                                          <p:val>
                                            <p:strVal val="ppt_w"/>
                                          </p:val>
                                        </p:tav>
                                        <p:tav tm="100000">
                                          <p:val>
                                            <p:fltVal val="0"/>
                                          </p:val>
                                        </p:tav>
                                      </p:tavLst>
                                    </p:anim>
                                    <p:anim calcmode="lin" valueType="num">
                                      <p:cBhvr>
                                        <p:cTn id="481" dur="3000"/>
                                        <p:tgtEl>
                                          <p:spTgt spid="30"/>
                                        </p:tgtEl>
                                        <p:attrNameLst>
                                          <p:attrName>ppt_h</p:attrName>
                                        </p:attrNameLst>
                                      </p:cBhvr>
                                      <p:tavLst>
                                        <p:tav tm="0">
                                          <p:val>
                                            <p:strVal val="ppt_h"/>
                                          </p:val>
                                        </p:tav>
                                        <p:tav tm="100000">
                                          <p:val>
                                            <p:fltVal val="0"/>
                                          </p:val>
                                        </p:tav>
                                      </p:tavLst>
                                    </p:anim>
                                    <p:anim calcmode="lin" valueType="num">
                                      <p:cBhvr>
                                        <p:cTn id="482" dur="3000"/>
                                        <p:tgtEl>
                                          <p:spTgt spid="30"/>
                                        </p:tgtEl>
                                        <p:attrNameLst>
                                          <p:attrName>ppt_x</p:attrName>
                                        </p:attrNameLst>
                                      </p:cBhvr>
                                      <p:tavLst>
                                        <p:tav tm="0">
                                          <p:val>
                                            <p:strVal val="ppt_x"/>
                                          </p:val>
                                        </p:tav>
                                        <p:tav tm="100000">
                                          <p:val>
                                            <p:fltVal val="0.5"/>
                                          </p:val>
                                        </p:tav>
                                      </p:tavLst>
                                    </p:anim>
                                    <p:anim calcmode="lin" valueType="num">
                                      <p:cBhvr>
                                        <p:cTn id="483" dur="3000"/>
                                        <p:tgtEl>
                                          <p:spTgt spid="30"/>
                                        </p:tgtEl>
                                        <p:attrNameLst>
                                          <p:attrName>ppt_y</p:attrName>
                                        </p:attrNameLst>
                                      </p:cBhvr>
                                      <p:tavLst>
                                        <p:tav tm="0">
                                          <p:val>
                                            <p:strVal val="ppt_y"/>
                                          </p:val>
                                        </p:tav>
                                        <p:tav tm="100000">
                                          <p:val>
                                            <p:fltVal val="0.5"/>
                                          </p:val>
                                        </p:tav>
                                      </p:tavLst>
                                    </p:anim>
                                    <p:set>
                                      <p:cBhvr>
                                        <p:cTn id="484" dur="1" fill="hold">
                                          <p:stCondLst>
                                            <p:cond delay="2999"/>
                                          </p:stCondLst>
                                        </p:cTn>
                                        <p:tgtEl>
                                          <p:spTgt spid="30"/>
                                        </p:tgtEl>
                                        <p:attrNameLst>
                                          <p:attrName>style.visibility</p:attrName>
                                        </p:attrNameLst>
                                      </p:cBhvr>
                                      <p:to>
                                        <p:strVal val="hidden"/>
                                      </p:to>
                                    </p:set>
                                  </p:childTnLst>
                                </p:cTn>
                              </p:par>
                              <p:par>
                                <p:cTn id="485" presetID="23" presetClass="exit" presetSubtype="544" fill="hold" nodeType="withEffect">
                                  <p:stCondLst>
                                    <p:cond delay="0"/>
                                  </p:stCondLst>
                                  <p:childTnLst>
                                    <p:anim calcmode="lin" valueType="num">
                                      <p:cBhvr>
                                        <p:cTn id="486" dur="3000"/>
                                        <p:tgtEl>
                                          <p:spTgt spid="31"/>
                                        </p:tgtEl>
                                        <p:attrNameLst>
                                          <p:attrName>ppt_w</p:attrName>
                                        </p:attrNameLst>
                                      </p:cBhvr>
                                      <p:tavLst>
                                        <p:tav tm="0">
                                          <p:val>
                                            <p:strVal val="ppt_w"/>
                                          </p:val>
                                        </p:tav>
                                        <p:tav tm="100000">
                                          <p:val>
                                            <p:fltVal val="0"/>
                                          </p:val>
                                        </p:tav>
                                      </p:tavLst>
                                    </p:anim>
                                    <p:anim calcmode="lin" valueType="num">
                                      <p:cBhvr>
                                        <p:cTn id="487" dur="3000"/>
                                        <p:tgtEl>
                                          <p:spTgt spid="31"/>
                                        </p:tgtEl>
                                        <p:attrNameLst>
                                          <p:attrName>ppt_h</p:attrName>
                                        </p:attrNameLst>
                                      </p:cBhvr>
                                      <p:tavLst>
                                        <p:tav tm="0">
                                          <p:val>
                                            <p:strVal val="ppt_h"/>
                                          </p:val>
                                        </p:tav>
                                        <p:tav tm="100000">
                                          <p:val>
                                            <p:fltVal val="0"/>
                                          </p:val>
                                        </p:tav>
                                      </p:tavLst>
                                    </p:anim>
                                    <p:anim calcmode="lin" valueType="num">
                                      <p:cBhvr>
                                        <p:cTn id="488" dur="3000"/>
                                        <p:tgtEl>
                                          <p:spTgt spid="31"/>
                                        </p:tgtEl>
                                        <p:attrNameLst>
                                          <p:attrName>ppt_x</p:attrName>
                                        </p:attrNameLst>
                                      </p:cBhvr>
                                      <p:tavLst>
                                        <p:tav tm="0">
                                          <p:val>
                                            <p:strVal val="ppt_x"/>
                                          </p:val>
                                        </p:tav>
                                        <p:tav tm="100000">
                                          <p:val>
                                            <p:fltVal val="0.5"/>
                                          </p:val>
                                        </p:tav>
                                      </p:tavLst>
                                    </p:anim>
                                    <p:anim calcmode="lin" valueType="num">
                                      <p:cBhvr>
                                        <p:cTn id="489" dur="3000"/>
                                        <p:tgtEl>
                                          <p:spTgt spid="31"/>
                                        </p:tgtEl>
                                        <p:attrNameLst>
                                          <p:attrName>ppt_y</p:attrName>
                                        </p:attrNameLst>
                                      </p:cBhvr>
                                      <p:tavLst>
                                        <p:tav tm="0">
                                          <p:val>
                                            <p:strVal val="ppt_y"/>
                                          </p:val>
                                        </p:tav>
                                        <p:tav tm="100000">
                                          <p:val>
                                            <p:fltVal val="0.5"/>
                                          </p:val>
                                        </p:tav>
                                      </p:tavLst>
                                    </p:anim>
                                    <p:set>
                                      <p:cBhvr>
                                        <p:cTn id="490" dur="1" fill="hold">
                                          <p:stCondLst>
                                            <p:cond delay="2999"/>
                                          </p:stCondLst>
                                        </p:cTn>
                                        <p:tgtEl>
                                          <p:spTgt spid="31"/>
                                        </p:tgtEl>
                                        <p:attrNameLst>
                                          <p:attrName>style.visibility</p:attrName>
                                        </p:attrNameLst>
                                      </p:cBhvr>
                                      <p:to>
                                        <p:strVal val="hidden"/>
                                      </p:to>
                                    </p:set>
                                  </p:childTnLst>
                                </p:cTn>
                              </p:par>
                              <p:par>
                                <p:cTn id="491" presetID="23" presetClass="exit" presetSubtype="544" fill="hold" nodeType="withEffect">
                                  <p:stCondLst>
                                    <p:cond delay="0"/>
                                  </p:stCondLst>
                                  <p:childTnLst>
                                    <p:anim calcmode="lin" valueType="num">
                                      <p:cBhvr>
                                        <p:cTn id="492" dur="3000"/>
                                        <p:tgtEl>
                                          <p:spTgt spid="32"/>
                                        </p:tgtEl>
                                        <p:attrNameLst>
                                          <p:attrName>ppt_w</p:attrName>
                                        </p:attrNameLst>
                                      </p:cBhvr>
                                      <p:tavLst>
                                        <p:tav tm="0">
                                          <p:val>
                                            <p:strVal val="ppt_w"/>
                                          </p:val>
                                        </p:tav>
                                        <p:tav tm="100000">
                                          <p:val>
                                            <p:fltVal val="0"/>
                                          </p:val>
                                        </p:tav>
                                      </p:tavLst>
                                    </p:anim>
                                    <p:anim calcmode="lin" valueType="num">
                                      <p:cBhvr>
                                        <p:cTn id="493" dur="3000"/>
                                        <p:tgtEl>
                                          <p:spTgt spid="32"/>
                                        </p:tgtEl>
                                        <p:attrNameLst>
                                          <p:attrName>ppt_h</p:attrName>
                                        </p:attrNameLst>
                                      </p:cBhvr>
                                      <p:tavLst>
                                        <p:tav tm="0">
                                          <p:val>
                                            <p:strVal val="ppt_h"/>
                                          </p:val>
                                        </p:tav>
                                        <p:tav tm="100000">
                                          <p:val>
                                            <p:fltVal val="0"/>
                                          </p:val>
                                        </p:tav>
                                      </p:tavLst>
                                    </p:anim>
                                    <p:anim calcmode="lin" valueType="num">
                                      <p:cBhvr>
                                        <p:cTn id="494" dur="3000"/>
                                        <p:tgtEl>
                                          <p:spTgt spid="32"/>
                                        </p:tgtEl>
                                        <p:attrNameLst>
                                          <p:attrName>ppt_x</p:attrName>
                                        </p:attrNameLst>
                                      </p:cBhvr>
                                      <p:tavLst>
                                        <p:tav tm="0">
                                          <p:val>
                                            <p:strVal val="ppt_x"/>
                                          </p:val>
                                        </p:tav>
                                        <p:tav tm="100000">
                                          <p:val>
                                            <p:fltVal val="0.5"/>
                                          </p:val>
                                        </p:tav>
                                      </p:tavLst>
                                    </p:anim>
                                    <p:anim calcmode="lin" valueType="num">
                                      <p:cBhvr>
                                        <p:cTn id="495" dur="3000"/>
                                        <p:tgtEl>
                                          <p:spTgt spid="32"/>
                                        </p:tgtEl>
                                        <p:attrNameLst>
                                          <p:attrName>ppt_y</p:attrName>
                                        </p:attrNameLst>
                                      </p:cBhvr>
                                      <p:tavLst>
                                        <p:tav tm="0">
                                          <p:val>
                                            <p:strVal val="ppt_y"/>
                                          </p:val>
                                        </p:tav>
                                        <p:tav tm="100000">
                                          <p:val>
                                            <p:fltVal val="0.5"/>
                                          </p:val>
                                        </p:tav>
                                      </p:tavLst>
                                    </p:anim>
                                    <p:set>
                                      <p:cBhvr>
                                        <p:cTn id="496" dur="1" fill="hold">
                                          <p:stCondLst>
                                            <p:cond delay="2999"/>
                                          </p:stCondLst>
                                        </p:cTn>
                                        <p:tgtEl>
                                          <p:spTgt spid="32"/>
                                        </p:tgtEl>
                                        <p:attrNameLst>
                                          <p:attrName>style.visibility</p:attrName>
                                        </p:attrNameLst>
                                      </p:cBhvr>
                                      <p:to>
                                        <p:strVal val="hidden"/>
                                      </p:to>
                                    </p:set>
                                  </p:childTnLst>
                                </p:cTn>
                              </p:par>
                              <p:par>
                                <p:cTn id="497" presetID="23" presetClass="exit" presetSubtype="544" fill="hold" nodeType="withEffect">
                                  <p:stCondLst>
                                    <p:cond delay="0"/>
                                  </p:stCondLst>
                                  <p:childTnLst>
                                    <p:anim calcmode="lin" valueType="num">
                                      <p:cBhvr>
                                        <p:cTn id="498" dur="3000"/>
                                        <p:tgtEl>
                                          <p:spTgt spid="33"/>
                                        </p:tgtEl>
                                        <p:attrNameLst>
                                          <p:attrName>ppt_w</p:attrName>
                                        </p:attrNameLst>
                                      </p:cBhvr>
                                      <p:tavLst>
                                        <p:tav tm="0">
                                          <p:val>
                                            <p:strVal val="ppt_w"/>
                                          </p:val>
                                        </p:tav>
                                        <p:tav tm="100000">
                                          <p:val>
                                            <p:fltVal val="0"/>
                                          </p:val>
                                        </p:tav>
                                      </p:tavLst>
                                    </p:anim>
                                    <p:anim calcmode="lin" valueType="num">
                                      <p:cBhvr>
                                        <p:cTn id="499" dur="3000"/>
                                        <p:tgtEl>
                                          <p:spTgt spid="33"/>
                                        </p:tgtEl>
                                        <p:attrNameLst>
                                          <p:attrName>ppt_h</p:attrName>
                                        </p:attrNameLst>
                                      </p:cBhvr>
                                      <p:tavLst>
                                        <p:tav tm="0">
                                          <p:val>
                                            <p:strVal val="ppt_h"/>
                                          </p:val>
                                        </p:tav>
                                        <p:tav tm="100000">
                                          <p:val>
                                            <p:fltVal val="0"/>
                                          </p:val>
                                        </p:tav>
                                      </p:tavLst>
                                    </p:anim>
                                    <p:anim calcmode="lin" valueType="num">
                                      <p:cBhvr>
                                        <p:cTn id="500" dur="3000"/>
                                        <p:tgtEl>
                                          <p:spTgt spid="33"/>
                                        </p:tgtEl>
                                        <p:attrNameLst>
                                          <p:attrName>ppt_x</p:attrName>
                                        </p:attrNameLst>
                                      </p:cBhvr>
                                      <p:tavLst>
                                        <p:tav tm="0">
                                          <p:val>
                                            <p:strVal val="ppt_x"/>
                                          </p:val>
                                        </p:tav>
                                        <p:tav tm="100000">
                                          <p:val>
                                            <p:fltVal val="0.5"/>
                                          </p:val>
                                        </p:tav>
                                      </p:tavLst>
                                    </p:anim>
                                    <p:anim calcmode="lin" valueType="num">
                                      <p:cBhvr>
                                        <p:cTn id="501" dur="3000"/>
                                        <p:tgtEl>
                                          <p:spTgt spid="33"/>
                                        </p:tgtEl>
                                        <p:attrNameLst>
                                          <p:attrName>ppt_y</p:attrName>
                                        </p:attrNameLst>
                                      </p:cBhvr>
                                      <p:tavLst>
                                        <p:tav tm="0">
                                          <p:val>
                                            <p:strVal val="ppt_y"/>
                                          </p:val>
                                        </p:tav>
                                        <p:tav tm="100000">
                                          <p:val>
                                            <p:fltVal val="0.5"/>
                                          </p:val>
                                        </p:tav>
                                      </p:tavLst>
                                    </p:anim>
                                    <p:set>
                                      <p:cBhvr>
                                        <p:cTn id="502" dur="1" fill="hold">
                                          <p:stCondLst>
                                            <p:cond delay="2999"/>
                                          </p:stCondLst>
                                        </p:cTn>
                                        <p:tgtEl>
                                          <p:spTgt spid="33"/>
                                        </p:tgtEl>
                                        <p:attrNameLst>
                                          <p:attrName>style.visibility</p:attrName>
                                        </p:attrNameLst>
                                      </p:cBhvr>
                                      <p:to>
                                        <p:strVal val="hidden"/>
                                      </p:to>
                                    </p:set>
                                  </p:childTnLst>
                                </p:cTn>
                              </p:par>
                              <p:par>
                                <p:cTn id="503" presetID="23" presetClass="exit" presetSubtype="544" fill="hold" nodeType="withEffect">
                                  <p:stCondLst>
                                    <p:cond delay="0"/>
                                  </p:stCondLst>
                                  <p:childTnLst>
                                    <p:anim calcmode="lin" valueType="num">
                                      <p:cBhvr>
                                        <p:cTn id="504" dur="3000"/>
                                        <p:tgtEl>
                                          <p:spTgt spid="34"/>
                                        </p:tgtEl>
                                        <p:attrNameLst>
                                          <p:attrName>ppt_w</p:attrName>
                                        </p:attrNameLst>
                                      </p:cBhvr>
                                      <p:tavLst>
                                        <p:tav tm="0">
                                          <p:val>
                                            <p:strVal val="ppt_w"/>
                                          </p:val>
                                        </p:tav>
                                        <p:tav tm="100000">
                                          <p:val>
                                            <p:fltVal val="0"/>
                                          </p:val>
                                        </p:tav>
                                      </p:tavLst>
                                    </p:anim>
                                    <p:anim calcmode="lin" valueType="num">
                                      <p:cBhvr>
                                        <p:cTn id="505" dur="3000"/>
                                        <p:tgtEl>
                                          <p:spTgt spid="34"/>
                                        </p:tgtEl>
                                        <p:attrNameLst>
                                          <p:attrName>ppt_h</p:attrName>
                                        </p:attrNameLst>
                                      </p:cBhvr>
                                      <p:tavLst>
                                        <p:tav tm="0">
                                          <p:val>
                                            <p:strVal val="ppt_h"/>
                                          </p:val>
                                        </p:tav>
                                        <p:tav tm="100000">
                                          <p:val>
                                            <p:fltVal val="0"/>
                                          </p:val>
                                        </p:tav>
                                      </p:tavLst>
                                    </p:anim>
                                    <p:anim calcmode="lin" valueType="num">
                                      <p:cBhvr>
                                        <p:cTn id="506" dur="3000"/>
                                        <p:tgtEl>
                                          <p:spTgt spid="34"/>
                                        </p:tgtEl>
                                        <p:attrNameLst>
                                          <p:attrName>ppt_x</p:attrName>
                                        </p:attrNameLst>
                                      </p:cBhvr>
                                      <p:tavLst>
                                        <p:tav tm="0">
                                          <p:val>
                                            <p:strVal val="ppt_x"/>
                                          </p:val>
                                        </p:tav>
                                        <p:tav tm="100000">
                                          <p:val>
                                            <p:fltVal val="0.5"/>
                                          </p:val>
                                        </p:tav>
                                      </p:tavLst>
                                    </p:anim>
                                    <p:anim calcmode="lin" valueType="num">
                                      <p:cBhvr>
                                        <p:cTn id="507" dur="3000"/>
                                        <p:tgtEl>
                                          <p:spTgt spid="34"/>
                                        </p:tgtEl>
                                        <p:attrNameLst>
                                          <p:attrName>ppt_y</p:attrName>
                                        </p:attrNameLst>
                                      </p:cBhvr>
                                      <p:tavLst>
                                        <p:tav tm="0">
                                          <p:val>
                                            <p:strVal val="ppt_y"/>
                                          </p:val>
                                        </p:tav>
                                        <p:tav tm="100000">
                                          <p:val>
                                            <p:fltVal val="0.5"/>
                                          </p:val>
                                        </p:tav>
                                      </p:tavLst>
                                    </p:anim>
                                    <p:set>
                                      <p:cBhvr>
                                        <p:cTn id="508" dur="1" fill="hold">
                                          <p:stCondLst>
                                            <p:cond delay="2999"/>
                                          </p:stCondLst>
                                        </p:cTn>
                                        <p:tgtEl>
                                          <p:spTgt spid="34"/>
                                        </p:tgtEl>
                                        <p:attrNameLst>
                                          <p:attrName>style.visibility</p:attrName>
                                        </p:attrNameLst>
                                      </p:cBhvr>
                                      <p:to>
                                        <p:strVal val="hidden"/>
                                      </p:to>
                                    </p:set>
                                  </p:childTnLst>
                                </p:cTn>
                              </p:par>
                              <p:par>
                                <p:cTn id="509" presetID="23" presetClass="exit" presetSubtype="544" fill="hold" nodeType="withEffect">
                                  <p:stCondLst>
                                    <p:cond delay="0"/>
                                  </p:stCondLst>
                                  <p:childTnLst>
                                    <p:anim calcmode="lin" valueType="num">
                                      <p:cBhvr>
                                        <p:cTn id="510" dur="3000"/>
                                        <p:tgtEl>
                                          <p:spTgt spid="35"/>
                                        </p:tgtEl>
                                        <p:attrNameLst>
                                          <p:attrName>ppt_w</p:attrName>
                                        </p:attrNameLst>
                                      </p:cBhvr>
                                      <p:tavLst>
                                        <p:tav tm="0">
                                          <p:val>
                                            <p:strVal val="ppt_w"/>
                                          </p:val>
                                        </p:tav>
                                        <p:tav tm="100000">
                                          <p:val>
                                            <p:fltVal val="0"/>
                                          </p:val>
                                        </p:tav>
                                      </p:tavLst>
                                    </p:anim>
                                    <p:anim calcmode="lin" valueType="num">
                                      <p:cBhvr>
                                        <p:cTn id="511" dur="3000"/>
                                        <p:tgtEl>
                                          <p:spTgt spid="35"/>
                                        </p:tgtEl>
                                        <p:attrNameLst>
                                          <p:attrName>ppt_h</p:attrName>
                                        </p:attrNameLst>
                                      </p:cBhvr>
                                      <p:tavLst>
                                        <p:tav tm="0">
                                          <p:val>
                                            <p:strVal val="ppt_h"/>
                                          </p:val>
                                        </p:tav>
                                        <p:tav tm="100000">
                                          <p:val>
                                            <p:fltVal val="0"/>
                                          </p:val>
                                        </p:tav>
                                      </p:tavLst>
                                    </p:anim>
                                    <p:anim calcmode="lin" valueType="num">
                                      <p:cBhvr>
                                        <p:cTn id="512" dur="3000"/>
                                        <p:tgtEl>
                                          <p:spTgt spid="35"/>
                                        </p:tgtEl>
                                        <p:attrNameLst>
                                          <p:attrName>ppt_x</p:attrName>
                                        </p:attrNameLst>
                                      </p:cBhvr>
                                      <p:tavLst>
                                        <p:tav tm="0">
                                          <p:val>
                                            <p:strVal val="ppt_x"/>
                                          </p:val>
                                        </p:tav>
                                        <p:tav tm="100000">
                                          <p:val>
                                            <p:fltVal val="0.5"/>
                                          </p:val>
                                        </p:tav>
                                      </p:tavLst>
                                    </p:anim>
                                    <p:anim calcmode="lin" valueType="num">
                                      <p:cBhvr>
                                        <p:cTn id="513" dur="3000"/>
                                        <p:tgtEl>
                                          <p:spTgt spid="35"/>
                                        </p:tgtEl>
                                        <p:attrNameLst>
                                          <p:attrName>ppt_y</p:attrName>
                                        </p:attrNameLst>
                                      </p:cBhvr>
                                      <p:tavLst>
                                        <p:tav tm="0">
                                          <p:val>
                                            <p:strVal val="ppt_y"/>
                                          </p:val>
                                        </p:tav>
                                        <p:tav tm="100000">
                                          <p:val>
                                            <p:fltVal val="0.5"/>
                                          </p:val>
                                        </p:tav>
                                      </p:tavLst>
                                    </p:anim>
                                    <p:set>
                                      <p:cBhvr>
                                        <p:cTn id="514" dur="1" fill="hold">
                                          <p:stCondLst>
                                            <p:cond delay="2999"/>
                                          </p:stCondLst>
                                        </p:cTn>
                                        <p:tgtEl>
                                          <p:spTgt spid="35"/>
                                        </p:tgtEl>
                                        <p:attrNameLst>
                                          <p:attrName>style.visibility</p:attrName>
                                        </p:attrNameLst>
                                      </p:cBhvr>
                                      <p:to>
                                        <p:strVal val="hidden"/>
                                      </p:to>
                                    </p:set>
                                  </p:childTnLst>
                                </p:cTn>
                              </p:par>
                              <p:par>
                                <p:cTn id="515" presetID="23" presetClass="exit" presetSubtype="544" fill="hold" nodeType="withEffect">
                                  <p:stCondLst>
                                    <p:cond delay="0"/>
                                  </p:stCondLst>
                                  <p:childTnLst>
                                    <p:anim calcmode="lin" valueType="num">
                                      <p:cBhvr>
                                        <p:cTn id="516" dur="3000"/>
                                        <p:tgtEl>
                                          <p:spTgt spid="36"/>
                                        </p:tgtEl>
                                        <p:attrNameLst>
                                          <p:attrName>ppt_w</p:attrName>
                                        </p:attrNameLst>
                                      </p:cBhvr>
                                      <p:tavLst>
                                        <p:tav tm="0">
                                          <p:val>
                                            <p:strVal val="ppt_w"/>
                                          </p:val>
                                        </p:tav>
                                        <p:tav tm="100000">
                                          <p:val>
                                            <p:fltVal val="0"/>
                                          </p:val>
                                        </p:tav>
                                      </p:tavLst>
                                    </p:anim>
                                    <p:anim calcmode="lin" valueType="num">
                                      <p:cBhvr>
                                        <p:cTn id="517" dur="3000"/>
                                        <p:tgtEl>
                                          <p:spTgt spid="36"/>
                                        </p:tgtEl>
                                        <p:attrNameLst>
                                          <p:attrName>ppt_h</p:attrName>
                                        </p:attrNameLst>
                                      </p:cBhvr>
                                      <p:tavLst>
                                        <p:tav tm="0">
                                          <p:val>
                                            <p:strVal val="ppt_h"/>
                                          </p:val>
                                        </p:tav>
                                        <p:tav tm="100000">
                                          <p:val>
                                            <p:fltVal val="0"/>
                                          </p:val>
                                        </p:tav>
                                      </p:tavLst>
                                    </p:anim>
                                    <p:anim calcmode="lin" valueType="num">
                                      <p:cBhvr>
                                        <p:cTn id="518" dur="3000"/>
                                        <p:tgtEl>
                                          <p:spTgt spid="36"/>
                                        </p:tgtEl>
                                        <p:attrNameLst>
                                          <p:attrName>ppt_x</p:attrName>
                                        </p:attrNameLst>
                                      </p:cBhvr>
                                      <p:tavLst>
                                        <p:tav tm="0">
                                          <p:val>
                                            <p:strVal val="ppt_x"/>
                                          </p:val>
                                        </p:tav>
                                        <p:tav tm="100000">
                                          <p:val>
                                            <p:fltVal val="0.5"/>
                                          </p:val>
                                        </p:tav>
                                      </p:tavLst>
                                    </p:anim>
                                    <p:anim calcmode="lin" valueType="num">
                                      <p:cBhvr>
                                        <p:cTn id="519" dur="3000"/>
                                        <p:tgtEl>
                                          <p:spTgt spid="36"/>
                                        </p:tgtEl>
                                        <p:attrNameLst>
                                          <p:attrName>ppt_y</p:attrName>
                                        </p:attrNameLst>
                                      </p:cBhvr>
                                      <p:tavLst>
                                        <p:tav tm="0">
                                          <p:val>
                                            <p:strVal val="ppt_y"/>
                                          </p:val>
                                        </p:tav>
                                        <p:tav tm="100000">
                                          <p:val>
                                            <p:fltVal val="0.5"/>
                                          </p:val>
                                        </p:tav>
                                      </p:tavLst>
                                    </p:anim>
                                    <p:set>
                                      <p:cBhvr>
                                        <p:cTn id="520" dur="1" fill="hold">
                                          <p:stCondLst>
                                            <p:cond delay="2999"/>
                                          </p:stCondLst>
                                        </p:cTn>
                                        <p:tgtEl>
                                          <p:spTgt spid="36"/>
                                        </p:tgtEl>
                                        <p:attrNameLst>
                                          <p:attrName>style.visibility</p:attrName>
                                        </p:attrNameLst>
                                      </p:cBhvr>
                                      <p:to>
                                        <p:strVal val="hidden"/>
                                      </p:to>
                                    </p:set>
                                  </p:childTnLst>
                                </p:cTn>
                              </p:par>
                              <p:par>
                                <p:cTn id="521" presetID="8" presetClass="emph" presetSubtype="0" fill="hold" nodeType="withEffect">
                                  <p:stCondLst>
                                    <p:cond delay="0"/>
                                  </p:stCondLst>
                                  <p:childTnLst>
                                    <p:animRot by="-21600000">
                                      <p:cBhvr>
                                        <p:cTn id="522" dur="3000" fill="hold"/>
                                        <p:tgtEl>
                                          <p:spTgt spid="5"/>
                                        </p:tgtEl>
                                        <p:attrNameLst>
                                          <p:attrName>r</p:attrName>
                                        </p:attrNameLst>
                                      </p:cBhvr>
                                    </p:animRot>
                                  </p:childTnLst>
                                </p:cTn>
                              </p:par>
                              <p:par>
                                <p:cTn id="523" presetID="8" presetClass="emph" presetSubtype="0" fill="hold" nodeType="withEffect">
                                  <p:stCondLst>
                                    <p:cond delay="0"/>
                                  </p:stCondLst>
                                  <p:childTnLst>
                                    <p:animRot by="-21600000">
                                      <p:cBhvr>
                                        <p:cTn id="524" dur="3000" fill="hold"/>
                                        <p:tgtEl>
                                          <p:spTgt spid="6"/>
                                        </p:tgtEl>
                                        <p:attrNameLst>
                                          <p:attrName>r</p:attrName>
                                        </p:attrNameLst>
                                      </p:cBhvr>
                                    </p:animRot>
                                  </p:childTnLst>
                                </p:cTn>
                              </p:par>
                              <p:par>
                                <p:cTn id="525" presetID="8" presetClass="emph" presetSubtype="0" fill="hold" nodeType="withEffect">
                                  <p:stCondLst>
                                    <p:cond delay="0"/>
                                  </p:stCondLst>
                                  <p:childTnLst>
                                    <p:animRot by="-21600000">
                                      <p:cBhvr>
                                        <p:cTn id="526" dur="3000" fill="hold"/>
                                        <p:tgtEl>
                                          <p:spTgt spid="7"/>
                                        </p:tgtEl>
                                        <p:attrNameLst>
                                          <p:attrName>r</p:attrName>
                                        </p:attrNameLst>
                                      </p:cBhvr>
                                    </p:animRot>
                                  </p:childTnLst>
                                </p:cTn>
                              </p:par>
                              <p:par>
                                <p:cTn id="527" presetID="8" presetClass="emph" presetSubtype="0" fill="hold" nodeType="withEffect">
                                  <p:stCondLst>
                                    <p:cond delay="0"/>
                                  </p:stCondLst>
                                  <p:childTnLst>
                                    <p:animRot by="-21600000">
                                      <p:cBhvr>
                                        <p:cTn id="528" dur="3000" fill="hold"/>
                                        <p:tgtEl>
                                          <p:spTgt spid="8"/>
                                        </p:tgtEl>
                                        <p:attrNameLst>
                                          <p:attrName>r</p:attrName>
                                        </p:attrNameLst>
                                      </p:cBhvr>
                                    </p:animRot>
                                  </p:childTnLst>
                                </p:cTn>
                              </p:par>
                              <p:par>
                                <p:cTn id="529" presetID="8" presetClass="emph" presetSubtype="0" fill="hold" nodeType="withEffect">
                                  <p:stCondLst>
                                    <p:cond delay="0"/>
                                  </p:stCondLst>
                                  <p:childTnLst>
                                    <p:animRot by="-21600000">
                                      <p:cBhvr>
                                        <p:cTn id="530" dur="3000" fill="hold"/>
                                        <p:tgtEl>
                                          <p:spTgt spid="9"/>
                                        </p:tgtEl>
                                        <p:attrNameLst>
                                          <p:attrName>r</p:attrName>
                                        </p:attrNameLst>
                                      </p:cBhvr>
                                    </p:animRot>
                                  </p:childTnLst>
                                </p:cTn>
                              </p:par>
                              <p:par>
                                <p:cTn id="531" presetID="8" presetClass="emph" presetSubtype="0" fill="hold" nodeType="withEffect">
                                  <p:stCondLst>
                                    <p:cond delay="0"/>
                                  </p:stCondLst>
                                  <p:childTnLst>
                                    <p:animRot by="-21600000">
                                      <p:cBhvr>
                                        <p:cTn id="532" dur="3000" fill="hold"/>
                                        <p:tgtEl>
                                          <p:spTgt spid="10"/>
                                        </p:tgtEl>
                                        <p:attrNameLst>
                                          <p:attrName>r</p:attrName>
                                        </p:attrNameLst>
                                      </p:cBhvr>
                                    </p:animRot>
                                  </p:childTnLst>
                                </p:cTn>
                              </p:par>
                              <p:par>
                                <p:cTn id="533" presetID="8" presetClass="emph" presetSubtype="0" fill="hold" nodeType="withEffect">
                                  <p:stCondLst>
                                    <p:cond delay="0"/>
                                  </p:stCondLst>
                                  <p:childTnLst>
                                    <p:animRot by="-21600000">
                                      <p:cBhvr>
                                        <p:cTn id="534" dur="3000" fill="hold"/>
                                        <p:tgtEl>
                                          <p:spTgt spid="11"/>
                                        </p:tgtEl>
                                        <p:attrNameLst>
                                          <p:attrName>r</p:attrName>
                                        </p:attrNameLst>
                                      </p:cBhvr>
                                    </p:animRot>
                                  </p:childTnLst>
                                </p:cTn>
                              </p:par>
                              <p:par>
                                <p:cTn id="535" presetID="8" presetClass="emph" presetSubtype="0" fill="hold" nodeType="withEffect">
                                  <p:stCondLst>
                                    <p:cond delay="0"/>
                                  </p:stCondLst>
                                  <p:childTnLst>
                                    <p:animRot by="-21600000">
                                      <p:cBhvr>
                                        <p:cTn id="536" dur="3000" fill="hold"/>
                                        <p:tgtEl>
                                          <p:spTgt spid="12"/>
                                        </p:tgtEl>
                                        <p:attrNameLst>
                                          <p:attrName>r</p:attrName>
                                        </p:attrNameLst>
                                      </p:cBhvr>
                                    </p:animRot>
                                  </p:childTnLst>
                                </p:cTn>
                              </p:par>
                              <p:par>
                                <p:cTn id="537" presetID="8" presetClass="emph" presetSubtype="0" fill="hold" nodeType="withEffect">
                                  <p:stCondLst>
                                    <p:cond delay="0"/>
                                  </p:stCondLst>
                                  <p:childTnLst>
                                    <p:animRot by="-21600000">
                                      <p:cBhvr>
                                        <p:cTn id="538" dur="3000" fill="hold"/>
                                        <p:tgtEl>
                                          <p:spTgt spid="13"/>
                                        </p:tgtEl>
                                        <p:attrNameLst>
                                          <p:attrName>r</p:attrName>
                                        </p:attrNameLst>
                                      </p:cBhvr>
                                    </p:animRot>
                                  </p:childTnLst>
                                </p:cTn>
                              </p:par>
                              <p:par>
                                <p:cTn id="539" presetID="8" presetClass="emph" presetSubtype="0" fill="hold" nodeType="withEffect">
                                  <p:stCondLst>
                                    <p:cond delay="0"/>
                                  </p:stCondLst>
                                  <p:childTnLst>
                                    <p:animRot by="-21600000">
                                      <p:cBhvr>
                                        <p:cTn id="540" dur="3000" fill="hold"/>
                                        <p:tgtEl>
                                          <p:spTgt spid="14"/>
                                        </p:tgtEl>
                                        <p:attrNameLst>
                                          <p:attrName>r</p:attrName>
                                        </p:attrNameLst>
                                      </p:cBhvr>
                                    </p:animRot>
                                  </p:childTnLst>
                                </p:cTn>
                              </p:par>
                              <p:par>
                                <p:cTn id="541" presetID="8" presetClass="emph" presetSubtype="0" fill="hold" nodeType="withEffect">
                                  <p:stCondLst>
                                    <p:cond delay="0"/>
                                  </p:stCondLst>
                                  <p:childTnLst>
                                    <p:animRot by="-21600000">
                                      <p:cBhvr>
                                        <p:cTn id="542" dur="3000" fill="hold"/>
                                        <p:tgtEl>
                                          <p:spTgt spid="15"/>
                                        </p:tgtEl>
                                        <p:attrNameLst>
                                          <p:attrName>r</p:attrName>
                                        </p:attrNameLst>
                                      </p:cBhvr>
                                    </p:animRot>
                                  </p:childTnLst>
                                </p:cTn>
                              </p:par>
                              <p:par>
                                <p:cTn id="543" presetID="8" presetClass="emph" presetSubtype="0" fill="hold" nodeType="withEffect">
                                  <p:stCondLst>
                                    <p:cond delay="0"/>
                                  </p:stCondLst>
                                  <p:childTnLst>
                                    <p:animRot by="-21600000">
                                      <p:cBhvr>
                                        <p:cTn id="544" dur="3000" fill="hold"/>
                                        <p:tgtEl>
                                          <p:spTgt spid="16"/>
                                        </p:tgtEl>
                                        <p:attrNameLst>
                                          <p:attrName>r</p:attrName>
                                        </p:attrNameLst>
                                      </p:cBhvr>
                                    </p:animRot>
                                  </p:childTnLst>
                                </p:cTn>
                              </p:par>
                              <p:par>
                                <p:cTn id="545" presetID="8" presetClass="emph" presetSubtype="0" fill="hold" nodeType="withEffect">
                                  <p:stCondLst>
                                    <p:cond delay="0"/>
                                  </p:stCondLst>
                                  <p:childTnLst>
                                    <p:animRot by="-21600000">
                                      <p:cBhvr>
                                        <p:cTn id="546" dur="3000" fill="hold"/>
                                        <p:tgtEl>
                                          <p:spTgt spid="17"/>
                                        </p:tgtEl>
                                        <p:attrNameLst>
                                          <p:attrName>r</p:attrName>
                                        </p:attrNameLst>
                                      </p:cBhvr>
                                    </p:animRot>
                                  </p:childTnLst>
                                </p:cTn>
                              </p:par>
                              <p:par>
                                <p:cTn id="547" presetID="8" presetClass="emph" presetSubtype="0" fill="hold" nodeType="withEffect">
                                  <p:stCondLst>
                                    <p:cond delay="0"/>
                                  </p:stCondLst>
                                  <p:childTnLst>
                                    <p:animRot by="-21600000">
                                      <p:cBhvr>
                                        <p:cTn id="548" dur="3000" fill="hold"/>
                                        <p:tgtEl>
                                          <p:spTgt spid="18"/>
                                        </p:tgtEl>
                                        <p:attrNameLst>
                                          <p:attrName>r</p:attrName>
                                        </p:attrNameLst>
                                      </p:cBhvr>
                                    </p:animRot>
                                  </p:childTnLst>
                                </p:cTn>
                              </p:par>
                              <p:par>
                                <p:cTn id="549" presetID="8" presetClass="emph" presetSubtype="0" fill="hold" nodeType="withEffect">
                                  <p:stCondLst>
                                    <p:cond delay="0"/>
                                  </p:stCondLst>
                                  <p:childTnLst>
                                    <p:animRot by="-21600000">
                                      <p:cBhvr>
                                        <p:cTn id="550" dur="3000" fill="hold"/>
                                        <p:tgtEl>
                                          <p:spTgt spid="19"/>
                                        </p:tgtEl>
                                        <p:attrNameLst>
                                          <p:attrName>r</p:attrName>
                                        </p:attrNameLst>
                                      </p:cBhvr>
                                    </p:animRot>
                                  </p:childTnLst>
                                </p:cTn>
                              </p:par>
                              <p:par>
                                <p:cTn id="551" presetID="8" presetClass="emph" presetSubtype="0" fill="hold" nodeType="withEffect">
                                  <p:stCondLst>
                                    <p:cond delay="0"/>
                                  </p:stCondLst>
                                  <p:childTnLst>
                                    <p:animRot by="-21600000">
                                      <p:cBhvr>
                                        <p:cTn id="552" dur="3000" fill="hold"/>
                                        <p:tgtEl>
                                          <p:spTgt spid="20"/>
                                        </p:tgtEl>
                                        <p:attrNameLst>
                                          <p:attrName>r</p:attrName>
                                        </p:attrNameLst>
                                      </p:cBhvr>
                                    </p:animRot>
                                  </p:childTnLst>
                                </p:cTn>
                              </p:par>
                              <p:par>
                                <p:cTn id="553" presetID="8" presetClass="emph" presetSubtype="0" fill="hold" nodeType="withEffect">
                                  <p:stCondLst>
                                    <p:cond delay="0"/>
                                  </p:stCondLst>
                                  <p:childTnLst>
                                    <p:animRot by="-21600000">
                                      <p:cBhvr>
                                        <p:cTn id="554" dur="3000" fill="hold"/>
                                        <p:tgtEl>
                                          <p:spTgt spid="21"/>
                                        </p:tgtEl>
                                        <p:attrNameLst>
                                          <p:attrName>r</p:attrName>
                                        </p:attrNameLst>
                                      </p:cBhvr>
                                    </p:animRot>
                                  </p:childTnLst>
                                </p:cTn>
                              </p:par>
                              <p:par>
                                <p:cTn id="555" presetID="8" presetClass="emph" presetSubtype="0" fill="hold" nodeType="withEffect">
                                  <p:stCondLst>
                                    <p:cond delay="0"/>
                                  </p:stCondLst>
                                  <p:childTnLst>
                                    <p:animRot by="-21600000">
                                      <p:cBhvr>
                                        <p:cTn id="556" dur="3000" fill="hold"/>
                                        <p:tgtEl>
                                          <p:spTgt spid="22"/>
                                        </p:tgtEl>
                                        <p:attrNameLst>
                                          <p:attrName>r</p:attrName>
                                        </p:attrNameLst>
                                      </p:cBhvr>
                                    </p:animRot>
                                  </p:childTnLst>
                                </p:cTn>
                              </p:par>
                              <p:par>
                                <p:cTn id="557" presetID="8" presetClass="emph" presetSubtype="0" fill="hold" nodeType="withEffect">
                                  <p:stCondLst>
                                    <p:cond delay="0"/>
                                  </p:stCondLst>
                                  <p:childTnLst>
                                    <p:animRot by="-21600000">
                                      <p:cBhvr>
                                        <p:cTn id="558" dur="3000" fill="hold"/>
                                        <p:tgtEl>
                                          <p:spTgt spid="23"/>
                                        </p:tgtEl>
                                        <p:attrNameLst>
                                          <p:attrName>r</p:attrName>
                                        </p:attrNameLst>
                                      </p:cBhvr>
                                    </p:animRot>
                                  </p:childTnLst>
                                </p:cTn>
                              </p:par>
                              <p:par>
                                <p:cTn id="559" presetID="8" presetClass="emph" presetSubtype="0" fill="hold" nodeType="withEffect">
                                  <p:stCondLst>
                                    <p:cond delay="0"/>
                                  </p:stCondLst>
                                  <p:childTnLst>
                                    <p:animRot by="-21600000">
                                      <p:cBhvr>
                                        <p:cTn id="560" dur="3000" fill="hold"/>
                                        <p:tgtEl>
                                          <p:spTgt spid="24"/>
                                        </p:tgtEl>
                                        <p:attrNameLst>
                                          <p:attrName>r</p:attrName>
                                        </p:attrNameLst>
                                      </p:cBhvr>
                                    </p:animRot>
                                  </p:childTnLst>
                                </p:cTn>
                              </p:par>
                              <p:par>
                                <p:cTn id="561" presetID="8" presetClass="emph" presetSubtype="0" fill="hold" nodeType="withEffect">
                                  <p:stCondLst>
                                    <p:cond delay="0"/>
                                  </p:stCondLst>
                                  <p:childTnLst>
                                    <p:animRot by="-21600000">
                                      <p:cBhvr>
                                        <p:cTn id="562" dur="3000" fill="hold"/>
                                        <p:tgtEl>
                                          <p:spTgt spid="25"/>
                                        </p:tgtEl>
                                        <p:attrNameLst>
                                          <p:attrName>r</p:attrName>
                                        </p:attrNameLst>
                                      </p:cBhvr>
                                    </p:animRot>
                                  </p:childTnLst>
                                </p:cTn>
                              </p:par>
                              <p:par>
                                <p:cTn id="563" presetID="8" presetClass="emph" presetSubtype="0" fill="hold" nodeType="withEffect">
                                  <p:stCondLst>
                                    <p:cond delay="0"/>
                                  </p:stCondLst>
                                  <p:childTnLst>
                                    <p:animRot by="-21600000">
                                      <p:cBhvr>
                                        <p:cTn id="564" dur="3000" fill="hold"/>
                                        <p:tgtEl>
                                          <p:spTgt spid="26"/>
                                        </p:tgtEl>
                                        <p:attrNameLst>
                                          <p:attrName>r</p:attrName>
                                        </p:attrNameLst>
                                      </p:cBhvr>
                                    </p:animRot>
                                  </p:childTnLst>
                                </p:cTn>
                              </p:par>
                              <p:par>
                                <p:cTn id="565" presetID="8" presetClass="emph" presetSubtype="0" fill="hold" nodeType="withEffect">
                                  <p:stCondLst>
                                    <p:cond delay="0"/>
                                  </p:stCondLst>
                                  <p:childTnLst>
                                    <p:animRot by="-21600000">
                                      <p:cBhvr>
                                        <p:cTn id="566" dur="3000" fill="hold"/>
                                        <p:tgtEl>
                                          <p:spTgt spid="27"/>
                                        </p:tgtEl>
                                        <p:attrNameLst>
                                          <p:attrName>r</p:attrName>
                                        </p:attrNameLst>
                                      </p:cBhvr>
                                    </p:animRot>
                                  </p:childTnLst>
                                </p:cTn>
                              </p:par>
                              <p:par>
                                <p:cTn id="567" presetID="8" presetClass="emph" presetSubtype="0" fill="hold" nodeType="withEffect">
                                  <p:stCondLst>
                                    <p:cond delay="0"/>
                                  </p:stCondLst>
                                  <p:childTnLst>
                                    <p:animRot by="-21600000">
                                      <p:cBhvr>
                                        <p:cTn id="568" dur="3000" fill="hold"/>
                                        <p:tgtEl>
                                          <p:spTgt spid="28"/>
                                        </p:tgtEl>
                                        <p:attrNameLst>
                                          <p:attrName>r</p:attrName>
                                        </p:attrNameLst>
                                      </p:cBhvr>
                                    </p:animRot>
                                  </p:childTnLst>
                                </p:cTn>
                              </p:par>
                              <p:par>
                                <p:cTn id="569" presetID="8" presetClass="emph" presetSubtype="0" fill="hold" nodeType="withEffect">
                                  <p:stCondLst>
                                    <p:cond delay="0"/>
                                  </p:stCondLst>
                                  <p:childTnLst>
                                    <p:animRot by="-21600000">
                                      <p:cBhvr>
                                        <p:cTn id="570" dur="3000" fill="hold"/>
                                        <p:tgtEl>
                                          <p:spTgt spid="29"/>
                                        </p:tgtEl>
                                        <p:attrNameLst>
                                          <p:attrName>r</p:attrName>
                                        </p:attrNameLst>
                                      </p:cBhvr>
                                    </p:animRot>
                                  </p:childTnLst>
                                </p:cTn>
                              </p:par>
                              <p:par>
                                <p:cTn id="571" presetID="8" presetClass="emph" presetSubtype="0" fill="hold" nodeType="withEffect">
                                  <p:stCondLst>
                                    <p:cond delay="0"/>
                                  </p:stCondLst>
                                  <p:childTnLst>
                                    <p:animRot by="-21600000">
                                      <p:cBhvr>
                                        <p:cTn id="572" dur="3000" fill="hold"/>
                                        <p:tgtEl>
                                          <p:spTgt spid="30"/>
                                        </p:tgtEl>
                                        <p:attrNameLst>
                                          <p:attrName>r</p:attrName>
                                        </p:attrNameLst>
                                      </p:cBhvr>
                                    </p:animRot>
                                  </p:childTnLst>
                                </p:cTn>
                              </p:par>
                              <p:par>
                                <p:cTn id="573" presetID="8" presetClass="emph" presetSubtype="0" fill="hold" nodeType="withEffect">
                                  <p:stCondLst>
                                    <p:cond delay="0"/>
                                  </p:stCondLst>
                                  <p:childTnLst>
                                    <p:animRot by="-21600000">
                                      <p:cBhvr>
                                        <p:cTn id="574" dur="3000" fill="hold"/>
                                        <p:tgtEl>
                                          <p:spTgt spid="31"/>
                                        </p:tgtEl>
                                        <p:attrNameLst>
                                          <p:attrName>r</p:attrName>
                                        </p:attrNameLst>
                                      </p:cBhvr>
                                    </p:animRot>
                                  </p:childTnLst>
                                </p:cTn>
                              </p:par>
                              <p:par>
                                <p:cTn id="575" presetID="8" presetClass="emph" presetSubtype="0" fill="hold" nodeType="withEffect">
                                  <p:stCondLst>
                                    <p:cond delay="0"/>
                                  </p:stCondLst>
                                  <p:childTnLst>
                                    <p:animRot by="-21600000">
                                      <p:cBhvr>
                                        <p:cTn id="576" dur="3000" fill="hold"/>
                                        <p:tgtEl>
                                          <p:spTgt spid="32"/>
                                        </p:tgtEl>
                                        <p:attrNameLst>
                                          <p:attrName>r</p:attrName>
                                        </p:attrNameLst>
                                      </p:cBhvr>
                                    </p:animRot>
                                  </p:childTnLst>
                                </p:cTn>
                              </p:par>
                              <p:par>
                                <p:cTn id="577" presetID="8" presetClass="emph" presetSubtype="0" fill="hold" nodeType="withEffect">
                                  <p:stCondLst>
                                    <p:cond delay="0"/>
                                  </p:stCondLst>
                                  <p:childTnLst>
                                    <p:animRot by="-21600000">
                                      <p:cBhvr>
                                        <p:cTn id="578" dur="3000" fill="hold"/>
                                        <p:tgtEl>
                                          <p:spTgt spid="33"/>
                                        </p:tgtEl>
                                        <p:attrNameLst>
                                          <p:attrName>r</p:attrName>
                                        </p:attrNameLst>
                                      </p:cBhvr>
                                    </p:animRot>
                                  </p:childTnLst>
                                </p:cTn>
                              </p:par>
                              <p:par>
                                <p:cTn id="579" presetID="8" presetClass="emph" presetSubtype="0" fill="hold" nodeType="withEffect">
                                  <p:stCondLst>
                                    <p:cond delay="0"/>
                                  </p:stCondLst>
                                  <p:childTnLst>
                                    <p:animRot by="-21600000">
                                      <p:cBhvr>
                                        <p:cTn id="580" dur="3000" fill="hold"/>
                                        <p:tgtEl>
                                          <p:spTgt spid="34"/>
                                        </p:tgtEl>
                                        <p:attrNameLst>
                                          <p:attrName>r</p:attrName>
                                        </p:attrNameLst>
                                      </p:cBhvr>
                                    </p:animRot>
                                  </p:childTnLst>
                                </p:cTn>
                              </p:par>
                              <p:par>
                                <p:cTn id="581" presetID="8" presetClass="emph" presetSubtype="0" fill="hold" nodeType="withEffect">
                                  <p:stCondLst>
                                    <p:cond delay="0"/>
                                  </p:stCondLst>
                                  <p:childTnLst>
                                    <p:animRot by="-21600000">
                                      <p:cBhvr>
                                        <p:cTn id="582" dur="3000" fill="hold"/>
                                        <p:tgtEl>
                                          <p:spTgt spid="35"/>
                                        </p:tgtEl>
                                        <p:attrNameLst>
                                          <p:attrName>r</p:attrName>
                                        </p:attrNameLst>
                                      </p:cBhvr>
                                    </p:animRot>
                                  </p:childTnLst>
                                </p:cTn>
                              </p:par>
                              <p:par>
                                <p:cTn id="583" presetID="8" presetClass="emph" presetSubtype="0" fill="hold" nodeType="withEffect">
                                  <p:stCondLst>
                                    <p:cond delay="0"/>
                                  </p:stCondLst>
                                  <p:childTnLst>
                                    <p:animRot by="-21600000">
                                      <p:cBhvr>
                                        <p:cTn id="584" dur="3000" fill="hold"/>
                                        <p:tgtEl>
                                          <p:spTgt spid="36"/>
                                        </p:tgtEl>
                                        <p:attrNameLst>
                                          <p:attrName>r</p:attrName>
                                        </p:attrNameLst>
                                      </p:cBhvr>
                                    </p:animRot>
                                  </p:childTnLst>
                                </p:cTn>
                              </p:par>
                              <p:par>
                                <p:cTn id="585" presetID="23" presetClass="entr" presetSubtype="288" fill="hold" nodeType="withEffect">
                                  <p:stCondLst>
                                    <p:cond delay="0"/>
                                  </p:stCondLst>
                                  <p:childTnLst>
                                    <p:set>
                                      <p:cBhvr>
                                        <p:cTn id="586" dur="1" fill="hold">
                                          <p:stCondLst>
                                            <p:cond delay="0"/>
                                          </p:stCondLst>
                                        </p:cTn>
                                        <p:tgtEl>
                                          <p:spTgt spid="4"/>
                                        </p:tgtEl>
                                        <p:attrNameLst>
                                          <p:attrName>style.visibility</p:attrName>
                                        </p:attrNameLst>
                                      </p:cBhvr>
                                      <p:to>
                                        <p:strVal val="visible"/>
                                      </p:to>
                                    </p:set>
                                    <p:anim calcmode="lin" valueType="num">
                                      <p:cBhvr>
                                        <p:cTn id="587" dur="3000" fill="hold"/>
                                        <p:tgtEl>
                                          <p:spTgt spid="4"/>
                                        </p:tgtEl>
                                        <p:attrNameLst>
                                          <p:attrName>ppt_w</p:attrName>
                                        </p:attrNameLst>
                                      </p:cBhvr>
                                      <p:tavLst>
                                        <p:tav tm="0">
                                          <p:val>
                                            <p:strVal val="4/3*#ppt_w"/>
                                          </p:val>
                                        </p:tav>
                                        <p:tav tm="100000">
                                          <p:val>
                                            <p:strVal val="#ppt_w"/>
                                          </p:val>
                                        </p:tav>
                                      </p:tavLst>
                                    </p:anim>
                                    <p:anim calcmode="lin" valueType="num">
                                      <p:cBhvr>
                                        <p:cTn id="588" dur="3000" fill="hold"/>
                                        <p:tgtEl>
                                          <p:spTgt spid="4"/>
                                        </p:tgtEl>
                                        <p:attrNameLst>
                                          <p:attrName>ppt_h</p:attrName>
                                        </p:attrNameLst>
                                      </p:cBhvr>
                                      <p:tavLst>
                                        <p:tav tm="0">
                                          <p:val>
                                            <p:strVal val="4/3*#ppt_h"/>
                                          </p:val>
                                        </p:tav>
                                        <p:tav tm="100000">
                                          <p:val>
                                            <p:strVal val="#ppt_h"/>
                                          </p:val>
                                        </p:tav>
                                      </p:tavLst>
                                    </p:anim>
                                  </p:childTnLst>
                                </p:cTn>
                              </p:par>
                              <p:par>
                                <p:cTn id="589" presetID="21" presetClass="entr" presetSubtype="8" fill="hold" nodeType="withEffect">
                                  <p:stCondLst>
                                    <p:cond delay="0"/>
                                  </p:stCondLst>
                                  <p:childTnLst>
                                    <p:set>
                                      <p:cBhvr>
                                        <p:cTn id="590" dur="1" fill="hold">
                                          <p:stCondLst>
                                            <p:cond delay="0"/>
                                          </p:stCondLst>
                                        </p:cTn>
                                        <p:tgtEl>
                                          <p:spTgt spid="4"/>
                                        </p:tgtEl>
                                        <p:attrNameLst>
                                          <p:attrName>style.visibility</p:attrName>
                                        </p:attrNameLst>
                                      </p:cBhvr>
                                      <p:to>
                                        <p:strVal val="visible"/>
                                      </p:to>
                                    </p:set>
                                    <p:animEffect transition="in" filter="wheel(8)">
                                      <p:cBhvr>
                                        <p:cTn id="591"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49000">
                <a:srgbClr val="BC892E"/>
              </a:gs>
              <a:gs pos="16000">
                <a:srgbClr val="1F1F1F"/>
              </a:gs>
              <a:gs pos="17999">
                <a:srgbClr val="FFFFFF"/>
              </a:gs>
              <a:gs pos="42000">
                <a:srgbClr val="636363"/>
              </a:gs>
              <a:gs pos="53000">
                <a:srgbClr val="CFCFCF"/>
              </a:gs>
              <a:gs pos="66000">
                <a:srgbClr val="CFCFCF"/>
              </a:gs>
              <a:gs pos="75999">
                <a:srgbClr val="1F1F1F"/>
              </a:gs>
              <a:gs pos="78999">
                <a:srgbClr val="FFFFFF"/>
              </a:gs>
              <a:gs pos="100000">
                <a:srgbClr val="7F7F7F"/>
              </a:gs>
            </a:gsLst>
            <a:lin ang="16200000" scaled="1"/>
            <a:tileRect/>
          </a:gradFill>
        </p:spPr>
        <p:txBody>
          <a:bodyPr/>
          <a:lstStyle/>
          <a:p>
            <a:endParaRPr lang="es-ES" dirty="0"/>
          </a:p>
        </p:txBody>
      </p:sp>
      <p:pic>
        <p:nvPicPr>
          <p:cNvPr id="4" name="3 Imagen" descr="5be58cc067bed594de8dc59c52c07abc.jpg"/>
          <p:cNvPicPr>
            <a:picLocks noChangeAspect="1"/>
          </p:cNvPicPr>
          <p:nvPr/>
        </p:nvPicPr>
        <p:blipFill>
          <a:blip r:embed="rId2"/>
          <a:stretch>
            <a:fillRect/>
          </a:stretch>
        </p:blipFill>
        <p:spPr>
          <a:xfrm>
            <a:off x="0" y="0"/>
            <a:ext cx="9144000" cy="6858000"/>
          </a:xfrm>
          <a:prstGeom prst="rect">
            <a:avLst/>
          </a:prstGeom>
        </p:spPr>
      </p:pic>
      <p:sp>
        <p:nvSpPr>
          <p:cNvPr id="6" name="5 Paralelogramo"/>
          <p:cNvSpPr/>
          <p:nvPr/>
        </p:nvSpPr>
        <p:spPr>
          <a:xfrm>
            <a:off x="2214546" y="0"/>
            <a:ext cx="2428892" cy="571504"/>
          </a:xfrm>
          <a:prstGeom prst="parallelogram">
            <a:avLst>
              <a:gd name="adj" fmla="val 216432"/>
            </a:avLst>
          </a:prstGeom>
          <a:gradFill flip="none" rotWithShape="1">
            <a:gsLst>
              <a:gs pos="22000">
                <a:schemeClr val="bg1"/>
              </a:gs>
              <a:gs pos="50000">
                <a:schemeClr val="tx1">
                  <a:shade val="67500"/>
                  <a:satMod val="115000"/>
                </a:schemeClr>
              </a:gs>
              <a:gs pos="100000">
                <a:schemeClr val="tx1">
                  <a:shade val="100000"/>
                  <a:satMod val="115000"/>
                </a:schemeClr>
              </a:gs>
            </a:gsLst>
            <a:lin ang="0" scaled="1"/>
            <a:tileRect/>
          </a:gradFill>
          <a:ln w="3175">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Paralelogramo"/>
          <p:cNvSpPr/>
          <p:nvPr/>
        </p:nvSpPr>
        <p:spPr>
          <a:xfrm flipH="1">
            <a:off x="4500562" y="0"/>
            <a:ext cx="2428892" cy="571504"/>
          </a:xfrm>
          <a:prstGeom prst="parallelogram">
            <a:avLst>
              <a:gd name="adj" fmla="val 216432"/>
            </a:avLst>
          </a:prstGeom>
          <a:gradFill flip="none" rotWithShape="1">
            <a:gsLst>
              <a:gs pos="22000">
                <a:schemeClr val="bg1"/>
              </a:gs>
              <a:gs pos="50000">
                <a:schemeClr val="tx1">
                  <a:shade val="67500"/>
                  <a:satMod val="115000"/>
                </a:schemeClr>
              </a:gs>
              <a:gs pos="100000">
                <a:schemeClr val="tx1">
                  <a:shade val="100000"/>
                  <a:satMod val="115000"/>
                </a:schemeClr>
              </a:gs>
            </a:gsLst>
            <a:lin ang="0" scaled="1"/>
            <a:tileRect/>
          </a:gradFill>
          <a:ln w="3175">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Paralelogramo"/>
          <p:cNvSpPr/>
          <p:nvPr/>
        </p:nvSpPr>
        <p:spPr>
          <a:xfrm flipH="1">
            <a:off x="2214546" y="571480"/>
            <a:ext cx="2428892" cy="571504"/>
          </a:xfrm>
          <a:prstGeom prst="parallelogram">
            <a:avLst>
              <a:gd name="adj" fmla="val 216432"/>
            </a:avLst>
          </a:prstGeom>
          <a:gradFill flip="none" rotWithShape="1">
            <a:gsLst>
              <a:gs pos="22000">
                <a:schemeClr val="bg1"/>
              </a:gs>
              <a:gs pos="50000">
                <a:schemeClr val="tx1">
                  <a:shade val="67500"/>
                  <a:satMod val="115000"/>
                </a:schemeClr>
              </a:gs>
              <a:gs pos="100000">
                <a:schemeClr val="tx1">
                  <a:shade val="100000"/>
                  <a:satMod val="115000"/>
                </a:schemeClr>
              </a:gs>
            </a:gsLst>
            <a:lin ang="0" scaled="1"/>
            <a:tileRect/>
          </a:gradFill>
          <a:ln w="3175">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Paralelogramo"/>
          <p:cNvSpPr/>
          <p:nvPr/>
        </p:nvSpPr>
        <p:spPr>
          <a:xfrm>
            <a:off x="4500562" y="571480"/>
            <a:ext cx="2428892" cy="571504"/>
          </a:xfrm>
          <a:prstGeom prst="parallelogram">
            <a:avLst>
              <a:gd name="adj" fmla="val 216432"/>
            </a:avLst>
          </a:prstGeom>
          <a:gradFill flip="none" rotWithShape="1">
            <a:gsLst>
              <a:gs pos="22000">
                <a:schemeClr val="bg1"/>
              </a:gs>
              <a:gs pos="50000">
                <a:schemeClr val="tx1">
                  <a:shade val="67500"/>
                  <a:satMod val="115000"/>
                </a:schemeClr>
              </a:gs>
              <a:gs pos="100000">
                <a:schemeClr val="tx1">
                  <a:shade val="100000"/>
                  <a:satMod val="115000"/>
                </a:schemeClr>
              </a:gs>
            </a:gsLst>
            <a:lin ang="0" scaled="1"/>
            <a:tileRect/>
          </a:gradFill>
          <a:ln w="3175">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Paralelogramo"/>
          <p:cNvSpPr/>
          <p:nvPr/>
        </p:nvSpPr>
        <p:spPr>
          <a:xfrm>
            <a:off x="2214546" y="1143008"/>
            <a:ext cx="2428892" cy="571480"/>
          </a:xfrm>
          <a:prstGeom prst="parallelogram">
            <a:avLst>
              <a:gd name="adj" fmla="val 216432"/>
            </a:avLst>
          </a:prstGeom>
          <a:gradFill flip="none" rotWithShape="1">
            <a:gsLst>
              <a:gs pos="22000">
                <a:schemeClr val="bg1"/>
              </a:gs>
              <a:gs pos="50000">
                <a:schemeClr val="tx1">
                  <a:shade val="67500"/>
                  <a:satMod val="115000"/>
                </a:schemeClr>
              </a:gs>
              <a:gs pos="100000">
                <a:schemeClr val="tx1">
                  <a:shade val="100000"/>
                  <a:satMod val="115000"/>
                </a:schemeClr>
              </a:gs>
            </a:gsLst>
            <a:lin ang="0" scaled="1"/>
            <a:tileRect/>
          </a:gradFill>
          <a:ln w="3175">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Paralelogramo"/>
          <p:cNvSpPr/>
          <p:nvPr/>
        </p:nvSpPr>
        <p:spPr>
          <a:xfrm flipH="1">
            <a:off x="4500562" y="1143008"/>
            <a:ext cx="2428892" cy="571480"/>
          </a:xfrm>
          <a:prstGeom prst="parallelogram">
            <a:avLst>
              <a:gd name="adj" fmla="val 216432"/>
            </a:avLst>
          </a:prstGeom>
          <a:gradFill flip="none" rotWithShape="1">
            <a:gsLst>
              <a:gs pos="22000">
                <a:schemeClr val="bg1"/>
              </a:gs>
              <a:gs pos="50000">
                <a:schemeClr val="tx1">
                  <a:shade val="67500"/>
                  <a:satMod val="115000"/>
                </a:schemeClr>
              </a:gs>
              <a:gs pos="100000">
                <a:schemeClr val="tx1">
                  <a:shade val="100000"/>
                  <a:satMod val="115000"/>
                </a:schemeClr>
              </a:gs>
            </a:gsLst>
            <a:lin ang="0" scaled="1"/>
            <a:tileRect/>
          </a:gradFill>
          <a:ln w="3175">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Paralelogramo"/>
          <p:cNvSpPr/>
          <p:nvPr/>
        </p:nvSpPr>
        <p:spPr>
          <a:xfrm flipH="1">
            <a:off x="2214546" y="1714488"/>
            <a:ext cx="2428892" cy="571480"/>
          </a:xfrm>
          <a:prstGeom prst="parallelogram">
            <a:avLst>
              <a:gd name="adj" fmla="val 216432"/>
            </a:avLst>
          </a:prstGeom>
          <a:gradFill flip="none" rotWithShape="1">
            <a:gsLst>
              <a:gs pos="22000">
                <a:schemeClr val="bg1"/>
              </a:gs>
              <a:gs pos="50000">
                <a:schemeClr val="tx1">
                  <a:shade val="67500"/>
                  <a:satMod val="115000"/>
                </a:schemeClr>
              </a:gs>
              <a:gs pos="100000">
                <a:schemeClr val="tx1">
                  <a:shade val="100000"/>
                  <a:satMod val="115000"/>
                </a:schemeClr>
              </a:gs>
            </a:gsLst>
            <a:lin ang="0" scaled="1"/>
            <a:tileRect/>
          </a:gradFill>
          <a:ln w="3175">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Paralelogramo"/>
          <p:cNvSpPr/>
          <p:nvPr/>
        </p:nvSpPr>
        <p:spPr>
          <a:xfrm>
            <a:off x="4500562" y="1714488"/>
            <a:ext cx="2428892" cy="571480"/>
          </a:xfrm>
          <a:prstGeom prst="parallelogram">
            <a:avLst>
              <a:gd name="adj" fmla="val 216432"/>
            </a:avLst>
          </a:prstGeom>
          <a:gradFill flip="none" rotWithShape="1">
            <a:gsLst>
              <a:gs pos="22000">
                <a:schemeClr val="bg1"/>
              </a:gs>
              <a:gs pos="50000">
                <a:schemeClr val="tx1">
                  <a:shade val="67500"/>
                  <a:satMod val="115000"/>
                </a:schemeClr>
              </a:gs>
              <a:gs pos="100000">
                <a:schemeClr val="tx1">
                  <a:shade val="100000"/>
                  <a:satMod val="115000"/>
                </a:schemeClr>
              </a:gs>
            </a:gsLst>
            <a:lin ang="0" scaled="1"/>
            <a:tileRect/>
          </a:gradFill>
          <a:ln w="3175">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Paralelogramo"/>
          <p:cNvSpPr/>
          <p:nvPr/>
        </p:nvSpPr>
        <p:spPr>
          <a:xfrm>
            <a:off x="2143108" y="2286016"/>
            <a:ext cx="2428892" cy="571480"/>
          </a:xfrm>
          <a:prstGeom prst="parallelogram">
            <a:avLst>
              <a:gd name="adj" fmla="val 216432"/>
            </a:avLst>
          </a:prstGeom>
          <a:gradFill flip="none" rotWithShape="1">
            <a:gsLst>
              <a:gs pos="22000">
                <a:schemeClr val="bg1"/>
              </a:gs>
              <a:gs pos="50000">
                <a:schemeClr val="tx1">
                  <a:shade val="67500"/>
                  <a:satMod val="115000"/>
                </a:schemeClr>
              </a:gs>
              <a:gs pos="100000">
                <a:schemeClr val="tx1">
                  <a:shade val="100000"/>
                  <a:satMod val="115000"/>
                </a:schemeClr>
              </a:gs>
            </a:gsLst>
            <a:lin ang="0" scaled="1"/>
            <a:tileRect/>
          </a:gradFill>
          <a:ln w="3175">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Paralelogramo"/>
          <p:cNvSpPr/>
          <p:nvPr/>
        </p:nvSpPr>
        <p:spPr>
          <a:xfrm flipH="1">
            <a:off x="4429124" y="2286016"/>
            <a:ext cx="2428892" cy="571480"/>
          </a:xfrm>
          <a:prstGeom prst="parallelogram">
            <a:avLst>
              <a:gd name="adj" fmla="val 216432"/>
            </a:avLst>
          </a:prstGeom>
          <a:gradFill flip="none" rotWithShape="1">
            <a:gsLst>
              <a:gs pos="22000">
                <a:schemeClr val="bg1"/>
              </a:gs>
              <a:gs pos="50000">
                <a:schemeClr val="tx1">
                  <a:shade val="67500"/>
                  <a:satMod val="115000"/>
                </a:schemeClr>
              </a:gs>
              <a:gs pos="100000">
                <a:schemeClr val="tx1">
                  <a:shade val="100000"/>
                  <a:satMod val="115000"/>
                </a:schemeClr>
              </a:gs>
            </a:gsLst>
            <a:lin ang="0" scaled="1"/>
            <a:tileRect/>
          </a:gradFill>
          <a:ln w="3175">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Paralelogramo"/>
          <p:cNvSpPr/>
          <p:nvPr/>
        </p:nvSpPr>
        <p:spPr>
          <a:xfrm flipH="1">
            <a:off x="2143108" y="2857496"/>
            <a:ext cx="2428892" cy="571480"/>
          </a:xfrm>
          <a:prstGeom prst="parallelogram">
            <a:avLst>
              <a:gd name="adj" fmla="val 216432"/>
            </a:avLst>
          </a:prstGeom>
          <a:gradFill flip="none" rotWithShape="1">
            <a:gsLst>
              <a:gs pos="22000">
                <a:schemeClr val="bg1"/>
              </a:gs>
              <a:gs pos="50000">
                <a:schemeClr val="tx1">
                  <a:shade val="67500"/>
                  <a:satMod val="115000"/>
                </a:schemeClr>
              </a:gs>
              <a:gs pos="100000">
                <a:schemeClr val="tx1">
                  <a:shade val="100000"/>
                  <a:satMod val="115000"/>
                </a:schemeClr>
              </a:gs>
            </a:gsLst>
            <a:lin ang="0" scaled="1"/>
            <a:tileRect/>
          </a:gradFill>
          <a:ln w="3175">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Paralelogramo"/>
          <p:cNvSpPr/>
          <p:nvPr/>
        </p:nvSpPr>
        <p:spPr>
          <a:xfrm>
            <a:off x="4429124" y="2857496"/>
            <a:ext cx="2428892" cy="571480"/>
          </a:xfrm>
          <a:prstGeom prst="parallelogram">
            <a:avLst>
              <a:gd name="adj" fmla="val 216432"/>
            </a:avLst>
          </a:prstGeom>
          <a:gradFill flip="none" rotWithShape="1">
            <a:gsLst>
              <a:gs pos="22000">
                <a:schemeClr val="bg1"/>
              </a:gs>
              <a:gs pos="50000">
                <a:schemeClr val="tx1">
                  <a:shade val="67500"/>
                  <a:satMod val="115000"/>
                </a:schemeClr>
              </a:gs>
              <a:gs pos="100000">
                <a:schemeClr val="tx1">
                  <a:shade val="100000"/>
                  <a:satMod val="115000"/>
                </a:schemeClr>
              </a:gs>
            </a:gsLst>
            <a:lin ang="0" scaled="1"/>
            <a:tileRect/>
          </a:gradFill>
          <a:ln w="3175">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Paralelogramo"/>
          <p:cNvSpPr/>
          <p:nvPr/>
        </p:nvSpPr>
        <p:spPr>
          <a:xfrm>
            <a:off x="2143108" y="3429024"/>
            <a:ext cx="2428892" cy="571480"/>
          </a:xfrm>
          <a:prstGeom prst="parallelogram">
            <a:avLst>
              <a:gd name="adj" fmla="val 216432"/>
            </a:avLst>
          </a:prstGeom>
          <a:gradFill flip="none" rotWithShape="1">
            <a:gsLst>
              <a:gs pos="22000">
                <a:schemeClr val="bg1"/>
              </a:gs>
              <a:gs pos="50000">
                <a:schemeClr val="tx1">
                  <a:shade val="67500"/>
                  <a:satMod val="115000"/>
                </a:schemeClr>
              </a:gs>
              <a:gs pos="100000">
                <a:schemeClr val="tx1">
                  <a:shade val="100000"/>
                  <a:satMod val="115000"/>
                </a:schemeClr>
              </a:gs>
            </a:gsLst>
            <a:lin ang="0" scaled="1"/>
            <a:tileRect/>
          </a:gradFill>
          <a:ln w="3175">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Paralelogramo"/>
          <p:cNvSpPr/>
          <p:nvPr/>
        </p:nvSpPr>
        <p:spPr>
          <a:xfrm flipH="1">
            <a:off x="4429124" y="3429024"/>
            <a:ext cx="2428892" cy="571480"/>
          </a:xfrm>
          <a:prstGeom prst="parallelogram">
            <a:avLst>
              <a:gd name="adj" fmla="val 216432"/>
            </a:avLst>
          </a:prstGeom>
          <a:gradFill flip="none" rotWithShape="1">
            <a:gsLst>
              <a:gs pos="22000">
                <a:schemeClr val="bg1"/>
              </a:gs>
              <a:gs pos="50000">
                <a:schemeClr val="tx1">
                  <a:shade val="67500"/>
                  <a:satMod val="115000"/>
                </a:schemeClr>
              </a:gs>
              <a:gs pos="100000">
                <a:schemeClr val="tx1">
                  <a:shade val="100000"/>
                  <a:satMod val="115000"/>
                </a:schemeClr>
              </a:gs>
            </a:gsLst>
            <a:lin ang="0" scaled="1"/>
            <a:tileRect/>
          </a:gradFill>
          <a:ln w="3175">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Paralelogramo"/>
          <p:cNvSpPr/>
          <p:nvPr/>
        </p:nvSpPr>
        <p:spPr>
          <a:xfrm flipH="1">
            <a:off x="2143108" y="4000504"/>
            <a:ext cx="2428892" cy="571480"/>
          </a:xfrm>
          <a:prstGeom prst="parallelogram">
            <a:avLst>
              <a:gd name="adj" fmla="val 216432"/>
            </a:avLst>
          </a:prstGeom>
          <a:gradFill flip="none" rotWithShape="1">
            <a:gsLst>
              <a:gs pos="22000">
                <a:schemeClr val="bg1"/>
              </a:gs>
              <a:gs pos="50000">
                <a:schemeClr val="tx1">
                  <a:shade val="67500"/>
                  <a:satMod val="115000"/>
                </a:schemeClr>
              </a:gs>
              <a:gs pos="100000">
                <a:schemeClr val="tx1">
                  <a:shade val="100000"/>
                  <a:satMod val="115000"/>
                </a:schemeClr>
              </a:gs>
            </a:gsLst>
            <a:lin ang="0" scaled="1"/>
            <a:tileRect/>
          </a:gradFill>
          <a:ln w="3175">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Paralelogramo"/>
          <p:cNvSpPr/>
          <p:nvPr/>
        </p:nvSpPr>
        <p:spPr>
          <a:xfrm>
            <a:off x="4429124" y="4000504"/>
            <a:ext cx="2428892" cy="571480"/>
          </a:xfrm>
          <a:prstGeom prst="parallelogram">
            <a:avLst>
              <a:gd name="adj" fmla="val 216432"/>
            </a:avLst>
          </a:prstGeom>
          <a:gradFill flip="none" rotWithShape="1">
            <a:gsLst>
              <a:gs pos="22000">
                <a:schemeClr val="bg1"/>
              </a:gs>
              <a:gs pos="50000">
                <a:schemeClr val="tx1">
                  <a:shade val="67500"/>
                  <a:satMod val="115000"/>
                </a:schemeClr>
              </a:gs>
              <a:gs pos="100000">
                <a:schemeClr val="tx1">
                  <a:shade val="100000"/>
                  <a:satMod val="115000"/>
                </a:schemeClr>
              </a:gs>
            </a:gsLst>
            <a:lin ang="0" scaled="1"/>
            <a:tileRect/>
          </a:gradFill>
          <a:ln w="3175">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Paralelogramo"/>
          <p:cNvSpPr/>
          <p:nvPr/>
        </p:nvSpPr>
        <p:spPr>
          <a:xfrm>
            <a:off x="2143108" y="4572032"/>
            <a:ext cx="2428892" cy="571480"/>
          </a:xfrm>
          <a:prstGeom prst="parallelogram">
            <a:avLst>
              <a:gd name="adj" fmla="val 216432"/>
            </a:avLst>
          </a:prstGeom>
          <a:gradFill flip="none" rotWithShape="1">
            <a:gsLst>
              <a:gs pos="22000">
                <a:schemeClr val="bg1"/>
              </a:gs>
              <a:gs pos="50000">
                <a:schemeClr val="tx1">
                  <a:shade val="67500"/>
                  <a:satMod val="115000"/>
                </a:schemeClr>
              </a:gs>
              <a:gs pos="100000">
                <a:schemeClr val="tx1">
                  <a:shade val="100000"/>
                  <a:satMod val="115000"/>
                </a:schemeClr>
              </a:gs>
            </a:gsLst>
            <a:lin ang="0" scaled="1"/>
            <a:tileRect/>
          </a:gradFill>
          <a:ln w="3175">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Paralelogramo"/>
          <p:cNvSpPr/>
          <p:nvPr/>
        </p:nvSpPr>
        <p:spPr>
          <a:xfrm flipH="1">
            <a:off x="4429124" y="4572032"/>
            <a:ext cx="2428892" cy="571480"/>
          </a:xfrm>
          <a:prstGeom prst="parallelogram">
            <a:avLst>
              <a:gd name="adj" fmla="val 216432"/>
            </a:avLst>
          </a:prstGeom>
          <a:gradFill flip="none" rotWithShape="1">
            <a:gsLst>
              <a:gs pos="22000">
                <a:schemeClr val="bg1"/>
              </a:gs>
              <a:gs pos="50000">
                <a:schemeClr val="tx1">
                  <a:shade val="67500"/>
                  <a:satMod val="115000"/>
                </a:schemeClr>
              </a:gs>
              <a:gs pos="100000">
                <a:schemeClr val="tx1">
                  <a:shade val="100000"/>
                  <a:satMod val="115000"/>
                </a:schemeClr>
              </a:gs>
            </a:gsLst>
            <a:lin ang="0" scaled="1"/>
            <a:tileRect/>
          </a:gradFill>
          <a:ln w="3175">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Paralelogramo"/>
          <p:cNvSpPr/>
          <p:nvPr/>
        </p:nvSpPr>
        <p:spPr>
          <a:xfrm flipH="1">
            <a:off x="2143108" y="5143512"/>
            <a:ext cx="2428892" cy="571480"/>
          </a:xfrm>
          <a:prstGeom prst="parallelogram">
            <a:avLst>
              <a:gd name="adj" fmla="val 216432"/>
            </a:avLst>
          </a:prstGeom>
          <a:gradFill flip="none" rotWithShape="1">
            <a:gsLst>
              <a:gs pos="22000">
                <a:schemeClr val="bg1"/>
              </a:gs>
              <a:gs pos="50000">
                <a:schemeClr val="tx1">
                  <a:shade val="67500"/>
                  <a:satMod val="115000"/>
                </a:schemeClr>
              </a:gs>
              <a:gs pos="100000">
                <a:schemeClr val="tx1">
                  <a:shade val="100000"/>
                  <a:satMod val="115000"/>
                </a:schemeClr>
              </a:gs>
            </a:gsLst>
            <a:lin ang="0" scaled="1"/>
            <a:tileRect/>
          </a:gradFill>
          <a:ln w="3175">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Paralelogramo"/>
          <p:cNvSpPr/>
          <p:nvPr/>
        </p:nvSpPr>
        <p:spPr>
          <a:xfrm>
            <a:off x="4429124" y="5143512"/>
            <a:ext cx="2428892" cy="571480"/>
          </a:xfrm>
          <a:prstGeom prst="parallelogram">
            <a:avLst>
              <a:gd name="adj" fmla="val 216432"/>
            </a:avLst>
          </a:prstGeom>
          <a:gradFill flip="none" rotWithShape="1">
            <a:gsLst>
              <a:gs pos="22000">
                <a:schemeClr val="bg1"/>
              </a:gs>
              <a:gs pos="50000">
                <a:schemeClr val="tx1">
                  <a:shade val="67500"/>
                  <a:satMod val="115000"/>
                </a:schemeClr>
              </a:gs>
              <a:gs pos="100000">
                <a:schemeClr val="tx1">
                  <a:shade val="100000"/>
                  <a:satMod val="115000"/>
                </a:schemeClr>
              </a:gs>
            </a:gsLst>
            <a:lin ang="0" scaled="1"/>
            <a:tileRect/>
          </a:gradFill>
          <a:ln w="3175">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Paralelogramo"/>
          <p:cNvSpPr/>
          <p:nvPr/>
        </p:nvSpPr>
        <p:spPr>
          <a:xfrm>
            <a:off x="2143108" y="5715040"/>
            <a:ext cx="2428892" cy="571480"/>
          </a:xfrm>
          <a:prstGeom prst="parallelogram">
            <a:avLst>
              <a:gd name="adj" fmla="val 216432"/>
            </a:avLst>
          </a:prstGeom>
          <a:gradFill flip="none" rotWithShape="1">
            <a:gsLst>
              <a:gs pos="22000">
                <a:schemeClr val="bg1"/>
              </a:gs>
              <a:gs pos="50000">
                <a:schemeClr val="tx1">
                  <a:shade val="67500"/>
                  <a:satMod val="115000"/>
                </a:schemeClr>
              </a:gs>
              <a:gs pos="100000">
                <a:schemeClr val="tx1">
                  <a:shade val="100000"/>
                  <a:satMod val="115000"/>
                </a:schemeClr>
              </a:gs>
            </a:gsLst>
            <a:lin ang="0" scaled="1"/>
            <a:tileRect/>
          </a:gradFill>
          <a:ln w="3175">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Paralelogramo"/>
          <p:cNvSpPr/>
          <p:nvPr/>
        </p:nvSpPr>
        <p:spPr>
          <a:xfrm flipH="1">
            <a:off x="4429124" y="5715040"/>
            <a:ext cx="2428892" cy="571480"/>
          </a:xfrm>
          <a:prstGeom prst="parallelogram">
            <a:avLst>
              <a:gd name="adj" fmla="val 216432"/>
            </a:avLst>
          </a:prstGeom>
          <a:gradFill flip="none" rotWithShape="1">
            <a:gsLst>
              <a:gs pos="22000">
                <a:schemeClr val="bg1"/>
              </a:gs>
              <a:gs pos="50000">
                <a:schemeClr val="tx1">
                  <a:shade val="67500"/>
                  <a:satMod val="115000"/>
                </a:schemeClr>
              </a:gs>
              <a:gs pos="100000">
                <a:schemeClr val="tx1">
                  <a:shade val="100000"/>
                  <a:satMod val="115000"/>
                </a:schemeClr>
              </a:gs>
            </a:gsLst>
            <a:lin ang="0" scaled="1"/>
            <a:tileRect/>
          </a:gradFill>
          <a:ln w="3175">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Paralelogramo"/>
          <p:cNvSpPr/>
          <p:nvPr/>
        </p:nvSpPr>
        <p:spPr>
          <a:xfrm flipH="1">
            <a:off x="2143108" y="6286520"/>
            <a:ext cx="2428892" cy="571480"/>
          </a:xfrm>
          <a:prstGeom prst="parallelogram">
            <a:avLst>
              <a:gd name="adj" fmla="val 216432"/>
            </a:avLst>
          </a:prstGeom>
          <a:gradFill flip="none" rotWithShape="1">
            <a:gsLst>
              <a:gs pos="22000">
                <a:schemeClr val="bg1"/>
              </a:gs>
              <a:gs pos="50000">
                <a:schemeClr val="tx1">
                  <a:shade val="67500"/>
                  <a:satMod val="115000"/>
                </a:schemeClr>
              </a:gs>
              <a:gs pos="100000">
                <a:schemeClr val="tx1">
                  <a:shade val="100000"/>
                  <a:satMod val="115000"/>
                </a:schemeClr>
              </a:gs>
            </a:gsLst>
            <a:lin ang="0" scaled="1"/>
            <a:tileRect/>
          </a:gradFill>
          <a:ln w="3175">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Paralelogramo"/>
          <p:cNvSpPr/>
          <p:nvPr/>
        </p:nvSpPr>
        <p:spPr>
          <a:xfrm>
            <a:off x="4429124" y="6286520"/>
            <a:ext cx="2428892" cy="571480"/>
          </a:xfrm>
          <a:prstGeom prst="parallelogram">
            <a:avLst>
              <a:gd name="adj" fmla="val 216432"/>
            </a:avLst>
          </a:prstGeom>
          <a:gradFill flip="none" rotWithShape="1">
            <a:gsLst>
              <a:gs pos="22000">
                <a:schemeClr val="bg1"/>
              </a:gs>
              <a:gs pos="50000">
                <a:schemeClr val="tx1">
                  <a:shade val="67500"/>
                  <a:satMod val="115000"/>
                </a:schemeClr>
              </a:gs>
              <a:gs pos="100000">
                <a:schemeClr val="tx1">
                  <a:shade val="100000"/>
                  <a:satMod val="115000"/>
                </a:schemeClr>
              </a:gs>
            </a:gsLst>
            <a:lin ang="0" scaled="1"/>
            <a:tileRect/>
          </a:gradFill>
          <a:ln w="3175">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31" name="30 Imagen" descr="image005.jpg"/>
          <p:cNvPicPr>
            <a:picLocks noChangeAspect="1"/>
          </p:cNvPicPr>
          <p:nvPr/>
        </p:nvPicPr>
        <p:blipFill>
          <a:blip r:embed="rId3"/>
          <a:stretch>
            <a:fillRect/>
          </a:stretch>
        </p:blipFill>
        <p:spPr>
          <a:xfrm>
            <a:off x="-500098" y="0"/>
            <a:ext cx="10072758" cy="6858000"/>
          </a:xfrm>
          <a:prstGeom prst="rect">
            <a:avLst/>
          </a:prstGeom>
        </p:spPr>
      </p:pic>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withEffect">
                                  <p:stCondLst>
                                    <p:cond delay="0"/>
                                  </p:stCondLst>
                                  <p:childTnLst>
                                    <p:set>
                                      <p:cBhvr rctx="PPT">
                                        <p:cTn id="6" dur="indefinite"/>
                                        <p:tgtEl>
                                          <p:spTgt spid="31"/>
                                        </p:tgtEl>
                                        <p:attrNameLst>
                                          <p:attrName>style.opacity</p:attrName>
                                        </p:attrNameLst>
                                      </p:cBhvr>
                                      <p:to>
                                        <p:strVal val="0"/>
                                      </p:to>
                                    </p:set>
                                    <p:animEffect filter="image" prLst="opacity: 0">
                                      <p:cBhvr rctx="IE">
                                        <p:cTn id="7" dur="indefinite"/>
                                        <p:tgtEl>
                                          <p:spTgt spid="31"/>
                                        </p:tgtEl>
                                      </p:cBhvr>
                                    </p:animEffect>
                                  </p:childTnLst>
                                </p:cTn>
                              </p:par>
                              <p:par>
                                <p:cTn id="8" presetID="2" presetClass="entr" presetSubtype="2"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additive="base">
                                        <p:cTn id="10" dur="5000" fill="hold"/>
                                        <p:tgtEl>
                                          <p:spTgt spid="6"/>
                                        </p:tgtEl>
                                        <p:attrNameLst>
                                          <p:attrName>ppt_x</p:attrName>
                                        </p:attrNameLst>
                                      </p:cBhvr>
                                      <p:tavLst>
                                        <p:tav tm="0">
                                          <p:val>
                                            <p:strVal val="1+#ppt_w/2"/>
                                          </p:val>
                                        </p:tav>
                                        <p:tav tm="100000">
                                          <p:val>
                                            <p:strVal val="#ppt_x"/>
                                          </p:val>
                                        </p:tav>
                                      </p:tavLst>
                                    </p:anim>
                                    <p:anim calcmode="lin" valueType="num">
                                      <p:cBhvr additive="base">
                                        <p:cTn id="11" dur="5000" fill="hold"/>
                                        <p:tgtEl>
                                          <p:spTgt spid="6"/>
                                        </p:tgtEl>
                                        <p:attrNameLst>
                                          <p:attrName>ppt_y</p:attrName>
                                        </p:attrNameLst>
                                      </p:cBhvr>
                                      <p:tavLst>
                                        <p:tav tm="0">
                                          <p:val>
                                            <p:strVal val="#ppt_y"/>
                                          </p:val>
                                        </p:tav>
                                        <p:tav tm="100000">
                                          <p:val>
                                            <p:strVal val="#ppt_y"/>
                                          </p:val>
                                        </p:tav>
                                      </p:tavLst>
                                    </p:anim>
                                  </p:childTnLst>
                                </p:cTn>
                              </p:par>
                              <p:par>
                                <p:cTn id="12" presetID="2" presetClass="entr" presetSubtype="2" fill="hold" grpId="0" nodeType="withEffect">
                                  <p:stCondLst>
                                    <p:cond delay="0"/>
                                  </p:stCondLst>
                                  <p:childTnLst>
                                    <p:set>
                                      <p:cBhvr>
                                        <p:cTn id="13" dur="1" fill="hold">
                                          <p:stCondLst>
                                            <p:cond delay="0"/>
                                          </p:stCondLst>
                                        </p:cTn>
                                        <p:tgtEl>
                                          <p:spTgt spid="8"/>
                                        </p:tgtEl>
                                        <p:attrNameLst>
                                          <p:attrName>style.visibility</p:attrName>
                                        </p:attrNameLst>
                                      </p:cBhvr>
                                      <p:to>
                                        <p:strVal val="visible"/>
                                      </p:to>
                                    </p:set>
                                    <p:anim calcmode="lin" valueType="num">
                                      <p:cBhvr additive="base">
                                        <p:cTn id="14" dur="5000" fill="hold"/>
                                        <p:tgtEl>
                                          <p:spTgt spid="8"/>
                                        </p:tgtEl>
                                        <p:attrNameLst>
                                          <p:attrName>ppt_x</p:attrName>
                                        </p:attrNameLst>
                                      </p:cBhvr>
                                      <p:tavLst>
                                        <p:tav tm="0">
                                          <p:val>
                                            <p:strVal val="1+#ppt_w/2"/>
                                          </p:val>
                                        </p:tav>
                                        <p:tav tm="100000">
                                          <p:val>
                                            <p:strVal val="#ppt_x"/>
                                          </p:val>
                                        </p:tav>
                                      </p:tavLst>
                                    </p:anim>
                                    <p:anim calcmode="lin" valueType="num">
                                      <p:cBhvr additive="base">
                                        <p:cTn id="15" dur="5000" fill="hold"/>
                                        <p:tgtEl>
                                          <p:spTgt spid="8"/>
                                        </p:tgtEl>
                                        <p:attrNameLst>
                                          <p:attrName>ppt_y</p:attrName>
                                        </p:attrNameLst>
                                      </p:cBhvr>
                                      <p:tavLst>
                                        <p:tav tm="0">
                                          <p:val>
                                            <p:strVal val="#ppt_y"/>
                                          </p:val>
                                        </p:tav>
                                        <p:tav tm="100000">
                                          <p:val>
                                            <p:strVal val="#ppt_y"/>
                                          </p:val>
                                        </p:tav>
                                      </p:tavLst>
                                    </p:anim>
                                  </p:childTnLst>
                                </p:cTn>
                              </p:par>
                              <p:par>
                                <p:cTn id="16" presetID="2" presetClass="entr" presetSubtype="2" fill="hold" grpId="0" nodeType="withEffect">
                                  <p:stCondLst>
                                    <p:cond delay="0"/>
                                  </p:stCondLst>
                                  <p:childTnLst>
                                    <p:set>
                                      <p:cBhvr>
                                        <p:cTn id="17" dur="1" fill="hold">
                                          <p:stCondLst>
                                            <p:cond delay="0"/>
                                          </p:stCondLst>
                                        </p:cTn>
                                        <p:tgtEl>
                                          <p:spTgt spid="11"/>
                                        </p:tgtEl>
                                        <p:attrNameLst>
                                          <p:attrName>style.visibility</p:attrName>
                                        </p:attrNameLst>
                                      </p:cBhvr>
                                      <p:to>
                                        <p:strVal val="visible"/>
                                      </p:to>
                                    </p:set>
                                    <p:anim calcmode="lin" valueType="num">
                                      <p:cBhvr additive="base">
                                        <p:cTn id="18" dur="5000" fill="hold"/>
                                        <p:tgtEl>
                                          <p:spTgt spid="11"/>
                                        </p:tgtEl>
                                        <p:attrNameLst>
                                          <p:attrName>ppt_x</p:attrName>
                                        </p:attrNameLst>
                                      </p:cBhvr>
                                      <p:tavLst>
                                        <p:tav tm="0">
                                          <p:val>
                                            <p:strVal val="1+#ppt_w/2"/>
                                          </p:val>
                                        </p:tav>
                                        <p:tav tm="100000">
                                          <p:val>
                                            <p:strVal val="#ppt_x"/>
                                          </p:val>
                                        </p:tav>
                                      </p:tavLst>
                                    </p:anim>
                                    <p:anim calcmode="lin" valueType="num">
                                      <p:cBhvr additive="base">
                                        <p:cTn id="19" dur="5000" fill="hold"/>
                                        <p:tgtEl>
                                          <p:spTgt spid="11"/>
                                        </p:tgtEl>
                                        <p:attrNameLst>
                                          <p:attrName>ppt_y</p:attrName>
                                        </p:attrNameLst>
                                      </p:cBhvr>
                                      <p:tavLst>
                                        <p:tav tm="0">
                                          <p:val>
                                            <p:strVal val="#ppt_y"/>
                                          </p:val>
                                        </p:tav>
                                        <p:tav tm="100000">
                                          <p:val>
                                            <p:strVal val="#ppt_y"/>
                                          </p:val>
                                        </p:tav>
                                      </p:tavLst>
                                    </p:anim>
                                  </p:childTnLst>
                                </p:cTn>
                              </p:par>
                              <p:par>
                                <p:cTn id="20" presetID="2" presetClass="entr" presetSubtype="2" fill="hold" grpId="0" nodeType="withEffect">
                                  <p:stCondLst>
                                    <p:cond delay="0"/>
                                  </p:stCondLst>
                                  <p:childTnLst>
                                    <p:set>
                                      <p:cBhvr>
                                        <p:cTn id="21" dur="1" fill="hold">
                                          <p:stCondLst>
                                            <p:cond delay="0"/>
                                          </p:stCondLst>
                                        </p:cTn>
                                        <p:tgtEl>
                                          <p:spTgt spid="13"/>
                                        </p:tgtEl>
                                        <p:attrNameLst>
                                          <p:attrName>style.visibility</p:attrName>
                                        </p:attrNameLst>
                                      </p:cBhvr>
                                      <p:to>
                                        <p:strVal val="visible"/>
                                      </p:to>
                                    </p:set>
                                    <p:anim calcmode="lin" valueType="num">
                                      <p:cBhvr additive="base">
                                        <p:cTn id="22" dur="5000" fill="hold"/>
                                        <p:tgtEl>
                                          <p:spTgt spid="13"/>
                                        </p:tgtEl>
                                        <p:attrNameLst>
                                          <p:attrName>ppt_x</p:attrName>
                                        </p:attrNameLst>
                                      </p:cBhvr>
                                      <p:tavLst>
                                        <p:tav tm="0">
                                          <p:val>
                                            <p:strVal val="1+#ppt_w/2"/>
                                          </p:val>
                                        </p:tav>
                                        <p:tav tm="100000">
                                          <p:val>
                                            <p:strVal val="#ppt_x"/>
                                          </p:val>
                                        </p:tav>
                                      </p:tavLst>
                                    </p:anim>
                                    <p:anim calcmode="lin" valueType="num">
                                      <p:cBhvr additive="base">
                                        <p:cTn id="23" dur="5000" fill="hold"/>
                                        <p:tgtEl>
                                          <p:spTgt spid="13"/>
                                        </p:tgtEl>
                                        <p:attrNameLst>
                                          <p:attrName>ppt_y</p:attrName>
                                        </p:attrNameLst>
                                      </p:cBhvr>
                                      <p:tavLst>
                                        <p:tav tm="0">
                                          <p:val>
                                            <p:strVal val="#ppt_y"/>
                                          </p:val>
                                        </p:tav>
                                        <p:tav tm="100000">
                                          <p:val>
                                            <p:strVal val="#ppt_y"/>
                                          </p:val>
                                        </p:tav>
                                      </p:tavLst>
                                    </p:anim>
                                  </p:childTnLst>
                                </p:cTn>
                              </p:par>
                              <p:par>
                                <p:cTn id="24" presetID="2" presetClass="entr" presetSubtype="2" fill="hold" grpId="0" nodeType="withEffect">
                                  <p:stCondLst>
                                    <p:cond delay="0"/>
                                  </p:stCondLst>
                                  <p:childTnLst>
                                    <p:set>
                                      <p:cBhvr>
                                        <p:cTn id="25" dur="1" fill="hold">
                                          <p:stCondLst>
                                            <p:cond delay="0"/>
                                          </p:stCondLst>
                                        </p:cTn>
                                        <p:tgtEl>
                                          <p:spTgt spid="15"/>
                                        </p:tgtEl>
                                        <p:attrNameLst>
                                          <p:attrName>style.visibility</p:attrName>
                                        </p:attrNameLst>
                                      </p:cBhvr>
                                      <p:to>
                                        <p:strVal val="visible"/>
                                      </p:to>
                                    </p:set>
                                    <p:anim calcmode="lin" valueType="num">
                                      <p:cBhvr additive="base">
                                        <p:cTn id="26" dur="5000" fill="hold"/>
                                        <p:tgtEl>
                                          <p:spTgt spid="15"/>
                                        </p:tgtEl>
                                        <p:attrNameLst>
                                          <p:attrName>ppt_x</p:attrName>
                                        </p:attrNameLst>
                                      </p:cBhvr>
                                      <p:tavLst>
                                        <p:tav tm="0">
                                          <p:val>
                                            <p:strVal val="1+#ppt_w/2"/>
                                          </p:val>
                                        </p:tav>
                                        <p:tav tm="100000">
                                          <p:val>
                                            <p:strVal val="#ppt_x"/>
                                          </p:val>
                                        </p:tav>
                                      </p:tavLst>
                                    </p:anim>
                                    <p:anim calcmode="lin" valueType="num">
                                      <p:cBhvr additive="base">
                                        <p:cTn id="27" dur="5000" fill="hold"/>
                                        <p:tgtEl>
                                          <p:spTgt spid="15"/>
                                        </p:tgtEl>
                                        <p:attrNameLst>
                                          <p:attrName>ppt_y</p:attrName>
                                        </p:attrNameLst>
                                      </p:cBhvr>
                                      <p:tavLst>
                                        <p:tav tm="0">
                                          <p:val>
                                            <p:strVal val="#ppt_y"/>
                                          </p:val>
                                        </p:tav>
                                        <p:tav tm="100000">
                                          <p:val>
                                            <p:strVal val="#ppt_y"/>
                                          </p:val>
                                        </p:tav>
                                      </p:tavLst>
                                    </p:anim>
                                  </p:childTnLst>
                                </p:cTn>
                              </p:par>
                              <p:par>
                                <p:cTn id="28" presetID="2" presetClass="entr" presetSubtype="2" fill="hold" grpId="0" nodeType="withEffect">
                                  <p:stCondLst>
                                    <p:cond delay="0"/>
                                  </p:stCondLst>
                                  <p:childTnLst>
                                    <p:set>
                                      <p:cBhvr>
                                        <p:cTn id="29" dur="1" fill="hold">
                                          <p:stCondLst>
                                            <p:cond delay="0"/>
                                          </p:stCondLst>
                                        </p:cTn>
                                        <p:tgtEl>
                                          <p:spTgt spid="17"/>
                                        </p:tgtEl>
                                        <p:attrNameLst>
                                          <p:attrName>style.visibility</p:attrName>
                                        </p:attrNameLst>
                                      </p:cBhvr>
                                      <p:to>
                                        <p:strVal val="visible"/>
                                      </p:to>
                                    </p:set>
                                    <p:anim calcmode="lin" valueType="num">
                                      <p:cBhvr additive="base">
                                        <p:cTn id="30" dur="5000" fill="hold"/>
                                        <p:tgtEl>
                                          <p:spTgt spid="17"/>
                                        </p:tgtEl>
                                        <p:attrNameLst>
                                          <p:attrName>ppt_x</p:attrName>
                                        </p:attrNameLst>
                                      </p:cBhvr>
                                      <p:tavLst>
                                        <p:tav tm="0">
                                          <p:val>
                                            <p:strVal val="1+#ppt_w/2"/>
                                          </p:val>
                                        </p:tav>
                                        <p:tav tm="100000">
                                          <p:val>
                                            <p:strVal val="#ppt_x"/>
                                          </p:val>
                                        </p:tav>
                                      </p:tavLst>
                                    </p:anim>
                                    <p:anim calcmode="lin" valueType="num">
                                      <p:cBhvr additive="base">
                                        <p:cTn id="31" dur="5000" fill="hold"/>
                                        <p:tgtEl>
                                          <p:spTgt spid="17"/>
                                        </p:tgtEl>
                                        <p:attrNameLst>
                                          <p:attrName>ppt_y</p:attrName>
                                        </p:attrNameLst>
                                      </p:cBhvr>
                                      <p:tavLst>
                                        <p:tav tm="0">
                                          <p:val>
                                            <p:strVal val="#ppt_y"/>
                                          </p:val>
                                        </p:tav>
                                        <p:tav tm="100000">
                                          <p:val>
                                            <p:strVal val="#ppt_y"/>
                                          </p:val>
                                        </p:tav>
                                      </p:tavLst>
                                    </p:anim>
                                  </p:childTnLst>
                                </p:cTn>
                              </p:par>
                              <p:par>
                                <p:cTn id="32" presetID="2" presetClass="entr" presetSubtype="2" fill="hold" grpId="0" nodeType="withEffect">
                                  <p:stCondLst>
                                    <p:cond delay="0"/>
                                  </p:stCondLst>
                                  <p:childTnLst>
                                    <p:set>
                                      <p:cBhvr>
                                        <p:cTn id="33" dur="1" fill="hold">
                                          <p:stCondLst>
                                            <p:cond delay="0"/>
                                          </p:stCondLst>
                                        </p:cTn>
                                        <p:tgtEl>
                                          <p:spTgt spid="19"/>
                                        </p:tgtEl>
                                        <p:attrNameLst>
                                          <p:attrName>style.visibility</p:attrName>
                                        </p:attrNameLst>
                                      </p:cBhvr>
                                      <p:to>
                                        <p:strVal val="visible"/>
                                      </p:to>
                                    </p:set>
                                    <p:anim calcmode="lin" valueType="num">
                                      <p:cBhvr additive="base">
                                        <p:cTn id="34" dur="5000" fill="hold"/>
                                        <p:tgtEl>
                                          <p:spTgt spid="19"/>
                                        </p:tgtEl>
                                        <p:attrNameLst>
                                          <p:attrName>ppt_x</p:attrName>
                                        </p:attrNameLst>
                                      </p:cBhvr>
                                      <p:tavLst>
                                        <p:tav tm="0">
                                          <p:val>
                                            <p:strVal val="1+#ppt_w/2"/>
                                          </p:val>
                                        </p:tav>
                                        <p:tav tm="100000">
                                          <p:val>
                                            <p:strVal val="#ppt_x"/>
                                          </p:val>
                                        </p:tav>
                                      </p:tavLst>
                                    </p:anim>
                                    <p:anim calcmode="lin" valueType="num">
                                      <p:cBhvr additive="base">
                                        <p:cTn id="35" dur="5000" fill="hold"/>
                                        <p:tgtEl>
                                          <p:spTgt spid="19"/>
                                        </p:tgtEl>
                                        <p:attrNameLst>
                                          <p:attrName>ppt_y</p:attrName>
                                        </p:attrNameLst>
                                      </p:cBhvr>
                                      <p:tavLst>
                                        <p:tav tm="0">
                                          <p:val>
                                            <p:strVal val="#ppt_y"/>
                                          </p:val>
                                        </p:tav>
                                        <p:tav tm="100000">
                                          <p:val>
                                            <p:strVal val="#ppt_y"/>
                                          </p:val>
                                        </p:tav>
                                      </p:tavLst>
                                    </p:anim>
                                  </p:childTnLst>
                                </p:cTn>
                              </p:par>
                              <p:par>
                                <p:cTn id="36" presetID="2" presetClass="entr" presetSubtype="2" fill="hold" grpId="0" nodeType="withEffect">
                                  <p:stCondLst>
                                    <p:cond delay="0"/>
                                  </p:stCondLst>
                                  <p:childTnLst>
                                    <p:set>
                                      <p:cBhvr>
                                        <p:cTn id="37" dur="1" fill="hold">
                                          <p:stCondLst>
                                            <p:cond delay="0"/>
                                          </p:stCondLst>
                                        </p:cTn>
                                        <p:tgtEl>
                                          <p:spTgt spid="21"/>
                                        </p:tgtEl>
                                        <p:attrNameLst>
                                          <p:attrName>style.visibility</p:attrName>
                                        </p:attrNameLst>
                                      </p:cBhvr>
                                      <p:to>
                                        <p:strVal val="visible"/>
                                      </p:to>
                                    </p:set>
                                    <p:anim calcmode="lin" valueType="num">
                                      <p:cBhvr additive="base">
                                        <p:cTn id="38" dur="5000" fill="hold"/>
                                        <p:tgtEl>
                                          <p:spTgt spid="21"/>
                                        </p:tgtEl>
                                        <p:attrNameLst>
                                          <p:attrName>ppt_x</p:attrName>
                                        </p:attrNameLst>
                                      </p:cBhvr>
                                      <p:tavLst>
                                        <p:tav tm="0">
                                          <p:val>
                                            <p:strVal val="1+#ppt_w/2"/>
                                          </p:val>
                                        </p:tav>
                                        <p:tav tm="100000">
                                          <p:val>
                                            <p:strVal val="#ppt_x"/>
                                          </p:val>
                                        </p:tav>
                                      </p:tavLst>
                                    </p:anim>
                                    <p:anim calcmode="lin" valueType="num">
                                      <p:cBhvr additive="base">
                                        <p:cTn id="39" dur="5000" fill="hold"/>
                                        <p:tgtEl>
                                          <p:spTgt spid="21"/>
                                        </p:tgtEl>
                                        <p:attrNameLst>
                                          <p:attrName>ppt_y</p:attrName>
                                        </p:attrNameLst>
                                      </p:cBhvr>
                                      <p:tavLst>
                                        <p:tav tm="0">
                                          <p:val>
                                            <p:strVal val="#ppt_y"/>
                                          </p:val>
                                        </p:tav>
                                        <p:tav tm="100000">
                                          <p:val>
                                            <p:strVal val="#ppt_y"/>
                                          </p:val>
                                        </p:tav>
                                      </p:tavLst>
                                    </p:anim>
                                  </p:childTnLst>
                                </p:cTn>
                              </p:par>
                              <p:par>
                                <p:cTn id="40" presetID="2" presetClass="entr" presetSubtype="2" fill="hold" grpId="0" nodeType="withEffect">
                                  <p:stCondLst>
                                    <p:cond delay="0"/>
                                  </p:stCondLst>
                                  <p:childTnLst>
                                    <p:set>
                                      <p:cBhvr>
                                        <p:cTn id="41" dur="1" fill="hold">
                                          <p:stCondLst>
                                            <p:cond delay="0"/>
                                          </p:stCondLst>
                                        </p:cTn>
                                        <p:tgtEl>
                                          <p:spTgt spid="23"/>
                                        </p:tgtEl>
                                        <p:attrNameLst>
                                          <p:attrName>style.visibility</p:attrName>
                                        </p:attrNameLst>
                                      </p:cBhvr>
                                      <p:to>
                                        <p:strVal val="visible"/>
                                      </p:to>
                                    </p:set>
                                    <p:anim calcmode="lin" valueType="num">
                                      <p:cBhvr additive="base">
                                        <p:cTn id="42" dur="5000" fill="hold"/>
                                        <p:tgtEl>
                                          <p:spTgt spid="23"/>
                                        </p:tgtEl>
                                        <p:attrNameLst>
                                          <p:attrName>ppt_x</p:attrName>
                                        </p:attrNameLst>
                                      </p:cBhvr>
                                      <p:tavLst>
                                        <p:tav tm="0">
                                          <p:val>
                                            <p:strVal val="1+#ppt_w/2"/>
                                          </p:val>
                                        </p:tav>
                                        <p:tav tm="100000">
                                          <p:val>
                                            <p:strVal val="#ppt_x"/>
                                          </p:val>
                                        </p:tav>
                                      </p:tavLst>
                                    </p:anim>
                                    <p:anim calcmode="lin" valueType="num">
                                      <p:cBhvr additive="base">
                                        <p:cTn id="43" dur="5000" fill="hold"/>
                                        <p:tgtEl>
                                          <p:spTgt spid="23"/>
                                        </p:tgtEl>
                                        <p:attrNameLst>
                                          <p:attrName>ppt_y</p:attrName>
                                        </p:attrNameLst>
                                      </p:cBhvr>
                                      <p:tavLst>
                                        <p:tav tm="0">
                                          <p:val>
                                            <p:strVal val="#ppt_y"/>
                                          </p:val>
                                        </p:tav>
                                        <p:tav tm="100000">
                                          <p:val>
                                            <p:strVal val="#ppt_y"/>
                                          </p:val>
                                        </p:tav>
                                      </p:tavLst>
                                    </p:anim>
                                  </p:childTnLst>
                                </p:cTn>
                              </p:par>
                              <p:par>
                                <p:cTn id="44" presetID="2" presetClass="entr" presetSubtype="2" fill="hold" grpId="0" nodeType="withEffect">
                                  <p:stCondLst>
                                    <p:cond delay="0"/>
                                  </p:stCondLst>
                                  <p:childTnLst>
                                    <p:set>
                                      <p:cBhvr>
                                        <p:cTn id="45" dur="1" fill="hold">
                                          <p:stCondLst>
                                            <p:cond delay="0"/>
                                          </p:stCondLst>
                                        </p:cTn>
                                        <p:tgtEl>
                                          <p:spTgt spid="25"/>
                                        </p:tgtEl>
                                        <p:attrNameLst>
                                          <p:attrName>style.visibility</p:attrName>
                                        </p:attrNameLst>
                                      </p:cBhvr>
                                      <p:to>
                                        <p:strVal val="visible"/>
                                      </p:to>
                                    </p:set>
                                    <p:anim calcmode="lin" valueType="num">
                                      <p:cBhvr additive="base">
                                        <p:cTn id="46" dur="5000" fill="hold"/>
                                        <p:tgtEl>
                                          <p:spTgt spid="25"/>
                                        </p:tgtEl>
                                        <p:attrNameLst>
                                          <p:attrName>ppt_x</p:attrName>
                                        </p:attrNameLst>
                                      </p:cBhvr>
                                      <p:tavLst>
                                        <p:tav tm="0">
                                          <p:val>
                                            <p:strVal val="1+#ppt_w/2"/>
                                          </p:val>
                                        </p:tav>
                                        <p:tav tm="100000">
                                          <p:val>
                                            <p:strVal val="#ppt_x"/>
                                          </p:val>
                                        </p:tav>
                                      </p:tavLst>
                                    </p:anim>
                                    <p:anim calcmode="lin" valueType="num">
                                      <p:cBhvr additive="base">
                                        <p:cTn id="47" dur="5000" fill="hold"/>
                                        <p:tgtEl>
                                          <p:spTgt spid="25"/>
                                        </p:tgtEl>
                                        <p:attrNameLst>
                                          <p:attrName>ppt_y</p:attrName>
                                        </p:attrNameLst>
                                      </p:cBhvr>
                                      <p:tavLst>
                                        <p:tav tm="0">
                                          <p:val>
                                            <p:strVal val="#ppt_y"/>
                                          </p:val>
                                        </p:tav>
                                        <p:tav tm="100000">
                                          <p:val>
                                            <p:strVal val="#ppt_y"/>
                                          </p:val>
                                        </p:tav>
                                      </p:tavLst>
                                    </p:anim>
                                  </p:childTnLst>
                                </p:cTn>
                              </p:par>
                              <p:par>
                                <p:cTn id="48" presetID="2" presetClass="entr" presetSubtype="2" fill="hold" grpId="0" nodeType="withEffect">
                                  <p:stCondLst>
                                    <p:cond delay="0"/>
                                  </p:stCondLst>
                                  <p:childTnLst>
                                    <p:set>
                                      <p:cBhvr>
                                        <p:cTn id="49" dur="1" fill="hold">
                                          <p:stCondLst>
                                            <p:cond delay="0"/>
                                          </p:stCondLst>
                                        </p:cTn>
                                        <p:tgtEl>
                                          <p:spTgt spid="27"/>
                                        </p:tgtEl>
                                        <p:attrNameLst>
                                          <p:attrName>style.visibility</p:attrName>
                                        </p:attrNameLst>
                                      </p:cBhvr>
                                      <p:to>
                                        <p:strVal val="visible"/>
                                      </p:to>
                                    </p:set>
                                    <p:anim calcmode="lin" valueType="num">
                                      <p:cBhvr additive="base">
                                        <p:cTn id="50" dur="5000" fill="hold"/>
                                        <p:tgtEl>
                                          <p:spTgt spid="27"/>
                                        </p:tgtEl>
                                        <p:attrNameLst>
                                          <p:attrName>ppt_x</p:attrName>
                                        </p:attrNameLst>
                                      </p:cBhvr>
                                      <p:tavLst>
                                        <p:tav tm="0">
                                          <p:val>
                                            <p:strVal val="1+#ppt_w/2"/>
                                          </p:val>
                                        </p:tav>
                                        <p:tav tm="100000">
                                          <p:val>
                                            <p:strVal val="#ppt_x"/>
                                          </p:val>
                                        </p:tav>
                                      </p:tavLst>
                                    </p:anim>
                                    <p:anim calcmode="lin" valueType="num">
                                      <p:cBhvr additive="base">
                                        <p:cTn id="51" dur="5000" fill="hold"/>
                                        <p:tgtEl>
                                          <p:spTgt spid="27"/>
                                        </p:tgtEl>
                                        <p:attrNameLst>
                                          <p:attrName>ppt_y</p:attrName>
                                        </p:attrNameLst>
                                      </p:cBhvr>
                                      <p:tavLst>
                                        <p:tav tm="0">
                                          <p:val>
                                            <p:strVal val="#ppt_y"/>
                                          </p:val>
                                        </p:tav>
                                        <p:tav tm="100000">
                                          <p:val>
                                            <p:strVal val="#ppt_y"/>
                                          </p:val>
                                        </p:tav>
                                      </p:tavLst>
                                    </p:anim>
                                  </p:childTnLst>
                                </p:cTn>
                              </p:par>
                              <p:par>
                                <p:cTn id="52" presetID="2" presetClass="entr" presetSubtype="2" fill="hold" grpId="0" nodeType="withEffect">
                                  <p:stCondLst>
                                    <p:cond delay="0"/>
                                  </p:stCondLst>
                                  <p:childTnLst>
                                    <p:set>
                                      <p:cBhvr>
                                        <p:cTn id="53" dur="1" fill="hold">
                                          <p:stCondLst>
                                            <p:cond delay="0"/>
                                          </p:stCondLst>
                                        </p:cTn>
                                        <p:tgtEl>
                                          <p:spTgt spid="29"/>
                                        </p:tgtEl>
                                        <p:attrNameLst>
                                          <p:attrName>style.visibility</p:attrName>
                                        </p:attrNameLst>
                                      </p:cBhvr>
                                      <p:to>
                                        <p:strVal val="visible"/>
                                      </p:to>
                                    </p:set>
                                    <p:anim calcmode="lin" valueType="num">
                                      <p:cBhvr additive="base">
                                        <p:cTn id="54" dur="5000" fill="hold"/>
                                        <p:tgtEl>
                                          <p:spTgt spid="29"/>
                                        </p:tgtEl>
                                        <p:attrNameLst>
                                          <p:attrName>ppt_x</p:attrName>
                                        </p:attrNameLst>
                                      </p:cBhvr>
                                      <p:tavLst>
                                        <p:tav tm="0">
                                          <p:val>
                                            <p:strVal val="1+#ppt_w/2"/>
                                          </p:val>
                                        </p:tav>
                                        <p:tav tm="100000">
                                          <p:val>
                                            <p:strVal val="#ppt_x"/>
                                          </p:val>
                                        </p:tav>
                                      </p:tavLst>
                                    </p:anim>
                                    <p:anim calcmode="lin" valueType="num">
                                      <p:cBhvr additive="base">
                                        <p:cTn id="55" dur="5000" fill="hold"/>
                                        <p:tgtEl>
                                          <p:spTgt spid="29"/>
                                        </p:tgtEl>
                                        <p:attrNameLst>
                                          <p:attrName>ppt_y</p:attrName>
                                        </p:attrNameLst>
                                      </p:cBhvr>
                                      <p:tavLst>
                                        <p:tav tm="0">
                                          <p:val>
                                            <p:strVal val="#ppt_y"/>
                                          </p:val>
                                        </p:tav>
                                        <p:tav tm="100000">
                                          <p:val>
                                            <p:strVal val="#ppt_y"/>
                                          </p:val>
                                        </p:tav>
                                      </p:tavLst>
                                    </p:anim>
                                  </p:childTnLst>
                                </p:cTn>
                              </p:par>
                              <p:par>
                                <p:cTn id="56" presetID="2" presetClass="entr" presetSubtype="8" fill="hold" grpId="0" nodeType="withEffect">
                                  <p:stCondLst>
                                    <p:cond delay="0"/>
                                  </p:stCondLst>
                                  <p:childTnLst>
                                    <p:set>
                                      <p:cBhvr>
                                        <p:cTn id="57" dur="1" fill="hold">
                                          <p:stCondLst>
                                            <p:cond delay="0"/>
                                          </p:stCondLst>
                                        </p:cTn>
                                        <p:tgtEl>
                                          <p:spTgt spid="7"/>
                                        </p:tgtEl>
                                        <p:attrNameLst>
                                          <p:attrName>style.visibility</p:attrName>
                                        </p:attrNameLst>
                                      </p:cBhvr>
                                      <p:to>
                                        <p:strVal val="visible"/>
                                      </p:to>
                                    </p:set>
                                    <p:anim calcmode="lin" valueType="num">
                                      <p:cBhvr additive="base">
                                        <p:cTn id="58" dur="5000" fill="hold"/>
                                        <p:tgtEl>
                                          <p:spTgt spid="7"/>
                                        </p:tgtEl>
                                        <p:attrNameLst>
                                          <p:attrName>ppt_x</p:attrName>
                                        </p:attrNameLst>
                                      </p:cBhvr>
                                      <p:tavLst>
                                        <p:tav tm="0">
                                          <p:val>
                                            <p:strVal val="0-#ppt_w/2"/>
                                          </p:val>
                                        </p:tav>
                                        <p:tav tm="100000">
                                          <p:val>
                                            <p:strVal val="#ppt_x"/>
                                          </p:val>
                                        </p:tav>
                                      </p:tavLst>
                                    </p:anim>
                                    <p:anim calcmode="lin" valueType="num">
                                      <p:cBhvr additive="base">
                                        <p:cTn id="59" dur="5000" fill="hold"/>
                                        <p:tgtEl>
                                          <p:spTgt spid="7"/>
                                        </p:tgtEl>
                                        <p:attrNameLst>
                                          <p:attrName>ppt_y</p:attrName>
                                        </p:attrNameLst>
                                      </p:cBhvr>
                                      <p:tavLst>
                                        <p:tav tm="0">
                                          <p:val>
                                            <p:strVal val="#ppt_y"/>
                                          </p:val>
                                        </p:tav>
                                        <p:tav tm="100000">
                                          <p:val>
                                            <p:strVal val="#ppt_y"/>
                                          </p:val>
                                        </p:tav>
                                      </p:tavLst>
                                    </p:anim>
                                  </p:childTnLst>
                                </p:cTn>
                              </p:par>
                              <p:par>
                                <p:cTn id="60" presetID="2" presetClass="entr" presetSubtype="8" fill="hold" grpId="0" nodeType="withEffect">
                                  <p:stCondLst>
                                    <p:cond delay="0"/>
                                  </p:stCondLst>
                                  <p:childTnLst>
                                    <p:set>
                                      <p:cBhvr>
                                        <p:cTn id="61" dur="1" fill="hold">
                                          <p:stCondLst>
                                            <p:cond delay="0"/>
                                          </p:stCondLst>
                                        </p:cTn>
                                        <p:tgtEl>
                                          <p:spTgt spid="10"/>
                                        </p:tgtEl>
                                        <p:attrNameLst>
                                          <p:attrName>style.visibility</p:attrName>
                                        </p:attrNameLst>
                                      </p:cBhvr>
                                      <p:to>
                                        <p:strVal val="visible"/>
                                      </p:to>
                                    </p:set>
                                    <p:anim calcmode="lin" valueType="num">
                                      <p:cBhvr additive="base">
                                        <p:cTn id="62" dur="5000" fill="hold"/>
                                        <p:tgtEl>
                                          <p:spTgt spid="10"/>
                                        </p:tgtEl>
                                        <p:attrNameLst>
                                          <p:attrName>ppt_x</p:attrName>
                                        </p:attrNameLst>
                                      </p:cBhvr>
                                      <p:tavLst>
                                        <p:tav tm="0">
                                          <p:val>
                                            <p:strVal val="0-#ppt_w/2"/>
                                          </p:val>
                                        </p:tav>
                                        <p:tav tm="100000">
                                          <p:val>
                                            <p:strVal val="#ppt_x"/>
                                          </p:val>
                                        </p:tav>
                                      </p:tavLst>
                                    </p:anim>
                                    <p:anim calcmode="lin" valueType="num">
                                      <p:cBhvr additive="base">
                                        <p:cTn id="63" dur="5000" fill="hold"/>
                                        <p:tgtEl>
                                          <p:spTgt spid="10"/>
                                        </p:tgtEl>
                                        <p:attrNameLst>
                                          <p:attrName>ppt_y</p:attrName>
                                        </p:attrNameLst>
                                      </p:cBhvr>
                                      <p:tavLst>
                                        <p:tav tm="0">
                                          <p:val>
                                            <p:strVal val="#ppt_y"/>
                                          </p:val>
                                        </p:tav>
                                        <p:tav tm="100000">
                                          <p:val>
                                            <p:strVal val="#ppt_y"/>
                                          </p:val>
                                        </p:tav>
                                      </p:tavLst>
                                    </p:anim>
                                  </p:childTnLst>
                                </p:cTn>
                              </p:par>
                              <p:par>
                                <p:cTn id="64" presetID="2" presetClass="entr" presetSubtype="8" fill="hold" grpId="0" nodeType="withEffect">
                                  <p:stCondLst>
                                    <p:cond delay="0"/>
                                  </p:stCondLst>
                                  <p:childTnLst>
                                    <p:set>
                                      <p:cBhvr>
                                        <p:cTn id="65" dur="1" fill="hold">
                                          <p:stCondLst>
                                            <p:cond delay="0"/>
                                          </p:stCondLst>
                                        </p:cTn>
                                        <p:tgtEl>
                                          <p:spTgt spid="12"/>
                                        </p:tgtEl>
                                        <p:attrNameLst>
                                          <p:attrName>style.visibility</p:attrName>
                                        </p:attrNameLst>
                                      </p:cBhvr>
                                      <p:to>
                                        <p:strVal val="visible"/>
                                      </p:to>
                                    </p:set>
                                    <p:anim calcmode="lin" valueType="num">
                                      <p:cBhvr additive="base">
                                        <p:cTn id="66" dur="5000" fill="hold"/>
                                        <p:tgtEl>
                                          <p:spTgt spid="12"/>
                                        </p:tgtEl>
                                        <p:attrNameLst>
                                          <p:attrName>ppt_x</p:attrName>
                                        </p:attrNameLst>
                                      </p:cBhvr>
                                      <p:tavLst>
                                        <p:tav tm="0">
                                          <p:val>
                                            <p:strVal val="0-#ppt_w/2"/>
                                          </p:val>
                                        </p:tav>
                                        <p:tav tm="100000">
                                          <p:val>
                                            <p:strVal val="#ppt_x"/>
                                          </p:val>
                                        </p:tav>
                                      </p:tavLst>
                                    </p:anim>
                                    <p:anim calcmode="lin" valueType="num">
                                      <p:cBhvr additive="base">
                                        <p:cTn id="67" dur="5000" fill="hold"/>
                                        <p:tgtEl>
                                          <p:spTgt spid="12"/>
                                        </p:tgtEl>
                                        <p:attrNameLst>
                                          <p:attrName>ppt_y</p:attrName>
                                        </p:attrNameLst>
                                      </p:cBhvr>
                                      <p:tavLst>
                                        <p:tav tm="0">
                                          <p:val>
                                            <p:strVal val="#ppt_y"/>
                                          </p:val>
                                        </p:tav>
                                        <p:tav tm="100000">
                                          <p:val>
                                            <p:strVal val="#ppt_y"/>
                                          </p:val>
                                        </p:tav>
                                      </p:tavLst>
                                    </p:anim>
                                  </p:childTnLst>
                                </p:cTn>
                              </p:par>
                              <p:par>
                                <p:cTn id="68" presetID="2" presetClass="entr" presetSubtype="8" fill="hold" grpId="0" nodeType="withEffect">
                                  <p:stCondLst>
                                    <p:cond delay="0"/>
                                  </p:stCondLst>
                                  <p:childTnLst>
                                    <p:set>
                                      <p:cBhvr>
                                        <p:cTn id="69" dur="1" fill="hold">
                                          <p:stCondLst>
                                            <p:cond delay="0"/>
                                          </p:stCondLst>
                                        </p:cTn>
                                        <p:tgtEl>
                                          <p:spTgt spid="14"/>
                                        </p:tgtEl>
                                        <p:attrNameLst>
                                          <p:attrName>style.visibility</p:attrName>
                                        </p:attrNameLst>
                                      </p:cBhvr>
                                      <p:to>
                                        <p:strVal val="visible"/>
                                      </p:to>
                                    </p:set>
                                    <p:anim calcmode="lin" valueType="num">
                                      <p:cBhvr additive="base">
                                        <p:cTn id="70" dur="5000" fill="hold"/>
                                        <p:tgtEl>
                                          <p:spTgt spid="14"/>
                                        </p:tgtEl>
                                        <p:attrNameLst>
                                          <p:attrName>ppt_x</p:attrName>
                                        </p:attrNameLst>
                                      </p:cBhvr>
                                      <p:tavLst>
                                        <p:tav tm="0">
                                          <p:val>
                                            <p:strVal val="0-#ppt_w/2"/>
                                          </p:val>
                                        </p:tav>
                                        <p:tav tm="100000">
                                          <p:val>
                                            <p:strVal val="#ppt_x"/>
                                          </p:val>
                                        </p:tav>
                                      </p:tavLst>
                                    </p:anim>
                                    <p:anim calcmode="lin" valueType="num">
                                      <p:cBhvr additive="base">
                                        <p:cTn id="71" dur="5000" fill="hold"/>
                                        <p:tgtEl>
                                          <p:spTgt spid="14"/>
                                        </p:tgtEl>
                                        <p:attrNameLst>
                                          <p:attrName>ppt_y</p:attrName>
                                        </p:attrNameLst>
                                      </p:cBhvr>
                                      <p:tavLst>
                                        <p:tav tm="0">
                                          <p:val>
                                            <p:strVal val="#ppt_y"/>
                                          </p:val>
                                        </p:tav>
                                        <p:tav tm="100000">
                                          <p:val>
                                            <p:strVal val="#ppt_y"/>
                                          </p:val>
                                        </p:tav>
                                      </p:tavLst>
                                    </p:anim>
                                  </p:childTnLst>
                                </p:cTn>
                              </p:par>
                              <p:par>
                                <p:cTn id="72" presetID="2" presetClass="entr" presetSubtype="8" fill="hold" grpId="0" nodeType="withEffect">
                                  <p:stCondLst>
                                    <p:cond delay="0"/>
                                  </p:stCondLst>
                                  <p:childTnLst>
                                    <p:set>
                                      <p:cBhvr>
                                        <p:cTn id="73" dur="1" fill="hold">
                                          <p:stCondLst>
                                            <p:cond delay="0"/>
                                          </p:stCondLst>
                                        </p:cTn>
                                        <p:tgtEl>
                                          <p:spTgt spid="16"/>
                                        </p:tgtEl>
                                        <p:attrNameLst>
                                          <p:attrName>style.visibility</p:attrName>
                                        </p:attrNameLst>
                                      </p:cBhvr>
                                      <p:to>
                                        <p:strVal val="visible"/>
                                      </p:to>
                                    </p:set>
                                    <p:anim calcmode="lin" valueType="num">
                                      <p:cBhvr additive="base">
                                        <p:cTn id="74" dur="5000" fill="hold"/>
                                        <p:tgtEl>
                                          <p:spTgt spid="16"/>
                                        </p:tgtEl>
                                        <p:attrNameLst>
                                          <p:attrName>ppt_x</p:attrName>
                                        </p:attrNameLst>
                                      </p:cBhvr>
                                      <p:tavLst>
                                        <p:tav tm="0">
                                          <p:val>
                                            <p:strVal val="0-#ppt_w/2"/>
                                          </p:val>
                                        </p:tav>
                                        <p:tav tm="100000">
                                          <p:val>
                                            <p:strVal val="#ppt_x"/>
                                          </p:val>
                                        </p:tav>
                                      </p:tavLst>
                                    </p:anim>
                                    <p:anim calcmode="lin" valueType="num">
                                      <p:cBhvr additive="base">
                                        <p:cTn id="75" dur="5000" fill="hold"/>
                                        <p:tgtEl>
                                          <p:spTgt spid="16"/>
                                        </p:tgtEl>
                                        <p:attrNameLst>
                                          <p:attrName>ppt_y</p:attrName>
                                        </p:attrNameLst>
                                      </p:cBhvr>
                                      <p:tavLst>
                                        <p:tav tm="0">
                                          <p:val>
                                            <p:strVal val="#ppt_y"/>
                                          </p:val>
                                        </p:tav>
                                        <p:tav tm="100000">
                                          <p:val>
                                            <p:strVal val="#ppt_y"/>
                                          </p:val>
                                        </p:tav>
                                      </p:tavLst>
                                    </p:anim>
                                  </p:childTnLst>
                                </p:cTn>
                              </p:par>
                              <p:par>
                                <p:cTn id="76" presetID="2" presetClass="entr" presetSubtype="8" fill="hold" grpId="0" nodeType="withEffect">
                                  <p:stCondLst>
                                    <p:cond delay="0"/>
                                  </p:stCondLst>
                                  <p:childTnLst>
                                    <p:set>
                                      <p:cBhvr>
                                        <p:cTn id="77" dur="1" fill="hold">
                                          <p:stCondLst>
                                            <p:cond delay="0"/>
                                          </p:stCondLst>
                                        </p:cTn>
                                        <p:tgtEl>
                                          <p:spTgt spid="18"/>
                                        </p:tgtEl>
                                        <p:attrNameLst>
                                          <p:attrName>style.visibility</p:attrName>
                                        </p:attrNameLst>
                                      </p:cBhvr>
                                      <p:to>
                                        <p:strVal val="visible"/>
                                      </p:to>
                                    </p:set>
                                    <p:anim calcmode="lin" valueType="num">
                                      <p:cBhvr additive="base">
                                        <p:cTn id="78" dur="5000" fill="hold"/>
                                        <p:tgtEl>
                                          <p:spTgt spid="18"/>
                                        </p:tgtEl>
                                        <p:attrNameLst>
                                          <p:attrName>ppt_x</p:attrName>
                                        </p:attrNameLst>
                                      </p:cBhvr>
                                      <p:tavLst>
                                        <p:tav tm="0">
                                          <p:val>
                                            <p:strVal val="0-#ppt_w/2"/>
                                          </p:val>
                                        </p:tav>
                                        <p:tav tm="100000">
                                          <p:val>
                                            <p:strVal val="#ppt_x"/>
                                          </p:val>
                                        </p:tav>
                                      </p:tavLst>
                                    </p:anim>
                                    <p:anim calcmode="lin" valueType="num">
                                      <p:cBhvr additive="base">
                                        <p:cTn id="79" dur="5000" fill="hold"/>
                                        <p:tgtEl>
                                          <p:spTgt spid="18"/>
                                        </p:tgtEl>
                                        <p:attrNameLst>
                                          <p:attrName>ppt_y</p:attrName>
                                        </p:attrNameLst>
                                      </p:cBhvr>
                                      <p:tavLst>
                                        <p:tav tm="0">
                                          <p:val>
                                            <p:strVal val="#ppt_y"/>
                                          </p:val>
                                        </p:tav>
                                        <p:tav tm="100000">
                                          <p:val>
                                            <p:strVal val="#ppt_y"/>
                                          </p:val>
                                        </p:tav>
                                      </p:tavLst>
                                    </p:anim>
                                  </p:childTnLst>
                                </p:cTn>
                              </p:par>
                              <p:par>
                                <p:cTn id="80" presetID="2" presetClass="entr" presetSubtype="8" fill="hold" grpId="0" nodeType="withEffect">
                                  <p:stCondLst>
                                    <p:cond delay="0"/>
                                  </p:stCondLst>
                                  <p:childTnLst>
                                    <p:set>
                                      <p:cBhvr>
                                        <p:cTn id="81" dur="1" fill="hold">
                                          <p:stCondLst>
                                            <p:cond delay="0"/>
                                          </p:stCondLst>
                                        </p:cTn>
                                        <p:tgtEl>
                                          <p:spTgt spid="20"/>
                                        </p:tgtEl>
                                        <p:attrNameLst>
                                          <p:attrName>style.visibility</p:attrName>
                                        </p:attrNameLst>
                                      </p:cBhvr>
                                      <p:to>
                                        <p:strVal val="visible"/>
                                      </p:to>
                                    </p:set>
                                    <p:anim calcmode="lin" valueType="num">
                                      <p:cBhvr additive="base">
                                        <p:cTn id="82" dur="5000" fill="hold"/>
                                        <p:tgtEl>
                                          <p:spTgt spid="20"/>
                                        </p:tgtEl>
                                        <p:attrNameLst>
                                          <p:attrName>ppt_x</p:attrName>
                                        </p:attrNameLst>
                                      </p:cBhvr>
                                      <p:tavLst>
                                        <p:tav tm="0">
                                          <p:val>
                                            <p:strVal val="0-#ppt_w/2"/>
                                          </p:val>
                                        </p:tav>
                                        <p:tav tm="100000">
                                          <p:val>
                                            <p:strVal val="#ppt_x"/>
                                          </p:val>
                                        </p:tav>
                                      </p:tavLst>
                                    </p:anim>
                                    <p:anim calcmode="lin" valueType="num">
                                      <p:cBhvr additive="base">
                                        <p:cTn id="83" dur="5000" fill="hold"/>
                                        <p:tgtEl>
                                          <p:spTgt spid="20"/>
                                        </p:tgtEl>
                                        <p:attrNameLst>
                                          <p:attrName>ppt_y</p:attrName>
                                        </p:attrNameLst>
                                      </p:cBhvr>
                                      <p:tavLst>
                                        <p:tav tm="0">
                                          <p:val>
                                            <p:strVal val="#ppt_y"/>
                                          </p:val>
                                        </p:tav>
                                        <p:tav tm="100000">
                                          <p:val>
                                            <p:strVal val="#ppt_y"/>
                                          </p:val>
                                        </p:tav>
                                      </p:tavLst>
                                    </p:anim>
                                  </p:childTnLst>
                                </p:cTn>
                              </p:par>
                              <p:par>
                                <p:cTn id="84" presetID="2" presetClass="entr" presetSubtype="8" fill="hold" grpId="0" nodeType="withEffect">
                                  <p:stCondLst>
                                    <p:cond delay="0"/>
                                  </p:stCondLst>
                                  <p:childTnLst>
                                    <p:set>
                                      <p:cBhvr>
                                        <p:cTn id="85" dur="1" fill="hold">
                                          <p:stCondLst>
                                            <p:cond delay="0"/>
                                          </p:stCondLst>
                                        </p:cTn>
                                        <p:tgtEl>
                                          <p:spTgt spid="22"/>
                                        </p:tgtEl>
                                        <p:attrNameLst>
                                          <p:attrName>style.visibility</p:attrName>
                                        </p:attrNameLst>
                                      </p:cBhvr>
                                      <p:to>
                                        <p:strVal val="visible"/>
                                      </p:to>
                                    </p:set>
                                    <p:anim calcmode="lin" valueType="num">
                                      <p:cBhvr additive="base">
                                        <p:cTn id="86" dur="5000" fill="hold"/>
                                        <p:tgtEl>
                                          <p:spTgt spid="22"/>
                                        </p:tgtEl>
                                        <p:attrNameLst>
                                          <p:attrName>ppt_x</p:attrName>
                                        </p:attrNameLst>
                                      </p:cBhvr>
                                      <p:tavLst>
                                        <p:tav tm="0">
                                          <p:val>
                                            <p:strVal val="0-#ppt_w/2"/>
                                          </p:val>
                                        </p:tav>
                                        <p:tav tm="100000">
                                          <p:val>
                                            <p:strVal val="#ppt_x"/>
                                          </p:val>
                                        </p:tav>
                                      </p:tavLst>
                                    </p:anim>
                                    <p:anim calcmode="lin" valueType="num">
                                      <p:cBhvr additive="base">
                                        <p:cTn id="87" dur="5000" fill="hold"/>
                                        <p:tgtEl>
                                          <p:spTgt spid="22"/>
                                        </p:tgtEl>
                                        <p:attrNameLst>
                                          <p:attrName>ppt_y</p:attrName>
                                        </p:attrNameLst>
                                      </p:cBhvr>
                                      <p:tavLst>
                                        <p:tav tm="0">
                                          <p:val>
                                            <p:strVal val="#ppt_y"/>
                                          </p:val>
                                        </p:tav>
                                        <p:tav tm="100000">
                                          <p:val>
                                            <p:strVal val="#ppt_y"/>
                                          </p:val>
                                        </p:tav>
                                      </p:tavLst>
                                    </p:anim>
                                  </p:childTnLst>
                                </p:cTn>
                              </p:par>
                              <p:par>
                                <p:cTn id="88" presetID="2" presetClass="entr" presetSubtype="8" fill="hold" grpId="0" nodeType="withEffect">
                                  <p:stCondLst>
                                    <p:cond delay="0"/>
                                  </p:stCondLst>
                                  <p:childTnLst>
                                    <p:set>
                                      <p:cBhvr>
                                        <p:cTn id="89" dur="1" fill="hold">
                                          <p:stCondLst>
                                            <p:cond delay="0"/>
                                          </p:stCondLst>
                                        </p:cTn>
                                        <p:tgtEl>
                                          <p:spTgt spid="24"/>
                                        </p:tgtEl>
                                        <p:attrNameLst>
                                          <p:attrName>style.visibility</p:attrName>
                                        </p:attrNameLst>
                                      </p:cBhvr>
                                      <p:to>
                                        <p:strVal val="visible"/>
                                      </p:to>
                                    </p:set>
                                    <p:anim calcmode="lin" valueType="num">
                                      <p:cBhvr additive="base">
                                        <p:cTn id="90" dur="5000" fill="hold"/>
                                        <p:tgtEl>
                                          <p:spTgt spid="24"/>
                                        </p:tgtEl>
                                        <p:attrNameLst>
                                          <p:attrName>ppt_x</p:attrName>
                                        </p:attrNameLst>
                                      </p:cBhvr>
                                      <p:tavLst>
                                        <p:tav tm="0">
                                          <p:val>
                                            <p:strVal val="0-#ppt_w/2"/>
                                          </p:val>
                                        </p:tav>
                                        <p:tav tm="100000">
                                          <p:val>
                                            <p:strVal val="#ppt_x"/>
                                          </p:val>
                                        </p:tav>
                                      </p:tavLst>
                                    </p:anim>
                                    <p:anim calcmode="lin" valueType="num">
                                      <p:cBhvr additive="base">
                                        <p:cTn id="91" dur="5000" fill="hold"/>
                                        <p:tgtEl>
                                          <p:spTgt spid="24"/>
                                        </p:tgtEl>
                                        <p:attrNameLst>
                                          <p:attrName>ppt_y</p:attrName>
                                        </p:attrNameLst>
                                      </p:cBhvr>
                                      <p:tavLst>
                                        <p:tav tm="0">
                                          <p:val>
                                            <p:strVal val="#ppt_y"/>
                                          </p:val>
                                        </p:tav>
                                        <p:tav tm="100000">
                                          <p:val>
                                            <p:strVal val="#ppt_y"/>
                                          </p:val>
                                        </p:tav>
                                      </p:tavLst>
                                    </p:anim>
                                  </p:childTnLst>
                                </p:cTn>
                              </p:par>
                              <p:par>
                                <p:cTn id="92" presetID="2" presetClass="entr" presetSubtype="8" fill="hold" grpId="0" nodeType="withEffect">
                                  <p:stCondLst>
                                    <p:cond delay="0"/>
                                  </p:stCondLst>
                                  <p:childTnLst>
                                    <p:set>
                                      <p:cBhvr>
                                        <p:cTn id="93" dur="1" fill="hold">
                                          <p:stCondLst>
                                            <p:cond delay="0"/>
                                          </p:stCondLst>
                                        </p:cTn>
                                        <p:tgtEl>
                                          <p:spTgt spid="26"/>
                                        </p:tgtEl>
                                        <p:attrNameLst>
                                          <p:attrName>style.visibility</p:attrName>
                                        </p:attrNameLst>
                                      </p:cBhvr>
                                      <p:to>
                                        <p:strVal val="visible"/>
                                      </p:to>
                                    </p:set>
                                    <p:anim calcmode="lin" valueType="num">
                                      <p:cBhvr additive="base">
                                        <p:cTn id="94" dur="5000" fill="hold"/>
                                        <p:tgtEl>
                                          <p:spTgt spid="26"/>
                                        </p:tgtEl>
                                        <p:attrNameLst>
                                          <p:attrName>ppt_x</p:attrName>
                                        </p:attrNameLst>
                                      </p:cBhvr>
                                      <p:tavLst>
                                        <p:tav tm="0">
                                          <p:val>
                                            <p:strVal val="0-#ppt_w/2"/>
                                          </p:val>
                                        </p:tav>
                                        <p:tav tm="100000">
                                          <p:val>
                                            <p:strVal val="#ppt_x"/>
                                          </p:val>
                                        </p:tav>
                                      </p:tavLst>
                                    </p:anim>
                                    <p:anim calcmode="lin" valueType="num">
                                      <p:cBhvr additive="base">
                                        <p:cTn id="95" dur="5000" fill="hold"/>
                                        <p:tgtEl>
                                          <p:spTgt spid="26"/>
                                        </p:tgtEl>
                                        <p:attrNameLst>
                                          <p:attrName>ppt_y</p:attrName>
                                        </p:attrNameLst>
                                      </p:cBhvr>
                                      <p:tavLst>
                                        <p:tav tm="0">
                                          <p:val>
                                            <p:strVal val="#ppt_y"/>
                                          </p:val>
                                        </p:tav>
                                        <p:tav tm="100000">
                                          <p:val>
                                            <p:strVal val="#ppt_y"/>
                                          </p:val>
                                        </p:tav>
                                      </p:tavLst>
                                    </p:anim>
                                  </p:childTnLst>
                                </p:cTn>
                              </p:par>
                              <p:par>
                                <p:cTn id="96" presetID="2" presetClass="entr" presetSubtype="8" fill="hold" grpId="0" nodeType="withEffect">
                                  <p:stCondLst>
                                    <p:cond delay="0"/>
                                  </p:stCondLst>
                                  <p:childTnLst>
                                    <p:set>
                                      <p:cBhvr>
                                        <p:cTn id="97" dur="1" fill="hold">
                                          <p:stCondLst>
                                            <p:cond delay="0"/>
                                          </p:stCondLst>
                                        </p:cTn>
                                        <p:tgtEl>
                                          <p:spTgt spid="28"/>
                                        </p:tgtEl>
                                        <p:attrNameLst>
                                          <p:attrName>style.visibility</p:attrName>
                                        </p:attrNameLst>
                                      </p:cBhvr>
                                      <p:to>
                                        <p:strVal val="visible"/>
                                      </p:to>
                                    </p:set>
                                    <p:anim calcmode="lin" valueType="num">
                                      <p:cBhvr additive="base">
                                        <p:cTn id="98" dur="5000" fill="hold"/>
                                        <p:tgtEl>
                                          <p:spTgt spid="28"/>
                                        </p:tgtEl>
                                        <p:attrNameLst>
                                          <p:attrName>ppt_x</p:attrName>
                                        </p:attrNameLst>
                                      </p:cBhvr>
                                      <p:tavLst>
                                        <p:tav tm="0">
                                          <p:val>
                                            <p:strVal val="0-#ppt_w/2"/>
                                          </p:val>
                                        </p:tav>
                                        <p:tav tm="100000">
                                          <p:val>
                                            <p:strVal val="#ppt_x"/>
                                          </p:val>
                                        </p:tav>
                                      </p:tavLst>
                                    </p:anim>
                                    <p:anim calcmode="lin" valueType="num">
                                      <p:cBhvr additive="base">
                                        <p:cTn id="99" dur="5000" fill="hold"/>
                                        <p:tgtEl>
                                          <p:spTgt spid="28"/>
                                        </p:tgtEl>
                                        <p:attrNameLst>
                                          <p:attrName>ppt_y</p:attrName>
                                        </p:attrNameLst>
                                      </p:cBhvr>
                                      <p:tavLst>
                                        <p:tav tm="0">
                                          <p:val>
                                            <p:strVal val="#ppt_y"/>
                                          </p:val>
                                        </p:tav>
                                        <p:tav tm="100000">
                                          <p:val>
                                            <p:strVal val="#ppt_y"/>
                                          </p:val>
                                        </p:tav>
                                      </p:tavLst>
                                    </p:anim>
                                  </p:childTnLst>
                                </p:cTn>
                              </p:par>
                              <p:par>
                                <p:cTn id="100" presetID="2" presetClass="entr" presetSubtype="8" fill="hold" grpId="0" nodeType="withEffect">
                                  <p:stCondLst>
                                    <p:cond delay="0"/>
                                  </p:stCondLst>
                                  <p:childTnLst>
                                    <p:set>
                                      <p:cBhvr>
                                        <p:cTn id="101" dur="1" fill="hold">
                                          <p:stCondLst>
                                            <p:cond delay="0"/>
                                          </p:stCondLst>
                                        </p:cTn>
                                        <p:tgtEl>
                                          <p:spTgt spid="30"/>
                                        </p:tgtEl>
                                        <p:attrNameLst>
                                          <p:attrName>style.visibility</p:attrName>
                                        </p:attrNameLst>
                                      </p:cBhvr>
                                      <p:to>
                                        <p:strVal val="visible"/>
                                      </p:to>
                                    </p:set>
                                    <p:anim calcmode="lin" valueType="num">
                                      <p:cBhvr additive="base">
                                        <p:cTn id="102" dur="5000" fill="hold"/>
                                        <p:tgtEl>
                                          <p:spTgt spid="30"/>
                                        </p:tgtEl>
                                        <p:attrNameLst>
                                          <p:attrName>ppt_x</p:attrName>
                                        </p:attrNameLst>
                                      </p:cBhvr>
                                      <p:tavLst>
                                        <p:tav tm="0">
                                          <p:val>
                                            <p:strVal val="0-#ppt_w/2"/>
                                          </p:val>
                                        </p:tav>
                                        <p:tav tm="100000">
                                          <p:val>
                                            <p:strVal val="#ppt_x"/>
                                          </p:val>
                                        </p:tav>
                                      </p:tavLst>
                                    </p:anim>
                                    <p:anim calcmode="lin" valueType="num">
                                      <p:cBhvr additive="base">
                                        <p:cTn id="103" dur="5000" fill="hold"/>
                                        <p:tgtEl>
                                          <p:spTgt spid="30"/>
                                        </p:tgtEl>
                                        <p:attrNameLst>
                                          <p:attrName>ppt_y</p:attrName>
                                        </p:attrNameLst>
                                      </p:cBhvr>
                                      <p:tavLst>
                                        <p:tav tm="0">
                                          <p:val>
                                            <p:strVal val="#ppt_y"/>
                                          </p:val>
                                        </p:tav>
                                        <p:tav tm="100000">
                                          <p:val>
                                            <p:strVal val="#ppt_y"/>
                                          </p:val>
                                        </p:tav>
                                      </p:tavLst>
                                    </p:anim>
                                  </p:childTnLst>
                                </p:cTn>
                              </p:par>
                              <p:par>
                                <p:cTn id="104" presetID="19" presetClass="entr" presetSubtype="5" fill="hold" grpId="1" nodeType="withEffect">
                                  <p:stCondLst>
                                    <p:cond delay="0"/>
                                  </p:stCondLst>
                                  <p:childTnLst>
                                    <p:set>
                                      <p:cBhvr>
                                        <p:cTn id="105" dur="1" fill="hold">
                                          <p:stCondLst>
                                            <p:cond delay="0"/>
                                          </p:stCondLst>
                                        </p:cTn>
                                        <p:tgtEl>
                                          <p:spTgt spid="6"/>
                                        </p:tgtEl>
                                        <p:attrNameLst>
                                          <p:attrName>style.visibility</p:attrName>
                                        </p:attrNameLst>
                                      </p:cBhvr>
                                      <p:to>
                                        <p:strVal val="visible"/>
                                      </p:to>
                                    </p:set>
                                    <p:anim calcmode="lin" valueType="num">
                                      <p:cBhvr>
                                        <p:cTn id="106" dur="5000" fill="hold"/>
                                        <p:tgtEl>
                                          <p:spTgt spid="6"/>
                                        </p:tgtEl>
                                        <p:attrNameLst>
                                          <p:attrName>ppt_w</p:attrName>
                                        </p:attrNameLst>
                                      </p:cBhvr>
                                      <p:tavLst>
                                        <p:tav tm="0">
                                          <p:val>
                                            <p:strVal val="#ppt_w"/>
                                          </p:val>
                                        </p:tav>
                                        <p:tav tm="100000">
                                          <p:val>
                                            <p:strVal val="#ppt_w"/>
                                          </p:val>
                                        </p:tav>
                                      </p:tavLst>
                                    </p:anim>
                                    <p:anim calcmode="lin" valueType="num">
                                      <p:cBhvr>
                                        <p:cTn id="107" dur="5000" fill="hold"/>
                                        <p:tgtEl>
                                          <p:spTgt spid="6"/>
                                        </p:tgtEl>
                                        <p:attrNameLst>
                                          <p:attrName>ppt_h</p:attrName>
                                        </p:attrNameLst>
                                      </p:cBhvr>
                                      <p:tavLst>
                                        <p:tav tm="0" fmla="#ppt_h*sin(2.5*pi*$)">
                                          <p:val>
                                            <p:fltVal val="0"/>
                                          </p:val>
                                        </p:tav>
                                        <p:tav tm="100000">
                                          <p:val>
                                            <p:fltVal val="1"/>
                                          </p:val>
                                        </p:tav>
                                      </p:tavLst>
                                    </p:anim>
                                  </p:childTnLst>
                                </p:cTn>
                              </p:par>
                              <p:par>
                                <p:cTn id="108" presetID="19" presetClass="entr" presetSubtype="5" fill="hold" grpId="1" nodeType="withEffect">
                                  <p:stCondLst>
                                    <p:cond delay="0"/>
                                  </p:stCondLst>
                                  <p:childTnLst>
                                    <p:set>
                                      <p:cBhvr>
                                        <p:cTn id="109" dur="1" fill="hold">
                                          <p:stCondLst>
                                            <p:cond delay="0"/>
                                          </p:stCondLst>
                                        </p:cTn>
                                        <p:tgtEl>
                                          <p:spTgt spid="7"/>
                                        </p:tgtEl>
                                        <p:attrNameLst>
                                          <p:attrName>style.visibility</p:attrName>
                                        </p:attrNameLst>
                                      </p:cBhvr>
                                      <p:to>
                                        <p:strVal val="visible"/>
                                      </p:to>
                                    </p:set>
                                    <p:anim calcmode="lin" valueType="num">
                                      <p:cBhvr>
                                        <p:cTn id="110" dur="5000" fill="hold"/>
                                        <p:tgtEl>
                                          <p:spTgt spid="7"/>
                                        </p:tgtEl>
                                        <p:attrNameLst>
                                          <p:attrName>ppt_w</p:attrName>
                                        </p:attrNameLst>
                                      </p:cBhvr>
                                      <p:tavLst>
                                        <p:tav tm="0">
                                          <p:val>
                                            <p:strVal val="#ppt_w"/>
                                          </p:val>
                                        </p:tav>
                                        <p:tav tm="100000">
                                          <p:val>
                                            <p:strVal val="#ppt_w"/>
                                          </p:val>
                                        </p:tav>
                                      </p:tavLst>
                                    </p:anim>
                                    <p:anim calcmode="lin" valueType="num">
                                      <p:cBhvr>
                                        <p:cTn id="111" dur="5000" fill="hold"/>
                                        <p:tgtEl>
                                          <p:spTgt spid="7"/>
                                        </p:tgtEl>
                                        <p:attrNameLst>
                                          <p:attrName>ppt_h</p:attrName>
                                        </p:attrNameLst>
                                      </p:cBhvr>
                                      <p:tavLst>
                                        <p:tav tm="0" fmla="#ppt_h*sin(2.5*pi*$)">
                                          <p:val>
                                            <p:fltVal val="0"/>
                                          </p:val>
                                        </p:tav>
                                        <p:tav tm="100000">
                                          <p:val>
                                            <p:fltVal val="1"/>
                                          </p:val>
                                        </p:tav>
                                      </p:tavLst>
                                    </p:anim>
                                  </p:childTnLst>
                                </p:cTn>
                              </p:par>
                              <p:par>
                                <p:cTn id="112" presetID="19" presetClass="entr" presetSubtype="5" fill="hold" grpId="1" nodeType="withEffect">
                                  <p:stCondLst>
                                    <p:cond delay="0"/>
                                  </p:stCondLst>
                                  <p:childTnLst>
                                    <p:set>
                                      <p:cBhvr>
                                        <p:cTn id="113" dur="1" fill="hold">
                                          <p:stCondLst>
                                            <p:cond delay="0"/>
                                          </p:stCondLst>
                                        </p:cTn>
                                        <p:tgtEl>
                                          <p:spTgt spid="8"/>
                                        </p:tgtEl>
                                        <p:attrNameLst>
                                          <p:attrName>style.visibility</p:attrName>
                                        </p:attrNameLst>
                                      </p:cBhvr>
                                      <p:to>
                                        <p:strVal val="visible"/>
                                      </p:to>
                                    </p:set>
                                    <p:anim calcmode="lin" valueType="num">
                                      <p:cBhvr>
                                        <p:cTn id="114" dur="5000" fill="hold"/>
                                        <p:tgtEl>
                                          <p:spTgt spid="8"/>
                                        </p:tgtEl>
                                        <p:attrNameLst>
                                          <p:attrName>ppt_w</p:attrName>
                                        </p:attrNameLst>
                                      </p:cBhvr>
                                      <p:tavLst>
                                        <p:tav tm="0">
                                          <p:val>
                                            <p:strVal val="#ppt_w"/>
                                          </p:val>
                                        </p:tav>
                                        <p:tav tm="100000">
                                          <p:val>
                                            <p:strVal val="#ppt_w"/>
                                          </p:val>
                                        </p:tav>
                                      </p:tavLst>
                                    </p:anim>
                                    <p:anim calcmode="lin" valueType="num">
                                      <p:cBhvr>
                                        <p:cTn id="115" dur="5000" fill="hold"/>
                                        <p:tgtEl>
                                          <p:spTgt spid="8"/>
                                        </p:tgtEl>
                                        <p:attrNameLst>
                                          <p:attrName>ppt_h</p:attrName>
                                        </p:attrNameLst>
                                      </p:cBhvr>
                                      <p:tavLst>
                                        <p:tav tm="0" fmla="#ppt_h*sin(2.5*pi*$)">
                                          <p:val>
                                            <p:fltVal val="0"/>
                                          </p:val>
                                        </p:tav>
                                        <p:tav tm="100000">
                                          <p:val>
                                            <p:fltVal val="1"/>
                                          </p:val>
                                        </p:tav>
                                      </p:tavLst>
                                    </p:anim>
                                  </p:childTnLst>
                                </p:cTn>
                              </p:par>
                              <p:par>
                                <p:cTn id="116" presetID="19" presetClass="entr" presetSubtype="5" fill="hold" grpId="1" nodeType="withEffect">
                                  <p:stCondLst>
                                    <p:cond delay="0"/>
                                  </p:stCondLst>
                                  <p:childTnLst>
                                    <p:set>
                                      <p:cBhvr>
                                        <p:cTn id="117" dur="1" fill="hold">
                                          <p:stCondLst>
                                            <p:cond delay="0"/>
                                          </p:stCondLst>
                                        </p:cTn>
                                        <p:tgtEl>
                                          <p:spTgt spid="10"/>
                                        </p:tgtEl>
                                        <p:attrNameLst>
                                          <p:attrName>style.visibility</p:attrName>
                                        </p:attrNameLst>
                                      </p:cBhvr>
                                      <p:to>
                                        <p:strVal val="visible"/>
                                      </p:to>
                                    </p:set>
                                    <p:anim calcmode="lin" valueType="num">
                                      <p:cBhvr>
                                        <p:cTn id="118" dur="5000" fill="hold"/>
                                        <p:tgtEl>
                                          <p:spTgt spid="10"/>
                                        </p:tgtEl>
                                        <p:attrNameLst>
                                          <p:attrName>ppt_w</p:attrName>
                                        </p:attrNameLst>
                                      </p:cBhvr>
                                      <p:tavLst>
                                        <p:tav tm="0">
                                          <p:val>
                                            <p:strVal val="#ppt_w"/>
                                          </p:val>
                                        </p:tav>
                                        <p:tav tm="100000">
                                          <p:val>
                                            <p:strVal val="#ppt_w"/>
                                          </p:val>
                                        </p:tav>
                                      </p:tavLst>
                                    </p:anim>
                                    <p:anim calcmode="lin" valueType="num">
                                      <p:cBhvr>
                                        <p:cTn id="119" dur="5000" fill="hold"/>
                                        <p:tgtEl>
                                          <p:spTgt spid="10"/>
                                        </p:tgtEl>
                                        <p:attrNameLst>
                                          <p:attrName>ppt_h</p:attrName>
                                        </p:attrNameLst>
                                      </p:cBhvr>
                                      <p:tavLst>
                                        <p:tav tm="0" fmla="#ppt_h*sin(2.5*pi*$)">
                                          <p:val>
                                            <p:fltVal val="0"/>
                                          </p:val>
                                        </p:tav>
                                        <p:tav tm="100000">
                                          <p:val>
                                            <p:fltVal val="1"/>
                                          </p:val>
                                        </p:tav>
                                      </p:tavLst>
                                    </p:anim>
                                  </p:childTnLst>
                                </p:cTn>
                              </p:par>
                              <p:par>
                                <p:cTn id="120" presetID="19" presetClass="entr" presetSubtype="5" fill="hold" grpId="1" nodeType="withEffect">
                                  <p:stCondLst>
                                    <p:cond delay="0"/>
                                  </p:stCondLst>
                                  <p:childTnLst>
                                    <p:set>
                                      <p:cBhvr>
                                        <p:cTn id="121" dur="1" fill="hold">
                                          <p:stCondLst>
                                            <p:cond delay="0"/>
                                          </p:stCondLst>
                                        </p:cTn>
                                        <p:tgtEl>
                                          <p:spTgt spid="11"/>
                                        </p:tgtEl>
                                        <p:attrNameLst>
                                          <p:attrName>style.visibility</p:attrName>
                                        </p:attrNameLst>
                                      </p:cBhvr>
                                      <p:to>
                                        <p:strVal val="visible"/>
                                      </p:to>
                                    </p:set>
                                    <p:anim calcmode="lin" valueType="num">
                                      <p:cBhvr>
                                        <p:cTn id="122" dur="5000" fill="hold"/>
                                        <p:tgtEl>
                                          <p:spTgt spid="11"/>
                                        </p:tgtEl>
                                        <p:attrNameLst>
                                          <p:attrName>ppt_w</p:attrName>
                                        </p:attrNameLst>
                                      </p:cBhvr>
                                      <p:tavLst>
                                        <p:tav tm="0">
                                          <p:val>
                                            <p:strVal val="#ppt_w"/>
                                          </p:val>
                                        </p:tav>
                                        <p:tav tm="100000">
                                          <p:val>
                                            <p:strVal val="#ppt_w"/>
                                          </p:val>
                                        </p:tav>
                                      </p:tavLst>
                                    </p:anim>
                                    <p:anim calcmode="lin" valueType="num">
                                      <p:cBhvr>
                                        <p:cTn id="123" dur="5000" fill="hold"/>
                                        <p:tgtEl>
                                          <p:spTgt spid="11"/>
                                        </p:tgtEl>
                                        <p:attrNameLst>
                                          <p:attrName>ppt_h</p:attrName>
                                        </p:attrNameLst>
                                      </p:cBhvr>
                                      <p:tavLst>
                                        <p:tav tm="0" fmla="#ppt_h*sin(2.5*pi*$)">
                                          <p:val>
                                            <p:fltVal val="0"/>
                                          </p:val>
                                        </p:tav>
                                        <p:tav tm="100000">
                                          <p:val>
                                            <p:fltVal val="1"/>
                                          </p:val>
                                        </p:tav>
                                      </p:tavLst>
                                    </p:anim>
                                  </p:childTnLst>
                                </p:cTn>
                              </p:par>
                              <p:par>
                                <p:cTn id="124" presetID="19" presetClass="entr" presetSubtype="5" fill="hold" grpId="1" nodeType="withEffect">
                                  <p:stCondLst>
                                    <p:cond delay="0"/>
                                  </p:stCondLst>
                                  <p:childTnLst>
                                    <p:set>
                                      <p:cBhvr>
                                        <p:cTn id="125" dur="1" fill="hold">
                                          <p:stCondLst>
                                            <p:cond delay="0"/>
                                          </p:stCondLst>
                                        </p:cTn>
                                        <p:tgtEl>
                                          <p:spTgt spid="12"/>
                                        </p:tgtEl>
                                        <p:attrNameLst>
                                          <p:attrName>style.visibility</p:attrName>
                                        </p:attrNameLst>
                                      </p:cBhvr>
                                      <p:to>
                                        <p:strVal val="visible"/>
                                      </p:to>
                                    </p:set>
                                    <p:anim calcmode="lin" valueType="num">
                                      <p:cBhvr>
                                        <p:cTn id="126" dur="5000" fill="hold"/>
                                        <p:tgtEl>
                                          <p:spTgt spid="12"/>
                                        </p:tgtEl>
                                        <p:attrNameLst>
                                          <p:attrName>ppt_w</p:attrName>
                                        </p:attrNameLst>
                                      </p:cBhvr>
                                      <p:tavLst>
                                        <p:tav tm="0">
                                          <p:val>
                                            <p:strVal val="#ppt_w"/>
                                          </p:val>
                                        </p:tav>
                                        <p:tav tm="100000">
                                          <p:val>
                                            <p:strVal val="#ppt_w"/>
                                          </p:val>
                                        </p:tav>
                                      </p:tavLst>
                                    </p:anim>
                                    <p:anim calcmode="lin" valueType="num">
                                      <p:cBhvr>
                                        <p:cTn id="127" dur="5000" fill="hold"/>
                                        <p:tgtEl>
                                          <p:spTgt spid="12"/>
                                        </p:tgtEl>
                                        <p:attrNameLst>
                                          <p:attrName>ppt_h</p:attrName>
                                        </p:attrNameLst>
                                      </p:cBhvr>
                                      <p:tavLst>
                                        <p:tav tm="0" fmla="#ppt_h*sin(2.5*pi*$)">
                                          <p:val>
                                            <p:fltVal val="0"/>
                                          </p:val>
                                        </p:tav>
                                        <p:tav tm="100000">
                                          <p:val>
                                            <p:fltVal val="1"/>
                                          </p:val>
                                        </p:tav>
                                      </p:tavLst>
                                    </p:anim>
                                  </p:childTnLst>
                                </p:cTn>
                              </p:par>
                              <p:par>
                                <p:cTn id="128" presetID="19" presetClass="entr" presetSubtype="5" fill="hold" grpId="1" nodeType="withEffect">
                                  <p:stCondLst>
                                    <p:cond delay="0"/>
                                  </p:stCondLst>
                                  <p:childTnLst>
                                    <p:set>
                                      <p:cBhvr>
                                        <p:cTn id="129" dur="1" fill="hold">
                                          <p:stCondLst>
                                            <p:cond delay="0"/>
                                          </p:stCondLst>
                                        </p:cTn>
                                        <p:tgtEl>
                                          <p:spTgt spid="13"/>
                                        </p:tgtEl>
                                        <p:attrNameLst>
                                          <p:attrName>style.visibility</p:attrName>
                                        </p:attrNameLst>
                                      </p:cBhvr>
                                      <p:to>
                                        <p:strVal val="visible"/>
                                      </p:to>
                                    </p:set>
                                    <p:anim calcmode="lin" valueType="num">
                                      <p:cBhvr>
                                        <p:cTn id="130" dur="5000" fill="hold"/>
                                        <p:tgtEl>
                                          <p:spTgt spid="13"/>
                                        </p:tgtEl>
                                        <p:attrNameLst>
                                          <p:attrName>ppt_w</p:attrName>
                                        </p:attrNameLst>
                                      </p:cBhvr>
                                      <p:tavLst>
                                        <p:tav tm="0">
                                          <p:val>
                                            <p:strVal val="#ppt_w"/>
                                          </p:val>
                                        </p:tav>
                                        <p:tav tm="100000">
                                          <p:val>
                                            <p:strVal val="#ppt_w"/>
                                          </p:val>
                                        </p:tav>
                                      </p:tavLst>
                                    </p:anim>
                                    <p:anim calcmode="lin" valueType="num">
                                      <p:cBhvr>
                                        <p:cTn id="131" dur="5000" fill="hold"/>
                                        <p:tgtEl>
                                          <p:spTgt spid="13"/>
                                        </p:tgtEl>
                                        <p:attrNameLst>
                                          <p:attrName>ppt_h</p:attrName>
                                        </p:attrNameLst>
                                      </p:cBhvr>
                                      <p:tavLst>
                                        <p:tav tm="0" fmla="#ppt_h*sin(2.5*pi*$)">
                                          <p:val>
                                            <p:fltVal val="0"/>
                                          </p:val>
                                        </p:tav>
                                        <p:tav tm="100000">
                                          <p:val>
                                            <p:fltVal val="1"/>
                                          </p:val>
                                        </p:tav>
                                      </p:tavLst>
                                    </p:anim>
                                  </p:childTnLst>
                                </p:cTn>
                              </p:par>
                              <p:par>
                                <p:cTn id="132" presetID="19" presetClass="entr" presetSubtype="5" fill="hold" grpId="1" nodeType="withEffect">
                                  <p:stCondLst>
                                    <p:cond delay="0"/>
                                  </p:stCondLst>
                                  <p:childTnLst>
                                    <p:set>
                                      <p:cBhvr>
                                        <p:cTn id="133" dur="1" fill="hold">
                                          <p:stCondLst>
                                            <p:cond delay="0"/>
                                          </p:stCondLst>
                                        </p:cTn>
                                        <p:tgtEl>
                                          <p:spTgt spid="14"/>
                                        </p:tgtEl>
                                        <p:attrNameLst>
                                          <p:attrName>style.visibility</p:attrName>
                                        </p:attrNameLst>
                                      </p:cBhvr>
                                      <p:to>
                                        <p:strVal val="visible"/>
                                      </p:to>
                                    </p:set>
                                    <p:anim calcmode="lin" valueType="num">
                                      <p:cBhvr>
                                        <p:cTn id="134" dur="5000" fill="hold"/>
                                        <p:tgtEl>
                                          <p:spTgt spid="14"/>
                                        </p:tgtEl>
                                        <p:attrNameLst>
                                          <p:attrName>ppt_w</p:attrName>
                                        </p:attrNameLst>
                                      </p:cBhvr>
                                      <p:tavLst>
                                        <p:tav tm="0">
                                          <p:val>
                                            <p:strVal val="#ppt_w"/>
                                          </p:val>
                                        </p:tav>
                                        <p:tav tm="100000">
                                          <p:val>
                                            <p:strVal val="#ppt_w"/>
                                          </p:val>
                                        </p:tav>
                                      </p:tavLst>
                                    </p:anim>
                                    <p:anim calcmode="lin" valueType="num">
                                      <p:cBhvr>
                                        <p:cTn id="135" dur="5000" fill="hold"/>
                                        <p:tgtEl>
                                          <p:spTgt spid="14"/>
                                        </p:tgtEl>
                                        <p:attrNameLst>
                                          <p:attrName>ppt_h</p:attrName>
                                        </p:attrNameLst>
                                      </p:cBhvr>
                                      <p:tavLst>
                                        <p:tav tm="0" fmla="#ppt_h*sin(2.5*pi*$)">
                                          <p:val>
                                            <p:fltVal val="0"/>
                                          </p:val>
                                        </p:tav>
                                        <p:tav tm="100000">
                                          <p:val>
                                            <p:fltVal val="1"/>
                                          </p:val>
                                        </p:tav>
                                      </p:tavLst>
                                    </p:anim>
                                  </p:childTnLst>
                                </p:cTn>
                              </p:par>
                              <p:par>
                                <p:cTn id="136" presetID="19" presetClass="entr" presetSubtype="5" fill="hold" grpId="1" nodeType="withEffect">
                                  <p:stCondLst>
                                    <p:cond delay="0"/>
                                  </p:stCondLst>
                                  <p:childTnLst>
                                    <p:set>
                                      <p:cBhvr>
                                        <p:cTn id="137" dur="1" fill="hold">
                                          <p:stCondLst>
                                            <p:cond delay="0"/>
                                          </p:stCondLst>
                                        </p:cTn>
                                        <p:tgtEl>
                                          <p:spTgt spid="15"/>
                                        </p:tgtEl>
                                        <p:attrNameLst>
                                          <p:attrName>style.visibility</p:attrName>
                                        </p:attrNameLst>
                                      </p:cBhvr>
                                      <p:to>
                                        <p:strVal val="visible"/>
                                      </p:to>
                                    </p:set>
                                    <p:anim calcmode="lin" valueType="num">
                                      <p:cBhvr>
                                        <p:cTn id="138" dur="5000" fill="hold"/>
                                        <p:tgtEl>
                                          <p:spTgt spid="15"/>
                                        </p:tgtEl>
                                        <p:attrNameLst>
                                          <p:attrName>ppt_w</p:attrName>
                                        </p:attrNameLst>
                                      </p:cBhvr>
                                      <p:tavLst>
                                        <p:tav tm="0">
                                          <p:val>
                                            <p:strVal val="#ppt_w"/>
                                          </p:val>
                                        </p:tav>
                                        <p:tav tm="100000">
                                          <p:val>
                                            <p:strVal val="#ppt_w"/>
                                          </p:val>
                                        </p:tav>
                                      </p:tavLst>
                                    </p:anim>
                                    <p:anim calcmode="lin" valueType="num">
                                      <p:cBhvr>
                                        <p:cTn id="139" dur="5000" fill="hold"/>
                                        <p:tgtEl>
                                          <p:spTgt spid="15"/>
                                        </p:tgtEl>
                                        <p:attrNameLst>
                                          <p:attrName>ppt_h</p:attrName>
                                        </p:attrNameLst>
                                      </p:cBhvr>
                                      <p:tavLst>
                                        <p:tav tm="0" fmla="#ppt_h*sin(2.5*pi*$)">
                                          <p:val>
                                            <p:fltVal val="0"/>
                                          </p:val>
                                        </p:tav>
                                        <p:tav tm="100000">
                                          <p:val>
                                            <p:fltVal val="1"/>
                                          </p:val>
                                        </p:tav>
                                      </p:tavLst>
                                    </p:anim>
                                  </p:childTnLst>
                                </p:cTn>
                              </p:par>
                              <p:par>
                                <p:cTn id="140" presetID="19" presetClass="entr" presetSubtype="5" fill="hold" grpId="1" nodeType="withEffect">
                                  <p:stCondLst>
                                    <p:cond delay="0"/>
                                  </p:stCondLst>
                                  <p:childTnLst>
                                    <p:set>
                                      <p:cBhvr>
                                        <p:cTn id="141" dur="1" fill="hold">
                                          <p:stCondLst>
                                            <p:cond delay="0"/>
                                          </p:stCondLst>
                                        </p:cTn>
                                        <p:tgtEl>
                                          <p:spTgt spid="16"/>
                                        </p:tgtEl>
                                        <p:attrNameLst>
                                          <p:attrName>style.visibility</p:attrName>
                                        </p:attrNameLst>
                                      </p:cBhvr>
                                      <p:to>
                                        <p:strVal val="visible"/>
                                      </p:to>
                                    </p:set>
                                    <p:anim calcmode="lin" valueType="num">
                                      <p:cBhvr>
                                        <p:cTn id="142" dur="5000" fill="hold"/>
                                        <p:tgtEl>
                                          <p:spTgt spid="16"/>
                                        </p:tgtEl>
                                        <p:attrNameLst>
                                          <p:attrName>ppt_w</p:attrName>
                                        </p:attrNameLst>
                                      </p:cBhvr>
                                      <p:tavLst>
                                        <p:tav tm="0">
                                          <p:val>
                                            <p:strVal val="#ppt_w"/>
                                          </p:val>
                                        </p:tav>
                                        <p:tav tm="100000">
                                          <p:val>
                                            <p:strVal val="#ppt_w"/>
                                          </p:val>
                                        </p:tav>
                                      </p:tavLst>
                                    </p:anim>
                                    <p:anim calcmode="lin" valueType="num">
                                      <p:cBhvr>
                                        <p:cTn id="143" dur="5000" fill="hold"/>
                                        <p:tgtEl>
                                          <p:spTgt spid="16"/>
                                        </p:tgtEl>
                                        <p:attrNameLst>
                                          <p:attrName>ppt_h</p:attrName>
                                        </p:attrNameLst>
                                      </p:cBhvr>
                                      <p:tavLst>
                                        <p:tav tm="0" fmla="#ppt_h*sin(2.5*pi*$)">
                                          <p:val>
                                            <p:fltVal val="0"/>
                                          </p:val>
                                        </p:tav>
                                        <p:tav tm="100000">
                                          <p:val>
                                            <p:fltVal val="1"/>
                                          </p:val>
                                        </p:tav>
                                      </p:tavLst>
                                    </p:anim>
                                  </p:childTnLst>
                                </p:cTn>
                              </p:par>
                              <p:par>
                                <p:cTn id="144" presetID="19" presetClass="entr" presetSubtype="5" fill="hold" grpId="1" nodeType="withEffect">
                                  <p:stCondLst>
                                    <p:cond delay="0"/>
                                  </p:stCondLst>
                                  <p:childTnLst>
                                    <p:set>
                                      <p:cBhvr>
                                        <p:cTn id="145" dur="1" fill="hold">
                                          <p:stCondLst>
                                            <p:cond delay="0"/>
                                          </p:stCondLst>
                                        </p:cTn>
                                        <p:tgtEl>
                                          <p:spTgt spid="17"/>
                                        </p:tgtEl>
                                        <p:attrNameLst>
                                          <p:attrName>style.visibility</p:attrName>
                                        </p:attrNameLst>
                                      </p:cBhvr>
                                      <p:to>
                                        <p:strVal val="visible"/>
                                      </p:to>
                                    </p:set>
                                    <p:anim calcmode="lin" valueType="num">
                                      <p:cBhvr>
                                        <p:cTn id="146" dur="5000" fill="hold"/>
                                        <p:tgtEl>
                                          <p:spTgt spid="17"/>
                                        </p:tgtEl>
                                        <p:attrNameLst>
                                          <p:attrName>ppt_w</p:attrName>
                                        </p:attrNameLst>
                                      </p:cBhvr>
                                      <p:tavLst>
                                        <p:tav tm="0">
                                          <p:val>
                                            <p:strVal val="#ppt_w"/>
                                          </p:val>
                                        </p:tav>
                                        <p:tav tm="100000">
                                          <p:val>
                                            <p:strVal val="#ppt_w"/>
                                          </p:val>
                                        </p:tav>
                                      </p:tavLst>
                                    </p:anim>
                                    <p:anim calcmode="lin" valueType="num">
                                      <p:cBhvr>
                                        <p:cTn id="147" dur="5000" fill="hold"/>
                                        <p:tgtEl>
                                          <p:spTgt spid="17"/>
                                        </p:tgtEl>
                                        <p:attrNameLst>
                                          <p:attrName>ppt_h</p:attrName>
                                        </p:attrNameLst>
                                      </p:cBhvr>
                                      <p:tavLst>
                                        <p:tav tm="0" fmla="#ppt_h*sin(2.5*pi*$)">
                                          <p:val>
                                            <p:fltVal val="0"/>
                                          </p:val>
                                        </p:tav>
                                        <p:tav tm="100000">
                                          <p:val>
                                            <p:fltVal val="1"/>
                                          </p:val>
                                        </p:tav>
                                      </p:tavLst>
                                    </p:anim>
                                  </p:childTnLst>
                                </p:cTn>
                              </p:par>
                              <p:par>
                                <p:cTn id="148" presetID="19" presetClass="entr" presetSubtype="5" fill="hold" grpId="1" nodeType="withEffect">
                                  <p:stCondLst>
                                    <p:cond delay="0"/>
                                  </p:stCondLst>
                                  <p:childTnLst>
                                    <p:set>
                                      <p:cBhvr>
                                        <p:cTn id="149" dur="1" fill="hold">
                                          <p:stCondLst>
                                            <p:cond delay="0"/>
                                          </p:stCondLst>
                                        </p:cTn>
                                        <p:tgtEl>
                                          <p:spTgt spid="18"/>
                                        </p:tgtEl>
                                        <p:attrNameLst>
                                          <p:attrName>style.visibility</p:attrName>
                                        </p:attrNameLst>
                                      </p:cBhvr>
                                      <p:to>
                                        <p:strVal val="visible"/>
                                      </p:to>
                                    </p:set>
                                    <p:anim calcmode="lin" valueType="num">
                                      <p:cBhvr>
                                        <p:cTn id="150" dur="5000" fill="hold"/>
                                        <p:tgtEl>
                                          <p:spTgt spid="18"/>
                                        </p:tgtEl>
                                        <p:attrNameLst>
                                          <p:attrName>ppt_w</p:attrName>
                                        </p:attrNameLst>
                                      </p:cBhvr>
                                      <p:tavLst>
                                        <p:tav tm="0">
                                          <p:val>
                                            <p:strVal val="#ppt_w"/>
                                          </p:val>
                                        </p:tav>
                                        <p:tav tm="100000">
                                          <p:val>
                                            <p:strVal val="#ppt_w"/>
                                          </p:val>
                                        </p:tav>
                                      </p:tavLst>
                                    </p:anim>
                                    <p:anim calcmode="lin" valueType="num">
                                      <p:cBhvr>
                                        <p:cTn id="151" dur="5000" fill="hold"/>
                                        <p:tgtEl>
                                          <p:spTgt spid="18"/>
                                        </p:tgtEl>
                                        <p:attrNameLst>
                                          <p:attrName>ppt_h</p:attrName>
                                        </p:attrNameLst>
                                      </p:cBhvr>
                                      <p:tavLst>
                                        <p:tav tm="0" fmla="#ppt_h*sin(2.5*pi*$)">
                                          <p:val>
                                            <p:fltVal val="0"/>
                                          </p:val>
                                        </p:tav>
                                        <p:tav tm="100000">
                                          <p:val>
                                            <p:fltVal val="1"/>
                                          </p:val>
                                        </p:tav>
                                      </p:tavLst>
                                    </p:anim>
                                  </p:childTnLst>
                                </p:cTn>
                              </p:par>
                              <p:par>
                                <p:cTn id="152" presetID="19" presetClass="entr" presetSubtype="5" fill="hold" grpId="1" nodeType="withEffect">
                                  <p:stCondLst>
                                    <p:cond delay="0"/>
                                  </p:stCondLst>
                                  <p:childTnLst>
                                    <p:set>
                                      <p:cBhvr>
                                        <p:cTn id="153" dur="1" fill="hold">
                                          <p:stCondLst>
                                            <p:cond delay="0"/>
                                          </p:stCondLst>
                                        </p:cTn>
                                        <p:tgtEl>
                                          <p:spTgt spid="19"/>
                                        </p:tgtEl>
                                        <p:attrNameLst>
                                          <p:attrName>style.visibility</p:attrName>
                                        </p:attrNameLst>
                                      </p:cBhvr>
                                      <p:to>
                                        <p:strVal val="visible"/>
                                      </p:to>
                                    </p:set>
                                    <p:anim calcmode="lin" valueType="num">
                                      <p:cBhvr>
                                        <p:cTn id="154" dur="5000" fill="hold"/>
                                        <p:tgtEl>
                                          <p:spTgt spid="19"/>
                                        </p:tgtEl>
                                        <p:attrNameLst>
                                          <p:attrName>ppt_w</p:attrName>
                                        </p:attrNameLst>
                                      </p:cBhvr>
                                      <p:tavLst>
                                        <p:tav tm="0">
                                          <p:val>
                                            <p:strVal val="#ppt_w"/>
                                          </p:val>
                                        </p:tav>
                                        <p:tav tm="100000">
                                          <p:val>
                                            <p:strVal val="#ppt_w"/>
                                          </p:val>
                                        </p:tav>
                                      </p:tavLst>
                                    </p:anim>
                                    <p:anim calcmode="lin" valueType="num">
                                      <p:cBhvr>
                                        <p:cTn id="155" dur="5000" fill="hold"/>
                                        <p:tgtEl>
                                          <p:spTgt spid="19"/>
                                        </p:tgtEl>
                                        <p:attrNameLst>
                                          <p:attrName>ppt_h</p:attrName>
                                        </p:attrNameLst>
                                      </p:cBhvr>
                                      <p:tavLst>
                                        <p:tav tm="0" fmla="#ppt_h*sin(2.5*pi*$)">
                                          <p:val>
                                            <p:fltVal val="0"/>
                                          </p:val>
                                        </p:tav>
                                        <p:tav tm="100000">
                                          <p:val>
                                            <p:fltVal val="1"/>
                                          </p:val>
                                        </p:tav>
                                      </p:tavLst>
                                    </p:anim>
                                  </p:childTnLst>
                                </p:cTn>
                              </p:par>
                              <p:par>
                                <p:cTn id="156" presetID="19" presetClass="entr" presetSubtype="5" fill="hold" grpId="1" nodeType="withEffect">
                                  <p:stCondLst>
                                    <p:cond delay="0"/>
                                  </p:stCondLst>
                                  <p:childTnLst>
                                    <p:set>
                                      <p:cBhvr>
                                        <p:cTn id="157" dur="1" fill="hold">
                                          <p:stCondLst>
                                            <p:cond delay="0"/>
                                          </p:stCondLst>
                                        </p:cTn>
                                        <p:tgtEl>
                                          <p:spTgt spid="20"/>
                                        </p:tgtEl>
                                        <p:attrNameLst>
                                          <p:attrName>style.visibility</p:attrName>
                                        </p:attrNameLst>
                                      </p:cBhvr>
                                      <p:to>
                                        <p:strVal val="visible"/>
                                      </p:to>
                                    </p:set>
                                    <p:anim calcmode="lin" valueType="num">
                                      <p:cBhvr>
                                        <p:cTn id="158" dur="5000" fill="hold"/>
                                        <p:tgtEl>
                                          <p:spTgt spid="20"/>
                                        </p:tgtEl>
                                        <p:attrNameLst>
                                          <p:attrName>ppt_w</p:attrName>
                                        </p:attrNameLst>
                                      </p:cBhvr>
                                      <p:tavLst>
                                        <p:tav tm="0">
                                          <p:val>
                                            <p:strVal val="#ppt_w"/>
                                          </p:val>
                                        </p:tav>
                                        <p:tav tm="100000">
                                          <p:val>
                                            <p:strVal val="#ppt_w"/>
                                          </p:val>
                                        </p:tav>
                                      </p:tavLst>
                                    </p:anim>
                                    <p:anim calcmode="lin" valueType="num">
                                      <p:cBhvr>
                                        <p:cTn id="159" dur="5000" fill="hold"/>
                                        <p:tgtEl>
                                          <p:spTgt spid="20"/>
                                        </p:tgtEl>
                                        <p:attrNameLst>
                                          <p:attrName>ppt_h</p:attrName>
                                        </p:attrNameLst>
                                      </p:cBhvr>
                                      <p:tavLst>
                                        <p:tav tm="0" fmla="#ppt_h*sin(2.5*pi*$)">
                                          <p:val>
                                            <p:fltVal val="0"/>
                                          </p:val>
                                        </p:tav>
                                        <p:tav tm="100000">
                                          <p:val>
                                            <p:fltVal val="1"/>
                                          </p:val>
                                        </p:tav>
                                      </p:tavLst>
                                    </p:anim>
                                  </p:childTnLst>
                                </p:cTn>
                              </p:par>
                              <p:par>
                                <p:cTn id="160" presetID="19" presetClass="entr" presetSubtype="5" fill="hold" grpId="1" nodeType="withEffect">
                                  <p:stCondLst>
                                    <p:cond delay="0"/>
                                  </p:stCondLst>
                                  <p:childTnLst>
                                    <p:set>
                                      <p:cBhvr>
                                        <p:cTn id="161" dur="1" fill="hold">
                                          <p:stCondLst>
                                            <p:cond delay="0"/>
                                          </p:stCondLst>
                                        </p:cTn>
                                        <p:tgtEl>
                                          <p:spTgt spid="21"/>
                                        </p:tgtEl>
                                        <p:attrNameLst>
                                          <p:attrName>style.visibility</p:attrName>
                                        </p:attrNameLst>
                                      </p:cBhvr>
                                      <p:to>
                                        <p:strVal val="visible"/>
                                      </p:to>
                                    </p:set>
                                    <p:anim calcmode="lin" valueType="num">
                                      <p:cBhvr>
                                        <p:cTn id="162" dur="5000" fill="hold"/>
                                        <p:tgtEl>
                                          <p:spTgt spid="21"/>
                                        </p:tgtEl>
                                        <p:attrNameLst>
                                          <p:attrName>ppt_w</p:attrName>
                                        </p:attrNameLst>
                                      </p:cBhvr>
                                      <p:tavLst>
                                        <p:tav tm="0">
                                          <p:val>
                                            <p:strVal val="#ppt_w"/>
                                          </p:val>
                                        </p:tav>
                                        <p:tav tm="100000">
                                          <p:val>
                                            <p:strVal val="#ppt_w"/>
                                          </p:val>
                                        </p:tav>
                                      </p:tavLst>
                                    </p:anim>
                                    <p:anim calcmode="lin" valueType="num">
                                      <p:cBhvr>
                                        <p:cTn id="163" dur="5000" fill="hold"/>
                                        <p:tgtEl>
                                          <p:spTgt spid="21"/>
                                        </p:tgtEl>
                                        <p:attrNameLst>
                                          <p:attrName>ppt_h</p:attrName>
                                        </p:attrNameLst>
                                      </p:cBhvr>
                                      <p:tavLst>
                                        <p:tav tm="0" fmla="#ppt_h*sin(2.5*pi*$)">
                                          <p:val>
                                            <p:fltVal val="0"/>
                                          </p:val>
                                        </p:tav>
                                        <p:tav tm="100000">
                                          <p:val>
                                            <p:fltVal val="1"/>
                                          </p:val>
                                        </p:tav>
                                      </p:tavLst>
                                    </p:anim>
                                  </p:childTnLst>
                                </p:cTn>
                              </p:par>
                              <p:par>
                                <p:cTn id="164" presetID="19" presetClass="entr" presetSubtype="5" fill="hold" grpId="1" nodeType="withEffect">
                                  <p:stCondLst>
                                    <p:cond delay="0"/>
                                  </p:stCondLst>
                                  <p:childTnLst>
                                    <p:set>
                                      <p:cBhvr>
                                        <p:cTn id="165" dur="1" fill="hold">
                                          <p:stCondLst>
                                            <p:cond delay="0"/>
                                          </p:stCondLst>
                                        </p:cTn>
                                        <p:tgtEl>
                                          <p:spTgt spid="22"/>
                                        </p:tgtEl>
                                        <p:attrNameLst>
                                          <p:attrName>style.visibility</p:attrName>
                                        </p:attrNameLst>
                                      </p:cBhvr>
                                      <p:to>
                                        <p:strVal val="visible"/>
                                      </p:to>
                                    </p:set>
                                    <p:anim calcmode="lin" valueType="num">
                                      <p:cBhvr>
                                        <p:cTn id="166" dur="5000" fill="hold"/>
                                        <p:tgtEl>
                                          <p:spTgt spid="22"/>
                                        </p:tgtEl>
                                        <p:attrNameLst>
                                          <p:attrName>ppt_w</p:attrName>
                                        </p:attrNameLst>
                                      </p:cBhvr>
                                      <p:tavLst>
                                        <p:tav tm="0">
                                          <p:val>
                                            <p:strVal val="#ppt_w"/>
                                          </p:val>
                                        </p:tav>
                                        <p:tav tm="100000">
                                          <p:val>
                                            <p:strVal val="#ppt_w"/>
                                          </p:val>
                                        </p:tav>
                                      </p:tavLst>
                                    </p:anim>
                                    <p:anim calcmode="lin" valueType="num">
                                      <p:cBhvr>
                                        <p:cTn id="167" dur="5000" fill="hold"/>
                                        <p:tgtEl>
                                          <p:spTgt spid="22"/>
                                        </p:tgtEl>
                                        <p:attrNameLst>
                                          <p:attrName>ppt_h</p:attrName>
                                        </p:attrNameLst>
                                      </p:cBhvr>
                                      <p:tavLst>
                                        <p:tav tm="0" fmla="#ppt_h*sin(2.5*pi*$)">
                                          <p:val>
                                            <p:fltVal val="0"/>
                                          </p:val>
                                        </p:tav>
                                        <p:tav tm="100000">
                                          <p:val>
                                            <p:fltVal val="1"/>
                                          </p:val>
                                        </p:tav>
                                      </p:tavLst>
                                    </p:anim>
                                  </p:childTnLst>
                                </p:cTn>
                              </p:par>
                              <p:par>
                                <p:cTn id="168" presetID="19" presetClass="entr" presetSubtype="5" fill="hold" grpId="1" nodeType="withEffect">
                                  <p:stCondLst>
                                    <p:cond delay="0"/>
                                  </p:stCondLst>
                                  <p:childTnLst>
                                    <p:set>
                                      <p:cBhvr>
                                        <p:cTn id="169" dur="1" fill="hold">
                                          <p:stCondLst>
                                            <p:cond delay="0"/>
                                          </p:stCondLst>
                                        </p:cTn>
                                        <p:tgtEl>
                                          <p:spTgt spid="23"/>
                                        </p:tgtEl>
                                        <p:attrNameLst>
                                          <p:attrName>style.visibility</p:attrName>
                                        </p:attrNameLst>
                                      </p:cBhvr>
                                      <p:to>
                                        <p:strVal val="visible"/>
                                      </p:to>
                                    </p:set>
                                    <p:anim calcmode="lin" valueType="num">
                                      <p:cBhvr>
                                        <p:cTn id="170" dur="5000" fill="hold"/>
                                        <p:tgtEl>
                                          <p:spTgt spid="23"/>
                                        </p:tgtEl>
                                        <p:attrNameLst>
                                          <p:attrName>ppt_w</p:attrName>
                                        </p:attrNameLst>
                                      </p:cBhvr>
                                      <p:tavLst>
                                        <p:tav tm="0">
                                          <p:val>
                                            <p:strVal val="#ppt_w"/>
                                          </p:val>
                                        </p:tav>
                                        <p:tav tm="100000">
                                          <p:val>
                                            <p:strVal val="#ppt_w"/>
                                          </p:val>
                                        </p:tav>
                                      </p:tavLst>
                                    </p:anim>
                                    <p:anim calcmode="lin" valueType="num">
                                      <p:cBhvr>
                                        <p:cTn id="171" dur="5000" fill="hold"/>
                                        <p:tgtEl>
                                          <p:spTgt spid="23"/>
                                        </p:tgtEl>
                                        <p:attrNameLst>
                                          <p:attrName>ppt_h</p:attrName>
                                        </p:attrNameLst>
                                      </p:cBhvr>
                                      <p:tavLst>
                                        <p:tav tm="0" fmla="#ppt_h*sin(2.5*pi*$)">
                                          <p:val>
                                            <p:fltVal val="0"/>
                                          </p:val>
                                        </p:tav>
                                        <p:tav tm="100000">
                                          <p:val>
                                            <p:fltVal val="1"/>
                                          </p:val>
                                        </p:tav>
                                      </p:tavLst>
                                    </p:anim>
                                  </p:childTnLst>
                                </p:cTn>
                              </p:par>
                              <p:par>
                                <p:cTn id="172" presetID="19" presetClass="entr" presetSubtype="5" fill="hold" grpId="1" nodeType="withEffect">
                                  <p:stCondLst>
                                    <p:cond delay="0"/>
                                  </p:stCondLst>
                                  <p:childTnLst>
                                    <p:set>
                                      <p:cBhvr>
                                        <p:cTn id="173" dur="1" fill="hold">
                                          <p:stCondLst>
                                            <p:cond delay="0"/>
                                          </p:stCondLst>
                                        </p:cTn>
                                        <p:tgtEl>
                                          <p:spTgt spid="24"/>
                                        </p:tgtEl>
                                        <p:attrNameLst>
                                          <p:attrName>style.visibility</p:attrName>
                                        </p:attrNameLst>
                                      </p:cBhvr>
                                      <p:to>
                                        <p:strVal val="visible"/>
                                      </p:to>
                                    </p:set>
                                    <p:anim calcmode="lin" valueType="num">
                                      <p:cBhvr>
                                        <p:cTn id="174" dur="5000" fill="hold"/>
                                        <p:tgtEl>
                                          <p:spTgt spid="24"/>
                                        </p:tgtEl>
                                        <p:attrNameLst>
                                          <p:attrName>ppt_w</p:attrName>
                                        </p:attrNameLst>
                                      </p:cBhvr>
                                      <p:tavLst>
                                        <p:tav tm="0">
                                          <p:val>
                                            <p:strVal val="#ppt_w"/>
                                          </p:val>
                                        </p:tav>
                                        <p:tav tm="100000">
                                          <p:val>
                                            <p:strVal val="#ppt_w"/>
                                          </p:val>
                                        </p:tav>
                                      </p:tavLst>
                                    </p:anim>
                                    <p:anim calcmode="lin" valueType="num">
                                      <p:cBhvr>
                                        <p:cTn id="175" dur="5000" fill="hold"/>
                                        <p:tgtEl>
                                          <p:spTgt spid="24"/>
                                        </p:tgtEl>
                                        <p:attrNameLst>
                                          <p:attrName>ppt_h</p:attrName>
                                        </p:attrNameLst>
                                      </p:cBhvr>
                                      <p:tavLst>
                                        <p:tav tm="0" fmla="#ppt_h*sin(2.5*pi*$)">
                                          <p:val>
                                            <p:fltVal val="0"/>
                                          </p:val>
                                        </p:tav>
                                        <p:tav tm="100000">
                                          <p:val>
                                            <p:fltVal val="1"/>
                                          </p:val>
                                        </p:tav>
                                      </p:tavLst>
                                    </p:anim>
                                  </p:childTnLst>
                                </p:cTn>
                              </p:par>
                              <p:par>
                                <p:cTn id="176" presetID="19" presetClass="entr" presetSubtype="5" fill="hold" grpId="1" nodeType="withEffect">
                                  <p:stCondLst>
                                    <p:cond delay="0"/>
                                  </p:stCondLst>
                                  <p:childTnLst>
                                    <p:set>
                                      <p:cBhvr>
                                        <p:cTn id="177" dur="1" fill="hold">
                                          <p:stCondLst>
                                            <p:cond delay="0"/>
                                          </p:stCondLst>
                                        </p:cTn>
                                        <p:tgtEl>
                                          <p:spTgt spid="25"/>
                                        </p:tgtEl>
                                        <p:attrNameLst>
                                          <p:attrName>style.visibility</p:attrName>
                                        </p:attrNameLst>
                                      </p:cBhvr>
                                      <p:to>
                                        <p:strVal val="visible"/>
                                      </p:to>
                                    </p:set>
                                    <p:anim calcmode="lin" valueType="num">
                                      <p:cBhvr>
                                        <p:cTn id="178" dur="5000" fill="hold"/>
                                        <p:tgtEl>
                                          <p:spTgt spid="25"/>
                                        </p:tgtEl>
                                        <p:attrNameLst>
                                          <p:attrName>ppt_w</p:attrName>
                                        </p:attrNameLst>
                                      </p:cBhvr>
                                      <p:tavLst>
                                        <p:tav tm="0">
                                          <p:val>
                                            <p:strVal val="#ppt_w"/>
                                          </p:val>
                                        </p:tav>
                                        <p:tav tm="100000">
                                          <p:val>
                                            <p:strVal val="#ppt_w"/>
                                          </p:val>
                                        </p:tav>
                                      </p:tavLst>
                                    </p:anim>
                                    <p:anim calcmode="lin" valueType="num">
                                      <p:cBhvr>
                                        <p:cTn id="179" dur="5000" fill="hold"/>
                                        <p:tgtEl>
                                          <p:spTgt spid="25"/>
                                        </p:tgtEl>
                                        <p:attrNameLst>
                                          <p:attrName>ppt_h</p:attrName>
                                        </p:attrNameLst>
                                      </p:cBhvr>
                                      <p:tavLst>
                                        <p:tav tm="0" fmla="#ppt_h*sin(2.5*pi*$)">
                                          <p:val>
                                            <p:fltVal val="0"/>
                                          </p:val>
                                        </p:tav>
                                        <p:tav tm="100000">
                                          <p:val>
                                            <p:fltVal val="1"/>
                                          </p:val>
                                        </p:tav>
                                      </p:tavLst>
                                    </p:anim>
                                  </p:childTnLst>
                                </p:cTn>
                              </p:par>
                              <p:par>
                                <p:cTn id="180" presetID="19" presetClass="entr" presetSubtype="5" fill="hold" grpId="1" nodeType="withEffect">
                                  <p:stCondLst>
                                    <p:cond delay="0"/>
                                  </p:stCondLst>
                                  <p:childTnLst>
                                    <p:set>
                                      <p:cBhvr>
                                        <p:cTn id="181" dur="1" fill="hold">
                                          <p:stCondLst>
                                            <p:cond delay="0"/>
                                          </p:stCondLst>
                                        </p:cTn>
                                        <p:tgtEl>
                                          <p:spTgt spid="26"/>
                                        </p:tgtEl>
                                        <p:attrNameLst>
                                          <p:attrName>style.visibility</p:attrName>
                                        </p:attrNameLst>
                                      </p:cBhvr>
                                      <p:to>
                                        <p:strVal val="visible"/>
                                      </p:to>
                                    </p:set>
                                    <p:anim calcmode="lin" valueType="num">
                                      <p:cBhvr>
                                        <p:cTn id="182" dur="5000" fill="hold"/>
                                        <p:tgtEl>
                                          <p:spTgt spid="26"/>
                                        </p:tgtEl>
                                        <p:attrNameLst>
                                          <p:attrName>ppt_w</p:attrName>
                                        </p:attrNameLst>
                                      </p:cBhvr>
                                      <p:tavLst>
                                        <p:tav tm="0">
                                          <p:val>
                                            <p:strVal val="#ppt_w"/>
                                          </p:val>
                                        </p:tav>
                                        <p:tav tm="100000">
                                          <p:val>
                                            <p:strVal val="#ppt_w"/>
                                          </p:val>
                                        </p:tav>
                                      </p:tavLst>
                                    </p:anim>
                                    <p:anim calcmode="lin" valueType="num">
                                      <p:cBhvr>
                                        <p:cTn id="183" dur="5000" fill="hold"/>
                                        <p:tgtEl>
                                          <p:spTgt spid="26"/>
                                        </p:tgtEl>
                                        <p:attrNameLst>
                                          <p:attrName>ppt_h</p:attrName>
                                        </p:attrNameLst>
                                      </p:cBhvr>
                                      <p:tavLst>
                                        <p:tav tm="0" fmla="#ppt_h*sin(2.5*pi*$)">
                                          <p:val>
                                            <p:fltVal val="0"/>
                                          </p:val>
                                        </p:tav>
                                        <p:tav tm="100000">
                                          <p:val>
                                            <p:fltVal val="1"/>
                                          </p:val>
                                        </p:tav>
                                      </p:tavLst>
                                    </p:anim>
                                  </p:childTnLst>
                                </p:cTn>
                              </p:par>
                              <p:par>
                                <p:cTn id="184" presetID="19" presetClass="entr" presetSubtype="5" fill="hold" grpId="1" nodeType="withEffect">
                                  <p:stCondLst>
                                    <p:cond delay="0"/>
                                  </p:stCondLst>
                                  <p:childTnLst>
                                    <p:set>
                                      <p:cBhvr>
                                        <p:cTn id="185" dur="1" fill="hold">
                                          <p:stCondLst>
                                            <p:cond delay="0"/>
                                          </p:stCondLst>
                                        </p:cTn>
                                        <p:tgtEl>
                                          <p:spTgt spid="27"/>
                                        </p:tgtEl>
                                        <p:attrNameLst>
                                          <p:attrName>style.visibility</p:attrName>
                                        </p:attrNameLst>
                                      </p:cBhvr>
                                      <p:to>
                                        <p:strVal val="visible"/>
                                      </p:to>
                                    </p:set>
                                    <p:anim calcmode="lin" valueType="num">
                                      <p:cBhvr>
                                        <p:cTn id="186" dur="5000" fill="hold"/>
                                        <p:tgtEl>
                                          <p:spTgt spid="27"/>
                                        </p:tgtEl>
                                        <p:attrNameLst>
                                          <p:attrName>ppt_w</p:attrName>
                                        </p:attrNameLst>
                                      </p:cBhvr>
                                      <p:tavLst>
                                        <p:tav tm="0">
                                          <p:val>
                                            <p:strVal val="#ppt_w"/>
                                          </p:val>
                                        </p:tav>
                                        <p:tav tm="100000">
                                          <p:val>
                                            <p:strVal val="#ppt_w"/>
                                          </p:val>
                                        </p:tav>
                                      </p:tavLst>
                                    </p:anim>
                                    <p:anim calcmode="lin" valueType="num">
                                      <p:cBhvr>
                                        <p:cTn id="187" dur="5000" fill="hold"/>
                                        <p:tgtEl>
                                          <p:spTgt spid="27"/>
                                        </p:tgtEl>
                                        <p:attrNameLst>
                                          <p:attrName>ppt_h</p:attrName>
                                        </p:attrNameLst>
                                      </p:cBhvr>
                                      <p:tavLst>
                                        <p:tav tm="0" fmla="#ppt_h*sin(2.5*pi*$)">
                                          <p:val>
                                            <p:fltVal val="0"/>
                                          </p:val>
                                        </p:tav>
                                        <p:tav tm="100000">
                                          <p:val>
                                            <p:fltVal val="1"/>
                                          </p:val>
                                        </p:tav>
                                      </p:tavLst>
                                    </p:anim>
                                  </p:childTnLst>
                                </p:cTn>
                              </p:par>
                              <p:par>
                                <p:cTn id="188" presetID="19" presetClass="entr" presetSubtype="5" fill="hold" grpId="1" nodeType="withEffect">
                                  <p:stCondLst>
                                    <p:cond delay="0"/>
                                  </p:stCondLst>
                                  <p:childTnLst>
                                    <p:set>
                                      <p:cBhvr>
                                        <p:cTn id="189" dur="1" fill="hold">
                                          <p:stCondLst>
                                            <p:cond delay="0"/>
                                          </p:stCondLst>
                                        </p:cTn>
                                        <p:tgtEl>
                                          <p:spTgt spid="28"/>
                                        </p:tgtEl>
                                        <p:attrNameLst>
                                          <p:attrName>style.visibility</p:attrName>
                                        </p:attrNameLst>
                                      </p:cBhvr>
                                      <p:to>
                                        <p:strVal val="visible"/>
                                      </p:to>
                                    </p:set>
                                    <p:anim calcmode="lin" valueType="num">
                                      <p:cBhvr>
                                        <p:cTn id="190" dur="5000" fill="hold"/>
                                        <p:tgtEl>
                                          <p:spTgt spid="28"/>
                                        </p:tgtEl>
                                        <p:attrNameLst>
                                          <p:attrName>ppt_w</p:attrName>
                                        </p:attrNameLst>
                                      </p:cBhvr>
                                      <p:tavLst>
                                        <p:tav tm="0">
                                          <p:val>
                                            <p:strVal val="#ppt_w"/>
                                          </p:val>
                                        </p:tav>
                                        <p:tav tm="100000">
                                          <p:val>
                                            <p:strVal val="#ppt_w"/>
                                          </p:val>
                                        </p:tav>
                                      </p:tavLst>
                                    </p:anim>
                                    <p:anim calcmode="lin" valueType="num">
                                      <p:cBhvr>
                                        <p:cTn id="191" dur="5000" fill="hold"/>
                                        <p:tgtEl>
                                          <p:spTgt spid="28"/>
                                        </p:tgtEl>
                                        <p:attrNameLst>
                                          <p:attrName>ppt_h</p:attrName>
                                        </p:attrNameLst>
                                      </p:cBhvr>
                                      <p:tavLst>
                                        <p:tav tm="0" fmla="#ppt_h*sin(2.5*pi*$)">
                                          <p:val>
                                            <p:fltVal val="0"/>
                                          </p:val>
                                        </p:tav>
                                        <p:tav tm="100000">
                                          <p:val>
                                            <p:fltVal val="1"/>
                                          </p:val>
                                        </p:tav>
                                      </p:tavLst>
                                    </p:anim>
                                  </p:childTnLst>
                                </p:cTn>
                              </p:par>
                              <p:par>
                                <p:cTn id="192" presetID="19" presetClass="entr" presetSubtype="5" fill="hold" grpId="1" nodeType="withEffect">
                                  <p:stCondLst>
                                    <p:cond delay="0"/>
                                  </p:stCondLst>
                                  <p:childTnLst>
                                    <p:set>
                                      <p:cBhvr>
                                        <p:cTn id="193" dur="1" fill="hold">
                                          <p:stCondLst>
                                            <p:cond delay="0"/>
                                          </p:stCondLst>
                                        </p:cTn>
                                        <p:tgtEl>
                                          <p:spTgt spid="29"/>
                                        </p:tgtEl>
                                        <p:attrNameLst>
                                          <p:attrName>style.visibility</p:attrName>
                                        </p:attrNameLst>
                                      </p:cBhvr>
                                      <p:to>
                                        <p:strVal val="visible"/>
                                      </p:to>
                                    </p:set>
                                    <p:anim calcmode="lin" valueType="num">
                                      <p:cBhvr>
                                        <p:cTn id="194" dur="5000" fill="hold"/>
                                        <p:tgtEl>
                                          <p:spTgt spid="29"/>
                                        </p:tgtEl>
                                        <p:attrNameLst>
                                          <p:attrName>ppt_w</p:attrName>
                                        </p:attrNameLst>
                                      </p:cBhvr>
                                      <p:tavLst>
                                        <p:tav tm="0">
                                          <p:val>
                                            <p:strVal val="#ppt_w"/>
                                          </p:val>
                                        </p:tav>
                                        <p:tav tm="100000">
                                          <p:val>
                                            <p:strVal val="#ppt_w"/>
                                          </p:val>
                                        </p:tav>
                                      </p:tavLst>
                                    </p:anim>
                                    <p:anim calcmode="lin" valueType="num">
                                      <p:cBhvr>
                                        <p:cTn id="195" dur="5000" fill="hold"/>
                                        <p:tgtEl>
                                          <p:spTgt spid="29"/>
                                        </p:tgtEl>
                                        <p:attrNameLst>
                                          <p:attrName>ppt_h</p:attrName>
                                        </p:attrNameLst>
                                      </p:cBhvr>
                                      <p:tavLst>
                                        <p:tav tm="0" fmla="#ppt_h*sin(2.5*pi*$)">
                                          <p:val>
                                            <p:fltVal val="0"/>
                                          </p:val>
                                        </p:tav>
                                        <p:tav tm="100000">
                                          <p:val>
                                            <p:fltVal val="1"/>
                                          </p:val>
                                        </p:tav>
                                      </p:tavLst>
                                    </p:anim>
                                  </p:childTnLst>
                                </p:cTn>
                              </p:par>
                              <p:par>
                                <p:cTn id="196" presetID="19" presetClass="entr" presetSubtype="5" fill="hold" grpId="1" nodeType="withEffect">
                                  <p:stCondLst>
                                    <p:cond delay="0"/>
                                  </p:stCondLst>
                                  <p:childTnLst>
                                    <p:set>
                                      <p:cBhvr>
                                        <p:cTn id="197" dur="1" fill="hold">
                                          <p:stCondLst>
                                            <p:cond delay="0"/>
                                          </p:stCondLst>
                                        </p:cTn>
                                        <p:tgtEl>
                                          <p:spTgt spid="30"/>
                                        </p:tgtEl>
                                        <p:attrNameLst>
                                          <p:attrName>style.visibility</p:attrName>
                                        </p:attrNameLst>
                                      </p:cBhvr>
                                      <p:to>
                                        <p:strVal val="visible"/>
                                      </p:to>
                                    </p:set>
                                    <p:anim calcmode="lin" valueType="num">
                                      <p:cBhvr>
                                        <p:cTn id="198" dur="5000" fill="hold"/>
                                        <p:tgtEl>
                                          <p:spTgt spid="30"/>
                                        </p:tgtEl>
                                        <p:attrNameLst>
                                          <p:attrName>ppt_w</p:attrName>
                                        </p:attrNameLst>
                                      </p:cBhvr>
                                      <p:tavLst>
                                        <p:tav tm="0">
                                          <p:val>
                                            <p:strVal val="#ppt_w"/>
                                          </p:val>
                                        </p:tav>
                                        <p:tav tm="100000">
                                          <p:val>
                                            <p:strVal val="#ppt_w"/>
                                          </p:val>
                                        </p:tav>
                                      </p:tavLst>
                                    </p:anim>
                                    <p:anim calcmode="lin" valueType="num">
                                      <p:cBhvr>
                                        <p:cTn id="199" dur="5000" fill="hold"/>
                                        <p:tgtEl>
                                          <p:spTgt spid="30"/>
                                        </p:tgtEl>
                                        <p:attrNameLst>
                                          <p:attrName>ppt_h</p:attrName>
                                        </p:attrNameLst>
                                      </p:cBhvr>
                                      <p:tavLst>
                                        <p:tav tm="0" fmla="#ppt_h*sin(2.5*pi*$)">
                                          <p:val>
                                            <p:fltVal val="0"/>
                                          </p:val>
                                        </p:tav>
                                        <p:tav tm="100000">
                                          <p:val>
                                            <p:fltVal val="1"/>
                                          </p:val>
                                        </p:tav>
                                      </p:tavLst>
                                    </p:anim>
                                  </p:childTnLst>
                                </p:cTn>
                              </p:par>
                              <p:par>
                                <p:cTn id="200" presetID="2" presetClass="exit" presetSubtype="2" fill="hold" grpId="2" nodeType="withEffect">
                                  <p:stCondLst>
                                    <p:cond delay="0"/>
                                  </p:stCondLst>
                                  <p:childTnLst>
                                    <p:anim calcmode="lin" valueType="num">
                                      <p:cBhvr additive="base">
                                        <p:cTn id="201" dur="5000"/>
                                        <p:tgtEl>
                                          <p:spTgt spid="6"/>
                                        </p:tgtEl>
                                        <p:attrNameLst>
                                          <p:attrName>ppt_x</p:attrName>
                                        </p:attrNameLst>
                                      </p:cBhvr>
                                      <p:tavLst>
                                        <p:tav tm="0">
                                          <p:val>
                                            <p:strVal val="ppt_x"/>
                                          </p:val>
                                        </p:tav>
                                        <p:tav tm="100000">
                                          <p:val>
                                            <p:strVal val="1+ppt_w/2"/>
                                          </p:val>
                                        </p:tav>
                                      </p:tavLst>
                                    </p:anim>
                                    <p:anim calcmode="lin" valueType="num">
                                      <p:cBhvr additive="base">
                                        <p:cTn id="202" dur="5000"/>
                                        <p:tgtEl>
                                          <p:spTgt spid="6"/>
                                        </p:tgtEl>
                                        <p:attrNameLst>
                                          <p:attrName>ppt_y</p:attrName>
                                        </p:attrNameLst>
                                      </p:cBhvr>
                                      <p:tavLst>
                                        <p:tav tm="0">
                                          <p:val>
                                            <p:strVal val="ppt_y"/>
                                          </p:val>
                                        </p:tav>
                                        <p:tav tm="100000">
                                          <p:val>
                                            <p:strVal val="ppt_y"/>
                                          </p:val>
                                        </p:tav>
                                      </p:tavLst>
                                    </p:anim>
                                    <p:set>
                                      <p:cBhvr>
                                        <p:cTn id="203" dur="1" fill="hold">
                                          <p:stCondLst>
                                            <p:cond delay="4999"/>
                                          </p:stCondLst>
                                        </p:cTn>
                                        <p:tgtEl>
                                          <p:spTgt spid="6"/>
                                        </p:tgtEl>
                                        <p:attrNameLst>
                                          <p:attrName>style.visibility</p:attrName>
                                        </p:attrNameLst>
                                      </p:cBhvr>
                                      <p:to>
                                        <p:strVal val="hidden"/>
                                      </p:to>
                                    </p:set>
                                  </p:childTnLst>
                                </p:cTn>
                              </p:par>
                              <p:par>
                                <p:cTn id="204" presetID="2" presetClass="exit" presetSubtype="2" fill="hold" grpId="2" nodeType="withEffect">
                                  <p:stCondLst>
                                    <p:cond delay="0"/>
                                  </p:stCondLst>
                                  <p:childTnLst>
                                    <p:anim calcmode="lin" valueType="num">
                                      <p:cBhvr additive="base">
                                        <p:cTn id="205" dur="5000"/>
                                        <p:tgtEl>
                                          <p:spTgt spid="8"/>
                                        </p:tgtEl>
                                        <p:attrNameLst>
                                          <p:attrName>ppt_x</p:attrName>
                                        </p:attrNameLst>
                                      </p:cBhvr>
                                      <p:tavLst>
                                        <p:tav tm="0">
                                          <p:val>
                                            <p:strVal val="ppt_x"/>
                                          </p:val>
                                        </p:tav>
                                        <p:tav tm="100000">
                                          <p:val>
                                            <p:strVal val="1+ppt_w/2"/>
                                          </p:val>
                                        </p:tav>
                                      </p:tavLst>
                                    </p:anim>
                                    <p:anim calcmode="lin" valueType="num">
                                      <p:cBhvr additive="base">
                                        <p:cTn id="206" dur="5000"/>
                                        <p:tgtEl>
                                          <p:spTgt spid="8"/>
                                        </p:tgtEl>
                                        <p:attrNameLst>
                                          <p:attrName>ppt_y</p:attrName>
                                        </p:attrNameLst>
                                      </p:cBhvr>
                                      <p:tavLst>
                                        <p:tav tm="0">
                                          <p:val>
                                            <p:strVal val="ppt_y"/>
                                          </p:val>
                                        </p:tav>
                                        <p:tav tm="100000">
                                          <p:val>
                                            <p:strVal val="ppt_y"/>
                                          </p:val>
                                        </p:tav>
                                      </p:tavLst>
                                    </p:anim>
                                    <p:set>
                                      <p:cBhvr>
                                        <p:cTn id="207" dur="1" fill="hold">
                                          <p:stCondLst>
                                            <p:cond delay="4999"/>
                                          </p:stCondLst>
                                        </p:cTn>
                                        <p:tgtEl>
                                          <p:spTgt spid="8"/>
                                        </p:tgtEl>
                                        <p:attrNameLst>
                                          <p:attrName>style.visibility</p:attrName>
                                        </p:attrNameLst>
                                      </p:cBhvr>
                                      <p:to>
                                        <p:strVal val="hidden"/>
                                      </p:to>
                                    </p:set>
                                  </p:childTnLst>
                                </p:cTn>
                              </p:par>
                              <p:par>
                                <p:cTn id="208" presetID="2" presetClass="exit" presetSubtype="2" fill="hold" grpId="2" nodeType="withEffect">
                                  <p:stCondLst>
                                    <p:cond delay="0"/>
                                  </p:stCondLst>
                                  <p:childTnLst>
                                    <p:anim calcmode="lin" valueType="num">
                                      <p:cBhvr additive="base">
                                        <p:cTn id="209" dur="5000"/>
                                        <p:tgtEl>
                                          <p:spTgt spid="11"/>
                                        </p:tgtEl>
                                        <p:attrNameLst>
                                          <p:attrName>ppt_x</p:attrName>
                                        </p:attrNameLst>
                                      </p:cBhvr>
                                      <p:tavLst>
                                        <p:tav tm="0">
                                          <p:val>
                                            <p:strVal val="ppt_x"/>
                                          </p:val>
                                        </p:tav>
                                        <p:tav tm="100000">
                                          <p:val>
                                            <p:strVal val="1+ppt_w/2"/>
                                          </p:val>
                                        </p:tav>
                                      </p:tavLst>
                                    </p:anim>
                                    <p:anim calcmode="lin" valueType="num">
                                      <p:cBhvr additive="base">
                                        <p:cTn id="210" dur="5000"/>
                                        <p:tgtEl>
                                          <p:spTgt spid="11"/>
                                        </p:tgtEl>
                                        <p:attrNameLst>
                                          <p:attrName>ppt_y</p:attrName>
                                        </p:attrNameLst>
                                      </p:cBhvr>
                                      <p:tavLst>
                                        <p:tav tm="0">
                                          <p:val>
                                            <p:strVal val="ppt_y"/>
                                          </p:val>
                                        </p:tav>
                                        <p:tav tm="100000">
                                          <p:val>
                                            <p:strVal val="ppt_y"/>
                                          </p:val>
                                        </p:tav>
                                      </p:tavLst>
                                    </p:anim>
                                    <p:set>
                                      <p:cBhvr>
                                        <p:cTn id="211" dur="1" fill="hold">
                                          <p:stCondLst>
                                            <p:cond delay="4999"/>
                                          </p:stCondLst>
                                        </p:cTn>
                                        <p:tgtEl>
                                          <p:spTgt spid="11"/>
                                        </p:tgtEl>
                                        <p:attrNameLst>
                                          <p:attrName>style.visibility</p:attrName>
                                        </p:attrNameLst>
                                      </p:cBhvr>
                                      <p:to>
                                        <p:strVal val="hidden"/>
                                      </p:to>
                                    </p:set>
                                  </p:childTnLst>
                                </p:cTn>
                              </p:par>
                              <p:par>
                                <p:cTn id="212" presetID="2" presetClass="exit" presetSubtype="2" fill="hold" grpId="2" nodeType="withEffect">
                                  <p:stCondLst>
                                    <p:cond delay="0"/>
                                  </p:stCondLst>
                                  <p:childTnLst>
                                    <p:anim calcmode="lin" valueType="num">
                                      <p:cBhvr additive="base">
                                        <p:cTn id="213" dur="5000"/>
                                        <p:tgtEl>
                                          <p:spTgt spid="13"/>
                                        </p:tgtEl>
                                        <p:attrNameLst>
                                          <p:attrName>ppt_x</p:attrName>
                                        </p:attrNameLst>
                                      </p:cBhvr>
                                      <p:tavLst>
                                        <p:tav tm="0">
                                          <p:val>
                                            <p:strVal val="ppt_x"/>
                                          </p:val>
                                        </p:tav>
                                        <p:tav tm="100000">
                                          <p:val>
                                            <p:strVal val="1+ppt_w/2"/>
                                          </p:val>
                                        </p:tav>
                                      </p:tavLst>
                                    </p:anim>
                                    <p:anim calcmode="lin" valueType="num">
                                      <p:cBhvr additive="base">
                                        <p:cTn id="214" dur="5000"/>
                                        <p:tgtEl>
                                          <p:spTgt spid="13"/>
                                        </p:tgtEl>
                                        <p:attrNameLst>
                                          <p:attrName>ppt_y</p:attrName>
                                        </p:attrNameLst>
                                      </p:cBhvr>
                                      <p:tavLst>
                                        <p:tav tm="0">
                                          <p:val>
                                            <p:strVal val="ppt_y"/>
                                          </p:val>
                                        </p:tav>
                                        <p:tav tm="100000">
                                          <p:val>
                                            <p:strVal val="ppt_y"/>
                                          </p:val>
                                        </p:tav>
                                      </p:tavLst>
                                    </p:anim>
                                    <p:set>
                                      <p:cBhvr>
                                        <p:cTn id="215" dur="1" fill="hold">
                                          <p:stCondLst>
                                            <p:cond delay="4999"/>
                                          </p:stCondLst>
                                        </p:cTn>
                                        <p:tgtEl>
                                          <p:spTgt spid="13"/>
                                        </p:tgtEl>
                                        <p:attrNameLst>
                                          <p:attrName>style.visibility</p:attrName>
                                        </p:attrNameLst>
                                      </p:cBhvr>
                                      <p:to>
                                        <p:strVal val="hidden"/>
                                      </p:to>
                                    </p:set>
                                  </p:childTnLst>
                                </p:cTn>
                              </p:par>
                              <p:par>
                                <p:cTn id="216" presetID="2" presetClass="exit" presetSubtype="2" fill="hold" grpId="2" nodeType="withEffect">
                                  <p:stCondLst>
                                    <p:cond delay="0"/>
                                  </p:stCondLst>
                                  <p:childTnLst>
                                    <p:anim calcmode="lin" valueType="num">
                                      <p:cBhvr additive="base">
                                        <p:cTn id="217" dur="5000"/>
                                        <p:tgtEl>
                                          <p:spTgt spid="15"/>
                                        </p:tgtEl>
                                        <p:attrNameLst>
                                          <p:attrName>ppt_x</p:attrName>
                                        </p:attrNameLst>
                                      </p:cBhvr>
                                      <p:tavLst>
                                        <p:tav tm="0">
                                          <p:val>
                                            <p:strVal val="ppt_x"/>
                                          </p:val>
                                        </p:tav>
                                        <p:tav tm="100000">
                                          <p:val>
                                            <p:strVal val="1+ppt_w/2"/>
                                          </p:val>
                                        </p:tav>
                                      </p:tavLst>
                                    </p:anim>
                                    <p:anim calcmode="lin" valueType="num">
                                      <p:cBhvr additive="base">
                                        <p:cTn id="218" dur="5000"/>
                                        <p:tgtEl>
                                          <p:spTgt spid="15"/>
                                        </p:tgtEl>
                                        <p:attrNameLst>
                                          <p:attrName>ppt_y</p:attrName>
                                        </p:attrNameLst>
                                      </p:cBhvr>
                                      <p:tavLst>
                                        <p:tav tm="0">
                                          <p:val>
                                            <p:strVal val="ppt_y"/>
                                          </p:val>
                                        </p:tav>
                                        <p:tav tm="100000">
                                          <p:val>
                                            <p:strVal val="ppt_y"/>
                                          </p:val>
                                        </p:tav>
                                      </p:tavLst>
                                    </p:anim>
                                    <p:set>
                                      <p:cBhvr>
                                        <p:cTn id="219" dur="1" fill="hold">
                                          <p:stCondLst>
                                            <p:cond delay="4999"/>
                                          </p:stCondLst>
                                        </p:cTn>
                                        <p:tgtEl>
                                          <p:spTgt spid="15"/>
                                        </p:tgtEl>
                                        <p:attrNameLst>
                                          <p:attrName>style.visibility</p:attrName>
                                        </p:attrNameLst>
                                      </p:cBhvr>
                                      <p:to>
                                        <p:strVal val="hidden"/>
                                      </p:to>
                                    </p:set>
                                  </p:childTnLst>
                                </p:cTn>
                              </p:par>
                              <p:par>
                                <p:cTn id="220" presetID="2" presetClass="exit" presetSubtype="2" fill="hold" grpId="2" nodeType="withEffect">
                                  <p:stCondLst>
                                    <p:cond delay="0"/>
                                  </p:stCondLst>
                                  <p:childTnLst>
                                    <p:anim calcmode="lin" valueType="num">
                                      <p:cBhvr additive="base">
                                        <p:cTn id="221" dur="5000"/>
                                        <p:tgtEl>
                                          <p:spTgt spid="17"/>
                                        </p:tgtEl>
                                        <p:attrNameLst>
                                          <p:attrName>ppt_x</p:attrName>
                                        </p:attrNameLst>
                                      </p:cBhvr>
                                      <p:tavLst>
                                        <p:tav tm="0">
                                          <p:val>
                                            <p:strVal val="ppt_x"/>
                                          </p:val>
                                        </p:tav>
                                        <p:tav tm="100000">
                                          <p:val>
                                            <p:strVal val="1+ppt_w/2"/>
                                          </p:val>
                                        </p:tav>
                                      </p:tavLst>
                                    </p:anim>
                                    <p:anim calcmode="lin" valueType="num">
                                      <p:cBhvr additive="base">
                                        <p:cTn id="222" dur="5000"/>
                                        <p:tgtEl>
                                          <p:spTgt spid="17"/>
                                        </p:tgtEl>
                                        <p:attrNameLst>
                                          <p:attrName>ppt_y</p:attrName>
                                        </p:attrNameLst>
                                      </p:cBhvr>
                                      <p:tavLst>
                                        <p:tav tm="0">
                                          <p:val>
                                            <p:strVal val="ppt_y"/>
                                          </p:val>
                                        </p:tav>
                                        <p:tav tm="100000">
                                          <p:val>
                                            <p:strVal val="ppt_y"/>
                                          </p:val>
                                        </p:tav>
                                      </p:tavLst>
                                    </p:anim>
                                    <p:set>
                                      <p:cBhvr>
                                        <p:cTn id="223" dur="1" fill="hold">
                                          <p:stCondLst>
                                            <p:cond delay="4999"/>
                                          </p:stCondLst>
                                        </p:cTn>
                                        <p:tgtEl>
                                          <p:spTgt spid="17"/>
                                        </p:tgtEl>
                                        <p:attrNameLst>
                                          <p:attrName>style.visibility</p:attrName>
                                        </p:attrNameLst>
                                      </p:cBhvr>
                                      <p:to>
                                        <p:strVal val="hidden"/>
                                      </p:to>
                                    </p:set>
                                  </p:childTnLst>
                                </p:cTn>
                              </p:par>
                              <p:par>
                                <p:cTn id="224" presetID="2" presetClass="exit" presetSubtype="2" fill="hold" grpId="2" nodeType="withEffect">
                                  <p:stCondLst>
                                    <p:cond delay="0"/>
                                  </p:stCondLst>
                                  <p:childTnLst>
                                    <p:anim calcmode="lin" valueType="num">
                                      <p:cBhvr additive="base">
                                        <p:cTn id="225" dur="5000"/>
                                        <p:tgtEl>
                                          <p:spTgt spid="19"/>
                                        </p:tgtEl>
                                        <p:attrNameLst>
                                          <p:attrName>ppt_x</p:attrName>
                                        </p:attrNameLst>
                                      </p:cBhvr>
                                      <p:tavLst>
                                        <p:tav tm="0">
                                          <p:val>
                                            <p:strVal val="ppt_x"/>
                                          </p:val>
                                        </p:tav>
                                        <p:tav tm="100000">
                                          <p:val>
                                            <p:strVal val="1+ppt_w/2"/>
                                          </p:val>
                                        </p:tav>
                                      </p:tavLst>
                                    </p:anim>
                                    <p:anim calcmode="lin" valueType="num">
                                      <p:cBhvr additive="base">
                                        <p:cTn id="226" dur="5000"/>
                                        <p:tgtEl>
                                          <p:spTgt spid="19"/>
                                        </p:tgtEl>
                                        <p:attrNameLst>
                                          <p:attrName>ppt_y</p:attrName>
                                        </p:attrNameLst>
                                      </p:cBhvr>
                                      <p:tavLst>
                                        <p:tav tm="0">
                                          <p:val>
                                            <p:strVal val="ppt_y"/>
                                          </p:val>
                                        </p:tav>
                                        <p:tav tm="100000">
                                          <p:val>
                                            <p:strVal val="ppt_y"/>
                                          </p:val>
                                        </p:tav>
                                      </p:tavLst>
                                    </p:anim>
                                    <p:set>
                                      <p:cBhvr>
                                        <p:cTn id="227" dur="1" fill="hold">
                                          <p:stCondLst>
                                            <p:cond delay="4999"/>
                                          </p:stCondLst>
                                        </p:cTn>
                                        <p:tgtEl>
                                          <p:spTgt spid="19"/>
                                        </p:tgtEl>
                                        <p:attrNameLst>
                                          <p:attrName>style.visibility</p:attrName>
                                        </p:attrNameLst>
                                      </p:cBhvr>
                                      <p:to>
                                        <p:strVal val="hidden"/>
                                      </p:to>
                                    </p:set>
                                  </p:childTnLst>
                                </p:cTn>
                              </p:par>
                              <p:par>
                                <p:cTn id="228" presetID="2" presetClass="exit" presetSubtype="2" fill="hold" grpId="2" nodeType="withEffect">
                                  <p:stCondLst>
                                    <p:cond delay="0"/>
                                  </p:stCondLst>
                                  <p:childTnLst>
                                    <p:anim calcmode="lin" valueType="num">
                                      <p:cBhvr additive="base">
                                        <p:cTn id="229" dur="5000"/>
                                        <p:tgtEl>
                                          <p:spTgt spid="21"/>
                                        </p:tgtEl>
                                        <p:attrNameLst>
                                          <p:attrName>ppt_x</p:attrName>
                                        </p:attrNameLst>
                                      </p:cBhvr>
                                      <p:tavLst>
                                        <p:tav tm="0">
                                          <p:val>
                                            <p:strVal val="ppt_x"/>
                                          </p:val>
                                        </p:tav>
                                        <p:tav tm="100000">
                                          <p:val>
                                            <p:strVal val="1+ppt_w/2"/>
                                          </p:val>
                                        </p:tav>
                                      </p:tavLst>
                                    </p:anim>
                                    <p:anim calcmode="lin" valueType="num">
                                      <p:cBhvr additive="base">
                                        <p:cTn id="230" dur="5000"/>
                                        <p:tgtEl>
                                          <p:spTgt spid="21"/>
                                        </p:tgtEl>
                                        <p:attrNameLst>
                                          <p:attrName>ppt_y</p:attrName>
                                        </p:attrNameLst>
                                      </p:cBhvr>
                                      <p:tavLst>
                                        <p:tav tm="0">
                                          <p:val>
                                            <p:strVal val="ppt_y"/>
                                          </p:val>
                                        </p:tav>
                                        <p:tav tm="100000">
                                          <p:val>
                                            <p:strVal val="ppt_y"/>
                                          </p:val>
                                        </p:tav>
                                      </p:tavLst>
                                    </p:anim>
                                    <p:set>
                                      <p:cBhvr>
                                        <p:cTn id="231" dur="1" fill="hold">
                                          <p:stCondLst>
                                            <p:cond delay="4999"/>
                                          </p:stCondLst>
                                        </p:cTn>
                                        <p:tgtEl>
                                          <p:spTgt spid="21"/>
                                        </p:tgtEl>
                                        <p:attrNameLst>
                                          <p:attrName>style.visibility</p:attrName>
                                        </p:attrNameLst>
                                      </p:cBhvr>
                                      <p:to>
                                        <p:strVal val="hidden"/>
                                      </p:to>
                                    </p:set>
                                  </p:childTnLst>
                                </p:cTn>
                              </p:par>
                              <p:par>
                                <p:cTn id="232" presetID="2" presetClass="exit" presetSubtype="2" fill="hold" grpId="2" nodeType="withEffect">
                                  <p:stCondLst>
                                    <p:cond delay="0"/>
                                  </p:stCondLst>
                                  <p:childTnLst>
                                    <p:anim calcmode="lin" valueType="num">
                                      <p:cBhvr additive="base">
                                        <p:cTn id="233" dur="5000"/>
                                        <p:tgtEl>
                                          <p:spTgt spid="23"/>
                                        </p:tgtEl>
                                        <p:attrNameLst>
                                          <p:attrName>ppt_x</p:attrName>
                                        </p:attrNameLst>
                                      </p:cBhvr>
                                      <p:tavLst>
                                        <p:tav tm="0">
                                          <p:val>
                                            <p:strVal val="ppt_x"/>
                                          </p:val>
                                        </p:tav>
                                        <p:tav tm="100000">
                                          <p:val>
                                            <p:strVal val="1+ppt_w/2"/>
                                          </p:val>
                                        </p:tav>
                                      </p:tavLst>
                                    </p:anim>
                                    <p:anim calcmode="lin" valueType="num">
                                      <p:cBhvr additive="base">
                                        <p:cTn id="234" dur="5000"/>
                                        <p:tgtEl>
                                          <p:spTgt spid="23"/>
                                        </p:tgtEl>
                                        <p:attrNameLst>
                                          <p:attrName>ppt_y</p:attrName>
                                        </p:attrNameLst>
                                      </p:cBhvr>
                                      <p:tavLst>
                                        <p:tav tm="0">
                                          <p:val>
                                            <p:strVal val="ppt_y"/>
                                          </p:val>
                                        </p:tav>
                                        <p:tav tm="100000">
                                          <p:val>
                                            <p:strVal val="ppt_y"/>
                                          </p:val>
                                        </p:tav>
                                      </p:tavLst>
                                    </p:anim>
                                    <p:set>
                                      <p:cBhvr>
                                        <p:cTn id="235" dur="1" fill="hold">
                                          <p:stCondLst>
                                            <p:cond delay="4999"/>
                                          </p:stCondLst>
                                        </p:cTn>
                                        <p:tgtEl>
                                          <p:spTgt spid="23"/>
                                        </p:tgtEl>
                                        <p:attrNameLst>
                                          <p:attrName>style.visibility</p:attrName>
                                        </p:attrNameLst>
                                      </p:cBhvr>
                                      <p:to>
                                        <p:strVal val="hidden"/>
                                      </p:to>
                                    </p:set>
                                  </p:childTnLst>
                                </p:cTn>
                              </p:par>
                              <p:par>
                                <p:cTn id="236" presetID="2" presetClass="exit" presetSubtype="2" fill="hold" grpId="2" nodeType="withEffect">
                                  <p:stCondLst>
                                    <p:cond delay="0"/>
                                  </p:stCondLst>
                                  <p:childTnLst>
                                    <p:anim calcmode="lin" valueType="num">
                                      <p:cBhvr additive="base">
                                        <p:cTn id="237" dur="5000"/>
                                        <p:tgtEl>
                                          <p:spTgt spid="25"/>
                                        </p:tgtEl>
                                        <p:attrNameLst>
                                          <p:attrName>ppt_x</p:attrName>
                                        </p:attrNameLst>
                                      </p:cBhvr>
                                      <p:tavLst>
                                        <p:tav tm="0">
                                          <p:val>
                                            <p:strVal val="ppt_x"/>
                                          </p:val>
                                        </p:tav>
                                        <p:tav tm="100000">
                                          <p:val>
                                            <p:strVal val="1+ppt_w/2"/>
                                          </p:val>
                                        </p:tav>
                                      </p:tavLst>
                                    </p:anim>
                                    <p:anim calcmode="lin" valueType="num">
                                      <p:cBhvr additive="base">
                                        <p:cTn id="238" dur="5000"/>
                                        <p:tgtEl>
                                          <p:spTgt spid="25"/>
                                        </p:tgtEl>
                                        <p:attrNameLst>
                                          <p:attrName>ppt_y</p:attrName>
                                        </p:attrNameLst>
                                      </p:cBhvr>
                                      <p:tavLst>
                                        <p:tav tm="0">
                                          <p:val>
                                            <p:strVal val="ppt_y"/>
                                          </p:val>
                                        </p:tav>
                                        <p:tav tm="100000">
                                          <p:val>
                                            <p:strVal val="ppt_y"/>
                                          </p:val>
                                        </p:tav>
                                      </p:tavLst>
                                    </p:anim>
                                    <p:set>
                                      <p:cBhvr>
                                        <p:cTn id="239" dur="1" fill="hold">
                                          <p:stCondLst>
                                            <p:cond delay="4999"/>
                                          </p:stCondLst>
                                        </p:cTn>
                                        <p:tgtEl>
                                          <p:spTgt spid="25"/>
                                        </p:tgtEl>
                                        <p:attrNameLst>
                                          <p:attrName>style.visibility</p:attrName>
                                        </p:attrNameLst>
                                      </p:cBhvr>
                                      <p:to>
                                        <p:strVal val="hidden"/>
                                      </p:to>
                                    </p:set>
                                  </p:childTnLst>
                                </p:cTn>
                              </p:par>
                              <p:par>
                                <p:cTn id="240" presetID="2" presetClass="exit" presetSubtype="2" fill="hold" grpId="2" nodeType="withEffect">
                                  <p:stCondLst>
                                    <p:cond delay="0"/>
                                  </p:stCondLst>
                                  <p:childTnLst>
                                    <p:anim calcmode="lin" valueType="num">
                                      <p:cBhvr additive="base">
                                        <p:cTn id="241" dur="5000"/>
                                        <p:tgtEl>
                                          <p:spTgt spid="27"/>
                                        </p:tgtEl>
                                        <p:attrNameLst>
                                          <p:attrName>ppt_x</p:attrName>
                                        </p:attrNameLst>
                                      </p:cBhvr>
                                      <p:tavLst>
                                        <p:tav tm="0">
                                          <p:val>
                                            <p:strVal val="ppt_x"/>
                                          </p:val>
                                        </p:tav>
                                        <p:tav tm="100000">
                                          <p:val>
                                            <p:strVal val="1+ppt_w/2"/>
                                          </p:val>
                                        </p:tav>
                                      </p:tavLst>
                                    </p:anim>
                                    <p:anim calcmode="lin" valueType="num">
                                      <p:cBhvr additive="base">
                                        <p:cTn id="242" dur="5000"/>
                                        <p:tgtEl>
                                          <p:spTgt spid="27"/>
                                        </p:tgtEl>
                                        <p:attrNameLst>
                                          <p:attrName>ppt_y</p:attrName>
                                        </p:attrNameLst>
                                      </p:cBhvr>
                                      <p:tavLst>
                                        <p:tav tm="0">
                                          <p:val>
                                            <p:strVal val="ppt_y"/>
                                          </p:val>
                                        </p:tav>
                                        <p:tav tm="100000">
                                          <p:val>
                                            <p:strVal val="ppt_y"/>
                                          </p:val>
                                        </p:tav>
                                      </p:tavLst>
                                    </p:anim>
                                    <p:set>
                                      <p:cBhvr>
                                        <p:cTn id="243" dur="1" fill="hold">
                                          <p:stCondLst>
                                            <p:cond delay="4999"/>
                                          </p:stCondLst>
                                        </p:cTn>
                                        <p:tgtEl>
                                          <p:spTgt spid="27"/>
                                        </p:tgtEl>
                                        <p:attrNameLst>
                                          <p:attrName>style.visibility</p:attrName>
                                        </p:attrNameLst>
                                      </p:cBhvr>
                                      <p:to>
                                        <p:strVal val="hidden"/>
                                      </p:to>
                                    </p:set>
                                  </p:childTnLst>
                                </p:cTn>
                              </p:par>
                              <p:par>
                                <p:cTn id="244" presetID="2" presetClass="exit" presetSubtype="2" fill="hold" grpId="2" nodeType="withEffect">
                                  <p:stCondLst>
                                    <p:cond delay="0"/>
                                  </p:stCondLst>
                                  <p:childTnLst>
                                    <p:anim calcmode="lin" valueType="num">
                                      <p:cBhvr additive="base">
                                        <p:cTn id="245" dur="5000"/>
                                        <p:tgtEl>
                                          <p:spTgt spid="29"/>
                                        </p:tgtEl>
                                        <p:attrNameLst>
                                          <p:attrName>ppt_x</p:attrName>
                                        </p:attrNameLst>
                                      </p:cBhvr>
                                      <p:tavLst>
                                        <p:tav tm="0">
                                          <p:val>
                                            <p:strVal val="ppt_x"/>
                                          </p:val>
                                        </p:tav>
                                        <p:tav tm="100000">
                                          <p:val>
                                            <p:strVal val="1+ppt_w/2"/>
                                          </p:val>
                                        </p:tav>
                                      </p:tavLst>
                                    </p:anim>
                                    <p:anim calcmode="lin" valueType="num">
                                      <p:cBhvr additive="base">
                                        <p:cTn id="246" dur="5000"/>
                                        <p:tgtEl>
                                          <p:spTgt spid="29"/>
                                        </p:tgtEl>
                                        <p:attrNameLst>
                                          <p:attrName>ppt_y</p:attrName>
                                        </p:attrNameLst>
                                      </p:cBhvr>
                                      <p:tavLst>
                                        <p:tav tm="0">
                                          <p:val>
                                            <p:strVal val="ppt_y"/>
                                          </p:val>
                                        </p:tav>
                                        <p:tav tm="100000">
                                          <p:val>
                                            <p:strVal val="ppt_y"/>
                                          </p:val>
                                        </p:tav>
                                      </p:tavLst>
                                    </p:anim>
                                    <p:set>
                                      <p:cBhvr>
                                        <p:cTn id="247" dur="1" fill="hold">
                                          <p:stCondLst>
                                            <p:cond delay="4999"/>
                                          </p:stCondLst>
                                        </p:cTn>
                                        <p:tgtEl>
                                          <p:spTgt spid="29"/>
                                        </p:tgtEl>
                                        <p:attrNameLst>
                                          <p:attrName>style.visibility</p:attrName>
                                        </p:attrNameLst>
                                      </p:cBhvr>
                                      <p:to>
                                        <p:strVal val="hidden"/>
                                      </p:to>
                                    </p:set>
                                  </p:childTnLst>
                                </p:cTn>
                              </p:par>
                              <p:par>
                                <p:cTn id="248" presetID="19" presetClass="exit" presetSubtype="5" fill="hold" grpId="3" nodeType="withEffect">
                                  <p:stCondLst>
                                    <p:cond delay="0"/>
                                  </p:stCondLst>
                                  <p:childTnLst>
                                    <p:anim calcmode="lin" valueType="num">
                                      <p:cBhvr>
                                        <p:cTn id="249" dur="5000"/>
                                        <p:tgtEl>
                                          <p:spTgt spid="6"/>
                                        </p:tgtEl>
                                        <p:attrNameLst>
                                          <p:attrName>ppt_w</p:attrName>
                                        </p:attrNameLst>
                                      </p:cBhvr>
                                      <p:tavLst>
                                        <p:tav tm="0">
                                          <p:val>
                                            <p:strVal val="ppt_w"/>
                                          </p:val>
                                        </p:tav>
                                        <p:tav tm="100000">
                                          <p:val>
                                            <p:strVal val="ppt_w"/>
                                          </p:val>
                                        </p:tav>
                                      </p:tavLst>
                                    </p:anim>
                                    <p:anim calcmode="lin" valueType="num">
                                      <p:cBhvr>
                                        <p:cTn id="250" dur="5000"/>
                                        <p:tgtEl>
                                          <p:spTgt spid="6"/>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51" dur="1" fill="hold">
                                          <p:stCondLst>
                                            <p:cond delay="4999"/>
                                          </p:stCondLst>
                                        </p:cTn>
                                        <p:tgtEl>
                                          <p:spTgt spid="6"/>
                                        </p:tgtEl>
                                        <p:attrNameLst>
                                          <p:attrName>style.visibility</p:attrName>
                                        </p:attrNameLst>
                                      </p:cBhvr>
                                      <p:to>
                                        <p:strVal val="hidden"/>
                                      </p:to>
                                    </p:set>
                                  </p:childTnLst>
                                </p:cTn>
                              </p:par>
                              <p:par>
                                <p:cTn id="252" presetID="19" presetClass="exit" presetSubtype="5" fill="hold" grpId="3" nodeType="withEffect">
                                  <p:stCondLst>
                                    <p:cond delay="0"/>
                                  </p:stCondLst>
                                  <p:childTnLst>
                                    <p:anim calcmode="lin" valueType="num">
                                      <p:cBhvr>
                                        <p:cTn id="253" dur="5000"/>
                                        <p:tgtEl>
                                          <p:spTgt spid="8"/>
                                        </p:tgtEl>
                                        <p:attrNameLst>
                                          <p:attrName>ppt_w</p:attrName>
                                        </p:attrNameLst>
                                      </p:cBhvr>
                                      <p:tavLst>
                                        <p:tav tm="0">
                                          <p:val>
                                            <p:strVal val="ppt_w"/>
                                          </p:val>
                                        </p:tav>
                                        <p:tav tm="100000">
                                          <p:val>
                                            <p:strVal val="ppt_w"/>
                                          </p:val>
                                        </p:tav>
                                      </p:tavLst>
                                    </p:anim>
                                    <p:anim calcmode="lin" valueType="num">
                                      <p:cBhvr>
                                        <p:cTn id="254" dur="5000"/>
                                        <p:tgtEl>
                                          <p:spTgt spid="8"/>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55" dur="1" fill="hold">
                                          <p:stCondLst>
                                            <p:cond delay="4999"/>
                                          </p:stCondLst>
                                        </p:cTn>
                                        <p:tgtEl>
                                          <p:spTgt spid="8"/>
                                        </p:tgtEl>
                                        <p:attrNameLst>
                                          <p:attrName>style.visibility</p:attrName>
                                        </p:attrNameLst>
                                      </p:cBhvr>
                                      <p:to>
                                        <p:strVal val="hidden"/>
                                      </p:to>
                                    </p:set>
                                  </p:childTnLst>
                                </p:cTn>
                              </p:par>
                              <p:par>
                                <p:cTn id="256" presetID="19" presetClass="exit" presetSubtype="5" fill="hold" grpId="3" nodeType="withEffect">
                                  <p:stCondLst>
                                    <p:cond delay="0"/>
                                  </p:stCondLst>
                                  <p:childTnLst>
                                    <p:anim calcmode="lin" valueType="num">
                                      <p:cBhvr>
                                        <p:cTn id="257" dur="5000"/>
                                        <p:tgtEl>
                                          <p:spTgt spid="11"/>
                                        </p:tgtEl>
                                        <p:attrNameLst>
                                          <p:attrName>ppt_w</p:attrName>
                                        </p:attrNameLst>
                                      </p:cBhvr>
                                      <p:tavLst>
                                        <p:tav tm="0">
                                          <p:val>
                                            <p:strVal val="ppt_w"/>
                                          </p:val>
                                        </p:tav>
                                        <p:tav tm="100000">
                                          <p:val>
                                            <p:strVal val="ppt_w"/>
                                          </p:val>
                                        </p:tav>
                                      </p:tavLst>
                                    </p:anim>
                                    <p:anim calcmode="lin" valueType="num">
                                      <p:cBhvr>
                                        <p:cTn id="258" dur="5000"/>
                                        <p:tgtEl>
                                          <p:spTgt spid="11"/>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59" dur="1" fill="hold">
                                          <p:stCondLst>
                                            <p:cond delay="4999"/>
                                          </p:stCondLst>
                                        </p:cTn>
                                        <p:tgtEl>
                                          <p:spTgt spid="11"/>
                                        </p:tgtEl>
                                        <p:attrNameLst>
                                          <p:attrName>style.visibility</p:attrName>
                                        </p:attrNameLst>
                                      </p:cBhvr>
                                      <p:to>
                                        <p:strVal val="hidden"/>
                                      </p:to>
                                    </p:set>
                                  </p:childTnLst>
                                </p:cTn>
                              </p:par>
                              <p:par>
                                <p:cTn id="260" presetID="19" presetClass="exit" presetSubtype="5" fill="hold" grpId="3" nodeType="withEffect">
                                  <p:stCondLst>
                                    <p:cond delay="0"/>
                                  </p:stCondLst>
                                  <p:childTnLst>
                                    <p:anim calcmode="lin" valueType="num">
                                      <p:cBhvr>
                                        <p:cTn id="261" dur="5000"/>
                                        <p:tgtEl>
                                          <p:spTgt spid="13"/>
                                        </p:tgtEl>
                                        <p:attrNameLst>
                                          <p:attrName>ppt_w</p:attrName>
                                        </p:attrNameLst>
                                      </p:cBhvr>
                                      <p:tavLst>
                                        <p:tav tm="0">
                                          <p:val>
                                            <p:strVal val="ppt_w"/>
                                          </p:val>
                                        </p:tav>
                                        <p:tav tm="100000">
                                          <p:val>
                                            <p:strVal val="ppt_w"/>
                                          </p:val>
                                        </p:tav>
                                      </p:tavLst>
                                    </p:anim>
                                    <p:anim calcmode="lin" valueType="num">
                                      <p:cBhvr>
                                        <p:cTn id="262" dur="5000"/>
                                        <p:tgtEl>
                                          <p:spTgt spid="13"/>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63" dur="1" fill="hold">
                                          <p:stCondLst>
                                            <p:cond delay="4999"/>
                                          </p:stCondLst>
                                        </p:cTn>
                                        <p:tgtEl>
                                          <p:spTgt spid="13"/>
                                        </p:tgtEl>
                                        <p:attrNameLst>
                                          <p:attrName>style.visibility</p:attrName>
                                        </p:attrNameLst>
                                      </p:cBhvr>
                                      <p:to>
                                        <p:strVal val="hidden"/>
                                      </p:to>
                                    </p:set>
                                  </p:childTnLst>
                                </p:cTn>
                              </p:par>
                              <p:par>
                                <p:cTn id="264" presetID="19" presetClass="exit" presetSubtype="5" fill="hold" grpId="3" nodeType="withEffect">
                                  <p:stCondLst>
                                    <p:cond delay="0"/>
                                  </p:stCondLst>
                                  <p:childTnLst>
                                    <p:anim calcmode="lin" valueType="num">
                                      <p:cBhvr>
                                        <p:cTn id="265" dur="5000"/>
                                        <p:tgtEl>
                                          <p:spTgt spid="15"/>
                                        </p:tgtEl>
                                        <p:attrNameLst>
                                          <p:attrName>ppt_w</p:attrName>
                                        </p:attrNameLst>
                                      </p:cBhvr>
                                      <p:tavLst>
                                        <p:tav tm="0">
                                          <p:val>
                                            <p:strVal val="ppt_w"/>
                                          </p:val>
                                        </p:tav>
                                        <p:tav tm="100000">
                                          <p:val>
                                            <p:strVal val="ppt_w"/>
                                          </p:val>
                                        </p:tav>
                                      </p:tavLst>
                                    </p:anim>
                                    <p:anim calcmode="lin" valueType="num">
                                      <p:cBhvr>
                                        <p:cTn id="266" dur="5000"/>
                                        <p:tgtEl>
                                          <p:spTgt spid="15"/>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67" dur="1" fill="hold">
                                          <p:stCondLst>
                                            <p:cond delay="4999"/>
                                          </p:stCondLst>
                                        </p:cTn>
                                        <p:tgtEl>
                                          <p:spTgt spid="15"/>
                                        </p:tgtEl>
                                        <p:attrNameLst>
                                          <p:attrName>style.visibility</p:attrName>
                                        </p:attrNameLst>
                                      </p:cBhvr>
                                      <p:to>
                                        <p:strVal val="hidden"/>
                                      </p:to>
                                    </p:set>
                                  </p:childTnLst>
                                </p:cTn>
                              </p:par>
                              <p:par>
                                <p:cTn id="268" presetID="19" presetClass="exit" presetSubtype="5" fill="hold" grpId="3" nodeType="withEffect">
                                  <p:stCondLst>
                                    <p:cond delay="0"/>
                                  </p:stCondLst>
                                  <p:childTnLst>
                                    <p:anim calcmode="lin" valueType="num">
                                      <p:cBhvr>
                                        <p:cTn id="269" dur="5000"/>
                                        <p:tgtEl>
                                          <p:spTgt spid="17"/>
                                        </p:tgtEl>
                                        <p:attrNameLst>
                                          <p:attrName>ppt_w</p:attrName>
                                        </p:attrNameLst>
                                      </p:cBhvr>
                                      <p:tavLst>
                                        <p:tav tm="0">
                                          <p:val>
                                            <p:strVal val="ppt_w"/>
                                          </p:val>
                                        </p:tav>
                                        <p:tav tm="100000">
                                          <p:val>
                                            <p:strVal val="ppt_w"/>
                                          </p:val>
                                        </p:tav>
                                      </p:tavLst>
                                    </p:anim>
                                    <p:anim calcmode="lin" valueType="num">
                                      <p:cBhvr>
                                        <p:cTn id="270" dur="5000"/>
                                        <p:tgtEl>
                                          <p:spTgt spid="17"/>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71" dur="1" fill="hold">
                                          <p:stCondLst>
                                            <p:cond delay="4999"/>
                                          </p:stCondLst>
                                        </p:cTn>
                                        <p:tgtEl>
                                          <p:spTgt spid="17"/>
                                        </p:tgtEl>
                                        <p:attrNameLst>
                                          <p:attrName>style.visibility</p:attrName>
                                        </p:attrNameLst>
                                      </p:cBhvr>
                                      <p:to>
                                        <p:strVal val="hidden"/>
                                      </p:to>
                                    </p:set>
                                  </p:childTnLst>
                                </p:cTn>
                              </p:par>
                              <p:par>
                                <p:cTn id="272" presetID="19" presetClass="exit" presetSubtype="5" fill="hold" grpId="3" nodeType="withEffect">
                                  <p:stCondLst>
                                    <p:cond delay="0"/>
                                  </p:stCondLst>
                                  <p:childTnLst>
                                    <p:anim calcmode="lin" valueType="num">
                                      <p:cBhvr>
                                        <p:cTn id="273" dur="5000"/>
                                        <p:tgtEl>
                                          <p:spTgt spid="19"/>
                                        </p:tgtEl>
                                        <p:attrNameLst>
                                          <p:attrName>ppt_w</p:attrName>
                                        </p:attrNameLst>
                                      </p:cBhvr>
                                      <p:tavLst>
                                        <p:tav tm="0">
                                          <p:val>
                                            <p:strVal val="ppt_w"/>
                                          </p:val>
                                        </p:tav>
                                        <p:tav tm="100000">
                                          <p:val>
                                            <p:strVal val="ppt_w"/>
                                          </p:val>
                                        </p:tav>
                                      </p:tavLst>
                                    </p:anim>
                                    <p:anim calcmode="lin" valueType="num">
                                      <p:cBhvr>
                                        <p:cTn id="274" dur="5000"/>
                                        <p:tgtEl>
                                          <p:spTgt spid="19"/>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75" dur="1" fill="hold">
                                          <p:stCondLst>
                                            <p:cond delay="4999"/>
                                          </p:stCondLst>
                                        </p:cTn>
                                        <p:tgtEl>
                                          <p:spTgt spid="19"/>
                                        </p:tgtEl>
                                        <p:attrNameLst>
                                          <p:attrName>style.visibility</p:attrName>
                                        </p:attrNameLst>
                                      </p:cBhvr>
                                      <p:to>
                                        <p:strVal val="hidden"/>
                                      </p:to>
                                    </p:set>
                                  </p:childTnLst>
                                </p:cTn>
                              </p:par>
                              <p:par>
                                <p:cTn id="276" presetID="19" presetClass="exit" presetSubtype="5" fill="hold" grpId="3" nodeType="withEffect">
                                  <p:stCondLst>
                                    <p:cond delay="0"/>
                                  </p:stCondLst>
                                  <p:childTnLst>
                                    <p:anim calcmode="lin" valueType="num">
                                      <p:cBhvr>
                                        <p:cTn id="277" dur="5000"/>
                                        <p:tgtEl>
                                          <p:spTgt spid="21"/>
                                        </p:tgtEl>
                                        <p:attrNameLst>
                                          <p:attrName>ppt_w</p:attrName>
                                        </p:attrNameLst>
                                      </p:cBhvr>
                                      <p:tavLst>
                                        <p:tav tm="0">
                                          <p:val>
                                            <p:strVal val="ppt_w"/>
                                          </p:val>
                                        </p:tav>
                                        <p:tav tm="100000">
                                          <p:val>
                                            <p:strVal val="ppt_w"/>
                                          </p:val>
                                        </p:tav>
                                      </p:tavLst>
                                    </p:anim>
                                    <p:anim calcmode="lin" valueType="num">
                                      <p:cBhvr>
                                        <p:cTn id="278" dur="5000"/>
                                        <p:tgtEl>
                                          <p:spTgt spid="21"/>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79" dur="1" fill="hold">
                                          <p:stCondLst>
                                            <p:cond delay="4999"/>
                                          </p:stCondLst>
                                        </p:cTn>
                                        <p:tgtEl>
                                          <p:spTgt spid="21"/>
                                        </p:tgtEl>
                                        <p:attrNameLst>
                                          <p:attrName>style.visibility</p:attrName>
                                        </p:attrNameLst>
                                      </p:cBhvr>
                                      <p:to>
                                        <p:strVal val="hidden"/>
                                      </p:to>
                                    </p:set>
                                  </p:childTnLst>
                                </p:cTn>
                              </p:par>
                              <p:par>
                                <p:cTn id="280" presetID="19" presetClass="exit" presetSubtype="5" fill="hold" grpId="3" nodeType="withEffect">
                                  <p:stCondLst>
                                    <p:cond delay="0"/>
                                  </p:stCondLst>
                                  <p:childTnLst>
                                    <p:anim calcmode="lin" valueType="num">
                                      <p:cBhvr>
                                        <p:cTn id="281" dur="5000"/>
                                        <p:tgtEl>
                                          <p:spTgt spid="23"/>
                                        </p:tgtEl>
                                        <p:attrNameLst>
                                          <p:attrName>ppt_w</p:attrName>
                                        </p:attrNameLst>
                                      </p:cBhvr>
                                      <p:tavLst>
                                        <p:tav tm="0">
                                          <p:val>
                                            <p:strVal val="ppt_w"/>
                                          </p:val>
                                        </p:tav>
                                        <p:tav tm="100000">
                                          <p:val>
                                            <p:strVal val="ppt_w"/>
                                          </p:val>
                                        </p:tav>
                                      </p:tavLst>
                                    </p:anim>
                                    <p:anim calcmode="lin" valueType="num">
                                      <p:cBhvr>
                                        <p:cTn id="282" dur="5000"/>
                                        <p:tgtEl>
                                          <p:spTgt spid="23"/>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83" dur="1" fill="hold">
                                          <p:stCondLst>
                                            <p:cond delay="4999"/>
                                          </p:stCondLst>
                                        </p:cTn>
                                        <p:tgtEl>
                                          <p:spTgt spid="23"/>
                                        </p:tgtEl>
                                        <p:attrNameLst>
                                          <p:attrName>style.visibility</p:attrName>
                                        </p:attrNameLst>
                                      </p:cBhvr>
                                      <p:to>
                                        <p:strVal val="hidden"/>
                                      </p:to>
                                    </p:set>
                                  </p:childTnLst>
                                </p:cTn>
                              </p:par>
                              <p:par>
                                <p:cTn id="284" presetID="19" presetClass="exit" presetSubtype="5" fill="hold" grpId="3" nodeType="withEffect">
                                  <p:stCondLst>
                                    <p:cond delay="0"/>
                                  </p:stCondLst>
                                  <p:childTnLst>
                                    <p:anim calcmode="lin" valueType="num">
                                      <p:cBhvr>
                                        <p:cTn id="285" dur="5000"/>
                                        <p:tgtEl>
                                          <p:spTgt spid="25"/>
                                        </p:tgtEl>
                                        <p:attrNameLst>
                                          <p:attrName>ppt_w</p:attrName>
                                        </p:attrNameLst>
                                      </p:cBhvr>
                                      <p:tavLst>
                                        <p:tav tm="0">
                                          <p:val>
                                            <p:strVal val="ppt_w"/>
                                          </p:val>
                                        </p:tav>
                                        <p:tav tm="100000">
                                          <p:val>
                                            <p:strVal val="ppt_w"/>
                                          </p:val>
                                        </p:tav>
                                      </p:tavLst>
                                    </p:anim>
                                    <p:anim calcmode="lin" valueType="num">
                                      <p:cBhvr>
                                        <p:cTn id="286" dur="5000"/>
                                        <p:tgtEl>
                                          <p:spTgt spid="25"/>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87" dur="1" fill="hold">
                                          <p:stCondLst>
                                            <p:cond delay="4999"/>
                                          </p:stCondLst>
                                        </p:cTn>
                                        <p:tgtEl>
                                          <p:spTgt spid="25"/>
                                        </p:tgtEl>
                                        <p:attrNameLst>
                                          <p:attrName>style.visibility</p:attrName>
                                        </p:attrNameLst>
                                      </p:cBhvr>
                                      <p:to>
                                        <p:strVal val="hidden"/>
                                      </p:to>
                                    </p:set>
                                  </p:childTnLst>
                                </p:cTn>
                              </p:par>
                              <p:par>
                                <p:cTn id="288" presetID="19" presetClass="exit" presetSubtype="5" fill="hold" grpId="3" nodeType="withEffect">
                                  <p:stCondLst>
                                    <p:cond delay="0"/>
                                  </p:stCondLst>
                                  <p:childTnLst>
                                    <p:anim calcmode="lin" valueType="num">
                                      <p:cBhvr>
                                        <p:cTn id="289" dur="5000"/>
                                        <p:tgtEl>
                                          <p:spTgt spid="27"/>
                                        </p:tgtEl>
                                        <p:attrNameLst>
                                          <p:attrName>ppt_w</p:attrName>
                                        </p:attrNameLst>
                                      </p:cBhvr>
                                      <p:tavLst>
                                        <p:tav tm="0">
                                          <p:val>
                                            <p:strVal val="ppt_w"/>
                                          </p:val>
                                        </p:tav>
                                        <p:tav tm="100000">
                                          <p:val>
                                            <p:strVal val="ppt_w"/>
                                          </p:val>
                                        </p:tav>
                                      </p:tavLst>
                                    </p:anim>
                                    <p:anim calcmode="lin" valueType="num">
                                      <p:cBhvr>
                                        <p:cTn id="290" dur="5000"/>
                                        <p:tgtEl>
                                          <p:spTgt spid="27"/>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91" dur="1" fill="hold">
                                          <p:stCondLst>
                                            <p:cond delay="4999"/>
                                          </p:stCondLst>
                                        </p:cTn>
                                        <p:tgtEl>
                                          <p:spTgt spid="27"/>
                                        </p:tgtEl>
                                        <p:attrNameLst>
                                          <p:attrName>style.visibility</p:attrName>
                                        </p:attrNameLst>
                                      </p:cBhvr>
                                      <p:to>
                                        <p:strVal val="hidden"/>
                                      </p:to>
                                    </p:set>
                                  </p:childTnLst>
                                </p:cTn>
                              </p:par>
                              <p:par>
                                <p:cTn id="292" presetID="19" presetClass="exit" presetSubtype="5" fill="hold" grpId="3" nodeType="withEffect">
                                  <p:stCondLst>
                                    <p:cond delay="0"/>
                                  </p:stCondLst>
                                  <p:childTnLst>
                                    <p:anim calcmode="lin" valueType="num">
                                      <p:cBhvr>
                                        <p:cTn id="293" dur="5000"/>
                                        <p:tgtEl>
                                          <p:spTgt spid="29"/>
                                        </p:tgtEl>
                                        <p:attrNameLst>
                                          <p:attrName>ppt_w</p:attrName>
                                        </p:attrNameLst>
                                      </p:cBhvr>
                                      <p:tavLst>
                                        <p:tav tm="0">
                                          <p:val>
                                            <p:strVal val="ppt_w"/>
                                          </p:val>
                                        </p:tav>
                                        <p:tav tm="100000">
                                          <p:val>
                                            <p:strVal val="ppt_w"/>
                                          </p:val>
                                        </p:tav>
                                      </p:tavLst>
                                    </p:anim>
                                    <p:anim calcmode="lin" valueType="num">
                                      <p:cBhvr>
                                        <p:cTn id="294" dur="5000"/>
                                        <p:tgtEl>
                                          <p:spTgt spid="29"/>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95" dur="1" fill="hold">
                                          <p:stCondLst>
                                            <p:cond delay="4999"/>
                                          </p:stCondLst>
                                        </p:cTn>
                                        <p:tgtEl>
                                          <p:spTgt spid="29"/>
                                        </p:tgtEl>
                                        <p:attrNameLst>
                                          <p:attrName>style.visibility</p:attrName>
                                        </p:attrNameLst>
                                      </p:cBhvr>
                                      <p:to>
                                        <p:strVal val="hidden"/>
                                      </p:to>
                                    </p:set>
                                  </p:childTnLst>
                                </p:cTn>
                              </p:par>
                              <p:par>
                                <p:cTn id="296" presetID="2" presetClass="exit" presetSubtype="8" fill="hold" grpId="2" nodeType="withEffect">
                                  <p:stCondLst>
                                    <p:cond delay="0"/>
                                  </p:stCondLst>
                                  <p:childTnLst>
                                    <p:anim calcmode="lin" valueType="num">
                                      <p:cBhvr additive="base">
                                        <p:cTn id="297" dur="5000"/>
                                        <p:tgtEl>
                                          <p:spTgt spid="7"/>
                                        </p:tgtEl>
                                        <p:attrNameLst>
                                          <p:attrName>ppt_x</p:attrName>
                                        </p:attrNameLst>
                                      </p:cBhvr>
                                      <p:tavLst>
                                        <p:tav tm="0">
                                          <p:val>
                                            <p:strVal val="ppt_x"/>
                                          </p:val>
                                        </p:tav>
                                        <p:tav tm="100000">
                                          <p:val>
                                            <p:strVal val="0-ppt_w/2"/>
                                          </p:val>
                                        </p:tav>
                                      </p:tavLst>
                                    </p:anim>
                                    <p:anim calcmode="lin" valueType="num">
                                      <p:cBhvr additive="base">
                                        <p:cTn id="298" dur="5000"/>
                                        <p:tgtEl>
                                          <p:spTgt spid="7"/>
                                        </p:tgtEl>
                                        <p:attrNameLst>
                                          <p:attrName>ppt_y</p:attrName>
                                        </p:attrNameLst>
                                      </p:cBhvr>
                                      <p:tavLst>
                                        <p:tav tm="0">
                                          <p:val>
                                            <p:strVal val="ppt_y"/>
                                          </p:val>
                                        </p:tav>
                                        <p:tav tm="100000">
                                          <p:val>
                                            <p:strVal val="ppt_y"/>
                                          </p:val>
                                        </p:tav>
                                      </p:tavLst>
                                    </p:anim>
                                    <p:set>
                                      <p:cBhvr>
                                        <p:cTn id="299" dur="1" fill="hold">
                                          <p:stCondLst>
                                            <p:cond delay="4999"/>
                                          </p:stCondLst>
                                        </p:cTn>
                                        <p:tgtEl>
                                          <p:spTgt spid="7"/>
                                        </p:tgtEl>
                                        <p:attrNameLst>
                                          <p:attrName>style.visibility</p:attrName>
                                        </p:attrNameLst>
                                      </p:cBhvr>
                                      <p:to>
                                        <p:strVal val="hidden"/>
                                      </p:to>
                                    </p:set>
                                  </p:childTnLst>
                                </p:cTn>
                              </p:par>
                              <p:par>
                                <p:cTn id="300" presetID="2" presetClass="exit" presetSubtype="8" fill="hold" grpId="2" nodeType="withEffect">
                                  <p:stCondLst>
                                    <p:cond delay="0"/>
                                  </p:stCondLst>
                                  <p:childTnLst>
                                    <p:anim calcmode="lin" valueType="num">
                                      <p:cBhvr additive="base">
                                        <p:cTn id="301" dur="5000"/>
                                        <p:tgtEl>
                                          <p:spTgt spid="10"/>
                                        </p:tgtEl>
                                        <p:attrNameLst>
                                          <p:attrName>ppt_x</p:attrName>
                                        </p:attrNameLst>
                                      </p:cBhvr>
                                      <p:tavLst>
                                        <p:tav tm="0">
                                          <p:val>
                                            <p:strVal val="ppt_x"/>
                                          </p:val>
                                        </p:tav>
                                        <p:tav tm="100000">
                                          <p:val>
                                            <p:strVal val="0-ppt_w/2"/>
                                          </p:val>
                                        </p:tav>
                                      </p:tavLst>
                                    </p:anim>
                                    <p:anim calcmode="lin" valueType="num">
                                      <p:cBhvr additive="base">
                                        <p:cTn id="302" dur="5000"/>
                                        <p:tgtEl>
                                          <p:spTgt spid="10"/>
                                        </p:tgtEl>
                                        <p:attrNameLst>
                                          <p:attrName>ppt_y</p:attrName>
                                        </p:attrNameLst>
                                      </p:cBhvr>
                                      <p:tavLst>
                                        <p:tav tm="0">
                                          <p:val>
                                            <p:strVal val="ppt_y"/>
                                          </p:val>
                                        </p:tav>
                                        <p:tav tm="100000">
                                          <p:val>
                                            <p:strVal val="ppt_y"/>
                                          </p:val>
                                        </p:tav>
                                      </p:tavLst>
                                    </p:anim>
                                    <p:set>
                                      <p:cBhvr>
                                        <p:cTn id="303" dur="1" fill="hold">
                                          <p:stCondLst>
                                            <p:cond delay="4999"/>
                                          </p:stCondLst>
                                        </p:cTn>
                                        <p:tgtEl>
                                          <p:spTgt spid="10"/>
                                        </p:tgtEl>
                                        <p:attrNameLst>
                                          <p:attrName>style.visibility</p:attrName>
                                        </p:attrNameLst>
                                      </p:cBhvr>
                                      <p:to>
                                        <p:strVal val="hidden"/>
                                      </p:to>
                                    </p:set>
                                  </p:childTnLst>
                                </p:cTn>
                              </p:par>
                              <p:par>
                                <p:cTn id="304" presetID="2" presetClass="exit" presetSubtype="8" fill="hold" grpId="2" nodeType="withEffect">
                                  <p:stCondLst>
                                    <p:cond delay="0"/>
                                  </p:stCondLst>
                                  <p:childTnLst>
                                    <p:anim calcmode="lin" valueType="num">
                                      <p:cBhvr additive="base">
                                        <p:cTn id="305" dur="5000"/>
                                        <p:tgtEl>
                                          <p:spTgt spid="12"/>
                                        </p:tgtEl>
                                        <p:attrNameLst>
                                          <p:attrName>ppt_x</p:attrName>
                                        </p:attrNameLst>
                                      </p:cBhvr>
                                      <p:tavLst>
                                        <p:tav tm="0">
                                          <p:val>
                                            <p:strVal val="ppt_x"/>
                                          </p:val>
                                        </p:tav>
                                        <p:tav tm="100000">
                                          <p:val>
                                            <p:strVal val="0-ppt_w/2"/>
                                          </p:val>
                                        </p:tav>
                                      </p:tavLst>
                                    </p:anim>
                                    <p:anim calcmode="lin" valueType="num">
                                      <p:cBhvr additive="base">
                                        <p:cTn id="306" dur="5000"/>
                                        <p:tgtEl>
                                          <p:spTgt spid="12"/>
                                        </p:tgtEl>
                                        <p:attrNameLst>
                                          <p:attrName>ppt_y</p:attrName>
                                        </p:attrNameLst>
                                      </p:cBhvr>
                                      <p:tavLst>
                                        <p:tav tm="0">
                                          <p:val>
                                            <p:strVal val="ppt_y"/>
                                          </p:val>
                                        </p:tav>
                                        <p:tav tm="100000">
                                          <p:val>
                                            <p:strVal val="ppt_y"/>
                                          </p:val>
                                        </p:tav>
                                      </p:tavLst>
                                    </p:anim>
                                    <p:set>
                                      <p:cBhvr>
                                        <p:cTn id="307" dur="1" fill="hold">
                                          <p:stCondLst>
                                            <p:cond delay="4999"/>
                                          </p:stCondLst>
                                        </p:cTn>
                                        <p:tgtEl>
                                          <p:spTgt spid="12"/>
                                        </p:tgtEl>
                                        <p:attrNameLst>
                                          <p:attrName>style.visibility</p:attrName>
                                        </p:attrNameLst>
                                      </p:cBhvr>
                                      <p:to>
                                        <p:strVal val="hidden"/>
                                      </p:to>
                                    </p:set>
                                  </p:childTnLst>
                                </p:cTn>
                              </p:par>
                              <p:par>
                                <p:cTn id="308" presetID="2" presetClass="exit" presetSubtype="8" fill="hold" grpId="2" nodeType="withEffect">
                                  <p:stCondLst>
                                    <p:cond delay="0"/>
                                  </p:stCondLst>
                                  <p:childTnLst>
                                    <p:anim calcmode="lin" valueType="num">
                                      <p:cBhvr additive="base">
                                        <p:cTn id="309" dur="5000"/>
                                        <p:tgtEl>
                                          <p:spTgt spid="14"/>
                                        </p:tgtEl>
                                        <p:attrNameLst>
                                          <p:attrName>ppt_x</p:attrName>
                                        </p:attrNameLst>
                                      </p:cBhvr>
                                      <p:tavLst>
                                        <p:tav tm="0">
                                          <p:val>
                                            <p:strVal val="ppt_x"/>
                                          </p:val>
                                        </p:tav>
                                        <p:tav tm="100000">
                                          <p:val>
                                            <p:strVal val="0-ppt_w/2"/>
                                          </p:val>
                                        </p:tav>
                                      </p:tavLst>
                                    </p:anim>
                                    <p:anim calcmode="lin" valueType="num">
                                      <p:cBhvr additive="base">
                                        <p:cTn id="310" dur="5000"/>
                                        <p:tgtEl>
                                          <p:spTgt spid="14"/>
                                        </p:tgtEl>
                                        <p:attrNameLst>
                                          <p:attrName>ppt_y</p:attrName>
                                        </p:attrNameLst>
                                      </p:cBhvr>
                                      <p:tavLst>
                                        <p:tav tm="0">
                                          <p:val>
                                            <p:strVal val="ppt_y"/>
                                          </p:val>
                                        </p:tav>
                                        <p:tav tm="100000">
                                          <p:val>
                                            <p:strVal val="ppt_y"/>
                                          </p:val>
                                        </p:tav>
                                      </p:tavLst>
                                    </p:anim>
                                    <p:set>
                                      <p:cBhvr>
                                        <p:cTn id="311" dur="1" fill="hold">
                                          <p:stCondLst>
                                            <p:cond delay="4999"/>
                                          </p:stCondLst>
                                        </p:cTn>
                                        <p:tgtEl>
                                          <p:spTgt spid="14"/>
                                        </p:tgtEl>
                                        <p:attrNameLst>
                                          <p:attrName>style.visibility</p:attrName>
                                        </p:attrNameLst>
                                      </p:cBhvr>
                                      <p:to>
                                        <p:strVal val="hidden"/>
                                      </p:to>
                                    </p:set>
                                  </p:childTnLst>
                                </p:cTn>
                              </p:par>
                              <p:par>
                                <p:cTn id="312" presetID="2" presetClass="exit" presetSubtype="8" fill="hold" grpId="2" nodeType="withEffect">
                                  <p:stCondLst>
                                    <p:cond delay="0"/>
                                  </p:stCondLst>
                                  <p:childTnLst>
                                    <p:anim calcmode="lin" valueType="num">
                                      <p:cBhvr additive="base">
                                        <p:cTn id="313" dur="5000"/>
                                        <p:tgtEl>
                                          <p:spTgt spid="16"/>
                                        </p:tgtEl>
                                        <p:attrNameLst>
                                          <p:attrName>ppt_x</p:attrName>
                                        </p:attrNameLst>
                                      </p:cBhvr>
                                      <p:tavLst>
                                        <p:tav tm="0">
                                          <p:val>
                                            <p:strVal val="ppt_x"/>
                                          </p:val>
                                        </p:tav>
                                        <p:tav tm="100000">
                                          <p:val>
                                            <p:strVal val="0-ppt_w/2"/>
                                          </p:val>
                                        </p:tav>
                                      </p:tavLst>
                                    </p:anim>
                                    <p:anim calcmode="lin" valueType="num">
                                      <p:cBhvr additive="base">
                                        <p:cTn id="314" dur="5000"/>
                                        <p:tgtEl>
                                          <p:spTgt spid="16"/>
                                        </p:tgtEl>
                                        <p:attrNameLst>
                                          <p:attrName>ppt_y</p:attrName>
                                        </p:attrNameLst>
                                      </p:cBhvr>
                                      <p:tavLst>
                                        <p:tav tm="0">
                                          <p:val>
                                            <p:strVal val="ppt_y"/>
                                          </p:val>
                                        </p:tav>
                                        <p:tav tm="100000">
                                          <p:val>
                                            <p:strVal val="ppt_y"/>
                                          </p:val>
                                        </p:tav>
                                      </p:tavLst>
                                    </p:anim>
                                    <p:set>
                                      <p:cBhvr>
                                        <p:cTn id="315" dur="1" fill="hold">
                                          <p:stCondLst>
                                            <p:cond delay="4999"/>
                                          </p:stCondLst>
                                        </p:cTn>
                                        <p:tgtEl>
                                          <p:spTgt spid="16"/>
                                        </p:tgtEl>
                                        <p:attrNameLst>
                                          <p:attrName>style.visibility</p:attrName>
                                        </p:attrNameLst>
                                      </p:cBhvr>
                                      <p:to>
                                        <p:strVal val="hidden"/>
                                      </p:to>
                                    </p:set>
                                  </p:childTnLst>
                                </p:cTn>
                              </p:par>
                              <p:par>
                                <p:cTn id="316" presetID="2" presetClass="exit" presetSubtype="8" fill="hold" grpId="2" nodeType="withEffect">
                                  <p:stCondLst>
                                    <p:cond delay="0"/>
                                  </p:stCondLst>
                                  <p:childTnLst>
                                    <p:anim calcmode="lin" valueType="num">
                                      <p:cBhvr additive="base">
                                        <p:cTn id="317" dur="5000"/>
                                        <p:tgtEl>
                                          <p:spTgt spid="18"/>
                                        </p:tgtEl>
                                        <p:attrNameLst>
                                          <p:attrName>ppt_x</p:attrName>
                                        </p:attrNameLst>
                                      </p:cBhvr>
                                      <p:tavLst>
                                        <p:tav tm="0">
                                          <p:val>
                                            <p:strVal val="ppt_x"/>
                                          </p:val>
                                        </p:tav>
                                        <p:tav tm="100000">
                                          <p:val>
                                            <p:strVal val="0-ppt_w/2"/>
                                          </p:val>
                                        </p:tav>
                                      </p:tavLst>
                                    </p:anim>
                                    <p:anim calcmode="lin" valueType="num">
                                      <p:cBhvr additive="base">
                                        <p:cTn id="318" dur="5000"/>
                                        <p:tgtEl>
                                          <p:spTgt spid="18"/>
                                        </p:tgtEl>
                                        <p:attrNameLst>
                                          <p:attrName>ppt_y</p:attrName>
                                        </p:attrNameLst>
                                      </p:cBhvr>
                                      <p:tavLst>
                                        <p:tav tm="0">
                                          <p:val>
                                            <p:strVal val="ppt_y"/>
                                          </p:val>
                                        </p:tav>
                                        <p:tav tm="100000">
                                          <p:val>
                                            <p:strVal val="ppt_y"/>
                                          </p:val>
                                        </p:tav>
                                      </p:tavLst>
                                    </p:anim>
                                    <p:set>
                                      <p:cBhvr>
                                        <p:cTn id="319" dur="1" fill="hold">
                                          <p:stCondLst>
                                            <p:cond delay="4999"/>
                                          </p:stCondLst>
                                        </p:cTn>
                                        <p:tgtEl>
                                          <p:spTgt spid="18"/>
                                        </p:tgtEl>
                                        <p:attrNameLst>
                                          <p:attrName>style.visibility</p:attrName>
                                        </p:attrNameLst>
                                      </p:cBhvr>
                                      <p:to>
                                        <p:strVal val="hidden"/>
                                      </p:to>
                                    </p:set>
                                  </p:childTnLst>
                                </p:cTn>
                              </p:par>
                              <p:par>
                                <p:cTn id="320" presetID="2" presetClass="exit" presetSubtype="8" fill="hold" grpId="2" nodeType="withEffect">
                                  <p:stCondLst>
                                    <p:cond delay="0"/>
                                  </p:stCondLst>
                                  <p:childTnLst>
                                    <p:anim calcmode="lin" valueType="num">
                                      <p:cBhvr additive="base">
                                        <p:cTn id="321" dur="5000"/>
                                        <p:tgtEl>
                                          <p:spTgt spid="20"/>
                                        </p:tgtEl>
                                        <p:attrNameLst>
                                          <p:attrName>ppt_x</p:attrName>
                                        </p:attrNameLst>
                                      </p:cBhvr>
                                      <p:tavLst>
                                        <p:tav tm="0">
                                          <p:val>
                                            <p:strVal val="ppt_x"/>
                                          </p:val>
                                        </p:tav>
                                        <p:tav tm="100000">
                                          <p:val>
                                            <p:strVal val="0-ppt_w/2"/>
                                          </p:val>
                                        </p:tav>
                                      </p:tavLst>
                                    </p:anim>
                                    <p:anim calcmode="lin" valueType="num">
                                      <p:cBhvr additive="base">
                                        <p:cTn id="322" dur="5000"/>
                                        <p:tgtEl>
                                          <p:spTgt spid="20"/>
                                        </p:tgtEl>
                                        <p:attrNameLst>
                                          <p:attrName>ppt_y</p:attrName>
                                        </p:attrNameLst>
                                      </p:cBhvr>
                                      <p:tavLst>
                                        <p:tav tm="0">
                                          <p:val>
                                            <p:strVal val="ppt_y"/>
                                          </p:val>
                                        </p:tav>
                                        <p:tav tm="100000">
                                          <p:val>
                                            <p:strVal val="ppt_y"/>
                                          </p:val>
                                        </p:tav>
                                      </p:tavLst>
                                    </p:anim>
                                    <p:set>
                                      <p:cBhvr>
                                        <p:cTn id="323" dur="1" fill="hold">
                                          <p:stCondLst>
                                            <p:cond delay="4999"/>
                                          </p:stCondLst>
                                        </p:cTn>
                                        <p:tgtEl>
                                          <p:spTgt spid="20"/>
                                        </p:tgtEl>
                                        <p:attrNameLst>
                                          <p:attrName>style.visibility</p:attrName>
                                        </p:attrNameLst>
                                      </p:cBhvr>
                                      <p:to>
                                        <p:strVal val="hidden"/>
                                      </p:to>
                                    </p:set>
                                  </p:childTnLst>
                                </p:cTn>
                              </p:par>
                              <p:par>
                                <p:cTn id="324" presetID="2" presetClass="exit" presetSubtype="8" fill="hold" grpId="2" nodeType="withEffect">
                                  <p:stCondLst>
                                    <p:cond delay="0"/>
                                  </p:stCondLst>
                                  <p:childTnLst>
                                    <p:anim calcmode="lin" valueType="num">
                                      <p:cBhvr additive="base">
                                        <p:cTn id="325" dur="5000"/>
                                        <p:tgtEl>
                                          <p:spTgt spid="22"/>
                                        </p:tgtEl>
                                        <p:attrNameLst>
                                          <p:attrName>ppt_x</p:attrName>
                                        </p:attrNameLst>
                                      </p:cBhvr>
                                      <p:tavLst>
                                        <p:tav tm="0">
                                          <p:val>
                                            <p:strVal val="ppt_x"/>
                                          </p:val>
                                        </p:tav>
                                        <p:tav tm="100000">
                                          <p:val>
                                            <p:strVal val="0-ppt_w/2"/>
                                          </p:val>
                                        </p:tav>
                                      </p:tavLst>
                                    </p:anim>
                                    <p:anim calcmode="lin" valueType="num">
                                      <p:cBhvr additive="base">
                                        <p:cTn id="326" dur="5000"/>
                                        <p:tgtEl>
                                          <p:spTgt spid="22"/>
                                        </p:tgtEl>
                                        <p:attrNameLst>
                                          <p:attrName>ppt_y</p:attrName>
                                        </p:attrNameLst>
                                      </p:cBhvr>
                                      <p:tavLst>
                                        <p:tav tm="0">
                                          <p:val>
                                            <p:strVal val="ppt_y"/>
                                          </p:val>
                                        </p:tav>
                                        <p:tav tm="100000">
                                          <p:val>
                                            <p:strVal val="ppt_y"/>
                                          </p:val>
                                        </p:tav>
                                      </p:tavLst>
                                    </p:anim>
                                    <p:set>
                                      <p:cBhvr>
                                        <p:cTn id="327" dur="1" fill="hold">
                                          <p:stCondLst>
                                            <p:cond delay="4999"/>
                                          </p:stCondLst>
                                        </p:cTn>
                                        <p:tgtEl>
                                          <p:spTgt spid="22"/>
                                        </p:tgtEl>
                                        <p:attrNameLst>
                                          <p:attrName>style.visibility</p:attrName>
                                        </p:attrNameLst>
                                      </p:cBhvr>
                                      <p:to>
                                        <p:strVal val="hidden"/>
                                      </p:to>
                                    </p:set>
                                  </p:childTnLst>
                                </p:cTn>
                              </p:par>
                              <p:par>
                                <p:cTn id="328" presetID="2" presetClass="exit" presetSubtype="8" fill="hold" grpId="2" nodeType="withEffect">
                                  <p:stCondLst>
                                    <p:cond delay="0"/>
                                  </p:stCondLst>
                                  <p:childTnLst>
                                    <p:anim calcmode="lin" valueType="num">
                                      <p:cBhvr additive="base">
                                        <p:cTn id="329" dur="5000"/>
                                        <p:tgtEl>
                                          <p:spTgt spid="24"/>
                                        </p:tgtEl>
                                        <p:attrNameLst>
                                          <p:attrName>ppt_x</p:attrName>
                                        </p:attrNameLst>
                                      </p:cBhvr>
                                      <p:tavLst>
                                        <p:tav tm="0">
                                          <p:val>
                                            <p:strVal val="ppt_x"/>
                                          </p:val>
                                        </p:tav>
                                        <p:tav tm="100000">
                                          <p:val>
                                            <p:strVal val="0-ppt_w/2"/>
                                          </p:val>
                                        </p:tav>
                                      </p:tavLst>
                                    </p:anim>
                                    <p:anim calcmode="lin" valueType="num">
                                      <p:cBhvr additive="base">
                                        <p:cTn id="330" dur="5000"/>
                                        <p:tgtEl>
                                          <p:spTgt spid="24"/>
                                        </p:tgtEl>
                                        <p:attrNameLst>
                                          <p:attrName>ppt_y</p:attrName>
                                        </p:attrNameLst>
                                      </p:cBhvr>
                                      <p:tavLst>
                                        <p:tav tm="0">
                                          <p:val>
                                            <p:strVal val="ppt_y"/>
                                          </p:val>
                                        </p:tav>
                                        <p:tav tm="100000">
                                          <p:val>
                                            <p:strVal val="ppt_y"/>
                                          </p:val>
                                        </p:tav>
                                      </p:tavLst>
                                    </p:anim>
                                    <p:set>
                                      <p:cBhvr>
                                        <p:cTn id="331" dur="1" fill="hold">
                                          <p:stCondLst>
                                            <p:cond delay="4999"/>
                                          </p:stCondLst>
                                        </p:cTn>
                                        <p:tgtEl>
                                          <p:spTgt spid="24"/>
                                        </p:tgtEl>
                                        <p:attrNameLst>
                                          <p:attrName>style.visibility</p:attrName>
                                        </p:attrNameLst>
                                      </p:cBhvr>
                                      <p:to>
                                        <p:strVal val="hidden"/>
                                      </p:to>
                                    </p:set>
                                  </p:childTnLst>
                                </p:cTn>
                              </p:par>
                              <p:par>
                                <p:cTn id="332" presetID="2" presetClass="exit" presetSubtype="8" fill="hold" grpId="2" nodeType="withEffect">
                                  <p:stCondLst>
                                    <p:cond delay="0"/>
                                  </p:stCondLst>
                                  <p:childTnLst>
                                    <p:anim calcmode="lin" valueType="num">
                                      <p:cBhvr additive="base">
                                        <p:cTn id="333" dur="5000"/>
                                        <p:tgtEl>
                                          <p:spTgt spid="26"/>
                                        </p:tgtEl>
                                        <p:attrNameLst>
                                          <p:attrName>ppt_x</p:attrName>
                                        </p:attrNameLst>
                                      </p:cBhvr>
                                      <p:tavLst>
                                        <p:tav tm="0">
                                          <p:val>
                                            <p:strVal val="ppt_x"/>
                                          </p:val>
                                        </p:tav>
                                        <p:tav tm="100000">
                                          <p:val>
                                            <p:strVal val="0-ppt_w/2"/>
                                          </p:val>
                                        </p:tav>
                                      </p:tavLst>
                                    </p:anim>
                                    <p:anim calcmode="lin" valueType="num">
                                      <p:cBhvr additive="base">
                                        <p:cTn id="334" dur="5000"/>
                                        <p:tgtEl>
                                          <p:spTgt spid="26"/>
                                        </p:tgtEl>
                                        <p:attrNameLst>
                                          <p:attrName>ppt_y</p:attrName>
                                        </p:attrNameLst>
                                      </p:cBhvr>
                                      <p:tavLst>
                                        <p:tav tm="0">
                                          <p:val>
                                            <p:strVal val="ppt_y"/>
                                          </p:val>
                                        </p:tav>
                                        <p:tav tm="100000">
                                          <p:val>
                                            <p:strVal val="ppt_y"/>
                                          </p:val>
                                        </p:tav>
                                      </p:tavLst>
                                    </p:anim>
                                    <p:set>
                                      <p:cBhvr>
                                        <p:cTn id="335" dur="1" fill="hold">
                                          <p:stCondLst>
                                            <p:cond delay="4999"/>
                                          </p:stCondLst>
                                        </p:cTn>
                                        <p:tgtEl>
                                          <p:spTgt spid="26"/>
                                        </p:tgtEl>
                                        <p:attrNameLst>
                                          <p:attrName>style.visibility</p:attrName>
                                        </p:attrNameLst>
                                      </p:cBhvr>
                                      <p:to>
                                        <p:strVal val="hidden"/>
                                      </p:to>
                                    </p:set>
                                  </p:childTnLst>
                                </p:cTn>
                              </p:par>
                              <p:par>
                                <p:cTn id="336" presetID="2" presetClass="exit" presetSubtype="8" fill="hold" grpId="2" nodeType="withEffect">
                                  <p:stCondLst>
                                    <p:cond delay="0"/>
                                  </p:stCondLst>
                                  <p:childTnLst>
                                    <p:anim calcmode="lin" valueType="num">
                                      <p:cBhvr additive="base">
                                        <p:cTn id="337" dur="5000"/>
                                        <p:tgtEl>
                                          <p:spTgt spid="28"/>
                                        </p:tgtEl>
                                        <p:attrNameLst>
                                          <p:attrName>ppt_x</p:attrName>
                                        </p:attrNameLst>
                                      </p:cBhvr>
                                      <p:tavLst>
                                        <p:tav tm="0">
                                          <p:val>
                                            <p:strVal val="ppt_x"/>
                                          </p:val>
                                        </p:tav>
                                        <p:tav tm="100000">
                                          <p:val>
                                            <p:strVal val="0-ppt_w/2"/>
                                          </p:val>
                                        </p:tav>
                                      </p:tavLst>
                                    </p:anim>
                                    <p:anim calcmode="lin" valueType="num">
                                      <p:cBhvr additive="base">
                                        <p:cTn id="338" dur="5000"/>
                                        <p:tgtEl>
                                          <p:spTgt spid="28"/>
                                        </p:tgtEl>
                                        <p:attrNameLst>
                                          <p:attrName>ppt_y</p:attrName>
                                        </p:attrNameLst>
                                      </p:cBhvr>
                                      <p:tavLst>
                                        <p:tav tm="0">
                                          <p:val>
                                            <p:strVal val="ppt_y"/>
                                          </p:val>
                                        </p:tav>
                                        <p:tav tm="100000">
                                          <p:val>
                                            <p:strVal val="ppt_y"/>
                                          </p:val>
                                        </p:tav>
                                      </p:tavLst>
                                    </p:anim>
                                    <p:set>
                                      <p:cBhvr>
                                        <p:cTn id="339" dur="1" fill="hold">
                                          <p:stCondLst>
                                            <p:cond delay="4999"/>
                                          </p:stCondLst>
                                        </p:cTn>
                                        <p:tgtEl>
                                          <p:spTgt spid="28"/>
                                        </p:tgtEl>
                                        <p:attrNameLst>
                                          <p:attrName>style.visibility</p:attrName>
                                        </p:attrNameLst>
                                      </p:cBhvr>
                                      <p:to>
                                        <p:strVal val="hidden"/>
                                      </p:to>
                                    </p:set>
                                  </p:childTnLst>
                                </p:cTn>
                              </p:par>
                              <p:par>
                                <p:cTn id="340" presetID="2" presetClass="exit" presetSubtype="8" fill="hold" grpId="2" nodeType="withEffect">
                                  <p:stCondLst>
                                    <p:cond delay="0"/>
                                  </p:stCondLst>
                                  <p:childTnLst>
                                    <p:anim calcmode="lin" valueType="num">
                                      <p:cBhvr additive="base">
                                        <p:cTn id="341" dur="5000"/>
                                        <p:tgtEl>
                                          <p:spTgt spid="30"/>
                                        </p:tgtEl>
                                        <p:attrNameLst>
                                          <p:attrName>ppt_x</p:attrName>
                                        </p:attrNameLst>
                                      </p:cBhvr>
                                      <p:tavLst>
                                        <p:tav tm="0">
                                          <p:val>
                                            <p:strVal val="ppt_x"/>
                                          </p:val>
                                        </p:tav>
                                        <p:tav tm="100000">
                                          <p:val>
                                            <p:strVal val="0-ppt_w/2"/>
                                          </p:val>
                                        </p:tav>
                                      </p:tavLst>
                                    </p:anim>
                                    <p:anim calcmode="lin" valueType="num">
                                      <p:cBhvr additive="base">
                                        <p:cTn id="342" dur="5000"/>
                                        <p:tgtEl>
                                          <p:spTgt spid="30"/>
                                        </p:tgtEl>
                                        <p:attrNameLst>
                                          <p:attrName>ppt_y</p:attrName>
                                        </p:attrNameLst>
                                      </p:cBhvr>
                                      <p:tavLst>
                                        <p:tav tm="0">
                                          <p:val>
                                            <p:strVal val="ppt_y"/>
                                          </p:val>
                                        </p:tav>
                                        <p:tav tm="100000">
                                          <p:val>
                                            <p:strVal val="ppt_y"/>
                                          </p:val>
                                        </p:tav>
                                      </p:tavLst>
                                    </p:anim>
                                    <p:set>
                                      <p:cBhvr>
                                        <p:cTn id="343" dur="1" fill="hold">
                                          <p:stCondLst>
                                            <p:cond delay="4999"/>
                                          </p:stCondLst>
                                        </p:cTn>
                                        <p:tgtEl>
                                          <p:spTgt spid="30"/>
                                        </p:tgtEl>
                                        <p:attrNameLst>
                                          <p:attrName>style.visibility</p:attrName>
                                        </p:attrNameLst>
                                      </p:cBhvr>
                                      <p:to>
                                        <p:strVal val="hidden"/>
                                      </p:to>
                                    </p:set>
                                  </p:childTnLst>
                                </p:cTn>
                              </p:par>
                              <p:par>
                                <p:cTn id="344" presetID="19" presetClass="exit" presetSubtype="5" fill="hold" grpId="3" nodeType="withEffect">
                                  <p:stCondLst>
                                    <p:cond delay="0"/>
                                  </p:stCondLst>
                                  <p:childTnLst>
                                    <p:anim calcmode="lin" valueType="num">
                                      <p:cBhvr>
                                        <p:cTn id="345" dur="5000"/>
                                        <p:tgtEl>
                                          <p:spTgt spid="7"/>
                                        </p:tgtEl>
                                        <p:attrNameLst>
                                          <p:attrName>ppt_w</p:attrName>
                                        </p:attrNameLst>
                                      </p:cBhvr>
                                      <p:tavLst>
                                        <p:tav tm="0">
                                          <p:val>
                                            <p:strVal val="ppt_w"/>
                                          </p:val>
                                        </p:tav>
                                        <p:tav tm="100000">
                                          <p:val>
                                            <p:strVal val="ppt_w"/>
                                          </p:val>
                                        </p:tav>
                                      </p:tavLst>
                                    </p:anim>
                                    <p:anim calcmode="lin" valueType="num">
                                      <p:cBhvr>
                                        <p:cTn id="346" dur="5000"/>
                                        <p:tgtEl>
                                          <p:spTgt spid="7"/>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47" dur="1" fill="hold">
                                          <p:stCondLst>
                                            <p:cond delay="4999"/>
                                          </p:stCondLst>
                                        </p:cTn>
                                        <p:tgtEl>
                                          <p:spTgt spid="7"/>
                                        </p:tgtEl>
                                        <p:attrNameLst>
                                          <p:attrName>style.visibility</p:attrName>
                                        </p:attrNameLst>
                                      </p:cBhvr>
                                      <p:to>
                                        <p:strVal val="hidden"/>
                                      </p:to>
                                    </p:set>
                                  </p:childTnLst>
                                </p:cTn>
                              </p:par>
                              <p:par>
                                <p:cTn id="348" presetID="19" presetClass="exit" presetSubtype="5" fill="hold" grpId="3" nodeType="withEffect">
                                  <p:stCondLst>
                                    <p:cond delay="0"/>
                                  </p:stCondLst>
                                  <p:childTnLst>
                                    <p:anim calcmode="lin" valueType="num">
                                      <p:cBhvr>
                                        <p:cTn id="349" dur="5000"/>
                                        <p:tgtEl>
                                          <p:spTgt spid="10"/>
                                        </p:tgtEl>
                                        <p:attrNameLst>
                                          <p:attrName>ppt_w</p:attrName>
                                        </p:attrNameLst>
                                      </p:cBhvr>
                                      <p:tavLst>
                                        <p:tav tm="0">
                                          <p:val>
                                            <p:strVal val="ppt_w"/>
                                          </p:val>
                                        </p:tav>
                                        <p:tav tm="100000">
                                          <p:val>
                                            <p:strVal val="ppt_w"/>
                                          </p:val>
                                        </p:tav>
                                      </p:tavLst>
                                    </p:anim>
                                    <p:anim calcmode="lin" valueType="num">
                                      <p:cBhvr>
                                        <p:cTn id="350" dur="5000"/>
                                        <p:tgtEl>
                                          <p:spTgt spid="10"/>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51" dur="1" fill="hold">
                                          <p:stCondLst>
                                            <p:cond delay="4999"/>
                                          </p:stCondLst>
                                        </p:cTn>
                                        <p:tgtEl>
                                          <p:spTgt spid="10"/>
                                        </p:tgtEl>
                                        <p:attrNameLst>
                                          <p:attrName>style.visibility</p:attrName>
                                        </p:attrNameLst>
                                      </p:cBhvr>
                                      <p:to>
                                        <p:strVal val="hidden"/>
                                      </p:to>
                                    </p:set>
                                  </p:childTnLst>
                                </p:cTn>
                              </p:par>
                              <p:par>
                                <p:cTn id="352" presetID="19" presetClass="exit" presetSubtype="5" fill="hold" grpId="3" nodeType="withEffect">
                                  <p:stCondLst>
                                    <p:cond delay="0"/>
                                  </p:stCondLst>
                                  <p:childTnLst>
                                    <p:anim calcmode="lin" valueType="num">
                                      <p:cBhvr>
                                        <p:cTn id="353" dur="5000"/>
                                        <p:tgtEl>
                                          <p:spTgt spid="12"/>
                                        </p:tgtEl>
                                        <p:attrNameLst>
                                          <p:attrName>ppt_w</p:attrName>
                                        </p:attrNameLst>
                                      </p:cBhvr>
                                      <p:tavLst>
                                        <p:tav tm="0">
                                          <p:val>
                                            <p:strVal val="ppt_w"/>
                                          </p:val>
                                        </p:tav>
                                        <p:tav tm="100000">
                                          <p:val>
                                            <p:strVal val="ppt_w"/>
                                          </p:val>
                                        </p:tav>
                                      </p:tavLst>
                                    </p:anim>
                                    <p:anim calcmode="lin" valueType="num">
                                      <p:cBhvr>
                                        <p:cTn id="354" dur="5000"/>
                                        <p:tgtEl>
                                          <p:spTgt spid="12"/>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55" dur="1" fill="hold">
                                          <p:stCondLst>
                                            <p:cond delay="4999"/>
                                          </p:stCondLst>
                                        </p:cTn>
                                        <p:tgtEl>
                                          <p:spTgt spid="12"/>
                                        </p:tgtEl>
                                        <p:attrNameLst>
                                          <p:attrName>style.visibility</p:attrName>
                                        </p:attrNameLst>
                                      </p:cBhvr>
                                      <p:to>
                                        <p:strVal val="hidden"/>
                                      </p:to>
                                    </p:set>
                                  </p:childTnLst>
                                </p:cTn>
                              </p:par>
                              <p:par>
                                <p:cTn id="356" presetID="19" presetClass="exit" presetSubtype="5" fill="hold" grpId="3" nodeType="withEffect">
                                  <p:stCondLst>
                                    <p:cond delay="0"/>
                                  </p:stCondLst>
                                  <p:childTnLst>
                                    <p:anim calcmode="lin" valueType="num">
                                      <p:cBhvr>
                                        <p:cTn id="357" dur="5000"/>
                                        <p:tgtEl>
                                          <p:spTgt spid="14"/>
                                        </p:tgtEl>
                                        <p:attrNameLst>
                                          <p:attrName>ppt_w</p:attrName>
                                        </p:attrNameLst>
                                      </p:cBhvr>
                                      <p:tavLst>
                                        <p:tav tm="0">
                                          <p:val>
                                            <p:strVal val="ppt_w"/>
                                          </p:val>
                                        </p:tav>
                                        <p:tav tm="100000">
                                          <p:val>
                                            <p:strVal val="ppt_w"/>
                                          </p:val>
                                        </p:tav>
                                      </p:tavLst>
                                    </p:anim>
                                    <p:anim calcmode="lin" valueType="num">
                                      <p:cBhvr>
                                        <p:cTn id="358" dur="5000"/>
                                        <p:tgtEl>
                                          <p:spTgt spid="14"/>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59" dur="1" fill="hold">
                                          <p:stCondLst>
                                            <p:cond delay="4999"/>
                                          </p:stCondLst>
                                        </p:cTn>
                                        <p:tgtEl>
                                          <p:spTgt spid="14"/>
                                        </p:tgtEl>
                                        <p:attrNameLst>
                                          <p:attrName>style.visibility</p:attrName>
                                        </p:attrNameLst>
                                      </p:cBhvr>
                                      <p:to>
                                        <p:strVal val="hidden"/>
                                      </p:to>
                                    </p:set>
                                  </p:childTnLst>
                                </p:cTn>
                              </p:par>
                              <p:par>
                                <p:cTn id="360" presetID="19" presetClass="exit" presetSubtype="5" fill="hold" grpId="3" nodeType="withEffect">
                                  <p:stCondLst>
                                    <p:cond delay="0"/>
                                  </p:stCondLst>
                                  <p:childTnLst>
                                    <p:anim calcmode="lin" valueType="num">
                                      <p:cBhvr>
                                        <p:cTn id="361" dur="5000"/>
                                        <p:tgtEl>
                                          <p:spTgt spid="16"/>
                                        </p:tgtEl>
                                        <p:attrNameLst>
                                          <p:attrName>ppt_w</p:attrName>
                                        </p:attrNameLst>
                                      </p:cBhvr>
                                      <p:tavLst>
                                        <p:tav tm="0">
                                          <p:val>
                                            <p:strVal val="ppt_w"/>
                                          </p:val>
                                        </p:tav>
                                        <p:tav tm="100000">
                                          <p:val>
                                            <p:strVal val="ppt_w"/>
                                          </p:val>
                                        </p:tav>
                                      </p:tavLst>
                                    </p:anim>
                                    <p:anim calcmode="lin" valueType="num">
                                      <p:cBhvr>
                                        <p:cTn id="362" dur="5000"/>
                                        <p:tgtEl>
                                          <p:spTgt spid="16"/>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63" dur="1" fill="hold">
                                          <p:stCondLst>
                                            <p:cond delay="4999"/>
                                          </p:stCondLst>
                                        </p:cTn>
                                        <p:tgtEl>
                                          <p:spTgt spid="16"/>
                                        </p:tgtEl>
                                        <p:attrNameLst>
                                          <p:attrName>style.visibility</p:attrName>
                                        </p:attrNameLst>
                                      </p:cBhvr>
                                      <p:to>
                                        <p:strVal val="hidden"/>
                                      </p:to>
                                    </p:set>
                                  </p:childTnLst>
                                </p:cTn>
                              </p:par>
                              <p:par>
                                <p:cTn id="364" presetID="19" presetClass="exit" presetSubtype="5" fill="hold" grpId="3" nodeType="withEffect">
                                  <p:stCondLst>
                                    <p:cond delay="0"/>
                                  </p:stCondLst>
                                  <p:childTnLst>
                                    <p:anim calcmode="lin" valueType="num">
                                      <p:cBhvr>
                                        <p:cTn id="365" dur="5000"/>
                                        <p:tgtEl>
                                          <p:spTgt spid="18"/>
                                        </p:tgtEl>
                                        <p:attrNameLst>
                                          <p:attrName>ppt_w</p:attrName>
                                        </p:attrNameLst>
                                      </p:cBhvr>
                                      <p:tavLst>
                                        <p:tav tm="0">
                                          <p:val>
                                            <p:strVal val="ppt_w"/>
                                          </p:val>
                                        </p:tav>
                                        <p:tav tm="100000">
                                          <p:val>
                                            <p:strVal val="ppt_w"/>
                                          </p:val>
                                        </p:tav>
                                      </p:tavLst>
                                    </p:anim>
                                    <p:anim calcmode="lin" valueType="num">
                                      <p:cBhvr>
                                        <p:cTn id="366" dur="5000"/>
                                        <p:tgtEl>
                                          <p:spTgt spid="18"/>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67" dur="1" fill="hold">
                                          <p:stCondLst>
                                            <p:cond delay="4999"/>
                                          </p:stCondLst>
                                        </p:cTn>
                                        <p:tgtEl>
                                          <p:spTgt spid="18"/>
                                        </p:tgtEl>
                                        <p:attrNameLst>
                                          <p:attrName>style.visibility</p:attrName>
                                        </p:attrNameLst>
                                      </p:cBhvr>
                                      <p:to>
                                        <p:strVal val="hidden"/>
                                      </p:to>
                                    </p:set>
                                  </p:childTnLst>
                                </p:cTn>
                              </p:par>
                              <p:par>
                                <p:cTn id="368" presetID="19" presetClass="exit" presetSubtype="5" fill="hold" grpId="3" nodeType="withEffect">
                                  <p:stCondLst>
                                    <p:cond delay="0"/>
                                  </p:stCondLst>
                                  <p:childTnLst>
                                    <p:anim calcmode="lin" valueType="num">
                                      <p:cBhvr>
                                        <p:cTn id="369" dur="5000"/>
                                        <p:tgtEl>
                                          <p:spTgt spid="20"/>
                                        </p:tgtEl>
                                        <p:attrNameLst>
                                          <p:attrName>ppt_w</p:attrName>
                                        </p:attrNameLst>
                                      </p:cBhvr>
                                      <p:tavLst>
                                        <p:tav tm="0">
                                          <p:val>
                                            <p:strVal val="ppt_w"/>
                                          </p:val>
                                        </p:tav>
                                        <p:tav tm="100000">
                                          <p:val>
                                            <p:strVal val="ppt_w"/>
                                          </p:val>
                                        </p:tav>
                                      </p:tavLst>
                                    </p:anim>
                                    <p:anim calcmode="lin" valueType="num">
                                      <p:cBhvr>
                                        <p:cTn id="370" dur="5000"/>
                                        <p:tgtEl>
                                          <p:spTgt spid="20"/>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71" dur="1" fill="hold">
                                          <p:stCondLst>
                                            <p:cond delay="4999"/>
                                          </p:stCondLst>
                                        </p:cTn>
                                        <p:tgtEl>
                                          <p:spTgt spid="20"/>
                                        </p:tgtEl>
                                        <p:attrNameLst>
                                          <p:attrName>style.visibility</p:attrName>
                                        </p:attrNameLst>
                                      </p:cBhvr>
                                      <p:to>
                                        <p:strVal val="hidden"/>
                                      </p:to>
                                    </p:set>
                                  </p:childTnLst>
                                </p:cTn>
                              </p:par>
                              <p:par>
                                <p:cTn id="372" presetID="19" presetClass="exit" presetSubtype="5" fill="hold" grpId="3" nodeType="withEffect">
                                  <p:stCondLst>
                                    <p:cond delay="0"/>
                                  </p:stCondLst>
                                  <p:childTnLst>
                                    <p:anim calcmode="lin" valueType="num">
                                      <p:cBhvr>
                                        <p:cTn id="373" dur="5000"/>
                                        <p:tgtEl>
                                          <p:spTgt spid="22"/>
                                        </p:tgtEl>
                                        <p:attrNameLst>
                                          <p:attrName>ppt_w</p:attrName>
                                        </p:attrNameLst>
                                      </p:cBhvr>
                                      <p:tavLst>
                                        <p:tav tm="0">
                                          <p:val>
                                            <p:strVal val="ppt_w"/>
                                          </p:val>
                                        </p:tav>
                                        <p:tav tm="100000">
                                          <p:val>
                                            <p:strVal val="ppt_w"/>
                                          </p:val>
                                        </p:tav>
                                      </p:tavLst>
                                    </p:anim>
                                    <p:anim calcmode="lin" valueType="num">
                                      <p:cBhvr>
                                        <p:cTn id="374" dur="5000"/>
                                        <p:tgtEl>
                                          <p:spTgt spid="22"/>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75" dur="1" fill="hold">
                                          <p:stCondLst>
                                            <p:cond delay="4999"/>
                                          </p:stCondLst>
                                        </p:cTn>
                                        <p:tgtEl>
                                          <p:spTgt spid="22"/>
                                        </p:tgtEl>
                                        <p:attrNameLst>
                                          <p:attrName>style.visibility</p:attrName>
                                        </p:attrNameLst>
                                      </p:cBhvr>
                                      <p:to>
                                        <p:strVal val="hidden"/>
                                      </p:to>
                                    </p:set>
                                  </p:childTnLst>
                                </p:cTn>
                              </p:par>
                              <p:par>
                                <p:cTn id="376" presetID="19" presetClass="exit" presetSubtype="5" fill="hold" grpId="3" nodeType="withEffect">
                                  <p:stCondLst>
                                    <p:cond delay="0"/>
                                  </p:stCondLst>
                                  <p:childTnLst>
                                    <p:anim calcmode="lin" valueType="num">
                                      <p:cBhvr>
                                        <p:cTn id="377" dur="5000"/>
                                        <p:tgtEl>
                                          <p:spTgt spid="24"/>
                                        </p:tgtEl>
                                        <p:attrNameLst>
                                          <p:attrName>ppt_w</p:attrName>
                                        </p:attrNameLst>
                                      </p:cBhvr>
                                      <p:tavLst>
                                        <p:tav tm="0">
                                          <p:val>
                                            <p:strVal val="ppt_w"/>
                                          </p:val>
                                        </p:tav>
                                        <p:tav tm="100000">
                                          <p:val>
                                            <p:strVal val="ppt_w"/>
                                          </p:val>
                                        </p:tav>
                                      </p:tavLst>
                                    </p:anim>
                                    <p:anim calcmode="lin" valueType="num">
                                      <p:cBhvr>
                                        <p:cTn id="378" dur="5000"/>
                                        <p:tgtEl>
                                          <p:spTgt spid="24"/>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79" dur="1" fill="hold">
                                          <p:stCondLst>
                                            <p:cond delay="4999"/>
                                          </p:stCondLst>
                                        </p:cTn>
                                        <p:tgtEl>
                                          <p:spTgt spid="24"/>
                                        </p:tgtEl>
                                        <p:attrNameLst>
                                          <p:attrName>style.visibility</p:attrName>
                                        </p:attrNameLst>
                                      </p:cBhvr>
                                      <p:to>
                                        <p:strVal val="hidden"/>
                                      </p:to>
                                    </p:set>
                                  </p:childTnLst>
                                </p:cTn>
                              </p:par>
                              <p:par>
                                <p:cTn id="380" presetID="19" presetClass="exit" presetSubtype="5" fill="hold" grpId="3" nodeType="withEffect">
                                  <p:stCondLst>
                                    <p:cond delay="0"/>
                                  </p:stCondLst>
                                  <p:childTnLst>
                                    <p:anim calcmode="lin" valueType="num">
                                      <p:cBhvr>
                                        <p:cTn id="381" dur="5000"/>
                                        <p:tgtEl>
                                          <p:spTgt spid="26"/>
                                        </p:tgtEl>
                                        <p:attrNameLst>
                                          <p:attrName>ppt_w</p:attrName>
                                        </p:attrNameLst>
                                      </p:cBhvr>
                                      <p:tavLst>
                                        <p:tav tm="0">
                                          <p:val>
                                            <p:strVal val="ppt_w"/>
                                          </p:val>
                                        </p:tav>
                                        <p:tav tm="100000">
                                          <p:val>
                                            <p:strVal val="ppt_w"/>
                                          </p:val>
                                        </p:tav>
                                      </p:tavLst>
                                    </p:anim>
                                    <p:anim calcmode="lin" valueType="num">
                                      <p:cBhvr>
                                        <p:cTn id="382" dur="5000"/>
                                        <p:tgtEl>
                                          <p:spTgt spid="26"/>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83" dur="1" fill="hold">
                                          <p:stCondLst>
                                            <p:cond delay="4999"/>
                                          </p:stCondLst>
                                        </p:cTn>
                                        <p:tgtEl>
                                          <p:spTgt spid="26"/>
                                        </p:tgtEl>
                                        <p:attrNameLst>
                                          <p:attrName>style.visibility</p:attrName>
                                        </p:attrNameLst>
                                      </p:cBhvr>
                                      <p:to>
                                        <p:strVal val="hidden"/>
                                      </p:to>
                                    </p:set>
                                  </p:childTnLst>
                                </p:cTn>
                              </p:par>
                              <p:par>
                                <p:cTn id="384" presetID="19" presetClass="exit" presetSubtype="5" fill="hold" grpId="3" nodeType="withEffect">
                                  <p:stCondLst>
                                    <p:cond delay="0"/>
                                  </p:stCondLst>
                                  <p:childTnLst>
                                    <p:anim calcmode="lin" valueType="num">
                                      <p:cBhvr>
                                        <p:cTn id="385" dur="5000"/>
                                        <p:tgtEl>
                                          <p:spTgt spid="28"/>
                                        </p:tgtEl>
                                        <p:attrNameLst>
                                          <p:attrName>ppt_w</p:attrName>
                                        </p:attrNameLst>
                                      </p:cBhvr>
                                      <p:tavLst>
                                        <p:tav tm="0">
                                          <p:val>
                                            <p:strVal val="ppt_w"/>
                                          </p:val>
                                        </p:tav>
                                        <p:tav tm="100000">
                                          <p:val>
                                            <p:strVal val="ppt_w"/>
                                          </p:val>
                                        </p:tav>
                                      </p:tavLst>
                                    </p:anim>
                                    <p:anim calcmode="lin" valueType="num">
                                      <p:cBhvr>
                                        <p:cTn id="386" dur="5000"/>
                                        <p:tgtEl>
                                          <p:spTgt spid="28"/>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87" dur="1" fill="hold">
                                          <p:stCondLst>
                                            <p:cond delay="4999"/>
                                          </p:stCondLst>
                                        </p:cTn>
                                        <p:tgtEl>
                                          <p:spTgt spid="28"/>
                                        </p:tgtEl>
                                        <p:attrNameLst>
                                          <p:attrName>style.visibility</p:attrName>
                                        </p:attrNameLst>
                                      </p:cBhvr>
                                      <p:to>
                                        <p:strVal val="hidden"/>
                                      </p:to>
                                    </p:set>
                                  </p:childTnLst>
                                </p:cTn>
                              </p:par>
                              <p:par>
                                <p:cTn id="388" presetID="19" presetClass="exit" presetSubtype="5" fill="hold" grpId="3" nodeType="withEffect">
                                  <p:stCondLst>
                                    <p:cond delay="0"/>
                                  </p:stCondLst>
                                  <p:childTnLst>
                                    <p:anim calcmode="lin" valueType="num">
                                      <p:cBhvr>
                                        <p:cTn id="389" dur="5000"/>
                                        <p:tgtEl>
                                          <p:spTgt spid="30"/>
                                        </p:tgtEl>
                                        <p:attrNameLst>
                                          <p:attrName>ppt_w</p:attrName>
                                        </p:attrNameLst>
                                      </p:cBhvr>
                                      <p:tavLst>
                                        <p:tav tm="0">
                                          <p:val>
                                            <p:strVal val="ppt_w"/>
                                          </p:val>
                                        </p:tav>
                                        <p:tav tm="100000">
                                          <p:val>
                                            <p:strVal val="ppt_w"/>
                                          </p:val>
                                        </p:tav>
                                      </p:tavLst>
                                    </p:anim>
                                    <p:anim calcmode="lin" valueType="num">
                                      <p:cBhvr>
                                        <p:cTn id="390" dur="5000"/>
                                        <p:tgtEl>
                                          <p:spTgt spid="30"/>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91" dur="1" fill="hold">
                                          <p:stCondLst>
                                            <p:cond delay="4999"/>
                                          </p:stCondLst>
                                        </p:cTn>
                                        <p:tgtEl>
                                          <p:spTgt spid="30"/>
                                        </p:tgtEl>
                                        <p:attrNameLst>
                                          <p:attrName>style.visibility</p:attrName>
                                        </p:attrNameLst>
                                      </p:cBhvr>
                                      <p:to>
                                        <p:strVal val="hidden"/>
                                      </p:to>
                                    </p:set>
                                  </p:childTnLst>
                                </p:cTn>
                              </p:par>
                              <p:par>
                                <p:cTn id="392" presetID="23" presetClass="entr" presetSubtype="288" fill="hold" nodeType="withEffect">
                                  <p:stCondLst>
                                    <p:cond delay="0"/>
                                  </p:stCondLst>
                                  <p:childTnLst>
                                    <p:set>
                                      <p:cBhvr>
                                        <p:cTn id="393" dur="1" fill="hold">
                                          <p:stCondLst>
                                            <p:cond delay="0"/>
                                          </p:stCondLst>
                                        </p:cTn>
                                        <p:tgtEl>
                                          <p:spTgt spid="4"/>
                                        </p:tgtEl>
                                        <p:attrNameLst>
                                          <p:attrName>style.visibility</p:attrName>
                                        </p:attrNameLst>
                                      </p:cBhvr>
                                      <p:to>
                                        <p:strVal val="visible"/>
                                      </p:to>
                                    </p:set>
                                    <p:anim calcmode="lin" valueType="num">
                                      <p:cBhvr>
                                        <p:cTn id="394" dur="5000" fill="hold"/>
                                        <p:tgtEl>
                                          <p:spTgt spid="4"/>
                                        </p:tgtEl>
                                        <p:attrNameLst>
                                          <p:attrName>ppt_w</p:attrName>
                                        </p:attrNameLst>
                                      </p:cBhvr>
                                      <p:tavLst>
                                        <p:tav tm="0">
                                          <p:val>
                                            <p:strVal val="4/3*#ppt_w"/>
                                          </p:val>
                                        </p:tav>
                                        <p:tav tm="100000">
                                          <p:val>
                                            <p:strVal val="#ppt_w"/>
                                          </p:val>
                                        </p:tav>
                                      </p:tavLst>
                                    </p:anim>
                                    <p:anim calcmode="lin" valueType="num">
                                      <p:cBhvr>
                                        <p:cTn id="395" dur="5000" fill="hold"/>
                                        <p:tgtEl>
                                          <p:spTgt spid="4"/>
                                        </p:tgtEl>
                                        <p:attrNameLst>
                                          <p:attrName>ppt_h</p:attrName>
                                        </p:attrNameLst>
                                      </p:cBhvr>
                                      <p:tavLst>
                                        <p:tav tm="0">
                                          <p:val>
                                            <p:strVal val="4/3*#ppt_h"/>
                                          </p:val>
                                        </p:tav>
                                        <p:tav tm="100000">
                                          <p:val>
                                            <p:strVal val="#ppt_h"/>
                                          </p:val>
                                        </p:tav>
                                      </p:tavLst>
                                    </p:anim>
                                  </p:childTnLst>
                                </p:cTn>
                              </p:par>
                              <p:par>
                                <p:cTn id="396" presetID="16" presetClass="entr" presetSubtype="37" fill="hold" nodeType="withEffect">
                                  <p:stCondLst>
                                    <p:cond delay="0"/>
                                  </p:stCondLst>
                                  <p:childTnLst>
                                    <p:set>
                                      <p:cBhvr>
                                        <p:cTn id="397" dur="1" fill="hold">
                                          <p:stCondLst>
                                            <p:cond delay="0"/>
                                          </p:stCondLst>
                                        </p:cTn>
                                        <p:tgtEl>
                                          <p:spTgt spid="4"/>
                                        </p:tgtEl>
                                        <p:attrNameLst>
                                          <p:attrName>style.visibility</p:attrName>
                                        </p:attrNameLst>
                                      </p:cBhvr>
                                      <p:to>
                                        <p:strVal val="visible"/>
                                      </p:to>
                                    </p:set>
                                    <p:animEffect transition="in" filter="barn(outVertical)">
                                      <p:cBhvr>
                                        <p:cTn id="398"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P spid="18" grpId="1" animBg="1"/>
      <p:bldP spid="18" grpId="2" animBg="1"/>
      <p:bldP spid="18" grpId="3" animBg="1"/>
      <p:bldP spid="19" grpId="0" animBg="1"/>
      <p:bldP spid="19" grpId="1" animBg="1"/>
      <p:bldP spid="19" grpId="2" animBg="1"/>
      <p:bldP spid="19" grpId="3" animBg="1"/>
      <p:bldP spid="20" grpId="0" animBg="1"/>
      <p:bldP spid="20" grpId="1" animBg="1"/>
      <p:bldP spid="20" grpId="2" animBg="1"/>
      <p:bldP spid="20" grpId="3" animBg="1"/>
      <p:bldP spid="21" grpId="0" animBg="1"/>
      <p:bldP spid="21" grpId="1" animBg="1"/>
      <p:bldP spid="21" grpId="2" animBg="1"/>
      <p:bldP spid="21" grpId="3" animBg="1"/>
      <p:bldP spid="22" grpId="0" animBg="1"/>
      <p:bldP spid="22" grpId="1" animBg="1"/>
      <p:bldP spid="22" grpId="2" animBg="1"/>
      <p:bldP spid="22" grpId="3" animBg="1"/>
      <p:bldP spid="23" grpId="0" animBg="1"/>
      <p:bldP spid="23" grpId="1" animBg="1"/>
      <p:bldP spid="23" grpId="2" animBg="1"/>
      <p:bldP spid="23" grpId="3" animBg="1"/>
      <p:bldP spid="24" grpId="0" animBg="1"/>
      <p:bldP spid="24" grpId="1" animBg="1"/>
      <p:bldP spid="24" grpId="2" animBg="1"/>
      <p:bldP spid="24" grpId="3" animBg="1"/>
      <p:bldP spid="25" grpId="0" animBg="1"/>
      <p:bldP spid="25" grpId="1" animBg="1"/>
      <p:bldP spid="25" grpId="2" animBg="1"/>
      <p:bldP spid="25" grpId="3" animBg="1"/>
      <p:bldP spid="26" grpId="0" animBg="1"/>
      <p:bldP spid="26" grpId="1" animBg="1"/>
      <p:bldP spid="26" grpId="2" animBg="1"/>
      <p:bldP spid="26" grpId="3" animBg="1"/>
      <p:bldP spid="27" grpId="0" animBg="1"/>
      <p:bldP spid="27" grpId="1" animBg="1"/>
      <p:bldP spid="27" grpId="2" animBg="1"/>
      <p:bldP spid="27" grpId="3" animBg="1"/>
      <p:bldP spid="28" grpId="0" animBg="1"/>
      <p:bldP spid="28" grpId="1" animBg="1"/>
      <p:bldP spid="28" grpId="2" animBg="1"/>
      <p:bldP spid="28" grpId="3" animBg="1"/>
      <p:bldP spid="29" grpId="0" animBg="1"/>
      <p:bldP spid="29" grpId="1" animBg="1"/>
      <p:bldP spid="29" grpId="2" animBg="1"/>
      <p:bldP spid="29" grpId="3" animBg="1"/>
      <p:bldP spid="30" grpId="0" animBg="1"/>
      <p:bldP spid="30" grpId="1" animBg="1"/>
      <p:bldP spid="30" grpId="2" animBg="1"/>
      <p:bldP spid="30" grpId="3"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a:blipFill dpi="0" rotWithShape="1">
            <a:blip r:embed="rId2"/>
            <a:srcRect/>
            <a:stretch>
              <a:fillRect/>
            </a:stretch>
          </a:blipFill>
        </p:spPr>
        <p:txBody>
          <a:bodyPr/>
          <a:lstStyle/>
          <a:p>
            <a:endParaRPr lang="es-ES" dirty="0"/>
          </a:p>
        </p:txBody>
      </p:sp>
      <p:pic>
        <p:nvPicPr>
          <p:cNvPr id="11" name="10 Imagen" descr="Imagen1.png"/>
          <p:cNvPicPr>
            <a:picLocks noChangeAspect="1"/>
          </p:cNvPicPr>
          <p:nvPr/>
        </p:nvPicPr>
        <p:blipFill>
          <a:blip r:embed="rId3"/>
          <a:srcRect l="3906" t="2532" r="3906" b="2531"/>
          <a:stretch>
            <a:fillRect/>
          </a:stretch>
        </p:blipFill>
        <p:spPr>
          <a:xfrm>
            <a:off x="0" y="571480"/>
            <a:ext cx="9144000" cy="5715040"/>
          </a:xfrm>
          <a:prstGeom prst="rect">
            <a:avLst/>
          </a:prstGeom>
        </p:spPr>
      </p:pic>
      <p:sp>
        <p:nvSpPr>
          <p:cNvPr id="4" name="3 CuadroTexto"/>
          <p:cNvSpPr txBox="1"/>
          <p:nvPr/>
        </p:nvSpPr>
        <p:spPr>
          <a:xfrm>
            <a:off x="2214546" y="1142984"/>
            <a:ext cx="4660250" cy="830997"/>
          </a:xfrm>
          <a:prstGeom prst="rect">
            <a:avLst/>
          </a:prstGeom>
          <a:noFill/>
        </p:spPr>
        <p:txBody>
          <a:bodyPr wrap="none" rtlCol="0">
            <a:spAutoFit/>
          </a:bodyPr>
          <a:lstStyle/>
          <a:p>
            <a:r>
              <a:rPr lang="es-ES" sz="2400" b="1" dirty="0" smtClean="0">
                <a:solidFill>
                  <a:schemeClr val="bg1"/>
                </a:solidFill>
                <a:effectLst>
                  <a:outerShdw blurRad="38100" dist="38100" dir="2700000" algn="tl">
                    <a:srgbClr val="000000">
                      <a:alpha val="43137"/>
                    </a:srgbClr>
                  </a:outerShdw>
                </a:effectLst>
                <a:latin typeface="Harrington" pitchFamily="82" charset="0"/>
              </a:rPr>
              <a:t>Distribución y hábitat de la cebra</a:t>
            </a:r>
          </a:p>
          <a:p>
            <a:endParaRPr lang="es-ES" sz="2400" dirty="0">
              <a:solidFill>
                <a:schemeClr val="bg1"/>
              </a:solidFill>
              <a:effectLst>
                <a:outerShdw blurRad="38100" dist="38100" dir="2700000" algn="tl">
                  <a:srgbClr val="000000">
                    <a:alpha val="43137"/>
                  </a:srgbClr>
                </a:outerShdw>
              </a:effectLst>
              <a:latin typeface="Harrington" pitchFamily="82" charset="0"/>
            </a:endParaRPr>
          </a:p>
        </p:txBody>
      </p:sp>
      <p:sp>
        <p:nvSpPr>
          <p:cNvPr id="5" name="4 CuadroTexto"/>
          <p:cNvSpPr txBox="1"/>
          <p:nvPr/>
        </p:nvSpPr>
        <p:spPr>
          <a:xfrm>
            <a:off x="2285984" y="2000240"/>
            <a:ext cx="3571900" cy="2585323"/>
          </a:xfrm>
          <a:prstGeom prst="rect">
            <a:avLst/>
          </a:prstGeom>
          <a:noFill/>
        </p:spPr>
        <p:txBody>
          <a:bodyPr wrap="square" rtlCol="0">
            <a:spAutoFit/>
          </a:bodyPr>
          <a:lstStyle/>
          <a:p>
            <a:r>
              <a:rPr lang="es-ES" dirty="0" smtClean="0">
                <a:solidFill>
                  <a:schemeClr val="bg1"/>
                </a:solidFill>
                <a:latin typeface="Agency FB" pitchFamily="34" charset="0"/>
              </a:rPr>
              <a:t>Las cebras están presentes en territorios del este y el sureste del continente africano. Viven en zonas de Botsuana, Zimbabue, Tanzania, Zambia, Etiopía, Kenia, Somalia, Namibia y Angola. Habitan pastizales, praderas, sabanas, laderas rocosas y bosques achaparrados de climas semiáridos. Evitan los desiertos, las selvas y los humedales</a:t>
            </a:r>
          </a:p>
          <a:p>
            <a:endParaRPr lang="es-ES" dirty="0">
              <a:solidFill>
                <a:schemeClr val="bg1"/>
              </a:solidFill>
              <a:latin typeface="Agency FB" pitchFamily="34" charset="0"/>
            </a:endParaRPr>
          </a:p>
        </p:txBody>
      </p:sp>
      <p:pic>
        <p:nvPicPr>
          <p:cNvPr id="6" name="5 Imagen" descr="image005.jpg"/>
          <p:cNvPicPr>
            <a:picLocks noChangeAspect="1"/>
          </p:cNvPicPr>
          <p:nvPr/>
        </p:nvPicPr>
        <p:blipFill>
          <a:blip r:embed="rId4"/>
          <a:stretch>
            <a:fillRect/>
          </a:stretch>
        </p:blipFill>
        <p:spPr>
          <a:xfrm>
            <a:off x="-500098" y="0"/>
            <a:ext cx="10072758" cy="6858000"/>
          </a:xfrm>
          <a:prstGeom prst="rect">
            <a:avLst/>
          </a:prstGeom>
        </p:spPr>
      </p:pic>
    </p:spTree>
  </p:cSld>
  <p:clrMapOvr>
    <a:masterClrMapping/>
  </p:clrMapOvr>
  <p:transition advTm="2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withEffect">
                                  <p:stCondLst>
                                    <p:cond delay="0"/>
                                  </p:stCondLst>
                                  <p:childTnLst>
                                    <p:set>
                                      <p:cBhvr rctx="PPT">
                                        <p:cTn id="6" dur="indefinite"/>
                                        <p:tgtEl>
                                          <p:spTgt spid="6"/>
                                        </p:tgtEl>
                                        <p:attrNameLst>
                                          <p:attrName>style.opacity</p:attrName>
                                        </p:attrNameLst>
                                      </p:cBhvr>
                                      <p:to>
                                        <p:strVal val="0"/>
                                      </p:to>
                                    </p:set>
                                    <p:animEffect filter="image" prLst="opacity: 0">
                                      <p:cBhvr rctx="IE">
                                        <p:cTn id="7" dur="indefinite"/>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chemeClr val="tx1"/>
              </a:gs>
              <a:gs pos="50000">
                <a:schemeClr val="bg1">
                  <a:lumMod val="65000"/>
                  <a:lumOff val="35000"/>
                  <a:shade val="67500"/>
                  <a:satMod val="115000"/>
                </a:schemeClr>
              </a:gs>
              <a:gs pos="100000">
                <a:schemeClr val="bg1">
                  <a:lumMod val="65000"/>
                  <a:lumOff val="35000"/>
                  <a:shade val="100000"/>
                  <a:satMod val="115000"/>
                </a:schemeClr>
              </a:gs>
            </a:gsLst>
            <a:path path="circle">
              <a:fillToRect l="50000" t="50000" r="50000" b="50000"/>
            </a:path>
            <a:tileRect/>
          </a:gradFill>
        </p:spPr>
        <p:txBody>
          <a:bodyPr/>
          <a:lstStyle/>
          <a:p>
            <a:endParaRPr lang="es-ES" dirty="0"/>
          </a:p>
        </p:txBody>
      </p:sp>
      <p:pic>
        <p:nvPicPr>
          <p:cNvPr id="4" name="3 Imagen" descr="4b06525cd7539077ebc63f5d32008635.jpg"/>
          <p:cNvPicPr>
            <a:picLocks noChangeAspect="1"/>
          </p:cNvPicPr>
          <p:nvPr/>
        </p:nvPicPr>
        <p:blipFill>
          <a:blip r:embed="rId2"/>
          <a:stretch>
            <a:fillRect/>
          </a:stretch>
        </p:blipFill>
        <p:spPr>
          <a:xfrm>
            <a:off x="0" y="0"/>
            <a:ext cx="9144000" cy="6858000"/>
          </a:xfrm>
          <a:prstGeom prst="rect">
            <a:avLst/>
          </a:prstGeom>
        </p:spPr>
      </p:pic>
      <p:sp>
        <p:nvSpPr>
          <p:cNvPr id="5" name="4 Luna"/>
          <p:cNvSpPr/>
          <p:nvPr/>
        </p:nvSpPr>
        <p:spPr>
          <a:xfrm>
            <a:off x="0" y="357166"/>
            <a:ext cx="2928926" cy="5929354"/>
          </a:xfrm>
          <a:prstGeom prst="moon">
            <a:avLst>
              <a:gd name="adj" fmla="val 7724"/>
            </a:avLst>
          </a:prstGeom>
          <a:blipFill dpi="0" rotWithShape="1">
            <a:blip r:embed="rId3"/>
            <a:srcRect/>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una"/>
          <p:cNvSpPr/>
          <p:nvPr/>
        </p:nvSpPr>
        <p:spPr>
          <a:xfrm flipH="1">
            <a:off x="6286480" y="357166"/>
            <a:ext cx="2857520" cy="5929354"/>
          </a:xfrm>
          <a:prstGeom prst="moon">
            <a:avLst>
              <a:gd name="adj" fmla="val 7448"/>
            </a:avLst>
          </a:prstGeom>
          <a:blipFill dpi="0" rotWithShape="1">
            <a:blip r:embed="rId3"/>
            <a:srcRect/>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una"/>
          <p:cNvSpPr/>
          <p:nvPr/>
        </p:nvSpPr>
        <p:spPr>
          <a:xfrm flipH="1">
            <a:off x="5572132" y="357166"/>
            <a:ext cx="2857520" cy="5929354"/>
          </a:xfrm>
          <a:prstGeom prst="moon">
            <a:avLst>
              <a:gd name="adj" fmla="val 8114"/>
            </a:avLst>
          </a:prstGeom>
          <a:blipFill dpi="0" rotWithShape="1">
            <a:blip r:embed="rId3"/>
            <a:srcRect/>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una"/>
          <p:cNvSpPr/>
          <p:nvPr/>
        </p:nvSpPr>
        <p:spPr>
          <a:xfrm>
            <a:off x="714348" y="357166"/>
            <a:ext cx="2928926" cy="5929354"/>
          </a:xfrm>
          <a:prstGeom prst="moon">
            <a:avLst>
              <a:gd name="adj" fmla="val 10326"/>
            </a:avLst>
          </a:prstGeom>
          <a:blipFill dpi="0" rotWithShape="1">
            <a:blip r:embed="rId3"/>
            <a:srcRect/>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una"/>
          <p:cNvSpPr/>
          <p:nvPr/>
        </p:nvSpPr>
        <p:spPr>
          <a:xfrm>
            <a:off x="1428728" y="357166"/>
            <a:ext cx="2928926" cy="5929354"/>
          </a:xfrm>
          <a:prstGeom prst="moon">
            <a:avLst>
              <a:gd name="adj" fmla="val 9025"/>
            </a:avLst>
          </a:prstGeom>
          <a:blipFill dpi="0" rotWithShape="1">
            <a:blip r:embed="rId3"/>
            <a:srcRect/>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una"/>
          <p:cNvSpPr/>
          <p:nvPr/>
        </p:nvSpPr>
        <p:spPr>
          <a:xfrm flipH="1">
            <a:off x="4929190" y="357166"/>
            <a:ext cx="2857520" cy="5929354"/>
          </a:xfrm>
          <a:prstGeom prst="moon">
            <a:avLst>
              <a:gd name="adj" fmla="val 10114"/>
            </a:avLst>
          </a:prstGeom>
          <a:blipFill dpi="0" rotWithShape="1">
            <a:blip r:embed="rId3"/>
            <a:srcRect/>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Luna"/>
          <p:cNvSpPr/>
          <p:nvPr/>
        </p:nvSpPr>
        <p:spPr>
          <a:xfrm>
            <a:off x="2143108" y="357166"/>
            <a:ext cx="2928926" cy="5929354"/>
          </a:xfrm>
          <a:prstGeom prst="moon">
            <a:avLst>
              <a:gd name="adj" fmla="val 8374"/>
            </a:avLst>
          </a:prstGeom>
          <a:blipFill dpi="0" rotWithShape="1">
            <a:blip r:embed="rId3"/>
            <a:srcRect/>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Luna"/>
          <p:cNvSpPr/>
          <p:nvPr/>
        </p:nvSpPr>
        <p:spPr>
          <a:xfrm flipH="1">
            <a:off x="4286248" y="357166"/>
            <a:ext cx="2857520" cy="5929354"/>
          </a:xfrm>
          <a:prstGeom prst="moon">
            <a:avLst>
              <a:gd name="adj" fmla="val 8781"/>
            </a:avLst>
          </a:prstGeom>
          <a:blipFill dpi="0" rotWithShape="1">
            <a:blip r:embed="rId3"/>
            <a:srcRect/>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13" name="12 Imagen" descr="image005.jpg"/>
          <p:cNvPicPr>
            <a:picLocks noChangeAspect="1"/>
          </p:cNvPicPr>
          <p:nvPr/>
        </p:nvPicPr>
        <p:blipFill>
          <a:blip r:embed="rId4"/>
          <a:stretch>
            <a:fillRect/>
          </a:stretch>
        </p:blipFill>
        <p:spPr>
          <a:xfrm>
            <a:off x="-500098" y="0"/>
            <a:ext cx="10072758" cy="6858000"/>
          </a:xfrm>
          <a:prstGeom prst="rect">
            <a:avLst/>
          </a:prstGeom>
        </p:spPr>
      </p:pic>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withEffect">
                                  <p:stCondLst>
                                    <p:cond delay="0"/>
                                  </p:stCondLst>
                                  <p:childTnLst>
                                    <p:set>
                                      <p:cBhvr rctx="PPT">
                                        <p:cTn id="6" dur="indefinite"/>
                                        <p:tgtEl>
                                          <p:spTgt spid="13"/>
                                        </p:tgtEl>
                                        <p:attrNameLst>
                                          <p:attrName>style.opacity</p:attrName>
                                        </p:attrNameLst>
                                      </p:cBhvr>
                                      <p:to>
                                        <p:strVal val="0"/>
                                      </p:to>
                                    </p:set>
                                    <p:animEffect filter="image" prLst="opacity: 0">
                                      <p:cBhvr rctx="IE">
                                        <p:cTn id="7" dur="indefinite"/>
                                        <p:tgtEl>
                                          <p:spTgt spid="13"/>
                                        </p:tgtEl>
                                      </p:cBhvr>
                                    </p:animEffect>
                                  </p:childTnLst>
                                </p:cTn>
                              </p:par>
                              <p:par>
                                <p:cTn id="8" presetID="3" presetClass="entr" presetSubtype="10" fill="hold" grpId="3"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blinds(horizontal)">
                                      <p:cBhvr>
                                        <p:cTn id="10" dur="5000"/>
                                        <p:tgtEl>
                                          <p:spTgt spid="5"/>
                                        </p:tgtEl>
                                      </p:cBhvr>
                                    </p:animEffect>
                                  </p:childTnLst>
                                </p:cTn>
                              </p:par>
                              <p:par>
                                <p:cTn id="11" presetID="3" presetClass="entr" presetSubtype="10" fill="hold" grpId="3" nodeType="with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blinds(horizontal)">
                                      <p:cBhvr>
                                        <p:cTn id="13" dur="5000"/>
                                        <p:tgtEl>
                                          <p:spTgt spid="6"/>
                                        </p:tgtEl>
                                      </p:cBhvr>
                                    </p:animEffect>
                                  </p:childTnLst>
                                </p:cTn>
                              </p:par>
                              <p:par>
                                <p:cTn id="14" presetID="3" presetClass="entr" presetSubtype="10" fill="hold" grpId="3" nodeType="withEffect">
                                  <p:stCondLst>
                                    <p:cond delay="0"/>
                                  </p:stCondLst>
                                  <p:childTnLst>
                                    <p:set>
                                      <p:cBhvr>
                                        <p:cTn id="15" dur="1" fill="hold">
                                          <p:stCondLst>
                                            <p:cond delay="0"/>
                                          </p:stCondLst>
                                        </p:cTn>
                                        <p:tgtEl>
                                          <p:spTgt spid="7"/>
                                        </p:tgtEl>
                                        <p:attrNameLst>
                                          <p:attrName>style.visibility</p:attrName>
                                        </p:attrNameLst>
                                      </p:cBhvr>
                                      <p:to>
                                        <p:strVal val="visible"/>
                                      </p:to>
                                    </p:set>
                                    <p:animEffect transition="in" filter="blinds(horizontal)">
                                      <p:cBhvr>
                                        <p:cTn id="16" dur="5000"/>
                                        <p:tgtEl>
                                          <p:spTgt spid="7"/>
                                        </p:tgtEl>
                                      </p:cBhvr>
                                    </p:animEffect>
                                  </p:childTnLst>
                                </p:cTn>
                              </p:par>
                              <p:par>
                                <p:cTn id="17" presetID="3" presetClass="entr" presetSubtype="10" fill="hold" grpId="3" nodeType="withEffect">
                                  <p:stCondLst>
                                    <p:cond delay="0"/>
                                  </p:stCondLst>
                                  <p:childTnLst>
                                    <p:set>
                                      <p:cBhvr>
                                        <p:cTn id="18" dur="1" fill="hold">
                                          <p:stCondLst>
                                            <p:cond delay="0"/>
                                          </p:stCondLst>
                                        </p:cTn>
                                        <p:tgtEl>
                                          <p:spTgt spid="8"/>
                                        </p:tgtEl>
                                        <p:attrNameLst>
                                          <p:attrName>style.visibility</p:attrName>
                                        </p:attrNameLst>
                                      </p:cBhvr>
                                      <p:to>
                                        <p:strVal val="visible"/>
                                      </p:to>
                                    </p:set>
                                    <p:animEffect transition="in" filter="blinds(horizontal)">
                                      <p:cBhvr>
                                        <p:cTn id="19" dur="5000"/>
                                        <p:tgtEl>
                                          <p:spTgt spid="8"/>
                                        </p:tgtEl>
                                      </p:cBhvr>
                                    </p:animEffect>
                                  </p:childTnLst>
                                </p:cTn>
                              </p:par>
                              <p:par>
                                <p:cTn id="20" presetID="3" presetClass="entr" presetSubtype="10" fill="hold" grpId="3" nodeType="with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blinds(horizontal)">
                                      <p:cBhvr>
                                        <p:cTn id="22" dur="5000"/>
                                        <p:tgtEl>
                                          <p:spTgt spid="9"/>
                                        </p:tgtEl>
                                      </p:cBhvr>
                                    </p:animEffect>
                                  </p:childTnLst>
                                </p:cTn>
                              </p:par>
                              <p:par>
                                <p:cTn id="23" presetID="3" presetClass="entr" presetSubtype="10" fill="hold" grpId="3" nodeType="withEffect">
                                  <p:stCondLst>
                                    <p:cond delay="0"/>
                                  </p:stCondLst>
                                  <p:childTnLst>
                                    <p:set>
                                      <p:cBhvr>
                                        <p:cTn id="24" dur="1" fill="hold">
                                          <p:stCondLst>
                                            <p:cond delay="0"/>
                                          </p:stCondLst>
                                        </p:cTn>
                                        <p:tgtEl>
                                          <p:spTgt spid="10"/>
                                        </p:tgtEl>
                                        <p:attrNameLst>
                                          <p:attrName>style.visibility</p:attrName>
                                        </p:attrNameLst>
                                      </p:cBhvr>
                                      <p:to>
                                        <p:strVal val="visible"/>
                                      </p:to>
                                    </p:set>
                                    <p:animEffect transition="in" filter="blinds(horizontal)">
                                      <p:cBhvr>
                                        <p:cTn id="25" dur="5000"/>
                                        <p:tgtEl>
                                          <p:spTgt spid="10"/>
                                        </p:tgtEl>
                                      </p:cBhvr>
                                    </p:animEffect>
                                  </p:childTnLst>
                                </p:cTn>
                              </p:par>
                              <p:par>
                                <p:cTn id="26" presetID="3" presetClass="entr" presetSubtype="10" fill="hold" grpId="3" nodeType="withEffect">
                                  <p:stCondLst>
                                    <p:cond delay="0"/>
                                  </p:stCondLst>
                                  <p:childTnLst>
                                    <p:set>
                                      <p:cBhvr>
                                        <p:cTn id="27" dur="1" fill="hold">
                                          <p:stCondLst>
                                            <p:cond delay="0"/>
                                          </p:stCondLst>
                                        </p:cTn>
                                        <p:tgtEl>
                                          <p:spTgt spid="11"/>
                                        </p:tgtEl>
                                        <p:attrNameLst>
                                          <p:attrName>style.visibility</p:attrName>
                                        </p:attrNameLst>
                                      </p:cBhvr>
                                      <p:to>
                                        <p:strVal val="visible"/>
                                      </p:to>
                                    </p:set>
                                    <p:animEffect transition="in" filter="blinds(horizontal)">
                                      <p:cBhvr>
                                        <p:cTn id="28" dur="5000"/>
                                        <p:tgtEl>
                                          <p:spTgt spid="11"/>
                                        </p:tgtEl>
                                      </p:cBhvr>
                                    </p:animEffect>
                                  </p:childTnLst>
                                </p:cTn>
                              </p:par>
                              <p:par>
                                <p:cTn id="29" presetID="3" presetClass="entr" presetSubtype="10" fill="hold" grpId="3" nodeType="withEffect">
                                  <p:stCondLst>
                                    <p:cond delay="0"/>
                                  </p:stCondLst>
                                  <p:childTnLst>
                                    <p:set>
                                      <p:cBhvr>
                                        <p:cTn id="30" dur="1" fill="hold">
                                          <p:stCondLst>
                                            <p:cond delay="0"/>
                                          </p:stCondLst>
                                        </p:cTn>
                                        <p:tgtEl>
                                          <p:spTgt spid="12"/>
                                        </p:tgtEl>
                                        <p:attrNameLst>
                                          <p:attrName>style.visibility</p:attrName>
                                        </p:attrNameLst>
                                      </p:cBhvr>
                                      <p:to>
                                        <p:strVal val="visible"/>
                                      </p:to>
                                    </p:set>
                                    <p:animEffect transition="in" filter="blinds(horizontal)">
                                      <p:cBhvr>
                                        <p:cTn id="31" dur="5000"/>
                                        <p:tgtEl>
                                          <p:spTgt spid="12"/>
                                        </p:tgtEl>
                                      </p:cBhvr>
                                    </p:animEffect>
                                  </p:childTnLst>
                                </p:cTn>
                              </p:par>
                              <p:par>
                                <p:cTn id="32" presetID="35" presetClass="entr" presetSubtype="0" fill="hold" grpId="2" nodeType="withEffect">
                                  <p:stCondLst>
                                    <p:cond delay="0"/>
                                  </p:stCondLst>
                                  <p:childTnLst>
                                    <p:set>
                                      <p:cBhvr>
                                        <p:cTn id="33" dur="1" fill="hold">
                                          <p:stCondLst>
                                            <p:cond delay="0"/>
                                          </p:stCondLst>
                                        </p:cTn>
                                        <p:tgtEl>
                                          <p:spTgt spid="5"/>
                                        </p:tgtEl>
                                        <p:attrNameLst>
                                          <p:attrName>style.visibility</p:attrName>
                                        </p:attrNameLst>
                                      </p:cBhvr>
                                      <p:to>
                                        <p:strVal val="visible"/>
                                      </p:to>
                                    </p:set>
                                    <p:animEffect transition="in" filter="fade">
                                      <p:cBhvr>
                                        <p:cTn id="34" dur="5000"/>
                                        <p:tgtEl>
                                          <p:spTgt spid="5"/>
                                        </p:tgtEl>
                                      </p:cBhvr>
                                    </p:animEffect>
                                    <p:anim calcmode="lin" valueType="num">
                                      <p:cBhvr>
                                        <p:cTn id="35" dur="5000" fill="hold"/>
                                        <p:tgtEl>
                                          <p:spTgt spid="5"/>
                                        </p:tgtEl>
                                        <p:attrNameLst>
                                          <p:attrName>style.rotation</p:attrName>
                                        </p:attrNameLst>
                                      </p:cBhvr>
                                      <p:tavLst>
                                        <p:tav tm="0">
                                          <p:val>
                                            <p:fltVal val="720"/>
                                          </p:val>
                                        </p:tav>
                                        <p:tav tm="100000">
                                          <p:val>
                                            <p:fltVal val="0"/>
                                          </p:val>
                                        </p:tav>
                                      </p:tavLst>
                                    </p:anim>
                                    <p:anim calcmode="lin" valueType="num">
                                      <p:cBhvr>
                                        <p:cTn id="36" dur="5000" fill="hold"/>
                                        <p:tgtEl>
                                          <p:spTgt spid="5"/>
                                        </p:tgtEl>
                                        <p:attrNameLst>
                                          <p:attrName>ppt_h</p:attrName>
                                        </p:attrNameLst>
                                      </p:cBhvr>
                                      <p:tavLst>
                                        <p:tav tm="0">
                                          <p:val>
                                            <p:fltVal val="0"/>
                                          </p:val>
                                        </p:tav>
                                        <p:tav tm="100000">
                                          <p:val>
                                            <p:strVal val="#ppt_h"/>
                                          </p:val>
                                        </p:tav>
                                      </p:tavLst>
                                    </p:anim>
                                    <p:anim calcmode="lin" valueType="num">
                                      <p:cBhvr>
                                        <p:cTn id="37" dur="5000" fill="hold"/>
                                        <p:tgtEl>
                                          <p:spTgt spid="5"/>
                                        </p:tgtEl>
                                        <p:attrNameLst>
                                          <p:attrName>ppt_w</p:attrName>
                                        </p:attrNameLst>
                                      </p:cBhvr>
                                      <p:tavLst>
                                        <p:tav tm="0">
                                          <p:val>
                                            <p:fltVal val="0"/>
                                          </p:val>
                                        </p:tav>
                                        <p:tav tm="100000">
                                          <p:val>
                                            <p:strVal val="#ppt_w"/>
                                          </p:val>
                                        </p:tav>
                                      </p:tavLst>
                                    </p:anim>
                                  </p:childTnLst>
                                </p:cTn>
                              </p:par>
                              <p:par>
                                <p:cTn id="38" presetID="35" presetClass="entr" presetSubtype="0" fill="hold" grpId="2" nodeType="withEffect">
                                  <p:stCondLst>
                                    <p:cond delay="0"/>
                                  </p:stCondLst>
                                  <p:childTnLst>
                                    <p:set>
                                      <p:cBhvr>
                                        <p:cTn id="39" dur="1" fill="hold">
                                          <p:stCondLst>
                                            <p:cond delay="0"/>
                                          </p:stCondLst>
                                        </p:cTn>
                                        <p:tgtEl>
                                          <p:spTgt spid="6"/>
                                        </p:tgtEl>
                                        <p:attrNameLst>
                                          <p:attrName>style.visibility</p:attrName>
                                        </p:attrNameLst>
                                      </p:cBhvr>
                                      <p:to>
                                        <p:strVal val="visible"/>
                                      </p:to>
                                    </p:set>
                                    <p:animEffect transition="in" filter="fade">
                                      <p:cBhvr>
                                        <p:cTn id="40" dur="5000"/>
                                        <p:tgtEl>
                                          <p:spTgt spid="6"/>
                                        </p:tgtEl>
                                      </p:cBhvr>
                                    </p:animEffect>
                                    <p:anim calcmode="lin" valueType="num">
                                      <p:cBhvr>
                                        <p:cTn id="41" dur="5000" fill="hold"/>
                                        <p:tgtEl>
                                          <p:spTgt spid="6"/>
                                        </p:tgtEl>
                                        <p:attrNameLst>
                                          <p:attrName>style.rotation</p:attrName>
                                        </p:attrNameLst>
                                      </p:cBhvr>
                                      <p:tavLst>
                                        <p:tav tm="0">
                                          <p:val>
                                            <p:fltVal val="720"/>
                                          </p:val>
                                        </p:tav>
                                        <p:tav tm="100000">
                                          <p:val>
                                            <p:fltVal val="0"/>
                                          </p:val>
                                        </p:tav>
                                      </p:tavLst>
                                    </p:anim>
                                    <p:anim calcmode="lin" valueType="num">
                                      <p:cBhvr>
                                        <p:cTn id="42" dur="5000" fill="hold"/>
                                        <p:tgtEl>
                                          <p:spTgt spid="6"/>
                                        </p:tgtEl>
                                        <p:attrNameLst>
                                          <p:attrName>ppt_h</p:attrName>
                                        </p:attrNameLst>
                                      </p:cBhvr>
                                      <p:tavLst>
                                        <p:tav tm="0">
                                          <p:val>
                                            <p:fltVal val="0"/>
                                          </p:val>
                                        </p:tav>
                                        <p:tav tm="100000">
                                          <p:val>
                                            <p:strVal val="#ppt_h"/>
                                          </p:val>
                                        </p:tav>
                                      </p:tavLst>
                                    </p:anim>
                                    <p:anim calcmode="lin" valueType="num">
                                      <p:cBhvr>
                                        <p:cTn id="43" dur="5000" fill="hold"/>
                                        <p:tgtEl>
                                          <p:spTgt spid="6"/>
                                        </p:tgtEl>
                                        <p:attrNameLst>
                                          <p:attrName>ppt_w</p:attrName>
                                        </p:attrNameLst>
                                      </p:cBhvr>
                                      <p:tavLst>
                                        <p:tav tm="0">
                                          <p:val>
                                            <p:fltVal val="0"/>
                                          </p:val>
                                        </p:tav>
                                        <p:tav tm="100000">
                                          <p:val>
                                            <p:strVal val="#ppt_w"/>
                                          </p:val>
                                        </p:tav>
                                      </p:tavLst>
                                    </p:anim>
                                  </p:childTnLst>
                                </p:cTn>
                              </p:par>
                              <p:par>
                                <p:cTn id="44" presetID="35" presetClass="entr" presetSubtype="0" fill="hold" grpId="2" nodeType="withEffect">
                                  <p:stCondLst>
                                    <p:cond delay="0"/>
                                  </p:stCondLst>
                                  <p:childTnLst>
                                    <p:set>
                                      <p:cBhvr>
                                        <p:cTn id="45" dur="1" fill="hold">
                                          <p:stCondLst>
                                            <p:cond delay="0"/>
                                          </p:stCondLst>
                                        </p:cTn>
                                        <p:tgtEl>
                                          <p:spTgt spid="7"/>
                                        </p:tgtEl>
                                        <p:attrNameLst>
                                          <p:attrName>style.visibility</p:attrName>
                                        </p:attrNameLst>
                                      </p:cBhvr>
                                      <p:to>
                                        <p:strVal val="visible"/>
                                      </p:to>
                                    </p:set>
                                    <p:animEffect transition="in" filter="fade">
                                      <p:cBhvr>
                                        <p:cTn id="46" dur="5000"/>
                                        <p:tgtEl>
                                          <p:spTgt spid="7"/>
                                        </p:tgtEl>
                                      </p:cBhvr>
                                    </p:animEffect>
                                    <p:anim calcmode="lin" valueType="num">
                                      <p:cBhvr>
                                        <p:cTn id="47" dur="5000" fill="hold"/>
                                        <p:tgtEl>
                                          <p:spTgt spid="7"/>
                                        </p:tgtEl>
                                        <p:attrNameLst>
                                          <p:attrName>style.rotation</p:attrName>
                                        </p:attrNameLst>
                                      </p:cBhvr>
                                      <p:tavLst>
                                        <p:tav tm="0">
                                          <p:val>
                                            <p:fltVal val="720"/>
                                          </p:val>
                                        </p:tav>
                                        <p:tav tm="100000">
                                          <p:val>
                                            <p:fltVal val="0"/>
                                          </p:val>
                                        </p:tav>
                                      </p:tavLst>
                                    </p:anim>
                                    <p:anim calcmode="lin" valueType="num">
                                      <p:cBhvr>
                                        <p:cTn id="48" dur="5000" fill="hold"/>
                                        <p:tgtEl>
                                          <p:spTgt spid="7"/>
                                        </p:tgtEl>
                                        <p:attrNameLst>
                                          <p:attrName>ppt_h</p:attrName>
                                        </p:attrNameLst>
                                      </p:cBhvr>
                                      <p:tavLst>
                                        <p:tav tm="0">
                                          <p:val>
                                            <p:fltVal val="0"/>
                                          </p:val>
                                        </p:tav>
                                        <p:tav tm="100000">
                                          <p:val>
                                            <p:strVal val="#ppt_h"/>
                                          </p:val>
                                        </p:tav>
                                      </p:tavLst>
                                    </p:anim>
                                    <p:anim calcmode="lin" valueType="num">
                                      <p:cBhvr>
                                        <p:cTn id="49" dur="5000" fill="hold"/>
                                        <p:tgtEl>
                                          <p:spTgt spid="7"/>
                                        </p:tgtEl>
                                        <p:attrNameLst>
                                          <p:attrName>ppt_w</p:attrName>
                                        </p:attrNameLst>
                                      </p:cBhvr>
                                      <p:tavLst>
                                        <p:tav tm="0">
                                          <p:val>
                                            <p:fltVal val="0"/>
                                          </p:val>
                                        </p:tav>
                                        <p:tav tm="100000">
                                          <p:val>
                                            <p:strVal val="#ppt_w"/>
                                          </p:val>
                                        </p:tav>
                                      </p:tavLst>
                                    </p:anim>
                                  </p:childTnLst>
                                </p:cTn>
                              </p:par>
                              <p:par>
                                <p:cTn id="50" presetID="35" presetClass="entr" presetSubtype="0" fill="hold" grpId="2" nodeType="withEffect">
                                  <p:stCondLst>
                                    <p:cond delay="0"/>
                                  </p:stCondLst>
                                  <p:childTnLst>
                                    <p:set>
                                      <p:cBhvr>
                                        <p:cTn id="51" dur="1" fill="hold">
                                          <p:stCondLst>
                                            <p:cond delay="0"/>
                                          </p:stCondLst>
                                        </p:cTn>
                                        <p:tgtEl>
                                          <p:spTgt spid="8"/>
                                        </p:tgtEl>
                                        <p:attrNameLst>
                                          <p:attrName>style.visibility</p:attrName>
                                        </p:attrNameLst>
                                      </p:cBhvr>
                                      <p:to>
                                        <p:strVal val="visible"/>
                                      </p:to>
                                    </p:set>
                                    <p:animEffect transition="in" filter="fade">
                                      <p:cBhvr>
                                        <p:cTn id="52" dur="5000"/>
                                        <p:tgtEl>
                                          <p:spTgt spid="8"/>
                                        </p:tgtEl>
                                      </p:cBhvr>
                                    </p:animEffect>
                                    <p:anim calcmode="lin" valueType="num">
                                      <p:cBhvr>
                                        <p:cTn id="53" dur="5000" fill="hold"/>
                                        <p:tgtEl>
                                          <p:spTgt spid="8"/>
                                        </p:tgtEl>
                                        <p:attrNameLst>
                                          <p:attrName>style.rotation</p:attrName>
                                        </p:attrNameLst>
                                      </p:cBhvr>
                                      <p:tavLst>
                                        <p:tav tm="0">
                                          <p:val>
                                            <p:fltVal val="720"/>
                                          </p:val>
                                        </p:tav>
                                        <p:tav tm="100000">
                                          <p:val>
                                            <p:fltVal val="0"/>
                                          </p:val>
                                        </p:tav>
                                      </p:tavLst>
                                    </p:anim>
                                    <p:anim calcmode="lin" valueType="num">
                                      <p:cBhvr>
                                        <p:cTn id="54" dur="5000" fill="hold"/>
                                        <p:tgtEl>
                                          <p:spTgt spid="8"/>
                                        </p:tgtEl>
                                        <p:attrNameLst>
                                          <p:attrName>ppt_h</p:attrName>
                                        </p:attrNameLst>
                                      </p:cBhvr>
                                      <p:tavLst>
                                        <p:tav tm="0">
                                          <p:val>
                                            <p:fltVal val="0"/>
                                          </p:val>
                                        </p:tav>
                                        <p:tav tm="100000">
                                          <p:val>
                                            <p:strVal val="#ppt_h"/>
                                          </p:val>
                                        </p:tav>
                                      </p:tavLst>
                                    </p:anim>
                                    <p:anim calcmode="lin" valueType="num">
                                      <p:cBhvr>
                                        <p:cTn id="55" dur="5000" fill="hold"/>
                                        <p:tgtEl>
                                          <p:spTgt spid="8"/>
                                        </p:tgtEl>
                                        <p:attrNameLst>
                                          <p:attrName>ppt_w</p:attrName>
                                        </p:attrNameLst>
                                      </p:cBhvr>
                                      <p:tavLst>
                                        <p:tav tm="0">
                                          <p:val>
                                            <p:fltVal val="0"/>
                                          </p:val>
                                        </p:tav>
                                        <p:tav tm="100000">
                                          <p:val>
                                            <p:strVal val="#ppt_w"/>
                                          </p:val>
                                        </p:tav>
                                      </p:tavLst>
                                    </p:anim>
                                  </p:childTnLst>
                                </p:cTn>
                              </p:par>
                              <p:par>
                                <p:cTn id="56" presetID="35" presetClass="entr" presetSubtype="0" fill="hold" grpId="2" nodeType="withEffect">
                                  <p:stCondLst>
                                    <p:cond delay="0"/>
                                  </p:stCondLst>
                                  <p:childTnLst>
                                    <p:set>
                                      <p:cBhvr>
                                        <p:cTn id="57" dur="1" fill="hold">
                                          <p:stCondLst>
                                            <p:cond delay="0"/>
                                          </p:stCondLst>
                                        </p:cTn>
                                        <p:tgtEl>
                                          <p:spTgt spid="9"/>
                                        </p:tgtEl>
                                        <p:attrNameLst>
                                          <p:attrName>style.visibility</p:attrName>
                                        </p:attrNameLst>
                                      </p:cBhvr>
                                      <p:to>
                                        <p:strVal val="visible"/>
                                      </p:to>
                                    </p:set>
                                    <p:animEffect transition="in" filter="fade">
                                      <p:cBhvr>
                                        <p:cTn id="58" dur="5000"/>
                                        <p:tgtEl>
                                          <p:spTgt spid="9"/>
                                        </p:tgtEl>
                                      </p:cBhvr>
                                    </p:animEffect>
                                    <p:anim calcmode="lin" valueType="num">
                                      <p:cBhvr>
                                        <p:cTn id="59" dur="5000" fill="hold"/>
                                        <p:tgtEl>
                                          <p:spTgt spid="9"/>
                                        </p:tgtEl>
                                        <p:attrNameLst>
                                          <p:attrName>style.rotation</p:attrName>
                                        </p:attrNameLst>
                                      </p:cBhvr>
                                      <p:tavLst>
                                        <p:tav tm="0">
                                          <p:val>
                                            <p:fltVal val="720"/>
                                          </p:val>
                                        </p:tav>
                                        <p:tav tm="100000">
                                          <p:val>
                                            <p:fltVal val="0"/>
                                          </p:val>
                                        </p:tav>
                                      </p:tavLst>
                                    </p:anim>
                                    <p:anim calcmode="lin" valueType="num">
                                      <p:cBhvr>
                                        <p:cTn id="60" dur="5000" fill="hold"/>
                                        <p:tgtEl>
                                          <p:spTgt spid="9"/>
                                        </p:tgtEl>
                                        <p:attrNameLst>
                                          <p:attrName>ppt_h</p:attrName>
                                        </p:attrNameLst>
                                      </p:cBhvr>
                                      <p:tavLst>
                                        <p:tav tm="0">
                                          <p:val>
                                            <p:fltVal val="0"/>
                                          </p:val>
                                        </p:tav>
                                        <p:tav tm="100000">
                                          <p:val>
                                            <p:strVal val="#ppt_h"/>
                                          </p:val>
                                        </p:tav>
                                      </p:tavLst>
                                    </p:anim>
                                    <p:anim calcmode="lin" valueType="num">
                                      <p:cBhvr>
                                        <p:cTn id="61" dur="5000" fill="hold"/>
                                        <p:tgtEl>
                                          <p:spTgt spid="9"/>
                                        </p:tgtEl>
                                        <p:attrNameLst>
                                          <p:attrName>ppt_w</p:attrName>
                                        </p:attrNameLst>
                                      </p:cBhvr>
                                      <p:tavLst>
                                        <p:tav tm="0">
                                          <p:val>
                                            <p:fltVal val="0"/>
                                          </p:val>
                                        </p:tav>
                                        <p:tav tm="100000">
                                          <p:val>
                                            <p:strVal val="#ppt_w"/>
                                          </p:val>
                                        </p:tav>
                                      </p:tavLst>
                                    </p:anim>
                                  </p:childTnLst>
                                </p:cTn>
                              </p:par>
                              <p:par>
                                <p:cTn id="62" presetID="35" presetClass="entr" presetSubtype="0" fill="hold" grpId="2" nodeType="withEffect">
                                  <p:stCondLst>
                                    <p:cond delay="0"/>
                                  </p:stCondLst>
                                  <p:childTnLst>
                                    <p:set>
                                      <p:cBhvr>
                                        <p:cTn id="63" dur="1" fill="hold">
                                          <p:stCondLst>
                                            <p:cond delay="0"/>
                                          </p:stCondLst>
                                        </p:cTn>
                                        <p:tgtEl>
                                          <p:spTgt spid="10"/>
                                        </p:tgtEl>
                                        <p:attrNameLst>
                                          <p:attrName>style.visibility</p:attrName>
                                        </p:attrNameLst>
                                      </p:cBhvr>
                                      <p:to>
                                        <p:strVal val="visible"/>
                                      </p:to>
                                    </p:set>
                                    <p:animEffect transition="in" filter="fade">
                                      <p:cBhvr>
                                        <p:cTn id="64" dur="5000"/>
                                        <p:tgtEl>
                                          <p:spTgt spid="10"/>
                                        </p:tgtEl>
                                      </p:cBhvr>
                                    </p:animEffect>
                                    <p:anim calcmode="lin" valueType="num">
                                      <p:cBhvr>
                                        <p:cTn id="65" dur="5000" fill="hold"/>
                                        <p:tgtEl>
                                          <p:spTgt spid="10"/>
                                        </p:tgtEl>
                                        <p:attrNameLst>
                                          <p:attrName>style.rotation</p:attrName>
                                        </p:attrNameLst>
                                      </p:cBhvr>
                                      <p:tavLst>
                                        <p:tav tm="0">
                                          <p:val>
                                            <p:fltVal val="720"/>
                                          </p:val>
                                        </p:tav>
                                        <p:tav tm="100000">
                                          <p:val>
                                            <p:fltVal val="0"/>
                                          </p:val>
                                        </p:tav>
                                      </p:tavLst>
                                    </p:anim>
                                    <p:anim calcmode="lin" valueType="num">
                                      <p:cBhvr>
                                        <p:cTn id="66" dur="5000" fill="hold"/>
                                        <p:tgtEl>
                                          <p:spTgt spid="10"/>
                                        </p:tgtEl>
                                        <p:attrNameLst>
                                          <p:attrName>ppt_h</p:attrName>
                                        </p:attrNameLst>
                                      </p:cBhvr>
                                      <p:tavLst>
                                        <p:tav tm="0">
                                          <p:val>
                                            <p:fltVal val="0"/>
                                          </p:val>
                                        </p:tav>
                                        <p:tav tm="100000">
                                          <p:val>
                                            <p:strVal val="#ppt_h"/>
                                          </p:val>
                                        </p:tav>
                                      </p:tavLst>
                                    </p:anim>
                                    <p:anim calcmode="lin" valueType="num">
                                      <p:cBhvr>
                                        <p:cTn id="67" dur="5000" fill="hold"/>
                                        <p:tgtEl>
                                          <p:spTgt spid="10"/>
                                        </p:tgtEl>
                                        <p:attrNameLst>
                                          <p:attrName>ppt_w</p:attrName>
                                        </p:attrNameLst>
                                      </p:cBhvr>
                                      <p:tavLst>
                                        <p:tav tm="0">
                                          <p:val>
                                            <p:fltVal val="0"/>
                                          </p:val>
                                        </p:tav>
                                        <p:tav tm="100000">
                                          <p:val>
                                            <p:strVal val="#ppt_w"/>
                                          </p:val>
                                        </p:tav>
                                      </p:tavLst>
                                    </p:anim>
                                  </p:childTnLst>
                                </p:cTn>
                              </p:par>
                              <p:par>
                                <p:cTn id="68" presetID="35" presetClass="entr" presetSubtype="0" fill="hold" grpId="2" nodeType="withEffect">
                                  <p:stCondLst>
                                    <p:cond delay="0"/>
                                  </p:stCondLst>
                                  <p:childTnLst>
                                    <p:set>
                                      <p:cBhvr>
                                        <p:cTn id="69" dur="1" fill="hold">
                                          <p:stCondLst>
                                            <p:cond delay="0"/>
                                          </p:stCondLst>
                                        </p:cTn>
                                        <p:tgtEl>
                                          <p:spTgt spid="11"/>
                                        </p:tgtEl>
                                        <p:attrNameLst>
                                          <p:attrName>style.visibility</p:attrName>
                                        </p:attrNameLst>
                                      </p:cBhvr>
                                      <p:to>
                                        <p:strVal val="visible"/>
                                      </p:to>
                                    </p:set>
                                    <p:animEffect transition="in" filter="fade">
                                      <p:cBhvr>
                                        <p:cTn id="70" dur="5000"/>
                                        <p:tgtEl>
                                          <p:spTgt spid="11"/>
                                        </p:tgtEl>
                                      </p:cBhvr>
                                    </p:animEffect>
                                    <p:anim calcmode="lin" valueType="num">
                                      <p:cBhvr>
                                        <p:cTn id="71" dur="5000" fill="hold"/>
                                        <p:tgtEl>
                                          <p:spTgt spid="11"/>
                                        </p:tgtEl>
                                        <p:attrNameLst>
                                          <p:attrName>style.rotation</p:attrName>
                                        </p:attrNameLst>
                                      </p:cBhvr>
                                      <p:tavLst>
                                        <p:tav tm="0">
                                          <p:val>
                                            <p:fltVal val="720"/>
                                          </p:val>
                                        </p:tav>
                                        <p:tav tm="100000">
                                          <p:val>
                                            <p:fltVal val="0"/>
                                          </p:val>
                                        </p:tav>
                                      </p:tavLst>
                                    </p:anim>
                                    <p:anim calcmode="lin" valueType="num">
                                      <p:cBhvr>
                                        <p:cTn id="72" dur="5000" fill="hold"/>
                                        <p:tgtEl>
                                          <p:spTgt spid="11"/>
                                        </p:tgtEl>
                                        <p:attrNameLst>
                                          <p:attrName>ppt_h</p:attrName>
                                        </p:attrNameLst>
                                      </p:cBhvr>
                                      <p:tavLst>
                                        <p:tav tm="0">
                                          <p:val>
                                            <p:fltVal val="0"/>
                                          </p:val>
                                        </p:tav>
                                        <p:tav tm="100000">
                                          <p:val>
                                            <p:strVal val="#ppt_h"/>
                                          </p:val>
                                        </p:tav>
                                      </p:tavLst>
                                    </p:anim>
                                    <p:anim calcmode="lin" valueType="num">
                                      <p:cBhvr>
                                        <p:cTn id="73" dur="5000" fill="hold"/>
                                        <p:tgtEl>
                                          <p:spTgt spid="11"/>
                                        </p:tgtEl>
                                        <p:attrNameLst>
                                          <p:attrName>ppt_w</p:attrName>
                                        </p:attrNameLst>
                                      </p:cBhvr>
                                      <p:tavLst>
                                        <p:tav tm="0">
                                          <p:val>
                                            <p:fltVal val="0"/>
                                          </p:val>
                                        </p:tav>
                                        <p:tav tm="100000">
                                          <p:val>
                                            <p:strVal val="#ppt_w"/>
                                          </p:val>
                                        </p:tav>
                                      </p:tavLst>
                                    </p:anim>
                                  </p:childTnLst>
                                </p:cTn>
                              </p:par>
                              <p:par>
                                <p:cTn id="74" presetID="35" presetClass="entr" presetSubtype="0" fill="hold" grpId="2" nodeType="withEffect">
                                  <p:stCondLst>
                                    <p:cond delay="0"/>
                                  </p:stCondLst>
                                  <p:childTnLst>
                                    <p:set>
                                      <p:cBhvr>
                                        <p:cTn id="75" dur="1" fill="hold">
                                          <p:stCondLst>
                                            <p:cond delay="0"/>
                                          </p:stCondLst>
                                        </p:cTn>
                                        <p:tgtEl>
                                          <p:spTgt spid="12"/>
                                        </p:tgtEl>
                                        <p:attrNameLst>
                                          <p:attrName>style.visibility</p:attrName>
                                        </p:attrNameLst>
                                      </p:cBhvr>
                                      <p:to>
                                        <p:strVal val="visible"/>
                                      </p:to>
                                    </p:set>
                                    <p:animEffect transition="in" filter="fade">
                                      <p:cBhvr>
                                        <p:cTn id="76" dur="5000"/>
                                        <p:tgtEl>
                                          <p:spTgt spid="12"/>
                                        </p:tgtEl>
                                      </p:cBhvr>
                                    </p:animEffect>
                                    <p:anim calcmode="lin" valueType="num">
                                      <p:cBhvr>
                                        <p:cTn id="77" dur="5000" fill="hold"/>
                                        <p:tgtEl>
                                          <p:spTgt spid="12"/>
                                        </p:tgtEl>
                                        <p:attrNameLst>
                                          <p:attrName>style.rotation</p:attrName>
                                        </p:attrNameLst>
                                      </p:cBhvr>
                                      <p:tavLst>
                                        <p:tav tm="0">
                                          <p:val>
                                            <p:fltVal val="720"/>
                                          </p:val>
                                        </p:tav>
                                        <p:tav tm="100000">
                                          <p:val>
                                            <p:fltVal val="0"/>
                                          </p:val>
                                        </p:tav>
                                      </p:tavLst>
                                    </p:anim>
                                    <p:anim calcmode="lin" valueType="num">
                                      <p:cBhvr>
                                        <p:cTn id="78" dur="5000" fill="hold"/>
                                        <p:tgtEl>
                                          <p:spTgt spid="12"/>
                                        </p:tgtEl>
                                        <p:attrNameLst>
                                          <p:attrName>ppt_h</p:attrName>
                                        </p:attrNameLst>
                                      </p:cBhvr>
                                      <p:tavLst>
                                        <p:tav tm="0">
                                          <p:val>
                                            <p:fltVal val="0"/>
                                          </p:val>
                                        </p:tav>
                                        <p:tav tm="100000">
                                          <p:val>
                                            <p:strVal val="#ppt_h"/>
                                          </p:val>
                                        </p:tav>
                                      </p:tavLst>
                                    </p:anim>
                                    <p:anim calcmode="lin" valueType="num">
                                      <p:cBhvr>
                                        <p:cTn id="79" dur="5000" fill="hold"/>
                                        <p:tgtEl>
                                          <p:spTgt spid="12"/>
                                        </p:tgtEl>
                                        <p:attrNameLst>
                                          <p:attrName>ppt_w</p:attrName>
                                        </p:attrNameLst>
                                      </p:cBhvr>
                                      <p:tavLst>
                                        <p:tav tm="0">
                                          <p:val>
                                            <p:fltVal val="0"/>
                                          </p:val>
                                        </p:tav>
                                        <p:tav tm="100000">
                                          <p:val>
                                            <p:strVal val="#ppt_w"/>
                                          </p:val>
                                        </p:tav>
                                      </p:tavLst>
                                    </p:anim>
                                  </p:childTnLst>
                                </p:cTn>
                              </p:par>
                              <p:par>
                                <p:cTn id="80" presetID="2" presetClass="entr" presetSubtype="2" fill="hold" grpId="0" nodeType="withEffect">
                                  <p:stCondLst>
                                    <p:cond delay="0"/>
                                  </p:stCondLst>
                                  <p:childTnLst>
                                    <p:set>
                                      <p:cBhvr>
                                        <p:cTn id="81" dur="1" fill="hold">
                                          <p:stCondLst>
                                            <p:cond delay="0"/>
                                          </p:stCondLst>
                                        </p:cTn>
                                        <p:tgtEl>
                                          <p:spTgt spid="5"/>
                                        </p:tgtEl>
                                        <p:attrNameLst>
                                          <p:attrName>style.visibility</p:attrName>
                                        </p:attrNameLst>
                                      </p:cBhvr>
                                      <p:to>
                                        <p:strVal val="visible"/>
                                      </p:to>
                                    </p:set>
                                    <p:anim calcmode="lin" valueType="num">
                                      <p:cBhvr additive="base">
                                        <p:cTn id="82" dur="5000" fill="hold"/>
                                        <p:tgtEl>
                                          <p:spTgt spid="5"/>
                                        </p:tgtEl>
                                        <p:attrNameLst>
                                          <p:attrName>ppt_x</p:attrName>
                                        </p:attrNameLst>
                                      </p:cBhvr>
                                      <p:tavLst>
                                        <p:tav tm="0">
                                          <p:val>
                                            <p:strVal val="1+#ppt_w/2"/>
                                          </p:val>
                                        </p:tav>
                                        <p:tav tm="100000">
                                          <p:val>
                                            <p:strVal val="#ppt_x"/>
                                          </p:val>
                                        </p:tav>
                                      </p:tavLst>
                                    </p:anim>
                                    <p:anim calcmode="lin" valueType="num">
                                      <p:cBhvr additive="base">
                                        <p:cTn id="83" dur="5000" fill="hold"/>
                                        <p:tgtEl>
                                          <p:spTgt spid="5"/>
                                        </p:tgtEl>
                                        <p:attrNameLst>
                                          <p:attrName>ppt_y</p:attrName>
                                        </p:attrNameLst>
                                      </p:cBhvr>
                                      <p:tavLst>
                                        <p:tav tm="0">
                                          <p:val>
                                            <p:strVal val="#ppt_y"/>
                                          </p:val>
                                        </p:tav>
                                        <p:tav tm="100000">
                                          <p:val>
                                            <p:strVal val="#ppt_y"/>
                                          </p:val>
                                        </p:tav>
                                      </p:tavLst>
                                    </p:anim>
                                  </p:childTnLst>
                                </p:cTn>
                              </p:par>
                              <p:par>
                                <p:cTn id="84" presetID="2" presetClass="entr" presetSubtype="2" fill="hold" grpId="0" nodeType="withEffect">
                                  <p:stCondLst>
                                    <p:cond delay="0"/>
                                  </p:stCondLst>
                                  <p:childTnLst>
                                    <p:set>
                                      <p:cBhvr>
                                        <p:cTn id="85" dur="1" fill="hold">
                                          <p:stCondLst>
                                            <p:cond delay="0"/>
                                          </p:stCondLst>
                                        </p:cTn>
                                        <p:tgtEl>
                                          <p:spTgt spid="8"/>
                                        </p:tgtEl>
                                        <p:attrNameLst>
                                          <p:attrName>style.visibility</p:attrName>
                                        </p:attrNameLst>
                                      </p:cBhvr>
                                      <p:to>
                                        <p:strVal val="visible"/>
                                      </p:to>
                                    </p:set>
                                    <p:anim calcmode="lin" valueType="num">
                                      <p:cBhvr additive="base">
                                        <p:cTn id="86" dur="5000" fill="hold"/>
                                        <p:tgtEl>
                                          <p:spTgt spid="8"/>
                                        </p:tgtEl>
                                        <p:attrNameLst>
                                          <p:attrName>ppt_x</p:attrName>
                                        </p:attrNameLst>
                                      </p:cBhvr>
                                      <p:tavLst>
                                        <p:tav tm="0">
                                          <p:val>
                                            <p:strVal val="1+#ppt_w/2"/>
                                          </p:val>
                                        </p:tav>
                                        <p:tav tm="100000">
                                          <p:val>
                                            <p:strVal val="#ppt_x"/>
                                          </p:val>
                                        </p:tav>
                                      </p:tavLst>
                                    </p:anim>
                                    <p:anim calcmode="lin" valueType="num">
                                      <p:cBhvr additive="base">
                                        <p:cTn id="87" dur="5000" fill="hold"/>
                                        <p:tgtEl>
                                          <p:spTgt spid="8"/>
                                        </p:tgtEl>
                                        <p:attrNameLst>
                                          <p:attrName>ppt_y</p:attrName>
                                        </p:attrNameLst>
                                      </p:cBhvr>
                                      <p:tavLst>
                                        <p:tav tm="0">
                                          <p:val>
                                            <p:strVal val="#ppt_y"/>
                                          </p:val>
                                        </p:tav>
                                        <p:tav tm="100000">
                                          <p:val>
                                            <p:strVal val="#ppt_y"/>
                                          </p:val>
                                        </p:tav>
                                      </p:tavLst>
                                    </p:anim>
                                  </p:childTnLst>
                                </p:cTn>
                              </p:par>
                              <p:par>
                                <p:cTn id="88" presetID="2" presetClass="entr" presetSubtype="2" fill="hold" grpId="0" nodeType="withEffect">
                                  <p:stCondLst>
                                    <p:cond delay="0"/>
                                  </p:stCondLst>
                                  <p:childTnLst>
                                    <p:set>
                                      <p:cBhvr>
                                        <p:cTn id="89" dur="1" fill="hold">
                                          <p:stCondLst>
                                            <p:cond delay="0"/>
                                          </p:stCondLst>
                                        </p:cTn>
                                        <p:tgtEl>
                                          <p:spTgt spid="9"/>
                                        </p:tgtEl>
                                        <p:attrNameLst>
                                          <p:attrName>style.visibility</p:attrName>
                                        </p:attrNameLst>
                                      </p:cBhvr>
                                      <p:to>
                                        <p:strVal val="visible"/>
                                      </p:to>
                                    </p:set>
                                    <p:anim calcmode="lin" valueType="num">
                                      <p:cBhvr additive="base">
                                        <p:cTn id="90" dur="5000" fill="hold"/>
                                        <p:tgtEl>
                                          <p:spTgt spid="9"/>
                                        </p:tgtEl>
                                        <p:attrNameLst>
                                          <p:attrName>ppt_x</p:attrName>
                                        </p:attrNameLst>
                                      </p:cBhvr>
                                      <p:tavLst>
                                        <p:tav tm="0">
                                          <p:val>
                                            <p:strVal val="1+#ppt_w/2"/>
                                          </p:val>
                                        </p:tav>
                                        <p:tav tm="100000">
                                          <p:val>
                                            <p:strVal val="#ppt_x"/>
                                          </p:val>
                                        </p:tav>
                                      </p:tavLst>
                                    </p:anim>
                                    <p:anim calcmode="lin" valueType="num">
                                      <p:cBhvr additive="base">
                                        <p:cTn id="91" dur="5000" fill="hold"/>
                                        <p:tgtEl>
                                          <p:spTgt spid="9"/>
                                        </p:tgtEl>
                                        <p:attrNameLst>
                                          <p:attrName>ppt_y</p:attrName>
                                        </p:attrNameLst>
                                      </p:cBhvr>
                                      <p:tavLst>
                                        <p:tav tm="0">
                                          <p:val>
                                            <p:strVal val="#ppt_y"/>
                                          </p:val>
                                        </p:tav>
                                        <p:tav tm="100000">
                                          <p:val>
                                            <p:strVal val="#ppt_y"/>
                                          </p:val>
                                        </p:tav>
                                      </p:tavLst>
                                    </p:anim>
                                  </p:childTnLst>
                                </p:cTn>
                              </p:par>
                              <p:par>
                                <p:cTn id="92" presetID="2" presetClass="entr" presetSubtype="2" fill="hold" grpId="0" nodeType="withEffect">
                                  <p:stCondLst>
                                    <p:cond delay="0"/>
                                  </p:stCondLst>
                                  <p:childTnLst>
                                    <p:set>
                                      <p:cBhvr>
                                        <p:cTn id="93" dur="1" fill="hold">
                                          <p:stCondLst>
                                            <p:cond delay="0"/>
                                          </p:stCondLst>
                                        </p:cTn>
                                        <p:tgtEl>
                                          <p:spTgt spid="11"/>
                                        </p:tgtEl>
                                        <p:attrNameLst>
                                          <p:attrName>style.visibility</p:attrName>
                                        </p:attrNameLst>
                                      </p:cBhvr>
                                      <p:to>
                                        <p:strVal val="visible"/>
                                      </p:to>
                                    </p:set>
                                    <p:anim calcmode="lin" valueType="num">
                                      <p:cBhvr additive="base">
                                        <p:cTn id="94" dur="5000" fill="hold"/>
                                        <p:tgtEl>
                                          <p:spTgt spid="11"/>
                                        </p:tgtEl>
                                        <p:attrNameLst>
                                          <p:attrName>ppt_x</p:attrName>
                                        </p:attrNameLst>
                                      </p:cBhvr>
                                      <p:tavLst>
                                        <p:tav tm="0">
                                          <p:val>
                                            <p:strVal val="1+#ppt_w/2"/>
                                          </p:val>
                                        </p:tav>
                                        <p:tav tm="100000">
                                          <p:val>
                                            <p:strVal val="#ppt_x"/>
                                          </p:val>
                                        </p:tav>
                                      </p:tavLst>
                                    </p:anim>
                                    <p:anim calcmode="lin" valueType="num">
                                      <p:cBhvr additive="base">
                                        <p:cTn id="95" dur="5000" fill="hold"/>
                                        <p:tgtEl>
                                          <p:spTgt spid="11"/>
                                        </p:tgtEl>
                                        <p:attrNameLst>
                                          <p:attrName>ppt_y</p:attrName>
                                        </p:attrNameLst>
                                      </p:cBhvr>
                                      <p:tavLst>
                                        <p:tav tm="0">
                                          <p:val>
                                            <p:strVal val="#ppt_y"/>
                                          </p:val>
                                        </p:tav>
                                        <p:tav tm="100000">
                                          <p:val>
                                            <p:strVal val="#ppt_y"/>
                                          </p:val>
                                        </p:tav>
                                      </p:tavLst>
                                    </p:anim>
                                  </p:childTnLst>
                                </p:cTn>
                              </p:par>
                              <p:par>
                                <p:cTn id="96" presetID="2" presetClass="entr" presetSubtype="8" fill="hold" grpId="0" nodeType="withEffect">
                                  <p:stCondLst>
                                    <p:cond delay="0"/>
                                  </p:stCondLst>
                                  <p:childTnLst>
                                    <p:set>
                                      <p:cBhvr>
                                        <p:cTn id="97" dur="1" fill="hold">
                                          <p:stCondLst>
                                            <p:cond delay="0"/>
                                          </p:stCondLst>
                                        </p:cTn>
                                        <p:tgtEl>
                                          <p:spTgt spid="6"/>
                                        </p:tgtEl>
                                        <p:attrNameLst>
                                          <p:attrName>style.visibility</p:attrName>
                                        </p:attrNameLst>
                                      </p:cBhvr>
                                      <p:to>
                                        <p:strVal val="visible"/>
                                      </p:to>
                                    </p:set>
                                    <p:anim calcmode="lin" valueType="num">
                                      <p:cBhvr additive="base">
                                        <p:cTn id="98" dur="5000" fill="hold"/>
                                        <p:tgtEl>
                                          <p:spTgt spid="6"/>
                                        </p:tgtEl>
                                        <p:attrNameLst>
                                          <p:attrName>ppt_x</p:attrName>
                                        </p:attrNameLst>
                                      </p:cBhvr>
                                      <p:tavLst>
                                        <p:tav tm="0">
                                          <p:val>
                                            <p:strVal val="0-#ppt_w/2"/>
                                          </p:val>
                                        </p:tav>
                                        <p:tav tm="100000">
                                          <p:val>
                                            <p:strVal val="#ppt_x"/>
                                          </p:val>
                                        </p:tav>
                                      </p:tavLst>
                                    </p:anim>
                                    <p:anim calcmode="lin" valueType="num">
                                      <p:cBhvr additive="base">
                                        <p:cTn id="99" dur="5000" fill="hold"/>
                                        <p:tgtEl>
                                          <p:spTgt spid="6"/>
                                        </p:tgtEl>
                                        <p:attrNameLst>
                                          <p:attrName>ppt_y</p:attrName>
                                        </p:attrNameLst>
                                      </p:cBhvr>
                                      <p:tavLst>
                                        <p:tav tm="0">
                                          <p:val>
                                            <p:strVal val="#ppt_y"/>
                                          </p:val>
                                        </p:tav>
                                        <p:tav tm="100000">
                                          <p:val>
                                            <p:strVal val="#ppt_y"/>
                                          </p:val>
                                        </p:tav>
                                      </p:tavLst>
                                    </p:anim>
                                  </p:childTnLst>
                                </p:cTn>
                              </p:par>
                              <p:par>
                                <p:cTn id="100" presetID="2" presetClass="entr" presetSubtype="8" fill="hold" grpId="0" nodeType="withEffect">
                                  <p:stCondLst>
                                    <p:cond delay="0"/>
                                  </p:stCondLst>
                                  <p:childTnLst>
                                    <p:set>
                                      <p:cBhvr>
                                        <p:cTn id="101" dur="1" fill="hold">
                                          <p:stCondLst>
                                            <p:cond delay="0"/>
                                          </p:stCondLst>
                                        </p:cTn>
                                        <p:tgtEl>
                                          <p:spTgt spid="7"/>
                                        </p:tgtEl>
                                        <p:attrNameLst>
                                          <p:attrName>style.visibility</p:attrName>
                                        </p:attrNameLst>
                                      </p:cBhvr>
                                      <p:to>
                                        <p:strVal val="visible"/>
                                      </p:to>
                                    </p:set>
                                    <p:anim calcmode="lin" valueType="num">
                                      <p:cBhvr additive="base">
                                        <p:cTn id="102" dur="5000" fill="hold"/>
                                        <p:tgtEl>
                                          <p:spTgt spid="7"/>
                                        </p:tgtEl>
                                        <p:attrNameLst>
                                          <p:attrName>ppt_x</p:attrName>
                                        </p:attrNameLst>
                                      </p:cBhvr>
                                      <p:tavLst>
                                        <p:tav tm="0">
                                          <p:val>
                                            <p:strVal val="0-#ppt_w/2"/>
                                          </p:val>
                                        </p:tav>
                                        <p:tav tm="100000">
                                          <p:val>
                                            <p:strVal val="#ppt_x"/>
                                          </p:val>
                                        </p:tav>
                                      </p:tavLst>
                                    </p:anim>
                                    <p:anim calcmode="lin" valueType="num">
                                      <p:cBhvr additive="base">
                                        <p:cTn id="103" dur="5000" fill="hold"/>
                                        <p:tgtEl>
                                          <p:spTgt spid="7"/>
                                        </p:tgtEl>
                                        <p:attrNameLst>
                                          <p:attrName>ppt_y</p:attrName>
                                        </p:attrNameLst>
                                      </p:cBhvr>
                                      <p:tavLst>
                                        <p:tav tm="0">
                                          <p:val>
                                            <p:strVal val="#ppt_y"/>
                                          </p:val>
                                        </p:tav>
                                        <p:tav tm="100000">
                                          <p:val>
                                            <p:strVal val="#ppt_y"/>
                                          </p:val>
                                        </p:tav>
                                      </p:tavLst>
                                    </p:anim>
                                  </p:childTnLst>
                                </p:cTn>
                              </p:par>
                              <p:par>
                                <p:cTn id="104" presetID="2" presetClass="entr" presetSubtype="8" fill="hold" grpId="0" nodeType="withEffect">
                                  <p:stCondLst>
                                    <p:cond delay="0"/>
                                  </p:stCondLst>
                                  <p:childTnLst>
                                    <p:set>
                                      <p:cBhvr>
                                        <p:cTn id="105" dur="1" fill="hold">
                                          <p:stCondLst>
                                            <p:cond delay="0"/>
                                          </p:stCondLst>
                                        </p:cTn>
                                        <p:tgtEl>
                                          <p:spTgt spid="10"/>
                                        </p:tgtEl>
                                        <p:attrNameLst>
                                          <p:attrName>style.visibility</p:attrName>
                                        </p:attrNameLst>
                                      </p:cBhvr>
                                      <p:to>
                                        <p:strVal val="visible"/>
                                      </p:to>
                                    </p:set>
                                    <p:anim calcmode="lin" valueType="num">
                                      <p:cBhvr additive="base">
                                        <p:cTn id="106" dur="5000" fill="hold"/>
                                        <p:tgtEl>
                                          <p:spTgt spid="10"/>
                                        </p:tgtEl>
                                        <p:attrNameLst>
                                          <p:attrName>ppt_x</p:attrName>
                                        </p:attrNameLst>
                                      </p:cBhvr>
                                      <p:tavLst>
                                        <p:tav tm="0">
                                          <p:val>
                                            <p:strVal val="0-#ppt_w/2"/>
                                          </p:val>
                                        </p:tav>
                                        <p:tav tm="100000">
                                          <p:val>
                                            <p:strVal val="#ppt_x"/>
                                          </p:val>
                                        </p:tav>
                                      </p:tavLst>
                                    </p:anim>
                                    <p:anim calcmode="lin" valueType="num">
                                      <p:cBhvr additive="base">
                                        <p:cTn id="107" dur="5000" fill="hold"/>
                                        <p:tgtEl>
                                          <p:spTgt spid="10"/>
                                        </p:tgtEl>
                                        <p:attrNameLst>
                                          <p:attrName>ppt_y</p:attrName>
                                        </p:attrNameLst>
                                      </p:cBhvr>
                                      <p:tavLst>
                                        <p:tav tm="0">
                                          <p:val>
                                            <p:strVal val="#ppt_y"/>
                                          </p:val>
                                        </p:tav>
                                        <p:tav tm="100000">
                                          <p:val>
                                            <p:strVal val="#ppt_y"/>
                                          </p:val>
                                        </p:tav>
                                      </p:tavLst>
                                    </p:anim>
                                  </p:childTnLst>
                                </p:cTn>
                              </p:par>
                              <p:par>
                                <p:cTn id="108" presetID="2" presetClass="entr" presetSubtype="8" fill="hold" grpId="0" nodeType="withEffect">
                                  <p:stCondLst>
                                    <p:cond delay="0"/>
                                  </p:stCondLst>
                                  <p:childTnLst>
                                    <p:set>
                                      <p:cBhvr>
                                        <p:cTn id="109" dur="1" fill="hold">
                                          <p:stCondLst>
                                            <p:cond delay="0"/>
                                          </p:stCondLst>
                                        </p:cTn>
                                        <p:tgtEl>
                                          <p:spTgt spid="12"/>
                                        </p:tgtEl>
                                        <p:attrNameLst>
                                          <p:attrName>style.visibility</p:attrName>
                                        </p:attrNameLst>
                                      </p:cBhvr>
                                      <p:to>
                                        <p:strVal val="visible"/>
                                      </p:to>
                                    </p:set>
                                    <p:anim calcmode="lin" valueType="num">
                                      <p:cBhvr additive="base">
                                        <p:cTn id="110" dur="5000" fill="hold"/>
                                        <p:tgtEl>
                                          <p:spTgt spid="12"/>
                                        </p:tgtEl>
                                        <p:attrNameLst>
                                          <p:attrName>ppt_x</p:attrName>
                                        </p:attrNameLst>
                                      </p:cBhvr>
                                      <p:tavLst>
                                        <p:tav tm="0">
                                          <p:val>
                                            <p:strVal val="0-#ppt_w/2"/>
                                          </p:val>
                                        </p:tav>
                                        <p:tav tm="100000">
                                          <p:val>
                                            <p:strVal val="#ppt_x"/>
                                          </p:val>
                                        </p:tav>
                                      </p:tavLst>
                                    </p:anim>
                                    <p:anim calcmode="lin" valueType="num">
                                      <p:cBhvr additive="base">
                                        <p:cTn id="111" dur="5000" fill="hold"/>
                                        <p:tgtEl>
                                          <p:spTgt spid="12"/>
                                        </p:tgtEl>
                                        <p:attrNameLst>
                                          <p:attrName>ppt_y</p:attrName>
                                        </p:attrNameLst>
                                      </p:cBhvr>
                                      <p:tavLst>
                                        <p:tav tm="0">
                                          <p:val>
                                            <p:strVal val="#ppt_y"/>
                                          </p:val>
                                        </p:tav>
                                        <p:tav tm="100000">
                                          <p:val>
                                            <p:strVal val="#ppt_y"/>
                                          </p:val>
                                        </p:tav>
                                      </p:tavLst>
                                    </p:anim>
                                  </p:childTnLst>
                                </p:cTn>
                              </p:par>
                            </p:childTnLst>
                          </p:cTn>
                        </p:par>
                        <p:par>
                          <p:cTn id="112" fill="hold">
                            <p:stCondLst>
                              <p:cond delay="5000"/>
                            </p:stCondLst>
                            <p:childTnLst>
                              <p:par>
                                <p:cTn id="113" presetID="2" presetClass="exit" presetSubtype="2" fill="hold" grpId="4" nodeType="afterEffect">
                                  <p:stCondLst>
                                    <p:cond delay="0"/>
                                  </p:stCondLst>
                                  <p:childTnLst>
                                    <p:anim calcmode="lin" valueType="num">
                                      <p:cBhvr additive="base">
                                        <p:cTn id="114" dur="5000"/>
                                        <p:tgtEl>
                                          <p:spTgt spid="5"/>
                                        </p:tgtEl>
                                        <p:attrNameLst>
                                          <p:attrName>ppt_x</p:attrName>
                                        </p:attrNameLst>
                                      </p:cBhvr>
                                      <p:tavLst>
                                        <p:tav tm="0">
                                          <p:val>
                                            <p:strVal val="ppt_x"/>
                                          </p:val>
                                        </p:tav>
                                        <p:tav tm="100000">
                                          <p:val>
                                            <p:strVal val="1+ppt_w/2"/>
                                          </p:val>
                                        </p:tav>
                                      </p:tavLst>
                                    </p:anim>
                                    <p:anim calcmode="lin" valueType="num">
                                      <p:cBhvr additive="base">
                                        <p:cTn id="115" dur="5000"/>
                                        <p:tgtEl>
                                          <p:spTgt spid="5"/>
                                        </p:tgtEl>
                                        <p:attrNameLst>
                                          <p:attrName>ppt_y</p:attrName>
                                        </p:attrNameLst>
                                      </p:cBhvr>
                                      <p:tavLst>
                                        <p:tav tm="0">
                                          <p:val>
                                            <p:strVal val="ppt_y"/>
                                          </p:val>
                                        </p:tav>
                                        <p:tav tm="100000">
                                          <p:val>
                                            <p:strVal val="ppt_y"/>
                                          </p:val>
                                        </p:tav>
                                      </p:tavLst>
                                    </p:anim>
                                    <p:set>
                                      <p:cBhvr>
                                        <p:cTn id="116" dur="1" fill="hold">
                                          <p:stCondLst>
                                            <p:cond delay="4999"/>
                                          </p:stCondLst>
                                        </p:cTn>
                                        <p:tgtEl>
                                          <p:spTgt spid="5"/>
                                        </p:tgtEl>
                                        <p:attrNameLst>
                                          <p:attrName>style.visibility</p:attrName>
                                        </p:attrNameLst>
                                      </p:cBhvr>
                                      <p:to>
                                        <p:strVal val="hidden"/>
                                      </p:to>
                                    </p:set>
                                  </p:childTnLst>
                                </p:cTn>
                              </p:par>
                              <p:par>
                                <p:cTn id="117" presetID="2" presetClass="exit" presetSubtype="2" fill="hold" grpId="4" nodeType="withEffect">
                                  <p:stCondLst>
                                    <p:cond delay="0"/>
                                  </p:stCondLst>
                                  <p:childTnLst>
                                    <p:anim calcmode="lin" valueType="num">
                                      <p:cBhvr additive="base">
                                        <p:cTn id="118" dur="5000"/>
                                        <p:tgtEl>
                                          <p:spTgt spid="8"/>
                                        </p:tgtEl>
                                        <p:attrNameLst>
                                          <p:attrName>ppt_x</p:attrName>
                                        </p:attrNameLst>
                                      </p:cBhvr>
                                      <p:tavLst>
                                        <p:tav tm="0">
                                          <p:val>
                                            <p:strVal val="ppt_x"/>
                                          </p:val>
                                        </p:tav>
                                        <p:tav tm="100000">
                                          <p:val>
                                            <p:strVal val="1+ppt_w/2"/>
                                          </p:val>
                                        </p:tav>
                                      </p:tavLst>
                                    </p:anim>
                                    <p:anim calcmode="lin" valueType="num">
                                      <p:cBhvr additive="base">
                                        <p:cTn id="119" dur="5000"/>
                                        <p:tgtEl>
                                          <p:spTgt spid="8"/>
                                        </p:tgtEl>
                                        <p:attrNameLst>
                                          <p:attrName>ppt_y</p:attrName>
                                        </p:attrNameLst>
                                      </p:cBhvr>
                                      <p:tavLst>
                                        <p:tav tm="0">
                                          <p:val>
                                            <p:strVal val="ppt_y"/>
                                          </p:val>
                                        </p:tav>
                                        <p:tav tm="100000">
                                          <p:val>
                                            <p:strVal val="ppt_y"/>
                                          </p:val>
                                        </p:tav>
                                      </p:tavLst>
                                    </p:anim>
                                    <p:set>
                                      <p:cBhvr>
                                        <p:cTn id="120" dur="1" fill="hold">
                                          <p:stCondLst>
                                            <p:cond delay="4999"/>
                                          </p:stCondLst>
                                        </p:cTn>
                                        <p:tgtEl>
                                          <p:spTgt spid="8"/>
                                        </p:tgtEl>
                                        <p:attrNameLst>
                                          <p:attrName>style.visibility</p:attrName>
                                        </p:attrNameLst>
                                      </p:cBhvr>
                                      <p:to>
                                        <p:strVal val="hidden"/>
                                      </p:to>
                                    </p:set>
                                  </p:childTnLst>
                                </p:cTn>
                              </p:par>
                              <p:par>
                                <p:cTn id="121" presetID="2" presetClass="exit" presetSubtype="2" fill="hold" grpId="4" nodeType="withEffect">
                                  <p:stCondLst>
                                    <p:cond delay="0"/>
                                  </p:stCondLst>
                                  <p:childTnLst>
                                    <p:anim calcmode="lin" valueType="num">
                                      <p:cBhvr additive="base">
                                        <p:cTn id="122" dur="5000"/>
                                        <p:tgtEl>
                                          <p:spTgt spid="9"/>
                                        </p:tgtEl>
                                        <p:attrNameLst>
                                          <p:attrName>ppt_x</p:attrName>
                                        </p:attrNameLst>
                                      </p:cBhvr>
                                      <p:tavLst>
                                        <p:tav tm="0">
                                          <p:val>
                                            <p:strVal val="ppt_x"/>
                                          </p:val>
                                        </p:tav>
                                        <p:tav tm="100000">
                                          <p:val>
                                            <p:strVal val="1+ppt_w/2"/>
                                          </p:val>
                                        </p:tav>
                                      </p:tavLst>
                                    </p:anim>
                                    <p:anim calcmode="lin" valueType="num">
                                      <p:cBhvr additive="base">
                                        <p:cTn id="123" dur="5000"/>
                                        <p:tgtEl>
                                          <p:spTgt spid="9"/>
                                        </p:tgtEl>
                                        <p:attrNameLst>
                                          <p:attrName>ppt_y</p:attrName>
                                        </p:attrNameLst>
                                      </p:cBhvr>
                                      <p:tavLst>
                                        <p:tav tm="0">
                                          <p:val>
                                            <p:strVal val="ppt_y"/>
                                          </p:val>
                                        </p:tav>
                                        <p:tav tm="100000">
                                          <p:val>
                                            <p:strVal val="ppt_y"/>
                                          </p:val>
                                        </p:tav>
                                      </p:tavLst>
                                    </p:anim>
                                    <p:set>
                                      <p:cBhvr>
                                        <p:cTn id="124" dur="1" fill="hold">
                                          <p:stCondLst>
                                            <p:cond delay="4999"/>
                                          </p:stCondLst>
                                        </p:cTn>
                                        <p:tgtEl>
                                          <p:spTgt spid="9"/>
                                        </p:tgtEl>
                                        <p:attrNameLst>
                                          <p:attrName>style.visibility</p:attrName>
                                        </p:attrNameLst>
                                      </p:cBhvr>
                                      <p:to>
                                        <p:strVal val="hidden"/>
                                      </p:to>
                                    </p:set>
                                  </p:childTnLst>
                                </p:cTn>
                              </p:par>
                              <p:par>
                                <p:cTn id="125" presetID="2" presetClass="exit" presetSubtype="2" fill="hold" grpId="4" nodeType="withEffect">
                                  <p:stCondLst>
                                    <p:cond delay="0"/>
                                  </p:stCondLst>
                                  <p:childTnLst>
                                    <p:anim calcmode="lin" valueType="num">
                                      <p:cBhvr additive="base">
                                        <p:cTn id="126" dur="5000"/>
                                        <p:tgtEl>
                                          <p:spTgt spid="11"/>
                                        </p:tgtEl>
                                        <p:attrNameLst>
                                          <p:attrName>ppt_x</p:attrName>
                                        </p:attrNameLst>
                                      </p:cBhvr>
                                      <p:tavLst>
                                        <p:tav tm="0">
                                          <p:val>
                                            <p:strVal val="ppt_x"/>
                                          </p:val>
                                        </p:tav>
                                        <p:tav tm="100000">
                                          <p:val>
                                            <p:strVal val="1+ppt_w/2"/>
                                          </p:val>
                                        </p:tav>
                                      </p:tavLst>
                                    </p:anim>
                                    <p:anim calcmode="lin" valueType="num">
                                      <p:cBhvr additive="base">
                                        <p:cTn id="127" dur="5000"/>
                                        <p:tgtEl>
                                          <p:spTgt spid="11"/>
                                        </p:tgtEl>
                                        <p:attrNameLst>
                                          <p:attrName>ppt_y</p:attrName>
                                        </p:attrNameLst>
                                      </p:cBhvr>
                                      <p:tavLst>
                                        <p:tav tm="0">
                                          <p:val>
                                            <p:strVal val="ppt_y"/>
                                          </p:val>
                                        </p:tav>
                                        <p:tav tm="100000">
                                          <p:val>
                                            <p:strVal val="ppt_y"/>
                                          </p:val>
                                        </p:tav>
                                      </p:tavLst>
                                    </p:anim>
                                    <p:set>
                                      <p:cBhvr>
                                        <p:cTn id="128" dur="1" fill="hold">
                                          <p:stCondLst>
                                            <p:cond delay="4999"/>
                                          </p:stCondLst>
                                        </p:cTn>
                                        <p:tgtEl>
                                          <p:spTgt spid="11"/>
                                        </p:tgtEl>
                                        <p:attrNameLst>
                                          <p:attrName>style.visibility</p:attrName>
                                        </p:attrNameLst>
                                      </p:cBhvr>
                                      <p:to>
                                        <p:strVal val="hidden"/>
                                      </p:to>
                                    </p:set>
                                  </p:childTnLst>
                                </p:cTn>
                              </p:par>
                              <p:par>
                                <p:cTn id="129" presetID="2" presetClass="exit" presetSubtype="8" fill="hold" grpId="4" nodeType="withEffect">
                                  <p:stCondLst>
                                    <p:cond delay="0"/>
                                  </p:stCondLst>
                                  <p:childTnLst>
                                    <p:anim calcmode="lin" valueType="num">
                                      <p:cBhvr additive="base">
                                        <p:cTn id="130" dur="5000"/>
                                        <p:tgtEl>
                                          <p:spTgt spid="6"/>
                                        </p:tgtEl>
                                        <p:attrNameLst>
                                          <p:attrName>ppt_x</p:attrName>
                                        </p:attrNameLst>
                                      </p:cBhvr>
                                      <p:tavLst>
                                        <p:tav tm="0">
                                          <p:val>
                                            <p:strVal val="ppt_x"/>
                                          </p:val>
                                        </p:tav>
                                        <p:tav tm="100000">
                                          <p:val>
                                            <p:strVal val="0-ppt_w/2"/>
                                          </p:val>
                                        </p:tav>
                                      </p:tavLst>
                                    </p:anim>
                                    <p:anim calcmode="lin" valueType="num">
                                      <p:cBhvr additive="base">
                                        <p:cTn id="131" dur="5000"/>
                                        <p:tgtEl>
                                          <p:spTgt spid="6"/>
                                        </p:tgtEl>
                                        <p:attrNameLst>
                                          <p:attrName>ppt_y</p:attrName>
                                        </p:attrNameLst>
                                      </p:cBhvr>
                                      <p:tavLst>
                                        <p:tav tm="0">
                                          <p:val>
                                            <p:strVal val="ppt_y"/>
                                          </p:val>
                                        </p:tav>
                                        <p:tav tm="100000">
                                          <p:val>
                                            <p:strVal val="ppt_y"/>
                                          </p:val>
                                        </p:tav>
                                      </p:tavLst>
                                    </p:anim>
                                    <p:set>
                                      <p:cBhvr>
                                        <p:cTn id="132" dur="1" fill="hold">
                                          <p:stCondLst>
                                            <p:cond delay="4999"/>
                                          </p:stCondLst>
                                        </p:cTn>
                                        <p:tgtEl>
                                          <p:spTgt spid="6"/>
                                        </p:tgtEl>
                                        <p:attrNameLst>
                                          <p:attrName>style.visibility</p:attrName>
                                        </p:attrNameLst>
                                      </p:cBhvr>
                                      <p:to>
                                        <p:strVal val="hidden"/>
                                      </p:to>
                                    </p:set>
                                  </p:childTnLst>
                                </p:cTn>
                              </p:par>
                              <p:par>
                                <p:cTn id="133" presetID="2" presetClass="exit" presetSubtype="8" fill="hold" grpId="4" nodeType="withEffect">
                                  <p:stCondLst>
                                    <p:cond delay="0"/>
                                  </p:stCondLst>
                                  <p:childTnLst>
                                    <p:anim calcmode="lin" valueType="num">
                                      <p:cBhvr additive="base">
                                        <p:cTn id="134" dur="5000"/>
                                        <p:tgtEl>
                                          <p:spTgt spid="7"/>
                                        </p:tgtEl>
                                        <p:attrNameLst>
                                          <p:attrName>ppt_x</p:attrName>
                                        </p:attrNameLst>
                                      </p:cBhvr>
                                      <p:tavLst>
                                        <p:tav tm="0">
                                          <p:val>
                                            <p:strVal val="ppt_x"/>
                                          </p:val>
                                        </p:tav>
                                        <p:tav tm="100000">
                                          <p:val>
                                            <p:strVal val="0-ppt_w/2"/>
                                          </p:val>
                                        </p:tav>
                                      </p:tavLst>
                                    </p:anim>
                                    <p:anim calcmode="lin" valueType="num">
                                      <p:cBhvr additive="base">
                                        <p:cTn id="135" dur="5000"/>
                                        <p:tgtEl>
                                          <p:spTgt spid="7"/>
                                        </p:tgtEl>
                                        <p:attrNameLst>
                                          <p:attrName>ppt_y</p:attrName>
                                        </p:attrNameLst>
                                      </p:cBhvr>
                                      <p:tavLst>
                                        <p:tav tm="0">
                                          <p:val>
                                            <p:strVal val="ppt_y"/>
                                          </p:val>
                                        </p:tav>
                                        <p:tav tm="100000">
                                          <p:val>
                                            <p:strVal val="ppt_y"/>
                                          </p:val>
                                        </p:tav>
                                      </p:tavLst>
                                    </p:anim>
                                    <p:set>
                                      <p:cBhvr>
                                        <p:cTn id="136" dur="1" fill="hold">
                                          <p:stCondLst>
                                            <p:cond delay="4999"/>
                                          </p:stCondLst>
                                        </p:cTn>
                                        <p:tgtEl>
                                          <p:spTgt spid="7"/>
                                        </p:tgtEl>
                                        <p:attrNameLst>
                                          <p:attrName>style.visibility</p:attrName>
                                        </p:attrNameLst>
                                      </p:cBhvr>
                                      <p:to>
                                        <p:strVal val="hidden"/>
                                      </p:to>
                                    </p:set>
                                  </p:childTnLst>
                                </p:cTn>
                              </p:par>
                              <p:par>
                                <p:cTn id="137" presetID="2" presetClass="exit" presetSubtype="8" fill="hold" grpId="4" nodeType="withEffect">
                                  <p:stCondLst>
                                    <p:cond delay="0"/>
                                  </p:stCondLst>
                                  <p:childTnLst>
                                    <p:anim calcmode="lin" valueType="num">
                                      <p:cBhvr additive="base">
                                        <p:cTn id="138" dur="5000"/>
                                        <p:tgtEl>
                                          <p:spTgt spid="10"/>
                                        </p:tgtEl>
                                        <p:attrNameLst>
                                          <p:attrName>ppt_x</p:attrName>
                                        </p:attrNameLst>
                                      </p:cBhvr>
                                      <p:tavLst>
                                        <p:tav tm="0">
                                          <p:val>
                                            <p:strVal val="ppt_x"/>
                                          </p:val>
                                        </p:tav>
                                        <p:tav tm="100000">
                                          <p:val>
                                            <p:strVal val="0-ppt_w/2"/>
                                          </p:val>
                                        </p:tav>
                                      </p:tavLst>
                                    </p:anim>
                                    <p:anim calcmode="lin" valueType="num">
                                      <p:cBhvr additive="base">
                                        <p:cTn id="139" dur="5000"/>
                                        <p:tgtEl>
                                          <p:spTgt spid="10"/>
                                        </p:tgtEl>
                                        <p:attrNameLst>
                                          <p:attrName>ppt_y</p:attrName>
                                        </p:attrNameLst>
                                      </p:cBhvr>
                                      <p:tavLst>
                                        <p:tav tm="0">
                                          <p:val>
                                            <p:strVal val="ppt_y"/>
                                          </p:val>
                                        </p:tav>
                                        <p:tav tm="100000">
                                          <p:val>
                                            <p:strVal val="ppt_y"/>
                                          </p:val>
                                        </p:tav>
                                      </p:tavLst>
                                    </p:anim>
                                    <p:set>
                                      <p:cBhvr>
                                        <p:cTn id="140" dur="1" fill="hold">
                                          <p:stCondLst>
                                            <p:cond delay="4999"/>
                                          </p:stCondLst>
                                        </p:cTn>
                                        <p:tgtEl>
                                          <p:spTgt spid="10"/>
                                        </p:tgtEl>
                                        <p:attrNameLst>
                                          <p:attrName>style.visibility</p:attrName>
                                        </p:attrNameLst>
                                      </p:cBhvr>
                                      <p:to>
                                        <p:strVal val="hidden"/>
                                      </p:to>
                                    </p:set>
                                  </p:childTnLst>
                                </p:cTn>
                              </p:par>
                              <p:par>
                                <p:cTn id="141" presetID="2" presetClass="exit" presetSubtype="8" fill="hold" grpId="4" nodeType="withEffect">
                                  <p:stCondLst>
                                    <p:cond delay="0"/>
                                  </p:stCondLst>
                                  <p:childTnLst>
                                    <p:anim calcmode="lin" valueType="num">
                                      <p:cBhvr additive="base">
                                        <p:cTn id="142" dur="5000"/>
                                        <p:tgtEl>
                                          <p:spTgt spid="12"/>
                                        </p:tgtEl>
                                        <p:attrNameLst>
                                          <p:attrName>ppt_x</p:attrName>
                                        </p:attrNameLst>
                                      </p:cBhvr>
                                      <p:tavLst>
                                        <p:tav tm="0">
                                          <p:val>
                                            <p:strVal val="ppt_x"/>
                                          </p:val>
                                        </p:tav>
                                        <p:tav tm="100000">
                                          <p:val>
                                            <p:strVal val="0-ppt_w/2"/>
                                          </p:val>
                                        </p:tav>
                                      </p:tavLst>
                                    </p:anim>
                                    <p:anim calcmode="lin" valueType="num">
                                      <p:cBhvr additive="base">
                                        <p:cTn id="143" dur="5000"/>
                                        <p:tgtEl>
                                          <p:spTgt spid="12"/>
                                        </p:tgtEl>
                                        <p:attrNameLst>
                                          <p:attrName>ppt_y</p:attrName>
                                        </p:attrNameLst>
                                      </p:cBhvr>
                                      <p:tavLst>
                                        <p:tav tm="0">
                                          <p:val>
                                            <p:strVal val="ppt_y"/>
                                          </p:val>
                                        </p:tav>
                                        <p:tav tm="100000">
                                          <p:val>
                                            <p:strVal val="ppt_y"/>
                                          </p:val>
                                        </p:tav>
                                      </p:tavLst>
                                    </p:anim>
                                    <p:set>
                                      <p:cBhvr>
                                        <p:cTn id="144" dur="1" fill="hold">
                                          <p:stCondLst>
                                            <p:cond delay="4999"/>
                                          </p:stCondLst>
                                        </p:cTn>
                                        <p:tgtEl>
                                          <p:spTgt spid="12"/>
                                        </p:tgtEl>
                                        <p:attrNameLst>
                                          <p:attrName>style.visibility</p:attrName>
                                        </p:attrNameLst>
                                      </p:cBhvr>
                                      <p:to>
                                        <p:strVal val="hidden"/>
                                      </p:to>
                                    </p:set>
                                  </p:childTnLst>
                                </p:cTn>
                              </p:par>
                              <p:par>
                                <p:cTn id="145" presetID="19" presetClass="exit" presetSubtype="10" fill="hold" grpId="5" nodeType="withEffect">
                                  <p:stCondLst>
                                    <p:cond delay="0"/>
                                  </p:stCondLst>
                                  <p:childTnLst>
                                    <p:anim calcmode="lin" valueType="num">
                                      <p:cBhvr>
                                        <p:cTn id="146" dur="5000"/>
                                        <p:tgtEl>
                                          <p:spTgt spid="5"/>
                                        </p:tgtEl>
                                        <p:attrNameLst>
                                          <p:attrName>ppt_h</p:attrName>
                                        </p:attrNameLst>
                                      </p:cBhvr>
                                      <p:tavLst>
                                        <p:tav tm="0">
                                          <p:val>
                                            <p:strVal val="ppt_h"/>
                                          </p:val>
                                        </p:tav>
                                        <p:tav tm="100000">
                                          <p:val>
                                            <p:strVal val="ppt_h"/>
                                          </p:val>
                                        </p:tav>
                                      </p:tavLst>
                                    </p:anim>
                                    <p:anim calcmode="lin" valueType="num">
                                      <p:cBhvr>
                                        <p:cTn id="147" dur="5000"/>
                                        <p:tgtEl>
                                          <p:spTgt spid="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48" dur="1" fill="hold">
                                          <p:stCondLst>
                                            <p:cond delay="4999"/>
                                          </p:stCondLst>
                                        </p:cTn>
                                        <p:tgtEl>
                                          <p:spTgt spid="5"/>
                                        </p:tgtEl>
                                        <p:attrNameLst>
                                          <p:attrName>style.visibility</p:attrName>
                                        </p:attrNameLst>
                                      </p:cBhvr>
                                      <p:to>
                                        <p:strVal val="hidden"/>
                                      </p:to>
                                    </p:set>
                                  </p:childTnLst>
                                </p:cTn>
                              </p:par>
                              <p:par>
                                <p:cTn id="149" presetID="19" presetClass="exit" presetSubtype="10" fill="hold" grpId="5" nodeType="withEffect">
                                  <p:stCondLst>
                                    <p:cond delay="0"/>
                                  </p:stCondLst>
                                  <p:childTnLst>
                                    <p:anim calcmode="lin" valueType="num">
                                      <p:cBhvr>
                                        <p:cTn id="150" dur="5000"/>
                                        <p:tgtEl>
                                          <p:spTgt spid="6"/>
                                        </p:tgtEl>
                                        <p:attrNameLst>
                                          <p:attrName>ppt_h</p:attrName>
                                        </p:attrNameLst>
                                      </p:cBhvr>
                                      <p:tavLst>
                                        <p:tav tm="0">
                                          <p:val>
                                            <p:strVal val="ppt_h"/>
                                          </p:val>
                                        </p:tav>
                                        <p:tav tm="100000">
                                          <p:val>
                                            <p:strVal val="ppt_h"/>
                                          </p:val>
                                        </p:tav>
                                      </p:tavLst>
                                    </p:anim>
                                    <p:anim calcmode="lin" valueType="num">
                                      <p:cBhvr>
                                        <p:cTn id="151" dur="5000"/>
                                        <p:tgtEl>
                                          <p:spTgt spid="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52" dur="1" fill="hold">
                                          <p:stCondLst>
                                            <p:cond delay="4999"/>
                                          </p:stCondLst>
                                        </p:cTn>
                                        <p:tgtEl>
                                          <p:spTgt spid="6"/>
                                        </p:tgtEl>
                                        <p:attrNameLst>
                                          <p:attrName>style.visibility</p:attrName>
                                        </p:attrNameLst>
                                      </p:cBhvr>
                                      <p:to>
                                        <p:strVal val="hidden"/>
                                      </p:to>
                                    </p:set>
                                  </p:childTnLst>
                                </p:cTn>
                              </p:par>
                              <p:par>
                                <p:cTn id="153" presetID="19" presetClass="exit" presetSubtype="10" fill="hold" grpId="5" nodeType="withEffect">
                                  <p:stCondLst>
                                    <p:cond delay="0"/>
                                  </p:stCondLst>
                                  <p:childTnLst>
                                    <p:anim calcmode="lin" valueType="num">
                                      <p:cBhvr>
                                        <p:cTn id="154" dur="5000"/>
                                        <p:tgtEl>
                                          <p:spTgt spid="7"/>
                                        </p:tgtEl>
                                        <p:attrNameLst>
                                          <p:attrName>ppt_h</p:attrName>
                                        </p:attrNameLst>
                                      </p:cBhvr>
                                      <p:tavLst>
                                        <p:tav tm="0">
                                          <p:val>
                                            <p:strVal val="ppt_h"/>
                                          </p:val>
                                        </p:tav>
                                        <p:tav tm="100000">
                                          <p:val>
                                            <p:strVal val="ppt_h"/>
                                          </p:val>
                                        </p:tav>
                                      </p:tavLst>
                                    </p:anim>
                                    <p:anim calcmode="lin" valueType="num">
                                      <p:cBhvr>
                                        <p:cTn id="155" dur="5000"/>
                                        <p:tgtEl>
                                          <p:spTgt spid="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56" dur="1" fill="hold">
                                          <p:stCondLst>
                                            <p:cond delay="4999"/>
                                          </p:stCondLst>
                                        </p:cTn>
                                        <p:tgtEl>
                                          <p:spTgt spid="7"/>
                                        </p:tgtEl>
                                        <p:attrNameLst>
                                          <p:attrName>style.visibility</p:attrName>
                                        </p:attrNameLst>
                                      </p:cBhvr>
                                      <p:to>
                                        <p:strVal val="hidden"/>
                                      </p:to>
                                    </p:set>
                                  </p:childTnLst>
                                </p:cTn>
                              </p:par>
                              <p:par>
                                <p:cTn id="157" presetID="19" presetClass="exit" presetSubtype="10" fill="hold" grpId="5" nodeType="withEffect">
                                  <p:stCondLst>
                                    <p:cond delay="0"/>
                                  </p:stCondLst>
                                  <p:childTnLst>
                                    <p:anim calcmode="lin" valueType="num">
                                      <p:cBhvr>
                                        <p:cTn id="158" dur="5000"/>
                                        <p:tgtEl>
                                          <p:spTgt spid="8"/>
                                        </p:tgtEl>
                                        <p:attrNameLst>
                                          <p:attrName>ppt_h</p:attrName>
                                        </p:attrNameLst>
                                      </p:cBhvr>
                                      <p:tavLst>
                                        <p:tav tm="0">
                                          <p:val>
                                            <p:strVal val="ppt_h"/>
                                          </p:val>
                                        </p:tav>
                                        <p:tav tm="100000">
                                          <p:val>
                                            <p:strVal val="ppt_h"/>
                                          </p:val>
                                        </p:tav>
                                      </p:tavLst>
                                    </p:anim>
                                    <p:anim calcmode="lin" valueType="num">
                                      <p:cBhvr>
                                        <p:cTn id="159" dur="5000"/>
                                        <p:tgtEl>
                                          <p:spTgt spid="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60" dur="1" fill="hold">
                                          <p:stCondLst>
                                            <p:cond delay="4999"/>
                                          </p:stCondLst>
                                        </p:cTn>
                                        <p:tgtEl>
                                          <p:spTgt spid="8"/>
                                        </p:tgtEl>
                                        <p:attrNameLst>
                                          <p:attrName>style.visibility</p:attrName>
                                        </p:attrNameLst>
                                      </p:cBhvr>
                                      <p:to>
                                        <p:strVal val="hidden"/>
                                      </p:to>
                                    </p:set>
                                  </p:childTnLst>
                                </p:cTn>
                              </p:par>
                              <p:par>
                                <p:cTn id="161" presetID="19" presetClass="exit" presetSubtype="10" fill="hold" grpId="5" nodeType="withEffect">
                                  <p:stCondLst>
                                    <p:cond delay="0"/>
                                  </p:stCondLst>
                                  <p:childTnLst>
                                    <p:anim calcmode="lin" valueType="num">
                                      <p:cBhvr>
                                        <p:cTn id="162" dur="5000"/>
                                        <p:tgtEl>
                                          <p:spTgt spid="9"/>
                                        </p:tgtEl>
                                        <p:attrNameLst>
                                          <p:attrName>ppt_h</p:attrName>
                                        </p:attrNameLst>
                                      </p:cBhvr>
                                      <p:tavLst>
                                        <p:tav tm="0">
                                          <p:val>
                                            <p:strVal val="ppt_h"/>
                                          </p:val>
                                        </p:tav>
                                        <p:tav tm="100000">
                                          <p:val>
                                            <p:strVal val="ppt_h"/>
                                          </p:val>
                                        </p:tav>
                                      </p:tavLst>
                                    </p:anim>
                                    <p:anim calcmode="lin" valueType="num">
                                      <p:cBhvr>
                                        <p:cTn id="163" dur="5000"/>
                                        <p:tgtEl>
                                          <p:spTgt spid="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64" dur="1" fill="hold">
                                          <p:stCondLst>
                                            <p:cond delay="4999"/>
                                          </p:stCondLst>
                                        </p:cTn>
                                        <p:tgtEl>
                                          <p:spTgt spid="9"/>
                                        </p:tgtEl>
                                        <p:attrNameLst>
                                          <p:attrName>style.visibility</p:attrName>
                                        </p:attrNameLst>
                                      </p:cBhvr>
                                      <p:to>
                                        <p:strVal val="hidden"/>
                                      </p:to>
                                    </p:set>
                                  </p:childTnLst>
                                </p:cTn>
                              </p:par>
                              <p:par>
                                <p:cTn id="165" presetID="19" presetClass="exit" presetSubtype="10" fill="hold" grpId="5" nodeType="withEffect">
                                  <p:stCondLst>
                                    <p:cond delay="0"/>
                                  </p:stCondLst>
                                  <p:childTnLst>
                                    <p:anim calcmode="lin" valueType="num">
                                      <p:cBhvr>
                                        <p:cTn id="166" dur="5000"/>
                                        <p:tgtEl>
                                          <p:spTgt spid="10"/>
                                        </p:tgtEl>
                                        <p:attrNameLst>
                                          <p:attrName>ppt_h</p:attrName>
                                        </p:attrNameLst>
                                      </p:cBhvr>
                                      <p:tavLst>
                                        <p:tav tm="0">
                                          <p:val>
                                            <p:strVal val="ppt_h"/>
                                          </p:val>
                                        </p:tav>
                                        <p:tav tm="100000">
                                          <p:val>
                                            <p:strVal val="ppt_h"/>
                                          </p:val>
                                        </p:tav>
                                      </p:tavLst>
                                    </p:anim>
                                    <p:anim calcmode="lin" valueType="num">
                                      <p:cBhvr>
                                        <p:cTn id="167" dur="5000"/>
                                        <p:tgtEl>
                                          <p:spTgt spid="10"/>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68" dur="1" fill="hold">
                                          <p:stCondLst>
                                            <p:cond delay="4999"/>
                                          </p:stCondLst>
                                        </p:cTn>
                                        <p:tgtEl>
                                          <p:spTgt spid="10"/>
                                        </p:tgtEl>
                                        <p:attrNameLst>
                                          <p:attrName>style.visibility</p:attrName>
                                        </p:attrNameLst>
                                      </p:cBhvr>
                                      <p:to>
                                        <p:strVal val="hidden"/>
                                      </p:to>
                                    </p:set>
                                  </p:childTnLst>
                                </p:cTn>
                              </p:par>
                              <p:par>
                                <p:cTn id="169" presetID="19" presetClass="exit" presetSubtype="10" fill="hold" grpId="5" nodeType="withEffect">
                                  <p:stCondLst>
                                    <p:cond delay="0"/>
                                  </p:stCondLst>
                                  <p:childTnLst>
                                    <p:anim calcmode="lin" valueType="num">
                                      <p:cBhvr>
                                        <p:cTn id="170" dur="5000"/>
                                        <p:tgtEl>
                                          <p:spTgt spid="11"/>
                                        </p:tgtEl>
                                        <p:attrNameLst>
                                          <p:attrName>ppt_h</p:attrName>
                                        </p:attrNameLst>
                                      </p:cBhvr>
                                      <p:tavLst>
                                        <p:tav tm="0">
                                          <p:val>
                                            <p:strVal val="ppt_h"/>
                                          </p:val>
                                        </p:tav>
                                        <p:tav tm="100000">
                                          <p:val>
                                            <p:strVal val="ppt_h"/>
                                          </p:val>
                                        </p:tav>
                                      </p:tavLst>
                                    </p:anim>
                                    <p:anim calcmode="lin" valueType="num">
                                      <p:cBhvr>
                                        <p:cTn id="171" dur="5000"/>
                                        <p:tgtEl>
                                          <p:spTgt spid="11"/>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72" dur="1" fill="hold">
                                          <p:stCondLst>
                                            <p:cond delay="4999"/>
                                          </p:stCondLst>
                                        </p:cTn>
                                        <p:tgtEl>
                                          <p:spTgt spid="11"/>
                                        </p:tgtEl>
                                        <p:attrNameLst>
                                          <p:attrName>style.visibility</p:attrName>
                                        </p:attrNameLst>
                                      </p:cBhvr>
                                      <p:to>
                                        <p:strVal val="hidden"/>
                                      </p:to>
                                    </p:set>
                                  </p:childTnLst>
                                </p:cTn>
                              </p:par>
                              <p:par>
                                <p:cTn id="173" presetID="19" presetClass="exit" presetSubtype="10" fill="hold" grpId="5" nodeType="withEffect">
                                  <p:stCondLst>
                                    <p:cond delay="0"/>
                                  </p:stCondLst>
                                  <p:childTnLst>
                                    <p:anim calcmode="lin" valueType="num">
                                      <p:cBhvr>
                                        <p:cTn id="174" dur="5000"/>
                                        <p:tgtEl>
                                          <p:spTgt spid="12"/>
                                        </p:tgtEl>
                                        <p:attrNameLst>
                                          <p:attrName>ppt_h</p:attrName>
                                        </p:attrNameLst>
                                      </p:cBhvr>
                                      <p:tavLst>
                                        <p:tav tm="0">
                                          <p:val>
                                            <p:strVal val="ppt_h"/>
                                          </p:val>
                                        </p:tav>
                                        <p:tav tm="100000">
                                          <p:val>
                                            <p:strVal val="ppt_h"/>
                                          </p:val>
                                        </p:tav>
                                      </p:tavLst>
                                    </p:anim>
                                    <p:anim calcmode="lin" valueType="num">
                                      <p:cBhvr>
                                        <p:cTn id="175" dur="5000"/>
                                        <p:tgtEl>
                                          <p:spTgt spid="12"/>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76" dur="1" fill="hold">
                                          <p:stCondLst>
                                            <p:cond delay="4999"/>
                                          </p:stCondLst>
                                        </p:cTn>
                                        <p:tgtEl>
                                          <p:spTgt spid="12"/>
                                        </p:tgtEl>
                                        <p:attrNameLst>
                                          <p:attrName>style.visibility</p:attrName>
                                        </p:attrNameLst>
                                      </p:cBhvr>
                                      <p:to>
                                        <p:strVal val="hidden"/>
                                      </p:to>
                                    </p:set>
                                  </p:childTnLst>
                                </p:cTn>
                              </p:par>
                              <p:par>
                                <p:cTn id="177" presetID="23" presetClass="entr" presetSubtype="288" fill="hold" nodeType="withEffect">
                                  <p:stCondLst>
                                    <p:cond delay="0"/>
                                  </p:stCondLst>
                                  <p:childTnLst>
                                    <p:set>
                                      <p:cBhvr>
                                        <p:cTn id="178" dur="1" fill="hold">
                                          <p:stCondLst>
                                            <p:cond delay="0"/>
                                          </p:stCondLst>
                                        </p:cTn>
                                        <p:tgtEl>
                                          <p:spTgt spid="4"/>
                                        </p:tgtEl>
                                        <p:attrNameLst>
                                          <p:attrName>style.visibility</p:attrName>
                                        </p:attrNameLst>
                                      </p:cBhvr>
                                      <p:to>
                                        <p:strVal val="visible"/>
                                      </p:to>
                                    </p:set>
                                    <p:anim calcmode="lin" valueType="num">
                                      <p:cBhvr>
                                        <p:cTn id="179" dur="5000" fill="hold"/>
                                        <p:tgtEl>
                                          <p:spTgt spid="4"/>
                                        </p:tgtEl>
                                        <p:attrNameLst>
                                          <p:attrName>ppt_w</p:attrName>
                                        </p:attrNameLst>
                                      </p:cBhvr>
                                      <p:tavLst>
                                        <p:tav tm="0">
                                          <p:val>
                                            <p:strVal val="4/3*#ppt_w"/>
                                          </p:val>
                                        </p:tav>
                                        <p:tav tm="100000">
                                          <p:val>
                                            <p:strVal val="#ppt_w"/>
                                          </p:val>
                                        </p:tav>
                                      </p:tavLst>
                                    </p:anim>
                                    <p:anim calcmode="lin" valueType="num">
                                      <p:cBhvr>
                                        <p:cTn id="180" dur="5000" fill="hold"/>
                                        <p:tgtEl>
                                          <p:spTgt spid="4"/>
                                        </p:tgtEl>
                                        <p:attrNameLst>
                                          <p:attrName>ppt_h</p:attrName>
                                        </p:attrNameLst>
                                      </p:cBhvr>
                                      <p:tavLst>
                                        <p:tav tm="0">
                                          <p:val>
                                            <p:strVal val="4/3*#ppt_h"/>
                                          </p:val>
                                        </p:tav>
                                        <p:tav tm="100000">
                                          <p:val>
                                            <p:strVal val="#ppt_h"/>
                                          </p:val>
                                        </p:tav>
                                      </p:tavLst>
                                    </p:anim>
                                  </p:childTnLst>
                                </p:cTn>
                              </p:par>
                              <p:par>
                                <p:cTn id="181" presetID="16" presetClass="entr" presetSubtype="37" fill="hold" nodeType="withEffect">
                                  <p:stCondLst>
                                    <p:cond delay="0"/>
                                  </p:stCondLst>
                                  <p:childTnLst>
                                    <p:set>
                                      <p:cBhvr>
                                        <p:cTn id="182" dur="1" fill="hold">
                                          <p:stCondLst>
                                            <p:cond delay="0"/>
                                          </p:stCondLst>
                                        </p:cTn>
                                        <p:tgtEl>
                                          <p:spTgt spid="4"/>
                                        </p:tgtEl>
                                        <p:attrNameLst>
                                          <p:attrName>style.visibility</p:attrName>
                                        </p:attrNameLst>
                                      </p:cBhvr>
                                      <p:to>
                                        <p:strVal val="visible"/>
                                      </p:to>
                                    </p:set>
                                    <p:animEffect transition="in" filter="barn(outVertical)">
                                      <p:cBhvr>
                                        <p:cTn id="183"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2" animBg="1"/>
      <p:bldP spid="5" grpId="3" animBg="1"/>
      <p:bldP spid="5" grpId="4" animBg="1"/>
      <p:bldP spid="5" grpId="5" animBg="1"/>
      <p:bldP spid="6" grpId="0" animBg="1"/>
      <p:bldP spid="6" grpId="2" animBg="1"/>
      <p:bldP spid="6" grpId="3" animBg="1"/>
      <p:bldP spid="6" grpId="4" animBg="1"/>
      <p:bldP spid="6" grpId="5" animBg="1"/>
      <p:bldP spid="7" grpId="0" animBg="1"/>
      <p:bldP spid="7" grpId="2" animBg="1"/>
      <p:bldP spid="7" grpId="3" animBg="1"/>
      <p:bldP spid="7" grpId="4" animBg="1"/>
      <p:bldP spid="7" grpId="5" animBg="1"/>
      <p:bldP spid="8" grpId="0" animBg="1"/>
      <p:bldP spid="8" grpId="2" animBg="1"/>
      <p:bldP spid="8" grpId="3" animBg="1"/>
      <p:bldP spid="8" grpId="4" animBg="1"/>
      <p:bldP spid="8" grpId="5" animBg="1"/>
      <p:bldP spid="9" grpId="0" animBg="1"/>
      <p:bldP spid="9" grpId="2" animBg="1"/>
      <p:bldP spid="9" grpId="3" animBg="1"/>
      <p:bldP spid="9" grpId="4" animBg="1"/>
      <p:bldP spid="9" grpId="5" animBg="1"/>
      <p:bldP spid="10" grpId="0" animBg="1"/>
      <p:bldP spid="10" grpId="2" animBg="1"/>
      <p:bldP spid="10" grpId="3" animBg="1"/>
      <p:bldP spid="10" grpId="4" animBg="1"/>
      <p:bldP spid="10" grpId="5" animBg="1"/>
      <p:bldP spid="11" grpId="0" animBg="1"/>
      <p:bldP spid="11" grpId="2" animBg="1"/>
      <p:bldP spid="11" grpId="3" animBg="1"/>
      <p:bldP spid="11" grpId="4" animBg="1"/>
      <p:bldP spid="11" grpId="5" animBg="1"/>
      <p:bldP spid="12" grpId="0" animBg="1"/>
      <p:bldP spid="12" grpId="2" animBg="1"/>
      <p:bldP spid="12" grpId="3" animBg="1"/>
      <p:bldP spid="12" grpId="4" animBg="1"/>
      <p:bldP spid="12" grpId="5"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rgbClr val="FFFFFF"/>
              </a:gs>
              <a:gs pos="7001">
                <a:srgbClr val="E6E6E6"/>
              </a:gs>
              <a:gs pos="32001">
                <a:srgbClr val="7D8496"/>
              </a:gs>
              <a:gs pos="47000">
                <a:srgbClr val="E6E6E6"/>
              </a:gs>
              <a:gs pos="85001">
                <a:srgbClr val="7D8496"/>
              </a:gs>
              <a:gs pos="100000">
                <a:srgbClr val="E6E6E6"/>
              </a:gs>
            </a:gsLst>
            <a:lin ang="5400000" scaled="0"/>
            <a:tileRect/>
          </a:gradFill>
        </p:spPr>
        <p:txBody>
          <a:bodyPr/>
          <a:lstStyle/>
          <a:p>
            <a:endParaRPr lang="es-ES" dirty="0"/>
          </a:p>
        </p:txBody>
      </p:sp>
      <p:pic>
        <p:nvPicPr>
          <p:cNvPr id="4" name="3 Imagen" descr="4ff3c74ba65e944fd5295ef317284d3b.jpg"/>
          <p:cNvPicPr>
            <a:picLocks noChangeAspect="1"/>
          </p:cNvPicPr>
          <p:nvPr/>
        </p:nvPicPr>
        <p:blipFill>
          <a:blip r:embed="rId2"/>
          <a:stretch>
            <a:fillRect/>
          </a:stretch>
        </p:blipFill>
        <p:spPr>
          <a:xfrm>
            <a:off x="-8929" y="0"/>
            <a:ext cx="9152929" cy="6858000"/>
          </a:xfrm>
          <a:prstGeom prst="rect">
            <a:avLst/>
          </a:prstGeom>
        </p:spPr>
      </p:pic>
      <p:sp>
        <p:nvSpPr>
          <p:cNvPr id="5" name="4 Onda"/>
          <p:cNvSpPr/>
          <p:nvPr/>
        </p:nvSpPr>
        <p:spPr>
          <a:xfrm rot="5400000">
            <a:off x="-2464627" y="3036107"/>
            <a:ext cx="5357850" cy="571472"/>
          </a:xfrm>
          <a:prstGeom prst="wave">
            <a:avLst>
              <a:gd name="adj1" fmla="val 20000"/>
              <a:gd name="adj2" fmla="val -10000"/>
            </a:avLst>
          </a:prstGeom>
          <a:gradFill flip="none" rotWithShape="1">
            <a:gsLst>
              <a:gs pos="46000">
                <a:schemeClr val="bg1"/>
              </a:gs>
              <a:gs pos="50000">
                <a:schemeClr val="tx1">
                  <a:shade val="67500"/>
                  <a:satMod val="115000"/>
                </a:schemeClr>
              </a:gs>
              <a:gs pos="100000">
                <a:schemeClr val="tx1">
                  <a:shade val="100000"/>
                  <a:satMod val="115000"/>
                </a:schemeClr>
              </a:gs>
            </a:gsLst>
            <a:lin ang="1350000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Onda"/>
          <p:cNvSpPr/>
          <p:nvPr/>
        </p:nvSpPr>
        <p:spPr>
          <a:xfrm rot="5400000">
            <a:off x="-1964593" y="3036107"/>
            <a:ext cx="5357850" cy="571472"/>
          </a:xfrm>
          <a:prstGeom prst="wave">
            <a:avLst>
              <a:gd name="adj1" fmla="val 20000"/>
              <a:gd name="adj2" fmla="val -10000"/>
            </a:avLst>
          </a:prstGeom>
          <a:gradFill flip="none" rotWithShape="1">
            <a:gsLst>
              <a:gs pos="46000">
                <a:schemeClr val="bg1"/>
              </a:gs>
              <a:gs pos="50000">
                <a:schemeClr val="tx1">
                  <a:shade val="67500"/>
                  <a:satMod val="115000"/>
                </a:schemeClr>
              </a:gs>
              <a:gs pos="100000">
                <a:schemeClr val="tx1">
                  <a:shade val="100000"/>
                  <a:satMod val="115000"/>
                </a:schemeClr>
              </a:gs>
            </a:gsLst>
            <a:lin ang="1350000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Onda"/>
          <p:cNvSpPr/>
          <p:nvPr/>
        </p:nvSpPr>
        <p:spPr>
          <a:xfrm rot="5400000">
            <a:off x="-1464527" y="3036107"/>
            <a:ext cx="5357850" cy="571472"/>
          </a:xfrm>
          <a:prstGeom prst="wave">
            <a:avLst>
              <a:gd name="adj1" fmla="val 20000"/>
              <a:gd name="adj2" fmla="val -10000"/>
            </a:avLst>
          </a:prstGeom>
          <a:gradFill flip="none" rotWithShape="1">
            <a:gsLst>
              <a:gs pos="46000">
                <a:schemeClr val="bg1"/>
              </a:gs>
              <a:gs pos="50000">
                <a:schemeClr val="tx1">
                  <a:shade val="67500"/>
                  <a:satMod val="115000"/>
                </a:schemeClr>
              </a:gs>
              <a:gs pos="100000">
                <a:schemeClr val="tx1">
                  <a:shade val="100000"/>
                  <a:satMod val="115000"/>
                </a:schemeClr>
              </a:gs>
            </a:gsLst>
            <a:lin ang="1350000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Onda"/>
          <p:cNvSpPr/>
          <p:nvPr/>
        </p:nvSpPr>
        <p:spPr>
          <a:xfrm rot="5400000">
            <a:off x="-964461" y="3036107"/>
            <a:ext cx="5357850" cy="571472"/>
          </a:xfrm>
          <a:prstGeom prst="wave">
            <a:avLst>
              <a:gd name="adj1" fmla="val 20000"/>
              <a:gd name="adj2" fmla="val -10000"/>
            </a:avLst>
          </a:prstGeom>
          <a:gradFill flip="none" rotWithShape="1">
            <a:gsLst>
              <a:gs pos="46000">
                <a:schemeClr val="bg1"/>
              </a:gs>
              <a:gs pos="50000">
                <a:schemeClr val="tx1">
                  <a:shade val="67500"/>
                  <a:satMod val="115000"/>
                </a:schemeClr>
              </a:gs>
              <a:gs pos="100000">
                <a:schemeClr val="tx1">
                  <a:shade val="100000"/>
                  <a:satMod val="115000"/>
                </a:schemeClr>
              </a:gs>
            </a:gsLst>
            <a:lin ang="1350000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Onda"/>
          <p:cNvSpPr/>
          <p:nvPr/>
        </p:nvSpPr>
        <p:spPr>
          <a:xfrm rot="5400000">
            <a:off x="-464363" y="3036107"/>
            <a:ext cx="5357850" cy="571472"/>
          </a:xfrm>
          <a:prstGeom prst="wave">
            <a:avLst>
              <a:gd name="adj1" fmla="val 20000"/>
              <a:gd name="adj2" fmla="val -10000"/>
            </a:avLst>
          </a:prstGeom>
          <a:gradFill flip="none" rotWithShape="1">
            <a:gsLst>
              <a:gs pos="46000">
                <a:schemeClr val="bg1"/>
              </a:gs>
              <a:gs pos="50000">
                <a:schemeClr val="tx1">
                  <a:shade val="67500"/>
                  <a:satMod val="115000"/>
                </a:schemeClr>
              </a:gs>
              <a:gs pos="100000">
                <a:schemeClr val="tx1">
                  <a:shade val="100000"/>
                  <a:satMod val="115000"/>
                </a:schemeClr>
              </a:gs>
            </a:gsLst>
            <a:lin ang="1350000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Onda"/>
          <p:cNvSpPr/>
          <p:nvPr/>
        </p:nvSpPr>
        <p:spPr>
          <a:xfrm rot="5400000">
            <a:off x="35671" y="3036107"/>
            <a:ext cx="5357850" cy="571472"/>
          </a:xfrm>
          <a:prstGeom prst="wave">
            <a:avLst>
              <a:gd name="adj1" fmla="val 20000"/>
              <a:gd name="adj2" fmla="val -10000"/>
            </a:avLst>
          </a:prstGeom>
          <a:gradFill flip="none" rotWithShape="1">
            <a:gsLst>
              <a:gs pos="46000">
                <a:schemeClr val="bg1"/>
              </a:gs>
              <a:gs pos="50000">
                <a:schemeClr val="tx1">
                  <a:shade val="67500"/>
                  <a:satMod val="115000"/>
                </a:schemeClr>
              </a:gs>
              <a:gs pos="100000">
                <a:schemeClr val="tx1">
                  <a:shade val="100000"/>
                  <a:satMod val="115000"/>
                </a:schemeClr>
              </a:gs>
            </a:gsLst>
            <a:lin ang="1350000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Onda"/>
          <p:cNvSpPr/>
          <p:nvPr/>
        </p:nvSpPr>
        <p:spPr>
          <a:xfrm rot="5400000">
            <a:off x="535737" y="3036107"/>
            <a:ext cx="5357850" cy="571472"/>
          </a:xfrm>
          <a:prstGeom prst="wave">
            <a:avLst>
              <a:gd name="adj1" fmla="val 20000"/>
              <a:gd name="adj2" fmla="val -10000"/>
            </a:avLst>
          </a:prstGeom>
          <a:gradFill flip="none" rotWithShape="1">
            <a:gsLst>
              <a:gs pos="46000">
                <a:schemeClr val="bg1"/>
              </a:gs>
              <a:gs pos="50000">
                <a:schemeClr val="tx1">
                  <a:shade val="67500"/>
                  <a:satMod val="115000"/>
                </a:schemeClr>
              </a:gs>
              <a:gs pos="100000">
                <a:schemeClr val="tx1">
                  <a:shade val="100000"/>
                  <a:satMod val="115000"/>
                </a:schemeClr>
              </a:gs>
            </a:gsLst>
            <a:lin ang="1350000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Onda"/>
          <p:cNvSpPr/>
          <p:nvPr/>
        </p:nvSpPr>
        <p:spPr>
          <a:xfrm rot="5400000">
            <a:off x="1035803" y="3036107"/>
            <a:ext cx="5357850" cy="571472"/>
          </a:xfrm>
          <a:prstGeom prst="wave">
            <a:avLst>
              <a:gd name="adj1" fmla="val 20000"/>
              <a:gd name="adj2" fmla="val -10000"/>
            </a:avLst>
          </a:prstGeom>
          <a:gradFill flip="none" rotWithShape="1">
            <a:gsLst>
              <a:gs pos="46000">
                <a:schemeClr val="bg1"/>
              </a:gs>
              <a:gs pos="50000">
                <a:schemeClr val="tx1">
                  <a:shade val="67500"/>
                  <a:satMod val="115000"/>
                </a:schemeClr>
              </a:gs>
              <a:gs pos="100000">
                <a:schemeClr val="tx1">
                  <a:shade val="100000"/>
                  <a:satMod val="115000"/>
                </a:schemeClr>
              </a:gs>
            </a:gsLst>
            <a:lin ang="1350000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Onda"/>
          <p:cNvSpPr/>
          <p:nvPr/>
        </p:nvSpPr>
        <p:spPr>
          <a:xfrm rot="5400000">
            <a:off x="1535901" y="3036107"/>
            <a:ext cx="5357850" cy="571472"/>
          </a:xfrm>
          <a:prstGeom prst="wave">
            <a:avLst>
              <a:gd name="adj1" fmla="val 20000"/>
              <a:gd name="adj2" fmla="val -10000"/>
            </a:avLst>
          </a:prstGeom>
          <a:gradFill flip="none" rotWithShape="1">
            <a:gsLst>
              <a:gs pos="46000">
                <a:schemeClr val="bg1"/>
              </a:gs>
              <a:gs pos="50000">
                <a:schemeClr val="tx1">
                  <a:shade val="67500"/>
                  <a:satMod val="115000"/>
                </a:schemeClr>
              </a:gs>
              <a:gs pos="100000">
                <a:schemeClr val="tx1">
                  <a:shade val="100000"/>
                  <a:satMod val="115000"/>
                </a:schemeClr>
              </a:gs>
            </a:gsLst>
            <a:lin ang="1350000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Onda"/>
          <p:cNvSpPr/>
          <p:nvPr/>
        </p:nvSpPr>
        <p:spPr>
          <a:xfrm rot="5400000">
            <a:off x="2035935" y="3036107"/>
            <a:ext cx="5357850" cy="571472"/>
          </a:xfrm>
          <a:prstGeom prst="wave">
            <a:avLst>
              <a:gd name="adj1" fmla="val 20000"/>
              <a:gd name="adj2" fmla="val -10000"/>
            </a:avLst>
          </a:prstGeom>
          <a:gradFill flip="none" rotWithShape="1">
            <a:gsLst>
              <a:gs pos="46000">
                <a:schemeClr val="bg1"/>
              </a:gs>
              <a:gs pos="50000">
                <a:schemeClr val="tx1">
                  <a:shade val="67500"/>
                  <a:satMod val="115000"/>
                </a:schemeClr>
              </a:gs>
              <a:gs pos="100000">
                <a:schemeClr val="tx1">
                  <a:shade val="100000"/>
                  <a:satMod val="115000"/>
                </a:schemeClr>
              </a:gs>
            </a:gsLst>
            <a:lin ang="1350000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Onda"/>
          <p:cNvSpPr/>
          <p:nvPr/>
        </p:nvSpPr>
        <p:spPr>
          <a:xfrm rot="5400000">
            <a:off x="2536001" y="3036107"/>
            <a:ext cx="5357850" cy="571472"/>
          </a:xfrm>
          <a:prstGeom prst="wave">
            <a:avLst>
              <a:gd name="adj1" fmla="val 20000"/>
              <a:gd name="adj2" fmla="val -10000"/>
            </a:avLst>
          </a:prstGeom>
          <a:gradFill flip="none" rotWithShape="1">
            <a:gsLst>
              <a:gs pos="46000">
                <a:schemeClr val="bg1"/>
              </a:gs>
              <a:gs pos="50000">
                <a:schemeClr val="tx1">
                  <a:shade val="67500"/>
                  <a:satMod val="115000"/>
                </a:schemeClr>
              </a:gs>
              <a:gs pos="100000">
                <a:schemeClr val="tx1">
                  <a:shade val="100000"/>
                  <a:satMod val="115000"/>
                </a:schemeClr>
              </a:gs>
            </a:gsLst>
            <a:lin ang="1350000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Onda"/>
          <p:cNvSpPr/>
          <p:nvPr/>
        </p:nvSpPr>
        <p:spPr>
          <a:xfrm rot="5400000">
            <a:off x="3036067" y="3036107"/>
            <a:ext cx="5357850" cy="571472"/>
          </a:xfrm>
          <a:prstGeom prst="wave">
            <a:avLst>
              <a:gd name="adj1" fmla="val 20000"/>
              <a:gd name="adj2" fmla="val -10000"/>
            </a:avLst>
          </a:prstGeom>
          <a:gradFill flip="none" rotWithShape="1">
            <a:gsLst>
              <a:gs pos="46000">
                <a:schemeClr val="bg1"/>
              </a:gs>
              <a:gs pos="50000">
                <a:schemeClr val="tx1">
                  <a:shade val="67500"/>
                  <a:satMod val="115000"/>
                </a:schemeClr>
              </a:gs>
              <a:gs pos="100000">
                <a:schemeClr val="tx1">
                  <a:shade val="100000"/>
                  <a:satMod val="115000"/>
                </a:schemeClr>
              </a:gs>
            </a:gsLst>
            <a:lin ang="1350000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Onda"/>
          <p:cNvSpPr/>
          <p:nvPr/>
        </p:nvSpPr>
        <p:spPr>
          <a:xfrm rot="5400000">
            <a:off x="3536165" y="3036107"/>
            <a:ext cx="5357850" cy="571472"/>
          </a:xfrm>
          <a:prstGeom prst="wave">
            <a:avLst>
              <a:gd name="adj1" fmla="val 20000"/>
              <a:gd name="adj2" fmla="val -10000"/>
            </a:avLst>
          </a:prstGeom>
          <a:gradFill flip="none" rotWithShape="1">
            <a:gsLst>
              <a:gs pos="46000">
                <a:schemeClr val="bg1"/>
              </a:gs>
              <a:gs pos="50000">
                <a:schemeClr val="tx1">
                  <a:shade val="67500"/>
                  <a:satMod val="115000"/>
                </a:schemeClr>
              </a:gs>
              <a:gs pos="100000">
                <a:schemeClr val="tx1">
                  <a:shade val="100000"/>
                  <a:satMod val="115000"/>
                </a:schemeClr>
              </a:gs>
            </a:gsLst>
            <a:lin ang="1350000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Onda"/>
          <p:cNvSpPr/>
          <p:nvPr/>
        </p:nvSpPr>
        <p:spPr>
          <a:xfrm rot="5400000">
            <a:off x="4036199" y="3036107"/>
            <a:ext cx="5357850" cy="571472"/>
          </a:xfrm>
          <a:prstGeom prst="wave">
            <a:avLst>
              <a:gd name="adj1" fmla="val 20000"/>
              <a:gd name="adj2" fmla="val -10000"/>
            </a:avLst>
          </a:prstGeom>
          <a:gradFill flip="none" rotWithShape="1">
            <a:gsLst>
              <a:gs pos="46000">
                <a:schemeClr val="bg1"/>
              </a:gs>
              <a:gs pos="50000">
                <a:schemeClr val="tx1">
                  <a:shade val="67500"/>
                  <a:satMod val="115000"/>
                </a:schemeClr>
              </a:gs>
              <a:gs pos="100000">
                <a:schemeClr val="tx1">
                  <a:shade val="100000"/>
                  <a:satMod val="115000"/>
                </a:schemeClr>
              </a:gs>
            </a:gsLst>
            <a:lin ang="1350000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Onda"/>
          <p:cNvSpPr/>
          <p:nvPr/>
        </p:nvSpPr>
        <p:spPr>
          <a:xfrm rot="5400000">
            <a:off x="4536265" y="3036107"/>
            <a:ext cx="5357850" cy="571472"/>
          </a:xfrm>
          <a:prstGeom prst="wave">
            <a:avLst>
              <a:gd name="adj1" fmla="val 20000"/>
              <a:gd name="adj2" fmla="val -10000"/>
            </a:avLst>
          </a:prstGeom>
          <a:gradFill flip="none" rotWithShape="1">
            <a:gsLst>
              <a:gs pos="46000">
                <a:schemeClr val="bg1"/>
              </a:gs>
              <a:gs pos="50000">
                <a:schemeClr val="tx1">
                  <a:shade val="67500"/>
                  <a:satMod val="115000"/>
                </a:schemeClr>
              </a:gs>
              <a:gs pos="100000">
                <a:schemeClr val="tx1">
                  <a:shade val="100000"/>
                  <a:satMod val="115000"/>
                </a:schemeClr>
              </a:gs>
            </a:gsLst>
            <a:lin ang="1350000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Onda"/>
          <p:cNvSpPr/>
          <p:nvPr/>
        </p:nvSpPr>
        <p:spPr>
          <a:xfrm rot="5400000">
            <a:off x="5036331" y="3036107"/>
            <a:ext cx="5357850" cy="571472"/>
          </a:xfrm>
          <a:prstGeom prst="wave">
            <a:avLst>
              <a:gd name="adj1" fmla="val 20000"/>
              <a:gd name="adj2" fmla="val -10000"/>
            </a:avLst>
          </a:prstGeom>
          <a:gradFill flip="none" rotWithShape="1">
            <a:gsLst>
              <a:gs pos="46000">
                <a:schemeClr val="bg1"/>
              </a:gs>
              <a:gs pos="50000">
                <a:schemeClr val="tx1">
                  <a:shade val="67500"/>
                  <a:satMod val="115000"/>
                </a:schemeClr>
              </a:gs>
              <a:gs pos="100000">
                <a:schemeClr val="tx1">
                  <a:shade val="100000"/>
                  <a:satMod val="115000"/>
                </a:schemeClr>
              </a:gs>
            </a:gsLst>
            <a:lin ang="1350000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Onda"/>
          <p:cNvSpPr/>
          <p:nvPr/>
        </p:nvSpPr>
        <p:spPr>
          <a:xfrm rot="5400000">
            <a:off x="5607835" y="3036107"/>
            <a:ext cx="5357850" cy="571472"/>
          </a:xfrm>
          <a:prstGeom prst="wave">
            <a:avLst>
              <a:gd name="adj1" fmla="val 20000"/>
              <a:gd name="adj2" fmla="val -10000"/>
            </a:avLst>
          </a:prstGeom>
          <a:gradFill flip="none" rotWithShape="1">
            <a:gsLst>
              <a:gs pos="46000">
                <a:schemeClr val="bg1"/>
              </a:gs>
              <a:gs pos="50000">
                <a:schemeClr val="tx1">
                  <a:shade val="67500"/>
                  <a:satMod val="115000"/>
                </a:schemeClr>
              </a:gs>
              <a:gs pos="100000">
                <a:schemeClr val="tx1">
                  <a:shade val="100000"/>
                  <a:satMod val="115000"/>
                </a:schemeClr>
              </a:gs>
            </a:gsLst>
            <a:lin ang="1350000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Onda"/>
          <p:cNvSpPr/>
          <p:nvPr/>
        </p:nvSpPr>
        <p:spPr>
          <a:xfrm rot="5400000">
            <a:off x="6179339" y="3036107"/>
            <a:ext cx="5357850" cy="571472"/>
          </a:xfrm>
          <a:prstGeom prst="wave">
            <a:avLst>
              <a:gd name="adj1" fmla="val 20000"/>
              <a:gd name="adj2" fmla="val -10000"/>
            </a:avLst>
          </a:prstGeom>
          <a:gradFill flip="none" rotWithShape="1">
            <a:gsLst>
              <a:gs pos="46000">
                <a:schemeClr val="bg1"/>
              </a:gs>
              <a:gs pos="50000">
                <a:schemeClr val="tx1">
                  <a:shade val="67500"/>
                  <a:satMod val="115000"/>
                </a:schemeClr>
              </a:gs>
              <a:gs pos="100000">
                <a:schemeClr val="tx1">
                  <a:shade val="100000"/>
                  <a:satMod val="115000"/>
                </a:schemeClr>
              </a:gs>
            </a:gsLst>
            <a:lin ang="1350000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23" name="22 Imagen" descr="image005.jpg"/>
          <p:cNvPicPr>
            <a:picLocks noChangeAspect="1"/>
          </p:cNvPicPr>
          <p:nvPr/>
        </p:nvPicPr>
        <p:blipFill>
          <a:blip r:embed="rId3"/>
          <a:stretch>
            <a:fillRect/>
          </a:stretch>
        </p:blipFill>
        <p:spPr>
          <a:xfrm>
            <a:off x="-500098" y="0"/>
            <a:ext cx="10072758" cy="6858000"/>
          </a:xfrm>
          <a:prstGeom prst="rect">
            <a:avLst/>
          </a:prstGeom>
        </p:spPr>
      </p:pic>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withEffect">
                                  <p:stCondLst>
                                    <p:cond delay="0"/>
                                  </p:stCondLst>
                                  <p:childTnLst>
                                    <p:set>
                                      <p:cBhvr rctx="PPT">
                                        <p:cTn id="6" dur="indefinite"/>
                                        <p:tgtEl>
                                          <p:spTgt spid="23"/>
                                        </p:tgtEl>
                                        <p:attrNameLst>
                                          <p:attrName>style.opacity</p:attrName>
                                        </p:attrNameLst>
                                      </p:cBhvr>
                                      <p:to>
                                        <p:strVal val="0"/>
                                      </p:to>
                                    </p:set>
                                    <p:animEffect filter="image" prLst="opacity: 0">
                                      <p:cBhvr rctx="IE">
                                        <p:cTn id="7" dur="indefinite"/>
                                        <p:tgtEl>
                                          <p:spTgt spid="23"/>
                                        </p:tgtEl>
                                      </p:cBhvr>
                                    </p:animEffect>
                                  </p:childTnLst>
                                </p:cTn>
                              </p:par>
                              <p:par>
                                <p:cTn id="8" presetID="2" presetClass="entr" presetSubtype="8"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5000" fill="hold"/>
                                        <p:tgtEl>
                                          <p:spTgt spid="5"/>
                                        </p:tgtEl>
                                        <p:attrNameLst>
                                          <p:attrName>ppt_x</p:attrName>
                                        </p:attrNameLst>
                                      </p:cBhvr>
                                      <p:tavLst>
                                        <p:tav tm="0">
                                          <p:val>
                                            <p:strVal val="0-#ppt_w/2"/>
                                          </p:val>
                                        </p:tav>
                                        <p:tav tm="100000">
                                          <p:val>
                                            <p:strVal val="#ppt_x"/>
                                          </p:val>
                                        </p:tav>
                                      </p:tavLst>
                                    </p:anim>
                                    <p:anim calcmode="lin" valueType="num">
                                      <p:cBhvr additive="base">
                                        <p:cTn id="11" dur="5000" fill="hold"/>
                                        <p:tgtEl>
                                          <p:spTgt spid="5"/>
                                        </p:tgtEl>
                                        <p:attrNameLst>
                                          <p:attrName>ppt_y</p:attrName>
                                        </p:attrNameLst>
                                      </p:cBhvr>
                                      <p:tavLst>
                                        <p:tav tm="0">
                                          <p:val>
                                            <p:strVal val="#ppt_y"/>
                                          </p:val>
                                        </p:tav>
                                        <p:tav tm="100000">
                                          <p:val>
                                            <p:strVal val="#ppt_y"/>
                                          </p:val>
                                        </p:tav>
                                      </p:tavLst>
                                    </p:anim>
                                  </p:childTnLst>
                                </p:cTn>
                              </p:par>
                              <p:par>
                                <p:cTn id="12" presetID="2" presetClass="entr" presetSubtype="8" fill="hold" grpId="0"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5000" fill="hold"/>
                                        <p:tgtEl>
                                          <p:spTgt spid="6"/>
                                        </p:tgtEl>
                                        <p:attrNameLst>
                                          <p:attrName>ppt_x</p:attrName>
                                        </p:attrNameLst>
                                      </p:cBhvr>
                                      <p:tavLst>
                                        <p:tav tm="0">
                                          <p:val>
                                            <p:strVal val="0-#ppt_w/2"/>
                                          </p:val>
                                        </p:tav>
                                        <p:tav tm="100000">
                                          <p:val>
                                            <p:strVal val="#ppt_x"/>
                                          </p:val>
                                        </p:tav>
                                      </p:tavLst>
                                    </p:anim>
                                    <p:anim calcmode="lin" valueType="num">
                                      <p:cBhvr additive="base">
                                        <p:cTn id="15" dur="5000" fill="hold"/>
                                        <p:tgtEl>
                                          <p:spTgt spid="6"/>
                                        </p:tgtEl>
                                        <p:attrNameLst>
                                          <p:attrName>ppt_y</p:attrName>
                                        </p:attrNameLst>
                                      </p:cBhvr>
                                      <p:tavLst>
                                        <p:tav tm="0">
                                          <p:val>
                                            <p:strVal val="#ppt_y"/>
                                          </p:val>
                                        </p:tav>
                                        <p:tav tm="100000">
                                          <p:val>
                                            <p:strVal val="#ppt_y"/>
                                          </p:val>
                                        </p:tav>
                                      </p:tavLst>
                                    </p:anim>
                                  </p:childTnLst>
                                </p:cTn>
                              </p:par>
                              <p:par>
                                <p:cTn id="16" presetID="2" presetClass="entr" presetSubtype="8"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5000" fill="hold"/>
                                        <p:tgtEl>
                                          <p:spTgt spid="7"/>
                                        </p:tgtEl>
                                        <p:attrNameLst>
                                          <p:attrName>ppt_x</p:attrName>
                                        </p:attrNameLst>
                                      </p:cBhvr>
                                      <p:tavLst>
                                        <p:tav tm="0">
                                          <p:val>
                                            <p:strVal val="0-#ppt_w/2"/>
                                          </p:val>
                                        </p:tav>
                                        <p:tav tm="100000">
                                          <p:val>
                                            <p:strVal val="#ppt_x"/>
                                          </p:val>
                                        </p:tav>
                                      </p:tavLst>
                                    </p:anim>
                                    <p:anim calcmode="lin" valueType="num">
                                      <p:cBhvr additive="base">
                                        <p:cTn id="19" dur="5000" fill="hold"/>
                                        <p:tgtEl>
                                          <p:spTgt spid="7"/>
                                        </p:tgtEl>
                                        <p:attrNameLst>
                                          <p:attrName>ppt_y</p:attrName>
                                        </p:attrNameLst>
                                      </p:cBhvr>
                                      <p:tavLst>
                                        <p:tav tm="0">
                                          <p:val>
                                            <p:strVal val="#ppt_y"/>
                                          </p:val>
                                        </p:tav>
                                        <p:tav tm="100000">
                                          <p:val>
                                            <p:strVal val="#ppt_y"/>
                                          </p:val>
                                        </p:tav>
                                      </p:tavLst>
                                    </p:anim>
                                  </p:childTnLst>
                                </p:cTn>
                              </p:par>
                              <p:par>
                                <p:cTn id="20" presetID="2" presetClass="entr" presetSubtype="8"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5000" fill="hold"/>
                                        <p:tgtEl>
                                          <p:spTgt spid="8"/>
                                        </p:tgtEl>
                                        <p:attrNameLst>
                                          <p:attrName>ppt_x</p:attrName>
                                        </p:attrNameLst>
                                      </p:cBhvr>
                                      <p:tavLst>
                                        <p:tav tm="0">
                                          <p:val>
                                            <p:strVal val="0-#ppt_w/2"/>
                                          </p:val>
                                        </p:tav>
                                        <p:tav tm="100000">
                                          <p:val>
                                            <p:strVal val="#ppt_x"/>
                                          </p:val>
                                        </p:tav>
                                      </p:tavLst>
                                    </p:anim>
                                    <p:anim calcmode="lin" valueType="num">
                                      <p:cBhvr additive="base">
                                        <p:cTn id="23" dur="5000" fill="hold"/>
                                        <p:tgtEl>
                                          <p:spTgt spid="8"/>
                                        </p:tgtEl>
                                        <p:attrNameLst>
                                          <p:attrName>ppt_y</p:attrName>
                                        </p:attrNameLst>
                                      </p:cBhvr>
                                      <p:tavLst>
                                        <p:tav tm="0">
                                          <p:val>
                                            <p:strVal val="#ppt_y"/>
                                          </p:val>
                                        </p:tav>
                                        <p:tav tm="100000">
                                          <p:val>
                                            <p:strVal val="#ppt_y"/>
                                          </p:val>
                                        </p:tav>
                                      </p:tavLst>
                                    </p:anim>
                                  </p:childTnLst>
                                </p:cTn>
                              </p:par>
                              <p:par>
                                <p:cTn id="24" presetID="2" presetClass="entr" presetSubtype="8" fill="hold" grpId="0" nodeType="with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5000" fill="hold"/>
                                        <p:tgtEl>
                                          <p:spTgt spid="9"/>
                                        </p:tgtEl>
                                        <p:attrNameLst>
                                          <p:attrName>ppt_x</p:attrName>
                                        </p:attrNameLst>
                                      </p:cBhvr>
                                      <p:tavLst>
                                        <p:tav tm="0">
                                          <p:val>
                                            <p:strVal val="0-#ppt_w/2"/>
                                          </p:val>
                                        </p:tav>
                                        <p:tav tm="100000">
                                          <p:val>
                                            <p:strVal val="#ppt_x"/>
                                          </p:val>
                                        </p:tav>
                                      </p:tavLst>
                                    </p:anim>
                                    <p:anim calcmode="lin" valueType="num">
                                      <p:cBhvr additive="base">
                                        <p:cTn id="27" dur="5000" fill="hold"/>
                                        <p:tgtEl>
                                          <p:spTgt spid="9"/>
                                        </p:tgtEl>
                                        <p:attrNameLst>
                                          <p:attrName>ppt_y</p:attrName>
                                        </p:attrNameLst>
                                      </p:cBhvr>
                                      <p:tavLst>
                                        <p:tav tm="0">
                                          <p:val>
                                            <p:strVal val="#ppt_y"/>
                                          </p:val>
                                        </p:tav>
                                        <p:tav tm="100000">
                                          <p:val>
                                            <p:strVal val="#ppt_y"/>
                                          </p:val>
                                        </p:tav>
                                      </p:tavLst>
                                    </p:anim>
                                  </p:childTnLst>
                                </p:cTn>
                              </p:par>
                              <p:par>
                                <p:cTn id="28" presetID="2" presetClass="entr" presetSubtype="8" fill="hold" grpId="0"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additive="base">
                                        <p:cTn id="30" dur="5000" fill="hold"/>
                                        <p:tgtEl>
                                          <p:spTgt spid="10"/>
                                        </p:tgtEl>
                                        <p:attrNameLst>
                                          <p:attrName>ppt_x</p:attrName>
                                        </p:attrNameLst>
                                      </p:cBhvr>
                                      <p:tavLst>
                                        <p:tav tm="0">
                                          <p:val>
                                            <p:strVal val="0-#ppt_w/2"/>
                                          </p:val>
                                        </p:tav>
                                        <p:tav tm="100000">
                                          <p:val>
                                            <p:strVal val="#ppt_x"/>
                                          </p:val>
                                        </p:tav>
                                      </p:tavLst>
                                    </p:anim>
                                    <p:anim calcmode="lin" valueType="num">
                                      <p:cBhvr additive="base">
                                        <p:cTn id="31" dur="5000" fill="hold"/>
                                        <p:tgtEl>
                                          <p:spTgt spid="10"/>
                                        </p:tgtEl>
                                        <p:attrNameLst>
                                          <p:attrName>ppt_y</p:attrName>
                                        </p:attrNameLst>
                                      </p:cBhvr>
                                      <p:tavLst>
                                        <p:tav tm="0">
                                          <p:val>
                                            <p:strVal val="#ppt_y"/>
                                          </p:val>
                                        </p:tav>
                                        <p:tav tm="100000">
                                          <p:val>
                                            <p:strVal val="#ppt_y"/>
                                          </p:val>
                                        </p:tav>
                                      </p:tavLst>
                                    </p:anim>
                                  </p:childTnLst>
                                </p:cTn>
                              </p:par>
                              <p:par>
                                <p:cTn id="32" presetID="2" presetClass="entr" presetSubtype="8" fill="hold" grpId="0" nodeType="withEffect">
                                  <p:stCondLst>
                                    <p:cond delay="0"/>
                                  </p:stCondLst>
                                  <p:childTnLst>
                                    <p:set>
                                      <p:cBhvr>
                                        <p:cTn id="33" dur="1" fill="hold">
                                          <p:stCondLst>
                                            <p:cond delay="0"/>
                                          </p:stCondLst>
                                        </p:cTn>
                                        <p:tgtEl>
                                          <p:spTgt spid="11"/>
                                        </p:tgtEl>
                                        <p:attrNameLst>
                                          <p:attrName>style.visibility</p:attrName>
                                        </p:attrNameLst>
                                      </p:cBhvr>
                                      <p:to>
                                        <p:strVal val="visible"/>
                                      </p:to>
                                    </p:set>
                                    <p:anim calcmode="lin" valueType="num">
                                      <p:cBhvr additive="base">
                                        <p:cTn id="34" dur="5000" fill="hold"/>
                                        <p:tgtEl>
                                          <p:spTgt spid="11"/>
                                        </p:tgtEl>
                                        <p:attrNameLst>
                                          <p:attrName>ppt_x</p:attrName>
                                        </p:attrNameLst>
                                      </p:cBhvr>
                                      <p:tavLst>
                                        <p:tav tm="0">
                                          <p:val>
                                            <p:strVal val="0-#ppt_w/2"/>
                                          </p:val>
                                        </p:tav>
                                        <p:tav tm="100000">
                                          <p:val>
                                            <p:strVal val="#ppt_x"/>
                                          </p:val>
                                        </p:tav>
                                      </p:tavLst>
                                    </p:anim>
                                    <p:anim calcmode="lin" valueType="num">
                                      <p:cBhvr additive="base">
                                        <p:cTn id="35" dur="5000" fill="hold"/>
                                        <p:tgtEl>
                                          <p:spTgt spid="11"/>
                                        </p:tgtEl>
                                        <p:attrNameLst>
                                          <p:attrName>ppt_y</p:attrName>
                                        </p:attrNameLst>
                                      </p:cBhvr>
                                      <p:tavLst>
                                        <p:tav tm="0">
                                          <p:val>
                                            <p:strVal val="#ppt_y"/>
                                          </p:val>
                                        </p:tav>
                                        <p:tav tm="100000">
                                          <p:val>
                                            <p:strVal val="#ppt_y"/>
                                          </p:val>
                                        </p:tav>
                                      </p:tavLst>
                                    </p:anim>
                                  </p:childTnLst>
                                </p:cTn>
                              </p:par>
                              <p:par>
                                <p:cTn id="36" presetID="2" presetClass="entr" presetSubtype="8" fill="hold" grpId="0" nodeType="withEffect">
                                  <p:stCondLst>
                                    <p:cond delay="0"/>
                                  </p:stCondLst>
                                  <p:childTnLst>
                                    <p:set>
                                      <p:cBhvr>
                                        <p:cTn id="37" dur="1" fill="hold">
                                          <p:stCondLst>
                                            <p:cond delay="0"/>
                                          </p:stCondLst>
                                        </p:cTn>
                                        <p:tgtEl>
                                          <p:spTgt spid="12"/>
                                        </p:tgtEl>
                                        <p:attrNameLst>
                                          <p:attrName>style.visibility</p:attrName>
                                        </p:attrNameLst>
                                      </p:cBhvr>
                                      <p:to>
                                        <p:strVal val="visible"/>
                                      </p:to>
                                    </p:set>
                                    <p:anim calcmode="lin" valueType="num">
                                      <p:cBhvr additive="base">
                                        <p:cTn id="38" dur="5000" fill="hold"/>
                                        <p:tgtEl>
                                          <p:spTgt spid="12"/>
                                        </p:tgtEl>
                                        <p:attrNameLst>
                                          <p:attrName>ppt_x</p:attrName>
                                        </p:attrNameLst>
                                      </p:cBhvr>
                                      <p:tavLst>
                                        <p:tav tm="0">
                                          <p:val>
                                            <p:strVal val="0-#ppt_w/2"/>
                                          </p:val>
                                        </p:tav>
                                        <p:tav tm="100000">
                                          <p:val>
                                            <p:strVal val="#ppt_x"/>
                                          </p:val>
                                        </p:tav>
                                      </p:tavLst>
                                    </p:anim>
                                    <p:anim calcmode="lin" valueType="num">
                                      <p:cBhvr additive="base">
                                        <p:cTn id="39" dur="5000" fill="hold"/>
                                        <p:tgtEl>
                                          <p:spTgt spid="12"/>
                                        </p:tgtEl>
                                        <p:attrNameLst>
                                          <p:attrName>ppt_y</p:attrName>
                                        </p:attrNameLst>
                                      </p:cBhvr>
                                      <p:tavLst>
                                        <p:tav tm="0">
                                          <p:val>
                                            <p:strVal val="#ppt_y"/>
                                          </p:val>
                                        </p:tav>
                                        <p:tav tm="100000">
                                          <p:val>
                                            <p:strVal val="#ppt_y"/>
                                          </p:val>
                                        </p:tav>
                                      </p:tavLst>
                                    </p:anim>
                                  </p:childTnLst>
                                </p:cTn>
                              </p:par>
                              <p:par>
                                <p:cTn id="40" presetID="2" presetClass="entr" presetSubtype="8" fill="hold" grpId="0" nodeType="withEffect">
                                  <p:stCondLst>
                                    <p:cond delay="0"/>
                                  </p:stCondLst>
                                  <p:childTnLst>
                                    <p:set>
                                      <p:cBhvr>
                                        <p:cTn id="41" dur="1" fill="hold">
                                          <p:stCondLst>
                                            <p:cond delay="0"/>
                                          </p:stCondLst>
                                        </p:cTn>
                                        <p:tgtEl>
                                          <p:spTgt spid="13"/>
                                        </p:tgtEl>
                                        <p:attrNameLst>
                                          <p:attrName>style.visibility</p:attrName>
                                        </p:attrNameLst>
                                      </p:cBhvr>
                                      <p:to>
                                        <p:strVal val="visible"/>
                                      </p:to>
                                    </p:set>
                                    <p:anim calcmode="lin" valueType="num">
                                      <p:cBhvr additive="base">
                                        <p:cTn id="42" dur="5000" fill="hold"/>
                                        <p:tgtEl>
                                          <p:spTgt spid="13"/>
                                        </p:tgtEl>
                                        <p:attrNameLst>
                                          <p:attrName>ppt_x</p:attrName>
                                        </p:attrNameLst>
                                      </p:cBhvr>
                                      <p:tavLst>
                                        <p:tav tm="0">
                                          <p:val>
                                            <p:strVal val="0-#ppt_w/2"/>
                                          </p:val>
                                        </p:tav>
                                        <p:tav tm="100000">
                                          <p:val>
                                            <p:strVal val="#ppt_x"/>
                                          </p:val>
                                        </p:tav>
                                      </p:tavLst>
                                    </p:anim>
                                    <p:anim calcmode="lin" valueType="num">
                                      <p:cBhvr additive="base">
                                        <p:cTn id="43" dur="5000" fill="hold"/>
                                        <p:tgtEl>
                                          <p:spTgt spid="13"/>
                                        </p:tgtEl>
                                        <p:attrNameLst>
                                          <p:attrName>ppt_y</p:attrName>
                                        </p:attrNameLst>
                                      </p:cBhvr>
                                      <p:tavLst>
                                        <p:tav tm="0">
                                          <p:val>
                                            <p:strVal val="#ppt_y"/>
                                          </p:val>
                                        </p:tav>
                                        <p:tav tm="100000">
                                          <p:val>
                                            <p:strVal val="#ppt_y"/>
                                          </p:val>
                                        </p:tav>
                                      </p:tavLst>
                                    </p:anim>
                                  </p:childTnLst>
                                </p:cTn>
                              </p:par>
                              <p:par>
                                <p:cTn id="44" presetID="2" presetClass="entr" presetSubtype="8" fill="hold" grpId="0" nodeType="withEffect">
                                  <p:stCondLst>
                                    <p:cond delay="0"/>
                                  </p:stCondLst>
                                  <p:childTnLst>
                                    <p:set>
                                      <p:cBhvr>
                                        <p:cTn id="45" dur="1" fill="hold">
                                          <p:stCondLst>
                                            <p:cond delay="0"/>
                                          </p:stCondLst>
                                        </p:cTn>
                                        <p:tgtEl>
                                          <p:spTgt spid="14"/>
                                        </p:tgtEl>
                                        <p:attrNameLst>
                                          <p:attrName>style.visibility</p:attrName>
                                        </p:attrNameLst>
                                      </p:cBhvr>
                                      <p:to>
                                        <p:strVal val="visible"/>
                                      </p:to>
                                    </p:set>
                                    <p:anim calcmode="lin" valueType="num">
                                      <p:cBhvr additive="base">
                                        <p:cTn id="46" dur="5000" fill="hold"/>
                                        <p:tgtEl>
                                          <p:spTgt spid="14"/>
                                        </p:tgtEl>
                                        <p:attrNameLst>
                                          <p:attrName>ppt_x</p:attrName>
                                        </p:attrNameLst>
                                      </p:cBhvr>
                                      <p:tavLst>
                                        <p:tav tm="0">
                                          <p:val>
                                            <p:strVal val="0-#ppt_w/2"/>
                                          </p:val>
                                        </p:tav>
                                        <p:tav tm="100000">
                                          <p:val>
                                            <p:strVal val="#ppt_x"/>
                                          </p:val>
                                        </p:tav>
                                      </p:tavLst>
                                    </p:anim>
                                    <p:anim calcmode="lin" valueType="num">
                                      <p:cBhvr additive="base">
                                        <p:cTn id="47" dur="5000" fill="hold"/>
                                        <p:tgtEl>
                                          <p:spTgt spid="14"/>
                                        </p:tgtEl>
                                        <p:attrNameLst>
                                          <p:attrName>ppt_y</p:attrName>
                                        </p:attrNameLst>
                                      </p:cBhvr>
                                      <p:tavLst>
                                        <p:tav tm="0">
                                          <p:val>
                                            <p:strVal val="#ppt_y"/>
                                          </p:val>
                                        </p:tav>
                                        <p:tav tm="100000">
                                          <p:val>
                                            <p:strVal val="#ppt_y"/>
                                          </p:val>
                                        </p:tav>
                                      </p:tavLst>
                                    </p:anim>
                                  </p:childTnLst>
                                </p:cTn>
                              </p:par>
                              <p:par>
                                <p:cTn id="48" presetID="2" presetClass="entr" presetSubtype="8" fill="hold" grpId="0" nodeType="withEffect">
                                  <p:stCondLst>
                                    <p:cond delay="0"/>
                                  </p:stCondLst>
                                  <p:childTnLst>
                                    <p:set>
                                      <p:cBhvr>
                                        <p:cTn id="49" dur="1" fill="hold">
                                          <p:stCondLst>
                                            <p:cond delay="0"/>
                                          </p:stCondLst>
                                        </p:cTn>
                                        <p:tgtEl>
                                          <p:spTgt spid="15"/>
                                        </p:tgtEl>
                                        <p:attrNameLst>
                                          <p:attrName>style.visibility</p:attrName>
                                        </p:attrNameLst>
                                      </p:cBhvr>
                                      <p:to>
                                        <p:strVal val="visible"/>
                                      </p:to>
                                    </p:set>
                                    <p:anim calcmode="lin" valueType="num">
                                      <p:cBhvr additive="base">
                                        <p:cTn id="50" dur="5000" fill="hold"/>
                                        <p:tgtEl>
                                          <p:spTgt spid="15"/>
                                        </p:tgtEl>
                                        <p:attrNameLst>
                                          <p:attrName>ppt_x</p:attrName>
                                        </p:attrNameLst>
                                      </p:cBhvr>
                                      <p:tavLst>
                                        <p:tav tm="0">
                                          <p:val>
                                            <p:strVal val="0-#ppt_w/2"/>
                                          </p:val>
                                        </p:tav>
                                        <p:tav tm="100000">
                                          <p:val>
                                            <p:strVal val="#ppt_x"/>
                                          </p:val>
                                        </p:tav>
                                      </p:tavLst>
                                    </p:anim>
                                    <p:anim calcmode="lin" valueType="num">
                                      <p:cBhvr additive="base">
                                        <p:cTn id="51" dur="5000" fill="hold"/>
                                        <p:tgtEl>
                                          <p:spTgt spid="15"/>
                                        </p:tgtEl>
                                        <p:attrNameLst>
                                          <p:attrName>ppt_y</p:attrName>
                                        </p:attrNameLst>
                                      </p:cBhvr>
                                      <p:tavLst>
                                        <p:tav tm="0">
                                          <p:val>
                                            <p:strVal val="#ppt_y"/>
                                          </p:val>
                                        </p:tav>
                                        <p:tav tm="100000">
                                          <p:val>
                                            <p:strVal val="#ppt_y"/>
                                          </p:val>
                                        </p:tav>
                                      </p:tavLst>
                                    </p:anim>
                                  </p:childTnLst>
                                </p:cTn>
                              </p:par>
                              <p:par>
                                <p:cTn id="52" presetID="2" presetClass="entr" presetSubtype="8" fill="hold" grpId="0" nodeType="withEffect">
                                  <p:stCondLst>
                                    <p:cond delay="0"/>
                                  </p:stCondLst>
                                  <p:childTnLst>
                                    <p:set>
                                      <p:cBhvr>
                                        <p:cTn id="53" dur="1" fill="hold">
                                          <p:stCondLst>
                                            <p:cond delay="0"/>
                                          </p:stCondLst>
                                        </p:cTn>
                                        <p:tgtEl>
                                          <p:spTgt spid="16"/>
                                        </p:tgtEl>
                                        <p:attrNameLst>
                                          <p:attrName>style.visibility</p:attrName>
                                        </p:attrNameLst>
                                      </p:cBhvr>
                                      <p:to>
                                        <p:strVal val="visible"/>
                                      </p:to>
                                    </p:set>
                                    <p:anim calcmode="lin" valueType="num">
                                      <p:cBhvr additive="base">
                                        <p:cTn id="54" dur="5000" fill="hold"/>
                                        <p:tgtEl>
                                          <p:spTgt spid="16"/>
                                        </p:tgtEl>
                                        <p:attrNameLst>
                                          <p:attrName>ppt_x</p:attrName>
                                        </p:attrNameLst>
                                      </p:cBhvr>
                                      <p:tavLst>
                                        <p:tav tm="0">
                                          <p:val>
                                            <p:strVal val="0-#ppt_w/2"/>
                                          </p:val>
                                        </p:tav>
                                        <p:tav tm="100000">
                                          <p:val>
                                            <p:strVal val="#ppt_x"/>
                                          </p:val>
                                        </p:tav>
                                      </p:tavLst>
                                    </p:anim>
                                    <p:anim calcmode="lin" valueType="num">
                                      <p:cBhvr additive="base">
                                        <p:cTn id="55" dur="5000" fill="hold"/>
                                        <p:tgtEl>
                                          <p:spTgt spid="16"/>
                                        </p:tgtEl>
                                        <p:attrNameLst>
                                          <p:attrName>ppt_y</p:attrName>
                                        </p:attrNameLst>
                                      </p:cBhvr>
                                      <p:tavLst>
                                        <p:tav tm="0">
                                          <p:val>
                                            <p:strVal val="#ppt_y"/>
                                          </p:val>
                                        </p:tav>
                                        <p:tav tm="100000">
                                          <p:val>
                                            <p:strVal val="#ppt_y"/>
                                          </p:val>
                                        </p:tav>
                                      </p:tavLst>
                                    </p:anim>
                                  </p:childTnLst>
                                </p:cTn>
                              </p:par>
                              <p:par>
                                <p:cTn id="56" presetID="2" presetClass="entr" presetSubtype="8" fill="hold" grpId="0" nodeType="withEffect">
                                  <p:stCondLst>
                                    <p:cond delay="0"/>
                                  </p:stCondLst>
                                  <p:childTnLst>
                                    <p:set>
                                      <p:cBhvr>
                                        <p:cTn id="57" dur="1" fill="hold">
                                          <p:stCondLst>
                                            <p:cond delay="0"/>
                                          </p:stCondLst>
                                        </p:cTn>
                                        <p:tgtEl>
                                          <p:spTgt spid="17"/>
                                        </p:tgtEl>
                                        <p:attrNameLst>
                                          <p:attrName>style.visibility</p:attrName>
                                        </p:attrNameLst>
                                      </p:cBhvr>
                                      <p:to>
                                        <p:strVal val="visible"/>
                                      </p:to>
                                    </p:set>
                                    <p:anim calcmode="lin" valueType="num">
                                      <p:cBhvr additive="base">
                                        <p:cTn id="58" dur="5000" fill="hold"/>
                                        <p:tgtEl>
                                          <p:spTgt spid="17"/>
                                        </p:tgtEl>
                                        <p:attrNameLst>
                                          <p:attrName>ppt_x</p:attrName>
                                        </p:attrNameLst>
                                      </p:cBhvr>
                                      <p:tavLst>
                                        <p:tav tm="0">
                                          <p:val>
                                            <p:strVal val="0-#ppt_w/2"/>
                                          </p:val>
                                        </p:tav>
                                        <p:tav tm="100000">
                                          <p:val>
                                            <p:strVal val="#ppt_x"/>
                                          </p:val>
                                        </p:tav>
                                      </p:tavLst>
                                    </p:anim>
                                    <p:anim calcmode="lin" valueType="num">
                                      <p:cBhvr additive="base">
                                        <p:cTn id="59" dur="5000" fill="hold"/>
                                        <p:tgtEl>
                                          <p:spTgt spid="17"/>
                                        </p:tgtEl>
                                        <p:attrNameLst>
                                          <p:attrName>ppt_y</p:attrName>
                                        </p:attrNameLst>
                                      </p:cBhvr>
                                      <p:tavLst>
                                        <p:tav tm="0">
                                          <p:val>
                                            <p:strVal val="#ppt_y"/>
                                          </p:val>
                                        </p:tav>
                                        <p:tav tm="100000">
                                          <p:val>
                                            <p:strVal val="#ppt_y"/>
                                          </p:val>
                                        </p:tav>
                                      </p:tavLst>
                                    </p:anim>
                                  </p:childTnLst>
                                </p:cTn>
                              </p:par>
                              <p:par>
                                <p:cTn id="60" presetID="2" presetClass="entr" presetSubtype="8" fill="hold" grpId="0" nodeType="withEffect">
                                  <p:stCondLst>
                                    <p:cond delay="0"/>
                                  </p:stCondLst>
                                  <p:childTnLst>
                                    <p:set>
                                      <p:cBhvr>
                                        <p:cTn id="61" dur="1" fill="hold">
                                          <p:stCondLst>
                                            <p:cond delay="0"/>
                                          </p:stCondLst>
                                        </p:cTn>
                                        <p:tgtEl>
                                          <p:spTgt spid="18"/>
                                        </p:tgtEl>
                                        <p:attrNameLst>
                                          <p:attrName>style.visibility</p:attrName>
                                        </p:attrNameLst>
                                      </p:cBhvr>
                                      <p:to>
                                        <p:strVal val="visible"/>
                                      </p:to>
                                    </p:set>
                                    <p:anim calcmode="lin" valueType="num">
                                      <p:cBhvr additive="base">
                                        <p:cTn id="62" dur="5000" fill="hold"/>
                                        <p:tgtEl>
                                          <p:spTgt spid="18"/>
                                        </p:tgtEl>
                                        <p:attrNameLst>
                                          <p:attrName>ppt_x</p:attrName>
                                        </p:attrNameLst>
                                      </p:cBhvr>
                                      <p:tavLst>
                                        <p:tav tm="0">
                                          <p:val>
                                            <p:strVal val="0-#ppt_w/2"/>
                                          </p:val>
                                        </p:tav>
                                        <p:tav tm="100000">
                                          <p:val>
                                            <p:strVal val="#ppt_x"/>
                                          </p:val>
                                        </p:tav>
                                      </p:tavLst>
                                    </p:anim>
                                    <p:anim calcmode="lin" valueType="num">
                                      <p:cBhvr additive="base">
                                        <p:cTn id="63" dur="5000" fill="hold"/>
                                        <p:tgtEl>
                                          <p:spTgt spid="18"/>
                                        </p:tgtEl>
                                        <p:attrNameLst>
                                          <p:attrName>ppt_y</p:attrName>
                                        </p:attrNameLst>
                                      </p:cBhvr>
                                      <p:tavLst>
                                        <p:tav tm="0">
                                          <p:val>
                                            <p:strVal val="#ppt_y"/>
                                          </p:val>
                                        </p:tav>
                                        <p:tav tm="100000">
                                          <p:val>
                                            <p:strVal val="#ppt_y"/>
                                          </p:val>
                                        </p:tav>
                                      </p:tavLst>
                                    </p:anim>
                                  </p:childTnLst>
                                </p:cTn>
                              </p:par>
                              <p:par>
                                <p:cTn id="64" presetID="2" presetClass="entr" presetSubtype="8" fill="hold" grpId="0" nodeType="withEffect">
                                  <p:stCondLst>
                                    <p:cond delay="0"/>
                                  </p:stCondLst>
                                  <p:childTnLst>
                                    <p:set>
                                      <p:cBhvr>
                                        <p:cTn id="65" dur="1" fill="hold">
                                          <p:stCondLst>
                                            <p:cond delay="0"/>
                                          </p:stCondLst>
                                        </p:cTn>
                                        <p:tgtEl>
                                          <p:spTgt spid="19"/>
                                        </p:tgtEl>
                                        <p:attrNameLst>
                                          <p:attrName>style.visibility</p:attrName>
                                        </p:attrNameLst>
                                      </p:cBhvr>
                                      <p:to>
                                        <p:strVal val="visible"/>
                                      </p:to>
                                    </p:set>
                                    <p:anim calcmode="lin" valueType="num">
                                      <p:cBhvr additive="base">
                                        <p:cTn id="66" dur="5000" fill="hold"/>
                                        <p:tgtEl>
                                          <p:spTgt spid="19"/>
                                        </p:tgtEl>
                                        <p:attrNameLst>
                                          <p:attrName>ppt_x</p:attrName>
                                        </p:attrNameLst>
                                      </p:cBhvr>
                                      <p:tavLst>
                                        <p:tav tm="0">
                                          <p:val>
                                            <p:strVal val="0-#ppt_w/2"/>
                                          </p:val>
                                        </p:tav>
                                        <p:tav tm="100000">
                                          <p:val>
                                            <p:strVal val="#ppt_x"/>
                                          </p:val>
                                        </p:tav>
                                      </p:tavLst>
                                    </p:anim>
                                    <p:anim calcmode="lin" valueType="num">
                                      <p:cBhvr additive="base">
                                        <p:cTn id="67" dur="5000" fill="hold"/>
                                        <p:tgtEl>
                                          <p:spTgt spid="19"/>
                                        </p:tgtEl>
                                        <p:attrNameLst>
                                          <p:attrName>ppt_y</p:attrName>
                                        </p:attrNameLst>
                                      </p:cBhvr>
                                      <p:tavLst>
                                        <p:tav tm="0">
                                          <p:val>
                                            <p:strVal val="#ppt_y"/>
                                          </p:val>
                                        </p:tav>
                                        <p:tav tm="100000">
                                          <p:val>
                                            <p:strVal val="#ppt_y"/>
                                          </p:val>
                                        </p:tav>
                                      </p:tavLst>
                                    </p:anim>
                                  </p:childTnLst>
                                </p:cTn>
                              </p:par>
                              <p:par>
                                <p:cTn id="68" presetID="2" presetClass="entr" presetSubtype="8" fill="hold" grpId="0" nodeType="withEffect">
                                  <p:stCondLst>
                                    <p:cond delay="0"/>
                                  </p:stCondLst>
                                  <p:childTnLst>
                                    <p:set>
                                      <p:cBhvr>
                                        <p:cTn id="69" dur="1" fill="hold">
                                          <p:stCondLst>
                                            <p:cond delay="0"/>
                                          </p:stCondLst>
                                        </p:cTn>
                                        <p:tgtEl>
                                          <p:spTgt spid="20"/>
                                        </p:tgtEl>
                                        <p:attrNameLst>
                                          <p:attrName>style.visibility</p:attrName>
                                        </p:attrNameLst>
                                      </p:cBhvr>
                                      <p:to>
                                        <p:strVal val="visible"/>
                                      </p:to>
                                    </p:set>
                                    <p:anim calcmode="lin" valueType="num">
                                      <p:cBhvr additive="base">
                                        <p:cTn id="70" dur="5000" fill="hold"/>
                                        <p:tgtEl>
                                          <p:spTgt spid="20"/>
                                        </p:tgtEl>
                                        <p:attrNameLst>
                                          <p:attrName>ppt_x</p:attrName>
                                        </p:attrNameLst>
                                      </p:cBhvr>
                                      <p:tavLst>
                                        <p:tav tm="0">
                                          <p:val>
                                            <p:strVal val="0-#ppt_w/2"/>
                                          </p:val>
                                        </p:tav>
                                        <p:tav tm="100000">
                                          <p:val>
                                            <p:strVal val="#ppt_x"/>
                                          </p:val>
                                        </p:tav>
                                      </p:tavLst>
                                    </p:anim>
                                    <p:anim calcmode="lin" valueType="num">
                                      <p:cBhvr additive="base">
                                        <p:cTn id="71" dur="5000" fill="hold"/>
                                        <p:tgtEl>
                                          <p:spTgt spid="20"/>
                                        </p:tgtEl>
                                        <p:attrNameLst>
                                          <p:attrName>ppt_y</p:attrName>
                                        </p:attrNameLst>
                                      </p:cBhvr>
                                      <p:tavLst>
                                        <p:tav tm="0">
                                          <p:val>
                                            <p:strVal val="#ppt_y"/>
                                          </p:val>
                                        </p:tav>
                                        <p:tav tm="100000">
                                          <p:val>
                                            <p:strVal val="#ppt_y"/>
                                          </p:val>
                                        </p:tav>
                                      </p:tavLst>
                                    </p:anim>
                                  </p:childTnLst>
                                </p:cTn>
                              </p:par>
                              <p:par>
                                <p:cTn id="72" presetID="2" presetClass="entr" presetSubtype="8" fill="hold" grpId="0" nodeType="withEffect">
                                  <p:stCondLst>
                                    <p:cond delay="0"/>
                                  </p:stCondLst>
                                  <p:childTnLst>
                                    <p:set>
                                      <p:cBhvr>
                                        <p:cTn id="73" dur="1" fill="hold">
                                          <p:stCondLst>
                                            <p:cond delay="0"/>
                                          </p:stCondLst>
                                        </p:cTn>
                                        <p:tgtEl>
                                          <p:spTgt spid="21"/>
                                        </p:tgtEl>
                                        <p:attrNameLst>
                                          <p:attrName>style.visibility</p:attrName>
                                        </p:attrNameLst>
                                      </p:cBhvr>
                                      <p:to>
                                        <p:strVal val="visible"/>
                                      </p:to>
                                    </p:set>
                                    <p:anim calcmode="lin" valueType="num">
                                      <p:cBhvr additive="base">
                                        <p:cTn id="74" dur="5000" fill="hold"/>
                                        <p:tgtEl>
                                          <p:spTgt spid="21"/>
                                        </p:tgtEl>
                                        <p:attrNameLst>
                                          <p:attrName>ppt_x</p:attrName>
                                        </p:attrNameLst>
                                      </p:cBhvr>
                                      <p:tavLst>
                                        <p:tav tm="0">
                                          <p:val>
                                            <p:strVal val="0-#ppt_w/2"/>
                                          </p:val>
                                        </p:tav>
                                        <p:tav tm="100000">
                                          <p:val>
                                            <p:strVal val="#ppt_x"/>
                                          </p:val>
                                        </p:tav>
                                      </p:tavLst>
                                    </p:anim>
                                    <p:anim calcmode="lin" valueType="num">
                                      <p:cBhvr additive="base">
                                        <p:cTn id="75" dur="5000" fill="hold"/>
                                        <p:tgtEl>
                                          <p:spTgt spid="21"/>
                                        </p:tgtEl>
                                        <p:attrNameLst>
                                          <p:attrName>ppt_y</p:attrName>
                                        </p:attrNameLst>
                                      </p:cBhvr>
                                      <p:tavLst>
                                        <p:tav tm="0">
                                          <p:val>
                                            <p:strVal val="#ppt_y"/>
                                          </p:val>
                                        </p:tav>
                                        <p:tav tm="100000">
                                          <p:val>
                                            <p:strVal val="#ppt_y"/>
                                          </p:val>
                                        </p:tav>
                                      </p:tavLst>
                                    </p:anim>
                                  </p:childTnLst>
                                </p:cTn>
                              </p:par>
                              <p:par>
                                <p:cTn id="76" presetID="2" presetClass="entr" presetSubtype="8" fill="hold" grpId="0" nodeType="withEffect">
                                  <p:stCondLst>
                                    <p:cond delay="0"/>
                                  </p:stCondLst>
                                  <p:childTnLst>
                                    <p:set>
                                      <p:cBhvr>
                                        <p:cTn id="77" dur="1" fill="hold">
                                          <p:stCondLst>
                                            <p:cond delay="0"/>
                                          </p:stCondLst>
                                        </p:cTn>
                                        <p:tgtEl>
                                          <p:spTgt spid="22"/>
                                        </p:tgtEl>
                                        <p:attrNameLst>
                                          <p:attrName>style.visibility</p:attrName>
                                        </p:attrNameLst>
                                      </p:cBhvr>
                                      <p:to>
                                        <p:strVal val="visible"/>
                                      </p:to>
                                    </p:set>
                                    <p:anim calcmode="lin" valueType="num">
                                      <p:cBhvr additive="base">
                                        <p:cTn id="78" dur="5000" fill="hold"/>
                                        <p:tgtEl>
                                          <p:spTgt spid="22"/>
                                        </p:tgtEl>
                                        <p:attrNameLst>
                                          <p:attrName>ppt_x</p:attrName>
                                        </p:attrNameLst>
                                      </p:cBhvr>
                                      <p:tavLst>
                                        <p:tav tm="0">
                                          <p:val>
                                            <p:strVal val="0-#ppt_w/2"/>
                                          </p:val>
                                        </p:tav>
                                        <p:tav tm="100000">
                                          <p:val>
                                            <p:strVal val="#ppt_x"/>
                                          </p:val>
                                        </p:tav>
                                      </p:tavLst>
                                    </p:anim>
                                    <p:anim calcmode="lin" valueType="num">
                                      <p:cBhvr additive="base">
                                        <p:cTn id="79" dur="5000" fill="hold"/>
                                        <p:tgtEl>
                                          <p:spTgt spid="22"/>
                                        </p:tgtEl>
                                        <p:attrNameLst>
                                          <p:attrName>ppt_y</p:attrName>
                                        </p:attrNameLst>
                                      </p:cBhvr>
                                      <p:tavLst>
                                        <p:tav tm="0">
                                          <p:val>
                                            <p:strVal val="#ppt_y"/>
                                          </p:val>
                                        </p:tav>
                                        <p:tav tm="100000">
                                          <p:val>
                                            <p:strVal val="#ppt_y"/>
                                          </p:val>
                                        </p:tav>
                                      </p:tavLst>
                                    </p:anim>
                                  </p:childTnLst>
                                </p:cTn>
                              </p:par>
                              <p:par>
                                <p:cTn id="80" presetID="8" presetClass="emph" presetSubtype="0" fill="hold" grpId="1" nodeType="withEffect">
                                  <p:stCondLst>
                                    <p:cond delay="0"/>
                                  </p:stCondLst>
                                  <p:childTnLst>
                                    <p:animRot by="21600000">
                                      <p:cBhvr>
                                        <p:cTn id="81" dur="5000" fill="hold"/>
                                        <p:tgtEl>
                                          <p:spTgt spid="5"/>
                                        </p:tgtEl>
                                        <p:attrNameLst>
                                          <p:attrName>r</p:attrName>
                                        </p:attrNameLst>
                                      </p:cBhvr>
                                    </p:animRot>
                                  </p:childTnLst>
                                </p:cTn>
                              </p:par>
                              <p:par>
                                <p:cTn id="82" presetID="8" presetClass="emph" presetSubtype="0" fill="hold" grpId="1" nodeType="withEffect">
                                  <p:stCondLst>
                                    <p:cond delay="0"/>
                                  </p:stCondLst>
                                  <p:childTnLst>
                                    <p:animRot by="-21600000">
                                      <p:cBhvr>
                                        <p:cTn id="83" dur="5000" fill="hold"/>
                                        <p:tgtEl>
                                          <p:spTgt spid="6"/>
                                        </p:tgtEl>
                                        <p:attrNameLst>
                                          <p:attrName>r</p:attrName>
                                        </p:attrNameLst>
                                      </p:cBhvr>
                                    </p:animRot>
                                  </p:childTnLst>
                                </p:cTn>
                              </p:par>
                              <p:par>
                                <p:cTn id="84" presetID="8" presetClass="emph" presetSubtype="0" fill="hold" grpId="1" nodeType="withEffect">
                                  <p:stCondLst>
                                    <p:cond delay="0"/>
                                  </p:stCondLst>
                                  <p:childTnLst>
                                    <p:animRot by="21600000">
                                      <p:cBhvr>
                                        <p:cTn id="85" dur="5000" fill="hold"/>
                                        <p:tgtEl>
                                          <p:spTgt spid="7"/>
                                        </p:tgtEl>
                                        <p:attrNameLst>
                                          <p:attrName>r</p:attrName>
                                        </p:attrNameLst>
                                      </p:cBhvr>
                                    </p:animRot>
                                  </p:childTnLst>
                                </p:cTn>
                              </p:par>
                              <p:par>
                                <p:cTn id="86" presetID="8" presetClass="emph" presetSubtype="0" fill="hold" grpId="1" nodeType="withEffect">
                                  <p:stCondLst>
                                    <p:cond delay="0"/>
                                  </p:stCondLst>
                                  <p:childTnLst>
                                    <p:animRot by="-21600000">
                                      <p:cBhvr>
                                        <p:cTn id="87" dur="5000" fill="hold"/>
                                        <p:tgtEl>
                                          <p:spTgt spid="8"/>
                                        </p:tgtEl>
                                        <p:attrNameLst>
                                          <p:attrName>r</p:attrName>
                                        </p:attrNameLst>
                                      </p:cBhvr>
                                    </p:animRot>
                                  </p:childTnLst>
                                </p:cTn>
                              </p:par>
                              <p:par>
                                <p:cTn id="88" presetID="8" presetClass="emph" presetSubtype="0" fill="hold" grpId="1" nodeType="withEffect">
                                  <p:stCondLst>
                                    <p:cond delay="0"/>
                                  </p:stCondLst>
                                  <p:childTnLst>
                                    <p:animRot by="21600000">
                                      <p:cBhvr>
                                        <p:cTn id="89" dur="5000" fill="hold"/>
                                        <p:tgtEl>
                                          <p:spTgt spid="9"/>
                                        </p:tgtEl>
                                        <p:attrNameLst>
                                          <p:attrName>r</p:attrName>
                                        </p:attrNameLst>
                                      </p:cBhvr>
                                    </p:animRot>
                                  </p:childTnLst>
                                </p:cTn>
                              </p:par>
                              <p:par>
                                <p:cTn id="90" presetID="8" presetClass="emph" presetSubtype="0" fill="hold" grpId="1" nodeType="withEffect">
                                  <p:stCondLst>
                                    <p:cond delay="0"/>
                                  </p:stCondLst>
                                  <p:childTnLst>
                                    <p:animRot by="-21600000">
                                      <p:cBhvr>
                                        <p:cTn id="91" dur="5000" fill="hold"/>
                                        <p:tgtEl>
                                          <p:spTgt spid="10"/>
                                        </p:tgtEl>
                                        <p:attrNameLst>
                                          <p:attrName>r</p:attrName>
                                        </p:attrNameLst>
                                      </p:cBhvr>
                                    </p:animRot>
                                  </p:childTnLst>
                                </p:cTn>
                              </p:par>
                              <p:par>
                                <p:cTn id="92" presetID="8" presetClass="emph" presetSubtype="0" fill="hold" grpId="1" nodeType="withEffect">
                                  <p:stCondLst>
                                    <p:cond delay="0"/>
                                  </p:stCondLst>
                                  <p:childTnLst>
                                    <p:animRot by="21600000">
                                      <p:cBhvr>
                                        <p:cTn id="93" dur="5000" fill="hold"/>
                                        <p:tgtEl>
                                          <p:spTgt spid="11"/>
                                        </p:tgtEl>
                                        <p:attrNameLst>
                                          <p:attrName>r</p:attrName>
                                        </p:attrNameLst>
                                      </p:cBhvr>
                                    </p:animRot>
                                  </p:childTnLst>
                                </p:cTn>
                              </p:par>
                              <p:par>
                                <p:cTn id="94" presetID="8" presetClass="emph" presetSubtype="0" fill="hold" grpId="1" nodeType="withEffect">
                                  <p:stCondLst>
                                    <p:cond delay="0"/>
                                  </p:stCondLst>
                                  <p:childTnLst>
                                    <p:animRot by="-21600000">
                                      <p:cBhvr>
                                        <p:cTn id="95" dur="5000" fill="hold"/>
                                        <p:tgtEl>
                                          <p:spTgt spid="12"/>
                                        </p:tgtEl>
                                        <p:attrNameLst>
                                          <p:attrName>r</p:attrName>
                                        </p:attrNameLst>
                                      </p:cBhvr>
                                    </p:animRot>
                                  </p:childTnLst>
                                </p:cTn>
                              </p:par>
                              <p:par>
                                <p:cTn id="96" presetID="8" presetClass="emph" presetSubtype="0" fill="hold" grpId="1" nodeType="withEffect">
                                  <p:stCondLst>
                                    <p:cond delay="0"/>
                                  </p:stCondLst>
                                  <p:childTnLst>
                                    <p:animRot by="21600000">
                                      <p:cBhvr>
                                        <p:cTn id="97" dur="5000" fill="hold"/>
                                        <p:tgtEl>
                                          <p:spTgt spid="13"/>
                                        </p:tgtEl>
                                        <p:attrNameLst>
                                          <p:attrName>r</p:attrName>
                                        </p:attrNameLst>
                                      </p:cBhvr>
                                    </p:animRot>
                                  </p:childTnLst>
                                </p:cTn>
                              </p:par>
                              <p:par>
                                <p:cTn id="98" presetID="8" presetClass="emph" presetSubtype="0" fill="hold" grpId="1" nodeType="withEffect">
                                  <p:stCondLst>
                                    <p:cond delay="0"/>
                                  </p:stCondLst>
                                  <p:childTnLst>
                                    <p:animRot by="-21600000">
                                      <p:cBhvr>
                                        <p:cTn id="99" dur="5000" fill="hold"/>
                                        <p:tgtEl>
                                          <p:spTgt spid="14"/>
                                        </p:tgtEl>
                                        <p:attrNameLst>
                                          <p:attrName>r</p:attrName>
                                        </p:attrNameLst>
                                      </p:cBhvr>
                                    </p:animRot>
                                  </p:childTnLst>
                                </p:cTn>
                              </p:par>
                              <p:par>
                                <p:cTn id="100" presetID="8" presetClass="emph" presetSubtype="0" fill="hold" grpId="1" nodeType="withEffect">
                                  <p:stCondLst>
                                    <p:cond delay="0"/>
                                  </p:stCondLst>
                                  <p:childTnLst>
                                    <p:animRot by="21600000">
                                      <p:cBhvr>
                                        <p:cTn id="101" dur="5000" fill="hold"/>
                                        <p:tgtEl>
                                          <p:spTgt spid="15"/>
                                        </p:tgtEl>
                                        <p:attrNameLst>
                                          <p:attrName>r</p:attrName>
                                        </p:attrNameLst>
                                      </p:cBhvr>
                                    </p:animRot>
                                  </p:childTnLst>
                                </p:cTn>
                              </p:par>
                              <p:par>
                                <p:cTn id="102" presetID="8" presetClass="emph" presetSubtype="0" fill="hold" grpId="1" nodeType="withEffect">
                                  <p:stCondLst>
                                    <p:cond delay="0"/>
                                  </p:stCondLst>
                                  <p:childTnLst>
                                    <p:animRot by="-21600000">
                                      <p:cBhvr>
                                        <p:cTn id="103" dur="5000" fill="hold"/>
                                        <p:tgtEl>
                                          <p:spTgt spid="16"/>
                                        </p:tgtEl>
                                        <p:attrNameLst>
                                          <p:attrName>r</p:attrName>
                                        </p:attrNameLst>
                                      </p:cBhvr>
                                    </p:animRot>
                                  </p:childTnLst>
                                </p:cTn>
                              </p:par>
                              <p:par>
                                <p:cTn id="104" presetID="8" presetClass="emph" presetSubtype="0" fill="hold" grpId="1" nodeType="withEffect">
                                  <p:stCondLst>
                                    <p:cond delay="0"/>
                                  </p:stCondLst>
                                  <p:childTnLst>
                                    <p:animRot by="21600000">
                                      <p:cBhvr>
                                        <p:cTn id="105" dur="5000" fill="hold"/>
                                        <p:tgtEl>
                                          <p:spTgt spid="17"/>
                                        </p:tgtEl>
                                        <p:attrNameLst>
                                          <p:attrName>r</p:attrName>
                                        </p:attrNameLst>
                                      </p:cBhvr>
                                    </p:animRot>
                                  </p:childTnLst>
                                </p:cTn>
                              </p:par>
                              <p:par>
                                <p:cTn id="106" presetID="8" presetClass="emph" presetSubtype="0" fill="hold" grpId="1" nodeType="withEffect">
                                  <p:stCondLst>
                                    <p:cond delay="0"/>
                                  </p:stCondLst>
                                  <p:childTnLst>
                                    <p:animRot by="-21600000">
                                      <p:cBhvr>
                                        <p:cTn id="107" dur="5000" fill="hold"/>
                                        <p:tgtEl>
                                          <p:spTgt spid="18"/>
                                        </p:tgtEl>
                                        <p:attrNameLst>
                                          <p:attrName>r</p:attrName>
                                        </p:attrNameLst>
                                      </p:cBhvr>
                                    </p:animRot>
                                  </p:childTnLst>
                                </p:cTn>
                              </p:par>
                              <p:par>
                                <p:cTn id="108" presetID="8" presetClass="emph" presetSubtype="0" fill="hold" grpId="1" nodeType="withEffect">
                                  <p:stCondLst>
                                    <p:cond delay="0"/>
                                  </p:stCondLst>
                                  <p:childTnLst>
                                    <p:animRot by="21600000">
                                      <p:cBhvr>
                                        <p:cTn id="109" dur="5000" fill="hold"/>
                                        <p:tgtEl>
                                          <p:spTgt spid="19"/>
                                        </p:tgtEl>
                                        <p:attrNameLst>
                                          <p:attrName>r</p:attrName>
                                        </p:attrNameLst>
                                      </p:cBhvr>
                                    </p:animRot>
                                  </p:childTnLst>
                                </p:cTn>
                              </p:par>
                              <p:par>
                                <p:cTn id="110" presetID="8" presetClass="emph" presetSubtype="0" fill="hold" grpId="1" nodeType="withEffect">
                                  <p:stCondLst>
                                    <p:cond delay="0"/>
                                  </p:stCondLst>
                                  <p:childTnLst>
                                    <p:animRot by="-21600000">
                                      <p:cBhvr>
                                        <p:cTn id="111" dur="5000" fill="hold"/>
                                        <p:tgtEl>
                                          <p:spTgt spid="20"/>
                                        </p:tgtEl>
                                        <p:attrNameLst>
                                          <p:attrName>r</p:attrName>
                                        </p:attrNameLst>
                                      </p:cBhvr>
                                    </p:animRot>
                                  </p:childTnLst>
                                </p:cTn>
                              </p:par>
                              <p:par>
                                <p:cTn id="112" presetID="8" presetClass="emph" presetSubtype="0" fill="hold" grpId="1" nodeType="withEffect">
                                  <p:stCondLst>
                                    <p:cond delay="0"/>
                                  </p:stCondLst>
                                  <p:childTnLst>
                                    <p:animRot by="21600000">
                                      <p:cBhvr>
                                        <p:cTn id="113" dur="5000" fill="hold"/>
                                        <p:tgtEl>
                                          <p:spTgt spid="21"/>
                                        </p:tgtEl>
                                        <p:attrNameLst>
                                          <p:attrName>r</p:attrName>
                                        </p:attrNameLst>
                                      </p:cBhvr>
                                    </p:animRot>
                                  </p:childTnLst>
                                </p:cTn>
                              </p:par>
                              <p:par>
                                <p:cTn id="114" presetID="8" presetClass="emph" presetSubtype="0" fill="hold" grpId="1" nodeType="withEffect">
                                  <p:stCondLst>
                                    <p:cond delay="0"/>
                                  </p:stCondLst>
                                  <p:childTnLst>
                                    <p:animRot by="-21600000">
                                      <p:cBhvr>
                                        <p:cTn id="115" dur="5000" fill="hold"/>
                                        <p:tgtEl>
                                          <p:spTgt spid="22"/>
                                        </p:tgtEl>
                                        <p:attrNameLst>
                                          <p:attrName>r</p:attrName>
                                        </p:attrNameLst>
                                      </p:cBhvr>
                                    </p:animRot>
                                  </p:childTnLst>
                                </p:cTn>
                              </p:par>
                            </p:childTnLst>
                          </p:cTn>
                        </p:par>
                        <p:par>
                          <p:cTn id="116" fill="hold">
                            <p:stCondLst>
                              <p:cond delay="5000"/>
                            </p:stCondLst>
                            <p:childTnLst>
                              <p:par>
                                <p:cTn id="117" presetID="2" presetClass="exit" presetSubtype="8" fill="hold" grpId="2" nodeType="afterEffect">
                                  <p:stCondLst>
                                    <p:cond delay="0"/>
                                  </p:stCondLst>
                                  <p:childTnLst>
                                    <p:anim calcmode="lin" valueType="num">
                                      <p:cBhvr additive="base">
                                        <p:cTn id="118" dur="5000"/>
                                        <p:tgtEl>
                                          <p:spTgt spid="5"/>
                                        </p:tgtEl>
                                        <p:attrNameLst>
                                          <p:attrName>ppt_x</p:attrName>
                                        </p:attrNameLst>
                                      </p:cBhvr>
                                      <p:tavLst>
                                        <p:tav tm="0">
                                          <p:val>
                                            <p:strVal val="ppt_x"/>
                                          </p:val>
                                        </p:tav>
                                        <p:tav tm="100000">
                                          <p:val>
                                            <p:strVal val="0-ppt_w/2"/>
                                          </p:val>
                                        </p:tav>
                                      </p:tavLst>
                                    </p:anim>
                                    <p:anim calcmode="lin" valueType="num">
                                      <p:cBhvr additive="base">
                                        <p:cTn id="119" dur="5000"/>
                                        <p:tgtEl>
                                          <p:spTgt spid="5"/>
                                        </p:tgtEl>
                                        <p:attrNameLst>
                                          <p:attrName>ppt_y</p:attrName>
                                        </p:attrNameLst>
                                      </p:cBhvr>
                                      <p:tavLst>
                                        <p:tav tm="0">
                                          <p:val>
                                            <p:strVal val="ppt_y"/>
                                          </p:val>
                                        </p:tav>
                                        <p:tav tm="100000">
                                          <p:val>
                                            <p:strVal val="ppt_y"/>
                                          </p:val>
                                        </p:tav>
                                      </p:tavLst>
                                    </p:anim>
                                    <p:set>
                                      <p:cBhvr>
                                        <p:cTn id="120" dur="1" fill="hold">
                                          <p:stCondLst>
                                            <p:cond delay="4999"/>
                                          </p:stCondLst>
                                        </p:cTn>
                                        <p:tgtEl>
                                          <p:spTgt spid="5"/>
                                        </p:tgtEl>
                                        <p:attrNameLst>
                                          <p:attrName>style.visibility</p:attrName>
                                        </p:attrNameLst>
                                      </p:cBhvr>
                                      <p:to>
                                        <p:strVal val="hidden"/>
                                      </p:to>
                                    </p:set>
                                  </p:childTnLst>
                                </p:cTn>
                              </p:par>
                              <p:par>
                                <p:cTn id="121" presetID="2" presetClass="exit" presetSubtype="8" fill="hold" grpId="2" nodeType="withEffect">
                                  <p:stCondLst>
                                    <p:cond delay="0"/>
                                  </p:stCondLst>
                                  <p:childTnLst>
                                    <p:anim calcmode="lin" valueType="num">
                                      <p:cBhvr additive="base">
                                        <p:cTn id="122" dur="5000"/>
                                        <p:tgtEl>
                                          <p:spTgt spid="6"/>
                                        </p:tgtEl>
                                        <p:attrNameLst>
                                          <p:attrName>ppt_x</p:attrName>
                                        </p:attrNameLst>
                                      </p:cBhvr>
                                      <p:tavLst>
                                        <p:tav tm="0">
                                          <p:val>
                                            <p:strVal val="ppt_x"/>
                                          </p:val>
                                        </p:tav>
                                        <p:tav tm="100000">
                                          <p:val>
                                            <p:strVal val="0-ppt_w/2"/>
                                          </p:val>
                                        </p:tav>
                                      </p:tavLst>
                                    </p:anim>
                                    <p:anim calcmode="lin" valueType="num">
                                      <p:cBhvr additive="base">
                                        <p:cTn id="123" dur="5000"/>
                                        <p:tgtEl>
                                          <p:spTgt spid="6"/>
                                        </p:tgtEl>
                                        <p:attrNameLst>
                                          <p:attrName>ppt_y</p:attrName>
                                        </p:attrNameLst>
                                      </p:cBhvr>
                                      <p:tavLst>
                                        <p:tav tm="0">
                                          <p:val>
                                            <p:strVal val="ppt_y"/>
                                          </p:val>
                                        </p:tav>
                                        <p:tav tm="100000">
                                          <p:val>
                                            <p:strVal val="ppt_y"/>
                                          </p:val>
                                        </p:tav>
                                      </p:tavLst>
                                    </p:anim>
                                    <p:set>
                                      <p:cBhvr>
                                        <p:cTn id="124" dur="1" fill="hold">
                                          <p:stCondLst>
                                            <p:cond delay="4999"/>
                                          </p:stCondLst>
                                        </p:cTn>
                                        <p:tgtEl>
                                          <p:spTgt spid="6"/>
                                        </p:tgtEl>
                                        <p:attrNameLst>
                                          <p:attrName>style.visibility</p:attrName>
                                        </p:attrNameLst>
                                      </p:cBhvr>
                                      <p:to>
                                        <p:strVal val="hidden"/>
                                      </p:to>
                                    </p:set>
                                  </p:childTnLst>
                                </p:cTn>
                              </p:par>
                              <p:par>
                                <p:cTn id="125" presetID="2" presetClass="exit" presetSubtype="8" fill="hold" grpId="2" nodeType="withEffect">
                                  <p:stCondLst>
                                    <p:cond delay="0"/>
                                  </p:stCondLst>
                                  <p:childTnLst>
                                    <p:anim calcmode="lin" valueType="num">
                                      <p:cBhvr additive="base">
                                        <p:cTn id="126" dur="5000"/>
                                        <p:tgtEl>
                                          <p:spTgt spid="7"/>
                                        </p:tgtEl>
                                        <p:attrNameLst>
                                          <p:attrName>ppt_x</p:attrName>
                                        </p:attrNameLst>
                                      </p:cBhvr>
                                      <p:tavLst>
                                        <p:tav tm="0">
                                          <p:val>
                                            <p:strVal val="ppt_x"/>
                                          </p:val>
                                        </p:tav>
                                        <p:tav tm="100000">
                                          <p:val>
                                            <p:strVal val="0-ppt_w/2"/>
                                          </p:val>
                                        </p:tav>
                                      </p:tavLst>
                                    </p:anim>
                                    <p:anim calcmode="lin" valueType="num">
                                      <p:cBhvr additive="base">
                                        <p:cTn id="127" dur="5000"/>
                                        <p:tgtEl>
                                          <p:spTgt spid="7"/>
                                        </p:tgtEl>
                                        <p:attrNameLst>
                                          <p:attrName>ppt_y</p:attrName>
                                        </p:attrNameLst>
                                      </p:cBhvr>
                                      <p:tavLst>
                                        <p:tav tm="0">
                                          <p:val>
                                            <p:strVal val="ppt_y"/>
                                          </p:val>
                                        </p:tav>
                                        <p:tav tm="100000">
                                          <p:val>
                                            <p:strVal val="ppt_y"/>
                                          </p:val>
                                        </p:tav>
                                      </p:tavLst>
                                    </p:anim>
                                    <p:set>
                                      <p:cBhvr>
                                        <p:cTn id="128" dur="1" fill="hold">
                                          <p:stCondLst>
                                            <p:cond delay="4999"/>
                                          </p:stCondLst>
                                        </p:cTn>
                                        <p:tgtEl>
                                          <p:spTgt spid="7"/>
                                        </p:tgtEl>
                                        <p:attrNameLst>
                                          <p:attrName>style.visibility</p:attrName>
                                        </p:attrNameLst>
                                      </p:cBhvr>
                                      <p:to>
                                        <p:strVal val="hidden"/>
                                      </p:to>
                                    </p:set>
                                  </p:childTnLst>
                                </p:cTn>
                              </p:par>
                              <p:par>
                                <p:cTn id="129" presetID="2" presetClass="exit" presetSubtype="8" fill="hold" grpId="2" nodeType="withEffect">
                                  <p:stCondLst>
                                    <p:cond delay="0"/>
                                  </p:stCondLst>
                                  <p:childTnLst>
                                    <p:anim calcmode="lin" valueType="num">
                                      <p:cBhvr additive="base">
                                        <p:cTn id="130" dur="5000"/>
                                        <p:tgtEl>
                                          <p:spTgt spid="8"/>
                                        </p:tgtEl>
                                        <p:attrNameLst>
                                          <p:attrName>ppt_x</p:attrName>
                                        </p:attrNameLst>
                                      </p:cBhvr>
                                      <p:tavLst>
                                        <p:tav tm="0">
                                          <p:val>
                                            <p:strVal val="ppt_x"/>
                                          </p:val>
                                        </p:tav>
                                        <p:tav tm="100000">
                                          <p:val>
                                            <p:strVal val="0-ppt_w/2"/>
                                          </p:val>
                                        </p:tav>
                                      </p:tavLst>
                                    </p:anim>
                                    <p:anim calcmode="lin" valueType="num">
                                      <p:cBhvr additive="base">
                                        <p:cTn id="131" dur="5000"/>
                                        <p:tgtEl>
                                          <p:spTgt spid="8"/>
                                        </p:tgtEl>
                                        <p:attrNameLst>
                                          <p:attrName>ppt_y</p:attrName>
                                        </p:attrNameLst>
                                      </p:cBhvr>
                                      <p:tavLst>
                                        <p:tav tm="0">
                                          <p:val>
                                            <p:strVal val="ppt_y"/>
                                          </p:val>
                                        </p:tav>
                                        <p:tav tm="100000">
                                          <p:val>
                                            <p:strVal val="ppt_y"/>
                                          </p:val>
                                        </p:tav>
                                      </p:tavLst>
                                    </p:anim>
                                    <p:set>
                                      <p:cBhvr>
                                        <p:cTn id="132" dur="1" fill="hold">
                                          <p:stCondLst>
                                            <p:cond delay="4999"/>
                                          </p:stCondLst>
                                        </p:cTn>
                                        <p:tgtEl>
                                          <p:spTgt spid="8"/>
                                        </p:tgtEl>
                                        <p:attrNameLst>
                                          <p:attrName>style.visibility</p:attrName>
                                        </p:attrNameLst>
                                      </p:cBhvr>
                                      <p:to>
                                        <p:strVal val="hidden"/>
                                      </p:to>
                                    </p:set>
                                  </p:childTnLst>
                                </p:cTn>
                              </p:par>
                              <p:par>
                                <p:cTn id="133" presetID="2" presetClass="exit" presetSubtype="8" fill="hold" grpId="2" nodeType="withEffect">
                                  <p:stCondLst>
                                    <p:cond delay="0"/>
                                  </p:stCondLst>
                                  <p:childTnLst>
                                    <p:anim calcmode="lin" valueType="num">
                                      <p:cBhvr additive="base">
                                        <p:cTn id="134" dur="5000"/>
                                        <p:tgtEl>
                                          <p:spTgt spid="9"/>
                                        </p:tgtEl>
                                        <p:attrNameLst>
                                          <p:attrName>ppt_x</p:attrName>
                                        </p:attrNameLst>
                                      </p:cBhvr>
                                      <p:tavLst>
                                        <p:tav tm="0">
                                          <p:val>
                                            <p:strVal val="ppt_x"/>
                                          </p:val>
                                        </p:tav>
                                        <p:tav tm="100000">
                                          <p:val>
                                            <p:strVal val="0-ppt_w/2"/>
                                          </p:val>
                                        </p:tav>
                                      </p:tavLst>
                                    </p:anim>
                                    <p:anim calcmode="lin" valueType="num">
                                      <p:cBhvr additive="base">
                                        <p:cTn id="135" dur="5000"/>
                                        <p:tgtEl>
                                          <p:spTgt spid="9"/>
                                        </p:tgtEl>
                                        <p:attrNameLst>
                                          <p:attrName>ppt_y</p:attrName>
                                        </p:attrNameLst>
                                      </p:cBhvr>
                                      <p:tavLst>
                                        <p:tav tm="0">
                                          <p:val>
                                            <p:strVal val="ppt_y"/>
                                          </p:val>
                                        </p:tav>
                                        <p:tav tm="100000">
                                          <p:val>
                                            <p:strVal val="ppt_y"/>
                                          </p:val>
                                        </p:tav>
                                      </p:tavLst>
                                    </p:anim>
                                    <p:set>
                                      <p:cBhvr>
                                        <p:cTn id="136" dur="1" fill="hold">
                                          <p:stCondLst>
                                            <p:cond delay="4999"/>
                                          </p:stCondLst>
                                        </p:cTn>
                                        <p:tgtEl>
                                          <p:spTgt spid="9"/>
                                        </p:tgtEl>
                                        <p:attrNameLst>
                                          <p:attrName>style.visibility</p:attrName>
                                        </p:attrNameLst>
                                      </p:cBhvr>
                                      <p:to>
                                        <p:strVal val="hidden"/>
                                      </p:to>
                                    </p:set>
                                  </p:childTnLst>
                                </p:cTn>
                              </p:par>
                              <p:par>
                                <p:cTn id="137" presetID="2" presetClass="exit" presetSubtype="8" fill="hold" grpId="2" nodeType="withEffect">
                                  <p:stCondLst>
                                    <p:cond delay="0"/>
                                  </p:stCondLst>
                                  <p:childTnLst>
                                    <p:anim calcmode="lin" valueType="num">
                                      <p:cBhvr additive="base">
                                        <p:cTn id="138" dur="5000"/>
                                        <p:tgtEl>
                                          <p:spTgt spid="10"/>
                                        </p:tgtEl>
                                        <p:attrNameLst>
                                          <p:attrName>ppt_x</p:attrName>
                                        </p:attrNameLst>
                                      </p:cBhvr>
                                      <p:tavLst>
                                        <p:tav tm="0">
                                          <p:val>
                                            <p:strVal val="ppt_x"/>
                                          </p:val>
                                        </p:tav>
                                        <p:tav tm="100000">
                                          <p:val>
                                            <p:strVal val="0-ppt_w/2"/>
                                          </p:val>
                                        </p:tav>
                                      </p:tavLst>
                                    </p:anim>
                                    <p:anim calcmode="lin" valueType="num">
                                      <p:cBhvr additive="base">
                                        <p:cTn id="139" dur="5000"/>
                                        <p:tgtEl>
                                          <p:spTgt spid="10"/>
                                        </p:tgtEl>
                                        <p:attrNameLst>
                                          <p:attrName>ppt_y</p:attrName>
                                        </p:attrNameLst>
                                      </p:cBhvr>
                                      <p:tavLst>
                                        <p:tav tm="0">
                                          <p:val>
                                            <p:strVal val="ppt_y"/>
                                          </p:val>
                                        </p:tav>
                                        <p:tav tm="100000">
                                          <p:val>
                                            <p:strVal val="ppt_y"/>
                                          </p:val>
                                        </p:tav>
                                      </p:tavLst>
                                    </p:anim>
                                    <p:set>
                                      <p:cBhvr>
                                        <p:cTn id="140" dur="1" fill="hold">
                                          <p:stCondLst>
                                            <p:cond delay="4999"/>
                                          </p:stCondLst>
                                        </p:cTn>
                                        <p:tgtEl>
                                          <p:spTgt spid="10"/>
                                        </p:tgtEl>
                                        <p:attrNameLst>
                                          <p:attrName>style.visibility</p:attrName>
                                        </p:attrNameLst>
                                      </p:cBhvr>
                                      <p:to>
                                        <p:strVal val="hidden"/>
                                      </p:to>
                                    </p:set>
                                  </p:childTnLst>
                                </p:cTn>
                              </p:par>
                              <p:par>
                                <p:cTn id="141" presetID="2" presetClass="exit" presetSubtype="8" fill="hold" grpId="2" nodeType="withEffect">
                                  <p:stCondLst>
                                    <p:cond delay="0"/>
                                  </p:stCondLst>
                                  <p:childTnLst>
                                    <p:anim calcmode="lin" valueType="num">
                                      <p:cBhvr additive="base">
                                        <p:cTn id="142" dur="5000"/>
                                        <p:tgtEl>
                                          <p:spTgt spid="11"/>
                                        </p:tgtEl>
                                        <p:attrNameLst>
                                          <p:attrName>ppt_x</p:attrName>
                                        </p:attrNameLst>
                                      </p:cBhvr>
                                      <p:tavLst>
                                        <p:tav tm="0">
                                          <p:val>
                                            <p:strVal val="ppt_x"/>
                                          </p:val>
                                        </p:tav>
                                        <p:tav tm="100000">
                                          <p:val>
                                            <p:strVal val="0-ppt_w/2"/>
                                          </p:val>
                                        </p:tav>
                                      </p:tavLst>
                                    </p:anim>
                                    <p:anim calcmode="lin" valueType="num">
                                      <p:cBhvr additive="base">
                                        <p:cTn id="143" dur="5000"/>
                                        <p:tgtEl>
                                          <p:spTgt spid="11"/>
                                        </p:tgtEl>
                                        <p:attrNameLst>
                                          <p:attrName>ppt_y</p:attrName>
                                        </p:attrNameLst>
                                      </p:cBhvr>
                                      <p:tavLst>
                                        <p:tav tm="0">
                                          <p:val>
                                            <p:strVal val="ppt_y"/>
                                          </p:val>
                                        </p:tav>
                                        <p:tav tm="100000">
                                          <p:val>
                                            <p:strVal val="ppt_y"/>
                                          </p:val>
                                        </p:tav>
                                      </p:tavLst>
                                    </p:anim>
                                    <p:set>
                                      <p:cBhvr>
                                        <p:cTn id="144" dur="1" fill="hold">
                                          <p:stCondLst>
                                            <p:cond delay="4999"/>
                                          </p:stCondLst>
                                        </p:cTn>
                                        <p:tgtEl>
                                          <p:spTgt spid="11"/>
                                        </p:tgtEl>
                                        <p:attrNameLst>
                                          <p:attrName>style.visibility</p:attrName>
                                        </p:attrNameLst>
                                      </p:cBhvr>
                                      <p:to>
                                        <p:strVal val="hidden"/>
                                      </p:to>
                                    </p:set>
                                  </p:childTnLst>
                                </p:cTn>
                              </p:par>
                              <p:par>
                                <p:cTn id="145" presetID="2" presetClass="exit" presetSubtype="8" fill="hold" grpId="2" nodeType="withEffect">
                                  <p:stCondLst>
                                    <p:cond delay="0"/>
                                  </p:stCondLst>
                                  <p:childTnLst>
                                    <p:anim calcmode="lin" valueType="num">
                                      <p:cBhvr additive="base">
                                        <p:cTn id="146" dur="5000"/>
                                        <p:tgtEl>
                                          <p:spTgt spid="12"/>
                                        </p:tgtEl>
                                        <p:attrNameLst>
                                          <p:attrName>ppt_x</p:attrName>
                                        </p:attrNameLst>
                                      </p:cBhvr>
                                      <p:tavLst>
                                        <p:tav tm="0">
                                          <p:val>
                                            <p:strVal val="ppt_x"/>
                                          </p:val>
                                        </p:tav>
                                        <p:tav tm="100000">
                                          <p:val>
                                            <p:strVal val="0-ppt_w/2"/>
                                          </p:val>
                                        </p:tav>
                                      </p:tavLst>
                                    </p:anim>
                                    <p:anim calcmode="lin" valueType="num">
                                      <p:cBhvr additive="base">
                                        <p:cTn id="147" dur="5000"/>
                                        <p:tgtEl>
                                          <p:spTgt spid="12"/>
                                        </p:tgtEl>
                                        <p:attrNameLst>
                                          <p:attrName>ppt_y</p:attrName>
                                        </p:attrNameLst>
                                      </p:cBhvr>
                                      <p:tavLst>
                                        <p:tav tm="0">
                                          <p:val>
                                            <p:strVal val="ppt_y"/>
                                          </p:val>
                                        </p:tav>
                                        <p:tav tm="100000">
                                          <p:val>
                                            <p:strVal val="ppt_y"/>
                                          </p:val>
                                        </p:tav>
                                      </p:tavLst>
                                    </p:anim>
                                    <p:set>
                                      <p:cBhvr>
                                        <p:cTn id="148" dur="1" fill="hold">
                                          <p:stCondLst>
                                            <p:cond delay="4999"/>
                                          </p:stCondLst>
                                        </p:cTn>
                                        <p:tgtEl>
                                          <p:spTgt spid="12"/>
                                        </p:tgtEl>
                                        <p:attrNameLst>
                                          <p:attrName>style.visibility</p:attrName>
                                        </p:attrNameLst>
                                      </p:cBhvr>
                                      <p:to>
                                        <p:strVal val="hidden"/>
                                      </p:to>
                                    </p:set>
                                  </p:childTnLst>
                                </p:cTn>
                              </p:par>
                              <p:par>
                                <p:cTn id="149" presetID="2" presetClass="exit" presetSubtype="8" fill="hold" grpId="2" nodeType="withEffect">
                                  <p:stCondLst>
                                    <p:cond delay="0"/>
                                  </p:stCondLst>
                                  <p:childTnLst>
                                    <p:anim calcmode="lin" valueType="num">
                                      <p:cBhvr additive="base">
                                        <p:cTn id="150" dur="5000"/>
                                        <p:tgtEl>
                                          <p:spTgt spid="13"/>
                                        </p:tgtEl>
                                        <p:attrNameLst>
                                          <p:attrName>ppt_x</p:attrName>
                                        </p:attrNameLst>
                                      </p:cBhvr>
                                      <p:tavLst>
                                        <p:tav tm="0">
                                          <p:val>
                                            <p:strVal val="ppt_x"/>
                                          </p:val>
                                        </p:tav>
                                        <p:tav tm="100000">
                                          <p:val>
                                            <p:strVal val="0-ppt_w/2"/>
                                          </p:val>
                                        </p:tav>
                                      </p:tavLst>
                                    </p:anim>
                                    <p:anim calcmode="lin" valueType="num">
                                      <p:cBhvr additive="base">
                                        <p:cTn id="151" dur="5000"/>
                                        <p:tgtEl>
                                          <p:spTgt spid="13"/>
                                        </p:tgtEl>
                                        <p:attrNameLst>
                                          <p:attrName>ppt_y</p:attrName>
                                        </p:attrNameLst>
                                      </p:cBhvr>
                                      <p:tavLst>
                                        <p:tav tm="0">
                                          <p:val>
                                            <p:strVal val="ppt_y"/>
                                          </p:val>
                                        </p:tav>
                                        <p:tav tm="100000">
                                          <p:val>
                                            <p:strVal val="ppt_y"/>
                                          </p:val>
                                        </p:tav>
                                      </p:tavLst>
                                    </p:anim>
                                    <p:set>
                                      <p:cBhvr>
                                        <p:cTn id="152" dur="1" fill="hold">
                                          <p:stCondLst>
                                            <p:cond delay="4999"/>
                                          </p:stCondLst>
                                        </p:cTn>
                                        <p:tgtEl>
                                          <p:spTgt spid="13"/>
                                        </p:tgtEl>
                                        <p:attrNameLst>
                                          <p:attrName>style.visibility</p:attrName>
                                        </p:attrNameLst>
                                      </p:cBhvr>
                                      <p:to>
                                        <p:strVal val="hidden"/>
                                      </p:to>
                                    </p:set>
                                  </p:childTnLst>
                                </p:cTn>
                              </p:par>
                              <p:par>
                                <p:cTn id="153" presetID="2" presetClass="exit" presetSubtype="8" fill="hold" grpId="2" nodeType="withEffect">
                                  <p:stCondLst>
                                    <p:cond delay="0"/>
                                  </p:stCondLst>
                                  <p:childTnLst>
                                    <p:anim calcmode="lin" valueType="num">
                                      <p:cBhvr additive="base">
                                        <p:cTn id="154" dur="5000"/>
                                        <p:tgtEl>
                                          <p:spTgt spid="14"/>
                                        </p:tgtEl>
                                        <p:attrNameLst>
                                          <p:attrName>ppt_x</p:attrName>
                                        </p:attrNameLst>
                                      </p:cBhvr>
                                      <p:tavLst>
                                        <p:tav tm="0">
                                          <p:val>
                                            <p:strVal val="ppt_x"/>
                                          </p:val>
                                        </p:tav>
                                        <p:tav tm="100000">
                                          <p:val>
                                            <p:strVal val="0-ppt_w/2"/>
                                          </p:val>
                                        </p:tav>
                                      </p:tavLst>
                                    </p:anim>
                                    <p:anim calcmode="lin" valueType="num">
                                      <p:cBhvr additive="base">
                                        <p:cTn id="155" dur="5000"/>
                                        <p:tgtEl>
                                          <p:spTgt spid="14"/>
                                        </p:tgtEl>
                                        <p:attrNameLst>
                                          <p:attrName>ppt_y</p:attrName>
                                        </p:attrNameLst>
                                      </p:cBhvr>
                                      <p:tavLst>
                                        <p:tav tm="0">
                                          <p:val>
                                            <p:strVal val="ppt_y"/>
                                          </p:val>
                                        </p:tav>
                                        <p:tav tm="100000">
                                          <p:val>
                                            <p:strVal val="ppt_y"/>
                                          </p:val>
                                        </p:tav>
                                      </p:tavLst>
                                    </p:anim>
                                    <p:set>
                                      <p:cBhvr>
                                        <p:cTn id="156" dur="1" fill="hold">
                                          <p:stCondLst>
                                            <p:cond delay="4999"/>
                                          </p:stCondLst>
                                        </p:cTn>
                                        <p:tgtEl>
                                          <p:spTgt spid="14"/>
                                        </p:tgtEl>
                                        <p:attrNameLst>
                                          <p:attrName>style.visibility</p:attrName>
                                        </p:attrNameLst>
                                      </p:cBhvr>
                                      <p:to>
                                        <p:strVal val="hidden"/>
                                      </p:to>
                                    </p:set>
                                  </p:childTnLst>
                                </p:cTn>
                              </p:par>
                              <p:par>
                                <p:cTn id="157" presetID="2" presetClass="exit" presetSubtype="8" fill="hold" grpId="2" nodeType="withEffect">
                                  <p:stCondLst>
                                    <p:cond delay="0"/>
                                  </p:stCondLst>
                                  <p:childTnLst>
                                    <p:anim calcmode="lin" valueType="num">
                                      <p:cBhvr additive="base">
                                        <p:cTn id="158" dur="5000"/>
                                        <p:tgtEl>
                                          <p:spTgt spid="15"/>
                                        </p:tgtEl>
                                        <p:attrNameLst>
                                          <p:attrName>ppt_x</p:attrName>
                                        </p:attrNameLst>
                                      </p:cBhvr>
                                      <p:tavLst>
                                        <p:tav tm="0">
                                          <p:val>
                                            <p:strVal val="ppt_x"/>
                                          </p:val>
                                        </p:tav>
                                        <p:tav tm="100000">
                                          <p:val>
                                            <p:strVal val="0-ppt_w/2"/>
                                          </p:val>
                                        </p:tav>
                                      </p:tavLst>
                                    </p:anim>
                                    <p:anim calcmode="lin" valueType="num">
                                      <p:cBhvr additive="base">
                                        <p:cTn id="159" dur="5000"/>
                                        <p:tgtEl>
                                          <p:spTgt spid="15"/>
                                        </p:tgtEl>
                                        <p:attrNameLst>
                                          <p:attrName>ppt_y</p:attrName>
                                        </p:attrNameLst>
                                      </p:cBhvr>
                                      <p:tavLst>
                                        <p:tav tm="0">
                                          <p:val>
                                            <p:strVal val="ppt_y"/>
                                          </p:val>
                                        </p:tav>
                                        <p:tav tm="100000">
                                          <p:val>
                                            <p:strVal val="ppt_y"/>
                                          </p:val>
                                        </p:tav>
                                      </p:tavLst>
                                    </p:anim>
                                    <p:set>
                                      <p:cBhvr>
                                        <p:cTn id="160" dur="1" fill="hold">
                                          <p:stCondLst>
                                            <p:cond delay="4999"/>
                                          </p:stCondLst>
                                        </p:cTn>
                                        <p:tgtEl>
                                          <p:spTgt spid="15"/>
                                        </p:tgtEl>
                                        <p:attrNameLst>
                                          <p:attrName>style.visibility</p:attrName>
                                        </p:attrNameLst>
                                      </p:cBhvr>
                                      <p:to>
                                        <p:strVal val="hidden"/>
                                      </p:to>
                                    </p:set>
                                  </p:childTnLst>
                                </p:cTn>
                              </p:par>
                              <p:par>
                                <p:cTn id="161" presetID="2" presetClass="exit" presetSubtype="8" fill="hold" grpId="2" nodeType="withEffect">
                                  <p:stCondLst>
                                    <p:cond delay="0"/>
                                  </p:stCondLst>
                                  <p:childTnLst>
                                    <p:anim calcmode="lin" valueType="num">
                                      <p:cBhvr additive="base">
                                        <p:cTn id="162" dur="5000"/>
                                        <p:tgtEl>
                                          <p:spTgt spid="16"/>
                                        </p:tgtEl>
                                        <p:attrNameLst>
                                          <p:attrName>ppt_x</p:attrName>
                                        </p:attrNameLst>
                                      </p:cBhvr>
                                      <p:tavLst>
                                        <p:tav tm="0">
                                          <p:val>
                                            <p:strVal val="ppt_x"/>
                                          </p:val>
                                        </p:tav>
                                        <p:tav tm="100000">
                                          <p:val>
                                            <p:strVal val="0-ppt_w/2"/>
                                          </p:val>
                                        </p:tav>
                                      </p:tavLst>
                                    </p:anim>
                                    <p:anim calcmode="lin" valueType="num">
                                      <p:cBhvr additive="base">
                                        <p:cTn id="163" dur="5000"/>
                                        <p:tgtEl>
                                          <p:spTgt spid="16"/>
                                        </p:tgtEl>
                                        <p:attrNameLst>
                                          <p:attrName>ppt_y</p:attrName>
                                        </p:attrNameLst>
                                      </p:cBhvr>
                                      <p:tavLst>
                                        <p:tav tm="0">
                                          <p:val>
                                            <p:strVal val="ppt_y"/>
                                          </p:val>
                                        </p:tav>
                                        <p:tav tm="100000">
                                          <p:val>
                                            <p:strVal val="ppt_y"/>
                                          </p:val>
                                        </p:tav>
                                      </p:tavLst>
                                    </p:anim>
                                    <p:set>
                                      <p:cBhvr>
                                        <p:cTn id="164" dur="1" fill="hold">
                                          <p:stCondLst>
                                            <p:cond delay="4999"/>
                                          </p:stCondLst>
                                        </p:cTn>
                                        <p:tgtEl>
                                          <p:spTgt spid="16"/>
                                        </p:tgtEl>
                                        <p:attrNameLst>
                                          <p:attrName>style.visibility</p:attrName>
                                        </p:attrNameLst>
                                      </p:cBhvr>
                                      <p:to>
                                        <p:strVal val="hidden"/>
                                      </p:to>
                                    </p:set>
                                  </p:childTnLst>
                                </p:cTn>
                              </p:par>
                              <p:par>
                                <p:cTn id="165" presetID="2" presetClass="exit" presetSubtype="8" fill="hold" grpId="2" nodeType="withEffect">
                                  <p:stCondLst>
                                    <p:cond delay="0"/>
                                  </p:stCondLst>
                                  <p:childTnLst>
                                    <p:anim calcmode="lin" valueType="num">
                                      <p:cBhvr additive="base">
                                        <p:cTn id="166" dur="5000"/>
                                        <p:tgtEl>
                                          <p:spTgt spid="17"/>
                                        </p:tgtEl>
                                        <p:attrNameLst>
                                          <p:attrName>ppt_x</p:attrName>
                                        </p:attrNameLst>
                                      </p:cBhvr>
                                      <p:tavLst>
                                        <p:tav tm="0">
                                          <p:val>
                                            <p:strVal val="ppt_x"/>
                                          </p:val>
                                        </p:tav>
                                        <p:tav tm="100000">
                                          <p:val>
                                            <p:strVal val="0-ppt_w/2"/>
                                          </p:val>
                                        </p:tav>
                                      </p:tavLst>
                                    </p:anim>
                                    <p:anim calcmode="lin" valueType="num">
                                      <p:cBhvr additive="base">
                                        <p:cTn id="167" dur="5000"/>
                                        <p:tgtEl>
                                          <p:spTgt spid="17"/>
                                        </p:tgtEl>
                                        <p:attrNameLst>
                                          <p:attrName>ppt_y</p:attrName>
                                        </p:attrNameLst>
                                      </p:cBhvr>
                                      <p:tavLst>
                                        <p:tav tm="0">
                                          <p:val>
                                            <p:strVal val="ppt_y"/>
                                          </p:val>
                                        </p:tav>
                                        <p:tav tm="100000">
                                          <p:val>
                                            <p:strVal val="ppt_y"/>
                                          </p:val>
                                        </p:tav>
                                      </p:tavLst>
                                    </p:anim>
                                    <p:set>
                                      <p:cBhvr>
                                        <p:cTn id="168" dur="1" fill="hold">
                                          <p:stCondLst>
                                            <p:cond delay="4999"/>
                                          </p:stCondLst>
                                        </p:cTn>
                                        <p:tgtEl>
                                          <p:spTgt spid="17"/>
                                        </p:tgtEl>
                                        <p:attrNameLst>
                                          <p:attrName>style.visibility</p:attrName>
                                        </p:attrNameLst>
                                      </p:cBhvr>
                                      <p:to>
                                        <p:strVal val="hidden"/>
                                      </p:to>
                                    </p:set>
                                  </p:childTnLst>
                                </p:cTn>
                              </p:par>
                              <p:par>
                                <p:cTn id="169" presetID="2" presetClass="exit" presetSubtype="8" fill="hold" grpId="2" nodeType="withEffect">
                                  <p:stCondLst>
                                    <p:cond delay="0"/>
                                  </p:stCondLst>
                                  <p:childTnLst>
                                    <p:anim calcmode="lin" valueType="num">
                                      <p:cBhvr additive="base">
                                        <p:cTn id="170" dur="5000"/>
                                        <p:tgtEl>
                                          <p:spTgt spid="18"/>
                                        </p:tgtEl>
                                        <p:attrNameLst>
                                          <p:attrName>ppt_x</p:attrName>
                                        </p:attrNameLst>
                                      </p:cBhvr>
                                      <p:tavLst>
                                        <p:tav tm="0">
                                          <p:val>
                                            <p:strVal val="ppt_x"/>
                                          </p:val>
                                        </p:tav>
                                        <p:tav tm="100000">
                                          <p:val>
                                            <p:strVal val="0-ppt_w/2"/>
                                          </p:val>
                                        </p:tav>
                                      </p:tavLst>
                                    </p:anim>
                                    <p:anim calcmode="lin" valueType="num">
                                      <p:cBhvr additive="base">
                                        <p:cTn id="171" dur="5000"/>
                                        <p:tgtEl>
                                          <p:spTgt spid="18"/>
                                        </p:tgtEl>
                                        <p:attrNameLst>
                                          <p:attrName>ppt_y</p:attrName>
                                        </p:attrNameLst>
                                      </p:cBhvr>
                                      <p:tavLst>
                                        <p:tav tm="0">
                                          <p:val>
                                            <p:strVal val="ppt_y"/>
                                          </p:val>
                                        </p:tav>
                                        <p:tav tm="100000">
                                          <p:val>
                                            <p:strVal val="ppt_y"/>
                                          </p:val>
                                        </p:tav>
                                      </p:tavLst>
                                    </p:anim>
                                    <p:set>
                                      <p:cBhvr>
                                        <p:cTn id="172" dur="1" fill="hold">
                                          <p:stCondLst>
                                            <p:cond delay="4999"/>
                                          </p:stCondLst>
                                        </p:cTn>
                                        <p:tgtEl>
                                          <p:spTgt spid="18"/>
                                        </p:tgtEl>
                                        <p:attrNameLst>
                                          <p:attrName>style.visibility</p:attrName>
                                        </p:attrNameLst>
                                      </p:cBhvr>
                                      <p:to>
                                        <p:strVal val="hidden"/>
                                      </p:to>
                                    </p:set>
                                  </p:childTnLst>
                                </p:cTn>
                              </p:par>
                              <p:par>
                                <p:cTn id="173" presetID="2" presetClass="exit" presetSubtype="8" fill="hold" grpId="2" nodeType="withEffect">
                                  <p:stCondLst>
                                    <p:cond delay="0"/>
                                  </p:stCondLst>
                                  <p:childTnLst>
                                    <p:anim calcmode="lin" valueType="num">
                                      <p:cBhvr additive="base">
                                        <p:cTn id="174" dur="5000"/>
                                        <p:tgtEl>
                                          <p:spTgt spid="19"/>
                                        </p:tgtEl>
                                        <p:attrNameLst>
                                          <p:attrName>ppt_x</p:attrName>
                                        </p:attrNameLst>
                                      </p:cBhvr>
                                      <p:tavLst>
                                        <p:tav tm="0">
                                          <p:val>
                                            <p:strVal val="ppt_x"/>
                                          </p:val>
                                        </p:tav>
                                        <p:tav tm="100000">
                                          <p:val>
                                            <p:strVal val="0-ppt_w/2"/>
                                          </p:val>
                                        </p:tav>
                                      </p:tavLst>
                                    </p:anim>
                                    <p:anim calcmode="lin" valueType="num">
                                      <p:cBhvr additive="base">
                                        <p:cTn id="175" dur="5000"/>
                                        <p:tgtEl>
                                          <p:spTgt spid="19"/>
                                        </p:tgtEl>
                                        <p:attrNameLst>
                                          <p:attrName>ppt_y</p:attrName>
                                        </p:attrNameLst>
                                      </p:cBhvr>
                                      <p:tavLst>
                                        <p:tav tm="0">
                                          <p:val>
                                            <p:strVal val="ppt_y"/>
                                          </p:val>
                                        </p:tav>
                                        <p:tav tm="100000">
                                          <p:val>
                                            <p:strVal val="ppt_y"/>
                                          </p:val>
                                        </p:tav>
                                      </p:tavLst>
                                    </p:anim>
                                    <p:set>
                                      <p:cBhvr>
                                        <p:cTn id="176" dur="1" fill="hold">
                                          <p:stCondLst>
                                            <p:cond delay="4999"/>
                                          </p:stCondLst>
                                        </p:cTn>
                                        <p:tgtEl>
                                          <p:spTgt spid="19"/>
                                        </p:tgtEl>
                                        <p:attrNameLst>
                                          <p:attrName>style.visibility</p:attrName>
                                        </p:attrNameLst>
                                      </p:cBhvr>
                                      <p:to>
                                        <p:strVal val="hidden"/>
                                      </p:to>
                                    </p:set>
                                  </p:childTnLst>
                                </p:cTn>
                              </p:par>
                              <p:par>
                                <p:cTn id="177" presetID="2" presetClass="exit" presetSubtype="8" fill="hold" grpId="2" nodeType="withEffect">
                                  <p:stCondLst>
                                    <p:cond delay="0"/>
                                  </p:stCondLst>
                                  <p:childTnLst>
                                    <p:anim calcmode="lin" valueType="num">
                                      <p:cBhvr additive="base">
                                        <p:cTn id="178" dur="5000"/>
                                        <p:tgtEl>
                                          <p:spTgt spid="20"/>
                                        </p:tgtEl>
                                        <p:attrNameLst>
                                          <p:attrName>ppt_x</p:attrName>
                                        </p:attrNameLst>
                                      </p:cBhvr>
                                      <p:tavLst>
                                        <p:tav tm="0">
                                          <p:val>
                                            <p:strVal val="ppt_x"/>
                                          </p:val>
                                        </p:tav>
                                        <p:tav tm="100000">
                                          <p:val>
                                            <p:strVal val="0-ppt_w/2"/>
                                          </p:val>
                                        </p:tav>
                                      </p:tavLst>
                                    </p:anim>
                                    <p:anim calcmode="lin" valueType="num">
                                      <p:cBhvr additive="base">
                                        <p:cTn id="179" dur="5000"/>
                                        <p:tgtEl>
                                          <p:spTgt spid="20"/>
                                        </p:tgtEl>
                                        <p:attrNameLst>
                                          <p:attrName>ppt_y</p:attrName>
                                        </p:attrNameLst>
                                      </p:cBhvr>
                                      <p:tavLst>
                                        <p:tav tm="0">
                                          <p:val>
                                            <p:strVal val="ppt_y"/>
                                          </p:val>
                                        </p:tav>
                                        <p:tav tm="100000">
                                          <p:val>
                                            <p:strVal val="ppt_y"/>
                                          </p:val>
                                        </p:tav>
                                      </p:tavLst>
                                    </p:anim>
                                    <p:set>
                                      <p:cBhvr>
                                        <p:cTn id="180" dur="1" fill="hold">
                                          <p:stCondLst>
                                            <p:cond delay="4999"/>
                                          </p:stCondLst>
                                        </p:cTn>
                                        <p:tgtEl>
                                          <p:spTgt spid="20"/>
                                        </p:tgtEl>
                                        <p:attrNameLst>
                                          <p:attrName>style.visibility</p:attrName>
                                        </p:attrNameLst>
                                      </p:cBhvr>
                                      <p:to>
                                        <p:strVal val="hidden"/>
                                      </p:to>
                                    </p:set>
                                  </p:childTnLst>
                                </p:cTn>
                              </p:par>
                              <p:par>
                                <p:cTn id="181" presetID="2" presetClass="exit" presetSubtype="8" fill="hold" grpId="2" nodeType="withEffect">
                                  <p:stCondLst>
                                    <p:cond delay="0"/>
                                  </p:stCondLst>
                                  <p:childTnLst>
                                    <p:anim calcmode="lin" valueType="num">
                                      <p:cBhvr additive="base">
                                        <p:cTn id="182" dur="5000"/>
                                        <p:tgtEl>
                                          <p:spTgt spid="21"/>
                                        </p:tgtEl>
                                        <p:attrNameLst>
                                          <p:attrName>ppt_x</p:attrName>
                                        </p:attrNameLst>
                                      </p:cBhvr>
                                      <p:tavLst>
                                        <p:tav tm="0">
                                          <p:val>
                                            <p:strVal val="ppt_x"/>
                                          </p:val>
                                        </p:tav>
                                        <p:tav tm="100000">
                                          <p:val>
                                            <p:strVal val="0-ppt_w/2"/>
                                          </p:val>
                                        </p:tav>
                                      </p:tavLst>
                                    </p:anim>
                                    <p:anim calcmode="lin" valueType="num">
                                      <p:cBhvr additive="base">
                                        <p:cTn id="183" dur="5000"/>
                                        <p:tgtEl>
                                          <p:spTgt spid="21"/>
                                        </p:tgtEl>
                                        <p:attrNameLst>
                                          <p:attrName>ppt_y</p:attrName>
                                        </p:attrNameLst>
                                      </p:cBhvr>
                                      <p:tavLst>
                                        <p:tav tm="0">
                                          <p:val>
                                            <p:strVal val="ppt_y"/>
                                          </p:val>
                                        </p:tav>
                                        <p:tav tm="100000">
                                          <p:val>
                                            <p:strVal val="ppt_y"/>
                                          </p:val>
                                        </p:tav>
                                      </p:tavLst>
                                    </p:anim>
                                    <p:set>
                                      <p:cBhvr>
                                        <p:cTn id="184" dur="1" fill="hold">
                                          <p:stCondLst>
                                            <p:cond delay="4999"/>
                                          </p:stCondLst>
                                        </p:cTn>
                                        <p:tgtEl>
                                          <p:spTgt spid="21"/>
                                        </p:tgtEl>
                                        <p:attrNameLst>
                                          <p:attrName>style.visibility</p:attrName>
                                        </p:attrNameLst>
                                      </p:cBhvr>
                                      <p:to>
                                        <p:strVal val="hidden"/>
                                      </p:to>
                                    </p:set>
                                  </p:childTnLst>
                                </p:cTn>
                              </p:par>
                              <p:par>
                                <p:cTn id="185" presetID="2" presetClass="exit" presetSubtype="8" fill="hold" grpId="2" nodeType="withEffect">
                                  <p:stCondLst>
                                    <p:cond delay="0"/>
                                  </p:stCondLst>
                                  <p:childTnLst>
                                    <p:anim calcmode="lin" valueType="num">
                                      <p:cBhvr additive="base">
                                        <p:cTn id="186" dur="5000"/>
                                        <p:tgtEl>
                                          <p:spTgt spid="22"/>
                                        </p:tgtEl>
                                        <p:attrNameLst>
                                          <p:attrName>ppt_x</p:attrName>
                                        </p:attrNameLst>
                                      </p:cBhvr>
                                      <p:tavLst>
                                        <p:tav tm="0">
                                          <p:val>
                                            <p:strVal val="ppt_x"/>
                                          </p:val>
                                        </p:tav>
                                        <p:tav tm="100000">
                                          <p:val>
                                            <p:strVal val="0-ppt_w/2"/>
                                          </p:val>
                                        </p:tav>
                                      </p:tavLst>
                                    </p:anim>
                                    <p:anim calcmode="lin" valueType="num">
                                      <p:cBhvr additive="base">
                                        <p:cTn id="187" dur="5000"/>
                                        <p:tgtEl>
                                          <p:spTgt spid="22"/>
                                        </p:tgtEl>
                                        <p:attrNameLst>
                                          <p:attrName>ppt_y</p:attrName>
                                        </p:attrNameLst>
                                      </p:cBhvr>
                                      <p:tavLst>
                                        <p:tav tm="0">
                                          <p:val>
                                            <p:strVal val="ppt_y"/>
                                          </p:val>
                                        </p:tav>
                                        <p:tav tm="100000">
                                          <p:val>
                                            <p:strVal val="ppt_y"/>
                                          </p:val>
                                        </p:tav>
                                      </p:tavLst>
                                    </p:anim>
                                    <p:set>
                                      <p:cBhvr>
                                        <p:cTn id="188" dur="1" fill="hold">
                                          <p:stCondLst>
                                            <p:cond delay="4999"/>
                                          </p:stCondLst>
                                        </p:cTn>
                                        <p:tgtEl>
                                          <p:spTgt spid="22"/>
                                        </p:tgtEl>
                                        <p:attrNameLst>
                                          <p:attrName>style.visibility</p:attrName>
                                        </p:attrNameLst>
                                      </p:cBhvr>
                                      <p:to>
                                        <p:strVal val="hidden"/>
                                      </p:to>
                                    </p:set>
                                  </p:childTnLst>
                                </p:cTn>
                              </p:par>
                              <p:par>
                                <p:cTn id="189" presetID="8" presetClass="emph" presetSubtype="0" fill="hold" grpId="3" nodeType="withEffect">
                                  <p:stCondLst>
                                    <p:cond delay="0"/>
                                  </p:stCondLst>
                                  <p:childTnLst>
                                    <p:animRot by="21600000">
                                      <p:cBhvr>
                                        <p:cTn id="190" dur="5000" fill="hold"/>
                                        <p:tgtEl>
                                          <p:spTgt spid="5"/>
                                        </p:tgtEl>
                                        <p:attrNameLst>
                                          <p:attrName>r</p:attrName>
                                        </p:attrNameLst>
                                      </p:cBhvr>
                                    </p:animRot>
                                  </p:childTnLst>
                                </p:cTn>
                              </p:par>
                              <p:par>
                                <p:cTn id="191" presetID="8" presetClass="emph" presetSubtype="0" fill="hold" grpId="3" nodeType="withEffect">
                                  <p:stCondLst>
                                    <p:cond delay="0"/>
                                  </p:stCondLst>
                                  <p:childTnLst>
                                    <p:animRot by="-21600000">
                                      <p:cBhvr>
                                        <p:cTn id="192" dur="5000" fill="hold"/>
                                        <p:tgtEl>
                                          <p:spTgt spid="6"/>
                                        </p:tgtEl>
                                        <p:attrNameLst>
                                          <p:attrName>r</p:attrName>
                                        </p:attrNameLst>
                                      </p:cBhvr>
                                    </p:animRot>
                                  </p:childTnLst>
                                </p:cTn>
                              </p:par>
                              <p:par>
                                <p:cTn id="193" presetID="8" presetClass="emph" presetSubtype="0" fill="hold" grpId="3" nodeType="withEffect">
                                  <p:stCondLst>
                                    <p:cond delay="0"/>
                                  </p:stCondLst>
                                  <p:childTnLst>
                                    <p:animRot by="21600000">
                                      <p:cBhvr>
                                        <p:cTn id="194" dur="5000" fill="hold"/>
                                        <p:tgtEl>
                                          <p:spTgt spid="7"/>
                                        </p:tgtEl>
                                        <p:attrNameLst>
                                          <p:attrName>r</p:attrName>
                                        </p:attrNameLst>
                                      </p:cBhvr>
                                    </p:animRot>
                                  </p:childTnLst>
                                </p:cTn>
                              </p:par>
                              <p:par>
                                <p:cTn id="195" presetID="8" presetClass="emph" presetSubtype="0" fill="hold" grpId="3" nodeType="withEffect">
                                  <p:stCondLst>
                                    <p:cond delay="0"/>
                                  </p:stCondLst>
                                  <p:childTnLst>
                                    <p:animRot by="-21600000">
                                      <p:cBhvr>
                                        <p:cTn id="196" dur="5000" fill="hold"/>
                                        <p:tgtEl>
                                          <p:spTgt spid="8"/>
                                        </p:tgtEl>
                                        <p:attrNameLst>
                                          <p:attrName>r</p:attrName>
                                        </p:attrNameLst>
                                      </p:cBhvr>
                                    </p:animRot>
                                  </p:childTnLst>
                                </p:cTn>
                              </p:par>
                              <p:par>
                                <p:cTn id="197" presetID="8" presetClass="emph" presetSubtype="0" fill="hold" grpId="3" nodeType="withEffect">
                                  <p:stCondLst>
                                    <p:cond delay="0"/>
                                  </p:stCondLst>
                                  <p:childTnLst>
                                    <p:animRot by="21600000">
                                      <p:cBhvr>
                                        <p:cTn id="198" dur="5000" fill="hold"/>
                                        <p:tgtEl>
                                          <p:spTgt spid="9"/>
                                        </p:tgtEl>
                                        <p:attrNameLst>
                                          <p:attrName>r</p:attrName>
                                        </p:attrNameLst>
                                      </p:cBhvr>
                                    </p:animRot>
                                  </p:childTnLst>
                                </p:cTn>
                              </p:par>
                              <p:par>
                                <p:cTn id="199" presetID="8" presetClass="emph" presetSubtype="0" fill="hold" grpId="3" nodeType="withEffect">
                                  <p:stCondLst>
                                    <p:cond delay="0"/>
                                  </p:stCondLst>
                                  <p:childTnLst>
                                    <p:animRot by="-21600000">
                                      <p:cBhvr>
                                        <p:cTn id="200" dur="5000" fill="hold"/>
                                        <p:tgtEl>
                                          <p:spTgt spid="10"/>
                                        </p:tgtEl>
                                        <p:attrNameLst>
                                          <p:attrName>r</p:attrName>
                                        </p:attrNameLst>
                                      </p:cBhvr>
                                    </p:animRot>
                                  </p:childTnLst>
                                </p:cTn>
                              </p:par>
                              <p:par>
                                <p:cTn id="201" presetID="8" presetClass="emph" presetSubtype="0" fill="hold" grpId="3" nodeType="withEffect">
                                  <p:stCondLst>
                                    <p:cond delay="0"/>
                                  </p:stCondLst>
                                  <p:childTnLst>
                                    <p:animRot by="21600000">
                                      <p:cBhvr>
                                        <p:cTn id="202" dur="5000" fill="hold"/>
                                        <p:tgtEl>
                                          <p:spTgt spid="11"/>
                                        </p:tgtEl>
                                        <p:attrNameLst>
                                          <p:attrName>r</p:attrName>
                                        </p:attrNameLst>
                                      </p:cBhvr>
                                    </p:animRot>
                                  </p:childTnLst>
                                </p:cTn>
                              </p:par>
                              <p:par>
                                <p:cTn id="203" presetID="8" presetClass="emph" presetSubtype="0" fill="hold" grpId="3" nodeType="withEffect">
                                  <p:stCondLst>
                                    <p:cond delay="0"/>
                                  </p:stCondLst>
                                  <p:childTnLst>
                                    <p:animRot by="-21600000">
                                      <p:cBhvr>
                                        <p:cTn id="204" dur="5000" fill="hold"/>
                                        <p:tgtEl>
                                          <p:spTgt spid="12"/>
                                        </p:tgtEl>
                                        <p:attrNameLst>
                                          <p:attrName>r</p:attrName>
                                        </p:attrNameLst>
                                      </p:cBhvr>
                                    </p:animRot>
                                  </p:childTnLst>
                                </p:cTn>
                              </p:par>
                              <p:par>
                                <p:cTn id="205" presetID="8" presetClass="emph" presetSubtype="0" fill="hold" grpId="3" nodeType="withEffect">
                                  <p:stCondLst>
                                    <p:cond delay="0"/>
                                  </p:stCondLst>
                                  <p:childTnLst>
                                    <p:animRot by="21600000">
                                      <p:cBhvr>
                                        <p:cTn id="206" dur="5000" fill="hold"/>
                                        <p:tgtEl>
                                          <p:spTgt spid="13"/>
                                        </p:tgtEl>
                                        <p:attrNameLst>
                                          <p:attrName>r</p:attrName>
                                        </p:attrNameLst>
                                      </p:cBhvr>
                                    </p:animRot>
                                  </p:childTnLst>
                                </p:cTn>
                              </p:par>
                              <p:par>
                                <p:cTn id="207" presetID="8" presetClass="emph" presetSubtype="0" fill="hold" grpId="3" nodeType="withEffect">
                                  <p:stCondLst>
                                    <p:cond delay="0"/>
                                  </p:stCondLst>
                                  <p:childTnLst>
                                    <p:animRot by="-21600000">
                                      <p:cBhvr>
                                        <p:cTn id="208" dur="5000" fill="hold"/>
                                        <p:tgtEl>
                                          <p:spTgt spid="14"/>
                                        </p:tgtEl>
                                        <p:attrNameLst>
                                          <p:attrName>r</p:attrName>
                                        </p:attrNameLst>
                                      </p:cBhvr>
                                    </p:animRot>
                                  </p:childTnLst>
                                </p:cTn>
                              </p:par>
                              <p:par>
                                <p:cTn id="209" presetID="8" presetClass="emph" presetSubtype="0" fill="hold" grpId="3" nodeType="withEffect">
                                  <p:stCondLst>
                                    <p:cond delay="0"/>
                                  </p:stCondLst>
                                  <p:childTnLst>
                                    <p:animRot by="21600000">
                                      <p:cBhvr>
                                        <p:cTn id="210" dur="5000" fill="hold"/>
                                        <p:tgtEl>
                                          <p:spTgt spid="15"/>
                                        </p:tgtEl>
                                        <p:attrNameLst>
                                          <p:attrName>r</p:attrName>
                                        </p:attrNameLst>
                                      </p:cBhvr>
                                    </p:animRot>
                                  </p:childTnLst>
                                </p:cTn>
                              </p:par>
                              <p:par>
                                <p:cTn id="211" presetID="8" presetClass="emph" presetSubtype="0" fill="hold" grpId="3" nodeType="withEffect">
                                  <p:stCondLst>
                                    <p:cond delay="0"/>
                                  </p:stCondLst>
                                  <p:childTnLst>
                                    <p:animRot by="-21600000">
                                      <p:cBhvr>
                                        <p:cTn id="212" dur="5000" fill="hold"/>
                                        <p:tgtEl>
                                          <p:spTgt spid="16"/>
                                        </p:tgtEl>
                                        <p:attrNameLst>
                                          <p:attrName>r</p:attrName>
                                        </p:attrNameLst>
                                      </p:cBhvr>
                                    </p:animRot>
                                  </p:childTnLst>
                                </p:cTn>
                              </p:par>
                              <p:par>
                                <p:cTn id="213" presetID="8" presetClass="emph" presetSubtype="0" fill="hold" grpId="3" nodeType="withEffect">
                                  <p:stCondLst>
                                    <p:cond delay="0"/>
                                  </p:stCondLst>
                                  <p:childTnLst>
                                    <p:animRot by="21600000">
                                      <p:cBhvr>
                                        <p:cTn id="214" dur="5000" fill="hold"/>
                                        <p:tgtEl>
                                          <p:spTgt spid="17"/>
                                        </p:tgtEl>
                                        <p:attrNameLst>
                                          <p:attrName>r</p:attrName>
                                        </p:attrNameLst>
                                      </p:cBhvr>
                                    </p:animRot>
                                  </p:childTnLst>
                                </p:cTn>
                              </p:par>
                              <p:par>
                                <p:cTn id="215" presetID="8" presetClass="emph" presetSubtype="0" fill="hold" grpId="3" nodeType="withEffect">
                                  <p:stCondLst>
                                    <p:cond delay="0"/>
                                  </p:stCondLst>
                                  <p:childTnLst>
                                    <p:animRot by="-21600000">
                                      <p:cBhvr>
                                        <p:cTn id="216" dur="5000" fill="hold"/>
                                        <p:tgtEl>
                                          <p:spTgt spid="18"/>
                                        </p:tgtEl>
                                        <p:attrNameLst>
                                          <p:attrName>r</p:attrName>
                                        </p:attrNameLst>
                                      </p:cBhvr>
                                    </p:animRot>
                                  </p:childTnLst>
                                </p:cTn>
                              </p:par>
                              <p:par>
                                <p:cTn id="217" presetID="8" presetClass="emph" presetSubtype="0" fill="hold" grpId="3" nodeType="withEffect">
                                  <p:stCondLst>
                                    <p:cond delay="0"/>
                                  </p:stCondLst>
                                  <p:childTnLst>
                                    <p:animRot by="21600000">
                                      <p:cBhvr>
                                        <p:cTn id="218" dur="5000" fill="hold"/>
                                        <p:tgtEl>
                                          <p:spTgt spid="19"/>
                                        </p:tgtEl>
                                        <p:attrNameLst>
                                          <p:attrName>r</p:attrName>
                                        </p:attrNameLst>
                                      </p:cBhvr>
                                    </p:animRot>
                                  </p:childTnLst>
                                </p:cTn>
                              </p:par>
                              <p:par>
                                <p:cTn id="219" presetID="8" presetClass="emph" presetSubtype="0" fill="hold" grpId="3" nodeType="withEffect">
                                  <p:stCondLst>
                                    <p:cond delay="0"/>
                                  </p:stCondLst>
                                  <p:childTnLst>
                                    <p:animRot by="-21600000">
                                      <p:cBhvr>
                                        <p:cTn id="220" dur="5000" fill="hold"/>
                                        <p:tgtEl>
                                          <p:spTgt spid="20"/>
                                        </p:tgtEl>
                                        <p:attrNameLst>
                                          <p:attrName>r</p:attrName>
                                        </p:attrNameLst>
                                      </p:cBhvr>
                                    </p:animRot>
                                  </p:childTnLst>
                                </p:cTn>
                              </p:par>
                              <p:par>
                                <p:cTn id="221" presetID="8" presetClass="emph" presetSubtype="0" fill="hold" grpId="3" nodeType="withEffect">
                                  <p:stCondLst>
                                    <p:cond delay="0"/>
                                  </p:stCondLst>
                                  <p:childTnLst>
                                    <p:animRot by="21600000">
                                      <p:cBhvr>
                                        <p:cTn id="222" dur="5000" fill="hold"/>
                                        <p:tgtEl>
                                          <p:spTgt spid="21"/>
                                        </p:tgtEl>
                                        <p:attrNameLst>
                                          <p:attrName>r</p:attrName>
                                        </p:attrNameLst>
                                      </p:cBhvr>
                                    </p:animRot>
                                  </p:childTnLst>
                                </p:cTn>
                              </p:par>
                              <p:par>
                                <p:cTn id="223" presetID="8" presetClass="emph" presetSubtype="0" fill="hold" grpId="3" nodeType="withEffect">
                                  <p:stCondLst>
                                    <p:cond delay="0"/>
                                  </p:stCondLst>
                                  <p:childTnLst>
                                    <p:animRot by="-21600000">
                                      <p:cBhvr>
                                        <p:cTn id="224" dur="5000" fill="hold"/>
                                        <p:tgtEl>
                                          <p:spTgt spid="22"/>
                                        </p:tgtEl>
                                        <p:attrNameLst>
                                          <p:attrName>r</p:attrName>
                                        </p:attrNameLst>
                                      </p:cBhvr>
                                    </p:animRot>
                                  </p:childTnLst>
                                </p:cTn>
                              </p:par>
                              <p:par>
                                <p:cTn id="225" presetID="17" presetClass="entr" presetSubtype="2" fill="hold" nodeType="withEffect">
                                  <p:stCondLst>
                                    <p:cond delay="0"/>
                                  </p:stCondLst>
                                  <p:childTnLst>
                                    <p:set>
                                      <p:cBhvr>
                                        <p:cTn id="226" dur="1" fill="hold">
                                          <p:stCondLst>
                                            <p:cond delay="0"/>
                                          </p:stCondLst>
                                        </p:cTn>
                                        <p:tgtEl>
                                          <p:spTgt spid="4"/>
                                        </p:tgtEl>
                                        <p:attrNameLst>
                                          <p:attrName>style.visibility</p:attrName>
                                        </p:attrNameLst>
                                      </p:cBhvr>
                                      <p:to>
                                        <p:strVal val="visible"/>
                                      </p:to>
                                    </p:set>
                                    <p:anim calcmode="lin" valueType="num">
                                      <p:cBhvr>
                                        <p:cTn id="227" dur="5000" fill="hold"/>
                                        <p:tgtEl>
                                          <p:spTgt spid="4"/>
                                        </p:tgtEl>
                                        <p:attrNameLst>
                                          <p:attrName>ppt_x</p:attrName>
                                        </p:attrNameLst>
                                      </p:cBhvr>
                                      <p:tavLst>
                                        <p:tav tm="0">
                                          <p:val>
                                            <p:strVal val="#ppt_x+#ppt_w/2"/>
                                          </p:val>
                                        </p:tav>
                                        <p:tav tm="100000">
                                          <p:val>
                                            <p:strVal val="#ppt_x"/>
                                          </p:val>
                                        </p:tav>
                                      </p:tavLst>
                                    </p:anim>
                                    <p:anim calcmode="lin" valueType="num">
                                      <p:cBhvr>
                                        <p:cTn id="228" dur="5000" fill="hold"/>
                                        <p:tgtEl>
                                          <p:spTgt spid="4"/>
                                        </p:tgtEl>
                                        <p:attrNameLst>
                                          <p:attrName>ppt_y</p:attrName>
                                        </p:attrNameLst>
                                      </p:cBhvr>
                                      <p:tavLst>
                                        <p:tav tm="0">
                                          <p:val>
                                            <p:strVal val="#ppt_y"/>
                                          </p:val>
                                        </p:tav>
                                        <p:tav tm="100000">
                                          <p:val>
                                            <p:strVal val="#ppt_y"/>
                                          </p:val>
                                        </p:tav>
                                      </p:tavLst>
                                    </p:anim>
                                    <p:anim calcmode="lin" valueType="num">
                                      <p:cBhvr>
                                        <p:cTn id="229" dur="5000" fill="hold"/>
                                        <p:tgtEl>
                                          <p:spTgt spid="4"/>
                                        </p:tgtEl>
                                        <p:attrNameLst>
                                          <p:attrName>ppt_w</p:attrName>
                                        </p:attrNameLst>
                                      </p:cBhvr>
                                      <p:tavLst>
                                        <p:tav tm="0">
                                          <p:val>
                                            <p:fltVal val="0"/>
                                          </p:val>
                                        </p:tav>
                                        <p:tav tm="100000">
                                          <p:val>
                                            <p:strVal val="#ppt_w"/>
                                          </p:val>
                                        </p:tav>
                                      </p:tavLst>
                                    </p:anim>
                                    <p:anim calcmode="lin" valueType="num">
                                      <p:cBhvr>
                                        <p:cTn id="230" dur="5000" fill="hold"/>
                                        <p:tgtEl>
                                          <p:spTgt spid="4"/>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P spid="18" grpId="1" animBg="1"/>
      <p:bldP spid="18" grpId="2" animBg="1"/>
      <p:bldP spid="18" grpId="3" animBg="1"/>
      <p:bldP spid="19" grpId="0" animBg="1"/>
      <p:bldP spid="19" grpId="1" animBg="1"/>
      <p:bldP spid="19" grpId="2" animBg="1"/>
      <p:bldP spid="19" grpId="3" animBg="1"/>
      <p:bldP spid="20" grpId="0" animBg="1"/>
      <p:bldP spid="20" grpId="1" animBg="1"/>
      <p:bldP spid="20" grpId="2" animBg="1"/>
      <p:bldP spid="20" grpId="3" animBg="1"/>
      <p:bldP spid="21" grpId="0" animBg="1"/>
      <p:bldP spid="21" grpId="1" animBg="1"/>
      <p:bldP spid="21" grpId="2" animBg="1"/>
      <p:bldP spid="21" grpId="3" animBg="1"/>
      <p:bldP spid="22" grpId="0" animBg="1"/>
      <p:bldP spid="22" grpId="1" animBg="1"/>
      <p:bldP spid="22" grpId="2" animBg="1"/>
      <p:bldP spid="22" grpId="3"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a:blipFill dpi="0" rotWithShape="1">
            <a:blip r:embed="rId2"/>
            <a:srcRect/>
            <a:stretch>
              <a:fillRect/>
            </a:stretch>
          </a:blipFill>
        </p:spPr>
        <p:txBody>
          <a:bodyPr/>
          <a:lstStyle/>
          <a:p>
            <a:endParaRPr lang="es-ES" dirty="0"/>
          </a:p>
        </p:txBody>
      </p:sp>
      <p:pic>
        <p:nvPicPr>
          <p:cNvPr id="11" name="10 Imagen" descr="Imagen1.png"/>
          <p:cNvPicPr>
            <a:picLocks noChangeAspect="1"/>
          </p:cNvPicPr>
          <p:nvPr/>
        </p:nvPicPr>
        <p:blipFill>
          <a:blip r:embed="rId3"/>
          <a:srcRect l="3906" t="2532" r="3906" b="2531"/>
          <a:stretch>
            <a:fillRect/>
          </a:stretch>
        </p:blipFill>
        <p:spPr>
          <a:xfrm>
            <a:off x="0" y="571480"/>
            <a:ext cx="9144000" cy="5715040"/>
          </a:xfrm>
          <a:prstGeom prst="rect">
            <a:avLst/>
          </a:prstGeom>
        </p:spPr>
      </p:pic>
      <p:sp>
        <p:nvSpPr>
          <p:cNvPr id="4" name="3 CuadroTexto"/>
          <p:cNvSpPr txBox="1"/>
          <p:nvPr/>
        </p:nvSpPr>
        <p:spPr>
          <a:xfrm>
            <a:off x="2428860" y="1000108"/>
            <a:ext cx="3962944" cy="830997"/>
          </a:xfrm>
          <a:prstGeom prst="rect">
            <a:avLst/>
          </a:prstGeom>
          <a:noFill/>
        </p:spPr>
        <p:txBody>
          <a:bodyPr wrap="none" rtlCol="0">
            <a:spAutoFit/>
          </a:bodyPr>
          <a:lstStyle/>
          <a:p>
            <a:r>
              <a:rPr lang="es-ES" sz="2400" b="1" dirty="0" smtClean="0">
                <a:solidFill>
                  <a:schemeClr val="bg1"/>
                </a:solidFill>
                <a:latin typeface="Harrington" pitchFamily="82" charset="0"/>
              </a:rPr>
              <a:t>Comportamiento de la cebra</a:t>
            </a:r>
          </a:p>
          <a:p>
            <a:endParaRPr lang="es-ES" sz="2400" dirty="0">
              <a:solidFill>
                <a:schemeClr val="bg1"/>
              </a:solidFill>
              <a:latin typeface="Harrington" pitchFamily="82" charset="0"/>
            </a:endParaRPr>
          </a:p>
        </p:txBody>
      </p:sp>
      <p:sp>
        <p:nvSpPr>
          <p:cNvPr id="5" name="4 CuadroTexto"/>
          <p:cNvSpPr txBox="1"/>
          <p:nvPr/>
        </p:nvSpPr>
        <p:spPr>
          <a:xfrm>
            <a:off x="2285984" y="2143116"/>
            <a:ext cx="3929090" cy="2308324"/>
          </a:xfrm>
          <a:prstGeom prst="rect">
            <a:avLst/>
          </a:prstGeom>
          <a:noFill/>
        </p:spPr>
        <p:txBody>
          <a:bodyPr wrap="square" rtlCol="0">
            <a:spAutoFit/>
          </a:bodyPr>
          <a:lstStyle/>
          <a:p>
            <a:r>
              <a:rPr lang="es-ES" dirty="0" smtClean="0">
                <a:solidFill>
                  <a:schemeClr val="bg1"/>
                </a:solidFill>
                <a:latin typeface="Agency FB" pitchFamily="34" charset="0"/>
              </a:rPr>
              <a:t>La estructura social de las cebras depende de la especie, pero generalmente son animales sociables. Las cebras de montaña y las cebras de planicie coexisten en grupos denominados “harenes” compuestos por 1 semental, unas 6 hembras y los potros. Los machos solteros viven solos, o bien en grupos junto con otros machos solteros</a:t>
            </a:r>
            <a:endParaRPr lang="es-ES" dirty="0">
              <a:solidFill>
                <a:schemeClr val="bg1"/>
              </a:solidFill>
              <a:latin typeface="Agency FB" pitchFamily="34" charset="0"/>
            </a:endParaRPr>
          </a:p>
        </p:txBody>
      </p:sp>
      <p:pic>
        <p:nvPicPr>
          <p:cNvPr id="6" name="5 Imagen" descr="image005.jpg"/>
          <p:cNvPicPr>
            <a:picLocks noChangeAspect="1"/>
          </p:cNvPicPr>
          <p:nvPr/>
        </p:nvPicPr>
        <p:blipFill>
          <a:blip r:embed="rId4"/>
          <a:stretch>
            <a:fillRect/>
          </a:stretch>
        </p:blipFill>
        <p:spPr>
          <a:xfrm>
            <a:off x="-500098" y="0"/>
            <a:ext cx="10072758" cy="6858000"/>
          </a:xfrm>
          <a:prstGeom prst="rect">
            <a:avLst/>
          </a:prstGeom>
        </p:spPr>
      </p:pic>
    </p:spTree>
  </p:cSld>
  <p:clrMapOvr>
    <a:masterClrMapping/>
  </p:clrMapOvr>
  <p:transition advTm="23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withEffect">
                                  <p:stCondLst>
                                    <p:cond delay="0"/>
                                  </p:stCondLst>
                                  <p:childTnLst>
                                    <p:set>
                                      <p:cBhvr rctx="PPT">
                                        <p:cTn id="6" dur="indefinite"/>
                                        <p:tgtEl>
                                          <p:spTgt spid="6"/>
                                        </p:tgtEl>
                                        <p:attrNameLst>
                                          <p:attrName>style.opacity</p:attrName>
                                        </p:attrNameLst>
                                      </p:cBhvr>
                                      <p:to>
                                        <p:strVal val="0"/>
                                      </p:to>
                                    </p:set>
                                    <p:animEffect filter="image" prLst="opacity: 0">
                                      <p:cBhvr rctx="IE">
                                        <p:cTn id="7" dur="indefinite"/>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chemeClr val="bg1"/>
              </a:gs>
              <a:gs pos="50000">
                <a:srgbClr val="996633">
                  <a:shade val="67500"/>
                  <a:satMod val="115000"/>
                </a:srgbClr>
              </a:gs>
              <a:gs pos="100000">
                <a:srgbClr val="996633">
                  <a:shade val="100000"/>
                  <a:satMod val="115000"/>
                </a:srgbClr>
              </a:gs>
            </a:gsLst>
            <a:lin ang="16200000" scaled="1"/>
            <a:tileRect/>
          </a:gradFill>
        </p:spPr>
        <p:txBody>
          <a:bodyPr/>
          <a:lstStyle/>
          <a:p>
            <a:endParaRPr lang="es-ES" dirty="0"/>
          </a:p>
        </p:txBody>
      </p:sp>
      <p:pic>
        <p:nvPicPr>
          <p:cNvPr id="4" name="3 Imagen" descr="4c64fe92a33e75d3866a69f7088e0d6a.jpg"/>
          <p:cNvPicPr>
            <a:picLocks noChangeAspect="1"/>
          </p:cNvPicPr>
          <p:nvPr/>
        </p:nvPicPr>
        <p:blipFill>
          <a:blip r:embed="rId2"/>
          <a:stretch>
            <a:fillRect/>
          </a:stretch>
        </p:blipFill>
        <p:spPr>
          <a:xfrm>
            <a:off x="0" y="0"/>
            <a:ext cx="9152930" cy="6858000"/>
          </a:xfrm>
          <a:prstGeom prst="rect">
            <a:avLst/>
          </a:prstGeom>
        </p:spPr>
      </p:pic>
      <p:sp>
        <p:nvSpPr>
          <p:cNvPr id="5" name="4 Luna"/>
          <p:cNvSpPr/>
          <p:nvPr/>
        </p:nvSpPr>
        <p:spPr>
          <a:xfrm rot="19643323">
            <a:off x="2901858" y="1516951"/>
            <a:ext cx="714380" cy="2229274"/>
          </a:xfrm>
          <a:prstGeom prst="moon">
            <a:avLst>
              <a:gd name="adj" fmla="val 35266"/>
            </a:avLst>
          </a:prstGeom>
          <a:blipFill dpi="0" rotWithShape="1">
            <a:blip r:embed="rId3"/>
            <a:srcRect/>
            <a:tile tx="0" ty="0" sx="100000" sy="100000" flip="none" algn="tl"/>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una"/>
          <p:cNvSpPr/>
          <p:nvPr/>
        </p:nvSpPr>
        <p:spPr>
          <a:xfrm rot="1976176">
            <a:off x="2906078" y="3086868"/>
            <a:ext cx="714380" cy="2229274"/>
          </a:xfrm>
          <a:prstGeom prst="moon">
            <a:avLst>
              <a:gd name="adj" fmla="val 35266"/>
            </a:avLst>
          </a:prstGeom>
          <a:blipFill dpi="0" rotWithShape="1">
            <a:blip r:embed="rId3"/>
            <a:srcRect/>
            <a:tile tx="0" ty="0" sx="100000" sy="100000" flip="none" algn="tl"/>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una"/>
          <p:cNvSpPr/>
          <p:nvPr/>
        </p:nvSpPr>
        <p:spPr>
          <a:xfrm rot="12970497">
            <a:off x="5303935" y="1567562"/>
            <a:ext cx="714380" cy="2229274"/>
          </a:xfrm>
          <a:prstGeom prst="moon">
            <a:avLst>
              <a:gd name="adj" fmla="val 35266"/>
            </a:avLst>
          </a:prstGeom>
          <a:blipFill dpi="0" rotWithShape="1">
            <a:blip r:embed="rId3"/>
            <a:srcRect/>
            <a:tile tx="0" ty="0" sx="100000" sy="100000" flip="none" algn="tl"/>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una"/>
          <p:cNvSpPr/>
          <p:nvPr/>
        </p:nvSpPr>
        <p:spPr>
          <a:xfrm rot="8660290">
            <a:off x="5226818" y="3069381"/>
            <a:ext cx="708734" cy="2229274"/>
          </a:xfrm>
          <a:prstGeom prst="moon">
            <a:avLst>
              <a:gd name="adj" fmla="val 35266"/>
            </a:avLst>
          </a:prstGeom>
          <a:blipFill dpi="0" rotWithShape="1">
            <a:blip r:embed="rId3"/>
            <a:srcRect/>
            <a:tile tx="0" ty="0" sx="100000" sy="100000" flip="none" algn="tl"/>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una"/>
          <p:cNvSpPr/>
          <p:nvPr/>
        </p:nvSpPr>
        <p:spPr>
          <a:xfrm rot="19643323">
            <a:off x="2187479" y="1516952"/>
            <a:ext cx="714380" cy="2229274"/>
          </a:xfrm>
          <a:prstGeom prst="moon">
            <a:avLst>
              <a:gd name="adj" fmla="val 35266"/>
            </a:avLst>
          </a:prstGeom>
          <a:blipFill dpi="0" rotWithShape="1">
            <a:blip r:embed="rId3"/>
            <a:srcRect/>
            <a:tile tx="0" ty="0" sx="100000" sy="100000" flip="none" algn="tl"/>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una"/>
          <p:cNvSpPr/>
          <p:nvPr/>
        </p:nvSpPr>
        <p:spPr>
          <a:xfrm rot="1976176">
            <a:off x="2191699" y="3086869"/>
            <a:ext cx="714380" cy="2229274"/>
          </a:xfrm>
          <a:prstGeom prst="moon">
            <a:avLst>
              <a:gd name="adj" fmla="val 35266"/>
            </a:avLst>
          </a:prstGeom>
          <a:blipFill dpi="0" rotWithShape="1">
            <a:blip r:embed="rId3"/>
            <a:srcRect/>
            <a:tile tx="0" ty="0" sx="100000" sy="100000" flip="none" algn="tl"/>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Luna"/>
          <p:cNvSpPr/>
          <p:nvPr/>
        </p:nvSpPr>
        <p:spPr>
          <a:xfrm rot="19643323">
            <a:off x="1401659" y="1516952"/>
            <a:ext cx="714380" cy="2229274"/>
          </a:xfrm>
          <a:prstGeom prst="moon">
            <a:avLst>
              <a:gd name="adj" fmla="val 35266"/>
            </a:avLst>
          </a:prstGeom>
          <a:blipFill dpi="0" rotWithShape="1">
            <a:blip r:embed="rId3"/>
            <a:srcRect/>
            <a:tile tx="0" ty="0" sx="100000" sy="100000" flip="none" algn="tl"/>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Luna"/>
          <p:cNvSpPr/>
          <p:nvPr/>
        </p:nvSpPr>
        <p:spPr>
          <a:xfrm rot="1976176">
            <a:off x="1405879" y="3086869"/>
            <a:ext cx="714380" cy="2229274"/>
          </a:xfrm>
          <a:prstGeom prst="moon">
            <a:avLst>
              <a:gd name="adj" fmla="val 35266"/>
            </a:avLst>
          </a:prstGeom>
          <a:blipFill dpi="0" rotWithShape="1">
            <a:blip r:embed="rId3"/>
            <a:srcRect/>
            <a:tile tx="0" ty="0" sx="100000" sy="100000" flip="none" algn="tl"/>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Luna"/>
          <p:cNvSpPr/>
          <p:nvPr/>
        </p:nvSpPr>
        <p:spPr>
          <a:xfrm rot="19643323">
            <a:off x="544406" y="1516951"/>
            <a:ext cx="714380" cy="2229274"/>
          </a:xfrm>
          <a:prstGeom prst="moon">
            <a:avLst>
              <a:gd name="adj" fmla="val 35266"/>
            </a:avLst>
          </a:prstGeom>
          <a:blipFill dpi="0" rotWithShape="1">
            <a:blip r:embed="rId3"/>
            <a:srcRect/>
            <a:tile tx="0" ty="0" sx="100000" sy="100000" flip="none" algn="tl"/>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Luna"/>
          <p:cNvSpPr/>
          <p:nvPr/>
        </p:nvSpPr>
        <p:spPr>
          <a:xfrm rot="1976176">
            <a:off x="548626" y="3086868"/>
            <a:ext cx="714380" cy="2229274"/>
          </a:xfrm>
          <a:prstGeom prst="moon">
            <a:avLst>
              <a:gd name="adj" fmla="val 35266"/>
            </a:avLst>
          </a:prstGeom>
          <a:blipFill dpi="0" rotWithShape="1">
            <a:blip r:embed="rId3"/>
            <a:srcRect/>
            <a:tile tx="0" ty="0" sx="100000" sy="100000" flip="none" algn="tl"/>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Luna"/>
          <p:cNvSpPr/>
          <p:nvPr/>
        </p:nvSpPr>
        <p:spPr>
          <a:xfrm rot="12970497">
            <a:off x="6089754" y="1567559"/>
            <a:ext cx="714380" cy="2229274"/>
          </a:xfrm>
          <a:prstGeom prst="moon">
            <a:avLst>
              <a:gd name="adj" fmla="val 35266"/>
            </a:avLst>
          </a:prstGeom>
          <a:blipFill dpi="0" rotWithShape="1">
            <a:blip r:embed="rId3"/>
            <a:srcRect/>
            <a:tile tx="0" ty="0" sx="100000" sy="100000" flip="none" algn="tl"/>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Luna"/>
          <p:cNvSpPr/>
          <p:nvPr/>
        </p:nvSpPr>
        <p:spPr>
          <a:xfrm rot="8660290">
            <a:off x="6012637" y="3069378"/>
            <a:ext cx="708734" cy="2229274"/>
          </a:xfrm>
          <a:prstGeom prst="moon">
            <a:avLst>
              <a:gd name="adj" fmla="val 35266"/>
            </a:avLst>
          </a:prstGeom>
          <a:blipFill dpi="0" rotWithShape="1">
            <a:blip r:embed="rId3"/>
            <a:srcRect/>
            <a:tile tx="0" ty="0" sx="100000" sy="100000" flip="none" algn="tl"/>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Luna"/>
          <p:cNvSpPr/>
          <p:nvPr/>
        </p:nvSpPr>
        <p:spPr>
          <a:xfrm rot="12970497">
            <a:off x="7054743" y="1567563"/>
            <a:ext cx="714380" cy="2229274"/>
          </a:xfrm>
          <a:prstGeom prst="moon">
            <a:avLst>
              <a:gd name="adj" fmla="val 35266"/>
            </a:avLst>
          </a:prstGeom>
          <a:blipFill dpi="0" rotWithShape="1">
            <a:blip r:embed="rId3"/>
            <a:srcRect/>
            <a:tile tx="0" ty="0" sx="100000" sy="100000" flip="none" algn="tl"/>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Luna"/>
          <p:cNvSpPr/>
          <p:nvPr/>
        </p:nvSpPr>
        <p:spPr>
          <a:xfrm rot="8660290">
            <a:off x="6977626" y="3069382"/>
            <a:ext cx="708734" cy="2229274"/>
          </a:xfrm>
          <a:prstGeom prst="moon">
            <a:avLst>
              <a:gd name="adj" fmla="val 35266"/>
            </a:avLst>
          </a:prstGeom>
          <a:blipFill dpi="0" rotWithShape="1">
            <a:blip r:embed="rId3"/>
            <a:srcRect/>
            <a:tile tx="0" ty="0" sx="100000" sy="100000" flip="none" algn="tl"/>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Luna"/>
          <p:cNvSpPr/>
          <p:nvPr/>
        </p:nvSpPr>
        <p:spPr>
          <a:xfrm rot="12970497">
            <a:off x="7840562" y="1567560"/>
            <a:ext cx="714380" cy="2229274"/>
          </a:xfrm>
          <a:prstGeom prst="moon">
            <a:avLst>
              <a:gd name="adj" fmla="val 35266"/>
            </a:avLst>
          </a:prstGeom>
          <a:blipFill dpi="0" rotWithShape="1">
            <a:blip r:embed="rId3"/>
            <a:srcRect/>
            <a:tile tx="0" ty="0" sx="100000" sy="100000" flip="none" algn="tl"/>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Luna"/>
          <p:cNvSpPr/>
          <p:nvPr/>
        </p:nvSpPr>
        <p:spPr>
          <a:xfrm rot="8660290">
            <a:off x="7763445" y="3069379"/>
            <a:ext cx="708734" cy="2229274"/>
          </a:xfrm>
          <a:prstGeom prst="moon">
            <a:avLst>
              <a:gd name="adj" fmla="val 35266"/>
            </a:avLst>
          </a:prstGeom>
          <a:blipFill dpi="0" rotWithShape="1">
            <a:blip r:embed="rId3"/>
            <a:srcRect/>
            <a:tile tx="0" ty="0" sx="100000" sy="100000" flip="none" algn="tl"/>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21" name="20 Imagen" descr="image005.jpg"/>
          <p:cNvPicPr>
            <a:picLocks noChangeAspect="1"/>
          </p:cNvPicPr>
          <p:nvPr/>
        </p:nvPicPr>
        <p:blipFill>
          <a:blip r:embed="rId4"/>
          <a:stretch>
            <a:fillRect/>
          </a:stretch>
        </p:blipFill>
        <p:spPr>
          <a:xfrm>
            <a:off x="-500098" y="0"/>
            <a:ext cx="10072758" cy="6858000"/>
          </a:xfrm>
          <a:prstGeom prst="rect">
            <a:avLst/>
          </a:prstGeom>
        </p:spPr>
      </p:pic>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withEffect">
                                  <p:stCondLst>
                                    <p:cond delay="0"/>
                                  </p:stCondLst>
                                  <p:childTnLst>
                                    <p:set>
                                      <p:cBhvr rctx="PPT">
                                        <p:cTn id="6" dur="indefinite"/>
                                        <p:tgtEl>
                                          <p:spTgt spid="21"/>
                                        </p:tgtEl>
                                        <p:attrNameLst>
                                          <p:attrName>style.opacity</p:attrName>
                                        </p:attrNameLst>
                                      </p:cBhvr>
                                      <p:to>
                                        <p:strVal val="0"/>
                                      </p:to>
                                    </p:set>
                                    <p:animEffect filter="image" prLst="opacity: 0">
                                      <p:cBhvr rctx="IE">
                                        <p:cTn id="7" dur="indefinite"/>
                                        <p:tgtEl>
                                          <p:spTgt spid="21"/>
                                        </p:tgtEl>
                                      </p:cBhvr>
                                    </p:animEffect>
                                  </p:childTnLst>
                                </p:cTn>
                              </p:par>
                              <p:par>
                                <p:cTn id="8" presetID="2" presetClass="entr" presetSubtype="2"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3000" fill="hold"/>
                                        <p:tgtEl>
                                          <p:spTgt spid="5"/>
                                        </p:tgtEl>
                                        <p:attrNameLst>
                                          <p:attrName>ppt_x</p:attrName>
                                        </p:attrNameLst>
                                      </p:cBhvr>
                                      <p:tavLst>
                                        <p:tav tm="0">
                                          <p:val>
                                            <p:strVal val="1+#ppt_w/2"/>
                                          </p:val>
                                        </p:tav>
                                        <p:tav tm="100000">
                                          <p:val>
                                            <p:strVal val="#ppt_x"/>
                                          </p:val>
                                        </p:tav>
                                      </p:tavLst>
                                    </p:anim>
                                    <p:anim calcmode="lin" valueType="num">
                                      <p:cBhvr additive="base">
                                        <p:cTn id="11" dur="3000" fill="hold"/>
                                        <p:tgtEl>
                                          <p:spTgt spid="5"/>
                                        </p:tgtEl>
                                        <p:attrNameLst>
                                          <p:attrName>ppt_y</p:attrName>
                                        </p:attrNameLst>
                                      </p:cBhvr>
                                      <p:tavLst>
                                        <p:tav tm="0">
                                          <p:val>
                                            <p:strVal val="#ppt_y"/>
                                          </p:val>
                                        </p:tav>
                                        <p:tav tm="100000">
                                          <p:val>
                                            <p:strVal val="#ppt_y"/>
                                          </p:val>
                                        </p:tav>
                                      </p:tavLst>
                                    </p:anim>
                                  </p:childTnLst>
                                </p:cTn>
                              </p:par>
                              <p:par>
                                <p:cTn id="12" presetID="2" presetClass="entr" presetSubtype="2" fill="hold" grpId="0"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3000" fill="hold"/>
                                        <p:tgtEl>
                                          <p:spTgt spid="6"/>
                                        </p:tgtEl>
                                        <p:attrNameLst>
                                          <p:attrName>ppt_x</p:attrName>
                                        </p:attrNameLst>
                                      </p:cBhvr>
                                      <p:tavLst>
                                        <p:tav tm="0">
                                          <p:val>
                                            <p:strVal val="1+#ppt_w/2"/>
                                          </p:val>
                                        </p:tav>
                                        <p:tav tm="100000">
                                          <p:val>
                                            <p:strVal val="#ppt_x"/>
                                          </p:val>
                                        </p:tav>
                                      </p:tavLst>
                                    </p:anim>
                                    <p:anim calcmode="lin" valueType="num">
                                      <p:cBhvr additive="base">
                                        <p:cTn id="15" dur="3000" fill="hold"/>
                                        <p:tgtEl>
                                          <p:spTgt spid="6"/>
                                        </p:tgtEl>
                                        <p:attrNameLst>
                                          <p:attrName>ppt_y</p:attrName>
                                        </p:attrNameLst>
                                      </p:cBhvr>
                                      <p:tavLst>
                                        <p:tav tm="0">
                                          <p:val>
                                            <p:strVal val="#ppt_y"/>
                                          </p:val>
                                        </p:tav>
                                        <p:tav tm="100000">
                                          <p:val>
                                            <p:strVal val="#ppt_y"/>
                                          </p:val>
                                        </p:tav>
                                      </p:tavLst>
                                    </p:anim>
                                  </p:childTnLst>
                                </p:cTn>
                              </p:par>
                              <p:par>
                                <p:cTn id="16" presetID="2" presetClass="entr" presetSubtype="2" fill="hold" grpId="0" nodeType="withEffect">
                                  <p:stCondLst>
                                    <p:cond delay="0"/>
                                  </p:stCondLst>
                                  <p:childTnLst>
                                    <p:set>
                                      <p:cBhvr>
                                        <p:cTn id="17" dur="1" fill="hold">
                                          <p:stCondLst>
                                            <p:cond delay="0"/>
                                          </p:stCondLst>
                                        </p:cTn>
                                        <p:tgtEl>
                                          <p:spTgt spid="9"/>
                                        </p:tgtEl>
                                        <p:attrNameLst>
                                          <p:attrName>style.visibility</p:attrName>
                                        </p:attrNameLst>
                                      </p:cBhvr>
                                      <p:to>
                                        <p:strVal val="visible"/>
                                      </p:to>
                                    </p:set>
                                    <p:anim calcmode="lin" valueType="num">
                                      <p:cBhvr additive="base">
                                        <p:cTn id="18" dur="3000" fill="hold"/>
                                        <p:tgtEl>
                                          <p:spTgt spid="9"/>
                                        </p:tgtEl>
                                        <p:attrNameLst>
                                          <p:attrName>ppt_x</p:attrName>
                                        </p:attrNameLst>
                                      </p:cBhvr>
                                      <p:tavLst>
                                        <p:tav tm="0">
                                          <p:val>
                                            <p:strVal val="1+#ppt_w/2"/>
                                          </p:val>
                                        </p:tav>
                                        <p:tav tm="100000">
                                          <p:val>
                                            <p:strVal val="#ppt_x"/>
                                          </p:val>
                                        </p:tav>
                                      </p:tavLst>
                                    </p:anim>
                                    <p:anim calcmode="lin" valueType="num">
                                      <p:cBhvr additive="base">
                                        <p:cTn id="19" dur="3000" fill="hold"/>
                                        <p:tgtEl>
                                          <p:spTgt spid="9"/>
                                        </p:tgtEl>
                                        <p:attrNameLst>
                                          <p:attrName>ppt_y</p:attrName>
                                        </p:attrNameLst>
                                      </p:cBhvr>
                                      <p:tavLst>
                                        <p:tav tm="0">
                                          <p:val>
                                            <p:strVal val="#ppt_y"/>
                                          </p:val>
                                        </p:tav>
                                        <p:tav tm="100000">
                                          <p:val>
                                            <p:strVal val="#ppt_y"/>
                                          </p:val>
                                        </p:tav>
                                      </p:tavLst>
                                    </p:anim>
                                  </p:childTnLst>
                                </p:cTn>
                              </p:par>
                              <p:par>
                                <p:cTn id="20" presetID="2" presetClass="entr" presetSubtype="2" fill="hold" grpId="0" nodeType="withEffect">
                                  <p:stCondLst>
                                    <p:cond delay="0"/>
                                  </p:stCondLst>
                                  <p:childTnLst>
                                    <p:set>
                                      <p:cBhvr>
                                        <p:cTn id="21" dur="1" fill="hold">
                                          <p:stCondLst>
                                            <p:cond delay="0"/>
                                          </p:stCondLst>
                                        </p:cTn>
                                        <p:tgtEl>
                                          <p:spTgt spid="10"/>
                                        </p:tgtEl>
                                        <p:attrNameLst>
                                          <p:attrName>style.visibility</p:attrName>
                                        </p:attrNameLst>
                                      </p:cBhvr>
                                      <p:to>
                                        <p:strVal val="visible"/>
                                      </p:to>
                                    </p:set>
                                    <p:anim calcmode="lin" valueType="num">
                                      <p:cBhvr additive="base">
                                        <p:cTn id="22" dur="3000" fill="hold"/>
                                        <p:tgtEl>
                                          <p:spTgt spid="10"/>
                                        </p:tgtEl>
                                        <p:attrNameLst>
                                          <p:attrName>ppt_x</p:attrName>
                                        </p:attrNameLst>
                                      </p:cBhvr>
                                      <p:tavLst>
                                        <p:tav tm="0">
                                          <p:val>
                                            <p:strVal val="1+#ppt_w/2"/>
                                          </p:val>
                                        </p:tav>
                                        <p:tav tm="100000">
                                          <p:val>
                                            <p:strVal val="#ppt_x"/>
                                          </p:val>
                                        </p:tav>
                                      </p:tavLst>
                                    </p:anim>
                                    <p:anim calcmode="lin" valueType="num">
                                      <p:cBhvr additive="base">
                                        <p:cTn id="23" dur="3000" fill="hold"/>
                                        <p:tgtEl>
                                          <p:spTgt spid="10"/>
                                        </p:tgtEl>
                                        <p:attrNameLst>
                                          <p:attrName>ppt_y</p:attrName>
                                        </p:attrNameLst>
                                      </p:cBhvr>
                                      <p:tavLst>
                                        <p:tav tm="0">
                                          <p:val>
                                            <p:strVal val="#ppt_y"/>
                                          </p:val>
                                        </p:tav>
                                        <p:tav tm="100000">
                                          <p:val>
                                            <p:strVal val="#ppt_y"/>
                                          </p:val>
                                        </p:tav>
                                      </p:tavLst>
                                    </p:anim>
                                  </p:childTnLst>
                                </p:cTn>
                              </p:par>
                              <p:par>
                                <p:cTn id="24" presetID="2" presetClass="entr" presetSubtype="2" fill="hold" grpId="0" nodeType="withEffect">
                                  <p:stCondLst>
                                    <p:cond delay="0"/>
                                  </p:stCondLst>
                                  <p:childTnLst>
                                    <p:set>
                                      <p:cBhvr>
                                        <p:cTn id="25" dur="1" fill="hold">
                                          <p:stCondLst>
                                            <p:cond delay="0"/>
                                          </p:stCondLst>
                                        </p:cTn>
                                        <p:tgtEl>
                                          <p:spTgt spid="11"/>
                                        </p:tgtEl>
                                        <p:attrNameLst>
                                          <p:attrName>style.visibility</p:attrName>
                                        </p:attrNameLst>
                                      </p:cBhvr>
                                      <p:to>
                                        <p:strVal val="visible"/>
                                      </p:to>
                                    </p:set>
                                    <p:anim calcmode="lin" valueType="num">
                                      <p:cBhvr additive="base">
                                        <p:cTn id="26" dur="3000" fill="hold"/>
                                        <p:tgtEl>
                                          <p:spTgt spid="11"/>
                                        </p:tgtEl>
                                        <p:attrNameLst>
                                          <p:attrName>ppt_x</p:attrName>
                                        </p:attrNameLst>
                                      </p:cBhvr>
                                      <p:tavLst>
                                        <p:tav tm="0">
                                          <p:val>
                                            <p:strVal val="1+#ppt_w/2"/>
                                          </p:val>
                                        </p:tav>
                                        <p:tav tm="100000">
                                          <p:val>
                                            <p:strVal val="#ppt_x"/>
                                          </p:val>
                                        </p:tav>
                                      </p:tavLst>
                                    </p:anim>
                                    <p:anim calcmode="lin" valueType="num">
                                      <p:cBhvr additive="base">
                                        <p:cTn id="27" dur="3000" fill="hold"/>
                                        <p:tgtEl>
                                          <p:spTgt spid="11"/>
                                        </p:tgtEl>
                                        <p:attrNameLst>
                                          <p:attrName>ppt_y</p:attrName>
                                        </p:attrNameLst>
                                      </p:cBhvr>
                                      <p:tavLst>
                                        <p:tav tm="0">
                                          <p:val>
                                            <p:strVal val="#ppt_y"/>
                                          </p:val>
                                        </p:tav>
                                        <p:tav tm="100000">
                                          <p:val>
                                            <p:strVal val="#ppt_y"/>
                                          </p:val>
                                        </p:tav>
                                      </p:tavLst>
                                    </p:anim>
                                  </p:childTnLst>
                                </p:cTn>
                              </p:par>
                              <p:par>
                                <p:cTn id="28" presetID="2" presetClass="entr" presetSubtype="2" fill="hold" grpId="0" nodeType="withEffect">
                                  <p:stCondLst>
                                    <p:cond delay="0"/>
                                  </p:stCondLst>
                                  <p:childTnLst>
                                    <p:set>
                                      <p:cBhvr>
                                        <p:cTn id="29" dur="1" fill="hold">
                                          <p:stCondLst>
                                            <p:cond delay="0"/>
                                          </p:stCondLst>
                                        </p:cTn>
                                        <p:tgtEl>
                                          <p:spTgt spid="12"/>
                                        </p:tgtEl>
                                        <p:attrNameLst>
                                          <p:attrName>style.visibility</p:attrName>
                                        </p:attrNameLst>
                                      </p:cBhvr>
                                      <p:to>
                                        <p:strVal val="visible"/>
                                      </p:to>
                                    </p:set>
                                    <p:anim calcmode="lin" valueType="num">
                                      <p:cBhvr additive="base">
                                        <p:cTn id="30" dur="3000" fill="hold"/>
                                        <p:tgtEl>
                                          <p:spTgt spid="12"/>
                                        </p:tgtEl>
                                        <p:attrNameLst>
                                          <p:attrName>ppt_x</p:attrName>
                                        </p:attrNameLst>
                                      </p:cBhvr>
                                      <p:tavLst>
                                        <p:tav tm="0">
                                          <p:val>
                                            <p:strVal val="1+#ppt_w/2"/>
                                          </p:val>
                                        </p:tav>
                                        <p:tav tm="100000">
                                          <p:val>
                                            <p:strVal val="#ppt_x"/>
                                          </p:val>
                                        </p:tav>
                                      </p:tavLst>
                                    </p:anim>
                                    <p:anim calcmode="lin" valueType="num">
                                      <p:cBhvr additive="base">
                                        <p:cTn id="31" dur="3000" fill="hold"/>
                                        <p:tgtEl>
                                          <p:spTgt spid="12"/>
                                        </p:tgtEl>
                                        <p:attrNameLst>
                                          <p:attrName>ppt_y</p:attrName>
                                        </p:attrNameLst>
                                      </p:cBhvr>
                                      <p:tavLst>
                                        <p:tav tm="0">
                                          <p:val>
                                            <p:strVal val="#ppt_y"/>
                                          </p:val>
                                        </p:tav>
                                        <p:tav tm="100000">
                                          <p:val>
                                            <p:strVal val="#ppt_y"/>
                                          </p:val>
                                        </p:tav>
                                      </p:tavLst>
                                    </p:anim>
                                  </p:childTnLst>
                                </p:cTn>
                              </p:par>
                              <p:par>
                                <p:cTn id="32" presetID="2" presetClass="entr" presetSubtype="2" fill="hold" grpId="0" nodeType="withEffect">
                                  <p:stCondLst>
                                    <p:cond delay="0"/>
                                  </p:stCondLst>
                                  <p:childTnLst>
                                    <p:set>
                                      <p:cBhvr>
                                        <p:cTn id="33" dur="1" fill="hold">
                                          <p:stCondLst>
                                            <p:cond delay="0"/>
                                          </p:stCondLst>
                                        </p:cTn>
                                        <p:tgtEl>
                                          <p:spTgt spid="13"/>
                                        </p:tgtEl>
                                        <p:attrNameLst>
                                          <p:attrName>style.visibility</p:attrName>
                                        </p:attrNameLst>
                                      </p:cBhvr>
                                      <p:to>
                                        <p:strVal val="visible"/>
                                      </p:to>
                                    </p:set>
                                    <p:anim calcmode="lin" valueType="num">
                                      <p:cBhvr additive="base">
                                        <p:cTn id="34" dur="3000" fill="hold"/>
                                        <p:tgtEl>
                                          <p:spTgt spid="13"/>
                                        </p:tgtEl>
                                        <p:attrNameLst>
                                          <p:attrName>ppt_x</p:attrName>
                                        </p:attrNameLst>
                                      </p:cBhvr>
                                      <p:tavLst>
                                        <p:tav tm="0">
                                          <p:val>
                                            <p:strVal val="1+#ppt_w/2"/>
                                          </p:val>
                                        </p:tav>
                                        <p:tav tm="100000">
                                          <p:val>
                                            <p:strVal val="#ppt_x"/>
                                          </p:val>
                                        </p:tav>
                                      </p:tavLst>
                                    </p:anim>
                                    <p:anim calcmode="lin" valueType="num">
                                      <p:cBhvr additive="base">
                                        <p:cTn id="35" dur="3000" fill="hold"/>
                                        <p:tgtEl>
                                          <p:spTgt spid="13"/>
                                        </p:tgtEl>
                                        <p:attrNameLst>
                                          <p:attrName>ppt_y</p:attrName>
                                        </p:attrNameLst>
                                      </p:cBhvr>
                                      <p:tavLst>
                                        <p:tav tm="0">
                                          <p:val>
                                            <p:strVal val="#ppt_y"/>
                                          </p:val>
                                        </p:tav>
                                        <p:tav tm="100000">
                                          <p:val>
                                            <p:strVal val="#ppt_y"/>
                                          </p:val>
                                        </p:tav>
                                      </p:tavLst>
                                    </p:anim>
                                  </p:childTnLst>
                                </p:cTn>
                              </p:par>
                              <p:par>
                                <p:cTn id="36" presetID="2" presetClass="entr" presetSubtype="2" fill="hold" grpId="0" nodeType="withEffect">
                                  <p:stCondLst>
                                    <p:cond delay="0"/>
                                  </p:stCondLst>
                                  <p:childTnLst>
                                    <p:set>
                                      <p:cBhvr>
                                        <p:cTn id="37" dur="1" fill="hold">
                                          <p:stCondLst>
                                            <p:cond delay="0"/>
                                          </p:stCondLst>
                                        </p:cTn>
                                        <p:tgtEl>
                                          <p:spTgt spid="14"/>
                                        </p:tgtEl>
                                        <p:attrNameLst>
                                          <p:attrName>style.visibility</p:attrName>
                                        </p:attrNameLst>
                                      </p:cBhvr>
                                      <p:to>
                                        <p:strVal val="visible"/>
                                      </p:to>
                                    </p:set>
                                    <p:anim calcmode="lin" valueType="num">
                                      <p:cBhvr additive="base">
                                        <p:cTn id="38" dur="3000" fill="hold"/>
                                        <p:tgtEl>
                                          <p:spTgt spid="14"/>
                                        </p:tgtEl>
                                        <p:attrNameLst>
                                          <p:attrName>ppt_x</p:attrName>
                                        </p:attrNameLst>
                                      </p:cBhvr>
                                      <p:tavLst>
                                        <p:tav tm="0">
                                          <p:val>
                                            <p:strVal val="1+#ppt_w/2"/>
                                          </p:val>
                                        </p:tav>
                                        <p:tav tm="100000">
                                          <p:val>
                                            <p:strVal val="#ppt_x"/>
                                          </p:val>
                                        </p:tav>
                                      </p:tavLst>
                                    </p:anim>
                                    <p:anim calcmode="lin" valueType="num">
                                      <p:cBhvr additive="base">
                                        <p:cTn id="39" dur="3000" fill="hold"/>
                                        <p:tgtEl>
                                          <p:spTgt spid="14"/>
                                        </p:tgtEl>
                                        <p:attrNameLst>
                                          <p:attrName>ppt_y</p:attrName>
                                        </p:attrNameLst>
                                      </p:cBhvr>
                                      <p:tavLst>
                                        <p:tav tm="0">
                                          <p:val>
                                            <p:strVal val="#ppt_y"/>
                                          </p:val>
                                        </p:tav>
                                        <p:tav tm="100000">
                                          <p:val>
                                            <p:strVal val="#ppt_y"/>
                                          </p:val>
                                        </p:tav>
                                      </p:tavLst>
                                    </p:anim>
                                  </p:childTnLst>
                                </p:cTn>
                              </p:par>
                              <p:par>
                                <p:cTn id="40" presetID="2" presetClass="entr" presetSubtype="8" fill="hold" grpId="0" nodeType="withEffect">
                                  <p:stCondLst>
                                    <p:cond delay="0"/>
                                  </p:stCondLst>
                                  <p:childTnLst>
                                    <p:set>
                                      <p:cBhvr>
                                        <p:cTn id="41" dur="1" fill="hold">
                                          <p:stCondLst>
                                            <p:cond delay="0"/>
                                          </p:stCondLst>
                                        </p:cTn>
                                        <p:tgtEl>
                                          <p:spTgt spid="7"/>
                                        </p:tgtEl>
                                        <p:attrNameLst>
                                          <p:attrName>style.visibility</p:attrName>
                                        </p:attrNameLst>
                                      </p:cBhvr>
                                      <p:to>
                                        <p:strVal val="visible"/>
                                      </p:to>
                                    </p:set>
                                    <p:anim calcmode="lin" valueType="num">
                                      <p:cBhvr additive="base">
                                        <p:cTn id="42" dur="3000" fill="hold"/>
                                        <p:tgtEl>
                                          <p:spTgt spid="7"/>
                                        </p:tgtEl>
                                        <p:attrNameLst>
                                          <p:attrName>ppt_x</p:attrName>
                                        </p:attrNameLst>
                                      </p:cBhvr>
                                      <p:tavLst>
                                        <p:tav tm="0">
                                          <p:val>
                                            <p:strVal val="0-#ppt_w/2"/>
                                          </p:val>
                                        </p:tav>
                                        <p:tav tm="100000">
                                          <p:val>
                                            <p:strVal val="#ppt_x"/>
                                          </p:val>
                                        </p:tav>
                                      </p:tavLst>
                                    </p:anim>
                                    <p:anim calcmode="lin" valueType="num">
                                      <p:cBhvr additive="base">
                                        <p:cTn id="43" dur="3000" fill="hold"/>
                                        <p:tgtEl>
                                          <p:spTgt spid="7"/>
                                        </p:tgtEl>
                                        <p:attrNameLst>
                                          <p:attrName>ppt_y</p:attrName>
                                        </p:attrNameLst>
                                      </p:cBhvr>
                                      <p:tavLst>
                                        <p:tav tm="0">
                                          <p:val>
                                            <p:strVal val="#ppt_y"/>
                                          </p:val>
                                        </p:tav>
                                        <p:tav tm="100000">
                                          <p:val>
                                            <p:strVal val="#ppt_y"/>
                                          </p:val>
                                        </p:tav>
                                      </p:tavLst>
                                    </p:anim>
                                  </p:childTnLst>
                                </p:cTn>
                              </p:par>
                              <p:par>
                                <p:cTn id="44" presetID="2" presetClass="entr" presetSubtype="8" fill="hold" grpId="0" nodeType="withEffect">
                                  <p:stCondLst>
                                    <p:cond delay="0"/>
                                  </p:stCondLst>
                                  <p:childTnLst>
                                    <p:set>
                                      <p:cBhvr>
                                        <p:cTn id="45" dur="1" fill="hold">
                                          <p:stCondLst>
                                            <p:cond delay="0"/>
                                          </p:stCondLst>
                                        </p:cTn>
                                        <p:tgtEl>
                                          <p:spTgt spid="8"/>
                                        </p:tgtEl>
                                        <p:attrNameLst>
                                          <p:attrName>style.visibility</p:attrName>
                                        </p:attrNameLst>
                                      </p:cBhvr>
                                      <p:to>
                                        <p:strVal val="visible"/>
                                      </p:to>
                                    </p:set>
                                    <p:anim calcmode="lin" valueType="num">
                                      <p:cBhvr additive="base">
                                        <p:cTn id="46" dur="3000" fill="hold"/>
                                        <p:tgtEl>
                                          <p:spTgt spid="8"/>
                                        </p:tgtEl>
                                        <p:attrNameLst>
                                          <p:attrName>ppt_x</p:attrName>
                                        </p:attrNameLst>
                                      </p:cBhvr>
                                      <p:tavLst>
                                        <p:tav tm="0">
                                          <p:val>
                                            <p:strVal val="0-#ppt_w/2"/>
                                          </p:val>
                                        </p:tav>
                                        <p:tav tm="100000">
                                          <p:val>
                                            <p:strVal val="#ppt_x"/>
                                          </p:val>
                                        </p:tav>
                                      </p:tavLst>
                                    </p:anim>
                                    <p:anim calcmode="lin" valueType="num">
                                      <p:cBhvr additive="base">
                                        <p:cTn id="47" dur="3000" fill="hold"/>
                                        <p:tgtEl>
                                          <p:spTgt spid="8"/>
                                        </p:tgtEl>
                                        <p:attrNameLst>
                                          <p:attrName>ppt_y</p:attrName>
                                        </p:attrNameLst>
                                      </p:cBhvr>
                                      <p:tavLst>
                                        <p:tav tm="0">
                                          <p:val>
                                            <p:strVal val="#ppt_y"/>
                                          </p:val>
                                        </p:tav>
                                        <p:tav tm="100000">
                                          <p:val>
                                            <p:strVal val="#ppt_y"/>
                                          </p:val>
                                        </p:tav>
                                      </p:tavLst>
                                    </p:anim>
                                  </p:childTnLst>
                                </p:cTn>
                              </p:par>
                              <p:par>
                                <p:cTn id="48" presetID="2" presetClass="entr" presetSubtype="8" fill="hold" grpId="0" nodeType="withEffect">
                                  <p:stCondLst>
                                    <p:cond delay="0"/>
                                  </p:stCondLst>
                                  <p:childTnLst>
                                    <p:set>
                                      <p:cBhvr>
                                        <p:cTn id="49" dur="1" fill="hold">
                                          <p:stCondLst>
                                            <p:cond delay="0"/>
                                          </p:stCondLst>
                                        </p:cTn>
                                        <p:tgtEl>
                                          <p:spTgt spid="15"/>
                                        </p:tgtEl>
                                        <p:attrNameLst>
                                          <p:attrName>style.visibility</p:attrName>
                                        </p:attrNameLst>
                                      </p:cBhvr>
                                      <p:to>
                                        <p:strVal val="visible"/>
                                      </p:to>
                                    </p:set>
                                    <p:anim calcmode="lin" valueType="num">
                                      <p:cBhvr additive="base">
                                        <p:cTn id="50" dur="3000" fill="hold"/>
                                        <p:tgtEl>
                                          <p:spTgt spid="15"/>
                                        </p:tgtEl>
                                        <p:attrNameLst>
                                          <p:attrName>ppt_x</p:attrName>
                                        </p:attrNameLst>
                                      </p:cBhvr>
                                      <p:tavLst>
                                        <p:tav tm="0">
                                          <p:val>
                                            <p:strVal val="0-#ppt_w/2"/>
                                          </p:val>
                                        </p:tav>
                                        <p:tav tm="100000">
                                          <p:val>
                                            <p:strVal val="#ppt_x"/>
                                          </p:val>
                                        </p:tav>
                                      </p:tavLst>
                                    </p:anim>
                                    <p:anim calcmode="lin" valueType="num">
                                      <p:cBhvr additive="base">
                                        <p:cTn id="51" dur="3000" fill="hold"/>
                                        <p:tgtEl>
                                          <p:spTgt spid="15"/>
                                        </p:tgtEl>
                                        <p:attrNameLst>
                                          <p:attrName>ppt_y</p:attrName>
                                        </p:attrNameLst>
                                      </p:cBhvr>
                                      <p:tavLst>
                                        <p:tav tm="0">
                                          <p:val>
                                            <p:strVal val="#ppt_y"/>
                                          </p:val>
                                        </p:tav>
                                        <p:tav tm="100000">
                                          <p:val>
                                            <p:strVal val="#ppt_y"/>
                                          </p:val>
                                        </p:tav>
                                      </p:tavLst>
                                    </p:anim>
                                  </p:childTnLst>
                                </p:cTn>
                              </p:par>
                              <p:par>
                                <p:cTn id="52" presetID="2" presetClass="entr" presetSubtype="8" fill="hold" grpId="0" nodeType="withEffect">
                                  <p:stCondLst>
                                    <p:cond delay="0"/>
                                  </p:stCondLst>
                                  <p:childTnLst>
                                    <p:set>
                                      <p:cBhvr>
                                        <p:cTn id="53" dur="1" fill="hold">
                                          <p:stCondLst>
                                            <p:cond delay="0"/>
                                          </p:stCondLst>
                                        </p:cTn>
                                        <p:tgtEl>
                                          <p:spTgt spid="16"/>
                                        </p:tgtEl>
                                        <p:attrNameLst>
                                          <p:attrName>style.visibility</p:attrName>
                                        </p:attrNameLst>
                                      </p:cBhvr>
                                      <p:to>
                                        <p:strVal val="visible"/>
                                      </p:to>
                                    </p:set>
                                    <p:anim calcmode="lin" valueType="num">
                                      <p:cBhvr additive="base">
                                        <p:cTn id="54" dur="3000" fill="hold"/>
                                        <p:tgtEl>
                                          <p:spTgt spid="16"/>
                                        </p:tgtEl>
                                        <p:attrNameLst>
                                          <p:attrName>ppt_x</p:attrName>
                                        </p:attrNameLst>
                                      </p:cBhvr>
                                      <p:tavLst>
                                        <p:tav tm="0">
                                          <p:val>
                                            <p:strVal val="0-#ppt_w/2"/>
                                          </p:val>
                                        </p:tav>
                                        <p:tav tm="100000">
                                          <p:val>
                                            <p:strVal val="#ppt_x"/>
                                          </p:val>
                                        </p:tav>
                                      </p:tavLst>
                                    </p:anim>
                                    <p:anim calcmode="lin" valueType="num">
                                      <p:cBhvr additive="base">
                                        <p:cTn id="55" dur="3000" fill="hold"/>
                                        <p:tgtEl>
                                          <p:spTgt spid="16"/>
                                        </p:tgtEl>
                                        <p:attrNameLst>
                                          <p:attrName>ppt_y</p:attrName>
                                        </p:attrNameLst>
                                      </p:cBhvr>
                                      <p:tavLst>
                                        <p:tav tm="0">
                                          <p:val>
                                            <p:strVal val="#ppt_y"/>
                                          </p:val>
                                        </p:tav>
                                        <p:tav tm="100000">
                                          <p:val>
                                            <p:strVal val="#ppt_y"/>
                                          </p:val>
                                        </p:tav>
                                      </p:tavLst>
                                    </p:anim>
                                  </p:childTnLst>
                                </p:cTn>
                              </p:par>
                              <p:par>
                                <p:cTn id="56" presetID="2" presetClass="entr" presetSubtype="8" fill="hold" grpId="0" nodeType="withEffect">
                                  <p:stCondLst>
                                    <p:cond delay="0"/>
                                  </p:stCondLst>
                                  <p:childTnLst>
                                    <p:set>
                                      <p:cBhvr>
                                        <p:cTn id="57" dur="1" fill="hold">
                                          <p:stCondLst>
                                            <p:cond delay="0"/>
                                          </p:stCondLst>
                                        </p:cTn>
                                        <p:tgtEl>
                                          <p:spTgt spid="17"/>
                                        </p:tgtEl>
                                        <p:attrNameLst>
                                          <p:attrName>style.visibility</p:attrName>
                                        </p:attrNameLst>
                                      </p:cBhvr>
                                      <p:to>
                                        <p:strVal val="visible"/>
                                      </p:to>
                                    </p:set>
                                    <p:anim calcmode="lin" valueType="num">
                                      <p:cBhvr additive="base">
                                        <p:cTn id="58" dur="3000" fill="hold"/>
                                        <p:tgtEl>
                                          <p:spTgt spid="17"/>
                                        </p:tgtEl>
                                        <p:attrNameLst>
                                          <p:attrName>ppt_x</p:attrName>
                                        </p:attrNameLst>
                                      </p:cBhvr>
                                      <p:tavLst>
                                        <p:tav tm="0">
                                          <p:val>
                                            <p:strVal val="0-#ppt_w/2"/>
                                          </p:val>
                                        </p:tav>
                                        <p:tav tm="100000">
                                          <p:val>
                                            <p:strVal val="#ppt_x"/>
                                          </p:val>
                                        </p:tav>
                                      </p:tavLst>
                                    </p:anim>
                                    <p:anim calcmode="lin" valueType="num">
                                      <p:cBhvr additive="base">
                                        <p:cTn id="59" dur="3000" fill="hold"/>
                                        <p:tgtEl>
                                          <p:spTgt spid="17"/>
                                        </p:tgtEl>
                                        <p:attrNameLst>
                                          <p:attrName>ppt_y</p:attrName>
                                        </p:attrNameLst>
                                      </p:cBhvr>
                                      <p:tavLst>
                                        <p:tav tm="0">
                                          <p:val>
                                            <p:strVal val="#ppt_y"/>
                                          </p:val>
                                        </p:tav>
                                        <p:tav tm="100000">
                                          <p:val>
                                            <p:strVal val="#ppt_y"/>
                                          </p:val>
                                        </p:tav>
                                      </p:tavLst>
                                    </p:anim>
                                  </p:childTnLst>
                                </p:cTn>
                              </p:par>
                              <p:par>
                                <p:cTn id="60" presetID="2" presetClass="entr" presetSubtype="8" fill="hold" grpId="0" nodeType="withEffect">
                                  <p:stCondLst>
                                    <p:cond delay="0"/>
                                  </p:stCondLst>
                                  <p:childTnLst>
                                    <p:set>
                                      <p:cBhvr>
                                        <p:cTn id="61" dur="1" fill="hold">
                                          <p:stCondLst>
                                            <p:cond delay="0"/>
                                          </p:stCondLst>
                                        </p:cTn>
                                        <p:tgtEl>
                                          <p:spTgt spid="18"/>
                                        </p:tgtEl>
                                        <p:attrNameLst>
                                          <p:attrName>style.visibility</p:attrName>
                                        </p:attrNameLst>
                                      </p:cBhvr>
                                      <p:to>
                                        <p:strVal val="visible"/>
                                      </p:to>
                                    </p:set>
                                    <p:anim calcmode="lin" valueType="num">
                                      <p:cBhvr additive="base">
                                        <p:cTn id="62" dur="3000" fill="hold"/>
                                        <p:tgtEl>
                                          <p:spTgt spid="18"/>
                                        </p:tgtEl>
                                        <p:attrNameLst>
                                          <p:attrName>ppt_x</p:attrName>
                                        </p:attrNameLst>
                                      </p:cBhvr>
                                      <p:tavLst>
                                        <p:tav tm="0">
                                          <p:val>
                                            <p:strVal val="0-#ppt_w/2"/>
                                          </p:val>
                                        </p:tav>
                                        <p:tav tm="100000">
                                          <p:val>
                                            <p:strVal val="#ppt_x"/>
                                          </p:val>
                                        </p:tav>
                                      </p:tavLst>
                                    </p:anim>
                                    <p:anim calcmode="lin" valueType="num">
                                      <p:cBhvr additive="base">
                                        <p:cTn id="63" dur="3000" fill="hold"/>
                                        <p:tgtEl>
                                          <p:spTgt spid="18"/>
                                        </p:tgtEl>
                                        <p:attrNameLst>
                                          <p:attrName>ppt_y</p:attrName>
                                        </p:attrNameLst>
                                      </p:cBhvr>
                                      <p:tavLst>
                                        <p:tav tm="0">
                                          <p:val>
                                            <p:strVal val="#ppt_y"/>
                                          </p:val>
                                        </p:tav>
                                        <p:tav tm="100000">
                                          <p:val>
                                            <p:strVal val="#ppt_y"/>
                                          </p:val>
                                        </p:tav>
                                      </p:tavLst>
                                    </p:anim>
                                  </p:childTnLst>
                                </p:cTn>
                              </p:par>
                              <p:par>
                                <p:cTn id="64" presetID="2" presetClass="entr" presetSubtype="8" fill="hold" grpId="0" nodeType="withEffect">
                                  <p:stCondLst>
                                    <p:cond delay="0"/>
                                  </p:stCondLst>
                                  <p:childTnLst>
                                    <p:set>
                                      <p:cBhvr>
                                        <p:cTn id="65" dur="1" fill="hold">
                                          <p:stCondLst>
                                            <p:cond delay="0"/>
                                          </p:stCondLst>
                                        </p:cTn>
                                        <p:tgtEl>
                                          <p:spTgt spid="19"/>
                                        </p:tgtEl>
                                        <p:attrNameLst>
                                          <p:attrName>style.visibility</p:attrName>
                                        </p:attrNameLst>
                                      </p:cBhvr>
                                      <p:to>
                                        <p:strVal val="visible"/>
                                      </p:to>
                                    </p:set>
                                    <p:anim calcmode="lin" valueType="num">
                                      <p:cBhvr additive="base">
                                        <p:cTn id="66" dur="3000" fill="hold"/>
                                        <p:tgtEl>
                                          <p:spTgt spid="19"/>
                                        </p:tgtEl>
                                        <p:attrNameLst>
                                          <p:attrName>ppt_x</p:attrName>
                                        </p:attrNameLst>
                                      </p:cBhvr>
                                      <p:tavLst>
                                        <p:tav tm="0">
                                          <p:val>
                                            <p:strVal val="0-#ppt_w/2"/>
                                          </p:val>
                                        </p:tav>
                                        <p:tav tm="100000">
                                          <p:val>
                                            <p:strVal val="#ppt_x"/>
                                          </p:val>
                                        </p:tav>
                                      </p:tavLst>
                                    </p:anim>
                                    <p:anim calcmode="lin" valueType="num">
                                      <p:cBhvr additive="base">
                                        <p:cTn id="67" dur="3000" fill="hold"/>
                                        <p:tgtEl>
                                          <p:spTgt spid="19"/>
                                        </p:tgtEl>
                                        <p:attrNameLst>
                                          <p:attrName>ppt_y</p:attrName>
                                        </p:attrNameLst>
                                      </p:cBhvr>
                                      <p:tavLst>
                                        <p:tav tm="0">
                                          <p:val>
                                            <p:strVal val="#ppt_y"/>
                                          </p:val>
                                        </p:tav>
                                        <p:tav tm="100000">
                                          <p:val>
                                            <p:strVal val="#ppt_y"/>
                                          </p:val>
                                        </p:tav>
                                      </p:tavLst>
                                    </p:anim>
                                  </p:childTnLst>
                                </p:cTn>
                              </p:par>
                              <p:par>
                                <p:cTn id="68" presetID="2" presetClass="entr" presetSubtype="8" fill="hold" grpId="0" nodeType="withEffect">
                                  <p:stCondLst>
                                    <p:cond delay="0"/>
                                  </p:stCondLst>
                                  <p:childTnLst>
                                    <p:set>
                                      <p:cBhvr>
                                        <p:cTn id="69" dur="1" fill="hold">
                                          <p:stCondLst>
                                            <p:cond delay="0"/>
                                          </p:stCondLst>
                                        </p:cTn>
                                        <p:tgtEl>
                                          <p:spTgt spid="20"/>
                                        </p:tgtEl>
                                        <p:attrNameLst>
                                          <p:attrName>style.visibility</p:attrName>
                                        </p:attrNameLst>
                                      </p:cBhvr>
                                      <p:to>
                                        <p:strVal val="visible"/>
                                      </p:to>
                                    </p:set>
                                    <p:anim calcmode="lin" valueType="num">
                                      <p:cBhvr additive="base">
                                        <p:cTn id="70" dur="3000" fill="hold"/>
                                        <p:tgtEl>
                                          <p:spTgt spid="20"/>
                                        </p:tgtEl>
                                        <p:attrNameLst>
                                          <p:attrName>ppt_x</p:attrName>
                                        </p:attrNameLst>
                                      </p:cBhvr>
                                      <p:tavLst>
                                        <p:tav tm="0">
                                          <p:val>
                                            <p:strVal val="0-#ppt_w/2"/>
                                          </p:val>
                                        </p:tav>
                                        <p:tav tm="100000">
                                          <p:val>
                                            <p:strVal val="#ppt_x"/>
                                          </p:val>
                                        </p:tav>
                                      </p:tavLst>
                                    </p:anim>
                                    <p:anim calcmode="lin" valueType="num">
                                      <p:cBhvr additive="base">
                                        <p:cTn id="71" dur="3000" fill="hold"/>
                                        <p:tgtEl>
                                          <p:spTgt spid="20"/>
                                        </p:tgtEl>
                                        <p:attrNameLst>
                                          <p:attrName>ppt_y</p:attrName>
                                        </p:attrNameLst>
                                      </p:cBhvr>
                                      <p:tavLst>
                                        <p:tav tm="0">
                                          <p:val>
                                            <p:strVal val="#ppt_y"/>
                                          </p:val>
                                        </p:tav>
                                        <p:tav tm="100000">
                                          <p:val>
                                            <p:strVal val="#ppt_y"/>
                                          </p:val>
                                        </p:tav>
                                      </p:tavLst>
                                    </p:anim>
                                  </p:childTnLst>
                                </p:cTn>
                              </p:par>
                              <p:par>
                                <p:cTn id="72" presetID="8" presetClass="emph" presetSubtype="0" fill="hold" grpId="1" nodeType="withEffect">
                                  <p:stCondLst>
                                    <p:cond delay="0"/>
                                  </p:stCondLst>
                                  <p:childTnLst>
                                    <p:animRot by="21600000">
                                      <p:cBhvr>
                                        <p:cTn id="73" dur="3000" fill="hold"/>
                                        <p:tgtEl>
                                          <p:spTgt spid="7"/>
                                        </p:tgtEl>
                                        <p:attrNameLst>
                                          <p:attrName>r</p:attrName>
                                        </p:attrNameLst>
                                      </p:cBhvr>
                                    </p:animRot>
                                  </p:childTnLst>
                                </p:cTn>
                              </p:par>
                              <p:par>
                                <p:cTn id="74" presetID="8" presetClass="emph" presetSubtype="0" fill="hold" grpId="1" nodeType="withEffect">
                                  <p:stCondLst>
                                    <p:cond delay="0"/>
                                  </p:stCondLst>
                                  <p:childTnLst>
                                    <p:animRot by="21600000">
                                      <p:cBhvr>
                                        <p:cTn id="75" dur="3000" fill="hold"/>
                                        <p:tgtEl>
                                          <p:spTgt spid="15"/>
                                        </p:tgtEl>
                                        <p:attrNameLst>
                                          <p:attrName>r</p:attrName>
                                        </p:attrNameLst>
                                      </p:cBhvr>
                                    </p:animRot>
                                  </p:childTnLst>
                                </p:cTn>
                              </p:par>
                              <p:par>
                                <p:cTn id="76" presetID="8" presetClass="emph" presetSubtype="0" fill="hold" grpId="1" nodeType="withEffect">
                                  <p:stCondLst>
                                    <p:cond delay="0"/>
                                  </p:stCondLst>
                                  <p:childTnLst>
                                    <p:animRot by="21600000">
                                      <p:cBhvr>
                                        <p:cTn id="77" dur="3000" fill="hold"/>
                                        <p:tgtEl>
                                          <p:spTgt spid="17"/>
                                        </p:tgtEl>
                                        <p:attrNameLst>
                                          <p:attrName>r</p:attrName>
                                        </p:attrNameLst>
                                      </p:cBhvr>
                                    </p:animRot>
                                  </p:childTnLst>
                                </p:cTn>
                              </p:par>
                              <p:par>
                                <p:cTn id="78" presetID="8" presetClass="emph" presetSubtype="0" fill="hold" grpId="1" nodeType="withEffect">
                                  <p:stCondLst>
                                    <p:cond delay="0"/>
                                  </p:stCondLst>
                                  <p:childTnLst>
                                    <p:animRot by="21600000">
                                      <p:cBhvr>
                                        <p:cTn id="79" dur="3000" fill="hold"/>
                                        <p:tgtEl>
                                          <p:spTgt spid="19"/>
                                        </p:tgtEl>
                                        <p:attrNameLst>
                                          <p:attrName>r</p:attrName>
                                        </p:attrNameLst>
                                      </p:cBhvr>
                                    </p:animRot>
                                  </p:childTnLst>
                                </p:cTn>
                              </p:par>
                              <p:par>
                                <p:cTn id="80" presetID="8" presetClass="emph" presetSubtype="0" fill="hold" grpId="1" nodeType="withEffect">
                                  <p:stCondLst>
                                    <p:cond delay="0"/>
                                  </p:stCondLst>
                                  <p:childTnLst>
                                    <p:animRot by="-21600000">
                                      <p:cBhvr>
                                        <p:cTn id="81" dur="3000" fill="hold"/>
                                        <p:tgtEl>
                                          <p:spTgt spid="8"/>
                                        </p:tgtEl>
                                        <p:attrNameLst>
                                          <p:attrName>r</p:attrName>
                                        </p:attrNameLst>
                                      </p:cBhvr>
                                    </p:animRot>
                                  </p:childTnLst>
                                </p:cTn>
                              </p:par>
                              <p:par>
                                <p:cTn id="82" presetID="8" presetClass="emph" presetSubtype="0" fill="hold" grpId="1" nodeType="withEffect">
                                  <p:stCondLst>
                                    <p:cond delay="0"/>
                                  </p:stCondLst>
                                  <p:childTnLst>
                                    <p:animRot by="-21600000">
                                      <p:cBhvr>
                                        <p:cTn id="83" dur="3000" fill="hold"/>
                                        <p:tgtEl>
                                          <p:spTgt spid="16"/>
                                        </p:tgtEl>
                                        <p:attrNameLst>
                                          <p:attrName>r</p:attrName>
                                        </p:attrNameLst>
                                      </p:cBhvr>
                                    </p:animRot>
                                  </p:childTnLst>
                                </p:cTn>
                              </p:par>
                              <p:par>
                                <p:cTn id="84" presetID="8" presetClass="emph" presetSubtype="0" fill="hold" grpId="1" nodeType="withEffect">
                                  <p:stCondLst>
                                    <p:cond delay="0"/>
                                  </p:stCondLst>
                                  <p:childTnLst>
                                    <p:animRot by="-21600000">
                                      <p:cBhvr>
                                        <p:cTn id="85" dur="3000" fill="hold"/>
                                        <p:tgtEl>
                                          <p:spTgt spid="18"/>
                                        </p:tgtEl>
                                        <p:attrNameLst>
                                          <p:attrName>r</p:attrName>
                                        </p:attrNameLst>
                                      </p:cBhvr>
                                    </p:animRot>
                                  </p:childTnLst>
                                </p:cTn>
                              </p:par>
                              <p:par>
                                <p:cTn id="86" presetID="8" presetClass="emph" presetSubtype="0" fill="hold" grpId="1" nodeType="withEffect">
                                  <p:stCondLst>
                                    <p:cond delay="0"/>
                                  </p:stCondLst>
                                  <p:childTnLst>
                                    <p:animRot by="-21600000">
                                      <p:cBhvr>
                                        <p:cTn id="87" dur="3000" fill="hold"/>
                                        <p:tgtEl>
                                          <p:spTgt spid="20"/>
                                        </p:tgtEl>
                                        <p:attrNameLst>
                                          <p:attrName>r</p:attrName>
                                        </p:attrNameLst>
                                      </p:cBhvr>
                                    </p:animRot>
                                  </p:childTnLst>
                                </p:cTn>
                              </p:par>
                              <p:par>
                                <p:cTn id="88" presetID="8" presetClass="emph" presetSubtype="0" fill="hold" grpId="1" nodeType="withEffect">
                                  <p:stCondLst>
                                    <p:cond delay="0"/>
                                  </p:stCondLst>
                                  <p:childTnLst>
                                    <p:animRot by="-21600000">
                                      <p:cBhvr>
                                        <p:cTn id="89" dur="3000" fill="hold"/>
                                        <p:tgtEl>
                                          <p:spTgt spid="5"/>
                                        </p:tgtEl>
                                        <p:attrNameLst>
                                          <p:attrName>r</p:attrName>
                                        </p:attrNameLst>
                                      </p:cBhvr>
                                    </p:animRot>
                                  </p:childTnLst>
                                </p:cTn>
                              </p:par>
                              <p:par>
                                <p:cTn id="90" presetID="8" presetClass="emph" presetSubtype="0" fill="hold" grpId="1" nodeType="withEffect">
                                  <p:stCondLst>
                                    <p:cond delay="0"/>
                                  </p:stCondLst>
                                  <p:childTnLst>
                                    <p:animRot by="-21600000">
                                      <p:cBhvr>
                                        <p:cTn id="91" dur="3000" fill="hold"/>
                                        <p:tgtEl>
                                          <p:spTgt spid="9"/>
                                        </p:tgtEl>
                                        <p:attrNameLst>
                                          <p:attrName>r</p:attrName>
                                        </p:attrNameLst>
                                      </p:cBhvr>
                                    </p:animRot>
                                  </p:childTnLst>
                                </p:cTn>
                              </p:par>
                              <p:par>
                                <p:cTn id="92" presetID="8" presetClass="emph" presetSubtype="0" fill="hold" grpId="1" nodeType="withEffect">
                                  <p:stCondLst>
                                    <p:cond delay="0"/>
                                  </p:stCondLst>
                                  <p:childTnLst>
                                    <p:animRot by="-21600000">
                                      <p:cBhvr>
                                        <p:cTn id="93" dur="3000" fill="hold"/>
                                        <p:tgtEl>
                                          <p:spTgt spid="11"/>
                                        </p:tgtEl>
                                        <p:attrNameLst>
                                          <p:attrName>r</p:attrName>
                                        </p:attrNameLst>
                                      </p:cBhvr>
                                    </p:animRot>
                                  </p:childTnLst>
                                </p:cTn>
                              </p:par>
                              <p:par>
                                <p:cTn id="94" presetID="8" presetClass="emph" presetSubtype="0" fill="hold" grpId="1" nodeType="withEffect">
                                  <p:stCondLst>
                                    <p:cond delay="0"/>
                                  </p:stCondLst>
                                  <p:childTnLst>
                                    <p:animRot by="-21600000">
                                      <p:cBhvr>
                                        <p:cTn id="95" dur="3000" fill="hold"/>
                                        <p:tgtEl>
                                          <p:spTgt spid="13"/>
                                        </p:tgtEl>
                                        <p:attrNameLst>
                                          <p:attrName>r</p:attrName>
                                        </p:attrNameLst>
                                      </p:cBhvr>
                                    </p:animRot>
                                  </p:childTnLst>
                                </p:cTn>
                              </p:par>
                              <p:par>
                                <p:cTn id="96" presetID="8" presetClass="emph" presetSubtype="0" fill="hold" grpId="1" nodeType="withEffect">
                                  <p:stCondLst>
                                    <p:cond delay="0"/>
                                  </p:stCondLst>
                                  <p:childTnLst>
                                    <p:animRot by="21600000">
                                      <p:cBhvr>
                                        <p:cTn id="97" dur="3000" fill="hold"/>
                                        <p:tgtEl>
                                          <p:spTgt spid="6"/>
                                        </p:tgtEl>
                                        <p:attrNameLst>
                                          <p:attrName>r</p:attrName>
                                        </p:attrNameLst>
                                      </p:cBhvr>
                                    </p:animRot>
                                  </p:childTnLst>
                                </p:cTn>
                              </p:par>
                              <p:par>
                                <p:cTn id="98" presetID="8" presetClass="emph" presetSubtype="0" fill="hold" grpId="1" nodeType="withEffect">
                                  <p:stCondLst>
                                    <p:cond delay="0"/>
                                  </p:stCondLst>
                                  <p:childTnLst>
                                    <p:animRot by="21600000">
                                      <p:cBhvr>
                                        <p:cTn id="99" dur="3000" fill="hold"/>
                                        <p:tgtEl>
                                          <p:spTgt spid="10"/>
                                        </p:tgtEl>
                                        <p:attrNameLst>
                                          <p:attrName>r</p:attrName>
                                        </p:attrNameLst>
                                      </p:cBhvr>
                                    </p:animRot>
                                  </p:childTnLst>
                                </p:cTn>
                              </p:par>
                              <p:par>
                                <p:cTn id="100" presetID="8" presetClass="emph" presetSubtype="0" fill="hold" grpId="1" nodeType="withEffect">
                                  <p:stCondLst>
                                    <p:cond delay="0"/>
                                  </p:stCondLst>
                                  <p:childTnLst>
                                    <p:animRot by="21600000">
                                      <p:cBhvr>
                                        <p:cTn id="101" dur="3000" fill="hold"/>
                                        <p:tgtEl>
                                          <p:spTgt spid="12"/>
                                        </p:tgtEl>
                                        <p:attrNameLst>
                                          <p:attrName>r</p:attrName>
                                        </p:attrNameLst>
                                      </p:cBhvr>
                                    </p:animRot>
                                  </p:childTnLst>
                                </p:cTn>
                              </p:par>
                              <p:par>
                                <p:cTn id="102" presetID="8" presetClass="emph" presetSubtype="0" fill="hold" grpId="1" nodeType="withEffect">
                                  <p:stCondLst>
                                    <p:cond delay="0"/>
                                  </p:stCondLst>
                                  <p:childTnLst>
                                    <p:animRot by="21600000">
                                      <p:cBhvr>
                                        <p:cTn id="103" dur="3000" fill="hold"/>
                                        <p:tgtEl>
                                          <p:spTgt spid="14"/>
                                        </p:tgtEl>
                                        <p:attrNameLst>
                                          <p:attrName>r</p:attrName>
                                        </p:attrNameLst>
                                      </p:cBhvr>
                                    </p:animRot>
                                  </p:childTnLst>
                                </p:cTn>
                              </p:par>
                              <p:par>
                                <p:cTn id="104" presetID="3" presetClass="entr" presetSubtype="10" fill="hold" grpId="2" nodeType="withEffect">
                                  <p:stCondLst>
                                    <p:cond delay="0"/>
                                  </p:stCondLst>
                                  <p:childTnLst>
                                    <p:set>
                                      <p:cBhvr>
                                        <p:cTn id="105" dur="1" fill="hold">
                                          <p:stCondLst>
                                            <p:cond delay="0"/>
                                          </p:stCondLst>
                                        </p:cTn>
                                        <p:tgtEl>
                                          <p:spTgt spid="5"/>
                                        </p:tgtEl>
                                        <p:attrNameLst>
                                          <p:attrName>style.visibility</p:attrName>
                                        </p:attrNameLst>
                                      </p:cBhvr>
                                      <p:to>
                                        <p:strVal val="visible"/>
                                      </p:to>
                                    </p:set>
                                    <p:animEffect transition="in" filter="blinds(horizontal)">
                                      <p:cBhvr>
                                        <p:cTn id="106" dur="3000"/>
                                        <p:tgtEl>
                                          <p:spTgt spid="5"/>
                                        </p:tgtEl>
                                      </p:cBhvr>
                                    </p:animEffect>
                                  </p:childTnLst>
                                </p:cTn>
                              </p:par>
                              <p:par>
                                <p:cTn id="107" presetID="3" presetClass="entr" presetSubtype="10" fill="hold" grpId="2" nodeType="withEffect">
                                  <p:stCondLst>
                                    <p:cond delay="0"/>
                                  </p:stCondLst>
                                  <p:childTnLst>
                                    <p:set>
                                      <p:cBhvr>
                                        <p:cTn id="108" dur="1" fill="hold">
                                          <p:stCondLst>
                                            <p:cond delay="0"/>
                                          </p:stCondLst>
                                        </p:cTn>
                                        <p:tgtEl>
                                          <p:spTgt spid="6"/>
                                        </p:tgtEl>
                                        <p:attrNameLst>
                                          <p:attrName>style.visibility</p:attrName>
                                        </p:attrNameLst>
                                      </p:cBhvr>
                                      <p:to>
                                        <p:strVal val="visible"/>
                                      </p:to>
                                    </p:set>
                                    <p:animEffect transition="in" filter="blinds(horizontal)">
                                      <p:cBhvr>
                                        <p:cTn id="109" dur="3000"/>
                                        <p:tgtEl>
                                          <p:spTgt spid="6"/>
                                        </p:tgtEl>
                                      </p:cBhvr>
                                    </p:animEffect>
                                  </p:childTnLst>
                                </p:cTn>
                              </p:par>
                              <p:par>
                                <p:cTn id="110" presetID="3" presetClass="entr" presetSubtype="10" fill="hold" grpId="2" nodeType="withEffect">
                                  <p:stCondLst>
                                    <p:cond delay="0"/>
                                  </p:stCondLst>
                                  <p:childTnLst>
                                    <p:set>
                                      <p:cBhvr>
                                        <p:cTn id="111" dur="1" fill="hold">
                                          <p:stCondLst>
                                            <p:cond delay="0"/>
                                          </p:stCondLst>
                                        </p:cTn>
                                        <p:tgtEl>
                                          <p:spTgt spid="9"/>
                                        </p:tgtEl>
                                        <p:attrNameLst>
                                          <p:attrName>style.visibility</p:attrName>
                                        </p:attrNameLst>
                                      </p:cBhvr>
                                      <p:to>
                                        <p:strVal val="visible"/>
                                      </p:to>
                                    </p:set>
                                    <p:animEffect transition="in" filter="blinds(horizontal)">
                                      <p:cBhvr>
                                        <p:cTn id="112" dur="3000"/>
                                        <p:tgtEl>
                                          <p:spTgt spid="9"/>
                                        </p:tgtEl>
                                      </p:cBhvr>
                                    </p:animEffect>
                                  </p:childTnLst>
                                </p:cTn>
                              </p:par>
                              <p:par>
                                <p:cTn id="113" presetID="3" presetClass="entr" presetSubtype="10" fill="hold" grpId="2" nodeType="withEffect">
                                  <p:stCondLst>
                                    <p:cond delay="0"/>
                                  </p:stCondLst>
                                  <p:childTnLst>
                                    <p:set>
                                      <p:cBhvr>
                                        <p:cTn id="114" dur="1" fill="hold">
                                          <p:stCondLst>
                                            <p:cond delay="0"/>
                                          </p:stCondLst>
                                        </p:cTn>
                                        <p:tgtEl>
                                          <p:spTgt spid="10"/>
                                        </p:tgtEl>
                                        <p:attrNameLst>
                                          <p:attrName>style.visibility</p:attrName>
                                        </p:attrNameLst>
                                      </p:cBhvr>
                                      <p:to>
                                        <p:strVal val="visible"/>
                                      </p:to>
                                    </p:set>
                                    <p:animEffect transition="in" filter="blinds(horizontal)">
                                      <p:cBhvr>
                                        <p:cTn id="115" dur="3000"/>
                                        <p:tgtEl>
                                          <p:spTgt spid="10"/>
                                        </p:tgtEl>
                                      </p:cBhvr>
                                    </p:animEffect>
                                  </p:childTnLst>
                                </p:cTn>
                              </p:par>
                              <p:par>
                                <p:cTn id="116" presetID="3" presetClass="entr" presetSubtype="10" fill="hold" grpId="2" nodeType="withEffect">
                                  <p:stCondLst>
                                    <p:cond delay="0"/>
                                  </p:stCondLst>
                                  <p:childTnLst>
                                    <p:set>
                                      <p:cBhvr>
                                        <p:cTn id="117" dur="1" fill="hold">
                                          <p:stCondLst>
                                            <p:cond delay="0"/>
                                          </p:stCondLst>
                                        </p:cTn>
                                        <p:tgtEl>
                                          <p:spTgt spid="11"/>
                                        </p:tgtEl>
                                        <p:attrNameLst>
                                          <p:attrName>style.visibility</p:attrName>
                                        </p:attrNameLst>
                                      </p:cBhvr>
                                      <p:to>
                                        <p:strVal val="visible"/>
                                      </p:to>
                                    </p:set>
                                    <p:animEffect transition="in" filter="blinds(horizontal)">
                                      <p:cBhvr>
                                        <p:cTn id="118" dur="3000"/>
                                        <p:tgtEl>
                                          <p:spTgt spid="11"/>
                                        </p:tgtEl>
                                      </p:cBhvr>
                                    </p:animEffect>
                                  </p:childTnLst>
                                </p:cTn>
                              </p:par>
                              <p:par>
                                <p:cTn id="119" presetID="3" presetClass="entr" presetSubtype="10" fill="hold" grpId="2" nodeType="withEffect">
                                  <p:stCondLst>
                                    <p:cond delay="0"/>
                                  </p:stCondLst>
                                  <p:childTnLst>
                                    <p:set>
                                      <p:cBhvr>
                                        <p:cTn id="120" dur="1" fill="hold">
                                          <p:stCondLst>
                                            <p:cond delay="0"/>
                                          </p:stCondLst>
                                        </p:cTn>
                                        <p:tgtEl>
                                          <p:spTgt spid="12"/>
                                        </p:tgtEl>
                                        <p:attrNameLst>
                                          <p:attrName>style.visibility</p:attrName>
                                        </p:attrNameLst>
                                      </p:cBhvr>
                                      <p:to>
                                        <p:strVal val="visible"/>
                                      </p:to>
                                    </p:set>
                                    <p:animEffect transition="in" filter="blinds(horizontal)">
                                      <p:cBhvr>
                                        <p:cTn id="121" dur="3000"/>
                                        <p:tgtEl>
                                          <p:spTgt spid="12"/>
                                        </p:tgtEl>
                                      </p:cBhvr>
                                    </p:animEffect>
                                  </p:childTnLst>
                                </p:cTn>
                              </p:par>
                              <p:par>
                                <p:cTn id="122" presetID="3" presetClass="entr" presetSubtype="10" fill="hold" grpId="2" nodeType="withEffect">
                                  <p:stCondLst>
                                    <p:cond delay="0"/>
                                  </p:stCondLst>
                                  <p:childTnLst>
                                    <p:set>
                                      <p:cBhvr>
                                        <p:cTn id="123" dur="1" fill="hold">
                                          <p:stCondLst>
                                            <p:cond delay="0"/>
                                          </p:stCondLst>
                                        </p:cTn>
                                        <p:tgtEl>
                                          <p:spTgt spid="13"/>
                                        </p:tgtEl>
                                        <p:attrNameLst>
                                          <p:attrName>style.visibility</p:attrName>
                                        </p:attrNameLst>
                                      </p:cBhvr>
                                      <p:to>
                                        <p:strVal val="visible"/>
                                      </p:to>
                                    </p:set>
                                    <p:animEffect transition="in" filter="blinds(horizontal)">
                                      <p:cBhvr>
                                        <p:cTn id="124" dur="3000"/>
                                        <p:tgtEl>
                                          <p:spTgt spid="13"/>
                                        </p:tgtEl>
                                      </p:cBhvr>
                                    </p:animEffect>
                                  </p:childTnLst>
                                </p:cTn>
                              </p:par>
                              <p:par>
                                <p:cTn id="125" presetID="3" presetClass="entr" presetSubtype="10" fill="hold" grpId="2" nodeType="withEffect">
                                  <p:stCondLst>
                                    <p:cond delay="0"/>
                                  </p:stCondLst>
                                  <p:childTnLst>
                                    <p:set>
                                      <p:cBhvr>
                                        <p:cTn id="126" dur="1" fill="hold">
                                          <p:stCondLst>
                                            <p:cond delay="0"/>
                                          </p:stCondLst>
                                        </p:cTn>
                                        <p:tgtEl>
                                          <p:spTgt spid="14"/>
                                        </p:tgtEl>
                                        <p:attrNameLst>
                                          <p:attrName>style.visibility</p:attrName>
                                        </p:attrNameLst>
                                      </p:cBhvr>
                                      <p:to>
                                        <p:strVal val="visible"/>
                                      </p:to>
                                    </p:set>
                                    <p:animEffect transition="in" filter="blinds(horizontal)">
                                      <p:cBhvr>
                                        <p:cTn id="127" dur="3000"/>
                                        <p:tgtEl>
                                          <p:spTgt spid="14"/>
                                        </p:tgtEl>
                                      </p:cBhvr>
                                    </p:animEffect>
                                  </p:childTnLst>
                                </p:cTn>
                              </p:par>
                              <p:par>
                                <p:cTn id="128" presetID="3" presetClass="entr" presetSubtype="10" fill="hold" grpId="2" nodeType="withEffect">
                                  <p:stCondLst>
                                    <p:cond delay="0"/>
                                  </p:stCondLst>
                                  <p:childTnLst>
                                    <p:set>
                                      <p:cBhvr>
                                        <p:cTn id="129" dur="1" fill="hold">
                                          <p:stCondLst>
                                            <p:cond delay="0"/>
                                          </p:stCondLst>
                                        </p:cTn>
                                        <p:tgtEl>
                                          <p:spTgt spid="7"/>
                                        </p:tgtEl>
                                        <p:attrNameLst>
                                          <p:attrName>style.visibility</p:attrName>
                                        </p:attrNameLst>
                                      </p:cBhvr>
                                      <p:to>
                                        <p:strVal val="visible"/>
                                      </p:to>
                                    </p:set>
                                    <p:animEffect transition="in" filter="blinds(horizontal)">
                                      <p:cBhvr>
                                        <p:cTn id="130" dur="3000"/>
                                        <p:tgtEl>
                                          <p:spTgt spid="7"/>
                                        </p:tgtEl>
                                      </p:cBhvr>
                                    </p:animEffect>
                                  </p:childTnLst>
                                </p:cTn>
                              </p:par>
                              <p:par>
                                <p:cTn id="131" presetID="3" presetClass="entr" presetSubtype="10" fill="hold" grpId="2" nodeType="withEffect">
                                  <p:stCondLst>
                                    <p:cond delay="0"/>
                                  </p:stCondLst>
                                  <p:childTnLst>
                                    <p:set>
                                      <p:cBhvr>
                                        <p:cTn id="132" dur="1" fill="hold">
                                          <p:stCondLst>
                                            <p:cond delay="0"/>
                                          </p:stCondLst>
                                        </p:cTn>
                                        <p:tgtEl>
                                          <p:spTgt spid="8"/>
                                        </p:tgtEl>
                                        <p:attrNameLst>
                                          <p:attrName>style.visibility</p:attrName>
                                        </p:attrNameLst>
                                      </p:cBhvr>
                                      <p:to>
                                        <p:strVal val="visible"/>
                                      </p:to>
                                    </p:set>
                                    <p:animEffect transition="in" filter="blinds(horizontal)">
                                      <p:cBhvr>
                                        <p:cTn id="133" dur="3000"/>
                                        <p:tgtEl>
                                          <p:spTgt spid="8"/>
                                        </p:tgtEl>
                                      </p:cBhvr>
                                    </p:animEffect>
                                  </p:childTnLst>
                                </p:cTn>
                              </p:par>
                              <p:par>
                                <p:cTn id="134" presetID="3" presetClass="entr" presetSubtype="10" fill="hold" grpId="2" nodeType="withEffect">
                                  <p:stCondLst>
                                    <p:cond delay="0"/>
                                  </p:stCondLst>
                                  <p:childTnLst>
                                    <p:set>
                                      <p:cBhvr>
                                        <p:cTn id="135" dur="1" fill="hold">
                                          <p:stCondLst>
                                            <p:cond delay="0"/>
                                          </p:stCondLst>
                                        </p:cTn>
                                        <p:tgtEl>
                                          <p:spTgt spid="15"/>
                                        </p:tgtEl>
                                        <p:attrNameLst>
                                          <p:attrName>style.visibility</p:attrName>
                                        </p:attrNameLst>
                                      </p:cBhvr>
                                      <p:to>
                                        <p:strVal val="visible"/>
                                      </p:to>
                                    </p:set>
                                    <p:animEffect transition="in" filter="blinds(horizontal)">
                                      <p:cBhvr>
                                        <p:cTn id="136" dur="3000"/>
                                        <p:tgtEl>
                                          <p:spTgt spid="15"/>
                                        </p:tgtEl>
                                      </p:cBhvr>
                                    </p:animEffect>
                                  </p:childTnLst>
                                </p:cTn>
                              </p:par>
                              <p:par>
                                <p:cTn id="137" presetID="3" presetClass="entr" presetSubtype="10" fill="hold" grpId="2" nodeType="withEffect">
                                  <p:stCondLst>
                                    <p:cond delay="0"/>
                                  </p:stCondLst>
                                  <p:childTnLst>
                                    <p:set>
                                      <p:cBhvr>
                                        <p:cTn id="138" dur="1" fill="hold">
                                          <p:stCondLst>
                                            <p:cond delay="0"/>
                                          </p:stCondLst>
                                        </p:cTn>
                                        <p:tgtEl>
                                          <p:spTgt spid="16"/>
                                        </p:tgtEl>
                                        <p:attrNameLst>
                                          <p:attrName>style.visibility</p:attrName>
                                        </p:attrNameLst>
                                      </p:cBhvr>
                                      <p:to>
                                        <p:strVal val="visible"/>
                                      </p:to>
                                    </p:set>
                                    <p:animEffect transition="in" filter="blinds(horizontal)">
                                      <p:cBhvr>
                                        <p:cTn id="139" dur="3000"/>
                                        <p:tgtEl>
                                          <p:spTgt spid="16"/>
                                        </p:tgtEl>
                                      </p:cBhvr>
                                    </p:animEffect>
                                  </p:childTnLst>
                                </p:cTn>
                              </p:par>
                              <p:par>
                                <p:cTn id="140" presetID="3" presetClass="entr" presetSubtype="10" fill="hold" grpId="2" nodeType="withEffect">
                                  <p:stCondLst>
                                    <p:cond delay="0"/>
                                  </p:stCondLst>
                                  <p:childTnLst>
                                    <p:set>
                                      <p:cBhvr>
                                        <p:cTn id="141" dur="1" fill="hold">
                                          <p:stCondLst>
                                            <p:cond delay="0"/>
                                          </p:stCondLst>
                                        </p:cTn>
                                        <p:tgtEl>
                                          <p:spTgt spid="17"/>
                                        </p:tgtEl>
                                        <p:attrNameLst>
                                          <p:attrName>style.visibility</p:attrName>
                                        </p:attrNameLst>
                                      </p:cBhvr>
                                      <p:to>
                                        <p:strVal val="visible"/>
                                      </p:to>
                                    </p:set>
                                    <p:animEffect transition="in" filter="blinds(horizontal)">
                                      <p:cBhvr>
                                        <p:cTn id="142" dur="3000"/>
                                        <p:tgtEl>
                                          <p:spTgt spid="17"/>
                                        </p:tgtEl>
                                      </p:cBhvr>
                                    </p:animEffect>
                                  </p:childTnLst>
                                </p:cTn>
                              </p:par>
                              <p:par>
                                <p:cTn id="143" presetID="3" presetClass="entr" presetSubtype="10" fill="hold" grpId="2" nodeType="withEffect">
                                  <p:stCondLst>
                                    <p:cond delay="0"/>
                                  </p:stCondLst>
                                  <p:childTnLst>
                                    <p:set>
                                      <p:cBhvr>
                                        <p:cTn id="144" dur="1" fill="hold">
                                          <p:stCondLst>
                                            <p:cond delay="0"/>
                                          </p:stCondLst>
                                        </p:cTn>
                                        <p:tgtEl>
                                          <p:spTgt spid="18"/>
                                        </p:tgtEl>
                                        <p:attrNameLst>
                                          <p:attrName>style.visibility</p:attrName>
                                        </p:attrNameLst>
                                      </p:cBhvr>
                                      <p:to>
                                        <p:strVal val="visible"/>
                                      </p:to>
                                    </p:set>
                                    <p:animEffect transition="in" filter="blinds(horizontal)">
                                      <p:cBhvr>
                                        <p:cTn id="145" dur="3000"/>
                                        <p:tgtEl>
                                          <p:spTgt spid="18"/>
                                        </p:tgtEl>
                                      </p:cBhvr>
                                    </p:animEffect>
                                  </p:childTnLst>
                                </p:cTn>
                              </p:par>
                              <p:par>
                                <p:cTn id="146" presetID="3" presetClass="entr" presetSubtype="10" fill="hold" grpId="2" nodeType="withEffect">
                                  <p:stCondLst>
                                    <p:cond delay="0"/>
                                  </p:stCondLst>
                                  <p:childTnLst>
                                    <p:set>
                                      <p:cBhvr>
                                        <p:cTn id="147" dur="1" fill="hold">
                                          <p:stCondLst>
                                            <p:cond delay="0"/>
                                          </p:stCondLst>
                                        </p:cTn>
                                        <p:tgtEl>
                                          <p:spTgt spid="19"/>
                                        </p:tgtEl>
                                        <p:attrNameLst>
                                          <p:attrName>style.visibility</p:attrName>
                                        </p:attrNameLst>
                                      </p:cBhvr>
                                      <p:to>
                                        <p:strVal val="visible"/>
                                      </p:to>
                                    </p:set>
                                    <p:animEffect transition="in" filter="blinds(horizontal)">
                                      <p:cBhvr>
                                        <p:cTn id="148" dur="3000"/>
                                        <p:tgtEl>
                                          <p:spTgt spid="19"/>
                                        </p:tgtEl>
                                      </p:cBhvr>
                                    </p:animEffect>
                                  </p:childTnLst>
                                </p:cTn>
                              </p:par>
                              <p:par>
                                <p:cTn id="149" presetID="3" presetClass="entr" presetSubtype="10" fill="hold" grpId="2" nodeType="withEffect">
                                  <p:stCondLst>
                                    <p:cond delay="0"/>
                                  </p:stCondLst>
                                  <p:childTnLst>
                                    <p:set>
                                      <p:cBhvr>
                                        <p:cTn id="150" dur="1" fill="hold">
                                          <p:stCondLst>
                                            <p:cond delay="0"/>
                                          </p:stCondLst>
                                        </p:cTn>
                                        <p:tgtEl>
                                          <p:spTgt spid="20"/>
                                        </p:tgtEl>
                                        <p:attrNameLst>
                                          <p:attrName>style.visibility</p:attrName>
                                        </p:attrNameLst>
                                      </p:cBhvr>
                                      <p:to>
                                        <p:strVal val="visible"/>
                                      </p:to>
                                    </p:set>
                                    <p:animEffect transition="in" filter="blinds(horizontal)">
                                      <p:cBhvr>
                                        <p:cTn id="151" dur="3000"/>
                                        <p:tgtEl>
                                          <p:spTgt spid="20"/>
                                        </p:tgtEl>
                                      </p:cBhvr>
                                    </p:animEffect>
                                  </p:childTnLst>
                                </p:cTn>
                              </p:par>
                            </p:childTnLst>
                          </p:cTn>
                        </p:par>
                        <p:par>
                          <p:cTn id="152" fill="hold">
                            <p:stCondLst>
                              <p:cond delay="3000"/>
                            </p:stCondLst>
                            <p:childTnLst>
                              <p:par>
                                <p:cTn id="153" presetID="2" presetClass="exit" presetSubtype="2" fill="hold" grpId="3" nodeType="afterEffect">
                                  <p:stCondLst>
                                    <p:cond delay="0"/>
                                  </p:stCondLst>
                                  <p:childTnLst>
                                    <p:anim calcmode="lin" valueType="num">
                                      <p:cBhvr additive="base">
                                        <p:cTn id="154" dur="3000"/>
                                        <p:tgtEl>
                                          <p:spTgt spid="5"/>
                                        </p:tgtEl>
                                        <p:attrNameLst>
                                          <p:attrName>ppt_x</p:attrName>
                                        </p:attrNameLst>
                                      </p:cBhvr>
                                      <p:tavLst>
                                        <p:tav tm="0">
                                          <p:val>
                                            <p:strVal val="ppt_x"/>
                                          </p:val>
                                        </p:tav>
                                        <p:tav tm="100000">
                                          <p:val>
                                            <p:strVal val="1+ppt_w/2"/>
                                          </p:val>
                                        </p:tav>
                                      </p:tavLst>
                                    </p:anim>
                                    <p:anim calcmode="lin" valueType="num">
                                      <p:cBhvr additive="base">
                                        <p:cTn id="155" dur="3000"/>
                                        <p:tgtEl>
                                          <p:spTgt spid="5"/>
                                        </p:tgtEl>
                                        <p:attrNameLst>
                                          <p:attrName>ppt_y</p:attrName>
                                        </p:attrNameLst>
                                      </p:cBhvr>
                                      <p:tavLst>
                                        <p:tav tm="0">
                                          <p:val>
                                            <p:strVal val="ppt_y"/>
                                          </p:val>
                                        </p:tav>
                                        <p:tav tm="100000">
                                          <p:val>
                                            <p:strVal val="ppt_y"/>
                                          </p:val>
                                        </p:tav>
                                      </p:tavLst>
                                    </p:anim>
                                    <p:set>
                                      <p:cBhvr>
                                        <p:cTn id="156" dur="1" fill="hold">
                                          <p:stCondLst>
                                            <p:cond delay="2999"/>
                                          </p:stCondLst>
                                        </p:cTn>
                                        <p:tgtEl>
                                          <p:spTgt spid="5"/>
                                        </p:tgtEl>
                                        <p:attrNameLst>
                                          <p:attrName>style.visibility</p:attrName>
                                        </p:attrNameLst>
                                      </p:cBhvr>
                                      <p:to>
                                        <p:strVal val="hidden"/>
                                      </p:to>
                                    </p:set>
                                  </p:childTnLst>
                                </p:cTn>
                              </p:par>
                              <p:par>
                                <p:cTn id="157" presetID="2" presetClass="exit" presetSubtype="2" fill="hold" grpId="3" nodeType="withEffect">
                                  <p:stCondLst>
                                    <p:cond delay="0"/>
                                  </p:stCondLst>
                                  <p:childTnLst>
                                    <p:anim calcmode="lin" valueType="num">
                                      <p:cBhvr additive="base">
                                        <p:cTn id="158" dur="3000"/>
                                        <p:tgtEl>
                                          <p:spTgt spid="6"/>
                                        </p:tgtEl>
                                        <p:attrNameLst>
                                          <p:attrName>ppt_x</p:attrName>
                                        </p:attrNameLst>
                                      </p:cBhvr>
                                      <p:tavLst>
                                        <p:tav tm="0">
                                          <p:val>
                                            <p:strVal val="ppt_x"/>
                                          </p:val>
                                        </p:tav>
                                        <p:tav tm="100000">
                                          <p:val>
                                            <p:strVal val="1+ppt_w/2"/>
                                          </p:val>
                                        </p:tav>
                                      </p:tavLst>
                                    </p:anim>
                                    <p:anim calcmode="lin" valueType="num">
                                      <p:cBhvr additive="base">
                                        <p:cTn id="159" dur="3000"/>
                                        <p:tgtEl>
                                          <p:spTgt spid="6"/>
                                        </p:tgtEl>
                                        <p:attrNameLst>
                                          <p:attrName>ppt_y</p:attrName>
                                        </p:attrNameLst>
                                      </p:cBhvr>
                                      <p:tavLst>
                                        <p:tav tm="0">
                                          <p:val>
                                            <p:strVal val="ppt_y"/>
                                          </p:val>
                                        </p:tav>
                                        <p:tav tm="100000">
                                          <p:val>
                                            <p:strVal val="ppt_y"/>
                                          </p:val>
                                        </p:tav>
                                      </p:tavLst>
                                    </p:anim>
                                    <p:set>
                                      <p:cBhvr>
                                        <p:cTn id="160" dur="1" fill="hold">
                                          <p:stCondLst>
                                            <p:cond delay="2999"/>
                                          </p:stCondLst>
                                        </p:cTn>
                                        <p:tgtEl>
                                          <p:spTgt spid="6"/>
                                        </p:tgtEl>
                                        <p:attrNameLst>
                                          <p:attrName>style.visibility</p:attrName>
                                        </p:attrNameLst>
                                      </p:cBhvr>
                                      <p:to>
                                        <p:strVal val="hidden"/>
                                      </p:to>
                                    </p:set>
                                  </p:childTnLst>
                                </p:cTn>
                              </p:par>
                              <p:par>
                                <p:cTn id="161" presetID="2" presetClass="exit" presetSubtype="2" fill="hold" grpId="3" nodeType="withEffect">
                                  <p:stCondLst>
                                    <p:cond delay="0"/>
                                  </p:stCondLst>
                                  <p:childTnLst>
                                    <p:anim calcmode="lin" valueType="num">
                                      <p:cBhvr additive="base">
                                        <p:cTn id="162" dur="3000"/>
                                        <p:tgtEl>
                                          <p:spTgt spid="9"/>
                                        </p:tgtEl>
                                        <p:attrNameLst>
                                          <p:attrName>ppt_x</p:attrName>
                                        </p:attrNameLst>
                                      </p:cBhvr>
                                      <p:tavLst>
                                        <p:tav tm="0">
                                          <p:val>
                                            <p:strVal val="ppt_x"/>
                                          </p:val>
                                        </p:tav>
                                        <p:tav tm="100000">
                                          <p:val>
                                            <p:strVal val="1+ppt_w/2"/>
                                          </p:val>
                                        </p:tav>
                                      </p:tavLst>
                                    </p:anim>
                                    <p:anim calcmode="lin" valueType="num">
                                      <p:cBhvr additive="base">
                                        <p:cTn id="163" dur="3000"/>
                                        <p:tgtEl>
                                          <p:spTgt spid="9"/>
                                        </p:tgtEl>
                                        <p:attrNameLst>
                                          <p:attrName>ppt_y</p:attrName>
                                        </p:attrNameLst>
                                      </p:cBhvr>
                                      <p:tavLst>
                                        <p:tav tm="0">
                                          <p:val>
                                            <p:strVal val="ppt_y"/>
                                          </p:val>
                                        </p:tav>
                                        <p:tav tm="100000">
                                          <p:val>
                                            <p:strVal val="ppt_y"/>
                                          </p:val>
                                        </p:tav>
                                      </p:tavLst>
                                    </p:anim>
                                    <p:set>
                                      <p:cBhvr>
                                        <p:cTn id="164" dur="1" fill="hold">
                                          <p:stCondLst>
                                            <p:cond delay="2999"/>
                                          </p:stCondLst>
                                        </p:cTn>
                                        <p:tgtEl>
                                          <p:spTgt spid="9"/>
                                        </p:tgtEl>
                                        <p:attrNameLst>
                                          <p:attrName>style.visibility</p:attrName>
                                        </p:attrNameLst>
                                      </p:cBhvr>
                                      <p:to>
                                        <p:strVal val="hidden"/>
                                      </p:to>
                                    </p:set>
                                  </p:childTnLst>
                                </p:cTn>
                              </p:par>
                              <p:par>
                                <p:cTn id="165" presetID="2" presetClass="exit" presetSubtype="2" fill="hold" grpId="3" nodeType="withEffect">
                                  <p:stCondLst>
                                    <p:cond delay="0"/>
                                  </p:stCondLst>
                                  <p:childTnLst>
                                    <p:anim calcmode="lin" valueType="num">
                                      <p:cBhvr additive="base">
                                        <p:cTn id="166" dur="3000"/>
                                        <p:tgtEl>
                                          <p:spTgt spid="10"/>
                                        </p:tgtEl>
                                        <p:attrNameLst>
                                          <p:attrName>ppt_x</p:attrName>
                                        </p:attrNameLst>
                                      </p:cBhvr>
                                      <p:tavLst>
                                        <p:tav tm="0">
                                          <p:val>
                                            <p:strVal val="ppt_x"/>
                                          </p:val>
                                        </p:tav>
                                        <p:tav tm="100000">
                                          <p:val>
                                            <p:strVal val="1+ppt_w/2"/>
                                          </p:val>
                                        </p:tav>
                                      </p:tavLst>
                                    </p:anim>
                                    <p:anim calcmode="lin" valueType="num">
                                      <p:cBhvr additive="base">
                                        <p:cTn id="167" dur="3000"/>
                                        <p:tgtEl>
                                          <p:spTgt spid="10"/>
                                        </p:tgtEl>
                                        <p:attrNameLst>
                                          <p:attrName>ppt_y</p:attrName>
                                        </p:attrNameLst>
                                      </p:cBhvr>
                                      <p:tavLst>
                                        <p:tav tm="0">
                                          <p:val>
                                            <p:strVal val="ppt_y"/>
                                          </p:val>
                                        </p:tav>
                                        <p:tav tm="100000">
                                          <p:val>
                                            <p:strVal val="ppt_y"/>
                                          </p:val>
                                        </p:tav>
                                      </p:tavLst>
                                    </p:anim>
                                    <p:set>
                                      <p:cBhvr>
                                        <p:cTn id="168" dur="1" fill="hold">
                                          <p:stCondLst>
                                            <p:cond delay="2999"/>
                                          </p:stCondLst>
                                        </p:cTn>
                                        <p:tgtEl>
                                          <p:spTgt spid="10"/>
                                        </p:tgtEl>
                                        <p:attrNameLst>
                                          <p:attrName>style.visibility</p:attrName>
                                        </p:attrNameLst>
                                      </p:cBhvr>
                                      <p:to>
                                        <p:strVal val="hidden"/>
                                      </p:to>
                                    </p:set>
                                  </p:childTnLst>
                                </p:cTn>
                              </p:par>
                              <p:par>
                                <p:cTn id="169" presetID="2" presetClass="exit" presetSubtype="2" fill="hold" grpId="3" nodeType="withEffect">
                                  <p:stCondLst>
                                    <p:cond delay="0"/>
                                  </p:stCondLst>
                                  <p:childTnLst>
                                    <p:anim calcmode="lin" valueType="num">
                                      <p:cBhvr additive="base">
                                        <p:cTn id="170" dur="3000"/>
                                        <p:tgtEl>
                                          <p:spTgt spid="11"/>
                                        </p:tgtEl>
                                        <p:attrNameLst>
                                          <p:attrName>ppt_x</p:attrName>
                                        </p:attrNameLst>
                                      </p:cBhvr>
                                      <p:tavLst>
                                        <p:tav tm="0">
                                          <p:val>
                                            <p:strVal val="ppt_x"/>
                                          </p:val>
                                        </p:tav>
                                        <p:tav tm="100000">
                                          <p:val>
                                            <p:strVal val="1+ppt_w/2"/>
                                          </p:val>
                                        </p:tav>
                                      </p:tavLst>
                                    </p:anim>
                                    <p:anim calcmode="lin" valueType="num">
                                      <p:cBhvr additive="base">
                                        <p:cTn id="171" dur="3000"/>
                                        <p:tgtEl>
                                          <p:spTgt spid="11"/>
                                        </p:tgtEl>
                                        <p:attrNameLst>
                                          <p:attrName>ppt_y</p:attrName>
                                        </p:attrNameLst>
                                      </p:cBhvr>
                                      <p:tavLst>
                                        <p:tav tm="0">
                                          <p:val>
                                            <p:strVal val="ppt_y"/>
                                          </p:val>
                                        </p:tav>
                                        <p:tav tm="100000">
                                          <p:val>
                                            <p:strVal val="ppt_y"/>
                                          </p:val>
                                        </p:tav>
                                      </p:tavLst>
                                    </p:anim>
                                    <p:set>
                                      <p:cBhvr>
                                        <p:cTn id="172" dur="1" fill="hold">
                                          <p:stCondLst>
                                            <p:cond delay="2999"/>
                                          </p:stCondLst>
                                        </p:cTn>
                                        <p:tgtEl>
                                          <p:spTgt spid="11"/>
                                        </p:tgtEl>
                                        <p:attrNameLst>
                                          <p:attrName>style.visibility</p:attrName>
                                        </p:attrNameLst>
                                      </p:cBhvr>
                                      <p:to>
                                        <p:strVal val="hidden"/>
                                      </p:to>
                                    </p:set>
                                  </p:childTnLst>
                                </p:cTn>
                              </p:par>
                              <p:par>
                                <p:cTn id="173" presetID="2" presetClass="exit" presetSubtype="2" fill="hold" grpId="3" nodeType="withEffect">
                                  <p:stCondLst>
                                    <p:cond delay="0"/>
                                  </p:stCondLst>
                                  <p:childTnLst>
                                    <p:anim calcmode="lin" valueType="num">
                                      <p:cBhvr additive="base">
                                        <p:cTn id="174" dur="3000"/>
                                        <p:tgtEl>
                                          <p:spTgt spid="12"/>
                                        </p:tgtEl>
                                        <p:attrNameLst>
                                          <p:attrName>ppt_x</p:attrName>
                                        </p:attrNameLst>
                                      </p:cBhvr>
                                      <p:tavLst>
                                        <p:tav tm="0">
                                          <p:val>
                                            <p:strVal val="ppt_x"/>
                                          </p:val>
                                        </p:tav>
                                        <p:tav tm="100000">
                                          <p:val>
                                            <p:strVal val="1+ppt_w/2"/>
                                          </p:val>
                                        </p:tav>
                                      </p:tavLst>
                                    </p:anim>
                                    <p:anim calcmode="lin" valueType="num">
                                      <p:cBhvr additive="base">
                                        <p:cTn id="175" dur="3000"/>
                                        <p:tgtEl>
                                          <p:spTgt spid="12"/>
                                        </p:tgtEl>
                                        <p:attrNameLst>
                                          <p:attrName>ppt_y</p:attrName>
                                        </p:attrNameLst>
                                      </p:cBhvr>
                                      <p:tavLst>
                                        <p:tav tm="0">
                                          <p:val>
                                            <p:strVal val="ppt_y"/>
                                          </p:val>
                                        </p:tav>
                                        <p:tav tm="100000">
                                          <p:val>
                                            <p:strVal val="ppt_y"/>
                                          </p:val>
                                        </p:tav>
                                      </p:tavLst>
                                    </p:anim>
                                    <p:set>
                                      <p:cBhvr>
                                        <p:cTn id="176" dur="1" fill="hold">
                                          <p:stCondLst>
                                            <p:cond delay="2999"/>
                                          </p:stCondLst>
                                        </p:cTn>
                                        <p:tgtEl>
                                          <p:spTgt spid="12"/>
                                        </p:tgtEl>
                                        <p:attrNameLst>
                                          <p:attrName>style.visibility</p:attrName>
                                        </p:attrNameLst>
                                      </p:cBhvr>
                                      <p:to>
                                        <p:strVal val="hidden"/>
                                      </p:to>
                                    </p:set>
                                  </p:childTnLst>
                                </p:cTn>
                              </p:par>
                              <p:par>
                                <p:cTn id="177" presetID="2" presetClass="exit" presetSubtype="2" fill="hold" grpId="3" nodeType="withEffect">
                                  <p:stCondLst>
                                    <p:cond delay="0"/>
                                  </p:stCondLst>
                                  <p:childTnLst>
                                    <p:anim calcmode="lin" valueType="num">
                                      <p:cBhvr additive="base">
                                        <p:cTn id="178" dur="3000"/>
                                        <p:tgtEl>
                                          <p:spTgt spid="13"/>
                                        </p:tgtEl>
                                        <p:attrNameLst>
                                          <p:attrName>ppt_x</p:attrName>
                                        </p:attrNameLst>
                                      </p:cBhvr>
                                      <p:tavLst>
                                        <p:tav tm="0">
                                          <p:val>
                                            <p:strVal val="ppt_x"/>
                                          </p:val>
                                        </p:tav>
                                        <p:tav tm="100000">
                                          <p:val>
                                            <p:strVal val="1+ppt_w/2"/>
                                          </p:val>
                                        </p:tav>
                                      </p:tavLst>
                                    </p:anim>
                                    <p:anim calcmode="lin" valueType="num">
                                      <p:cBhvr additive="base">
                                        <p:cTn id="179" dur="3000"/>
                                        <p:tgtEl>
                                          <p:spTgt spid="13"/>
                                        </p:tgtEl>
                                        <p:attrNameLst>
                                          <p:attrName>ppt_y</p:attrName>
                                        </p:attrNameLst>
                                      </p:cBhvr>
                                      <p:tavLst>
                                        <p:tav tm="0">
                                          <p:val>
                                            <p:strVal val="ppt_y"/>
                                          </p:val>
                                        </p:tav>
                                        <p:tav tm="100000">
                                          <p:val>
                                            <p:strVal val="ppt_y"/>
                                          </p:val>
                                        </p:tav>
                                      </p:tavLst>
                                    </p:anim>
                                    <p:set>
                                      <p:cBhvr>
                                        <p:cTn id="180" dur="1" fill="hold">
                                          <p:stCondLst>
                                            <p:cond delay="2999"/>
                                          </p:stCondLst>
                                        </p:cTn>
                                        <p:tgtEl>
                                          <p:spTgt spid="13"/>
                                        </p:tgtEl>
                                        <p:attrNameLst>
                                          <p:attrName>style.visibility</p:attrName>
                                        </p:attrNameLst>
                                      </p:cBhvr>
                                      <p:to>
                                        <p:strVal val="hidden"/>
                                      </p:to>
                                    </p:set>
                                  </p:childTnLst>
                                </p:cTn>
                              </p:par>
                              <p:par>
                                <p:cTn id="181" presetID="2" presetClass="exit" presetSubtype="2" fill="hold" grpId="3" nodeType="withEffect">
                                  <p:stCondLst>
                                    <p:cond delay="0"/>
                                  </p:stCondLst>
                                  <p:childTnLst>
                                    <p:anim calcmode="lin" valueType="num">
                                      <p:cBhvr additive="base">
                                        <p:cTn id="182" dur="3000"/>
                                        <p:tgtEl>
                                          <p:spTgt spid="14"/>
                                        </p:tgtEl>
                                        <p:attrNameLst>
                                          <p:attrName>ppt_x</p:attrName>
                                        </p:attrNameLst>
                                      </p:cBhvr>
                                      <p:tavLst>
                                        <p:tav tm="0">
                                          <p:val>
                                            <p:strVal val="ppt_x"/>
                                          </p:val>
                                        </p:tav>
                                        <p:tav tm="100000">
                                          <p:val>
                                            <p:strVal val="1+ppt_w/2"/>
                                          </p:val>
                                        </p:tav>
                                      </p:tavLst>
                                    </p:anim>
                                    <p:anim calcmode="lin" valueType="num">
                                      <p:cBhvr additive="base">
                                        <p:cTn id="183" dur="3000"/>
                                        <p:tgtEl>
                                          <p:spTgt spid="14"/>
                                        </p:tgtEl>
                                        <p:attrNameLst>
                                          <p:attrName>ppt_y</p:attrName>
                                        </p:attrNameLst>
                                      </p:cBhvr>
                                      <p:tavLst>
                                        <p:tav tm="0">
                                          <p:val>
                                            <p:strVal val="ppt_y"/>
                                          </p:val>
                                        </p:tav>
                                        <p:tav tm="100000">
                                          <p:val>
                                            <p:strVal val="ppt_y"/>
                                          </p:val>
                                        </p:tav>
                                      </p:tavLst>
                                    </p:anim>
                                    <p:set>
                                      <p:cBhvr>
                                        <p:cTn id="184" dur="1" fill="hold">
                                          <p:stCondLst>
                                            <p:cond delay="2999"/>
                                          </p:stCondLst>
                                        </p:cTn>
                                        <p:tgtEl>
                                          <p:spTgt spid="14"/>
                                        </p:tgtEl>
                                        <p:attrNameLst>
                                          <p:attrName>style.visibility</p:attrName>
                                        </p:attrNameLst>
                                      </p:cBhvr>
                                      <p:to>
                                        <p:strVal val="hidden"/>
                                      </p:to>
                                    </p:set>
                                  </p:childTnLst>
                                </p:cTn>
                              </p:par>
                              <p:par>
                                <p:cTn id="185" presetID="2" presetClass="exit" presetSubtype="8" fill="hold" grpId="3" nodeType="withEffect">
                                  <p:stCondLst>
                                    <p:cond delay="0"/>
                                  </p:stCondLst>
                                  <p:childTnLst>
                                    <p:anim calcmode="lin" valueType="num">
                                      <p:cBhvr additive="base">
                                        <p:cTn id="186" dur="3000"/>
                                        <p:tgtEl>
                                          <p:spTgt spid="7"/>
                                        </p:tgtEl>
                                        <p:attrNameLst>
                                          <p:attrName>ppt_x</p:attrName>
                                        </p:attrNameLst>
                                      </p:cBhvr>
                                      <p:tavLst>
                                        <p:tav tm="0">
                                          <p:val>
                                            <p:strVal val="ppt_x"/>
                                          </p:val>
                                        </p:tav>
                                        <p:tav tm="100000">
                                          <p:val>
                                            <p:strVal val="0-ppt_w/2"/>
                                          </p:val>
                                        </p:tav>
                                      </p:tavLst>
                                    </p:anim>
                                    <p:anim calcmode="lin" valueType="num">
                                      <p:cBhvr additive="base">
                                        <p:cTn id="187" dur="3000"/>
                                        <p:tgtEl>
                                          <p:spTgt spid="7"/>
                                        </p:tgtEl>
                                        <p:attrNameLst>
                                          <p:attrName>ppt_y</p:attrName>
                                        </p:attrNameLst>
                                      </p:cBhvr>
                                      <p:tavLst>
                                        <p:tav tm="0">
                                          <p:val>
                                            <p:strVal val="ppt_y"/>
                                          </p:val>
                                        </p:tav>
                                        <p:tav tm="100000">
                                          <p:val>
                                            <p:strVal val="ppt_y"/>
                                          </p:val>
                                        </p:tav>
                                      </p:tavLst>
                                    </p:anim>
                                    <p:set>
                                      <p:cBhvr>
                                        <p:cTn id="188" dur="1" fill="hold">
                                          <p:stCondLst>
                                            <p:cond delay="2999"/>
                                          </p:stCondLst>
                                        </p:cTn>
                                        <p:tgtEl>
                                          <p:spTgt spid="7"/>
                                        </p:tgtEl>
                                        <p:attrNameLst>
                                          <p:attrName>style.visibility</p:attrName>
                                        </p:attrNameLst>
                                      </p:cBhvr>
                                      <p:to>
                                        <p:strVal val="hidden"/>
                                      </p:to>
                                    </p:set>
                                  </p:childTnLst>
                                </p:cTn>
                              </p:par>
                              <p:par>
                                <p:cTn id="189" presetID="2" presetClass="exit" presetSubtype="8" fill="hold" grpId="3" nodeType="withEffect">
                                  <p:stCondLst>
                                    <p:cond delay="0"/>
                                  </p:stCondLst>
                                  <p:childTnLst>
                                    <p:anim calcmode="lin" valueType="num">
                                      <p:cBhvr additive="base">
                                        <p:cTn id="190" dur="3000"/>
                                        <p:tgtEl>
                                          <p:spTgt spid="8"/>
                                        </p:tgtEl>
                                        <p:attrNameLst>
                                          <p:attrName>ppt_x</p:attrName>
                                        </p:attrNameLst>
                                      </p:cBhvr>
                                      <p:tavLst>
                                        <p:tav tm="0">
                                          <p:val>
                                            <p:strVal val="ppt_x"/>
                                          </p:val>
                                        </p:tav>
                                        <p:tav tm="100000">
                                          <p:val>
                                            <p:strVal val="0-ppt_w/2"/>
                                          </p:val>
                                        </p:tav>
                                      </p:tavLst>
                                    </p:anim>
                                    <p:anim calcmode="lin" valueType="num">
                                      <p:cBhvr additive="base">
                                        <p:cTn id="191" dur="3000"/>
                                        <p:tgtEl>
                                          <p:spTgt spid="8"/>
                                        </p:tgtEl>
                                        <p:attrNameLst>
                                          <p:attrName>ppt_y</p:attrName>
                                        </p:attrNameLst>
                                      </p:cBhvr>
                                      <p:tavLst>
                                        <p:tav tm="0">
                                          <p:val>
                                            <p:strVal val="ppt_y"/>
                                          </p:val>
                                        </p:tav>
                                        <p:tav tm="100000">
                                          <p:val>
                                            <p:strVal val="ppt_y"/>
                                          </p:val>
                                        </p:tav>
                                      </p:tavLst>
                                    </p:anim>
                                    <p:set>
                                      <p:cBhvr>
                                        <p:cTn id="192" dur="1" fill="hold">
                                          <p:stCondLst>
                                            <p:cond delay="2999"/>
                                          </p:stCondLst>
                                        </p:cTn>
                                        <p:tgtEl>
                                          <p:spTgt spid="8"/>
                                        </p:tgtEl>
                                        <p:attrNameLst>
                                          <p:attrName>style.visibility</p:attrName>
                                        </p:attrNameLst>
                                      </p:cBhvr>
                                      <p:to>
                                        <p:strVal val="hidden"/>
                                      </p:to>
                                    </p:set>
                                  </p:childTnLst>
                                </p:cTn>
                              </p:par>
                              <p:par>
                                <p:cTn id="193" presetID="2" presetClass="exit" presetSubtype="8" fill="hold" grpId="3" nodeType="withEffect">
                                  <p:stCondLst>
                                    <p:cond delay="0"/>
                                  </p:stCondLst>
                                  <p:childTnLst>
                                    <p:anim calcmode="lin" valueType="num">
                                      <p:cBhvr additive="base">
                                        <p:cTn id="194" dur="3000"/>
                                        <p:tgtEl>
                                          <p:spTgt spid="15"/>
                                        </p:tgtEl>
                                        <p:attrNameLst>
                                          <p:attrName>ppt_x</p:attrName>
                                        </p:attrNameLst>
                                      </p:cBhvr>
                                      <p:tavLst>
                                        <p:tav tm="0">
                                          <p:val>
                                            <p:strVal val="ppt_x"/>
                                          </p:val>
                                        </p:tav>
                                        <p:tav tm="100000">
                                          <p:val>
                                            <p:strVal val="0-ppt_w/2"/>
                                          </p:val>
                                        </p:tav>
                                      </p:tavLst>
                                    </p:anim>
                                    <p:anim calcmode="lin" valueType="num">
                                      <p:cBhvr additive="base">
                                        <p:cTn id="195" dur="3000"/>
                                        <p:tgtEl>
                                          <p:spTgt spid="15"/>
                                        </p:tgtEl>
                                        <p:attrNameLst>
                                          <p:attrName>ppt_y</p:attrName>
                                        </p:attrNameLst>
                                      </p:cBhvr>
                                      <p:tavLst>
                                        <p:tav tm="0">
                                          <p:val>
                                            <p:strVal val="ppt_y"/>
                                          </p:val>
                                        </p:tav>
                                        <p:tav tm="100000">
                                          <p:val>
                                            <p:strVal val="ppt_y"/>
                                          </p:val>
                                        </p:tav>
                                      </p:tavLst>
                                    </p:anim>
                                    <p:set>
                                      <p:cBhvr>
                                        <p:cTn id="196" dur="1" fill="hold">
                                          <p:stCondLst>
                                            <p:cond delay="2999"/>
                                          </p:stCondLst>
                                        </p:cTn>
                                        <p:tgtEl>
                                          <p:spTgt spid="15"/>
                                        </p:tgtEl>
                                        <p:attrNameLst>
                                          <p:attrName>style.visibility</p:attrName>
                                        </p:attrNameLst>
                                      </p:cBhvr>
                                      <p:to>
                                        <p:strVal val="hidden"/>
                                      </p:to>
                                    </p:set>
                                  </p:childTnLst>
                                </p:cTn>
                              </p:par>
                              <p:par>
                                <p:cTn id="197" presetID="2" presetClass="exit" presetSubtype="8" fill="hold" grpId="3" nodeType="withEffect">
                                  <p:stCondLst>
                                    <p:cond delay="0"/>
                                  </p:stCondLst>
                                  <p:childTnLst>
                                    <p:anim calcmode="lin" valueType="num">
                                      <p:cBhvr additive="base">
                                        <p:cTn id="198" dur="3000"/>
                                        <p:tgtEl>
                                          <p:spTgt spid="16"/>
                                        </p:tgtEl>
                                        <p:attrNameLst>
                                          <p:attrName>ppt_x</p:attrName>
                                        </p:attrNameLst>
                                      </p:cBhvr>
                                      <p:tavLst>
                                        <p:tav tm="0">
                                          <p:val>
                                            <p:strVal val="ppt_x"/>
                                          </p:val>
                                        </p:tav>
                                        <p:tav tm="100000">
                                          <p:val>
                                            <p:strVal val="0-ppt_w/2"/>
                                          </p:val>
                                        </p:tav>
                                      </p:tavLst>
                                    </p:anim>
                                    <p:anim calcmode="lin" valueType="num">
                                      <p:cBhvr additive="base">
                                        <p:cTn id="199" dur="3000"/>
                                        <p:tgtEl>
                                          <p:spTgt spid="16"/>
                                        </p:tgtEl>
                                        <p:attrNameLst>
                                          <p:attrName>ppt_y</p:attrName>
                                        </p:attrNameLst>
                                      </p:cBhvr>
                                      <p:tavLst>
                                        <p:tav tm="0">
                                          <p:val>
                                            <p:strVal val="ppt_y"/>
                                          </p:val>
                                        </p:tav>
                                        <p:tav tm="100000">
                                          <p:val>
                                            <p:strVal val="ppt_y"/>
                                          </p:val>
                                        </p:tav>
                                      </p:tavLst>
                                    </p:anim>
                                    <p:set>
                                      <p:cBhvr>
                                        <p:cTn id="200" dur="1" fill="hold">
                                          <p:stCondLst>
                                            <p:cond delay="2999"/>
                                          </p:stCondLst>
                                        </p:cTn>
                                        <p:tgtEl>
                                          <p:spTgt spid="16"/>
                                        </p:tgtEl>
                                        <p:attrNameLst>
                                          <p:attrName>style.visibility</p:attrName>
                                        </p:attrNameLst>
                                      </p:cBhvr>
                                      <p:to>
                                        <p:strVal val="hidden"/>
                                      </p:to>
                                    </p:set>
                                  </p:childTnLst>
                                </p:cTn>
                              </p:par>
                              <p:par>
                                <p:cTn id="201" presetID="2" presetClass="exit" presetSubtype="8" fill="hold" grpId="3" nodeType="withEffect">
                                  <p:stCondLst>
                                    <p:cond delay="0"/>
                                  </p:stCondLst>
                                  <p:childTnLst>
                                    <p:anim calcmode="lin" valueType="num">
                                      <p:cBhvr additive="base">
                                        <p:cTn id="202" dur="3000"/>
                                        <p:tgtEl>
                                          <p:spTgt spid="17"/>
                                        </p:tgtEl>
                                        <p:attrNameLst>
                                          <p:attrName>ppt_x</p:attrName>
                                        </p:attrNameLst>
                                      </p:cBhvr>
                                      <p:tavLst>
                                        <p:tav tm="0">
                                          <p:val>
                                            <p:strVal val="ppt_x"/>
                                          </p:val>
                                        </p:tav>
                                        <p:tav tm="100000">
                                          <p:val>
                                            <p:strVal val="0-ppt_w/2"/>
                                          </p:val>
                                        </p:tav>
                                      </p:tavLst>
                                    </p:anim>
                                    <p:anim calcmode="lin" valueType="num">
                                      <p:cBhvr additive="base">
                                        <p:cTn id="203" dur="3000"/>
                                        <p:tgtEl>
                                          <p:spTgt spid="17"/>
                                        </p:tgtEl>
                                        <p:attrNameLst>
                                          <p:attrName>ppt_y</p:attrName>
                                        </p:attrNameLst>
                                      </p:cBhvr>
                                      <p:tavLst>
                                        <p:tav tm="0">
                                          <p:val>
                                            <p:strVal val="ppt_y"/>
                                          </p:val>
                                        </p:tav>
                                        <p:tav tm="100000">
                                          <p:val>
                                            <p:strVal val="ppt_y"/>
                                          </p:val>
                                        </p:tav>
                                      </p:tavLst>
                                    </p:anim>
                                    <p:set>
                                      <p:cBhvr>
                                        <p:cTn id="204" dur="1" fill="hold">
                                          <p:stCondLst>
                                            <p:cond delay="2999"/>
                                          </p:stCondLst>
                                        </p:cTn>
                                        <p:tgtEl>
                                          <p:spTgt spid="17"/>
                                        </p:tgtEl>
                                        <p:attrNameLst>
                                          <p:attrName>style.visibility</p:attrName>
                                        </p:attrNameLst>
                                      </p:cBhvr>
                                      <p:to>
                                        <p:strVal val="hidden"/>
                                      </p:to>
                                    </p:set>
                                  </p:childTnLst>
                                </p:cTn>
                              </p:par>
                              <p:par>
                                <p:cTn id="205" presetID="2" presetClass="exit" presetSubtype="8" fill="hold" grpId="3" nodeType="withEffect">
                                  <p:stCondLst>
                                    <p:cond delay="0"/>
                                  </p:stCondLst>
                                  <p:childTnLst>
                                    <p:anim calcmode="lin" valueType="num">
                                      <p:cBhvr additive="base">
                                        <p:cTn id="206" dur="3000"/>
                                        <p:tgtEl>
                                          <p:spTgt spid="18"/>
                                        </p:tgtEl>
                                        <p:attrNameLst>
                                          <p:attrName>ppt_x</p:attrName>
                                        </p:attrNameLst>
                                      </p:cBhvr>
                                      <p:tavLst>
                                        <p:tav tm="0">
                                          <p:val>
                                            <p:strVal val="ppt_x"/>
                                          </p:val>
                                        </p:tav>
                                        <p:tav tm="100000">
                                          <p:val>
                                            <p:strVal val="0-ppt_w/2"/>
                                          </p:val>
                                        </p:tav>
                                      </p:tavLst>
                                    </p:anim>
                                    <p:anim calcmode="lin" valueType="num">
                                      <p:cBhvr additive="base">
                                        <p:cTn id="207" dur="3000"/>
                                        <p:tgtEl>
                                          <p:spTgt spid="18"/>
                                        </p:tgtEl>
                                        <p:attrNameLst>
                                          <p:attrName>ppt_y</p:attrName>
                                        </p:attrNameLst>
                                      </p:cBhvr>
                                      <p:tavLst>
                                        <p:tav tm="0">
                                          <p:val>
                                            <p:strVal val="ppt_y"/>
                                          </p:val>
                                        </p:tav>
                                        <p:tav tm="100000">
                                          <p:val>
                                            <p:strVal val="ppt_y"/>
                                          </p:val>
                                        </p:tav>
                                      </p:tavLst>
                                    </p:anim>
                                    <p:set>
                                      <p:cBhvr>
                                        <p:cTn id="208" dur="1" fill="hold">
                                          <p:stCondLst>
                                            <p:cond delay="2999"/>
                                          </p:stCondLst>
                                        </p:cTn>
                                        <p:tgtEl>
                                          <p:spTgt spid="18"/>
                                        </p:tgtEl>
                                        <p:attrNameLst>
                                          <p:attrName>style.visibility</p:attrName>
                                        </p:attrNameLst>
                                      </p:cBhvr>
                                      <p:to>
                                        <p:strVal val="hidden"/>
                                      </p:to>
                                    </p:set>
                                  </p:childTnLst>
                                </p:cTn>
                              </p:par>
                              <p:par>
                                <p:cTn id="209" presetID="2" presetClass="exit" presetSubtype="8" fill="hold" grpId="3" nodeType="withEffect">
                                  <p:stCondLst>
                                    <p:cond delay="0"/>
                                  </p:stCondLst>
                                  <p:childTnLst>
                                    <p:anim calcmode="lin" valueType="num">
                                      <p:cBhvr additive="base">
                                        <p:cTn id="210" dur="3000"/>
                                        <p:tgtEl>
                                          <p:spTgt spid="19"/>
                                        </p:tgtEl>
                                        <p:attrNameLst>
                                          <p:attrName>ppt_x</p:attrName>
                                        </p:attrNameLst>
                                      </p:cBhvr>
                                      <p:tavLst>
                                        <p:tav tm="0">
                                          <p:val>
                                            <p:strVal val="ppt_x"/>
                                          </p:val>
                                        </p:tav>
                                        <p:tav tm="100000">
                                          <p:val>
                                            <p:strVal val="0-ppt_w/2"/>
                                          </p:val>
                                        </p:tav>
                                      </p:tavLst>
                                    </p:anim>
                                    <p:anim calcmode="lin" valueType="num">
                                      <p:cBhvr additive="base">
                                        <p:cTn id="211" dur="3000"/>
                                        <p:tgtEl>
                                          <p:spTgt spid="19"/>
                                        </p:tgtEl>
                                        <p:attrNameLst>
                                          <p:attrName>ppt_y</p:attrName>
                                        </p:attrNameLst>
                                      </p:cBhvr>
                                      <p:tavLst>
                                        <p:tav tm="0">
                                          <p:val>
                                            <p:strVal val="ppt_y"/>
                                          </p:val>
                                        </p:tav>
                                        <p:tav tm="100000">
                                          <p:val>
                                            <p:strVal val="ppt_y"/>
                                          </p:val>
                                        </p:tav>
                                      </p:tavLst>
                                    </p:anim>
                                    <p:set>
                                      <p:cBhvr>
                                        <p:cTn id="212" dur="1" fill="hold">
                                          <p:stCondLst>
                                            <p:cond delay="2999"/>
                                          </p:stCondLst>
                                        </p:cTn>
                                        <p:tgtEl>
                                          <p:spTgt spid="19"/>
                                        </p:tgtEl>
                                        <p:attrNameLst>
                                          <p:attrName>style.visibility</p:attrName>
                                        </p:attrNameLst>
                                      </p:cBhvr>
                                      <p:to>
                                        <p:strVal val="hidden"/>
                                      </p:to>
                                    </p:set>
                                  </p:childTnLst>
                                </p:cTn>
                              </p:par>
                              <p:par>
                                <p:cTn id="213" presetID="2" presetClass="exit" presetSubtype="8" fill="hold" grpId="3" nodeType="withEffect">
                                  <p:stCondLst>
                                    <p:cond delay="0"/>
                                  </p:stCondLst>
                                  <p:childTnLst>
                                    <p:anim calcmode="lin" valueType="num">
                                      <p:cBhvr additive="base">
                                        <p:cTn id="214" dur="3000"/>
                                        <p:tgtEl>
                                          <p:spTgt spid="20"/>
                                        </p:tgtEl>
                                        <p:attrNameLst>
                                          <p:attrName>ppt_x</p:attrName>
                                        </p:attrNameLst>
                                      </p:cBhvr>
                                      <p:tavLst>
                                        <p:tav tm="0">
                                          <p:val>
                                            <p:strVal val="ppt_x"/>
                                          </p:val>
                                        </p:tav>
                                        <p:tav tm="100000">
                                          <p:val>
                                            <p:strVal val="0-ppt_w/2"/>
                                          </p:val>
                                        </p:tav>
                                      </p:tavLst>
                                    </p:anim>
                                    <p:anim calcmode="lin" valueType="num">
                                      <p:cBhvr additive="base">
                                        <p:cTn id="215" dur="3000"/>
                                        <p:tgtEl>
                                          <p:spTgt spid="20"/>
                                        </p:tgtEl>
                                        <p:attrNameLst>
                                          <p:attrName>ppt_y</p:attrName>
                                        </p:attrNameLst>
                                      </p:cBhvr>
                                      <p:tavLst>
                                        <p:tav tm="0">
                                          <p:val>
                                            <p:strVal val="ppt_y"/>
                                          </p:val>
                                        </p:tav>
                                        <p:tav tm="100000">
                                          <p:val>
                                            <p:strVal val="ppt_y"/>
                                          </p:val>
                                        </p:tav>
                                      </p:tavLst>
                                    </p:anim>
                                    <p:set>
                                      <p:cBhvr>
                                        <p:cTn id="216" dur="1" fill="hold">
                                          <p:stCondLst>
                                            <p:cond delay="2999"/>
                                          </p:stCondLst>
                                        </p:cTn>
                                        <p:tgtEl>
                                          <p:spTgt spid="20"/>
                                        </p:tgtEl>
                                        <p:attrNameLst>
                                          <p:attrName>style.visibility</p:attrName>
                                        </p:attrNameLst>
                                      </p:cBhvr>
                                      <p:to>
                                        <p:strVal val="hidden"/>
                                      </p:to>
                                    </p:set>
                                  </p:childTnLst>
                                </p:cTn>
                              </p:par>
                              <p:par>
                                <p:cTn id="217" presetID="23" presetClass="entr" presetSubtype="288" fill="hold" nodeType="withEffect">
                                  <p:stCondLst>
                                    <p:cond delay="0"/>
                                  </p:stCondLst>
                                  <p:childTnLst>
                                    <p:set>
                                      <p:cBhvr>
                                        <p:cTn id="218" dur="1" fill="hold">
                                          <p:stCondLst>
                                            <p:cond delay="0"/>
                                          </p:stCondLst>
                                        </p:cTn>
                                        <p:tgtEl>
                                          <p:spTgt spid="4"/>
                                        </p:tgtEl>
                                        <p:attrNameLst>
                                          <p:attrName>style.visibility</p:attrName>
                                        </p:attrNameLst>
                                      </p:cBhvr>
                                      <p:to>
                                        <p:strVal val="visible"/>
                                      </p:to>
                                    </p:set>
                                    <p:anim calcmode="lin" valueType="num">
                                      <p:cBhvr>
                                        <p:cTn id="219" dur="3000" fill="hold"/>
                                        <p:tgtEl>
                                          <p:spTgt spid="4"/>
                                        </p:tgtEl>
                                        <p:attrNameLst>
                                          <p:attrName>ppt_w</p:attrName>
                                        </p:attrNameLst>
                                      </p:cBhvr>
                                      <p:tavLst>
                                        <p:tav tm="0">
                                          <p:val>
                                            <p:strVal val="4/3*#ppt_w"/>
                                          </p:val>
                                        </p:tav>
                                        <p:tav tm="100000">
                                          <p:val>
                                            <p:strVal val="#ppt_w"/>
                                          </p:val>
                                        </p:tav>
                                      </p:tavLst>
                                    </p:anim>
                                    <p:anim calcmode="lin" valueType="num">
                                      <p:cBhvr>
                                        <p:cTn id="220" dur="3000" fill="hold"/>
                                        <p:tgtEl>
                                          <p:spTgt spid="4"/>
                                        </p:tgtEl>
                                        <p:attrNameLst>
                                          <p:attrName>ppt_h</p:attrName>
                                        </p:attrNameLst>
                                      </p:cBhvr>
                                      <p:tavLst>
                                        <p:tav tm="0">
                                          <p:val>
                                            <p:strVal val="4/3*#ppt_h"/>
                                          </p:val>
                                        </p:tav>
                                        <p:tav tm="100000">
                                          <p:val>
                                            <p:strVal val="#ppt_h"/>
                                          </p:val>
                                        </p:tav>
                                      </p:tavLst>
                                    </p:anim>
                                  </p:childTnLst>
                                </p:cTn>
                              </p:par>
                              <p:par>
                                <p:cTn id="221" presetID="16" presetClass="entr" presetSubtype="37" fill="hold" nodeType="withEffect">
                                  <p:stCondLst>
                                    <p:cond delay="0"/>
                                  </p:stCondLst>
                                  <p:childTnLst>
                                    <p:set>
                                      <p:cBhvr>
                                        <p:cTn id="222" dur="1" fill="hold">
                                          <p:stCondLst>
                                            <p:cond delay="0"/>
                                          </p:stCondLst>
                                        </p:cTn>
                                        <p:tgtEl>
                                          <p:spTgt spid="4"/>
                                        </p:tgtEl>
                                        <p:attrNameLst>
                                          <p:attrName>style.visibility</p:attrName>
                                        </p:attrNameLst>
                                      </p:cBhvr>
                                      <p:to>
                                        <p:strVal val="visible"/>
                                      </p:to>
                                    </p:set>
                                    <p:animEffect transition="in" filter="barn(outVertical)">
                                      <p:cBhvr>
                                        <p:cTn id="223"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P spid="18" grpId="1" animBg="1"/>
      <p:bldP spid="18" grpId="2" animBg="1"/>
      <p:bldP spid="18" grpId="3" animBg="1"/>
      <p:bldP spid="19" grpId="0" animBg="1"/>
      <p:bldP spid="19" grpId="1" animBg="1"/>
      <p:bldP spid="19" grpId="2" animBg="1"/>
      <p:bldP spid="19" grpId="3" animBg="1"/>
      <p:bldP spid="20" grpId="0" animBg="1"/>
      <p:bldP spid="20" grpId="1" animBg="1"/>
      <p:bldP spid="20" grpId="2" animBg="1"/>
      <p:bldP spid="20" grpId="3"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rgbClr val="F6EBAA"/>
              </a:gs>
              <a:gs pos="50000">
                <a:srgbClr val="996633">
                  <a:shade val="67500"/>
                  <a:satMod val="115000"/>
                </a:srgbClr>
              </a:gs>
              <a:gs pos="100000">
                <a:srgbClr val="996633">
                  <a:shade val="100000"/>
                  <a:satMod val="115000"/>
                </a:srgbClr>
              </a:gs>
            </a:gsLst>
            <a:lin ang="5400000" scaled="1"/>
            <a:tileRect/>
          </a:gradFill>
        </p:spPr>
        <p:txBody>
          <a:bodyPr/>
          <a:lstStyle/>
          <a:p>
            <a:endParaRPr lang="es-ES" dirty="0"/>
          </a:p>
        </p:txBody>
      </p:sp>
      <p:pic>
        <p:nvPicPr>
          <p:cNvPr id="4" name="3 Imagen" descr="5d2f2a1a7d1489fec3c328985789758a.jpg"/>
          <p:cNvPicPr>
            <a:picLocks noChangeAspect="1"/>
          </p:cNvPicPr>
          <p:nvPr/>
        </p:nvPicPr>
        <p:blipFill>
          <a:blip r:embed="rId2"/>
          <a:stretch>
            <a:fillRect/>
          </a:stretch>
        </p:blipFill>
        <p:spPr>
          <a:xfrm>
            <a:off x="0" y="13368"/>
            <a:ext cx="9144000" cy="6844632"/>
          </a:xfrm>
          <a:prstGeom prst="rect">
            <a:avLst/>
          </a:prstGeom>
        </p:spPr>
      </p:pic>
      <p:pic>
        <p:nvPicPr>
          <p:cNvPr id="6" name="5 Imagen" descr="20110219001326892.png"/>
          <p:cNvPicPr>
            <a:picLocks noChangeAspect="1"/>
          </p:cNvPicPr>
          <p:nvPr/>
        </p:nvPicPr>
        <p:blipFill>
          <a:blip r:embed="rId3">
            <a:duotone>
              <a:prstClr val="black"/>
              <a:schemeClr val="accent6">
                <a:tint val="45000"/>
                <a:satMod val="400000"/>
              </a:schemeClr>
            </a:duotone>
            <a:lum contrast="40000"/>
          </a:blip>
          <a:srcRect l="16667" t="16667" r="16667" b="20000"/>
          <a:stretch>
            <a:fillRect/>
          </a:stretch>
        </p:blipFill>
        <p:spPr>
          <a:xfrm>
            <a:off x="0" y="0"/>
            <a:ext cx="1428760" cy="1357322"/>
          </a:xfrm>
          <a:prstGeom prst="rect">
            <a:avLst/>
          </a:prstGeom>
          <a:effectLst>
            <a:reflection blurRad="6350" stA="50000" endA="300" endPos="90000" dir="5400000" sy="-100000" algn="bl" rotWithShape="0"/>
          </a:effectLst>
        </p:spPr>
      </p:pic>
      <p:pic>
        <p:nvPicPr>
          <p:cNvPr id="7" name="6 Imagen" descr="20110219001326892.png"/>
          <p:cNvPicPr>
            <a:picLocks noChangeAspect="1"/>
          </p:cNvPicPr>
          <p:nvPr/>
        </p:nvPicPr>
        <p:blipFill>
          <a:blip r:embed="rId3">
            <a:duotone>
              <a:prstClr val="black"/>
              <a:schemeClr val="accent6">
                <a:tint val="45000"/>
                <a:satMod val="400000"/>
              </a:schemeClr>
            </a:duotone>
            <a:lum contrast="40000"/>
          </a:blip>
          <a:srcRect l="16667" t="16667" r="16667" b="20000"/>
          <a:stretch>
            <a:fillRect/>
          </a:stretch>
        </p:blipFill>
        <p:spPr>
          <a:xfrm>
            <a:off x="7929586" y="0"/>
            <a:ext cx="1428760" cy="1357322"/>
          </a:xfrm>
          <a:prstGeom prst="rect">
            <a:avLst/>
          </a:prstGeom>
          <a:effectLst>
            <a:reflection blurRad="6350" stA="50000" endA="300" endPos="90000" dir="5400000" sy="-100000" algn="bl" rotWithShape="0"/>
          </a:effectLst>
        </p:spPr>
      </p:pic>
      <p:pic>
        <p:nvPicPr>
          <p:cNvPr id="8" name="7 Imagen" descr="20110219001326892.png"/>
          <p:cNvPicPr>
            <a:picLocks noChangeAspect="1"/>
          </p:cNvPicPr>
          <p:nvPr/>
        </p:nvPicPr>
        <p:blipFill>
          <a:blip r:embed="rId3">
            <a:duotone>
              <a:prstClr val="black"/>
              <a:schemeClr val="accent6">
                <a:tint val="45000"/>
                <a:satMod val="400000"/>
              </a:schemeClr>
            </a:duotone>
            <a:lum contrast="40000"/>
          </a:blip>
          <a:srcRect l="16667" t="16667" r="16667" b="20000"/>
          <a:stretch>
            <a:fillRect/>
          </a:stretch>
        </p:blipFill>
        <p:spPr>
          <a:xfrm>
            <a:off x="2214546" y="0"/>
            <a:ext cx="1428760" cy="1357322"/>
          </a:xfrm>
          <a:prstGeom prst="rect">
            <a:avLst/>
          </a:prstGeom>
          <a:effectLst>
            <a:reflection blurRad="6350" stA="50000" endA="300" endPos="90000" dir="5400000" sy="-100000" algn="bl" rotWithShape="0"/>
          </a:effectLst>
        </p:spPr>
      </p:pic>
      <p:pic>
        <p:nvPicPr>
          <p:cNvPr id="9" name="8 Imagen" descr="20110219001326892.png"/>
          <p:cNvPicPr>
            <a:picLocks noChangeAspect="1"/>
          </p:cNvPicPr>
          <p:nvPr/>
        </p:nvPicPr>
        <p:blipFill>
          <a:blip r:embed="rId3">
            <a:duotone>
              <a:prstClr val="black"/>
              <a:schemeClr val="accent6">
                <a:tint val="45000"/>
                <a:satMod val="400000"/>
              </a:schemeClr>
            </a:duotone>
            <a:lum contrast="40000"/>
          </a:blip>
          <a:srcRect l="16667" t="16667" r="16667" b="20000"/>
          <a:stretch>
            <a:fillRect/>
          </a:stretch>
        </p:blipFill>
        <p:spPr>
          <a:xfrm>
            <a:off x="5715008" y="0"/>
            <a:ext cx="1428760" cy="1357322"/>
          </a:xfrm>
          <a:prstGeom prst="rect">
            <a:avLst/>
          </a:prstGeom>
          <a:effectLst>
            <a:reflection blurRad="6350" stA="50000" endA="300" endPos="90000" dir="5400000" sy="-100000" algn="bl" rotWithShape="0"/>
          </a:effectLst>
        </p:spPr>
      </p:pic>
      <p:pic>
        <p:nvPicPr>
          <p:cNvPr id="10" name="9 Imagen" descr="20110219001326892.png"/>
          <p:cNvPicPr>
            <a:picLocks noChangeAspect="1"/>
          </p:cNvPicPr>
          <p:nvPr/>
        </p:nvPicPr>
        <p:blipFill>
          <a:blip r:embed="rId3">
            <a:duotone>
              <a:prstClr val="black"/>
              <a:schemeClr val="accent6">
                <a:tint val="45000"/>
                <a:satMod val="400000"/>
              </a:schemeClr>
            </a:duotone>
            <a:lum contrast="40000"/>
          </a:blip>
          <a:srcRect l="16667" t="16667" r="16667" b="20000"/>
          <a:stretch>
            <a:fillRect/>
          </a:stretch>
        </p:blipFill>
        <p:spPr>
          <a:xfrm>
            <a:off x="785786" y="1357298"/>
            <a:ext cx="1143008" cy="1085858"/>
          </a:xfrm>
          <a:prstGeom prst="rect">
            <a:avLst/>
          </a:prstGeom>
          <a:effectLst>
            <a:reflection blurRad="6350" stA="50000" endA="300" endPos="90000" dir="5400000" sy="-100000" algn="bl" rotWithShape="0"/>
          </a:effectLst>
        </p:spPr>
      </p:pic>
      <p:pic>
        <p:nvPicPr>
          <p:cNvPr id="11" name="10 Imagen" descr="20110219001326892.png"/>
          <p:cNvPicPr>
            <a:picLocks noChangeAspect="1"/>
          </p:cNvPicPr>
          <p:nvPr/>
        </p:nvPicPr>
        <p:blipFill>
          <a:blip r:embed="rId3">
            <a:duotone>
              <a:prstClr val="black"/>
              <a:schemeClr val="accent6">
                <a:tint val="45000"/>
                <a:satMod val="400000"/>
              </a:schemeClr>
            </a:duotone>
            <a:lum contrast="40000"/>
          </a:blip>
          <a:srcRect l="16667" t="16667" r="16667" b="20000"/>
          <a:stretch>
            <a:fillRect/>
          </a:stretch>
        </p:blipFill>
        <p:spPr>
          <a:xfrm>
            <a:off x="2714612" y="1357298"/>
            <a:ext cx="1143008" cy="1085858"/>
          </a:xfrm>
          <a:prstGeom prst="rect">
            <a:avLst/>
          </a:prstGeom>
          <a:effectLst>
            <a:reflection blurRad="6350" stA="50000" endA="300" endPos="90000" dir="5400000" sy="-100000" algn="bl" rotWithShape="0"/>
          </a:effectLst>
        </p:spPr>
      </p:pic>
      <p:pic>
        <p:nvPicPr>
          <p:cNvPr id="12" name="11 Imagen" descr="20110219001326892.png"/>
          <p:cNvPicPr>
            <a:picLocks noChangeAspect="1"/>
          </p:cNvPicPr>
          <p:nvPr/>
        </p:nvPicPr>
        <p:blipFill>
          <a:blip r:embed="rId3">
            <a:duotone>
              <a:prstClr val="black"/>
              <a:schemeClr val="accent6">
                <a:tint val="45000"/>
                <a:satMod val="400000"/>
              </a:schemeClr>
            </a:duotone>
            <a:lum contrast="40000"/>
          </a:blip>
          <a:srcRect l="16667" t="16667" r="16667" b="20000"/>
          <a:stretch>
            <a:fillRect/>
          </a:stretch>
        </p:blipFill>
        <p:spPr>
          <a:xfrm>
            <a:off x="5643570" y="1428736"/>
            <a:ext cx="1143008" cy="1085858"/>
          </a:xfrm>
          <a:prstGeom prst="rect">
            <a:avLst/>
          </a:prstGeom>
          <a:effectLst>
            <a:reflection blurRad="6350" stA="50000" endA="300" endPos="90000" dir="5400000" sy="-100000" algn="bl" rotWithShape="0"/>
          </a:effectLst>
        </p:spPr>
      </p:pic>
      <p:pic>
        <p:nvPicPr>
          <p:cNvPr id="13" name="12 Imagen" descr="20110219001326892.png"/>
          <p:cNvPicPr>
            <a:picLocks noChangeAspect="1"/>
          </p:cNvPicPr>
          <p:nvPr/>
        </p:nvPicPr>
        <p:blipFill>
          <a:blip r:embed="rId3">
            <a:duotone>
              <a:prstClr val="black"/>
              <a:schemeClr val="accent6">
                <a:tint val="45000"/>
                <a:satMod val="400000"/>
              </a:schemeClr>
            </a:duotone>
            <a:lum contrast="40000"/>
          </a:blip>
          <a:srcRect l="16667" t="16667" r="16667" b="20000"/>
          <a:stretch>
            <a:fillRect/>
          </a:stretch>
        </p:blipFill>
        <p:spPr>
          <a:xfrm>
            <a:off x="7429520" y="1214422"/>
            <a:ext cx="1143008" cy="1085858"/>
          </a:xfrm>
          <a:prstGeom prst="rect">
            <a:avLst/>
          </a:prstGeom>
          <a:effectLst>
            <a:reflection blurRad="6350" stA="50000" endA="300" endPos="90000" dir="5400000" sy="-100000" algn="bl" rotWithShape="0"/>
          </a:effectLst>
        </p:spPr>
      </p:pic>
      <p:pic>
        <p:nvPicPr>
          <p:cNvPr id="14" name="13 Imagen" descr="20110219001326892.png"/>
          <p:cNvPicPr>
            <a:picLocks noChangeAspect="1"/>
          </p:cNvPicPr>
          <p:nvPr/>
        </p:nvPicPr>
        <p:blipFill>
          <a:blip r:embed="rId3">
            <a:duotone>
              <a:prstClr val="black"/>
              <a:schemeClr val="accent6">
                <a:tint val="45000"/>
                <a:satMod val="400000"/>
              </a:schemeClr>
            </a:duotone>
            <a:lum contrast="40000"/>
          </a:blip>
          <a:srcRect l="16667" t="16667" r="16667" b="20000"/>
          <a:stretch>
            <a:fillRect/>
          </a:stretch>
        </p:blipFill>
        <p:spPr>
          <a:xfrm>
            <a:off x="1357290" y="2428868"/>
            <a:ext cx="928694" cy="882260"/>
          </a:xfrm>
          <a:prstGeom prst="rect">
            <a:avLst/>
          </a:prstGeom>
          <a:effectLst>
            <a:reflection blurRad="6350" stA="50000" endA="300" endPos="90000" dir="5400000" sy="-100000" algn="bl" rotWithShape="0"/>
          </a:effectLst>
        </p:spPr>
      </p:pic>
      <p:pic>
        <p:nvPicPr>
          <p:cNvPr id="15" name="14 Imagen" descr="20110219001326892.png"/>
          <p:cNvPicPr>
            <a:picLocks noChangeAspect="1"/>
          </p:cNvPicPr>
          <p:nvPr/>
        </p:nvPicPr>
        <p:blipFill>
          <a:blip r:embed="rId3">
            <a:duotone>
              <a:prstClr val="black"/>
              <a:schemeClr val="accent6">
                <a:tint val="45000"/>
                <a:satMod val="400000"/>
              </a:schemeClr>
            </a:duotone>
            <a:lum contrast="40000"/>
          </a:blip>
          <a:srcRect l="16667" t="16667" r="16667" b="20000"/>
          <a:stretch>
            <a:fillRect/>
          </a:stretch>
        </p:blipFill>
        <p:spPr>
          <a:xfrm>
            <a:off x="7000892" y="2421748"/>
            <a:ext cx="928694" cy="882260"/>
          </a:xfrm>
          <a:prstGeom prst="rect">
            <a:avLst/>
          </a:prstGeom>
          <a:effectLst>
            <a:reflection blurRad="6350" stA="50000" endA="300" endPos="90000" dir="5400000" sy="-100000" algn="bl" rotWithShape="0"/>
          </a:effectLst>
        </p:spPr>
      </p:pic>
      <p:pic>
        <p:nvPicPr>
          <p:cNvPr id="16" name="15 Imagen" descr="20110219001326892.png"/>
          <p:cNvPicPr>
            <a:picLocks noChangeAspect="1"/>
          </p:cNvPicPr>
          <p:nvPr/>
        </p:nvPicPr>
        <p:blipFill>
          <a:blip r:embed="rId3">
            <a:duotone>
              <a:prstClr val="black"/>
              <a:schemeClr val="accent6">
                <a:tint val="45000"/>
                <a:satMod val="400000"/>
              </a:schemeClr>
            </a:duotone>
            <a:lum contrast="40000"/>
          </a:blip>
          <a:srcRect l="16667" t="16667" r="16667" b="20000"/>
          <a:stretch>
            <a:fillRect/>
          </a:stretch>
        </p:blipFill>
        <p:spPr>
          <a:xfrm>
            <a:off x="3000364" y="2571744"/>
            <a:ext cx="928694" cy="882260"/>
          </a:xfrm>
          <a:prstGeom prst="rect">
            <a:avLst/>
          </a:prstGeom>
          <a:effectLst>
            <a:reflection blurRad="6350" stA="50000" endA="300" endPos="90000" dir="5400000" sy="-100000" algn="bl" rotWithShape="0"/>
          </a:effectLst>
        </p:spPr>
      </p:pic>
      <p:pic>
        <p:nvPicPr>
          <p:cNvPr id="17" name="16 Imagen" descr="20110219001326892.png"/>
          <p:cNvPicPr>
            <a:picLocks noChangeAspect="1"/>
          </p:cNvPicPr>
          <p:nvPr/>
        </p:nvPicPr>
        <p:blipFill>
          <a:blip r:embed="rId3">
            <a:duotone>
              <a:prstClr val="black"/>
              <a:schemeClr val="accent6">
                <a:tint val="45000"/>
                <a:satMod val="400000"/>
              </a:schemeClr>
            </a:duotone>
            <a:lum contrast="40000"/>
          </a:blip>
          <a:srcRect l="16667" t="16667" r="16667" b="20000"/>
          <a:stretch>
            <a:fillRect/>
          </a:stretch>
        </p:blipFill>
        <p:spPr>
          <a:xfrm>
            <a:off x="5643570" y="2571744"/>
            <a:ext cx="928694" cy="882260"/>
          </a:xfrm>
          <a:prstGeom prst="rect">
            <a:avLst/>
          </a:prstGeom>
          <a:effectLst>
            <a:reflection blurRad="6350" stA="50000" endA="300" endPos="90000" dir="5400000" sy="-100000" algn="bl" rotWithShape="0"/>
          </a:effectLst>
        </p:spPr>
      </p:pic>
      <p:pic>
        <p:nvPicPr>
          <p:cNvPr id="18" name="17 Imagen" descr="20110219001326892.png"/>
          <p:cNvPicPr>
            <a:picLocks noChangeAspect="1"/>
          </p:cNvPicPr>
          <p:nvPr/>
        </p:nvPicPr>
        <p:blipFill>
          <a:blip r:embed="rId3">
            <a:duotone>
              <a:prstClr val="black"/>
              <a:schemeClr val="accent6">
                <a:tint val="45000"/>
                <a:satMod val="400000"/>
              </a:schemeClr>
            </a:duotone>
            <a:lum contrast="40000"/>
          </a:blip>
          <a:srcRect l="16667" t="16667" r="16667" b="20000"/>
          <a:stretch>
            <a:fillRect/>
          </a:stretch>
        </p:blipFill>
        <p:spPr>
          <a:xfrm>
            <a:off x="1857356" y="3429000"/>
            <a:ext cx="703100" cy="667946"/>
          </a:xfrm>
          <a:prstGeom prst="rect">
            <a:avLst/>
          </a:prstGeom>
          <a:effectLst>
            <a:reflection blurRad="6350" stA="50000" endA="300" endPos="90000" dir="5400000" sy="-100000" algn="bl" rotWithShape="0"/>
          </a:effectLst>
        </p:spPr>
      </p:pic>
      <p:pic>
        <p:nvPicPr>
          <p:cNvPr id="19" name="18 Imagen" descr="20110219001326892.png"/>
          <p:cNvPicPr>
            <a:picLocks noChangeAspect="1"/>
          </p:cNvPicPr>
          <p:nvPr/>
        </p:nvPicPr>
        <p:blipFill>
          <a:blip r:embed="rId3">
            <a:duotone>
              <a:prstClr val="black"/>
              <a:schemeClr val="accent6">
                <a:tint val="45000"/>
                <a:satMod val="400000"/>
              </a:schemeClr>
            </a:duotone>
            <a:lum contrast="40000"/>
          </a:blip>
          <a:srcRect l="16667" t="16667" r="16667" b="20000"/>
          <a:stretch>
            <a:fillRect/>
          </a:stretch>
        </p:blipFill>
        <p:spPr>
          <a:xfrm>
            <a:off x="3214678" y="3643314"/>
            <a:ext cx="703100" cy="667946"/>
          </a:xfrm>
          <a:prstGeom prst="rect">
            <a:avLst/>
          </a:prstGeom>
          <a:effectLst>
            <a:reflection blurRad="6350" stA="50000" endA="300" endPos="90000" dir="5400000" sy="-100000" algn="bl" rotWithShape="0"/>
          </a:effectLst>
        </p:spPr>
      </p:pic>
      <p:pic>
        <p:nvPicPr>
          <p:cNvPr id="20" name="19 Imagen" descr="20110219001326892.png"/>
          <p:cNvPicPr>
            <a:picLocks noChangeAspect="1"/>
          </p:cNvPicPr>
          <p:nvPr/>
        </p:nvPicPr>
        <p:blipFill>
          <a:blip r:embed="rId3">
            <a:duotone>
              <a:prstClr val="black"/>
              <a:schemeClr val="accent6">
                <a:tint val="45000"/>
                <a:satMod val="400000"/>
              </a:schemeClr>
            </a:duotone>
            <a:lum contrast="40000"/>
          </a:blip>
          <a:srcRect l="16667" t="16667" r="16667" b="20000"/>
          <a:stretch>
            <a:fillRect/>
          </a:stretch>
        </p:blipFill>
        <p:spPr>
          <a:xfrm>
            <a:off x="5572132" y="3643314"/>
            <a:ext cx="703100" cy="667946"/>
          </a:xfrm>
          <a:prstGeom prst="rect">
            <a:avLst/>
          </a:prstGeom>
          <a:effectLst>
            <a:reflection blurRad="6350" stA="50000" endA="300" endPos="90000" dir="5400000" sy="-100000" algn="bl" rotWithShape="0"/>
          </a:effectLst>
        </p:spPr>
      </p:pic>
      <p:pic>
        <p:nvPicPr>
          <p:cNvPr id="21" name="20 Imagen" descr="20110219001326892.png"/>
          <p:cNvPicPr>
            <a:picLocks noChangeAspect="1"/>
          </p:cNvPicPr>
          <p:nvPr/>
        </p:nvPicPr>
        <p:blipFill>
          <a:blip r:embed="rId3">
            <a:duotone>
              <a:prstClr val="black"/>
              <a:schemeClr val="accent6">
                <a:tint val="45000"/>
                <a:satMod val="400000"/>
              </a:schemeClr>
            </a:duotone>
            <a:lum contrast="40000"/>
          </a:blip>
          <a:srcRect l="16667" t="16667" r="16667" b="20000"/>
          <a:stretch>
            <a:fillRect/>
          </a:stretch>
        </p:blipFill>
        <p:spPr>
          <a:xfrm>
            <a:off x="6658710" y="3429024"/>
            <a:ext cx="627902" cy="596508"/>
          </a:xfrm>
          <a:prstGeom prst="rect">
            <a:avLst/>
          </a:prstGeom>
          <a:effectLst>
            <a:reflection blurRad="6350" stA="50000" endA="300" endPos="90000" dir="5400000" sy="-100000" algn="bl" rotWithShape="0"/>
          </a:effectLst>
        </p:spPr>
      </p:pic>
      <p:pic>
        <p:nvPicPr>
          <p:cNvPr id="22" name="21 Imagen" descr="20110219001326892.png"/>
          <p:cNvPicPr>
            <a:picLocks noChangeAspect="1"/>
          </p:cNvPicPr>
          <p:nvPr/>
        </p:nvPicPr>
        <p:blipFill>
          <a:blip r:embed="rId3">
            <a:duotone>
              <a:prstClr val="black"/>
              <a:schemeClr val="accent6">
                <a:tint val="45000"/>
                <a:satMod val="400000"/>
              </a:schemeClr>
            </a:duotone>
            <a:lum contrast="40000"/>
          </a:blip>
          <a:srcRect l="16667" t="16667" r="16667" b="20000"/>
          <a:stretch>
            <a:fillRect/>
          </a:stretch>
        </p:blipFill>
        <p:spPr>
          <a:xfrm>
            <a:off x="2285984" y="4429132"/>
            <a:ext cx="496306" cy="471492"/>
          </a:xfrm>
          <a:prstGeom prst="rect">
            <a:avLst/>
          </a:prstGeom>
          <a:effectLst>
            <a:reflection blurRad="6350" stA="50000" endA="300" endPos="90000" dir="5400000" sy="-100000" algn="bl" rotWithShape="0"/>
          </a:effectLst>
        </p:spPr>
      </p:pic>
      <p:pic>
        <p:nvPicPr>
          <p:cNvPr id="23" name="22 Imagen" descr="20110219001326892.png"/>
          <p:cNvPicPr>
            <a:picLocks noChangeAspect="1"/>
          </p:cNvPicPr>
          <p:nvPr/>
        </p:nvPicPr>
        <p:blipFill>
          <a:blip r:embed="rId3">
            <a:duotone>
              <a:prstClr val="black"/>
              <a:schemeClr val="accent6">
                <a:tint val="45000"/>
                <a:satMod val="400000"/>
              </a:schemeClr>
            </a:duotone>
            <a:lum contrast="40000"/>
          </a:blip>
          <a:srcRect l="16667" t="16667" r="16667" b="20000"/>
          <a:stretch>
            <a:fillRect/>
          </a:stretch>
        </p:blipFill>
        <p:spPr>
          <a:xfrm>
            <a:off x="6357950" y="4143404"/>
            <a:ext cx="571504" cy="542930"/>
          </a:xfrm>
          <a:prstGeom prst="rect">
            <a:avLst/>
          </a:prstGeom>
          <a:effectLst>
            <a:reflection blurRad="6350" stA="50000" endA="300" endPos="90000" dir="5400000" sy="-100000" algn="bl" rotWithShape="0"/>
          </a:effectLst>
        </p:spPr>
      </p:pic>
      <p:pic>
        <p:nvPicPr>
          <p:cNvPr id="24" name="23 Imagen" descr="20110219001326892.png"/>
          <p:cNvPicPr>
            <a:picLocks noChangeAspect="1"/>
          </p:cNvPicPr>
          <p:nvPr/>
        </p:nvPicPr>
        <p:blipFill>
          <a:blip r:embed="rId3">
            <a:duotone>
              <a:prstClr val="black"/>
              <a:schemeClr val="accent6">
                <a:tint val="45000"/>
                <a:satMod val="400000"/>
              </a:schemeClr>
            </a:duotone>
            <a:lum contrast="40000"/>
          </a:blip>
          <a:srcRect l="16667" t="16667" r="16667" b="20000"/>
          <a:stretch>
            <a:fillRect/>
          </a:stretch>
        </p:blipFill>
        <p:spPr>
          <a:xfrm>
            <a:off x="3428992" y="4429132"/>
            <a:ext cx="571504" cy="542930"/>
          </a:xfrm>
          <a:prstGeom prst="rect">
            <a:avLst/>
          </a:prstGeom>
          <a:effectLst>
            <a:reflection blurRad="6350" stA="50000" endA="300" endPos="90000" dir="5400000" sy="-100000" algn="bl" rotWithShape="0"/>
          </a:effectLst>
        </p:spPr>
      </p:pic>
      <p:pic>
        <p:nvPicPr>
          <p:cNvPr id="25" name="24 Imagen" descr="20110219001326892.png"/>
          <p:cNvPicPr>
            <a:picLocks noChangeAspect="1"/>
          </p:cNvPicPr>
          <p:nvPr/>
        </p:nvPicPr>
        <p:blipFill>
          <a:blip r:embed="rId3">
            <a:duotone>
              <a:prstClr val="black"/>
              <a:schemeClr val="accent6">
                <a:tint val="45000"/>
                <a:satMod val="400000"/>
              </a:schemeClr>
            </a:duotone>
            <a:lum contrast="40000"/>
          </a:blip>
          <a:srcRect l="16667" t="16667" r="16667" b="20000"/>
          <a:stretch>
            <a:fillRect/>
          </a:stretch>
        </p:blipFill>
        <p:spPr>
          <a:xfrm>
            <a:off x="5500694" y="4357694"/>
            <a:ext cx="571504" cy="542930"/>
          </a:xfrm>
          <a:prstGeom prst="rect">
            <a:avLst/>
          </a:prstGeom>
          <a:effectLst>
            <a:reflection blurRad="6350" stA="50000" endA="300" endPos="90000" dir="5400000" sy="-100000" algn="bl" rotWithShape="0"/>
          </a:effectLst>
        </p:spPr>
      </p:pic>
      <p:pic>
        <p:nvPicPr>
          <p:cNvPr id="26" name="25 Imagen" descr="20110219001326892.png"/>
          <p:cNvPicPr>
            <a:picLocks noChangeAspect="1"/>
          </p:cNvPicPr>
          <p:nvPr/>
        </p:nvPicPr>
        <p:blipFill>
          <a:blip r:embed="rId3">
            <a:duotone>
              <a:prstClr val="black"/>
              <a:schemeClr val="accent6">
                <a:tint val="45000"/>
                <a:satMod val="400000"/>
              </a:schemeClr>
            </a:duotone>
            <a:lum contrast="40000"/>
          </a:blip>
          <a:srcRect l="16667" t="16667" r="16667" b="20000"/>
          <a:stretch>
            <a:fillRect/>
          </a:stretch>
        </p:blipFill>
        <p:spPr>
          <a:xfrm>
            <a:off x="2643174" y="5072074"/>
            <a:ext cx="496306" cy="471492"/>
          </a:xfrm>
          <a:prstGeom prst="rect">
            <a:avLst/>
          </a:prstGeom>
          <a:effectLst>
            <a:reflection blurRad="6350" stA="50000" endA="300" endPos="90000" dir="5400000" sy="-100000" algn="bl" rotWithShape="0"/>
          </a:effectLst>
        </p:spPr>
      </p:pic>
      <p:pic>
        <p:nvPicPr>
          <p:cNvPr id="27" name="26 Imagen" descr="20110219001326892.png"/>
          <p:cNvPicPr>
            <a:picLocks noChangeAspect="1"/>
          </p:cNvPicPr>
          <p:nvPr/>
        </p:nvPicPr>
        <p:blipFill>
          <a:blip r:embed="rId3">
            <a:duotone>
              <a:prstClr val="black"/>
              <a:schemeClr val="accent6">
                <a:tint val="45000"/>
                <a:satMod val="400000"/>
              </a:schemeClr>
            </a:duotone>
            <a:lum contrast="40000"/>
          </a:blip>
          <a:srcRect l="16667" t="16667" r="16667" b="20000"/>
          <a:stretch>
            <a:fillRect/>
          </a:stretch>
        </p:blipFill>
        <p:spPr>
          <a:xfrm>
            <a:off x="3571868" y="5143512"/>
            <a:ext cx="496306" cy="471492"/>
          </a:xfrm>
          <a:prstGeom prst="rect">
            <a:avLst/>
          </a:prstGeom>
          <a:effectLst>
            <a:reflection blurRad="6350" stA="50000" endA="300" endPos="90000" dir="5400000" sy="-100000" algn="bl" rotWithShape="0"/>
          </a:effectLst>
        </p:spPr>
      </p:pic>
      <p:pic>
        <p:nvPicPr>
          <p:cNvPr id="28" name="27 Imagen" descr="20110219001326892.png"/>
          <p:cNvPicPr>
            <a:picLocks noChangeAspect="1"/>
          </p:cNvPicPr>
          <p:nvPr/>
        </p:nvPicPr>
        <p:blipFill>
          <a:blip r:embed="rId3">
            <a:duotone>
              <a:prstClr val="black"/>
              <a:schemeClr val="accent6">
                <a:tint val="45000"/>
                <a:satMod val="400000"/>
              </a:schemeClr>
            </a:duotone>
            <a:lum contrast="40000"/>
          </a:blip>
          <a:srcRect l="16667" t="16667" r="16667" b="20000"/>
          <a:stretch>
            <a:fillRect/>
          </a:stretch>
        </p:blipFill>
        <p:spPr>
          <a:xfrm>
            <a:off x="5429256" y="5143512"/>
            <a:ext cx="496306" cy="471492"/>
          </a:xfrm>
          <a:prstGeom prst="rect">
            <a:avLst/>
          </a:prstGeom>
          <a:effectLst>
            <a:reflection blurRad="6350" stA="50000" endA="300" endPos="90000" dir="5400000" sy="-100000" algn="bl" rotWithShape="0"/>
          </a:effectLst>
        </p:spPr>
      </p:pic>
      <p:pic>
        <p:nvPicPr>
          <p:cNvPr id="29" name="28 Imagen" descr="20110219001326892.png"/>
          <p:cNvPicPr>
            <a:picLocks noChangeAspect="1"/>
          </p:cNvPicPr>
          <p:nvPr/>
        </p:nvPicPr>
        <p:blipFill>
          <a:blip r:embed="rId3">
            <a:clrChange>
              <a:clrFrom>
                <a:srgbClr val="000000">
                  <a:alpha val="0"/>
                </a:srgbClr>
              </a:clrFrom>
              <a:clrTo>
                <a:srgbClr val="000000">
                  <a:alpha val="0"/>
                </a:srgbClr>
              </a:clrTo>
            </a:clrChange>
            <a:duotone>
              <a:prstClr val="black"/>
              <a:schemeClr val="accent6">
                <a:tint val="45000"/>
                <a:satMod val="400000"/>
              </a:schemeClr>
            </a:duotone>
            <a:lum contrast="40000"/>
          </a:blip>
          <a:srcRect l="16667" t="16667" r="16667" b="20000"/>
          <a:stretch>
            <a:fillRect/>
          </a:stretch>
        </p:blipFill>
        <p:spPr>
          <a:xfrm>
            <a:off x="6072198" y="4850640"/>
            <a:ext cx="496306" cy="471492"/>
          </a:xfrm>
          <a:prstGeom prst="rect">
            <a:avLst/>
          </a:prstGeom>
          <a:effectLst>
            <a:reflection blurRad="6350" stA="50000" endA="300" endPos="90000" dir="5400000" sy="-100000" algn="bl" rotWithShape="0"/>
          </a:effectLst>
        </p:spPr>
      </p:pic>
      <p:pic>
        <p:nvPicPr>
          <p:cNvPr id="30" name="29 Imagen" descr="20110219001326892.png"/>
          <p:cNvPicPr>
            <a:picLocks noChangeAspect="1"/>
          </p:cNvPicPr>
          <p:nvPr/>
        </p:nvPicPr>
        <p:blipFill>
          <a:blip r:embed="rId4" cstate="print">
            <a:duotone>
              <a:prstClr val="black"/>
              <a:schemeClr val="accent6">
                <a:tint val="45000"/>
                <a:satMod val="400000"/>
              </a:schemeClr>
            </a:duotone>
            <a:lum contrast="40000"/>
          </a:blip>
          <a:srcRect l="16667" t="16667" r="16667" b="20000"/>
          <a:stretch>
            <a:fillRect/>
          </a:stretch>
        </p:blipFill>
        <p:spPr>
          <a:xfrm>
            <a:off x="2928926" y="5632862"/>
            <a:ext cx="357190" cy="339331"/>
          </a:xfrm>
          <a:prstGeom prst="rect">
            <a:avLst/>
          </a:prstGeom>
          <a:effectLst>
            <a:reflection blurRad="6350" stA="50000" endA="300" endPos="90000" dir="5400000" sy="-100000" algn="bl" rotWithShape="0"/>
          </a:effectLst>
        </p:spPr>
      </p:pic>
      <p:pic>
        <p:nvPicPr>
          <p:cNvPr id="31" name="30 Imagen" descr="20110219001326892.png"/>
          <p:cNvPicPr>
            <a:picLocks noChangeAspect="1"/>
          </p:cNvPicPr>
          <p:nvPr/>
        </p:nvPicPr>
        <p:blipFill>
          <a:blip r:embed="rId4" cstate="print">
            <a:duotone>
              <a:prstClr val="black"/>
              <a:schemeClr val="accent6">
                <a:tint val="45000"/>
                <a:satMod val="400000"/>
              </a:schemeClr>
            </a:duotone>
            <a:lum contrast="40000"/>
          </a:blip>
          <a:srcRect l="16667" t="16667" r="16667" b="20000"/>
          <a:stretch>
            <a:fillRect/>
          </a:stretch>
        </p:blipFill>
        <p:spPr>
          <a:xfrm>
            <a:off x="3714744" y="5715016"/>
            <a:ext cx="357190" cy="339331"/>
          </a:xfrm>
          <a:prstGeom prst="rect">
            <a:avLst/>
          </a:prstGeom>
          <a:effectLst>
            <a:reflection blurRad="6350" stA="50000" endA="300" endPos="90000" dir="5400000" sy="-100000" algn="bl" rotWithShape="0"/>
          </a:effectLst>
        </p:spPr>
      </p:pic>
      <p:pic>
        <p:nvPicPr>
          <p:cNvPr id="32" name="31 Imagen" descr="20110219001326892.png"/>
          <p:cNvPicPr>
            <a:picLocks noChangeAspect="1"/>
          </p:cNvPicPr>
          <p:nvPr/>
        </p:nvPicPr>
        <p:blipFill>
          <a:blip r:embed="rId4" cstate="print">
            <a:duotone>
              <a:prstClr val="black"/>
              <a:schemeClr val="accent6">
                <a:tint val="45000"/>
                <a:satMod val="400000"/>
              </a:schemeClr>
            </a:duotone>
            <a:lum contrast="40000"/>
          </a:blip>
          <a:srcRect l="16667" t="16667" r="16667" b="20000"/>
          <a:stretch>
            <a:fillRect/>
          </a:stretch>
        </p:blipFill>
        <p:spPr>
          <a:xfrm>
            <a:off x="5429256" y="5715016"/>
            <a:ext cx="357190" cy="339331"/>
          </a:xfrm>
          <a:prstGeom prst="rect">
            <a:avLst/>
          </a:prstGeom>
          <a:effectLst>
            <a:reflection blurRad="6350" stA="50000" endA="300" endPos="90000" dir="5400000" sy="-100000" algn="bl" rotWithShape="0"/>
          </a:effectLst>
        </p:spPr>
      </p:pic>
      <p:pic>
        <p:nvPicPr>
          <p:cNvPr id="33" name="32 Imagen" descr="20110219001326892.png"/>
          <p:cNvPicPr>
            <a:picLocks noChangeAspect="1"/>
          </p:cNvPicPr>
          <p:nvPr/>
        </p:nvPicPr>
        <p:blipFill>
          <a:blip r:embed="rId4" cstate="print">
            <a:duotone>
              <a:prstClr val="black"/>
              <a:schemeClr val="accent6">
                <a:tint val="45000"/>
                <a:satMod val="400000"/>
              </a:schemeClr>
            </a:duotone>
            <a:lum contrast="40000"/>
          </a:blip>
          <a:srcRect l="16667" t="16667" r="16667" b="20000"/>
          <a:stretch>
            <a:fillRect/>
          </a:stretch>
        </p:blipFill>
        <p:spPr>
          <a:xfrm>
            <a:off x="5929322" y="5500702"/>
            <a:ext cx="357190" cy="339331"/>
          </a:xfrm>
          <a:prstGeom prst="rect">
            <a:avLst/>
          </a:prstGeom>
          <a:effectLst>
            <a:reflection blurRad="6350" stA="50000" endA="300" endPos="90000" dir="5400000" sy="-100000" algn="bl" rotWithShape="0"/>
          </a:effectLst>
        </p:spPr>
      </p:pic>
      <p:pic>
        <p:nvPicPr>
          <p:cNvPr id="34" name="33 Imagen" descr="20110219001326892.png"/>
          <p:cNvPicPr>
            <a:picLocks noChangeAspect="1"/>
          </p:cNvPicPr>
          <p:nvPr/>
        </p:nvPicPr>
        <p:blipFill>
          <a:blip r:embed="rId5" cstate="print">
            <a:duotone>
              <a:prstClr val="black"/>
              <a:schemeClr val="accent6">
                <a:tint val="45000"/>
                <a:satMod val="400000"/>
              </a:schemeClr>
            </a:duotone>
            <a:lum contrast="40000"/>
          </a:blip>
          <a:srcRect l="16667" t="16667" r="16667" b="20000"/>
          <a:stretch>
            <a:fillRect/>
          </a:stretch>
        </p:blipFill>
        <p:spPr>
          <a:xfrm>
            <a:off x="3143240" y="6215082"/>
            <a:ext cx="281992" cy="267893"/>
          </a:xfrm>
          <a:prstGeom prst="rect">
            <a:avLst/>
          </a:prstGeom>
          <a:effectLst>
            <a:reflection blurRad="6350" stA="50000" endA="300" endPos="90000" dir="5400000" sy="-100000" algn="bl" rotWithShape="0"/>
          </a:effectLst>
        </p:spPr>
      </p:pic>
      <p:pic>
        <p:nvPicPr>
          <p:cNvPr id="35" name="34 Imagen" descr="20110219001326892.png"/>
          <p:cNvPicPr>
            <a:picLocks noChangeAspect="1"/>
          </p:cNvPicPr>
          <p:nvPr/>
        </p:nvPicPr>
        <p:blipFill>
          <a:blip r:embed="rId6" cstate="print">
            <a:duotone>
              <a:prstClr val="black"/>
              <a:schemeClr val="accent6">
                <a:tint val="45000"/>
                <a:satMod val="400000"/>
              </a:schemeClr>
            </a:duotone>
            <a:lum contrast="40000"/>
          </a:blip>
          <a:srcRect l="16667" t="16667" r="16667" b="20000"/>
          <a:stretch>
            <a:fillRect/>
          </a:stretch>
        </p:blipFill>
        <p:spPr>
          <a:xfrm>
            <a:off x="5357818" y="6143644"/>
            <a:ext cx="285752" cy="271465"/>
          </a:xfrm>
          <a:prstGeom prst="rect">
            <a:avLst/>
          </a:prstGeom>
          <a:effectLst>
            <a:reflection blurRad="6350" stA="50000" endA="300" endPos="90000" dir="5400000" sy="-100000" algn="bl" rotWithShape="0"/>
          </a:effectLst>
        </p:spPr>
      </p:pic>
      <p:pic>
        <p:nvPicPr>
          <p:cNvPr id="36" name="35 Imagen" descr="20110219001326892.png"/>
          <p:cNvPicPr>
            <a:picLocks noChangeAspect="1"/>
          </p:cNvPicPr>
          <p:nvPr/>
        </p:nvPicPr>
        <p:blipFill>
          <a:blip r:embed="rId6" cstate="print">
            <a:duotone>
              <a:prstClr val="black"/>
              <a:schemeClr val="accent6">
                <a:tint val="45000"/>
                <a:satMod val="400000"/>
              </a:schemeClr>
            </a:duotone>
            <a:lum contrast="40000"/>
          </a:blip>
          <a:srcRect l="16667" t="16667" r="16667" b="20000"/>
          <a:stretch>
            <a:fillRect/>
          </a:stretch>
        </p:blipFill>
        <p:spPr>
          <a:xfrm>
            <a:off x="5786446" y="6072206"/>
            <a:ext cx="285752" cy="271465"/>
          </a:xfrm>
          <a:prstGeom prst="rect">
            <a:avLst/>
          </a:prstGeom>
          <a:effectLst>
            <a:reflection blurRad="6350" stA="50000" endA="300" endPos="90000" dir="5400000" sy="-100000" algn="bl" rotWithShape="0"/>
          </a:effectLst>
        </p:spPr>
      </p:pic>
      <p:pic>
        <p:nvPicPr>
          <p:cNvPr id="37" name="36 Imagen" descr="20110219001326892.png"/>
          <p:cNvPicPr>
            <a:picLocks noChangeAspect="1"/>
          </p:cNvPicPr>
          <p:nvPr/>
        </p:nvPicPr>
        <p:blipFill>
          <a:blip r:embed="rId6" cstate="print">
            <a:duotone>
              <a:prstClr val="black"/>
              <a:schemeClr val="accent6">
                <a:tint val="45000"/>
                <a:satMod val="400000"/>
              </a:schemeClr>
            </a:duotone>
            <a:lum contrast="40000"/>
          </a:blip>
          <a:srcRect l="16667" t="16667" r="16667" b="20000"/>
          <a:stretch>
            <a:fillRect/>
          </a:stretch>
        </p:blipFill>
        <p:spPr>
          <a:xfrm>
            <a:off x="3786182" y="6143644"/>
            <a:ext cx="285752" cy="271465"/>
          </a:xfrm>
          <a:prstGeom prst="rect">
            <a:avLst/>
          </a:prstGeom>
          <a:effectLst>
            <a:reflection blurRad="6350" stA="50000" endA="300" endPos="90000" dir="5400000" sy="-100000" algn="bl" rotWithShape="0"/>
          </a:effectLst>
        </p:spPr>
      </p:pic>
      <p:pic>
        <p:nvPicPr>
          <p:cNvPr id="38" name="37 Imagen" descr="20110219001326892.png"/>
          <p:cNvPicPr>
            <a:picLocks noChangeAspect="1"/>
          </p:cNvPicPr>
          <p:nvPr/>
        </p:nvPicPr>
        <p:blipFill>
          <a:blip r:embed="rId6" cstate="print">
            <a:duotone>
              <a:prstClr val="black"/>
              <a:schemeClr val="accent6">
                <a:tint val="45000"/>
                <a:satMod val="400000"/>
              </a:schemeClr>
            </a:duotone>
            <a:lum contrast="40000"/>
          </a:blip>
          <a:srcRect l="16667" t="16667" r="16667" b="20000"/>
          <a:stretch>
            <a:fillRect/>
          </a:stretch>
        </p:blipFill>
        <p:spPr>
          <a:xfrm>
            <a:off x="3357554" y="6586535"/>
            <a:ext cx="285752" cy="271465"/>
          </a:xfrm>
          <a:prstGeom prst="rect">
            <a:avLst/>
          </a:prstGeom>
          <a:effectLst>
            <a:reflection blurRad="6350" stA="50000" endA="300" endPos="90000" dir="5400000" sy="-100000" algn="bl" rotWithShape="0"/>
          </a:effectLst>
        </p:spPr>
      </p:pic>
      <p:pic>
        <p:nvPicPr>
          <p:cNvPr id="39" name="38 Imagen" descr="20110219001326892.png"/>
          <p:cNvPicPr>
            <a:picLocks noChangeAspect="1"/>
          </p:cNvPicPr>
          <p:nvPr/>
        </p:nvPicPr>
        <p:blipFill>
          <a:blip r:embed="rId6" cstate="print">
            <a:duotone>
              <a:prstClr val="black"/>
              <a:schemeClr val="accent6">
                <a:tint val="45000"/>
                <a:satMod val="400000"/>
              </a:schemeClr>
            </a:duotone>
            <a:lum contrast="40000"/>
          </a:blip>
          <a:srcRect l="16667" t="16667" r="16667" b="20000"/>
          <a:stretch>
            <a:fillRect/>
          </a:stretch>
        </p:blipFill>
        <p:spPr>
          <a:xfrm>
            <a:off x="3857620" y="6586535"/>
            <a:ext cx="285752" cy="271465"/>
          </a:xfrm>
          <a:prstGeom prst="rect">
            <a:avLst/>
          </a:prstGeom>
          <a:effectLst>
            <a:reflection blurRad="6350" stA="50000" endA="300" endPos="90000" dir="5400000" sy="-100000" algn="bl" rotWithShape="0"/>
          </a:effectLst>
        </p:spPr>
      </p:pic>
      <p:pic>
        <p:nvPicPr>
          <p:cNvPr id="40" name="39 Imagen" descr="20110219001326892.png"/>
          <p:cNvPicPr>
            <a:picLocks noChangeAspect="1"/>
          </p:cNvPicPr>
          <p:nvPr/>
        </p:nvPicPr>
        <p:blipFill>
          <a:blip r:embed="rId6" cstate="print">
            <a:duotone>
              <a:prstClr val="black"/>
              <a:schemeClr val="accent6">
                <a:tint val="45000"/>
                <a:satMod val="400000"/>
              </a:schemeClr>
            </a:duotone>
            <a:lum contrast="40000"/>
          </a:blip>
          <a:srcRect l="16667" t="16667" r="16667" b="20000"/>
          <a:stretch>
            <a:fillRect/>
          </a:stretch>
        </p:blipFill>
        <p:spPr>
          <a:xfrm>
            <a:off x="5286380" y="6586535"/>
            <a:ext cx="285752" cy="271465"/>
          </a:xfrm>
          <a:prstGeom prst="rect">
            <a:avLst/>
          </a:prstGeom>
          <a:effectLst>
            <a:reflection blurRad="6350" stA="50000" endA="300" endPos="90000" dir="5400000" sy="-100000" algn="bl" rotWithShape="0"/>
          </a:effectLst>
        </p:spPr>
      </p:pic>
      <p:pic>
        <p:nvPicPr>
          <p:cNvPr id="41" name="40 Imagen" descr="20110219001326892.png"/>
          <p:cNvPicPr>
            <a:picLocks noChangeAspect="1"/>
          </p:cNvPicPr>
          <p:nvPr/>
        </p:nvPicPr>
        <p:blipFill>
          <a:blip r:embed="rId6" cstate="print">
            <a:duotone>
              <a:prstClr val="black"/>
              <a:schemeClr val="accent6">
                <a:tint val="45000"/>
                <a:satMod val="400000"/>
              </a:schemeClr>
            </a:duotone>
            <a:lum contrast="40000"/>
          </a:blip>
          <a:srcRect l="16667" t="16667" r="16667" b="20000"/>
          <a:stretch>
            <a:fillRect/>
          </a:stretch>
        </p:blipFill>
        <p:spPr>
          <a:xfrm>
            <a:off x="5572132" y="6586535"/>
            <a:ext cx="285752" cy="271465"/>
          </a:xfrm>
          <a:prstGeom prst="rect">
            <a:avLst/>
          </a:prstGeom>
          <a:effectLst>
            <a:reflection blurRad="6350" stA="50000" endA="300" endPos="90000" dir="5400000" sy="-100000" algn="bl" rotWithShape="0"/>
          </a:effectLst>
        </p:spPr>
      </p:pic>
      <p:pic>
        <p:nvPicPr>
          <p:cNvPr id="42" name="41 Imagen" descr="image005.jpg"/>
          <p:cNvPicPr>
            <a:picLocks noChangeAspect="1"/>
          </p:cNvPicPr>
          <p:nvPr/>
        </p:nvPicPr>
        <p:blipFill>
          <a:blip r:embed="rId7"/>
          <a:stretch>
            <a:fillRect/>
          </a:stretch>
        </p:blipFill>
        <p:spPr>
          <a:xfrm>
            <a:off x="-500098" y="0"/>
            <a:ext cx="10072758" cy="6858000"/>
          </a:xfrm>
          <a:prstGeom prst="rect">
            <a:avLst/>
          </a:prstGeom>
        </p:spPr>
      </p:pic>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withEffect">
                                  <p:stCondLst>
                                    <p:cond delay="0"/>
                                  </p:stCondLst>
                                  <p:childTnLst>
                                    <p:set>
                                      <p:cBhvr rctx="PPT">
                                        <p:cTn id="6" dur="indefinite"/>
                                        <p:tgtEl>
                                          <p:spTgt spid="42"/>
                                        </p:tgtEl>
                                        <p:attrNameLst>
                                          <p:attrName>style.opacity</p:attrName>
                                        </p:attrNameLst>
                                      </p:cBhvr>
                                      <p:to>
                                        <p:strVal val="0"/>
                                      </p:to>
                                    </p:set>
                                    <p:animEffect filter="image" prLst="opacity: 0">
                                      <p:cBhvr rctx="IE">
                                        <p:cTn id="7" dur="indefinite"/>
                                        <p:tgtEl>
                                          <p:spTgt spid="42"/>
                                        </p:tgtEl>
                                      </p:cBhvr>
                                    </p:animEffect>
                                  </p:childTnLst>
                                </p:cTn>
                              </p:par>
                              <p:par>
                                <p:cTn id="8" presetID="2" presetClass="entr" presetSubtype="6"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additive="base">
                                        <p:cTn id="10" dur="5000" fill="hold"/>
                                        <p:tgtEl>
                                          <p:spTgt spid="6"/>
                                        </p:tgtEl>
                                        <p:attrNameLst>
                                          <p:attrName>ppt_x</p:attrName>
                                        </p:attrNameLst>
                                      </p:cBhvr>
                                      <p:tavLst>
                                        <p:tav tm="0">
                                          <p:val>
                                            <p:strVal val="1+#ppt_w/2"/>
                                          </p:val>
                                        </p:tav>
                                        <p:tav tm="100000">
                                          <p:val>
                                            <p:strVal val="#ppt_x"/>
                                          </p:val>
                                        </p:tav>
                                      </p:tavLst>
                                    </p:anim>
                                    <p:anim calcmode="lin" valueType="num">
                                      <p:cBhvr additive="base">
                                        <p:cTn id="11" dur="5000" fill="hold"/>
                                        <p:tgtEl>
                                          <p:spTgt spid="6"/>
                                        </p:tgtEl>
                                        <p:attrNameLst>
                                          <p:attrName>ppt_y</p:attrName>
                                        </p:attrNameLst>
                                      </p:cBhvr>
                                      <p:tavLst>
                                        <p:tav tm="0">
                                          <p:val>
                                            <p:strVal val="1+#ppt_h/2"/>
                                          </p:val>
                                        </p:tav>
                                        <p:tav tm="100000">
                                          <p:val>
                                            <p:strVal val="#ppt_y"/>
                                          </p:val>
                                        </p:tav>
                                      </p:tavLst>
                                    </p:anim>
                                  </p:childTnLst>
                                </p:cTn>
                              </p:par>
                              <p:par>
                                <p:cTn id="12" presetID="2" presetClass="entr" presetSubtype="6" fill="hold" nodeType="withEffect">
                                  <p:stCondLst>
                                    <p:cond delay="0"/>
                                  </p:stCondLst>
                                  <p:childTnLst>
                                    <p:set>
                                      <p:cBhvr>
                                        <p:cTn id="13" dur="1" fill="hold">
                                          <p:stCondLst>
                                            <p:cond delay="0"/>
                                          </p:stCondLst>
                                        </p:cTn>
                                        <p:tgtEl>
                                          <p:spTgt spid="10"/>
                                        </p:tgtEl>
                                        <p:attrNameLst>
                                          <p:attrName>style.visibility</p:attrName>
                                        </p:attrNameLst>
                                      </p:cBhvr>
                                      <p:to>
                                        <p:strVal val="visible"/>
                                      </p:to>
                                    </p:set>
                                    <p:anim calcmode="lin" valueType="num">
                                      <p:cBhvr additive="base">
                                        <p:cTn id="14" dur="5000" fill="hold"/>
                                        <p:tgtEl>
                                          <p:spTgt spid="10"/>
                                        </p:tgtEl>
                                        <p:attrNameLst>
                                          <p:attrName>ppt_x</p:attrName>
                                        </p:attrNameLst>
                                      </p:cBhvr>
                                      <p:tavLst>
                                        <p:tav tm="0">
                                          <p:val>
                                            <p:strVal val="1+#ppt_w/2"/>
                                          </p:val>
                                        </p:tav>
                                        <p:tav tm="100000">
                                          <p:val>
                                            <p:strVal val="#ppt_x"/>
                                          </p:val>
                                        </p:tav>
                                      </p:tavLst>
                                    </p:anim>
                                    <p:anim calcmode="lin" valueType="num">
                                      <p:cBhvr additive="base">
                                        <p:cTn id="15" dur="5000" fill="hold"/>
                                        <p:tgtEl>
                                          <p:spTgt spid="10"/>
                                        </p:tgtEl>
                                        <p:attrNameLst>
                                          <p:attrName>ppt_y</p:attrName>
                                        </p:attrNameLst>
                                      </p:cBhvr>
                                      <p:tavLst>
                                        <p:tav tm="0">
                                          <p:val>
                                            <p:strVal val="1+#ppt_h/2"/>
                                          </p:val>
                                        </p:tav>
                                        <p:tav tm="100000">
                                          <p:val>
                                            <p:strVal val="#ppt_y"/>
                                          </p:val>
                                        </p:tav>
                                      </p:tavLst>
                                    </p:anim>
                                  </p:childTnLst>
                                </p:cTn>
                              </p:par>
                              <p:par>
                                <p:cTn id="16" presetID="2" presetClass="entr" presetSubtype="6" fill="hold" nodeType="withEffect">
                                  <p:stCondLst>
                                    <p:cond delay="0"/>
                                  </p:stCondLst>
                                  <p:childTnLst>
                                    <p:set>
                                      <p:cBhvr>
                                        <p:cTn id="17" dur="1" fill="hold">
                                          <p:stCondLst>
                                            <p:cond delay="0"/>
                                          </p:stCondLst>
                                        </p:cTn>
                                        <p:tgtEl>
                                          <p:spTgt spid="14"/>
                                        </p:tgtEl>
                                        <p:attrNameLst>
                                          <p:attrName>style.visibility</p:attrName>
                                        </p:attrNameLst>
                                      </p:cBhvr>
                                      <p:to>
                                        <p:strVal val="visible"/>
                                      </p:to>
                                    </p:set>
                                    <p:anim calcmode="lin" valueType="num">
                                      <p:cBhvr additive="base">
                                        <p:cTn id="18" dur="5000" fill="hold"/>
                                        <p:tgtEl>
                                          <p:spTgt spid="14"/>
                                        </p:tgtEl>
                                        <p:attrNameLst>
                                          <p:attrName>ppt_x</p:attrName>
                                        </p:attrNameLst>
                                      </p:cBhvr>
                                      <p:tavLst>
                                        <p:tav tm="0">
                                          <p:val>
                                            <p:strVal val="1+#ppt_w/2"/>
                                          </p:val>
                                        </p:tav>
                                        <p:tav tm="100000">
                                          <p:val>
                                            <p:strVal val="#ppt_x"/>
                                          </p:val>
                                        </p:tav>
                                      </p:tavLst>
                                    </p:anim>
                                    <p:anim calcmode="lin" valueType="num">
                                      <p:cBhvr additive="base">
                                        <p:cTn id="19" dur="5000" fill="hold"/>
                                        <p:tgtEl>
                                          <p:spTgt spid="14"/>
                                        </p:tgtEl>
                                        <p:attrNameLst>
                                          <p:attrName>ppt_y</p:attrName>
                                        </p:attrNameLst>
                                      </p:cBhvr>
                                      <p:tavLst>
                                        <p:tav tm="0">
                                          <p:val>
                                            <p:strVal val="1+#ppt_h/2"/>
                                          </p:val>
                                        </p:tav>
                                        <p:tav tm="100000">
                                          <p:val>
                                            <p:strVal val="#ppt_y"/>
                                          </p:val>
                                        </p:tav>
                                      </p:tavLst>
                                    </p:anim>
                                  </p:childTnLst>
                                </p:cTn>
                              </p:par>
                              <p:par>
                                <p:cTn id="20" presetID="2" presetClass="entr" presetSubtype="6" fill="hold" nodeType="withEffect">
                                  <p:stCondLst>
                                    <p:cond delay="0"/>
                                  </p:stCondLst>
                                  <p:childTnLst>
                                    <p:set>
                                      <p:cBhvr>
                                        <p:cTn id="21" dur="1" fill="hold">
                                          <p:stCondLst>
                                            <p:cond delay="0"/>
                                          </p:stCondLst>
                                        </p:cTn>
                                        <p:tgtEl>
                                          <p:spTgt spid="18"/>
                                        </p:tgtEl>
                                        <p:attrNameLst>
                                          <p:attrName>style.visibility</p:attrName>
                                        </p:attrNameLst>
                                      </p:cBhvr>
                                      <p:to>
                                        <p:strVal val="visible"/>
                                      </p:to>
                                    </p:set>
                                    <p:anim calcmode="lin" valueType="num">
                                      <p:cBhvr additive="base">
                                        <p:cTn id="22" dur="5000" fill="hold"/>
                                        <p:tgtEl>
                                          <p:spTgt spid="18"/>
                                        </p:tgtEl>
                                        <p:attrNameLst>
                                          <p:attrName>ppt_x</p:attrName>
                                        </p:attrNameLst>
                                      </p:cBhvr>
                                      <p:tavLst>
                                        <p:tav tm="0">
                                          <p:val>
                                            <p:strVal val="1+#ppt_w/2"/>
                                          </p:val>
                                        </p:tav>
                                        <p:tav tm="100000">
                                          <p:val>
                                            <p:strVal val="#ppt_x"/>
                                          </p:val>
                                        </p:tav>
                                      </p:tavLst>
                                    </p:anim>
                                    <p:anim calcmode="lin" valueType="num">
                                      <p:cBhvr additive="base">
                                        <p:cTn id="23" dur="5000" fill="hold"/>
                                        <p:tgtEl>
                                          <p:spTgt spid="18"/>
                                        </p:tgtEl>
                                        <p:attrNameLst>
                                          <p:attrName>ppt_y</p:attrName>
                                        </p:attrNameLst>
                                      </p:cBhvr>
                                      <p:tavLst>
                                        <p:tav tm="0">
                                          <p:val>
                                            <p:strVal val="1+#ppt_h/2"/>
                                          </p:val>
                                        </p:tav>
                                        <p:tav tm="100000">
                                          <p:val>
                                            <p:strVal val="#ppt_y"/>
                                          </p:val>
                                        </p:tav>
                                      </p:tavLst>
                                    </p:anim>
                                  </p:childTnLst>
                                </p:cTn>
                              </p:par>
                              <p:par>
                                <p:cTn id="24" presetID="2" presetClass="entr" presetSubtype="6" fill="hold" nodeType="withEffect">
                                  <p:stCondLst>
                                    <p:cond delay="0"/>
                                  </p:stCondLst>
                                  <p:childTnLst>
                                    <p:set>
                                      <p:cBhvr>
                                        <p:cTn id="25" dur="1" fill="hold">
                                          <p:stCondLst>
                                            <p:cond delay="0"/>
                                          </p:stCondLst>
                                        </p:cTn>
                                        <p:tgtEl>
                                          <p:spTgt spid="22"/>
                                        </p:tgtEl>
                                        <p:attrNameLst>
                                          <p:attrName>style.visibility</p:attrName>
                                        </p:attrNameLst>
                                      </p:cBhvr>
                                      <p:to>
                                        <p:strVal val="visible"/>
                                      </p:to>
                                    </p:set>
                                    <p:anim calcmode="lin" valueType="num">
                                      <p:cBhvr additive="base">
                                        <p:cTn id="26" dur="5000" fill="hold"/>
                                        <p:tgtEl>
                                          <p:spTgt spid="22"/>
                                        </p:tgtEl>
                                        <p:attrNameLst>
                                          <p:attrName>ppt_x</p:attrName>
                                        </p:attrNameLst>
                                      </p:cBhvr>
                                      <p:tavLst>
                                        <p:tav tm="0">
                                          <p:val>
                                            <p:strVal val="1+#ppt_w/2"/>
                                          </p:val>
                                        </p:tav>
                                        <p:tav tm="100000">
                                          <p:val>
                                            <p:strVal val="#ppt_x"/>
                                          </p:val>
                                        </p:tav>
                                      </p:tavLst>
                                    </p:anim>
                                    <p:anim calcmode="lin" valueType="num">
                                      <p:cBhvr additive="base">
                                        <p:cTn id="27" dur="5000" fill="hold"/>
                                        <p:tgtEl>
                                          <p:spTgt spid="22"/>
                                        </p:tgtEl>
                                        <p:attrNameLst>
                                          <p:attrName>ppt_y</p:attrName>
                                        </p:attrNameLst>
                                      </p:cBhvr>
                                      <p:tavLst>
                                        <p:tav tm="0">
                                          <p:val>
                                            <p:strVal val="1+#ppt_h/2"/>
                                          </p:val>
                                        </p:tav>
                                        <p:tav tm="100000">
                                          <p:val>
                                            <p:strVal val="#ppt_y"/>
                                          </p:val>
                                        </p:tav>
                                      </p:tavLst>
                                    </p:anim>
                                  </p:childTnLst>
                                </p:cTn>
                              </p:par>
                              <p:par>
                                <p:cTn id="28" presetID="2" presetClass="entr" presetSubtype="6" fill="hold" nodeType="withEffect">
                                  <p:stCondLst>
                                    <p:cond delay="0"/>
                                  </p:stCondLst>
                                  <p:childTnLst>
                                    <p:set>
                                      <p:cBhvr>
                                        <p:cTn id="29" dur="1" fill="hold">
                                          <p:stCondLst>
                                            <p:cond delay="0"/>
                                          </p:stCondLst>
                                        </p:cTn>
                                        <p:tgtEl>
                                          <p:spTgt spid="26"/>
                                        </p:tgtEl>
                                        <p:attrNameLst>
                                          <p:attrName>style.visibility</p:attrName>
                                        </p:attrNameLst>
                                      </p:cBhvr>
                                      <p:to>
                                        <p:strVal val="visible"/>
                                      </p:to>
                                    </p:set>
                                    <p:anim calcmode="lin" valueType="num">
                                      <p:cBhvr additive="base">
                                        <p:cTn id="30" dur="5000" fill="hold"/>
                                        <p:tgtEl>
                                          <p:spTgt spid="26"/>
                                        </p:tgtEl>
                                        <p:attrNameLst>
                                          <p:attrName>ppt_x</p:attrName>
                                        </p:attrNameLst>
                                      </p:cBhvr>
                                      <p:tavLst>
                                        <p:tav tm="0">
                                          <p:val>
                                            <p:strVal val="1+#ppt_w/2"/>
                                          </p:val>
                                        </p:tav>
                                        <p:tav tm="100000">
                                          <p:val>
                                            <p:strVal val="#ppt_x"/>
                                          </p:val>
                                        </p:tav>
                                      </p:tavLst>
                                    </p:anim>
                                    <p:anim calcmode="lin" valueType="num">
                                      <p:cBhvr additive="base">
                                        <p:cTn id="31" dur="5000" fill="hold"/>
                                        <p:tgtEl>
                                          <p:spTgt spid="26"/>
                                        </p:tgtEl>
                                        <p:attrNameLst>
                                          <p:attrName>ppt_y</p:attrName>
                                        </p:attrNameLst>
                                      </p:cBhvr>
                                      <p:tavLst>
                                        <p:tav tm="0">
                                          <p:val>
                                            <p:strVal val="1+#ppt_h/2"/>
                                          </p:val>
                                        </p:tav>
                                        <p:tav tm="100000">
                                          <p:val>
                                            <p:strVal val="#ppt_y"/>
                                          </p:val>
                                        </p:tav>
                                      </p:tavLst>
                                    </p:anim>
                                  </p:childTnLst>
                                </p:cTn>
                              </p:par>
                              <p:par>
                                <p:cTn id="32" presetID="2" presetClass="entr" presetSubtype="6" fill="hold" nodeType="withEffect">
                                  <p:stCondLst>
                                    <p:cond delay="0"/>
                                  </p:stCondLst>
                                  <p:childTnLst>
                                    <p:set>
                                      <p:cBhvr>
                                        <p:cTn id="33" dur="1" fill="hold">
                                          <p:stCondLst>
                                            <p:cond delay="0"/>
                                          </p:stCondLst>
                                        </p:cTn>
                                        <p:tgtEl>
                                          <p:spTgt spid="30"/>
                                        </p:tgtEl>
                                        <p:attrNameLst>
                                          <p:attrName>style.visibility</p:attrName>
                                        </p:attrNameLst>
                                      </p:cBhvr>
                                      <p:to>
                                        <p:strVal val="visible"/>
                                      </p:to>
                                    </p:set>
                                    <p:anim calcmode="lin" valueType="num">
                                      <p:cBhvr additive="base">
                                        <p:cTn id="34" dur="5000" fill="hold"/>
                                        <p:tgtEl>
                                          <p:spTgt spid="30"/>
                                        </p:tgtEl>
                                        <p:attrNameLst>
                                          <p:attrName>ppt_x</p:attrName>
                                        </p:attrNameLst>
                                      </p:cBhvr>
                                      <p:tavLst>
                                        <p:tav tm="0">
                                          <p:val>
                                            <p:strVal val="1+#ppt_w/2"/>
                                          </p:val>
                                        </p:tav>
                                        <p:tav tm="100000">
                                          <p:val>
                                            <p:strVal val="#ppt_x"/>
                                          </p:val>
                                        </p:tav>
                                      </p:tavLst>
                                    </p:anim>
                                    <p:anim calcmode="lin" valueType="num">
                                      <p:cBhvr additive="base">
                                        <p:cTn id="35" dur="5000" fill="hold"/>
                                        <p:tgtEl>
                                          <p:spTgt spid="30"/>
                                        </p:tgtEl>
                                        <p:attrNameLst>
                                          <p:attrName>ppt_y</p:attrName>
                                        </p:attrNameLst>
                                      </p:cBhvr>
                                      <p:tavLst>
                                        <p:tav tm="0">
                                          <p:val>
                                            <p:strVal val="1+#ppt_h/2"/>
                                          </p:val>
                                        </p:tav>
                                        <p:tav tm="100000">
                                          <p:val>
                                            <p:strVal val="#ppt_y"/>
                                          </p:val>
                                        </p:tav>
                                      </p:tavLst>
                                    </p:anim>
                                  </p:childTnLst>
                                </p:cTn>
                              </p:par>
                              <p:par>
                                <p:cTn id="36" presetID="2" presetClass="entr" presetSubtype="6" fill="hold" nodeType="withEffect">
                                  <p:stCondLst>
                                    <p:cond delay="0"/>
                                  </p:stCondLst>
                                  <p:childTnLst>
                                    <p:set>
                                      <p:cBhvr>
                                        <p:cTn id="37" dur="1" fill="hold">
                                          <p:stCondLst>
                                            <p:cond delay="0"/>
                                          </p:stCondLst>
                                        </p:cTn>
                                        <p:tgtEl>
                                          <p:spTgt spid="34"/>
                                        </p:tgtEl>
                                        <p:attrNameLst>
                                          <p:attrName>style.visibility</p:attrName>
                                        </p:attrNameLst>
                                      </p:cBhvr>
                                      <p:to>
                                        <p:strVal val="visible"/>
                                      </p:to>
                                    </p:set>
                                    <p:anim calcmode="lin" valueType="num">
                                      <p:cBhvr additive="base">
                                        <p:cTn id="38" dur="5000" fill="hold"/>
                                        <p:tgtEl>
                                          <p:spTgt spid="34"/>
                                        </p:tgtEl>
                                        <p:attrNameLst>
                                          <p:attrName>ppt_x</p:attrName>
                                        </p:attrNameLst>
                                      </p:cBhvr>
                                      <p:tavLst>
                                        <p:tav tm="0">
                                          <p:val>
                                            <p:strVal val="1+#ppt_w/2"/>
                                          </p:val>
                                        </p:tav>
                                        <p:tav tm="100000">
                                          <p:val>
                                            <p:strVal val="#ppt_x"/>
                                          </p:val>
                                        </p:tav>
                                      </p:tavLst>
                                    </p:anim>
                                    <p:anim calcmode="lin" valueType="num">
                                      <p:cBhvr additive="base">
                                        <p:cTn id="39" dur="5000" fill="hold"/>
                                        <p:tgtEl>
                                          <p:spTgt spid="34"/>
                                        </p:tgtEl>
                                        <p:attrNameLst>
                                          <p:attrName>ppt_y</p:attrName>
                                        </p:attrNameLst>
                                      </p:cBhvr>
                                      <p:tavLst>
                                        <p:tav tm="0">
                                          <p:val>
                                            <p:strVal val="1+#ppt_h/2"/>
                                          </p:val>
                                        </p:tav>
                                        <p:tav tm="100000">
                                          <p:val>
                                            <p:strVal val="#ppt_y"/>
                                          </p:val>
                                        </p:tav>
                                      </p:tavLst>
                                    </p:anim>
                                  </p:childTnLst>
                                </p:cTn>
                              </p:par>
                              <p:par>
                                <p:cTn id="40" presetID="2" presetClass="entr" presetSubtype="6" fill="hold" nodeType="withEffect">
                                  <p:stCondLst>
                                    <p:cond delay="0"/>
                                  </p:stCondLst>
                                  <p:childTnLst>
                                    <p:set>
                                      <p:cBhvr>
                                        <p:cTn id="41" dur="1" fill="hold">
                                          <p:stCondLst>
                                            <p:cond delay="0"/>
                                          </p:stCondLst>
                                        </p:cTn>
                                        <p:tgtEl>
                                          <p:spTgt spid="38"/>
                                        </p:tgtEl>
                                        <p:attrNameLst>
                                          <p:attrName>style.visibility</p:attrName>
                                        </p:attrNameLst>
                                      </p:cBhvr>
                                      <p:to>
                                        <p:strVal val="visible"/>
                                      </p:to>
                                    </p:set>
                                    <p:anim calcmode="lin" valueType="num">
                                      <p:cBhvr additive="base">
                                        <p:cTn id="42" dur="5000" fill="hold"/>
                                        <p:tgtEl>
                                          <p:spTgt spid="38"/>
                                        </p:tgtEl>
                                        <p:attrNameLst>
                                          <p:attrName>ppt_x</p:attrName>
                                        </p:attrNameLst>
                                      </p:cBhvr>
                                      <p:tavLst>
                                        <p:tav tm="0">
                                          <p:val>
                                            <p:strVal val="1+#ppt_w/2"/>
                                          </p:val>
                                        </p:tav>
                                        <p:tav tm="100000">
                                          <p:val>
                                            <p:strVal val="#ppt_x"/>
                                          </p:val>
                                        </p:tav>
                                      </p:tavLst>
                                    </p:anim>
                                    <p:anim calcmode="lin" valueType="num">
                                      <p:cBhvr additive="base">
                                        <p:cTn id="43" dur="5000" fill="hold"/>
                                        <p:tgtEl>
                                          <p:spTgt spid="38"/>
                                        </p:tgtEl>
                                        <p:attrNameLst>
                                          <p:attrName>ppt_y</p:attrName>
                                        </p:attrNameLst>
                                      </p:cBhvr>
                                      <p:tavLst>
                                        <p:tav tm="0">
                                          <p:val>
                                            <p:strVal val="1+#ppt_h/2"/>
                                          </p:val>
                                        </p:tav>
                                        <p:tav tm="100000">
                                          <p:val>
                                            <p:strVal val="#ppt_y"/>
                                          </p:val>
                                        </p:tav>
                                      </p:tavLst>
                                    </p:anim>
                                  </p:childTnLst>
                                </p:cTn>
                              </p:par>
                              <p:par>
                                <p:cTn id="44" presetID="2" presetClass="entr" presetSubtype="6" fill="hold" nodeType="withEffect">
                                  <p:stCondLst>
                                    <p:cond delay="0"/>
                                  </p:stCondLst>
                                  <p:childTnLst>
                                    <p:set>
                                      <p:cBhvr>
                                        <p:cTn id="45" dur="1" fill="hold">
                                          <p:stCondLst>
                                            <p:cond delay="0"/>
                                          </p:stCondLst>
                                        </p:cTn>
                                        <p:tgtEl>
                                          <p:spTgt spid="8"/>
                                        </p:tgtEl>
                                        <p:attrNameLst>
                                          <p:attrName>style.visibility</p:attrName>
                                        </p:attrNameLst>
                                      </p:cBhvr>
                                      <p:to>
                                        <p:strVal val="visible"/>
                                      </p:to>
                                    </p:set>
                                    <p:anim calcmode="lin" valueType="num">
                                      <p:cBhvr additive="base">
                                        <p:cTn id="46" dur="5000" fill="hold"/>
                                        <p:tgtEl>
                                          <p:spTgt spid="8"/>
                                        </p:tgtEl>
                                        <p:attrNameLst>
                                          <p:attrName>ppt_x</p:attrName>
                                        </p:attrNameLst>
                                      </p:cBhvr>
                                      <p:tavLst>
                                        <p:tav tm="0">
                                          <p:val>
                                            <p:strVal val="1+#ppt_w/2"/>
                                          </p:val>
                                        </p:tav>
                                        <p:tav tm="100000">
                                          <p:val>
                                            <p:strVal val="#ppt_x"/>
                                          </p:val>
                                        </p:tav>
                                      </p:tavLst>
                                    </p:anim>
                                    <p:anim calcmode="lin" valueType="num">
                                      <p:cBhvr additive="base">
                                        <p:cTn id="47" dur="5000" fill="hold"/>
                                        <p:tgtEl>
                                          <p:spTgt spid="8"/>
                                        </p:tgtEl>
                                        <p:attrNameLst>
                                          <p:attrName>ppt_y</p:attrName>
                                        </p:attrNameLst>
                                      </p:cBhvr>
                                      <p:tavLst>
                                        <p:tav tm="0">
                                          <p:val>
                                            <p:strVal val="1+#ppt_h/2"/>
                                          </p:val>
                                        </p:tav>
                                        <p:tav tm="100000">
                                          <p:val>
                                            <p:strVal val="#ppt_y"/>
                                          </p:val>
                                        </p:tav>
                                      </p:tavLst>
                                    </p:anim>
                                  </p:childTnLst>
                                </p:cTn>
                              </p:par>
                              <p:par>
                                <p:cTn id="48" presetID="2" presetClass="entr" presetSubtype="6" fill="hold" nodeType="withEffect">
                                  <p:stCondLst>
                                    <p:cond delay="0"/>
                                  </p:stCondLst>
                                  <p:childTnLst>
                                    <p:set>
                                      <p:cBhvr>
                                        <p:cTn id="49" dur="1" fill="hold">
                                          <p:stCondLst>
                                            <p:cond delay="0"/>
                                          </p:stCondLst>
                                        </p:cTn>
                                        <p:tgtEl>
                                          <p:spTgt spid="11"/>
                                        </p:tgtEl>
                                        <p:attrNameLst>
                                          <p:attrName>style.visibility</p:attrName>
                                        </p:attrNameLst>
                                      </p:cBhvr>
                                      <p:to>
                                        <p:strVal val="visible"/>
                                      </p:to>
                                    </p:set>
                                    <p:anim calcmode="lin" valueType="num">
                                      <p:cBhvr additive="base">
                                        <p:cTn id="50" dur="5000" fill="hold"/>
                                        <p:tgtEl>
                                          <p:spTgt spid="11"/>
                                        </p:tgtEl>
                                        <p:attrNameLst>
                                          <p:attrName>ppt_x</p:attrName>
                                        </p:attrNameLst>
                                      </p:cBhvr>
                                      <p:tavLst>
                                        <p:tav tm="0">
                                          <p:val>
                                            <p:strVal val="1+#ppt_w/2"/>
                                          </p:val>
                                        </p:tav>
                                        <p:tav tm="100000">
                                          <p:val>
                                            <p:strVal val="#ppt_x"/>
                                          </p:val>
                                        </p:tav>
                                      </p:tavLst>
                                    </p:anim>
                                    <p:anim calcmode="lin" valueType="num">
                                      <p:cBhvr additive="base">
                                        <p:cTn id="51" dur="5000" fill="hold"/>
                                        <p:tgtEl>
                                          <p:spTgt spid="11"/>
                                        </p:tgtEl>
                                        <p:attrNameLst>
                                          <p:attrName>ppt_y</p:attrName>
                                        </p:attrNameLst>
                                      </p:cBhvr>
                                      <p:tavLst>
                                        <p:tav tm="0">
                                          <p:val>
                                            <p:strVal val="1+#ppt_h/2"/>
                                          </p:val>
                                        </p:tav>
                                        <p:tav tm="100000">
                                          <p:val>
                                            <p:strVal val="#ppt_y"/>
                                          </p:val>
                                        </p:tav>
                                      </p:tavLst>
                                    </p:anim>
                                  </p:childTnLst>
                                </p:cTn>
                              </p:par>
                              <p:par>
                                <p:cTn id="52" presetID="2" presetClass="entr" presetSubtype="6" fill="hold" nodeType="withEffect">
                                  <p:stCondLst>
                                    <p:cond delay="0"/>
                                  </p:stCondLst>
                                  <p:childTnLst>
                                    <p:set>
                                      <p:cBhvr>
                                        <p:cTn id="53" dur="1" fill="hold">
                                          <p:stCondLst>
                                            <p:cond delay="0"/>
                                          </p:stCondLst>
                                        </p:cTn>
                                        <p:tgtEl>
                                          <p:spTgt spid="16"/>
                                        </p:tgtEl>
                                        <p:attrNameLst>
                                          <p:attrName>style.visibility</p:attrName>
                                        </p:attrNameLst>
                                      </p:cBhvr>
                                      <p:to>
                                        <p:strVal val="visible"/>
                                      </p:to>
                                    </p:set>
                                    <p:anim calcmode="lin" valueType="num">
                                      <p:cBhvr additive="base">
                                        <p:cTn id="54" dur="5000" fill="hold"/>
                                        <p:tgtEl>
                                          <p:spTgt spid="16"/>
                                        </p:tgtEl>
                                        <p:attrNameLst>
                                          <p:attrName>ppt_x</p:attrName>
                                        </p:attrNameLst>
                                      </p:cBhvr>
                                      <p:tavLst>
                                        <p:tav tm="0">
                                          <p:val>
                                            <p:strVal val="1+#ppt_w/2"/>
                                          </p:val>
                                        </p:tav>
                                        <p:tav tm="100000">
                                          <p:val>
                                            <p:strVal val="#ppt_x"/>
                                          </p:val>
                                        </p:tav>
                                      </p:tavLst>
                                    </p:anim>
                                    <p:anim calcmode="lin" valueType="num">
                                      <p:cBhvr additive="base">
                                        <p:cTn id="55" dur="5000" fill="hold"/>
                                        <p:tgtEl>
                                          <p:spTgt spid="16"/>
                                        </p:tgtEl>
                                        <p:attrNameLst>
                                          <p:attrName>ppt_y</p:attrName>
                                        </p:attrNameLst>
                                      </p:cBhvr>
                                      <p:tavLst>
                                        <p:tav tm="0">
                                          <p:val>
                                            <p:strVal val="1+#ppt_h/2"/>
                                          </p:val>
                                        </p:tav>
                                        <p:tav tm="100000">
                                          <p:val>
                                            <p:strVal val="#ppt_y"/>
                                          </p:val>
                                        </p:tav>
                                      </p:tavLst>
                                    </p:anim>
                                  </p:childTnLst>
                                </p:cTn>
                              </p:par>
                              <p:par>
                                <p:cTn id="56" presetID="2" presetClass="entr" presetSubtype="6" fill="hold" nodeType="withEffect">
                                  <p:stCondLst>
                                    <p:cond delay="0"/>
                                  </p:stCondLst>
                                  <p:childTnLst>
                                    <p:set>
                                      <p:cBhvr>
                                        <p:cTn id="57" dur="1" fill="hold">
                                          <p:stCondLst>
                                            <p:cond delay="0"/>
                                          </p:stCondLst>
                                        </p:cTn>
                                        <p:tgtEl>
                                          <p:spTgt spid="19"/>
                                        </p:tgtEl>
                                        <p:attrNameLst>
                                          <p:attrName>style.visibility</p:attrName>
                                        </p:attrNameLst>
                                      </p:cBhvr>
                                      <p:to>
                                        <p:strVal val="visible"/>
                                      </p:to>
                                    </p:set>
                                    <p:anim calcmode="lin" valueType="num">
                                      <p:cBhvr additive="base">
                                        <p:cTn id="58" dur="5000" fill="hold"/>
                                        <p:tgtEl>
                                          <p:spTgt spid="19"/>
                                        </p:tgtEl>
                                        <p:attrNameLst>
                                          <p:attrName>ppt_x</p:attrName>
                                        </p:attrNameLst>
                                      </p:cBhvr>
                                      <p:tavLst>
                                        <p:tav tm="0">
                                          <p:val>
                                            <p:strVal val="1+#ppt_w/2"/>
                                          </p:val>
                                        </p:tav>
                                        <p:tav tm="100000">
                                          <p:val>
                                            <p:strVal val="#ppt_x"/>
                                          </p:val>
                                        </p:tav>
                                      </p:tavLst>
                                    </p:anim>
                                    <p:anim calcmode="lin" valueType="num">
                                      <p:cBhvr additive="base">
                                        <p:cTn id="59" dur="5000" fill="hold"/>
                                        <p:tgtEl>
                                          <p:spTgt spid="19"/>
                                        </p:tgtEl>
                                        <p:attrNameLst>
                                          <p:attrName>ppt_y</p:attrName>
                                        </p:attrNameLst>
                                      </p:cBhvr>
                                      <p:tavLst>
                                        <p:tav tm="0">
                                          <p:val>
                                            <p:strVal val="1+#ppt_h/2"/>
                                          </p:val>
                                        </p:tav>
                                        <p:tav tm="100000">
                                          <p:val>
                                            <p:strVal val="#ppt_y"/>
                                          </p:val>
                                        </p:tav>
                                      </p:tavLst>
                                    </p:anim>
                                  </p:childTnLst>
                                </p:cTn>
                              </p:par>
                              <p:par>
                                <p:cTn id="60" presetID="2" presetClass="entr" presetSubtype="6" fill="hold" nodeType="withEffect">
                                  <p:stCondLst>
                                    <p:cond delay="0"/>
                                  </p:stCondLst>
                                  <p:childTnLst>
                                    <p:set>
                                      <p:cBhvr>
                                        <p:cTn id="61" dur="1" fill="hold">
                                          <p:stCondLst>
                                            <p:cond delay="0"/>
                                          </p:stCondLst>
                                        </p:cTn>
                                        <p:tgtEl>
                                          <p:spTgt spid="24"/>
                                        </p:tgtEl>
                                        <p:attrNameLst>
                                          <p:attrName>style.visibility</p:attrName>
                                        </p:attrNameLst>
                                      </p:cBhvr>
                                      <p:to>
                                        <p:strVal val="visible"/>
                                      </p:to>
                                    </p:set>
                                    <p:anim calcmode="lin" valueType="num">
                                      <p:cBhvr additive="base">
                                        <p:cTn id="62" dur="5000" fill="hold"/>
                                        <p:tgtEl>
                                          <p:spTgt spid="24"/>
                                        </p:tgtEl>
                                        <p:attrNameLst>
                                          <p:attrName>ppt_x</p:attrName>
                                        </p:attrNameLst>
                                      </p:cBhvr>
                                      <p:tavLst>
                                        <p:tav tm="0">
                                          <p:val>
                                            <p:strVal val="1+#ppt_w/2"/>
                                          </p:val>
                                        </p:tav>
                                        <p:tav tm="100000">
                                          <p:val>
                                            <p:strVal val="#ppt_x"/>
                                          </p:val>
                                        </p:tav>
                                      </p:tavLst>
                                    </p:anim>
                                    <p:anim calcmode="lin" valueType="num">
                                      <p:cBhvr additive="base">
                                        <p:cTn id="63" dur="5000" fill="hold"/>
                                        <p:tgtEl>
                                          <p:spTgt spid="24"/>
                                        </p:tgtEl>
                                        <p:attrNameLst>
                                          <p:attrName>ppt_y</p:attrName>
                                        </p:attrNameLst>
                                      </p:cBhvr>
                                      <p:tavLst>
                                        <p:tav tm="0">
                                          <p:val>
                                            <p:strVal val="1+#ppt_h/2"/>
                                          </p:val>
                                        </p:tav>
                                        <p:tav tm="100000">
                                          <p:val>
                                            <p:strVal val="#ppt_y"/>
                                          </p:val>
                                        </p:tav>
                                      </p:tavLst>
                                    </p:anim>
                                  </p:childTnLst>
                                </p:cTn>
                              </p:par>
                              <p:par>
                                <p:cTn id="64" presetID="2" presetClass="entr" presetSubtype="6" fill="hold" nodeType="withEffect">
                                  <p:stCondLst>
                                    <p:cond delay="0"/>
                                  </p:stCondLst>
                                  <p:childTnLst>
                                    <p:set>
                                      <p:cBhvr>
                                        <p:cTn id="65" dur="1" fill="hold">
                                          <p:stCondLst>
                                            <p:cond delay="0"/>
                                          </p:stCondLst>
                                        </p:cTn>
                                        <p:tgtEl>
                                          <p:spTgt spid="27"/>
                                        </p:tgtEl>
                                        <p:attrNameLst>
                                          <p:attrName>style.visibility</p:attrName>
                                        </p:attrNameLst>
                                      </p:cBhvr>
                                      <p:to>
                                        <p:strVal val="visible"/>
                                      </p:to>
                                    </p:set>
                                    <p:anim calcmode="lin" valueType="num">
                                      <p:cBhvr additive="base">
                                        <p:cTn id="66" dur="5000" fill="hold"/>
                                        <p:tgtEl>
                                          <p:spTgt spid="27"/>
                                        </p:tgtEl>
                                        <p:attrNameLst>
                                          <p:attrName>ppt_x</p:attrName>
                                        </p:attrNameLst>
                                      </p:cBhvr>
                                      <p:tavLst>
                                        <p:tav tm="0">
                                          <p:val>
                                            <p:strVal val="1+#ppt_w/2"/>
                                          </p:val>
                                        </p:tav>
                                        <p:tav tm="100000">
                                          <p:val>
                                            <p:strVal val="#ppt_x"/>
                                          </p:val>
                                        </p:tav>
                                      </p:tavLst>
                                    </p:anim>
                                    <p:anim calcmode="lin" valueType="num">
                                      <p:cBhvr additive="base">
                                        <p:cTn id="67" dur="5000" fill="hold"/>
                                        <p:tgtEl>
                                          <p:spTgt spid="27"/>
                                        </p:tgtEl>
                                        <p:attrNameLst>
                                          <p:attrName>ppt_y</p:attrName>
                                        </p:attrNameLst>
                                      </p:cBhvr>
                                      <p:tavLst>
                                        <p:tav tm="0">
                                          <p:val>
                                            <p:strVal val="1+#ppt_h/2"/>
                                          </p:val>
                                        </p:tav>
                                        <p:tav tm="100000">
                                          <p:val>
                                            <p:strVal val="#ppt_y"/>
                                          </p:val>
                                        </p:tav>
                                      </p:tavLst>
                                    </p:anim>
                                  </p:childTnLst>
                                </p:cTn>
                              </p:par>
                              <p:par>
                                <p:cTn id="68" presetID="2" presetClass="entr" presetSubtype="6" fill="hold" nodeType="withEffect">
                                  <p:stCondLst>
                                    <p:cond delay="0"/>
                                  </p:stCondLst>
                                  <p:childTnLst>
                                    <p:set>
                                      <p:cBhvr>
                                        <p:cTn id="69" dur="1" fill="hold">
                                          <p:stCondLst>
                                            <p:cond delay="0"/>
                                          </p:stCondLst>
                                        </p:cTn>
                                        <p:tgtEl>
                                          <p:spTgt spid="31"/>
                                        </p:tgtEl>
                                        <p:attrNameLst>
                                          <p:attrName>style.visibility</p:attrName>
                                        </p:attrNameLst>
                                      </p:cBhvr>
                                      <p:to>
                                        <p:strVal val="visible"/>
                                      </p:to>
                                    </p:set>
                                    <p:anim calcmode="lin" valueType="num">
                                      <p:cBhvr additive="base">
                                        <p:cTn id="70" dur="5000" fill="hold"/>
                                        <p:tgtEl>
                                          <p:spTgt spid="31"/>
                                        </p:tgtEl>
                                        <p:attrNameLst>
                                          <p:attrName>ppt_x</p:attrName>
                                        </p:attrNameLst>
                                      </p:cBhvr>
                                      <p:tavLst>
                                        <p:tav tm="0">
                                          <p:val>
                                            <p:strVal val="1+#ppt_w/2"/>
                                          </p:val>
                                        </p:tav>
                                        <p:tav tm="100000">
                                          <p:val>
                                            <p:strVal val="#ppt_x"/>
                                          </p:val>
                                        </p:tav>
                                      </p:tavLst>
                                    </p:anim>
                                    <p:anim calcmode="lin" valueType="num">
                                      <p:cBhvr additive="base">
                                        <p:cTn id="71" dur="5000" fill="hold"/>
                                        <p:tgtEl>
                                          <p:spTgt spid="31"/>
                                        </p:tgtEl>
                                        <p:attrNameLst>
                                          <p:attrName>ppt_y</p:attrName>
                                        </p:attrNameLst>
                                      </p:cBhvr>
                                      <p:tavLst>
                                        <p:tav tm="0">
                                          <p:val>
                                            <p:strVal val="1+#ppt_h/2"/>
                                          </p:val>
                                        </p:tav>
                                        <p:tav tm="100000">
                                          <p:val>
                                            <p:strVal val="#ppt_y"/>
                                          </p:val>
                                        </p:tav>
                                      </p:tavLst>
                                    </p:anim>
                                  </p:childTnLst>
                                </p:cTn>
                              </p:par>
                              <p:par>
                                <p:cTn id="72" presetID="2" presetClass="entr" presetSubtype="6" fill="hold" nodeType="withEffect">
                                  <p:stCondLst>
                                    <p:cond delay="0"/>
                                  </p:stCondLst>
                                  <p:childTnLst>
                                    <p:set>
                                      <p:cBhvr>
                                        <p:cTn id="73" dur="1" fill="hold">
                                          <p:stCondLst>
                                            <p:cond delay="0"/>
                                          </p:stCondLst>
                                        </p:cTn>
                                        <p:tgtEl>
                                          <p:spTgt spid="37"/>
                                        </p:tgtEl>
                                        <p:attrNameLst>
                                          <p:attrName>style.visibility</p:attrName>
                                        </p:attrNameLst>
                                      </p:cBhvr>
                                      <p:to>
                                        <p:strVal val="visible"/>
                                      </p:to>
                                    </p:set>
                                    <p:anim calcmode="lin" valueType="num">
                                      <p:cBhvr additive="base">
                                        <p:cTn id="74" dur="5000" fill="hold"/>
                                        <p:tgtEl>
                                          <p:spTgt spid="37"/>
                                        </p:tgtEl>
                                        <p:attrNameLst>
                                          <p:attrName>ppt_x</p:attrName>
                                        </p:attrNameLst>
                                      </p:cBhvr>
                                      <p:tavLst>
                                        <p:tav tm="0">
                                          <p:val>
                                            <p:strVal val="1+#ppt_w/2"/>
                                          </p:val>
                                        </p:tav>
                                        <p:tav tm="100000">
                                          <p:val>
                                            <p:strVal val="#ppt_x"/>
                                          </p:val>
                                        </p:tav>
                                      </p:tavLst>
                                    </p:anim>
                                    <p:anim calcmode="lin" valueType="num">
                                      <p:cBhvr additive="base">
                                        <p:cTn id="75" dur="5000" fill="hold"/>
                                        <p:tgtEl>
                                          <p:spTgt spid="37"/>
                                        </p:tgtEl>
                                        <p:attrNameLst>
                                          <p:attrName>ppt_y</p:attrName>
                                        </p:attrNameLst>
                                      </p:cBhvr>
                                      <p:tavLst>
                                        <p:tav tm="0">
                                          <p:val>
                                            <p:strVal val="1+#ppt_h/2"/>
                                          </p:val>
                                        </p:tav>
                                        <p:tav tm="100000">
                                          <p:val>
                                            <p:strVal val="#ppt_y"/>
                                          </p:val>
                                        </p:tav>
                                      </p:tavLst>
                                    </p:anim>
                                  </p:childTnLst>
                                </p:cTn>
                              </p:par>
                              <p:par>
                                <p:cTn id="76" presetID="2" presetClass="entr" presetSubtype="6" fill="hold" nodeType="withEffect">
                                  <p:stCondLst>
                                    <p:cond delay="0"/>
                                  </p:stCondLst>
                                  <p:childTnLst>
                                    <p:set>
                                      <p:cBhvr>
                                        <p:cTn id="77" dur="1" fill="hold">
                                          <p:stCondLst>
                                            <p:cond delay="0"/>
                                          </p:stCondLst>
                                        </p:cTn>
                                        <p:tgtEl>
                                          <p:spTgt spid="39"/>
                                        </p:tgtEl>
                                        <p:attrNameLst>
                                          <p:attrName>style.visibility</p:attrName>
                                        </p:attrNameLst>
                                      </p:cBhvr>
                                      <p:to>
                                        <p:strVal val="visible"/>
                                      </p:to>
                                    </p:set>
                                    <p:anim calcmode="lin" valueType="num">
                                      <p:cBhvr additive="base">
                                        <p:cTn id="78" dur="5000" fill="hold"/>
                                        <p:tgtEl>
                                          <p:spTgt spid="39"/>
                                        </p:tgtEl>
                                        <p:attrNameLst>
                                          <p:attrName>ppt_x</p:attrName>
                                        </p:attrNameLst>
                                      </p:cBhvr>
                                      <p:tavLst>
                                        <p:tav tm="0">
                                          <p:val>
                                            <p:strVal val="1+#ppt_w/2"/>
                                          </p:val>
                                        </p:tav>
                                        <p:tav tm="100000">
                                          <p:val>
                                            <p:strVal val="#ppt_x"/>
                                          </p:val>
                                        </p:tav>
                                      </p:tavLst>
                                    </p:anim>
                                    <p:anim calcmode="lin" valueType="num">
                                      <p:cBhvr additive="base">
                                        <p:cTn id="79" dur="5000" fill="hold"/>
                                        <p:tgtEl>
                                          <p:spTgt spid="39"/>
                                        </p:tgtEl>
                                        <p:attrNameLst>
                                          <p:attrName>ppt_y</p:attrName>
                                        </p:attrNameLst>
                                      </p:cBhvr>
                                      <p:tavLst>
                                        <p:tav tm="0">
                                          <p:val>
                                            <p:strVal val="1+#ppt_h/2"/>
                                          </p:val>
                                        </p:tav>
                                        <p:tav tm="100000">
                                          <p:val>
                                            <p:strVal val="#ppt_y"/>
                                          </p:val>
                                        </p:tav>
                                      </p:tavLst>
                                    </p:anim>
                                  </p:childTnLst>
                                </p:cTn>
                              </p:par>
                              <p:par>
                                <p:cTn id="80" presetID="2" presetClass="entr" presetSubtype="12" fill="hold" nodeType="withEffect">
                                  <p:stCondLst>
                                    <p:cond delay="0"/>
                                  </p:stCondLst>
                                  <p:childTnLst>
                                    <p:set>
                                      <p:cBhvr>
                                        <p:cTn id="81" dur="1" fill="hold">
                                          <p:stCondLst>
                                            <p:cond delay="0"/>
                                          </p:stCondLst>
                                        </p:cTn>
                                        <p:tgtEl>
                                          <p:spTgt spid="7"/>
                                        </p:tgtEl>
                                        <p:attrNameLst>
                                          <p:attrName>style.visibility</p:attrName>
                                        </p:attrNameLst>
                                      </p:cBhvr>
                                      <p:to>
                                        <p:strVal val="visible"/>
                                      </p:to>
                                    </p:set>
                                    <p:anim calcmode="lin" valueType="num">
                                      <p:cBhvr additive="base">
                                        <p:cTn id="82" dur="5000" fill="hold"/>
                                        <p:tgtEl>
                                          <p:spTgt spid="7"/>
                                        </p:tgtEl>
                                        <p:attrNameLst>
                                          <p:attrName>ppt_x</p:attrName>
                                        </p:attrNameLst>
                                      </p:cBhvr>
                                      <p:tavLst>
                                        <p:tav tm="0">
                                          <p:val>
                                            <p:strVal val="0-#ppt_w/2"/>
                                          </p:val>
                                        </p:tav>
                                        <p:tav tm="100000">
                                          <p:val>
                                            <p:strVal val="#ppt_x"/>
                                          </p:val>
                                        </p:tav>
                                      </p:tavLst>
                                    </p:anim>
                                    <p:anim calcmode="lin" valueType="num">
                                      <p:cBhvr additive="base">
                                        <p:cTn id="83" dur="5000" fill="hold"/>
                                        <p:tgtEl>
                                          <p:spTgt spid="7"/>
                                        </p:tgtEl>
                                        <p:attrNameLst>
                                          <p:attrName>ppt_y</p:attrName>
                                        </p:attrNameLst>
                                      </p:cBhvr>
                                      <p:tavLst>
                                        <p:tav tm="0">
                                          <p:val>
                                            <p:strVal val="1+#ppt_h/2"/>
                                          </p:val>
                                        </p:tav>
                                        <p:tav tm="100000">
                                          <p:val>
                                            <p:strVal val="#ppt_y"/>
                                          </p:val>
                                        </p:tav>
                                      </p:tavLst>
                                    </p:anim>
                                  </p:childTnLst>
                                </p:cTn>
                              </p:par>
                              <p:par>
                                <p:cTn id="84" presetID="2" presetClass="entr" presetSubtype="12" fill="hold" nodeType="withEffect">
                                  <p:stCondLst>
                                    <p:cond delay="0"/>
                                  </p:stCondLst>
                                  <p:childTnLst>
                                    <p:set>
                                      <p:cBhvr>
                                        <p:cTn id="85" dur="1" fill="hold">
                                          <p:stCondLst>
                                            <p:cond delay="0"/>
                                          </p:stCondLst>
                                        </p:cTn>
                                        <p:tgtEl>
                                          <p:spTgt spid="9"/>
                                        </p:tgtEl>
                                        <p:attrNameLst>
                                          <p:attrName>style.visibility</p:attrName>
                                        </p:attrNameLst>
                                      </p:cBhvr>
                                      <p:to>
                                        <p:strVal val="visible"/>
                                      </p:to>
                                    </p:set>
                                    <p:anim calcmode="lin" valueType="num">
                                      <p:cBhvr additive="base">
                                        <p:cTn id="86" dur="5000" fill="hold"/>
                                        <p:tgtEl>
                                          <p:spTgt spid="9"/>
                                        </p:tgtEl>
                                        <p:attrNameLst>
                                          <p:attrName>ppt_x</p:attrName>
                                        </p:attrNameLst>
                                      </p:cBhvr>
                                      <p:tavLst>
                                        <p:tav tm="0">
                                          <p:val>
                                            <p:strVal val="0-#ppt_w/2"/>
                                          </p:val>
                                        </p:tav>
                                        <p:tav tm="100000">
                                          <p:val>
                                            <p:strVal val="#ppt_x"/>
                                          </p:val>
                                        </p:tav>
                                      </p:tavLst>
                                    </p:anim>
                                    <p:anim calcmode="lin" valueType="num">
                                      <p:cBhvr additive="base">
                                        <p:cTn id="87" dur="5000" fill="hold"/>
                                        <p:tgtEl>
                                          <p:spTgt spid="9"/>
                                        </p:tgtEl>
                                        <p:attrNameLst>
                                          <p:attrName>ppt_y</p:attrName>
                                        </p:attrNameLst>
                                      </p:cBhvr>
                                      <p:tavLst>
                                        <p:tav tm="0">
                                          <p:val>
                                            <p:strVal val="1+#ppt_h/2"/>
                                          </p:val>
                                        </p:tav>
                                        <p:tav tm="100000">
                                          <p:val>
                                            <p:strVal val="#ppt_y"/>
                                          </p:val>
                                        </p:tav>
                                      </p:tavLst>
                                    </p:anim>
                                  </p:childTnLst>
                                </p:cTn>
                              </p:par>
                              <p:par>
                                <p:cTn id="88" presetID="2" presetClass="entr" presetSubtype="12" fill="hold" nodeType="withEffect">
                                  <p:stCondLst>
                                    <p:cond delay="0"/>
                                  </p:stCondLst>
                                  <p:childTnLst>
                                    <p:set>
                                      <p:cBhvr>
                                        <p:cTn id="89" dur="1" fill="hold">
                                          <p:stCondLst>
                                            <p:cond delay="0"/>
                                          </p:stCondLst>
                                        </p:cTn>
                                        <p:tgtEl>
                                          <p:spTgt spid="12"/>
                                        </p:tgtEl>
                                        <p:attrNameLst>
                                          <p:attrName>style.visibility</p:attrName>
                                        </p:attrNameLst>
                                      </p:cBhvr>
                                      <p:to>
                                        <p:strVal val="visible"/>
                                      </p:to>
                                    </p:set>
                                    <p:anim calcmode="lin" valueType="num">
                                      <p:cBhvr additive="base">
                                        <p:cTn id="90" dur="5000" fill="hold"/>
                                        <p:tgtEl>
                                          <p:spTgt spid="12"/>
                                        </p:tgtEl>
                                        <p:attrNameLst>
                                          <p:attrName>ppt_x</p:attrName>
                                        </p:attrNameLst>
                                      </p:cBhvr>
                                      <p:tavLst>
                                        <p:tav tm="0">
                                          <p:val>
                                            <p:strVal val="0-#ppt_w/2"/>
                                          </p:val>
                                        </p:tav>
                                        <p:tav tm="100000">
                                          <p:val>
                                            <p:strVal val="#ppt_x"/>
                                          </p:val>
                                        </p:tav>
                                      </p:tavLst>
                                    </p:anim>
                                    <p:anim calcmode="lin" valueType="num">
                                      <p:cBhvr additive="base">
                                        <p:cTn id="91" dur="5000" fill="hold"/>
                                        <p:tgtEl>
                                          <p:spTgt spid="12"/>
                                        </p:tgtEl>
                                        <p:attrNameLst>
                                          <p:attrName>ppt_y</p:attrName>
                                        </p:attrNameLst>
                                      </p:cBhvr>
                                      <p:tavLst>
                                        <p:tav tm="0">
                                          <p:val>
                                            <p:strVal val="1+#ppt_h/2"/>
                                          </p:val>
                                        </p:tav>
                                        <p:tav tm="100000">
                                          <p:val>
                                            <p:strVal val="#ppt_y"/>
                                          </p:val>
                                        </p:tav>
                                      </p:tavLst>
                                    </p:anim>
                                  </p:childTnLst>
                                </p:cTn>
                              </p:par>
                              <p:par>
                                <p:cTn id="92" presetID="2" presetClass="entr" presetSubtype="12" fill="hold" nodeType="withEffect">
                                  <p:stCondLst>
                                    <p:cond delay="0"/>
                                  </p:stCondLst>
                                  <p:childTnLst>
                                    <p:set>
                                      <p:cBhvr>
                                        <p:cTn id="93" dur="1" fill="hold">
                                          <p:stCondLst>
                                            <p:cond delay="0"/>
                                          </p:stCondLst>
                                        </p:cTn>
                                        <p:tgtEl>
                                          <p:spTgt spid="13"/>
                                        </p:tgtEl>
                                        <p:attrNameLst>
                                          <p:attrName>style.visibility</p:attrName>
                                        </p:attrNameLst>
                                      </p:cBhvr>
                                      <p:to>
                                        <p:strVal val="visible"/>
                                      </p:to>
                                    </p:set>
                                    <p:anim calcmode="lin" valueType="num">
                                      <p:cBhvr additive="base">
                                        <p:cTn id="94" dur="5000" fill="hold"/>
                                        <p:tgtEl>
                                          <p:spTgt spid="13"/>
                                        </p:tgtEl>
                                        <p:attrNameLst>
                                          <p:attrName>ppt_x</p:attrName>
                                        </p:attrNameLst>
                                      </p:cBhvr>
                                      <p:tavLst>
                                        <p:tav tm="0">
                                          <p:val>
                                            <p:strVal val="0-#ppt_w/2"/>
                                          </p:val>
                                        </p:tav>
                                        <p:tav tm="100000">
                                          <p:val>
                                            <p:strVal val="#ppt_x"/>
                                          </p:val>
                                        </p:tav>
                                      </p:tavLst>
                                    </p:anim>
                                    <p:anim calcmode="lin" valueType="num">
                                      <p:cBhvr additive="base">
                                        <p:cTn id="95" dur="5000" fill="hold"/>
                                        <p:tgtEl>
                                          <p:spTgt spid="13"/>
                                        </p:tgtEl>
                                        <p:attrNameLst>
                                          <p:attrName>ppt_y</p:attrName>
                                        </p:attrNameLst>
                                      </p:cBhvr>
                                      <p:tavLst>
                                        <p:tav tm="0">
                                          <p:val>
                                            <p:strVal val="1+#ppt_h/2"/>
                                          </p:val>
                                        </p:tav>
                                        <p:tav tm="100000">
                                          <p:val>
                                            <p:strVal val="#ppt_y"/>
                                          </p:val>
                                        </p:tav>
                                      </p:tavLst>
                                    </p:anim>
                                  </p:childTnLst>
                                </p:cTn>
                              </p:par>
                              <p:par>
                                <p:cTn id="96" presetID="2" presetClass="entr" presetSubtype="12" fill="hold" nodeType="withEffect">
                                  <p:stCondLst>
                                    <p:cond delay="0"/>
                                  </p:stCondLst>
                                  <p:childTnLst>
                                    <p:set>
                                      <p:cBhvr>
                                        <p:cTn id="97" dur="1" fill="hold">
                                          <p:stCondLst>
                                            <p:cond delay="0"/>
                                          </p:stCondLst>
                                        </p:cTn>
                                        <p:tgtEl>
                                          <p:spTgt spid="15"/>
                                        </p:tgtEl>
                                        <p:attrNameLst>
                                          <p:attrName>style.visibility</p:attrName>
                                        </p:attrNameLst>
                                      </p:cBhvr>
                                      <p:to>
                                        <p:strVal val="visible"/>
                                      </p:to>
                                    </p:set>
                                    <p:anim calcmode="lin" valueType="num">
                                      <p:cBhvr additive="base">
                                        <p:cTn id="98" dur="5000" fill="hold"/>
                                        <p:tgtEl>
                                          <p:spTgt spid="15"/>
                                        </p:tgtEl>
                                        <p:attrNameLst>
                                          <p:attrName>ppt_x</p:attrName>
                                        </p:attrNameLst>
                                      </p:cBhvr>
                                      <p:tavLst>
                                        <p:tav tm="0">
                                          <p:val>
                                            <p:strVal val="0-#ppt_w/2"/>
                                          </p:val>
                                        </p:tav>
                                        <p:tav tm="100000">
                                          <p:val>
                                            <p:strVal val="#ppt_x"/>
                                          </p:val>
                                        </p:tav>
                                      </p:tavLst>
                                    </p:anim>
                                    <p:anim calcmode="lin" valueType="num">
                                      <p:cBhvr additive="base">
                                        <p:cTn id="99" dur="5000" fill="hold"/>
                                        <p:tgtEl>
                                          <p:spTgt spid="15"/>
                                        </p:tgtEl>
                                        <p:attrNameLst>
                                          <p:attrName>ppt_y</p:attrName>
                                        </p:attrNameLst>
                                      </p:cBhvr>
                                      <p:tavLst>
                                        <p:tav tm="0">
                                          <p:val>
                                            <p:strVal val="1+#ppt_h/2"/>
                                          </p:val>
                                        </p:tav>
                                        <p:tav tm="100000">
                                          <p:val>
                                            <p:strVal val="#ppt_y"/>
                                          </p:val>
                                        </p:tav>
                                      </p:tavLst>
                                    </p:anim>
                                  </p:childTnLst>
                                </p:cTn>
                              </p:par>
                              <p:par>
                                <p:cTn id="100" presetID="2" presetClass="entr" presetSubtype="12" fill="hold" nodeType="withEffect">
                                  <p:stCondLst>
                                    <p:cond delay="0"/>
                                  </p:stCondLst>
                                  <p:childTnLst>
                                    <p:set>
                                      <p:cBhvr>
                                        <p:cTn id="101" dur="1" fill="hold">
                                          <p:stCondLst>
                                            <p:cond delay="0"/>
                                          </p:stCondLst>
                                        </p:cTn>
                                        <p:tgtEl>
                                          <p:spTgt spid="17"/>
                                        </p:tgtEl>
                                        <p:attrNameLst>
                                          <p:attrName>style.visibility</p:attrName>
                                        </p:attrNameLst>
                                      </p:cBhvr>
                                      <p:to>
                                        <p:strVal val="visible"/>
                                      </p:to>
                                    </p:set>
                                    <p:anim calcmode="lin" valueType="num">
                                      <p:cBhvr additive="base">
                                        <p:cTn id="102" dur="5000" fill="hold"/>
                                        <p:tgtEl>
                                          <p:spTgt spid="17"/>
                                        </p:tgtEl>
                                        <p:attrNameLst>
                                          <p:attrName>ppt_x</p:attrName>
                                        </p:attrNameLst>
                                      </p:cBhvr>
                                      <p:tavLst>
                                        <p:tav tm="0">
                                          <p:val>
                                            <p:strVal val="0-#ppt_w/2"/>
                                          </p:val>
                                        </p:tav>
                                        <p:tav tm="100000">
                                          <p:val>
                                            <p:strVal val="#ppt_x"/>
                                          </p:val>
                                        </p:tav>
                                      </p:tavLst>
                                    </p:anim>
                                    <p:anim calcmode="lin" valueType="num">
                                      <p:cBhvr additive="base">
                                        <p:cTn id="103" dur="5000" fill="hold"/>
                                        <p:tgtEl>
                                          <p:spTgt spid="17"/>
                                        </p:tgtEl>
                                        <p:attrNameLst>
                                          <p:attrName>ppt_y</p:attrName>
                                        </p:attrNameLst>
                                      </p:cBhvr>
                                      <p:tavLst>
                                        <p:tav tm="0">
                                          <p:val>
                                            <p:strVal val="1+#ppt_h/2"/>
                                          </p:val>
                                        </p:tav>
                                        <p:tav tm="100000">
                                          <p:val>
                                            <p:strVal val="#ppt_y"/>
                                          </p:val>
                                        </p:tav>
                                      </p:tavLst>
                                    </p:anim>
                                  </p:childTnLst>
                                </p:cTn>
                              </p:par>
                              <p:par>
                                <p:cTn id="104" presetID="2" presetClass="entr" presetSubtype="12" fill="hold" nodeType="withEffect">
                                  <p:stCondLst>
                                    <p:cond delay="0"/>
                                  </p:stCondLst>
                                  <p:childTnLst>
                                    <p:set>
                                      <p:cBhvr>
                                        <p:cTn id="105" dur="1" fill="hold">
                                          <p:stCondLst>
                                            <p:cond delay="0"/>
                                          </p:stCondLst>
                                        </p:cTn>
                                        <p:tgtEl>
                                          <p:spTgt spid="20"/>
                                        </p:tgtEl>
                                        <p:attrNameLst>
                                          <p:attrName>style.visibility</p:attrName>
                                        </p:attrNameLst>
                                      </p:cBhvr>
                                      <p:to>
                                        <p:strVal val="visible"/>
                                      </p:to>
                                    </p:set>
                                    <p:anim calcmode="lin" valueType="num">
                                      <p:cBhvr additive="base">
                                        <p:cTn id="106" dur="5000" fill="hold"/>
                                        <p:tgtEl>
                                          <p:spTgt spid="20"/>
                                        </p:tgtEl>
                                        <p:attrNameLst>
                                          <p:attrName>ppt_x</p:attrName>
                                        </p:attrNameLst>
                                      </p:cBhvr>
                                      <p:tavLst>
                                        <p:tav tm="0">
                                          <p:val>
                                            <p:strVal val="0-#ppt_w/2"/>
                                          </p:val>
                                        </p:tav>
                                        <p:tav tm="100000">
                                          <p:val>
                                            <p:strVal val="#ppt_x"/>
                                          </p:val>
                                        </p:tav>
                                      </p:tavLst>
                                    </p:anim>
                                    <p:anim calcmode="lin" valueType="num">
                                      <p:cBhvr additive="base">
                                        <p:cTn id="107" dur="5000" fill="hold"/>
                                        <p:tgtEl>
                                          <p:spTgt spid="20"/>
                                        </p:tgtEl>
                                        <p:attrNameLst>
                                          <p:attrName>ppt_y</p:attrName>
                                        </p:attrNameLst>
                                      </p:cBhvr>
                                      <p:tavLst>
                                        <p:tav tm="0">
                                          <p:val>
                                            <p:strVal val="1+#ppt_h/2"/>
                                          </p:val>
                                        </p:tav>
                                        <p:tav tm="100000">
                                          <p:val>
                                            <p:strVal val="#ppt_y"/>
                                          </p:val>
                                        </p:tav>
                                      </p:tavLst>
                                    </p:anim>
                                  </p:childTnLst>
                                </p:cTn>
                              </p:par>
                              <p:par>
                                <p:cTn id="108" presetID="2" presetClass="entr" presetSubtype="12" fill="hold" nodeType="withEffect">
                                  <p:stCondLst>
                                    <p:cond delay="0"/>
                                  </p:stCondLst>
                                  <p:childTnLst>
                                    <p:set>
                                      <p:cBhvr>
                                        <p:cTn id="109" dur="1" fill="hold">
                                          <p:stCondLst>
                                            <p:cond delay="0"/>
                                          </p:stCondLst>
                                        </p:cTn>
                                        <p:tgtEl>
                                          <p:spTgt spid="21"/>
                                        </p:tgtEl>
                                        <p:attrNameLst>
                                          <p:attrName>style.visibility</p:attrName>
                                        </p:attrNameLst>
                                      </p:cBhvr>
                                      <p:to>
                                        <p:strVal val="visible"/>
                                      </p:to>
                                    </p:set>
                                    <p:anim calcmode="lin" valueType="num">
                                      <p:cBhvr additive="base">
                                        <p:cTn id="110" dur="5000" fill="hold"/>
                                        <p:tgtEl>
                                          <p:spTgt spid="21"/>
                                        </p:tgtEl>
                                        <p:attrNameLst>
                                          <p:attrName>ppt_x</p:attrName>
                                        </p:attrNameLst>
                                      </p:cBhvr>
                                      <p:tavLst>
                                        <p:tav tm="0">
                                          <p:val>
                                            <p:strVal val="0-#ppt_w/2"/>
                                          </p:val>
                                        </p:tav>
                                        <p:tav tm="100000">
                                          <p:val>
                                            <p:strVal val="#ppt_x"/>
                                          </p:val>
                                        </p:tav>
                                      </p:tavLst>
                                    </p:anim>
                                    <p:anim calcmode="lin" valueType="num">
                                      <p:cBhvr additive="base">
                                        <p:cTn id="111" dur="5000" fill="hold"/>
                                        <p:tgtEl>
                                          <p:spTgt spid="21"/>
                                        </p:tgtEl>
                                        <p:attrNameLst>
                                          <p:attrName>ppt_y</p:attrName>
                                        </p:attrNameLst>
                                      </p:cBhvr>
                                      <p:tavLst>
                                        <p:tav tm="0">
                                          <p:val>
                                            <p:strVal val="1+#ppt_h/2"/>
                                          </p:val>
                                        </p:tav>
                                        <p:tav tm="100000">
                                          <p:val>
                                            <p:strVal val="#ppt_y"/>
                                          </p:val>
                                        </p:tav>
                                      </p:tavLst>
                                    </p:anim>
                                  </p:childTnLst>
                                </p:cTn>
                              </p:par>
                              <p:par>
                                <p:cTn id="112" presetID="2" presetClass="entr" presetSubtype="12" fill="hold" nodeType="withEffect">
                                  <p:stCondLst>
                                    <p:cond delay="0"/>
                                  </p:stCondLst>
                                  <p:childTnLst>
                                    <p:set>
                                      <p:cBhvr>
                                        <p:cTn id="113" dur="1" fill="hold">
                                          <p:stCondLst>
                                            <p:cond delay="0"/>
                                          </p:stCondLst>
                                        </p:cTn>
                                        <p:tgtEl>
                                          <p:spTgt spid="23"/>
                                        </p:tgtEl>
                                        <p:attrNameLst>
                                          <p:attrName>style.visibility</p:attrName>
                                        </p:attrNameLst>
                                      </p:cBhvr>
                                      <p:to>
                                        <p:strVal val="visible"/>
                                      </p:to>
                                    </p:set>
                                    <p:anim calcmode="lin" valueType="num">
                                      <p:cBhvr additive="base">
                                        <p:cTn id="114" dur="5000" fill="hold"/>
                                        <p:tgtEl>
                                          <p:spTgt spid="23"/>
                                        </p:tgtEl>
                                        <p:attrNameLst>
                                          <p:attrName>ppt_x</p:attrName>
                                        </p:attrNameLst>
                                      </p:cBhvr>
                                      <p:tavLst>
                                        <p:tav tm="0">
                                          <p:val>
                                            <p:strVal val="0-#ppt_w/2"/>
                                          </p:val>
                                        </p:tav>
                                        <p:tav tm="100000">
                                          <p:val>
                                            <p:strVal val="#ppt_x"/>
                                          </p:val>
                                        </p:tav>
                                      </p:tavLst>
                                    </p:anim>
                                    <p:anim calcmode="lin" valueType="num">
                                      <p:cBhvr additive="base">
                                        <p:cTn id="115" dur="5000" fill="hold"/>
                                        <p:tgtEl>
                                          <p:spTgt spid="23"/>
                                        </p:tgtEl>
                                        <p:attrNameLst>
                                          <p:attrName>ppt_y</p:attrName>
                                        </p:attrNameLst>
                                      </p:cBhvr>
                                      <p:tavLst>
                                        <p:tav tm="0">
                                          <p:val>
                                            <p:strVal val="1+#ppt_h/2"/>
                                          </p:val>
                                        </p:tav>
                                        <p:tav tm="100000">
                                          <p:val>
                                            <p:strVal val="#ppt_y"/>
                                          </p:val>
                                        </p:tav>
                                      </p:tavLst>
                                    </p:anim>
                                  </p:childTnLst>
                                </p:cTn>
                              </p:par>
                              <p:par>
                                <p:cTn id="116" presetID="2" presetClass="entr" presetSubtype="12" fill="hold" nodeType="withEffect">
                                  <p:stCondLst>
                                    <p:cond delay="0"/>
                                  </p:stCondLst>
                                  <p:childTnLst>
                                    <p:set>
                                      <p:cBhvr>
                                        <p:cTn id="117" dur="1" fill="hold">
                                          <p:stCondLst>
                                            <p:cond delay="0"/>
                                          </p:stCondLst>
                                        </p:cTn>
                                        <p:tgtEl>
                                          <p:spTgt spid="25"/>
                                        </p:tgtEl>
                                        <p:attrNameLst>
                                          <p:attrName>style.visibility</p:attrName>
                                        </p:attrNameLst>
                                      </p:cBhvr>
                                      <p:to>
                                        <p:strVal val="visible"/>
                                      </p:to>
                                    </p:set>
                                    <p:anim calcmode="lin" valueType="num">
                                      <p:cBhvr additive="base">
                                        <p:cTn id="118" dur="5000" fill="hold"/>
                                        <p:tgtEl>
                                          <p:spTgt spid="25"/>
                                        </p:tgtEl>
                                        <p:attrNameLst>
                                          <p:attrName>ppt_x</p:attrName>
                                        </p:attrNameLst>
                                      </p:cBhvr>
                                      <p:tavLst>
                                        <p:tav tm="0">
                                          <p:val>
                                            <p:strVal val="0-#ppt_w/2"/>
                                          </p:val>
                                        </p:tav>
                                        <p:tav tm="100000">
                                          <p:val>
                                            <p:strVal val="#ppt_x"/>
                                          </p:val>
                                        </p:tav>
                                      </p:tavLst>
                                    </p:anim>
                                    <p:anim calcmode="lin" valueType="num">
                                      <p:cBhvr additive="base">
                                        <p:cTn id="119" dur="5000" fill="hold"/>
                                        <p:tgtEl>
                                          <p:spTgt spid="25"/>
                                        </p:tgtEl>
                                        <p:attrNameLst>
                                          <p:attrName>ppt_y</p:attrName>
                                        </p:attrNameLst>
                                      </p:cBhvr>
                                      <p:tavLst>
                                        <p:tav tm="0">
                                          <p:val>
                                            <p:strVal val="1+#ppt_h/2"/>
                                          </p:val>
                                        </p:tav>
                                        <p:tav tm="100000">
                                          <p:val>
                                            <p:strVal val="#ppt_y"/>
                                          </p:val>
                                        </p:tav>
                                      </p:tavLst>
                                    </p:anim>
                                  </p:childTnLst>
                                </p:cTn>
                              </p:par>
                              <p:par>
                                <p:cTn id="120" presetID="2" presetClass="entr" presetSubtype="12" fill="hold" nodeType="withEffect">
                                  <p:stCondLst>
                                    <p:cond delay="0"/>
                                  </p:stCondLst>
                                  <p:childTnLst>
                                    <p:set>
                                      <p:cBhvr>
                                        <p:cTn id="121" dur="1" fill="hold">
                                          <p:stCondLst>
                                            <p:cond delay="0"/>
                                          </p:stCondLst>
                                        </p:cTn>
                                        <p:tgtEl>
                                          <p:spTgt spid="28"/>
                                        </p:tgtEl>
                                        <p:attrNameLst>
                                          <p:attrName>style.visibility</p:attrName>
                                        </p:attrNameLst>
                                      </p:cBhvr>
                                      <p:to>
                                        <p:strVal val="visible"/>
                                      </p:to>
                                    </p:set>
                                    <p:anim calcmode="lin" valueType="num">
                                      <p:cBhvr additive="base">
                                        <p:cTn id="122" dur="5000" fill="hold"/>
                                        <p:tgtEl>
                                          <p:spTgt spid="28"/>
                                        </p:tgtEl>
                                        <p:attrNameLst>
                                          <p:attrName>ppt_x</p:attrName>
                                        </p:attrNameLst>
                                      </p:cBhvr>
                                      <p:tavLst>
                                        <p:tav tm="0">
                                          <p:val>
                                            <p:strVal val="0-#ppt_w/2"/>
                                          </p:val>
                                        </p:tav>
                                        <p:tav tm="100000">
                                          <p:val>
                                            <p:strVal val="#ppt_x"/>
                                          </p:val>
                                        </p:tav>
                                      </p:tavLst>
                                    </p:anim>
                                    <p:anim calcmode="lin" valueType="num">
                                      <p:cBhvr additive="base">
                                        <p:cTn id="123" dur="5000" fill="hold"/>
                                        <p:tgtEl>
                                          <p:spTgt spid="28"/>
                                        </p:tgtEl>
                                        <p:attrNameLst>
                                          <p:attrName>ppt_y</p:attrName>
                                        </p:attrNameLst>
                                      </p:cBhvr>
                                      <p:tavLst>
                                        <p:tav tm="0">
                                          <p:val>
                                            <p:strVal val="1+#ppt_h/2"/>
                                          </p:val>
                                        </p:tav>
                                        <p:tav tm="100000">
                                          <p:val>
                                            <p:strVal val="#ppt_y"/>
                                          </p:val>
                                        </p:tav>
                                      </p:tavLst>
                                    </p:anim>
                                  </p:childTnLst>
                                </p:cTn>
                              </p:par>
                              <p:par>
                                <p:cTn id="124" presetID="2" presetClass="entr" presetSubtype="12" fill="hold" nodeType="withEffect">
                                  <p:stCondLst>
                                    <p:cond delay="0"/>
                                  </p:stCondLst>
                                  <p:childTnLst>
                                    <p:set>
                                      <p:cBhvr>
                                        <p:cTn id="125" dur="1" fill="hold">
                                          <p:stCondLst>
                                            <p:cond delay="0"/>
                                          </p:stCondLst>
                                        </p:cTn>
                                        <p:tgtEl>
                                          <p:spTgt spid="29"/>
                                        </p:tgtEl>
                                        <p:attrNameLst>
                                          <p:attrName>style.visibility</p:attrName>
                                        </p:attrNameLst>
                                      </p:cBhvr>
                                      <p:to>
                                        <p:strVal val="visible"/>
                                      </p:to>
                                    </p:set>
                                    <p:anim calcmode="lin" valueType="num">
                                      <p:cBhvr additive="base">
                                        <p:cTn id="126" dur="5000" fill="hold"/>
                                        <p:tgtEl>
                                          <p:spTgt spid="29"/>
                                        </p:tgtEl>
                                        <p:attrNameLst>
                                          <p:attrName>ppt_x</p:attrName>
                                        </p:attrNameLst>
                                      </p:cBhvr>
                                      <p:tavLst>
                                        <p:tav tm="0">
                                          <p:val>
                                            <p:strVal val="0-#ppt_w/2"/>
                                          </p:val>
                                        </p:tav>
                                        <p:tav tm="100000">
                                          <p:val>
                                            <p:strVal val="#ppt_x"/>
                                          </p:val>
                                        </p:tav>
                                      </p:tavLst>
                                    </p:anim>
                                    <p:anim calcmode="lin" valueType="num">
                                      <p:cBhvr additive="base">
                                        <p:cTn id="127" dur="5000" fill="hold"/>
                                        <p:tgtEl>
                                          <p:spTgt spid="29"/>
                                        </p:tgtEl>
                                        <p:attrNameLst>
                                          <p:attrName>ppt_y</p:attrName>
                                        </p:attrNameLst>
                                      </p:cBhvr>
                                      <p:tavLst>
                                        <p:tav tm="0">
                                          <p:val>
                                            <p:strVal val="1+#ppt_h/2"/>
                                          </p:val>
                                        </p:tav>
                                        <p:tav tm="100000">
                                          <p:val>
                                            <p:strVal val="#ppt_y"/>
                                          </p:val>
                                        </p:tav>
                                      </p:tavLst>
                                    </p:anim>
                                  </p:childTnLst>
                                </p:cTn>
                              </p:par>
                              <p:par>
                                <p:cTn id="128" presetID="2" presetClass="entr" presetSubtype="12" fill="hold" nodeType="withEffect">
                                  <p:stCondLst>
                                    <p:cond delay="0"/>
                                  </p:stCondLst>
                                  <p:childTnLst>
                                    <p:set>
                                      <p:cBhvr>
                                        <p:cTn id="129" dur="1" fill="hold">
                                          <p:stCondLst>
                                            <p:cond delay="0"/>
                                          </p:stCondLst>
                                        </p:cTn>
                                        <p:tgtEl>
                                          <p:spTgt spid="32"/>
                                        </p:tgtEl>
                                        <p:attrNameLst>
                                          <p:attrName>style.visibility</p:attrName>
                                        </p:attrNameLst>
                                      </p:cBhvr>
                                      <p:to>
                                        <p:strVal val="visible"/>
                                      </p:to>
                                    </p:set>
                                    <p:anim calcmode="lin" valueType="num">
                                      <p:cBhvr additive="base">
                                        <p:cTn id="130" dur="5000" fill="hold"/>
                                        <p:tgtEl>
                                          <p:spTgt spid="32"/>
                                        </p:tgtEl>
                                        <p:attrNameLst>
                                          <p:attrName>ppt_x</p:attrName>
                                        </p:attrNameLst>
                                      </p:cBhvr>
                                      <p:tavLst>
                                        <p:tav tm="0">
                                          <p:val>
                                            <p:strVal val="0-#ppt_w/2"/>
                                          </p:val>
                                        </p:tav>
                                        <p:tav tm="100000">
                                          <p:val>
                                            <p:strVal val="#ppt_x"/>
                                          </p:val>
                                        </p:tav>
                                      </p:tavLst>
                                    </p:anim>
                                    <p:anim calcmode="lin" valueType="num">
                                      <p:cBhvr additive="base">
                                        <p:cTn id="131" dur="5000" fill="hold"/>
                                        <p:tgtEl>
                                          <p:spTgt spid="32"/>
                                        </p:tgtEl>
                                        <p:attrNameLst>
                                          <p:attrName>ppt_y</p:attrName>
                                        </p:attrNameLst>
                                      </p:cBhvr>
                                      <p:tavLst>
                                        <p:tav tm="0">
                                          <p:val>
                                            <p:strVal val="1+#ppt_h/2"/>
                                          </p:val>
                                        </p:tav>
                                        <p:tav tm="100000">
                                          <p:val>
                                            <p:strVal val="#ppt_y"/>
                                          </p:val>
                                        </p:tav>
                                      </p:tavLst>
                                    </p:anim>
                                  </p:childTnLst>
                                </p:cTn>
                              </p:par>
                              <p:par>
                                <p:cTn id="132" presetID="2" presetClass="entr" presetSubtype="12" fill="hold" nodeType="withEffect">
                                  <p:stCondLst>
                                    <p:cond delay="0"/>
                                  </p:stCondLst>
                                  <p:childTnLst>
                                    <p:set>
                                      <p:cBhvr>
                                        <p:cTn id="133" dur="1" fill="hold">
                                          <p:stCondLst>
                                            <p:cond delay="0"/>
                                          </p:stCondLst>
                                        </p:cTn>
                                        <p:tgtEl>
                                          <p:spTgt spid="33"/>
                                        </p:tgtEl>
                                        <p:attrNameLst>
                                          <p:attrName>style.visibility</p:attrName>
                                        </p:attrNameLst>
                                      </p:cBhvr>
                                      <p:to>
                                        <p:strVal val="visible"/>
                                      </p:to>
                                    </p:set>
                                    <p:anim calcmode="lin" valueType="num">
                                      <p:cBhvr additive="base">
                                        <p:cTn id="134" dur="5000" fill="hold"/>
                                        <p:tgtEl>
                                          <p:spTgt spid="33"/>
                                        </p:tgtEl>
                                        <p:attrNameLst>
                                          <p:attrName>ppt_x</p:attrName>
                                        </p:attrNameLst>
                                      </p:cBhvr>
                                      <p:tavLst>
                                        <p:tav tm="0">
                                          <p:val>
                                            <p:strVal val="0-#ppt_w/2"/>
                                          </p:val>
                                        </p:tav>
                                        <p:tav tm="100000">
                                          <p:val>
                                            <p:strVal val="#ppt_x"/>
                                          </p:val>
                                        </p:tav>
                                      </p:tavLst>
                                    </p:anim>
                                    <p:anim calcmode="lin" valueType="num">
                                      <p:cBhvr additive="base">
                                        <p:cTn id="135" dur="5000" fill="hold"/>
                                        <p:tgtEl>
                                          <p:spTgt spid="33"/>
                                        </p:tgtEl>
                                        <p:attrNameLst>
                                          <p:attrName>ppt_y</p:attrName>
                                        </p:attrNameLst>
                                      </p:cBhvr>
                                      <p:tavLst>
                                        <p:tav tm="0">
                                          <p:val>
                                            <p:strVal val="1+#ppt_h/2"/>
                                          </p:val>
                                        </p:tav>
                                        <p:tav tm="100000">
                                          <p:val>
                                            <p:strVal val="#ppt_y"/>
                                          </p:val>
                                        </p:tav>
                                      </p:tavLst>
                                    </p:anim>
                                  </p:childTnLst>
                                </p:cTn>
                              </p:par>
                              <p:par>
                                <p:cTn id="136" presetID="2" presetClass="entr" presetSubtype="12" fill="hold" nodeType="withEffect">
                                  <p:stCondLst>
                                    <p:cond delay="0"/>
                                  </p:stCondLst>
                                  <p:childTnLst>
                                    <p:set>
                                      <p:cBhvr>
                                        <p:cTn id="137" dur="1" fill="hold">
                                          <p:stCondLst>
                                            <p:cond delay="0"/>
                                          </p:stCondLst>
                                        </p:cTn>
                                        <p:tgtEl>
                                          <p:spTgt spid="35"/>
                                        </p:tgtEl>
                                        <p:attrNameLst>
                                          <p:attrName>style.visibility</p:attrName>
                                        </p:attrNameLst>
                                      </p:cBhvr>
                                      <p:to>
                                        <p:strVal val="visible"/>
                                      </p:to>
                                    </p:set>
                                    <p:anim calcmode="lin" valueType="num">
                                      <p:cBhvr additive="base">
                                        <p:cTn id="138" dur="5000" fill="hold"/>
                                        <p:tgtEl>
                                          <p:spTgt spid="35"/>
                                        </p:tgtEl>
                                        <p:attrNameLst>
                                          <p:attrName>ppt_x</p:attrName>
                                        </p:attrNameLst>
                                      </p:cBhvr>
                                      <p:tavLst>
                                        <p:tav tm="0">
                                          <p:val>
                                            <p:strVal val="0-#ppt_w/2"/>
                                          </p:val>
                                        </p:tav>
                                        <p:tav tm="100000">
                                          <p:val>
                                            <p:strVal val="#ppt_x"/>
                                          </p:val>
                                        </p:tav>
                                      </p:tavLst>
                                    </p:anim>
                                    <p:anim calcmode="lin" valueType="num">
                                      <p:cBhvr additive="base">
                                        <p:cTn id="139" dur="5000" fill="hold"/>
                                        <p:tgtEl>
                                          <p:spTgt spid="35"/>
                                        </p:tgtEl>
                                        <p:attrNameLst>
                                          <p:attrName>ppt_y</p:attrName>
                                        </p:attrNameLst>
                                      </p:cBhvr>
                                      <p:tavLst>
                                        <p:tav tm="0">
                                          <p:val>
                                            <p:strVal val="1+#ppt_h/2"/>
                                          </p:val>
                                        </p:tav>
                                        <p:tav tm="100000">
                                          <p:val>
                                            <p:strVal val="#ppt_y"/>
                                          </p:val>
                                        </p:tav>
                                      </p:tavLst>
                                    </p:anim>
                                  </p:childTnLst>
                                </p:cTn>
                              </p:par>
                              <p:par>
                                <p:cTn id="140" presetID="2" presetClass="entr" presetSubtype="12" fill="hold" nodeType="withEffect">
                                  <p:stCondLst>
                                    <p:cond delay="0"/>
                                  </p:stCondLst>
                                  <p:childTnLst>
                                    <p:set>
                                      <p:cBhvr>
                                        <p:cTn id="141" dur="1" fill="hold">
                                          <p:stCondLst>
                                            <p:cond delay="0"/>
                                          </p:stCondLst>
                                        </p:cTn>
                                        <p:tgtEl>
                                          <p:spTgt spid="36"/>
                                        </p:tgtEl>
                                        <p:attrNameLst>
                                          <p:attrName>style.visibility</p:attrName>
                                        </p:attrNameLst>
                                      </p:cBhvr>
                                      <p:to>
                                        <p:strVal val="visible"/>
                                      </p:to>
                                    </p:set>
                                    <p:anim calcmode="lin" valueType="num">
                                      <p:cBhvr additive="base">
                                        <p:cTn id="142" dur="5000" fill="hold"/>
                                        <p:tgtEl>
                                          <p:spTgt spid="36"/>
                                        </p:tgtEl>
                                        <p:attrNameLst>
                                          <p:attrName>ppt_x</p:attrName>
                                        </p:attrNameLst>
                                      </p:cBhvr>
                                      <p:tavLst>
                                        <p:tav tm="0">
                                          <p:val>
                                            <p:strVal val="0-#ppt_w/2"/>
                                          </p:val>
                                        </p:tav>
                                        <p:tav tm="100000">
                                          <p:val>
                                            <p:strVal val="#ppt_x"/>
                                          </p:val>
                                        </p:tav>
                                      </p:tavLst>
                                    </p:anim>
                                    <p:anim calcmode="lin" valueType="num">
                                      <p:cBhvr additive="base">
                                        <p:cTn id="143" dur="5000" fill="hold"/>
                                        <p:tgtEl>
                                          <p:spTgt spid="36"/>
                                        </p:tgtEl>
                                        <p:attrNameLst>
                                          <p:attrName>ppt_y</p:attrName>
                                        </p:attrNameLst>
                                      </p:cBhvr>
                                      <p:tavLst>
                                        <p:tav tm="0">
                                          <p:val>
                                            <p:strVal val="1+#ppt_h/2"/>
                                          </p:val>
                                        </p:tav>
                                        <p:tav tm="100000">
                                          <p:val>
                                            <p:strVal val="#ppt_y"/>
                                          </p:val>
                                        </p:tav>
                                      </p:tavLst>
                                    </p:anim>
                                  </p:childTnLst>
                                </p:cTn>
                              </p:par>
                              <p:par>
                                <p:cTn id="144" presetID="2" presetClass="entr" presetSubtype="12" fill="hold" nodeType="withEffect">
                                  <p:stCondLst>
                                    <p:cond delay="0"/>
                                  </p:stCondLst>
                                  <p:childTnLst>
                                    <p:set>
                                      <p:cBhvr>
                                        <p:cTn id="145" dur="1" fill="hold">
                                          <p:stCondLst>
                                            <p:cond delay="0"/>
                                          </p:stCondLst>
                                        </p:cTn>
                                        <p:tgtEl>
                                          <p:spTgt spid="40"/>
                                        </p:tgtEl>
                                        <p:attrNameLst>
                                          <p:attrName>style.visibility</p:attrName>
                                        </p:attrNameLst>
                                      </p:cBhvr>
                                      <p:to>
                                        <p:strVal val="visible"/>
                                      </p:to>
                                    </p:set>
                                    <p:anim calcmode="lin" valueType="num">
                                      <p:cBhvr additive="base">
                                        <p:cTn id="146" dur="5000" fill="hold"/>
                                        <p:tgtEl>
                                          <p:spTgt spid="40"/>
                                        </p:tgtEl>
                                        <p:attrNameLst>
                                          <p:attrName>ppt_x</p:attrName>
                                        </p:attrNameLst>
                                      </p:cBhvr>
                                      <p:tavLst>
                                        <p:tav tm="0">
                                          <p:val>
                                            <p:strVal val="0-#ppt_w/2"/>
                                          </p:val>
                                        </p:tav>
                                        <p:tav tm="100000">
                                          <p:val>
                                            <p:strVal val="#ppt_x"/>
                                          </p:val>
                                        </p:tav>
                                      </p:tavLst>
                                    </p:anim>
                                    <p:anim calcmode="lin" valueType="num">
                                      <p:cBhvr additive="base">
                                        <p:cTn id="147" dur="5000" fill="hold"/>
                                        <p:tgtEl>
                                          <p:spTgt spid="40"/>
                                        </p:tgtEl>
                                        <p:attrNameLst>
                                          <p:attrName>ppt_y</p:attrName>
                                        </p:attrNameLst>
                                      </p:cBhvr>
                                      <p:tavLst>
                                        <p:tav tm="0">
                                          <p:val>
                                            <p:strVal val="1+#ppt_h/2"/>
                                          </p:val>
                                        </p:tav>
                                        <p:tav tm="100000">
                                          <p:val>
                                            <p:strVal val="#ppt_y"/>
                                          </p:val>
                                        </p:tav>
                                      </p:tavLst>
                                    </p:anim>
                                  </p:childTnLst>
                                </p:cTn>
                              </p:par>
                              <p:par>
                                <p:cTn id="148" presetID="2" presetClass="entr" presetSubtype="12" fill="hold" nodeType="withEffect">
                                  <p:stCondLst>
                                    <p:cond delay="0"/>
                                  </p:stCondLst>
                                  <p:childTnLst>
                                    <p:set>
                                      <p:cBhvr>
                                        <p:cTn id="149" dur="1" fill="hold">
                                          <p:stCondLst>
                                            <p:cond delay="0"/>
                                          </p:stCondLst>
                                        </p:cTn>
                                        <p:tgtEl>
                                          <p:spTgt spid="41"/>
                                        </p:tgtEl>
                                        <p:attrNameLst>
                                          <p:attrName>style.visibility</p:attrName>
                                        </p:attrNameLst>
                                      </p:cBhvr>
                                      <p:to>
                                        <p:strVal val="visible"/>
                                      </p:to>
                                    </p:set>
                                    <p:anim calcmode="lin" valueType="num">
                                      <p:cBhvr additive="base">
                                        <p:cTn id="150" dur="5000" fill="hold"/>
                                        <p:tgtEl>
                                          <p:spTgt spid="41"/>
                                        </p:tgtEl>
                                        <p:attrNameLst>
                                          <p:attrName>ppt_x</p:attrName>
                                        </p:attrNameLst>
                                      </p:cBhvr>
                                      <p:tavLst>
                                        <p:tav tm="0">
                                          <p:val>
                                            <p:strVal val="0-#ppt_w/2"/>
                                          </p:val>
                                        </p:tav>
                                        <p:tav tm="100000">
                                          <p:val>
                                            <p:strVal val="#ppt_x"/>
                                          </p:val>
                                        </p:tav>
                                      </p:tavLst>
                                    </p:anim>
                                    <p:anim calcmode="lin" valueType="num">
                                      <p:cBhvr additive="base">
                                        <p:cTn id="151" dur="5000" fill="hold"/>
                                        <p:tgtEl>
                                          <p:spTgt spid="41"/>
                                        </p:tgtEl>
                                        <p:attrNameLst>
                                          <p:attrName>ppt_y</p:attrName>
                                        </p:attrNameLst>
                                      </p:cBhvr>
                                      <p:tavLst>
                                        <p:tav tm="0">
                                          <p:val>
                                            <p:strVal val="1+#ppt_h/2"/>
                                          </p:val>
                                        </p:tav>
                                        <p:tav tm="100000">
                                          <p:val>
                                            <p:strVal val="#ppt_y"/>
                                          </p:val>
                                        </p:tav>
                                      </p:tavLst>
                                    </p:anim>
                                  </p:childTnLst>
                                </p:cTn>
                              </p:par>
                              <p:par>
                                <p:cTn id="152" presetID="8" presetClass="emph" presetSubtype="0" fill="hold" nodeType="withEffect">
                                  <p:stCondLst>
                                    <p:cond delay="0"/>
                                  </p:stCondLst>
                                  <p:childTnLst>
                                    <p:animRot by="21600000">
                                      <p:cBhvr>
                                        <p:cTn id="153" dur="5000" fill="hold"/>
                                        <p:tgtEl>
                                          <p:spTgt spid="6"/>
                                        </p:tgtEl>
                                        <p:attrNameLst>
                                          <p:attrName>r</p:attrName>
                                        </p:attrNameLst>
                                      </p:cBhvr>
                                    </p:animRot>
                                  </p:childTnLst>
                                </p:cTn>
                              </p:par>
                              <p:par>
                                <p:cTn id="154" presetID="8" presetClass="emph" presetSubtype="0" fill="hold" nodeType="withEffect">
                                  <p:stCondLst>
                                    <p:cond delay="0"/>
                                  </p:stCondLst>
                                  <p:childTnLst>
                                    <p:animRot by="21600000">
                                      <p:cBhvr>
                                        <p:cTn id="155" dur="5000" fill="hold"/>
                                        <p:tgtEl>
                                          <p:spTgt spid="7"/>
                                        </p:tgtEl>
                                        <p:attrNameLst>
                                          <p:attrName>r</p:attrName>
                                        </p:attrNameLst>
                                      </p:cBhvr>
                                    </p:animRot>
                                  </p:childTnLst>
                                </p:cTn>
                              </p:par>
                              <p:par>
                                <p:cTn id="156" presetID="8" presetClass="emph" presetSubtype="0" fill="hold" nodeType="withEffect">
                                  <p:stCondLst>
                                    <p:cond delay="0"/>
                                  </p:stCondLst>
                                  <p:childTnLst>
                                    <p:animRot by="21600000">
                                      <p:cBhvr>
                                        <p:cTn id="157" dur="5000" fill="hold"/>
                                        <p:tgtEl>
                                          <p:spTgt spid="8"/>
                                        </p:tgtEl>
                                        <p:attrNameLst>
                                          <p:attrName>r</p:attrName>
                                        </p:attrNameLst>
                                      </p:cBhvr>
                                    </p:animRot>
                                  </p:childTnLst>
                                </p:cTn>
                              </p:par>
                              <p:par>
                                <p:cTn id="158" presetID="8" presetClass="emph" presetSubtype="0" fill="hold" nodeType="withEffect">
                                  <p:stCondLst>
                                    <p:cond delay="0"/>
                                  </p:stCondLst>
                                  <p:childTnLst>
                                    <p:animRot by="21600000">
                                      <p:cBhvr>
                                        <p:cTn id="159" dur="5000" fill="hold"/>
                                        <p:tgtEl>
                                          <p:spTgt spid="9"/>
                                        </p:tgtEl>
                                        <p:attrNameLst>
                                          <p:attrName>r</p:attrName>
                                        </p:attrNameLst>
                                      </p:cBhvr>
                                    </p:animRot>
                                  </p:childTnLst>
                                </p:cTn>
                              </p:par>
                              <p:par>
                                <p:cTn id="160" presetID="8" presetClass="emph" presetSubtype="0" fill="hold" nodeType="withEffect">
                                  <p:stCondLst>
                                    <p:cond delay="0"/>
                                  </p:stCondLst>
                                  <p:childTnLst>
                                    <p:animRot by="21600000">
                                      <p:cBhvr>
                                        <p:cTn id="161" dur="5000" fill="hold"/>
                                        <p:tgtEl>
                                          <p:spTgt spid="10"/>
                                        </p:tgtEl>
                                        <p:attrNameLst>
                                          <p:attrName>r</p:attrName>
                                        </p:attrNameLst>
                                      </p:cBhvr>
                                    </p:animRot>
                                  </p:childTnLst>
                                </p:cTn>
                              </p:par>
                              <p:par>
                                <p:cTn id="162" presetID="8" presetClass="emph" presetSubtype="0" fill="hold" nodeType="withEffect">
                                  <p:stCondLst>
                                    <p:cond delay="0"/>
                                  </p:stCondLst>
                                  <p:childTnLst>
                                    <p:animRot by="21600000">
                                      <p:cBhvr>
                                        <p:cTn id="163" dur="5000" fill="hold"/>
                                        <p:tgtEl>
                                          <p:spTgt spid="11"/>
                                        </p:tgtEl>
                                        <p:attrNameLst>
                                          <p:attrName>r</p:attrName>
                                        </p:attrNameLst>
                                      </p:cBhvr>
                                    </p:animRot>
                                  </p:childTnLst>
                                </p:cTn>
                              </p:par>
                              <p:par>
                                <p:cTn id="164" presetID="8" presetClass="emph" presetSubtype="0" fill="hold" nodeType="withEffect">
                                  <p:stCondLst>
                                    <p:cond delay="0"/>
                                  </p:stCondLst>
                                  <p:childTnLst>
                                    <p:animRot by="21600000">
                                      <p:cBhvr>
                                        <p:cTn id="165" dur="5000" fill="hold"/>
                                        <p:tgtEl>
                                          <p:spTgt spid="12"/>
                                        </p:tgtEl>
                                        <p:attrNameLst>
                                          <p:attrName>r</p:attrName>
                                        </p:attrNameLst>
                                      </p:cBhvr>
                                    </p:animRot>
                                  </p:childTnLst>
                                </p:cTn>
                              </p:par>
                              <p:par>
                                <p:cTn id="166" presetID="8" presetClass="emph" presetSubtype="0" fill="hold" nodeType="withEffect">
                                  <p:stCondLst>
                                    <p:cond delay="0"/>
                                  </p:stCondLst>
                                  <p:childTnLst>
                                    <p:animRot by="21600000">
                                      <p:cBhvr>
                                        <p:cTn id="167" dur="5000" fill="hold"/>
                                        <p:tgtEl>
                                          <p:spTgt spid="13"/>
                                        </p:tgtEl>
                                        <p:attrNameLst>
                                          <p:attrName>r</p:attrName>
                                        </p:attrNameLst>
                                      </p:cBhvr>
                                    </p:animRot>
                                  </p:childTnLst>
                                </p:cTn>
                              </p:par>
                              <p:par>
                                <p:cTn id="168" presetID="8" presetClass="emph" presetSubtype="0" fill="hold" nodeType="withEffect">
                                  <p:stCondLst>
                                    <p:cond delay="0"/>
                                  </p:stCondLst>
                                  <p:childTnLst>
                                    <p:animRot by="21600000">
                                      <p:cBhvr>
                                        <p:cTn id="169" dur="5000" fill="hold"/>
                                        <p:tgtEl>
                                          <p:spTgt spid="14"/>
                                        </p:tgtEl>
                                        <p:attrNameLst>
                                          <p:attrName>r</p:attrName>
                                        </p:attrNameLst>
                                      </p:cBhvr>
                                    </p:animRot>
                                  </p:childTnLst>
                                </p:cTn>
                              </p:par>
                              <p:par>
                                <p:cTn id="170" presetID="8" presetClass="emph" presetSubtype="0" fill="hold" nodeType="withEffect">
                                  <p:stCondLst>
                                    <p:cond delay="0"/>
                                  </p:stCondLst>
                                  <p:childTnLst>
                                    <p:animRot by="21600000">
                                      <p:cBhvr>
                                        <p:cTn id="171" dur="5000" fill="hold"/>
                                        <p:tgtEl>
                                          <p:spTgt spid="15"/>
                                        </p:tgtEl>
                                        <p:attrNameLst>
                                          <p:attrName>r</p:attrName>
                                        </p:attrNameLst>
                                      </p:cBhvr>
                                    </p:animRot>
                                  </p:childTnLst>
                                </p:cTn>
                              </p:par>
                              <p:par>
                                <p:cTn id="172" presetID="8" presetClass="emph" presetSubtype="0" fill="hold" nodeType="withEffect">
                                  <p:stCondLst>
                                    <p:cond delay="0"/>
                                  </p:stCondLst>
                                  <p:childTnLst>
                                    <p:animRot by="21600000">
                                      <p:cBhvr>
                                        <p:cTn id="173" dur="5000" fill="hold"/>
                                        <p:tgtEl>
                                          <p:spTgt spid="16"/>
                                        </p:tgtEl>
                                        <p:attrNameLst>
                                          <p:attrName>r</p:attrName>
                                        </p:attrNameLst>
                                      </p:cBhvr>
                                    </p:animRot>
                                  </p:childTnLst>
                                </p:cTn>
                              </p:par>
                              <p:par>
                                <p:cTn id="174" presetID="8" presetClass="emph" presetSubtype="0" fill="hold" nodeType="withEffect">
                                  <p:stCondLst>
                                    <p:cond delay="0"/>
                                  </p:stCondLst>
                                  <p:childTnLst>
                                    <p:animRot by="21600000">
                                      <p:cBhvr>
                                        <p:cTn id="175" dur="5000" fill="hold"/>
                                        <p:tgtEl>
                                          <p:spTgt spid="17"/>
                                        </p:tgtEl>
                                        <p:attrNameLst>
                                          <p:attrName>r</p:attrName>
                                        </p:attrNameLst>
                                      </p:cBhvr>
                                    </p:animRot>
                                  </p:childTnLst>
                                </p:cTn>
                              </p:par>
                              <p:par>
                                <p:cTn id="176" presetID="8" presetClass="emph" presetSubtype="0" fill="hold" nodeType="withEffect">
                                  <p:stCondLst>
                                    <p:cond delay="0"/>
                                  </p:stCondLst>
                                  <p:childTnLst>
                                    <p:animRot by="21600000">
                                      <p:cBhvr>
                                        <p:cTn id="177" dur="5000" fill="hold"/>
                                        <p:tgtEl>
                                          <p:spTgt spid="18"/>
                                        </p:tgtEl>
                                        <p:attrNameLst>
                                          <p:attrName>r</p:attrName>
                                        </p:attrNameLst>
                                      </p:cBhvr>
                                    </p:animRot>
                                  </p:childTnLst>
                                </p:cTn>
                              </p:par>
                              <p:par>
                                <p:cTn id="178" presetID="8" presetClass="emph" presetSubtype="0" fill="hold" nodeType="withEffect">
                                  <p:stCondLst>
                                    <p:cond delay="0"/>
                                  </p:stCondLst>
                                  <p:childTnLst>
                                    <p:animRot by="21600000">
                                      <p:cBhvr>
                                        <p:cTn id="179" dur="5000" fill="hold"/>
                                        <p:tgtEl>
                                          <p:spTgt spid="19"/>
                                        </p:tgtEl>
                                        <p:attrNameLst>
                                          <p:attrName>r</p:attrName>
                                        </p:attrNameLst>
                                      </p:cBhvr>
                                    </p:animRot>
                                  </p:childTnLst>
                                </p:cTn>
                              </p:par>
                              <p:par>
                                <p:cTn id="180" presetID="8" presetClass="emph" presetSubtype="0" fill="hold" nodeType="withEffect">
                                  <p:stCondLst>
                                    <p:cond delay="0"/>
                                  </p:stCondLst>
                                  <p:childTnLst>
                                    <p:animRot by="21600000">
                                      <p:cBhvr>
                                        <p:cTn id="181" dur="5000" fill="hold"/>
                                        <p:tgtEl>
                                          <p:spTgt spid="20"/>
                                        </p:tgtEl>
                                        <p:attrNameLst>
                                          <p:attrName>r</p:attrName>
                                        </p:attrNameLst>
                                      </p:cBhvr>
                                    </p:animRot>
                                  </p:childTnLst>
                                </p:cTn>
                              </p:par>
                              <p:par>
                                <p:cTn id="182" presetID="8" presetClass="emph" presetSubtype="0" fill="hold" nodeType="withEffect">
                                  <p:stCondLst>
                                    <p:cond delay="0"/>
                                  </p:stCondLst>
                                  <p:childTnLst>
                                    <p:animRot by="21600000">
                                      <p:cBhvr>
                                        <p:cTn id="183" dur="5000" fill="hold"/>
                                        <p:tgtEl>
                                          <p:spTgt spid="21"/>
                                        </p:tgtEl>
                                        <p:attrNameLst>
                                          <p:attrName>r</p:attrName>
                                        </p:attrNameLst>
                                      </p:cBhvr>
                                    </p:animRot>
                                  </p:childTnLst>
                                </p:cTn>
                              </p:par>
                              <p:par>
                                <p:cTn id="184" presetID="8" presetClass="emph" presetSubtype="0" fill="hold" nodeType="withEffect">
                                  <p:stCondLst>
                                    <p:cond delay="0"/>
                                  </p:stCondLst>
                                  <p:childTnLst>
                                    <p:animRot by="21600000">
                                      <p:cBhvr>
                                        <p:cTn id="185" dur="5000" fill="hold"/>
                                        <p:tgtEl>
                                          <p:spTgt spid="22"/>
                                        </p:tgtEl>
                                        <p:attrNameLst>
                                          <p:attrName>r</p:attrName>
                                        </p:attrNameLst>
                                      </p:cBhvr>
                                    </p:animRot>
                                  </p:childTnLst>
                                </p:cTn>
                              </p:par>
                              <p:par>
                                <p:cTn id="186" presetID="8" presetClass="emph" presetSubtype="0" fill="hold" nodeType="withEffect">
                                  <p:stCondLst>
                                    <p:cond delay="0"/>
                                  </p:stCondLst>
                                  <p:childTnLst>
                                    <p:animRot by="21600000">
                                      <p:cBhvr>
                                        <p:cTn id="187" dur="5000" fill="hold"/>
                                        <p:tgtEl>
                                          <p:spTgt spid="23"/>
                                        </p:tgtEl>
                                        <p:attrNameLst>
                                          <p:attrName>r</p:attrName>
                                        </p:attrNameLst>
                                      </p:cBhvr>
                                    </p:animRot>
                                  </p:childTnLst>
                                </p:cTn>
                              </p:par>
                              <p:par>
                                <p:cTn id="188" presetID="8" presetClass="emph" presetSubtype="0" fill="hold" nodeType="withEffect">
                                  <p:stCondLst>
                                    <p:cond delay="0"/>
                                  </p:stCondLst>
                                  <p:childTnLst>
                                    <p:animRot by="21600000">
                                      <p:cBhvr>
                                        <p:cTn id="189" dur="5000" fill="hold"/>
                                        <p:tgtEl>
                                          <p:spTgt spid="24"/>
                                        </p:tgtEl>
                                        <p:attrNameLst>
                                          <p:attrName>r</p:attrName>
                                        </p:attrNameLst>
                                      </p:cBhvr>
                                    </p:animRot>
                                  </p:childTnLst>
                                </p:cTn>
                              </p:par>
                              <p:par>
                                <p:cTn id="190" presetID="8" presetClass="emph" presetSubtype="0" fill="hold" nodeType="withEffect">
                                  <p:stCondLst>
                                    <p:cond delay="0"/>
                                  </p:stCondLst>
                                  <p:childTnLst>
                                    <p:animRot by="21600000">
                                      <p:cBhvr>
                                        <p:cTn id="191" dur="5000" fill="hold"/>
                                        <p:tgtEl>
                                          <p:spTgt spid="25"/>
                                        </p:tgtEl>
                                        <p:attrNameLst>
                                          <p:attrName>r</p:attrName>
                                        </p:attrNameLst>
                                      </p:cBhvr>
                                    </p:animRot>
                                  </p:childTnLst>
                                </p:cTn>
                              </p:par>
                              <p:par>
                                <p:cTn id="192" presetID="8" presetClass="emph" presetSubtype="0" fill="hold" nodeType="withEffect">
                                  <p:stCondLst>
                                    <p:cond delay="0"/>
                                  </p:stCondLst>
                                  <p:childTnLst>
                                    <p:animRot by="21600000">
                                      <p:cBhvr>
                                        <p:cTn id="193" dur="5000" fill="hold"/>
                                        <p:tgtEl>
                                          <p:spTgt spid="26"/>
                                        </p:tgtEl>
                                        <p:attrNameLst>
                                          <p:attrName>r</p:attrName>
                                        </p:attrNameLst>
                                      </p:cBhvr>
                                    </p:animRot>
                                  </p:childTnLst>
                                </p:cTn>
                              </p:par>
                              <p:par>
                                <p:cTn id="194" presetID="8" presetClass="emph" presetSubtype="0" fill="hold" nodeType="withEffect">
                                  <p:stCondLst>
                                    <p:cond delay="0"/>
                                  </p:stCondLst>
                                  <p:childTnLst>
                                    <p:animRot by="21600000">
                                      <p:cBhvr>
                                        <p:cTn id="195" dur="5000" fill="hold"/>
                                        <p:tgtEl>
                                          <p:spTgt spid="27"/>
                                        </p:tgtEl>
                                        <p:attrNameLst>
                                          <p:attrName>r</p:attrName>
                                        </p:attrNameLst>
                                      </p:cBhvr>
                                    </p:animRot>
                                  </p:childTnLst>
                                </p:cTn>
                              </p:par>
                              <p:par>
                                <p:cTn id="196" presetID="8" presetClass="emph" presetSubtype="0" fill="hold" nodeType="withEffect">
                                  <p:stCondLst>
                                    <p:cond delay="0"/>
                                  </p:stCondLst>
                                  <p:childTnLst>
                                    <p:animRot by="21600000">
                                      <p:cBhvr>
                                        <p:cTn id="197" dur="5000" fill="hold"/>
                                        <p:tgtEl>
                                          <p:spTgt spid="28"/>
                                        </p:tgtEl>
                                        <p:attrNameLst>
                                          <p:attrName>r</p:attrName>
                                        </p:attrNameLst>
                                      </p:cBhvr>
                                    </p:animRot>
                                  </p:childTnLst>
                                </p:cTn>
                              </p:par>
                              <p:par>
                                <p:cTn id="198" presetID="8" presetClass="emph" presetSubtype="0" fill="hold" nodeType="withEffect">
                                  <p:stCondLst>
                                    <p:cond delay="0"/>
                                  </p:stCondLst>
                                  <p:childTnLst>
                                    <p:animRot by="21600000">
                                      <p:cBhvr>
                                        <p:cTn id="199" dur="5000" fill="hold"/>
                                        <p:tgtEl>
                                          <p:spTgt spid="29"/>
                                        </p:tgtEl>
                                        <p:attrNameLst>
                                          <p:attrName>r</p:attrName>
                                        </p:attrNameLst>
                                      </p:cBhvr>
                                    </p:animRot>
                                  </p:childTnLst>
                                </p:cTn>
                              </p:par>
                              <p:par>
                                <p:cTn id="200" presetID="8" presetClass="emph" presetSubtype="0" fill="hold" nodeType="withEffect">
                                  <p:stCondLst>
                                    <p:cond delay="0"/>
                                  </p:stCondLst>
                                  <p:childTnLst>
                                    <p:animRot by="21600000">
                                      <p:cBhvr>
                                        <p:cTn id="201" dur="5000" fill="hold"/>
                                        <p:tgtEl>
                                          <p:spTgt spid="30"/>
                                        </p:tgtEl>
                                        <p:attrNameLst>
                                          <p:attrName>r</p:attrName>
                                        </p:attrNameLst>
                                      </p:cBhvr>
                                    </p:animRot>
                                  </p:childTnLst>
                                </p:cTn>
                              </p:par>
                              <p:par>
                                <p:cTn id="202" presetID="8" presetClass="emph" presetSubtype="0" fill="hold" nodeType="withEffect">
                                  <p:stCondLst>
                                    <p:cond delay="0"/>
                                  </p:stCondLst>
                                  <p:childTnLst>
                                    <p:animRot by="21600000">
                                      <p:cBhvr>
                                        <p:cTn id="203" dur="5000" fill="hold"/>
                                        <p:tgtEl>
                                          <p:spTgt spid="31"/>
                                        </p:tgtEl>
                                        <p:attrNameLst>
                                          <p:attrName>r</p:attrName>
                                        </p:attrNameLst>
                                      </p:cBhvr>
                                    </p:animRot>
                                  </p:childTnLst>
                                </p:cTn>
                              </p:par>
                              <p:par>
                                <p:cTn id="204" presetID="8" presetClass="emph" presetSubtype="0" fill="hold" nodeType="withEffect">
                                  <p:stCondLst>
                                    <p:cond delay="0"/>
                                  </p:stCondLst>
                                  <p:childTnLst>
                                    <p:animRot by="21600000">
                                      <p:cBhvr>
                                        <p:cTn id="205" dur="5000" fill="hold"/>
                                        <p:tgtEl>
                                          <p:spTgt spid="32"/>
                                        </p:tgtEl>
                                        <p:attrNameLst>
                                          <p:attrName>r</p:attrName>
                                        </p:attrNameLst>
                                      </p:cBhvr>
                                    </p:animRot>
                                  </p:childTnLst>
                                </p:cTn>
                              </p:par>
                              <p:par>
                                <p:cTn id="206" presetID="8" presetClass="emph" presetSubtype="0" fill="hold" nodeType="withEffect">
                                  <p:stCondLst>
                                    <p:cond delay="0"/>
                                  </p:stCondLst>
                                  <p:childTnLst>
                                    <p:animRot by="21600000">
                                      <p:cBhvr>
                                        <p:cTn id="207" dur="5000" fill="hold"/>
                                        <p:tgtEl>
                                          <p:spTgt spid="33"/>
                                        </p:tgtEl>
                                        <p:attrNameLst>
                                          <p:attrName>r</p:attrName>
                                        </p:attrNameLst>
                                      </p:cBhvr>
                                    </p:animRot>
                                  </p:childTnLst>
                                </p:cTn>
                              </p:par>
                              <p:par>
                                <p:cTn id="208" presetID="8" presetClass="emph" presetSubtype="0" fill="hold" nodeType="withEffect">
                                  <p:stCondLst>
                                    <p:cond delay="0"/>
                                  </p:stCondLst>
                                  <p:childTnLst>
                                    <p:animRot by="21600000">
                                      <p:cBhvr>
                                        <p:cTn id="209" dur="5000" fill="hold"/>
                                        <p:tgtEl>
                                          <p:spTgt spid="34"/>
                                        </p:tgtEl>
                                        <p:attrNameLst>
                                          <p:attrName>r</p:attrName>
                                        </p:attrNameLst>
                                      </p:cBhvr>
                                    </p:animRot>
                                  </p:childTnLst>
                                </p:cTn>
                              </p:par>
                              <p:par>
                                <p:cTn id="210" presetID="8" presetClass="emph" presetSubtype="0" fill="hold" nodeType="withEffect">
                                  <p:stCondLst>
                                    <p:cond delay="0"/>
                                  </p:stCondLst>
                                  <p:childTnLst>
                                    <p:animRot by="21600000">
                                      <p:cBhvr>
                                        <p:cTn id="211" dur="5000" fill="hold"/>
                                        <p:tgtEl>
                                          <p:spTgt spid="35"/>
                                        </p:tgtEl>
                                        <p:attrNameLst>
                                          <p:attrName>r</p:attrName>
                                        </p:attrNameLst>
                                      </p:cBhvr>
                                    </p:animRot>
                                  </p:childTnLst>
                                </p:cTn>
                              </p:par>
                              <p:par>
                                <p:cTn id="212" presetID="8" presetClass="emph" presetSubtype="0" fill="hold" nodeType="withEffect">
                                  <p:stCondLst>
                                    <p:cond delay="0"/>
                                  </p:stCondLst>
                                  <p:childTnLst>
                                    <p:animRot by="21600000">
                                      <p:cBhvr>
                                        <p:cTn id="213" dur="5000" fill="hold"/>
                                        <p:tgtEl>
                                          <p:spTgt spid="36"/>
                                        </p:tgtEl>
                                        <p:attrNameLst>
                                          <p:attrName>r</p:attrName>
                                        </p:attrNameLst>
                                      </p:cBhvr>
                                    </p:animRot>
                                  </p:childTnLst>
                                </p:cTn>
                              </p:par>
                              <p:par>
                                <p:cTn id="214" presetID="8" presetClass="emph" presetSubtype="0" fill="hold" nodeType="withEffect">
                                  <p:stCondLst>
                                    <p:cond delay="0"/>
                                  </p:stCondLst>
                                  <p:childTnLst>
                                    <p:animRot by="21600000">
                                      <p:cBhvr>
                                        <p:cTn id="215" dur="5000" fill="hold"/>
                                        <p:tgtEl>
                                          <p:spTgt spid="37"/>
                                        </p:tgtEl>
                                        <p:attrNameLst>
                                          <p:attrName>r</p:attrName>
                                        </p:attrNameLst>
                                      </p:cBhvr>
                                    </p:animRot>
                                  </p:childTnLst>
                                </p:cTn>
                              </p:par>
                              <p:par>
                                <p:cTn id="216" presetID="8" presetClass="emph" presetSubtype="0" fill="hold" nodeType="withEffect">
                                  <p:stCondLst>
                                    <p:cond delay="0"/>
                                  </p:stCondLst>
                                  <p:childTnLst>
                                    <p:animRot by="21600000">
                                      <p:cBhvr>
                                        <p:cTn id="217" dur="5000" fill="hold"/>
                                        <p:tgtEl>
                                          <p:spTgt spid="38"/>
                                        </p:tgtEl>
                                        <p:attrNameLst>
                                          <p:attrName>r</p:attrName>
                                        </p:attrNameLst>
                                      </p:cBhvr>
                                    </p:animRot>
                                  </p:childTnLst>
                                </p:cTn>
                              </p:par>
                              <p:par>
                                <p:cTn id="218" presetID="8" presetClass="emph" presetSubtype="0" fill="hold" nodeType="withEffect">
                                  <p:stCondLst>
                                    <p:cond delay="0"/>
                                  </p:stCondLst>
                                  <p:childTnLst>
                                    <p:animRot by="21600000">
                                      <p:cBhvr>
                                        <p:cTn id="219" dur="5000" fill="hold"/>
                                        <p:tgtEl>
                                          <p:spTgt spid="39"/>
                                        </p:tgtEl>
                                        <p:attrNameLst>
                                          <p:attrName>r</p:attrName>
                                        </p:attrNameLst>
                                      </p:cBhvr>
                                    </p:animRot>
                                  </p:childTnLst>
                                </p:cTn>
                              </p:par>
                              <p:par>
                                <p:cTn id="220" presetID="8" presetClass="emph" presetSubtype="0" fill="hold" nodeType="withEffect">
                                  <p:stCondLst>
                                    <p:cond delay="0"/>
                                  </p:stCondLst>
                                  <p:childTnLst>
                                    <p:animRot by="21600000">
                                      <p:cBhvr>
                                        <p:cTn id="221" dur="5000" fill="hold"/>
                                        <p:tgtEl>
                                          <p:spTgt spid="40"/>
                                        </p:tgtEl>
                                        <p:attrNameLst>
                                          <p:attrName>r</p:attrName>
                                        </p:attrNameLst>
                                      </p:cBhvr>
                                    </p:animRot>
                                  </p:childTnLst>
                                </p:cTn>
                              </p:par>
                              <p:par>
                                <p:cTn id="222" presetID="8" presetClass="emph" presetSubtype="0" fill="hold" nodeType="withEffect">
                                  <p:stCondLst>
                                    <p:cond delay="0"/>
                                  </p:stCondLst>
                                  <p:childTnLst>
                                    <p:animRot by="21600000">
                                      <p:cBhvr>
                                        <p:cTn id="223" dur="5000" fill="hold"/>
                                        <p:tgtEl>
                                          <p:spTgt spid="41"/>
                                        </p:tgtEl>
                                        <p:attrNameLst>
                                          <p:attrName>r</p:attrName>
                                        </p:attrNameLst>
                                      </p:cBhvr>
                                    </p:animRot>
                                  </p:childTnLst>
                                </p:cTn>
                              </p:par>
                              <p:par>
                                <p:cTn id="224" presetID="2" presetClass="exit" presetSubtype="6" fill="hold" nodeType="withEffect">
                                  <p:stCondLst>
                                    <p:cond delay="0"/>
                                  </p:stCondLst>
                                  <p:childTnLst>
                                    <p:anim calcmode="lin" valueType="num">
                                      <p:cBhvr additive="base">
                                        <p:cTn id="225" dur="5000"/>
                                        <p:tgtEl>
                                          <p:spTgt spid="6"/>
                                        </p:tgtEl>
                                        <p:attrNameLst>
                                          <p:attrName>ppt_x</p:attrName>
                                        </p:attrNameLst>
                                      </p:cBhvr>
                                      <p:tavLst>
                                        <p:tav tm="0">
                                          <p:val>
                                            <p:strVal val="ppt_x"/>
                                          </p:val>
                                        </p:tav>
                                        <p:tav tm="100000">
                                          <p:val>
                                            <p:strVal val="1+ppt_w/2"/>
                                          </p:val>
                                        </p:tav>
                                      </p:tavLst>
                                    </p:anim>
                                    <p:anim calcmode="lin" valueType="num">
                                      <p:cBhvr additive="base">
                                        <p:cTn id="226" dur="5000"/>
                                        <p:tgtEl>
                                          <p:spTgt spid="6"/>
                                        </p:tgtEl>
                                        <p:attrNameLst>
                                          <p:attrName>ppt_y</p:attrName>
                                        </p:attrNameLst>
                                      </p:cBhvr>
                                      <p:tavLst>
                                        <p:tav tm="0">
                                          <p:val>
                                            <p:strVal val="ppt_y"/>
                                          </p:val>
                                        </p:tav>
                                        <p:tav tm="100000">
                                          <p:val>
                                            <p:strVal val="1+ppt_h/2"/>
                                          </p:val>
                                        </p:tav>
                                      </p:tavLst>
                                    </p:anim>
                                    <p:set>
                                      <p:cBhvr>
                                        <p:cTn id="227" dur="1" fill="hold">
                                          <p:stCondLst>
                                            <p:cond delay="4999"/>
                                          </p:stCondLst>
                                        </p:cTn>
                                        <p:tgtEl>
                                          <p:spTgt spid="6"/>
                                        </p:tgtEl>
                                        <p:attrNameLst>
                                          <p:attrName>style.visibility</p:attrName>
                                        </p:attrNameLst>
                                      </p:cBhvr>
                                      <p:to>
                                        <p:strVal val="hidden"/>
                                      </p:to>
                                    </p:set>
                                  </p:childTnLst>
                                </p:cTn>
                              </p:par>
                              <p:par>
                                <p:cTn id="228" presetID="2" presetClass="exit" presetSubtype="6" fill="hold" nodeType="withEffect">
                                  <p:stCondLst>
                                    <p:cond delay="0"/>
                                  </p:stCondLst>
                                  <p:childTnLst>
                                    <p:anim calcmode="lin" valueType="num">
                                      <p:cBhvr additive="base">
                                        <p:cTn id="229" dur="5000"/>
                                        <p:tgtEl>
                                          <p:spTgt spid="8"/>
                                        </p:tgtEl>
                                        <p:attrNameLst>
                                          <p:attrName>ppt_x</p:attrName>
                                        </p:attrNameLst>
                                      </p:cBhvr>
                                      <p:tavLst>
                                        <p:tav tm="0">
                                          <p:val>
                                            <p:strVal val="ppt_x"/>
                                          </p:val>
                                        </p:tav>
                                        <p:tav tm="100000">
                                          <p:val>
                                            <p:strVal val="1+ppt_w/2"/>
                                          </p:val>
                                        </p:tav>
                                      </p:tavLst>
                                    </p:anim>
                                    <p:anim calcmode="lin" valueType="num">
                                      <p:cBhvr additive="base">
                                        <p:cTn id="230" dur="5000"/>
                                        <p:tgtEl>
                                          <p:spTgt spid="8"/>
                                        </p:tgtEl>
                                        <p:attrNameLst>
                                          <p:attrName>ppt_y</p:attrName>
                                        </p:attrNameLst>
                                      </p:cBhvr>
                                      <p:tavLst>
                                        <p:tav tm="0">
                                          <p:val>
                                            <p:strVal val="ppt_y"/>
                                          </p:val>
                                        </p:tav>
                                        <p:tav tm="100000">
                                          <p:val>
                                            <p:strVal val="1+ppt_h/2"/>
                                          </p:val>
                                        </p:tav>
                                      </p:tavLst>
                                    </p:anim>
                                    <p:set>
                                      <p:cBhvr>
                                        <p:cTn id="231" dur="1" fill="hold">
                                          <p:stCondLst>
                                            <p:cond delay="4999"/>
                                          </p:stCondLst>
                                        </p:cTn>
                                        <p:tgtEl>
                                          <p:spTgt spid="8"/>
                                        </p:tgtEl>
                                        <p:attrNameLst>
                                          <p:attrName>style.visibility</p:attrName>
                                        </p:attrNameLst>
                                      </p:cBhvr>
                                      <p:to>
                                        <p:strVal val="hidden"/>
                                      </p:to>
                                    </p:set>
                                  </p:childTnLst>
                                </p:cTn>
                              </p:par>
                              <p:par>
                                <p:cTn id="232" presetID="2" presetClass="exit" presetSubtype="6" fill="hold" nodeType="withEffect">
                                  <p:stCondLst>
                                    <p:cond delay="0"/>
                                  </p:stCondLst>
                                  <p:childTnLst>
                                    <p:anim calcmode="lin" valueType="num">
                                      <p:cBhvr additive="base">
                                        <p:cTn id="233" dur="5000"/>
                                        <p:tgtEl>
                                          <p:spTgt spid="10"/>
                                        </p:tgtEl>
                                        <p:attrNameLst>
                                          <p:attrName>ppt_x</p:attrName>
                                        </p:attrNameLst>
                                      </p:cBhvr>
                                      <p:tavLst>
                                        <p:tav tm="0">
                                          <p:val>
                                            <p:strVal val="ppt_x"/>
                                          </p:val>
                                        </p:tav>
                                        <p:tav tm="100000">
                                          <p:val>
                                            <p:strVal val="1+ppt_w/2"/>
                                          </p:val>
                                        </p:tav>
                                      </p:tavLst>
                                    </p:anim>
                                    <p:anim calcmode="lin" valueType="num">
                                      <p:cBhvr additive="base">
                                        <p:cTn id="234" dur="5000"/>
                                        <p:tgtEl>
                                          <p:spTgt spid="10"/>
                                        </p:tgtEl>
                                        <p:attrNameLst>
                                          <p:attrName>ppt_y</p:attrName>
                                        </p:attrNameLst>
                                      </p:cBhvr>
                                      <p:tavLst>
                                        <p:tav tm="0">
                                          <p:val>
                                            <p:strVal val="ppt_y"/>
                                          </p:val>
                                        </p:tav>
                                        <p:tav tm="100000">
                                          <p:val>
                                            <p:strVal val="1+ppt_h/2"/>
                                          </p:val>
                                        </p:tav>
                                      </p:tavLst>
                                    </p:anim>
                                    <p:set>
                                      <p:cBhvr>
                                        <p:cTn id="235" dur="1" fill="hold">
                                          <p:stCondLst>
                                            <p:cond delay="4999"/>
                                          </p:stCondLst>
                                        </p:cTn>
                                        <p:tgtEl>
                                          <p:spTgt spid="10"/>
                                        </p:tgtEl>
                                        <p:attrNameLst>
                                          <p:attrName>style.visibility</p:attrName>
                                        </p:attrNameLst>
                                      </p:cBhvr>
                                      <p:to>
                                        <p:strVal val="hidden"/>
                                      </p:to>
                                    </p:set>
                                  </p:childTnLst>
                                </p:cTn>
                              </p:par>
                              <p:par>
                                <p:cTn id="236" presetID="2" presetClass="exit" presetSubtype="6" fill="hold" nodeType="withEffect">
                                  <p:stCondLst>
                                    <p:cond delay="0"/>
                                  </p:stCondLst>
                                  <p:childTnLst>
                                    <p:anim calcmode="lin" valueType="num">
                                      <p:cBhvr additive="base">
                                        <p:cTn id="237" dur="5000"/>
                                        <p:tgtEl>
                                          <p:spTgt spid="11"/>
                                        </p:tgtEl>
                                        <p:attrNameLst>
                                          <p:attrName>ppt_x</p:attrName>
                                        </p:attrNameLst>
                                      </p:cBhvr>
                                      <p:tavLst>
                                        <p:tav tm="0">
                                          <p:val>
                                            <p:strVal val="ppt_x"/>
                                          </p:val>
                                        </p:tav>
                                        <p:tav tm="100000">
                                          <p:val>
                                            <p:strVal val="1+ppt_w/2"/>
                                          </p:val>
                                        </p:tav>
                                      </p:tavLst>
                                    </p:anim>
                                    <p:anim calcmode="lin" valueType="num">
                                      <p:cBhvr additive="base">
                                        <p:cTn id="238" dur="5000"/>
                                        <p:tgtEl>
                                          <p:spTgt spid="11"/>
                                        </p:tgtEl>
                                        <p:attrNameLst>
                                          <p:attrName>ppt_y</p:attrName>
                                        </p:attrNameLst>
                                      </p:cBhvr>
                                      <p:tavLst>
                                        <p:tav tm="0">
                                          <p:val>
                                            <p:strVal val="ppt_y"/>
                                          </p:val>
                                        </p:tav>
                                        <p:tav tm="100000">
                                          <p:val>
                                            <p:strVal val="1+ppt_h/2"/>
                                          </p:val>
                                        </p:tav>
                                      </p:tavLst>
                                    </p:anim>
                                    <p:set>
                                      <p:cBhvr>
                                        <p:cTn id="239" dur="1" fill="hold">
                                          <p:stCondLst>
                                            <p:cond delay="4999"/>
                                          </p:stCondLst>
                                        </p:cTn>
                                        <p:tgtEl>
                                          <p:spTgt spid="11"/>
                                        </p:tgtEl>
                                        <p:attrNameLst>
                                          <p:attrName>style.visibility</p:attrName>
                                        </p:attrNameLst>
                                      </p:cBhvr>
                                      <p:to>
                                        <p:strVal val="hidden"/>
                                      </p:to>
                                    </p:set>
                                  </p:childTnLst>
                                </p:cTn>
                              </p:par>
                              <p:par>
                                <p:cTn id="240" presetID="2" presetClass="exit" presetSubtype="6" fill="hold" nodeType="withEffect">
                                  <p:stCondLst>
                                    <p:cond delay="0"/>
                                  </p:stCondLst>
                                  <p:childTnLst>
                                    <p:anim calcmode="lin" valueType="num">
                                      <p:cBhvr additive="base">
                                        <p:cTn id="241" dur="5000"/>
                                        <p:tgtEl>
                                          <p:spTgt spid="14"/>
                                        </p:tgtEl>
                                        <p:attrNameLst>
                                          <p:attrName>ppt_x</p:attrName>
                                        </p:attrNameLst>
                                      </p:cBhvr>
                                      <p:tavLst>
                                        <p:tav tm="0">
                                          <p:val>
                                            <p:strVal val="ppt_x"/>
                                          </p:val>
                                        </p:tav>
                                        <p:tav tm="100000">
                                          <p:val>
                                            <p:strVal val="1+ppt_w/2"/>
                                          </p:val>
                                        </p:tav>
                                      </p:tavLst>
                                    </p:anim>
                                    <p:anim calcmode="lin" valueType="num">
                                      <p:cBhvr additive="base">
                                        <p:cTn id="242" dur="5000"/>
                                        <p:tgtEl>
                                          <p:spTgt spid="14"/>
                                        </p:tgtEl>
                                        <p:attrNameLst>
                                          <p:attrName>ppt_y</p:attrName>
                                        </p:attrNameLst>
                                      </p:cBhvr>
                                      <p:tavLst>
                                        <p:tav tm="0">
                                          <p:val>
                                            <p:strVal val="ppt_y"/>
                                          </p:val>
                                        </p:tav>
                                        <p:tav tm="100000">
                                          <p:val>
                                            <p:strVal val="1+ppt_h/2"/>
                                          </p:val>
                                        </p:tav>
                                      </p:tavLst>
                                    </p:anim>
                                    <p:set>
                                      <p:cBhvr>
                                        <p:cTn id="243" dur="1" fill="hold">
                                          <p:stCondLst>
                                            <p:cond delay="4999"/>
                                          </p:stCondLst>
                                        </p:cTn>
                                        <p:tgtEl>
                                          <p:spTgt spid="14"/>
                                        </p:tgtEl>
                                        <p:attrNameLst>
                                          <p:attrName>style.visibility</p:attrName>
                                        </p:attrNameLst>
                                      </p:cBhvr>
                                      <p:to>
                                        <p:strVal val="hidden"/>
                                      </p:to>
                                    </p:set>
                                  </p:childTnLst>
                                </p:cTn>
                              </p:par>
                              <p:par>
                                <p:cTn id="244" presetID="2" presetClass="exit" presetSubtype="6" fill="hold" nodeType="withEffect">
                                  <p:stCondLst>
                                    <p:cond delay="0"/>
                                  </p:stCondLst>
                                  <p:childTnLst>
                                    <p:anim calcmode="lin" valueType="num">
                                      <p:cBhvr additive="base">
                                        <p:cTn id="245" dur="5000"/>
                                        <p:tgtEl>
                                          <p:spTgt spid="16"/>
                                        </p:tgtEl>
                                        <p:attrNameLst>
                                          <p:attrName>ppt_x</p:attrName>
                                        </p:attrNameLst>
                                      </p:cBhvr>
                                      <p:tavLst>
                                        <p:tav tm="0">
                                          <p:val>
                                            <p:strVal val="ppt_x"/>
                                          </p:val>
                                        </p:tav>
                                        <p:tav tm="100000">
                                          <p:val>
                                            <p:strVal val="1+ppt_w/2"/>
                                          </p:val>
                                        </p:tav>
                                      </p:tavLst>
                                    </p:anim>
                                    <p:anim calcmode="lin" valueType="num">
                                      <p:cBhvr additive="base">
                                        <p:cTn id="246" dur="5000"/>
                                        <p:tgtEl>
                                          <p:spTgt spid="16"/>
                                        </p:tgtEl>
                                        <p:attrNameLst>
                                          <p:attrName>ppt_y</p:attrName>
                                        </p:attrNameLst>
                                      </p:cBhvr>
                                      <p:tavLst>
                                        <p:tav tm="0">
                                          <p:val>
                                            <p:strVal val="ppt_y"/>
                                          </p:val>
                                        </p:tav>
                                        <p:tav tm="100000">
                                          <p:val>
                                            <p:strVal val="1+ppt_h/2"/>
                                          </p:val>
                                        </p:tav>
                                      </p:tavLst>
                                    </p:anim>
                                    <p:set>
                                      <p:cBhvr>
                                        <p:cTn id="247" dur="1" fill="hold">
                                          <p:stCondLst>
                                            <p:cond delay="4999"/>
                                          </p:stCondLst>
                                        </p:cTn>
                                        <p:tgtEl>
                                          <p:spTgt spid="16"/>
                                        </p:tgtEl>
                                        <p:attrNameLst>
                                          <p:attrName>style.visibility</p:attrName>
                                        </p:attrNameLst>
                                      </p:cBhvr>
                                      <p:to>
                                        <p:strVal val="hidden"/>
                                      </p:to>
                                    </p:set>
                                  </p:childTnLst>
                                </p:cTn>
                              </p:par>
                              <p:par>
                                <p:cTn id="248" presetID="2" presetClass="exit" presetSubtype="6" fill="hold" nodeType="withEffect">
                                  <p:stCondLst>
                                    <p:cond delay="0"/>
                                  </p:stCondLst>
                                  <p:childTnLst>
                                    <p:anim calcmode="lin" valueType="num">
                                      <p:cBhvr additive="base">
                                        <p:cTn id="249" dur="5000"/>
                                        <p:tgtEl>
                                          <p:spTgt spid="18"/>
                                        </p:tgtEl>
                                        <p:attrNameLst>
                                          <p:attrName>ppt_x</p:attrName>
                                        </p:attrNameLst>
                                      </p:cBhvr>
                                      <p:tavLst>
                                        <p:tav tm="0">
                                          <p:val>
                                            <p:strVal val="ppt_x"/>
                                          </p:val>
                                        </p:tav>
                                        <p:tav tm="100000">
                                          <p:val>
                                            <p:strVal val="1+ppt_w/2"/>
                                          </p:val>
                                        </p:tav>
                                      </p:tavLst>
                                    </p:anim>
                                    <p:anim calcmode="lin" valueType="num">
                                      <p:cBhvr additive="base">
                                        <p:cTn id="250" dur="5000"/>
                                        <p:tgtEl>
                                          <p:spTgt spid="18"/>
                                        </p:tgtEl>
                                        <p:attrNameLst>
                                          <p:attrName>ppt_y</p:attrName>
                                        </p:attrNameLst>
                                      </p:cBhvr>
                                      <p:tavLst>
                                        <p:tav tm="0">
                                          <p:val>
                                            <p:strVal val="ppt_y"/>
                                          </p:val>
                                        </p:tav>
                                        <p:tav tm="100000">
                                          <p:val>
                                            <p:strVal val="1+ppt_h/2"/>
                                          </p:val>
                                        </p:tav>
                                      </p:tavLst>
                                    </p:anim>
                                    <p:set>
                                      <p:cBhvr>
                                        <p:cTn id="251" dur="1" fill="hold">
                                          <p:stCondLst>
                                            <p:cond delay="4999"/>
                                          </p:stCondLst>
                                        </p:cTn>
                                        <p:tgtEl>
                                          <p:spTgt spid="18"/>
                                        </p:tgtEl>
                                        <p:attrNameLst>
                                          <p:attrName>style.visibility</p:attrName>
                                        </p:attrNameLst>
                                      </p:cBhvr>
                                      <p:to>
                                        <p:strVal val="hidden"/>
                                      </p:to>
                                    </p:set>
                                  </p:childTnLst>
                                </p:cTn>
                              </p:par>
                              <p:par>
                                <p:cTn id="252" presetID="2" presetClass="exit" presetSubtype="6" fill="hold" nodeType="withEffect">
                                  <p:stCondLst>
                                    <p:cond delay="0"/>
                                  </p:stCondLst>
                                  <p:childTnLst>
                                    <p:anim calcmode="lin" valueType="num">
                                      <p:cBhvr additive="base">
                                        <p:cTn id="253" dur="5000"/>
                                        <p:tgtEl>
                                          <p:spTgt spid="19"/>
                                        </p:tgtEl>
                                        <p:attrNameLst>
                                          <p:attrName>ppt_x</p:attrName>
                                        </p:attrNameLst>
                                      </p:cBhvr>
                                      <p:tavLst>
                                        <p:tav tm="0">
                                          <p:val>
                                            <p:strVal val="ppt_x"/>
                                          </p:val>
                                        </p:tav>
                                        <p:tav tm="100000">
                                          <p:val>
                                            <p:strVal val="1+ppt_w/2"/>
                                          </p:val>
                                        </p:tav>
                                      </p:tavLst>
                                    </p:anim>
                                    <p:anim calcmode="lin" valueType="num">
                                      <p:cBhvr additive="base">
                                        <p:cTn id="254" dur="5000"/>
                                        <p:tgtEl>
                                          <p:spTgt spid="19"/>
                                        </p:tgtEl>
                                        <p:attrNameLst>
                                          <p:attrName>ppt_y</p:attrName>
                                        </p:attrNameLst>
                                      </p:cBhvr>
                                      <p:tavLst>
                                        <p:tav tm="0">
                                          <p:val>
                                            <p:strVal val="ppt_y"/>
                                          </p:val>
                                        </p:tav>
                                        <p:tav tm="100000">
                                          <p:val>
                                            <p:strVal val="1+ppt_h/2"/>
                                          </p:val>
                                        </p:tav>
                                      </p:tavLst>
                                    </p:anim>
                                    <p:set>
                                      <p:cBhvr>
                                        <p:cTn id="255" dur="1" fill="hold">
                                          <p:stCondLst>
                                            <p:cond delay="4999"/>
                                          </p:stCondLst>
                                        </p:cTn>
                                        <p:tgtEl>
                                          <p:spTgt spid="19"/>
                                        </p:tgtEl>
                                        <p:attrNameLst>
                                          <p:attrName>style.visibility</p:attrName>
                                        </p:attrNameLst>
                                      </p:cBhvr>
                                      <p:to>
                                        <p:strVal val="hidden"/>
                                      </p:to>
                                    </p:set>
                                  </p:childTnLst>
                                </p:cTn>
                              </p:par>
                              <p:par>
                                <p:cTn id="256" presetID="2" presetClass="exit" presetSubtype="6" fill="hold" nodeType="withEffect">
                                  <p:stCondLst>
                                    <p:cond delay="0"/>
                                  </p:stCondLst>
                                  <p:childTnLst>
                                    <p:anim calcmode="lin" valueType="num">
                                      <p:cBhvr additive="base">
                                        <p:cTn id="257" dur="5000"/>
                                        <p:tgtEl>
                                          <p:spTgt spid="22"/>
                                        </p:tgtEl>
                                        <p:attrNameLst>
                                          <p:attrName>ppt_x</p:attrName>
                                        </p:attrNameLst>
                                      </p:cBhvr>
                                      <p:tavLst>
                                        <p:tav tm="0">
                                          <p:val>
                                            <p:strVal val="ppt_x"/>
                                          </p:val>
                                        </p:tav>
                                        <p:tav tm="100000">
                                          <p:val>
                                            <p:strVal val="1+ppt_w/2"/>
                                          </p:val>
                                        </p:tav>
                                      </p:tavLst>
                                    </p:anim>
                                    <p:anim calcmode="lin" valueType="num">
                                      <p:cBhvr additive="base">
                                        <p:cTn id="258" dur="5000"/>
                                        <p:tgtEl>
                                          <p:spTgt spid="22"/>
                                        </p:tgtEl>
                                        <p:attrNameLst>
                                          <p:attrName>ppt_y</p:attrName>
                                        </p:attrNameLst>
                                      </p:cBhvr>
                                      <p:tavLst>
                                        <p:tav tm="0">
                                          <p:val>
                                            <p:strVal val="ppt_y"/>
                                          </p:val>
                                        </p:tav>
                                        <p:tav tm="100000">
                                          <p:val>
                                            <p:strVal val="1+ppt_h/2"/>
                                          </p:val>
                                        </p:tav>
                                      </p:tavLst>
                                    </p:anim>
                                    <p:set>
                                      <p:cBhvr>
                                        <p:cTn id="259" dur="1" fill="hold">
                                          <p:stCondLst>
                                            <p:cond delay="4999"/>
                                          </p:stCondLst>
                                        </p:cTn>
                                        <p:tgtEl>
                                          <p:spTgt spid="22"/>
                                        </p:tgtEl>
                                        <p:attrNameLst>
                                          <p:attrName>style.visibility</p:attrName>
                                        </p:attrNameLst>
                                      </p:cBhvr>
                                      <p:to>
                                        <p:strVal val="hidden"/>
                                      </p:to>
                                    </p:set>
                                  </p:childTnLst>
                                </p:cTn>
                              </p:par>
                              <p:par>
                                <p:cTn id="260" presetID="2" presetClass="exit" presetSubtype="6" fill="hold" nodeType="withEffect">
                                  <p:stCondLst>
                                    <p:cond delay="0"/>
                                  </p:stCondLst>
                                  <p:childTnLst>
                                    <p:anim calcmode="lin" valueType="num">
                                      <p:cBhvr additive="base">
                                        <p:cTn id="261" dur="5000"/>
                                        <p:tgtEl>
                                          <p:spTgt spid="24"/>
                                        </p:tgtEl>
                                        <p:attrNameLst>
                                          <p:attrName>ppt_x</p:attrName>
                                        </p:attrNameLst>
                                      </p:cBhvr>
                                      <p:tavLst>
                                        <p:tav tm="0">
                                          <p:val>
                                            <p:strVal val="ppt_x"/>
                                          </p:val>
                                        </p:tav>
                                        <p:tav tm="100000">
                                          <p:val>
                                            <p:strVal val="1+ppt_w/2"/>
                                          </p:val>
                                        </p:tav>
                                      </p:tavLst>
                                    </p:anim>
                                    <p:anim calcmode="lin" valueType="num">
                                      <p:cBhvr additive="base">
                                        <p:cTn id="262" dur="5000"/>
                                        <p:tgtEl>
                                          <p:spTgt spid="24"/>
                                        </p:tgtEl>
                                        <p:attrNameLst>
                                          <p:attrName>ppt_y</p:attrName>
                                        </p:attrNameLst>
                                      </p:cBhvr>
                                      <p:tavLst>
                                        <p:tav tm="0">
                                          <p:val>
                                            <p:strVal val="ppt_y"/>
                                          </p:val>
                                        </p:tav>
                                        <p:tav tm="100000">
                                          <p:val>
                                            <p:strVal val="1+ppt_h/2"/>
                                          </p:val>
                                        </p:tav>
                                      </p:tavLst>
                                    </p:anim>
                                    <p:set>
                                      <p:cBhvr>
                                        <p:cTn id="263" dur="1" fill="hold">
                                          <p:stCondLst>
                                            <p:cond delay="4999"/>
                                          </p:stCondLst>
                                        </p:cTn>
                                        <p:tgtEl>
                                          <p:spTgt spid="24"/>
                                        </p:tgtEl>
                                        <p:attrNameLst>
                                          <p:attrName>style.visibility</p:attrName>
                                        </p:attrNameLst>
                                      </p:cBhvr>
                                      <p:to>
                                        <p:strVal val="hidden"/>
                                      </p:to>
                                    </p:set>
                                  </p:childTnLst>
                                </p:cTn>
                              </p:par>
                              <p:par>
                                <p:cTn id="264" presetID="2" presetClass="exit" presetSubtype="6" fill="hold" nodeType="withEffect">
                                  <p:stCondLst>
                                    <p:cond delay="0"/>
                                  </p:stCondLst>
                                  <p:childTnLst>
                                    <p:anim calcmode="lin" valueType="num">
                                      <p:cBhvr additive="base">
                                        <p:cTn id="265" dur="5000"/>
                                        <p:tgtEl>
                                          <p:spTgt spid="26"/>
                                        </p:tgtEl>
                                        <p:attrNameLst>
                                          <p:attrName>ppt_x</p:attrName>
                                        </p:attrNameLst>
                                      </p:cBhvr>
                                      <p:tavLst>
                                        <p:tav tm="0">
                                          <p:val>
                                            <p:strVal val="ppt_x"/>
                                          </p:val>
                                        </p:tav>
                                        <p:tav tm="100000">
                                          <p:val>
                                            <p:strVal val="1+ppt_w/2"/>
                                          </p:val>
                                        </p:tav>
                                      </p:tavLst>
                                    </p:anim>
                                    <p:anim calcmode="lin" valueType="num">
                                      <p:cBhvr additive="base">
                                        <p:cTn id="266" dur="5000"/>
                                        <p:tgtEl>
                                          <p:spTgt spid="26"/>
                                        </p:tgtEl>
                                        <p:attrNameLst>
                                          <p:attrName>ppt_y</p:attrName>
                                        </p:attrNameLst>
                                      </p:cBhvr>
                                      <p:tavLst>
                                        <p:tav tm="0">
                                          <p:val>
                                            <p:strVal val="ppt_y"/>
                                          </p:val>
                                        </p:tav>
                                        <p:tav tm="100000">
                                          <p:val>
                                            <p:strVal val="1+ppt_h/2"/>
                                          </p:val>
                                        </p:tav>
                                      </p:tavLst>
                                    </p:anim>
                                    <p:set>
                                      <p:cBhvr>
                                        <p:cTn id="267" dur="1" fill="hold">
                                          <p:stCondLst>
                                            <p:cond delay="4999"/>
                                          </p:stCondLst>
                                        </p:cTn>
                                        <p:tgtEl>
                                          <p:spTgt spid="26"/>
                                        </p:tgtEl>
                                        <p:attrNameLst>
                                          <p:attrName>style.visibility</p:attrName>
                                        </p:attrNameLst>
                                      </p:cBhvr>
                                      <p:to>
                                        <p:strVal val="hidden"/>
                                      </p:to>
                                    </p:set>
                                  </p:childTnLst>
                                </p:cTn>
                              </p:par>
                              <p:par>
                                <p:cTn id="268" presetID="2" presetClass="exit" presetSubtype="6" fill="hold" nodeType="withEffect">
                                  <p:stCondLst>
                                    <p:cond delay="0"/>
                                  </p:stCondLst>
                                  <p:childTnLst>
                                    <p:anim calcmode="lin" valueType="num">
                                      <p:cBhvr additive="base">
                                        <p:cTn id="269" dur="5000"/>
                                        <p:tgtEl>
                                          <p:spTgt spid="27"/>
                                        </p:tgtEl>
                                        <p:attrNameLst>
                                          <p:attrName>ppt_x</p:attrName>
                                        </p:attrNameLst>
                                      </p:cBhvr>
                                      <p:tavLst>
                                        <p:tav tm="0">
                                          <p:val>
                                            <p:strVal val="ppt_x"/>
                                          </p:val>
                                        </p:tav>
                                        <p:tav tm="100000">
                                          <p:val>
                                            <p:strVal val="1+ppt_w/2"/>
                                          </p:val>
                                        </p:tav>
                                      </p:tavLst>
                                    </p:anim>
                                    <p:anim calcmode="lin" valueType="num">
                                      <p:cBhvr additive="base">
                                        <p:cTn id="270" dur="5000"/>
                                        <p:tgtEl>
                                          <p:spTgt spid="27"/>
                                        </p:tgtEl>
                                        <p:attrNameLst>
                                          <p:attrName>ppt_y</p:attrName>
                                        </p:attrNameLst>
                                      </p:cBhvr>
                                      <p:tavLst>
                                        <p:tav tm="0">
                                          <p:val>
                                            <p:strVal val="ppt_y"/>
                                          </p:val>
                                        </p:tav>
                                        <p:tav tm="100000">
                                          <p:val>
                                            <p:strVal val="1+ppt_h/2"/>
                                          </p:val>
                                        </p:tav>
                                      </p:tavLst>
                                    </p:anim>
                                    <p:set>
                                      <p:cBhvr>
                                        <p:cTn id="271" dur="1" fill="hold">
                                          <p:stCondLst>
                                            <p:cond delay="4999"/>
                                          </p:stCondLst>
                                        </p:cTn>
                                        <p:tgtEl>
                                          <p:spTgt spid="27"/>
                                        </p:tgtEl>
                                        <p:attrNameLst>
                                          <p:attrName>style.visibility</p:attrName>
                                        </p:attrNameLst>
                                      </p:cBhvr>
                                      <p:to>
                                        <p:strVal val="hidden"/>
                                      </p:to>
                                    </p:set>
                                  </p:childTnLst>
                                </p:cTn>
                              </p:par>
                              <p:par>
                                <p:cTn id="272" presetID="2" presetClass="exit" presetSubtype="6" fill="hold" nodeType="withEffect">
                                  <p:stCondLst>
                                    <p:cond delay="0"/>
                                  </p:stCondLst>
                                  <p:childTnLst>
                                    <p:anim calcmode="lin" valueType="num">
                                      <p:cBhvr additive="base">
                                        <p:cTn id="273" dur="5000"/>
                                        <p:tgtEl>
                                          <p:spTgt spid="30"/>
                                        </p:tgtEl>
                                        <p:attrNameLst>
                                          <p:attrName>ppt_x</p:attrName>
                                        </p:attrNameLst>
                                      </p:cBhvr>
                                      <p:tavLst>
                                        <p:tav tm="0">
                                          <p:val>
                                            <p:strVal val="ppt_x"/>
                                          </p:val>
                                        </p:tav>
                                        <p:tav tm="100000">
                                          <p:val>
                                            <p:strVal val="1+ppt_w/2"/>
                                          </p:val>
                                        </p:tav>
                                      </p:tavLst>
                                    </p:anim>
                                    <p:anim calcmode="lin" valueType="num">
                                      <p:cBhvr additive="base">
                                        <p:cTn id="274" dur="5000"/>
                                        <p:tgtEl>
                                          <p:spTgt spid="30"/>
                                        </p:tgtEl>
                                        <p:attrNameLst>
                                          <p:attrName>ppt_y</p:attrName>
                                        </p:attrNameLst>
                                      </p:cBhvr>
                                      <p:tavLst>
                                        <p:tav tm="0">
                                          <p:val>
                                            <p:strVal val="ppt_y"/>
                                          </p:val>
                                        </p:tav>
                                        <p:tav tm="100000">
                                          <p:val>
                                            <p:strVal val="1+ppt_h/2"/>
                                          </p:val>
                                        </p:tav>
                                      </p:tavLst>
                                    </p:anim>
                                    <p:set>
                                      <p:cBhvr>
                                        <p:cTn id="275" dur="1" fill="hold">
                                          <p:stCondLst>
                                            <p:cond delay="4999"/>
                                          </p:stCondLst>
                                        </p:cTn>
                                        <p:tgtEl>
                                          <p:spTgt spid="30"/>
                                        </p:tgtEl>
                                        <p:attrNameLst>
                                          <p:attrName>style.visibility</p:attrName>
                                        </p:attrNameLst>
                                      </p:cBhvr>
                                      <p:to>
                                        <p:strVal val="hidden"/>
                                      </p:to>
                                    </p:set>
                                  </p:childTnLst>
                                </p:cTn>
                              </p:par>
                              <p:par>
                                <p:cTn id="276" presetID="2" presetClass="exit" presetSubtype="6" fill="hold" nodeType="withEffect">
                                  <p:stCondLst>
                                    <p:cond delay="0"/>
                                  </p:stCondLst>
                                  <p:childTnLst>
                                    <p:anim calcmode="lin" valueType="num">
                                      <p:cBhvr additive="base">
                                        <p:cTn id="277" dur="5000"/>
                                        <p:tgtEl>
                                          <p:spTgt spid="31"/>
                                        </p:tgtEl>
                                        <p:attrNameLst>
                                          <p:attrName>ppt_x</p:attrName>
                                        </p:attrNameLst>
                                      </p:cBhvr>
                                      <p:tavLst>
                                        <p:tav tm="0">
                                          <p:val>
                                            <p:strVal val="ppt_x"/>
                                          </p:val>
                                        </p:tav>
                                        <p:tav tm="100000">
                                          <p:val>
                                            <p:strVal val="1+ppt_w/2"/>
                                          </p:val>
                                        </p:tav>
                                      </p:tavLst>
                                    </p:anim>
                                    <p:anim calcmode="lin" valueType="num">
                                      <p:cBhvr additive="base">
                                        <p:cTn id="278" dur="5000"/>
                                        <p:tgtEl>
                                          <p:spTgt spid="31"/>
                                        </p:tgtEl>
                                        <p:attrNameLst>
                                          <p:attrName>ppt_y</p:attrName>
                                        </p:attrNameLst>
                                      </p:cBhvr>
                                      <p:tavLst>
                                        <p:tav tm="0">
                                          <p:val>
                                            <p:strVal val="ppt_y"/>
                                          </p:val>
                                        </p:tav>
                                        <p:tav tm="100000">
                                          <p:val>
                                            <p:strVal val="1+ppt_h/2"/>
                                          </p:val>
                                        </p:tav>
                                      </p:tavLst>
                                    </p:anim>
                                    <p:set>
                                      <p:cBhvr>
                                        <p:cTn id="279" dur="1" fill="hold">
                                          <p:stCondLst>
                                            <p:cond delay="4999"/>
                                          </p:stCondLst>
                                        </p:cTn>
                                        <p:tgtEl>
                                          <p:spTgt spid="31"/>
                                        </p:tgtEl>
                                        <p:attrNameLst>
                                          <p:attrName>style.visibility</p:attrName>
                                        </p:attrNameLst>
                                      </p:cBhvr>
                                      <p:to>
                                        <p:strVal val="hidden"/>
                                      </p:to>
                                    </p:set>
                                  </p:childTnLst>
                                </p:cTn>
                              </p:par>
                              <p:par>
                                <p:cTn id="280" presetID="2" presetClass="exit" presetSubtype="6" fill="hold" nodeType="withEffect">
                                  <p:stCondLst>
                                    <p:cond delay="0"/>
                                  </p:stCondLst>
                                  <p:childTnLst>
                                    <p:anim calcmode="lin" valueType="num">
                                      <p:cBhvr additive="base">
                                        <p:cTn id="281" dur="5000"/>
                                        <p:tgtEl>
                                          <p:spTgt spid="34"/>
                                        </p:tgtEl>
                                        <p:attrNameLst>
                                          <p:attrName>ppt_x</p:attrName>
                                        </p:attrNameLst>
                                      </p:cBhvr>
                                      <p:tavLst>
                                        <p:tav tm="0">
                                          <p:val>
                                            <p:strVal val="ppt_x"/>
                                          </p:val>
                                        </p:tav>
                                        <p:tav tm="100000">
                                          <p:val>
                                            <p:strVal val="1+ppt_w/2"/>
                                          </p:val>
                                        </p:tav>
                                      </p:tavLst>
                                    </p:anim>
                                    <p:anim calcmode="lin" valueType="num">
                                      <p:cBhvr additive="base">
                                        <p:cTn id="282" dur="5000"/>
                                        <p:tgtEl>
                                          <p:spTgt spid="34"/>
                                        </p:tgtEl>
                                        <p:attrNameLst>
                                          <p:attrName>ppt_y</p:attrName>
                                        </p:attrNameLst>
                                      </p:cBhvr>
                                      <p:tavLst>
                                        <p:tav tm="0">
                                          <p:val>
                                            <p:strVal val="ppt_y"/>
                                          </p:val>
                                        </p:tav>
                                        <p:tav tm="100000">
                                          <p:val>
                                            <p:strVal val="1+ppt_h/2"/>
                                          </p:val>
                                        </p:tav>
                                      </p:tavLst>
                                    </p:anim>
                                    <p:set>
                                      <p:cBhvr>
                                        <p:cTn id="283" dur="1" fill="hold">
                                          <p:stCondLst>
                                            <p:cond delay="4999"/>
                                          </p:stCondLst>
                                        </p:cTn>
                                        <p:tgtEl>
                                          <p:spTgt spid="34"/>
                                        </p:tgtEl>
                                        <p:attrNameLst>
                                          <p:attrName>style.visibility</p:attrName>
                                        </p:attrNameLst>
                                      </p:cBhvr>
                                      <p:to>
                                        <p:strVal val="hidden"/>
                                      </p:to>
                                    </p:set>
                                  </p:childTnLst>
                                </p:cTn>
                              </p:par>
                              <p:par>
                                <p:cTn id="284" presetID="2" presetClass="exit" presetSubtype="6" fill="hold" nodeType="withEffect">
                                  <p:stCondLst>
                                    <p:cond delay="0"/>
                                  </p:stCondLst>
                                  <p:childTnLst>
                                    <p:anim calcmode="lin" valueType="num">
                                      <p:cBhvr additive="base">
                                        <p:cTn id="285" dur="5000"/>
                                        <p:tgtEl>
                                          <p:spTgt spid="37"/>
                                        </p:tgtEl>
                                        <p:attrNameLst>
                                          <p:attrName>ppt_x</p:attrName>
                                        </p:attrNameLst>
                                      </p:cBhvr>
                                      <p:tavLst>
                                        <p:tav tm="0">
                                          <p:val>
                                            <p:strVal val="ppt_x"/>
                                          </p:val>
                                        </p:tav>
                                        <p:tav tm="100000">
                                          <p:val>
                                            <p:strVal val="1+ppt_w/2"/>
                                          </p:val>
                                        </p:tav>
                                      </p:tavLst>
                                    </p:anim>
                                    <p:anim calcmode="lin" valueType="num">
                                      <p:cBhvr additive="base">
                                        <p:cTn id="286" dur="5000"/>
                                        <p:tgtEl>
                                          <p:spTgt spid="37"/>
                                        </p:tgtEl>
                                        <p:attrNameLst>
                                          <p:attrName>ppt_y</p:attrName>
                                        </p:attrNameLst>
                                      </p:cBhvr>
                                      <p:tavLst>
                                        <p:tav tm="0">
                                          <p:val>
                                            <p:strVal val="ppt_y"/>
                                          </p:val>
                                        </p:tav>
                                        <p:tav tm="100000">
                                          <p:val>
                                            <p:strVal val="1+ppt_h/2"/>
                                          </p:val>
                                        </p:tav>
                                      </p:tavLst>
                                    </p:anim>
                                    <p:set>
                                      <p:cBhvr>
                                        <p:cTn id="287" dur="1" fill="hold">
                                          <p:stCondLst>
                                            <p:cond delay="4999"/>
                                          </p:stCondLst>
                                        </p:cTn>
                                        <p:tgtEl>
                                          <p:spTgt spid="37"/>
                                        </p:tgtEl>
                                        <p:attrNameLst>
                                          <p:attrName>style.visibility</p:attrName>
                                        </p:attrNameLst>
                                      </p:cBhvr>
                                      <p:to>
                                        <p:strVal val="hidden"/>
                                      </p:to>
                                    </p:set>
                                  </p:childTnLst>
                                </p:cTn>
                              </p:par>
                              <p:par>
                                <p:cTn id="288" presetID="2" presetClass="exit" presetSubtype="6" fill="hold" nodeType="withEffect">
                                  <p:stCondLst>
                                    <p:cond delay="0"/>
                                  </p:stCondLst>
                                  <p:childTnLst>
                                    <p:anim calcmode="lin" valueType="num">
                                      <p:cBhvr additive="base">
                                        <p:cTn id="289" dur="5000"/>
                                        <p:tgtEl>
                                          <p:spTgt spid="38"/>
                                        </p:tgtEl>
                                        <p:attrNameLst>
                                          <p:attrName>ppt_x</p:attrName>
                                        </p:attrNameLst>
                                      </p:cBhvr>
                                      <p:tavLst>
                                        <p:tav tm="0">
                                          <p:val>
                                            <p:strVal val="ppt_x"/>
                                          </p:val>
                                        </p:tav>
                                        <p:tav tm="100000">
                                          <p:val>
                                            <p:strVal val="1+ppt_w/2"/>
                                          </p:val>
                                        </p:tav>
                                      </p:tavLst>
                                    </p:anim>
                                    <p:anim calcmode="lin" valueType="num">
                                      <p:cBhvr additive="base">
                                        <p:cTn id="290" dur="5000"/>
                                        <p:tgtEl>
                                          <p:spTgt spid="38"/>
                                        </p:tgtEl>
                                        <p:attrNameLst>
                                          <p:attrName>ppt_y</p:attrName>
                                        </p:attrNameLst>
                                      </p:cBhvr>
                                      <p:tavLst>
                                        <p:tav tm="0">
                                          <p:val>
                                            <p:strVal val="ppt_y"/>
                                          </p:val>
                                        </p:tav>
                                        <p:tav tm="100000">
                                          <p:val>
                                            <p:strVal val="1+ppt_h/2"/>
                                          </p:val>
                                        </p:tav>
                                      </p:tavLst>
                                    </p:anim>
                                    <p:set>
                                      <p:cBhvr>
                                        <p:cTn id="291" dur="1" fill="hold">
                                          <p:stCondLst>
                                            <p:cond delay="4999"/>
                                          </p:stCondLst>
                                        </p:cTn>
                                        <p:tgtEl>
                                          <p:spTgt spid="38"/>
                                        </p:tgtEl>
                                        <p:attrNameLst>
                                          <p:attrName>style.visibility</p:attrName>
                                        </p:attrNameLst>
                                      </p:cBhvr>
                                      <p:to>
                                        <p:strVal val="hidden"/>
                                      </p:to>
                                    </p:set>
                                  </p:childTnLst>
                                </p:cTn>
                              </p:par>
                              <p:par>
                                <p:cTn id="292" presetID="2" presetClass="exit" presetSubtype="6" fill="hold" nodeType="withEffect">
                                  <p:stCondLst>
                                    <p:cond delay="0"/>
                                  </p:stCondLst>
                                  <p:childTnLst>
                                    <p:anim calcmode="lin" valueType="num">
                                      <p:cBhvr additive="base">
                                        <p:cTn id="293" dur="5000"/>
                                        <p:tgtEl>
                                          <p:spTgt spid="39"/>
                                        </p:tgtEl>
                                        <p:attrNameLst>
                                          <p:attrName>ppt_x</p:attrName>
                                        </p:attrNameLst>
                                      </p:cBhvr>
                                      <p:tavLst>
                                        <p:tav tm="0">
                                          <p:val>
                                            <p:strVal val="ppt_x"/>
                                          </p:val>
                                        </p:tav>
                                        <p:tav tm="100000">
                                          <p:val>
                                            <p:strVal val="1+ppt_w/2"/>
                                          </p:val>
                                        </p:tav>
                                      </p:tavLst>
                                    </p:anim>
                                    <p:anim calcmode="lin" valueType="num">
                                      <p:cBhvr additive="base">
                                        <p:cTn id="294" dur="5000"/>
                                        <p:tgtEl>
                                          <p:spTgt spid="39"/>
                                        </p:tgtEl>
                                        <p:attrNameLst>
                                          <p:attrName>ppt_y</p:attrName>
                                        </p:attrNameLst>
                                      </p:cBhvr>
                                      <p:tavLst>
                                        <p:tav tm="0">
                                          <p:val>
                                            <p:strVal val="ppt_y"/>
                                          </p:val>
                                        </p:tav>
                                        <p:tav tm="100000">
                                          <p:val>
                                            <p:strVal val="1+ppt_h/2"/>
                                          </p:val>
                                        </p:tav>
                                      </p:tavLst>
                                    </p:anim>
                                    <p:set>
                                      <p:cBhvr>
                                        <p:cTn id="295" dur="1" fill="hold">
                                          <p:stCondLst>
                                            <p:cond delay="4999"/>
                                          </p:stCondLst>
                                        </p:cTn>
                                        <p:tgtEl>
                                          <p:spTgt spid="39"/>
                                        </p:tgtEl>
                                        <p:attrNameLst>
                                          <p:attrName>style.visibility</p:attrName>
                                        </p:attrNameLst>
                                      </p:cBhvr>
                                      <p:to>
                                        <p:strVal val="hidden"/>
                                      </p:to>
                                    </p:set>
                                  </p:childTnLst>
                                </p:cTn>
                              </p:par>
                              <p:par>
                                <p:cTn id="296" presetID="2" presetClass="exit" presetSubtype="12" fill="hold" nodeType="withEffect">
                                  <p:stCondLst>
                                    <p:cond delay="0"/>
                                  </p:stCondLst>
                                  <p:childTnLst>
                                    <p:anim calcmode="lin" valueType="num">
                                      <p:cBhvr additive="base">
                                        <p:cTn id="297" dur="5000"/>
                                        <p:tgtEl>
                                          <p:spTgt spid="7"/>
                                        </p:tgtEl>
                                        <p:attrNameLst>
                                          <p:attrName>ppt_x</p:attrName>
                                        </p:attrNameLst>
                                      </p:cBhvr>
                                      <p:tavLst>
                                        <p:tav tm="0">
                                          <p:val>
                                            <p:strVal val="ppt_x"/>
                                          </p:val>
                                        </p:tav>
                                        <p:tav tm="100000">
                                          <p:val>
                                            <p:strVal val="0-ppt_w/2"/>
                                          </p:val>
                                        </p:tav>
                                      </p:tavLst>
                                    </p:anim>
                                    <p:anim calcmode="lin" valueType="num">
                                      <p:cBhvr additive="base">
                                        <p:cTn id="298" dur="5000"/>
                                        <p:tgtEl>
                                          <p:spTgt spid="7"/>
                                        </p:tgtEl>
                                        <p:attrNameLst>
                                          <p:attrName>ppt_y</p:attrName>
                                        </p:attrNameLst>
                                      </p:cBhvr>
                                      <p:tavLst>
                                        <p:tav tm="0">
                                          <p:val>
                                            <p:strVal val="ppt_y"/>
                                          </p:val>
                                        </p:tav>
                                        <p:tav tm="100000">
                                          <p:val>
                                            <p:strVal val="1+ppt_h/2"/>
                                          </p:val>
                                        </p:tav>
                                      </p:tavLst>
                                    </p:anim>
                                    <p:set>
                                      <p:cBhvr>
                                        <p:cTn id="299" dur="1" fill="hold">
                                          <p:stCondLst>
                                            <p:cond delay="4999"/>
                                          </p:stCondLst>
                                        </p:cTn>
                                        <p:tgtEl>
                                          <p:spTgt spid="7"/>
                                        </p:tgtEl>
                                        <p:attrNameLst>
                                          <p:attrName>style.visibility</p:attrName>
                                        </p:attrNameLst>
                                      </p:cBhvr>
                                      <p:to>
                                        <p:strVal val="hidden"/>
                                      </p:to>
                                    </p:set>
                                  </p:childTnLst>
                                </p:cTn>
                              </p:par>
                              <p:par>
                                <p:cTn id="300" presetID="2" presetClass="exit" presetSubtype="12" fill="hold" nodeType="withEffect">
                                  <p:stCondLst>
                                    <p:cond delay="0"/>
                                  </p:stCondLst>
                                  <p:childTnLst>
                                    <p:anim calcmode="lin" valueType="num">
                                      <p:cBhvr additive="base">
                                        <p:cTn id="301" dur="5000"/>
                                        <p:tgtEl>
                                          <p:spTgt spid="9"/>
                                        </p:tgtEl>
                                        <p:attrNameLst>
                                          <p:attrName>ppt_x</p:attrName>
                                        </p:attrNameLst>
                                      </p:cBhvr>
                                      <p:tavLst>
                                        <p:tav tm="0">
                                          <p:val>
                                            <p:strVal val="ppt_x"/>
                                          </p:val>
                                        </p:tav>
                                        <p:tav tm="100000">
                                          <p:val>
                                            <p:strVal val="0-ppt_w/2"/>
                                          </p:val>
                                        </p:tav>
                                      </p:tavLst>
                                    </p:anim>
                                    <p:anim calcmode="lin" valueType="num">
                                      <p:cBhvr additive="base">
                                        <p:cTn id="302" dur="5000"/>
                                        <p:tgtEl>
                                          <p:spTgt spid="9"/>
                                        </p:tgtEl>
                                        <p:attrNameLst>
                                          <p:attrName>ppt_y</p:attrName>
                                        </p:attrNameLst>
                                      </p:cBhvr>
                                      <p:tavLst>
                                        <p:tav tm="0">
                                          <p:val>
                                            <p:strVal val="ppt_y"/>
                                          </p:val>
                                        </p:tav>
                                        <p:tav tm="100000">
                                          <p:val>
                                            <p:strVal val="1+ppt_h/2"/>
                                          </p:val>
                                        </p:tav>
                                      </p:tavLst>
                                    </p:anim>
                                    <p:set>
                                      <p:cBhvr>
                                        <p:cTn id="303" dur="1" fill="hold">
                                          <p:stCondLst>
                                            <p:cond delay="4999"/>
                                          </p:stCondLst>
                                        </p:cTn>
                                        <p:tgtEl>
                                          <p:spTgt spid="9"/>
                                        </p:tgtEl>
                                        <p:attrNameLst>
                                          <p:attrName>style.visibility</p:attrName>
                                        </p:attrNameLst>
                                      </p:cBhvr>
                                      <p:to>
                                        <p:strVal val="hidden"/>
                                      </p:to>
                                    </p:set>
                                  </p:childTnLst>
                                </p:cTn>
                              </p:par>
                              <p:par>
                                <p:cTn id="304" presetID="2" presetClass="exit" presetSubtype="12" fill="hold" nodeType="withEffect">
                                  <p:stCondLst>
                                    <p:cond delay="0"/>
                                  </p:stCondLst>
                                  <p:childTnLst>
                                    <p:anim calcmode="lin" valueType="num">
                                      <p:cBhvr additive="base">
                                        <p:cTn id="305" dur="5000"/>
                                        <p:tgtEl>
                                          <p:spTgt spid="12"/>
                                        </p:tgtEl>
                                        <p:attrNameLst>
                                          <p:attrName>ppt_x</p:attrName>
                                        </p:attrNameLst>
                                      </p:cBhvr>
                                      <p:tavLst>
                                        <p:tav tm="0">
                                          <p:val>
                                            <p:strVal val="ppt_x"/>
                                          </p:val>
                                        </p:tav>
                                        <p:tav tm="100000">
                                          <p:val>
                                            <p:strVal val="0-ppt_w/2"/>
                                          </p:val>
                                        </p:tav>
                                      </p:tavLst>
                                    </p:anim>
                                    <p:anim calcmode="lin" valueType="num">
                                      <p:cBhvr additive="base">
                                        <p:cTn id="306" dur="5000"/>
                                        <p:tgtEl>
                                          <p:spTgt spid="12"/>
                                        </p:tgtEl>
                                        <p:attrNameLst>
                                          <p:attrName>ppt_y</p:attrName>
                                        </p:attrNameLst>
                                      </p:cBhvr>
                                      <p:tavLst>
                                        <p:tav tm="0">
                                          <p:val>
                                            <p:strVal val="ppt_y"/>
                                          </p:val>
                                        </p:tav>
                                        <p:tav tm="100000">
                                          <p:val>
                                            <p:strVal val="1+ppt_h/2"/>
                                          </p:val>
                                        </p:tav>
                                      </p:tavLst>
                                    </p:anim>
                                    <p:set>
                                      <p:cBhvr>
                                        <p:cTn id="307" dur="1" fill="hold">
                                          <p:stCondLst>
                                            <p:cond delay="4999"/>
                                          </p:stCondLst>
                                        </p:cTn>
                                        <p:tgtEl>
                                          <p:spTgt spid="12"/>
                                        </p:tgtEl>
                                        <p:attrNameLst>
                                          <p:attrName>style.visibility</p:attrName>
                                        </p:attrNameLst>
                                      </p:cBhvr>
                                      <p:to>
                                        <p:strVal val="hidden"/>
                                      </p:to>
                                    </p:set>
                                  </p:childTnLst>
                                </p:cTn>
                              </p:par>
                              <p:par>
                                <p:cTn id="308" presetID="2" presetClass="exit" presetSubtype="12" fill="hold" nodeType="withEffect">
                                  <p:stCondLst>
                                    <p:cond delay="0"/>
                                  </p:stCondLst>
                                  <p:childTnLst>
                                    <p:anim calcmode="lin" valueType="num">
                                      <p:cBhvr additive="base">
                                        <p:cTn id="309" dur="5000"/>
                                        <p:tgtEl>
                                          <p:spTgt spid="13"/>
                                        </p:tgtEl>
                                        <p:attrNameLst>
                                          <p:attrName>ppt_x</p:attrName>
                                        </p:attrNameLst>
                                      </p:cBhvr>
                                      <p:tavLst>
                                        <p:tav tm="0">
                                          <p:val>
                                            <p:strVal val="ppt_x"/>
                                          </p:val>
                                        </p:tav>
                                        <p:tav tm="100000">
                                          <p:val>
                                            <p:strVal val="0-ppt_w/2"/>
                                          </p:val>
                                        </p:tav>
                                      </p:tavLst>
                                    </p:anim>
                                    <p:anim calcmode="lin" valueType="num">
                                      <p:cBhvr additive="base">
                                        <p:cTn id="310" dur="5000"/>
                                        <p:tgtEl>
                                          <p:spTgt spid="13"/>
                                        </p:tgtEl>
                                        <p:attrNameLst>
                                          <p:attrName>ppt_y</p:attrName>
                                        </p:attrNameLst>
                                      </p:cBhvr>
                                      <p:tavLst>
                                        <p:tav tm="0">
                                          <p:val>
                                            <p:strVal val="ppt_y"/>
                                          </p:val>
                                        </p:tav>
                                        <p:tav tm="100000">
                                          <p:val>
                                            <p:strVal val="1+ppt_h/2"/>
                                          </p:val>
                                        </p:tav>
                                      </p:tavLst>
                                    </p:anim>
                                    <p:set>
                                      <p:cBhvr>
                                        <p:cTn id="311" dur="1" fill="hold">
                                          <p:stCondLst>
                                            <p:cond delay="4999"/>
                                          </p:stCondLst>
                                        </p:cTn>
                                        <p:tgtEl>
                                          <p:spTgt spid="13"/>
                                        </p:tgtEl>
                                        <p:attrNameLst>
                                          <p:attrName>style.visibility</p:attrName>
                                        </p:attrNameLst>
                                      </p:cBhvr>
                                      <p:to>
                                        <p:strVal val="hidden"/>
                                      </p:to>
                                    </p:set>
                                  </p:childTnLst>
                                </p:cTn>
                              </p:par>
                              <p:par>
                                <p:cTn id="312" presetID="2" presetClass="exit" presetSubtype="12" fill="hold" nodeType="withEffect">
                                  <p:stCondLst>
                                    <p:cond delay="0"/>
                                  </p:stCondLst>
                                  <p:childTnLst>
                                    <p:anim calcmode="lin" valueType="num">
                                      <p:cBhvr additive="base">
                                        <p:cTn id="313" dur="5000"/>
                                        <p:tgtEl>
                                          <p:spTgt spid="15"/>
                                        </p:tgtEl>
                                        <p:attrNameLst>
                                          <p:attrName>ppt_x</p:attrName>
                                        </p:attrNameLst>
                                      </p:cBhvr>
                                      <p:tavLst>
                                        <p:tav tm="0">
                                          <p:val>
                                            <p:strVal val="ppt_x"/>
                                          </p:val>
                                        </p:tav>
                                        <p:tav tm="100000">
                                          <p:val>
                                            <p:strVal val="0-ppt_w/2"/>
                                          </p:val>
                                        </p:tav>
                                      </p:tavLst>
                                    </p:anim>
                                    <p:anim calcmode="lin" valueType="num">
                                      <p:cBhvr additive="base">
                                        <p:cTn id="314" dur="5000"/>
                                        <p:tgtEl>
                                          <p:spTgt spid="15"/>
                                        </p:tgtEl>
                                        <p:attrNameLst>
                                          <p:attrName>ppt_y</p:attrName>
                                        </p:attrNameLst>
                                      </p:cBhvr>
                                      <p:tavLst>
                                        <p:tav tm="0">
                                          <p:val>
                                            <p:strVal val="ppt_y"/>
                                          </p:val>
                                        </p:tav>
                                        <p:tav tm="100000">
                                          <p:val>
                                            <p:strVal val="1+ppt_h/2"/>
                                          </p:val>
                                        </p:tav>
                                      </p:tavLst>
                                    </p:anim>
                                    <p:set>
                                      <p:cBhvr>
                                        <p:cTn id="315" dur="1" fill="hold">
                                          <p:stCondLst>
                                            <p:cond delay="4999"/>
                                          </p:stCondLst>
                                        </p:cTn>
                                        <p:tgtEl>
                                          <p:spTgt spid="15"/>
                                        </p:tgtEl>
                                        <p:attrNameLst>
                                          <p:attrName>style.visibility</p:attrName>
                                        </p:attrNameLst>
                                      </p:cBhvr>
                                      <p:to>
                                        <p:strVal val="hidden"/>
                                      </p:to>
                                    </p:set>
                                  </p:childTnLst>
                                </p:cTn>
                              </p:par>
                              <p:par>
                                <p:cTn id="316" presetID="2" presetClass="exit" presetSubtype="12" fill="hold" nodeType="withEffect">
                                  <p:stCondLst>
                                    <p:cond delay="0"/>
                                  </p:stCondLst>
                                  <p:childTnLst>
                                    <p:anim calcmode="lin" valueType="num">
                                      <p:cBhvr additive="base">
                                        <p:cTn id="317" dur="5000"/>
                                        <p:tgtEl>
                                          <p:spTgt spid="17"/>
                                        </p:tgtEl>
                                        <p:attrNameLst>
                                          <p:attrName>ppt_x</p:attrName>
                                        </p:attrNameLst>
                                      </p:cBhvr>
                                      <p:tavLst>
                                        <p:tav tm="0">
                                          <p:val>
                                            <p:strVal val="ppt_x"/>
                                          </p:val>
                                        </p:tav>
                                        <p:tav tm="100000">
                                          <p:val>
                                            <p:strVal val="0-ppt_w/2"/>
                                          </p:val>
                                        </p:tav>
                                      </p:tavLst>
                                    </p:anim>
                                    <p:anim calcmode="lin" valueType="num">
                                      <p:cBhvr additive="base">
                                        <p:cTn id="318" dur="5000"/>
                                        <p:tgtEl>
                                          <p:spTgt spid="17"/>
                                        </p:tgtEl>
                                        <p:attrNameLst>
                                          <p:attrName>ppt_y</p:attrName>
                                        </p:attrNameLst>
                                      </p:cBhvr>
                                      <p:tavLst>
                                        <p:tav tm="0">
                                          <p:val>
                                            <p:strVal val="ppt_y"/>
                                          </p:val>
                                        </p:tav>
                                        <p:tav tm="100000">
                                          <p:val>
                                            <p:strVal val="1+ppt_h/2"/>
                                          </p:val>
                                        </p:tav>
                                      </p:tavLst>
                                    </p:anim>
                                    <p:set>
                                      <p:cBhvr>
                                        <p:cTn id="319" dur="1" fill="hold">
                                          <p:stCondLst>
                                            <p:cond delay="4999"/>
                                          </p:stCondLst>
                                        </p:cTn>
                                        <p:tgtEl>
                                          <p:spTgt spid="17"/>
                                        </p:tgtEl>
                                        <p:attrNameLst>
                                          <p:attrName>style.visibility</p:attrName>
                                        </p:attrNameLst>
                                      </p:cBhvr>
                                      <p:to>
                                        <p:strVal val="hidden"/>
                                      </p:to>
                                    </p:set>
                                  </p:childTnLst>
                                </p:cTn>
                              </p:par>
                              <p:par>
                                <p:cTn id="320" presetID="2" presetClass="exit" presetSubtype="12" fill="hold" nodeType="withEffect">
                                  <p:stCondLst>
                                    <p:cond delay="0"/>
                                  </p:stCondLst>
                                  <p:childTnLst>
                                    <p:anim calcmode="lin" valueType="num">
                                      <p:cBhvr additive="base">
                                        <p:cTn id="321" dur="5000"/>
                                        <p:tgtEl>
                                          <p:spTgt spid="20"/>
                                        </p:tgtEl>
                                        <p:attrNameLst>
                                          <p:attrName>ppt_x</p:attrName>
                                        </p:attrNameLst>
                                      </p:cBhvr>
                                      <p:tavLst>
                                        <p:tav tm="0">
                                          <p:val>
                                            <p:strVal val="ppt_x"/>
                                          </p:val>
                                        </p:tav>
                                        <p:tav tm="100000">
                                          <p:val>
                                            <p:strVal val="0-ppt_w/2"/>
                                          </p:val>
                                        </p:tav>
                                      </p:tavLst>
                                    </p:anim>
                                    <p:anim calcmode="lin" valueType="num">
                                      <p:cBhvr additive="base">
                                        <p:cTn id="322" dur="5000"/>
                                        <p:tgtEl>
                                          <p:spTgt spid="20"/>
                                        </p:tgtEl>
                                        <p:attrNameLst>
                                          <p:attrName>ppt_y</p:attrName>
                                        </p:attrNameLst>
                                      </p:cBhvr>
                                      <p:tavLst>
                                        <p:tav tm="0">
                                          <p:val>
                                            <p:strVal val="ppt_y"/>
                                          </p:val>
                                        </p:tav>
                                        <p:tav tm="100000">
                                          <p:val>
                                            <p:strVal val="1+ppt_h/2"/>
                                          </p:val>
                                        </p:tav>
                                      </p:tavLst>
                                    </p:anim>
                                    <p:set>
                                      <p:cBhvr>
                                        <p:cTn id="323" dur="1" fill="hold">
                                          <p:stCondLst>
                                            <p:cond delay="4999"/>
                                          </p:stCondLst>
                                        </p:cTn>
                                        <p:tgtEl>
                                          <p:spTgt spid="20"/>
                                        </p:tgtEl>
                                        <p:attrNameLst>
                                          <p:attrName>style.visibility</p:attrName>
                                        </p:attrNameLst>
                                      </p:cBhvr>
                                      <p:to>
                                        <p:strVal val="hidden"/>
                                      </p:to>
                                    </p:set>
                                  </p:childTnLst>
                                </p:cTn>
                              </p:par>
                              <p:par>
                                <p:cTn id="324" presetID="2" presetClass="exit" presetSubtype="12" fill="hold" nodeType="withEffect">
                                  <p:stCondLst>
                                    <p:cond delay="0"/>
                                  </p:stCondLst>
                                  <p:childTnLst>
                                    <p:anim calcmode="lin" valueType="num">
                                      <p:cBhvr additive="base">
                                        <p:cTn id="325" dur="5000"/>
                                        <p:tgtEl>
                                          <p:spTgt spid="21"/>
                                        </p:tgtEl>
                                        <p:attrNameLst>
                                          <p:attrName>ppt_x</p:attrName>
                                        </p:attrNameLst>
                                      </p:cBhvr>
                                      <p:tavLst>
                                        <p:tav tm="0">
                                          <p:val>
                                            <p:strVal val="ppt_x"/>
                                          </p:val>
                                        </p:tav>
                                        <p:tav tm="100000">
                                          <p:val>
                                            <p:strVal val="0-ppt_w/2"/>
                                          </p:val>
                                        </p:tav>
                                      </p:tavLst>
                                    </p:anim>
                                    <p:anim calcmode="lin" valueType="num">
                                      <p:cBhvr additive="base">
                                        <p:cTn id="326" dur="5000"/>
                                        <p:tgtEl>
                                          <p:spTgt spid="21"/>
                                        </p:tgtEl>
                                        <p:attrNameLst>
                                          <p:attrName>ppt_y</p:attrName>
                                        </p:attrNameLst>
                                      </p:cBhvr>
                                      <p:tavLst>
                                        <p:tav tm="0">
                                          <p:val>
                                            <p:strVal val="ppt_y"/>
                                          </p:val>
                                        </p:tav>
                                        <p:tav tm="100000">
                                          <p:val>
                                            <p:strVal val="1+ppt_h/2"/>
                                          </p:val>
                                        </p:tav>
                                      </p:tavLst>
                                    </p:anim>
                                    <p:set>
                                      <p:cBhvr>
                                        <p:cTn id="327" dur="1" fill="hold">
                                          <p:stCondLst>
                                            <p:cond delay="4999"/>
                                          </p:stCondLst>
                                        </p:cTn>
                                        <p:tgtEl>
                                          <p:spTgt spid="21"/>
                                        </p:tgtEl>
                                        <p:attrNameLst>
                                          <p:attrName>style.visibility</p:attrName>
                                        </p:attrNameLst>
                                      </p:cBhvr>
                                      <p:to>
                                        <p:strVal val="hidden"/>
                                      </p:to>
                                    </p:set>
                                  </p:childTnLst>
                                </p:cTn>
                              </p:par>
                              <p:par>
                                <p:cTn id="328" presetID="2" presetClass="exit" presetSubtype="12" fill="hold" nodeType="withEffect">
                                  <p:stCondLst>
                                    <p:cond delay="0"/>
                                  </p:stCondLst>
                                  <p:childTnLst>
                                    <p:anim calcmode="lin" valueType="num">
                                      <p:cBhvr additive="base">
                                        <p:cTn id="329" dur="5000"/>
                                        <p:tgtEl>
                                          <p:spTgt spid="23"/>
                                        </p:tgtEl>
                                        <p:attrNameLst>
                                          <p:attrName>ppt_x</p:attrName>
                                        </p:attrNameLst>
                                      </p:cBhvr>
                                      <p:tavLst>
                                        <p:tav tm="0">
                                          <p:val>
                                            <p:strVal val="ppt_x"/>
                                          </p:val>
                                        </p:tav>
                                        <p:tav tm="100000">
                                          <p:val>
                                            <p:strVal val="0-ppt_w/2"/>
                                          </p:val>
                                        </p:tav>
                                      </p:tavLst>
                                    </p:anim>
                                    <p:anim calcmode="lin" valueType="num">
                                      <p:cBhvr additive="base">
                                        <p:cTn id="330" dur="5000"/>
                                        <p:tgtEl>
                                          <p:spTgt spid="23"/>
                                        </p:tgtEl>
                                        <p:attrNameLst>
                                          <p:attrName>ppt_y</p:attrName>
                                        </p:attrNameLst>
                                      </p:cBhvr>
                                      <p:tavLst>
                                        <p:tav tm="0">
                                          <p:val>
                                            <p:strVal val="ppt_y"/>
                                          </p:val>
                                        </p:tav>
                                        <p:tav tm="100000">
                                          <p:val>
                                            <p:strVal val="1+ppt_h/2"/>
                                          </p:val>
                                        </p:tav>
                                      </p:tavLst>
                                    </p:anim>
                                    <p:set>
                                      <p:cBhvr>
                                        <p:cTn id="331" dur="1" fill="hold">
                                          <p:stCondLst>
                                            <p:cond delay="4999"/>
                                          </p:stCondLst>
                                        </p:cTn>
                                        <p:tgtEl>
                                          <p:spTgt spid="23"/>
                                        </p:tgtEl>
                                        <p:attrNameLst>
                                          <p:attrName>style.visibility</p:attrName>
                                        </p:attrNameLst>
                                      </p:cBhvr>
                                      <p:to>
                                        <p:strVal val="hidden"/>
                                      </p:to>
                                    </p:set>
                                  </p:childTnLst>
                                </p:cTn>
                              </p:par>
                              <p:par>
                                <p:cTn id="332" presetID="2" presetClass="exit" presetSubtype="12" fill="hold" nodeType="withEffect">
                                  <p:stCondLst>
                                    <p:cond delay="0"/>
                                  </p:stCondLst>
                                  <p:childTnLst>
                                    <p:anim calcmode="lin" valueType="num">
                                      <p:cBhvr additive="base">
                                        <p:cTn id="333" dur="5000"/>
                                        <p:tgtEl>
                                          <p:spTgt spid="25"/>
                                        </p:tgtEl>
                                        <p:attrNameLst>
                                          <p:attrName>ppt_x</p:attrName>
                                        </p:attrNameLst>
                                      </p:cBhvr>
                                      <p:tavLst>
                                        <p:tav tm="0">
                                          <p:val>
                                            <p:strVal val="ppt_x"/>
                                          </p:val>
                                        </p:tav>
                                        <p:tav tm="100000">
                                          <p:val>
                                            <p:strVal val="0-ppt_w/2"/>
                                          </p:val>
                                        </p:tav>
                                      </p:tavLst>
                                    </p:anim>
                                    <p:anim calcmode="lin" valueType="num">
                                      <p:cBhvr additive="base">
                                        <p:cTn id="334" dur="5000"/>
                                        <p:tgtEl>
                                          <p:spTgt spid="25"/>
                                        </p:tgtEl>
                                        <p:attrNameLst>
                                          <p:attrName>ppt_y</p:attrName>
                                        </p:attrNameLst>
                                      </p:cBhvr>
                                      <p:tavLst>
                                        <p:tav tm="0">
                                          <p:val>
                                            <p:strVal val="ppt_y"/>
                                          </p:val>
                                        </p:tav>
                                        <p:tav tm="100000">
                                          <p:val>
                                            <p:strVal val="1+ppt_h/2"/>
                                          </p:val>
                                        </p:tav>
                                      </p:tavLst>
                                    </p:anim>
                                    <p:set>
                                      <p:cBhvr>
                                        <p:cTn id="335" dur="1" fill="hold">
                                          <p:stCondLst>
                                            <p:cond delay="4999"/>
                                          </p:stCondLst>
                                        </p:cTn>
                                        <p:tgtEl>
                                          <p:spTgt spid="25"/>
                                        </p:tgtEl>
                                        <p:attrNameLst>
                                          <p:attrName>style.visibility</p:attrName>
                                        </p:attrNameLst>
                                      </p:cBhvr>
                                      <p:to>
                                        <p:strVal val="hidden"/>
                                      </p:to>
                                    </p:set>
                                  </p:childTnLst>
                                </p:cTn>
                              </p:par>
                              <p:par>
                                <p:cTn id="336" presetID="2" presetClass="exit" presetSubtype="12" fill="hold" nodeType="withEffect">
                                  <p:stCondLst>
                                    <p:cond delay="0"/>
                                  </p:stCondLst>
                                  <p:childTnLst>
                                    <p:anim calcmode="lin" valueType="num">
                                      <p:cBhvr additive="base">
                                        <p:cTn id="337" dur="5000"/>
                                        <p:tgtEl>
                                          <p:spTgt spid="28"/>
                                        </p:tgtEl>
                                        <p:attrNameLst>
                                          <p:attrName>ppt_x</p:attrName>
                                        </p:attrNameLst>
                                      </p:cBhvr>
                                      <p:tavLst>
                                        <p:tav tm="0">
                                          <p:val>
                                            <p:strVal val="ppt_x"/>
                                          </p:val>
                                        </p:tav>
                                        <p:tav tm="100000">
                                          <p:val>
                                            <p:strVal val="0-ppt_w/2"/>
                                          </p:val>
                                        </p:tav>
                                      </p:tavLst>
                                    </p:anim>
                                    <p:anim calcmode="lin" valueType="num">
                                      <p:cBhvr additive="base">
                                        <p:cTn id="338" dur="5000"/>
                                        <p:tgtEl>
                                          <p:spTgt spid="28"/>
                                        </p:tgtEl>
                                        <p:attrNameLst>
                                          <p:attrName>ppt_y</p:attrName>
                                        </p:attrNameLst>
                                      </p:cBhvr>
                                      <p:tavLst>
                                        <p:tav tm="0">
                                          <p:val>
                                            <p:strVal val="ppt_y"/>
                                          </p:val>
                                        </p:tav>
                                        <p:tav tm="100000">
                                          <p:val>
                                            <p:strVal val="1+ppt_h/2"/>
                                          </p:val>
                                        </p:tav>
                                      </p:tavLst>
                                    </p:anim>
                                    <p:set>
                                      <p:cBhvr>
                                        <p:cTn id="339" dur="1" fill="hold">
                                          <p:stCondLst>
                                            <p:cond delay="4999"/>
                                          </p:stCondLst>
                                        </p:cTn>
                                        <p:tgtEl>
                                          <p:spTgt spid="28"/>
                                        </p:tgtEl>
                                        <p:attrNameLst>
                                          <p:attrName>style.visibility</p:attrName>
                                        </p:attrNameLst>
                                      </p:cBhvr>
                                      <p:to>
                                        <p:strVal val="hidden"/>
                                      </p:to>
                                    </p:set>
                                  </p:childTnLst>
                                </p:cTn>
                              </p:par>
                              <p:par>
                                <p:cTn id="340" presetID="2" presetClass="exit" presetSubtype="12" fill="hold" nodeType="withEffect">
                                  <p:stCondLst>
                                    <p:cond delay="0"/>
                                  </p:stCondLst>
                                  <p:childTnLst>
                                    <p:anim calcmode="lin" valueType="num">
                                      <p:cBhvr additive="base">
                                        <p:cTn id="341" dur="5000"/>
                                        <p:tgtEl>
                                          <p:spTgt spid="29"/>
                                        </p:tgtEl>
                                        <p:attrNameLst>
                                          <p:attrName>ppt_x</p:attrName>
                                        </p:attrNameLst>
                                      </p:cBhvr>
                                      <p:tavLst>
                                        <p:tav tm="0">
                                          <p:val>
                                            <p:strVal val="ppt_x"/>
                                          </p:val>
                                        </p:tav>
                                        <p:tav tm="100000">
                                          <p:val>
                                            <p:strVal val="0-ppt_w/2"/>
                                          </p:val>
                                        </p:tav>
                                      </p:tavLst>
                                    </p:anim>
                                    <p:anim calcmode="lin" valueType="num">
                                      <p:cBhvr additive="base">
                                        <p:cTn id="342" dur="5000"/>
                                        <p:tgtEl>
                                          <p:spTgt spid="29"/>
                                        </p:tgtEl>
                                        <p:attrNameLst>
                                          <p:attrName>ppt_y</p:attrName>
                                        </p:attrNameLst>
                                      </p:cBhvr>
                                      <p:tavLst>
                                        <p:tav tm="0">
                                          <p:val>
                                            <p:strVal val="ppt_y"/>
                                          </p:val>
                                        </p:tav>
                                        <p:tav tm="100000">
                                          <p:val>
                                            <p:strVal val="1+ppt_h/2"/>
                                          </p:val>
                                        </p:tav>
                                      </p:tavLst>
                                    </p:anim>
                                    <p:set>
                                      <p:cBhvr>
                                        <p:cTn id="343" dur="1" fill="hold">
                                          <p:stCondLst>
                                            <p:cond delay="4999"/>
                                          </p:stCondLst>
                                        </p:cTn>
                                        <p:tgtEl>
                                          <p:spTgt spid="29"/>
                                        </p:tgtEl>
                                        <p:attrNameLst>
                                          <p:attrName>style.visibility</p:attrName>
                                        </p:attrNameLst>
                                      </p:cBhvr>
                                      <p:to>
                                        <p:strVal val="hidden"/>
                                      </p:to>
                                    </p:set>
                                  </p:childTnLst>
                                </p:cTn>
                              </p:par>
                              <p:par>
                                <p:cTn id="344" presetID="2" presetClass="exit" presetSubtype="12" fill="hold" nodeType="withEffect">
                                  <p:stCondLst>
                                    <p:cond delay="0"/>
                                  </p:stCondLst>
                                  <p:childTnLst>
                                    <p:anim calcmode="lin" valueType="num">
                                      <p:cBhvr additive="base">
                                        <p:cTn id="345" dur="5000"/>
                                        <p:tgtEl>
                                          <p:spTgt spid="32"/>
                                        </p:tgtEl>
                                        <p:attrNameLst>
                                          <p:attrName>ppt_x</p:attrName>
                                        </p:attrNameLst>
                                      </p:cBhvr>
                                      <p:tavLst>
                                        <p:tav tm="0">
                                          <p:val>
                                            <p:strVal val="ppt_x"/>
                                          </p:val>
                                        </p:tav>
                                        <p:tav tm="100000">
                                          <p:val>
                                            <p:strVal val="0-ppt_w/2"/>
                                          </p:val>
                                        </p:tav>
                                      </p:tavLst>
                                    </p:anim>
                                    <p:anim calcmode="lin" valueType="num">
                                      <p:cBhvr additive="base">
                                        <p:cTn id="346" dur="5000"/>
                                        <p:tgtEl>
                                          <p:spTgt spid="32"/>
                                        </p:tgtEl>
                                        <p:attrNameLst>
                                          <p:attrName>ppt_y</p:attrName>
                                        </p:attrNameLst>
                                      </p:cBhvr>
                                      <p:tavLst>
                                        <p:tav tm="0">
                                          <p:val>
                                            <p:strVal val="ppt_y"/>
                                          </p:val>
                                        </p:tav>
                                        <p:tav tm="100000">
                                          <p:val>
                                            <p:strVal val="1+ppt_h/2"/>
                                          </p:val>
                                        </p:tav>
                                      </p:tavLst>
                                    </p:anim>
                                    <p:set>
                                      <p:cBhvr>
                                        <p:cTn id="347" dur="1" fill="hold">
                                          <p:stCondLst>
                                            <p:cond delay="4999"/>
                                          </p:stCondLst>
                                        </p:cTn>
                                        <p:tgtEl>
                                          <p:spTgt spid="32"/>
                                        </p:tgtEl>
                                        <p:attrNameLst>
                                          <p:attrName>style.visibility</p:attrName>
                                        </p:attrNameLst>
                                      </p:cBhvr>
                                      <p:to>
                                        <p:strVal val="hidden"/>
                                      </p:to>
                                    </p:set>
                                  </p:childTnLst>
                                </p:cTn>
                              </p:par>
                              <p:par>
                                <p:cTn id="348" presetID="2" presetClass="exit" presetSubtype="12" fill="hold" nodeType="withEffect">
                                  <p:stCondLst>
                                    <p:cond delay="0"/>
                                  </p:stCondLst>
                                  <p:childTnLst>
                                    <p:anim calcmode="lin" valueType="num">
                                      <p:cBhvr additive="base">
                                        <p:cTn id="349" dur="5000"/>
                                        <p:tgtEl>
                                          <p:spTgt spid="33"/>
                                        </p:tgtEl>
                                        <p:attrNameLst>
                                          <p:attrName>ppt_x</p:attrName>
                                        </p:attrNameLst>
                                      </p:cBhvr>
                                      <p:tavLst>
                                        <p:tav tm="0">
                                          <p:val>
                                            <p:strVal val="ppt_x"/>
                                          </p:val>
                                        </p:tav>
                                        <p:tav tm="100000">
                                          <p:val>
                                            <p:strVal val="0-ppt_w/2"/>
                                          </p:val>
                                        </p:tav>
                                      </p:tavLst>
                                    </p:anim>
                                    <p:anim calcmode="lin" valueType="num">
                                      <p:cBhvr additive="base">
                                        <p:cTn id="350" dur="5000"/>
                                        <p:tgtEl>
                                          <p:spTgt spid="33"/>
                                        </p:tgtEl>
                                        <p:attrNameLst>
                                          <p:attrName>ppt_y</p:attrName>
                                        </p:attrNameLst>
                                      </p:cBhvr>
                                      <p:tavLst>
                                        <p:tav tm="0">
                                          <p:val>
                                            <p:strVal val="ppt_y"/>
                                          </p:val>
                                        </p:tav>
                                        <p:tav tm="100000">
                                          <p:val>
                                            <p:strVal val="1+ppt_h/2"/>
                                          </p:val>
                                        </p:tav>
                                      </p:tavLst>
                                    </p:anim>
                                    <p:set>
                                      <p:cBhvr>
                                        <p:cTn id="351" dur="1" fill="hold">
                                          <p:stCondLst>
                                            <p:cond delay="4999"/>
                                          </p:stCondLst>
                                        </p:cTn>
                                        <p:tgtEl>
                                          <p:spTgt spid="33"/>
                                        </p:tgtEl>
                                        <p:attrNameLst>
                                          <p:attrName>style.visibility</p:attrName>
                                        </p:attrNameLst>
                                      </p:cBhvr>
                                      <p:to>
                                        <p:strVal val="hidden"/>
                                      </p:to>
                                    </p:set>
                                  </p:childTnLst>
                                </p:cTn>
                              </p:par>
                              <p:par>
                                <p:cTn id="352" presetID="2" presetClass="exit" presetSubtype="12" fill="hold" nodeType="withEffect">
                                  <p:stCondLst>
                                    <p:cond delay="0"/>
                                  </p:stCondLst>
                                  <p:childTnLst>
                                    <p:anim calcmode="lin" valueType="num">
                                      <p:cBhvr additive="base">
                                        <p:cTn id="353" dur="5000"/>
                                        <p:tgtEl>
                                          <p:spTgt spid="35"/>
                                        </p:tgtEl>
                                        <p:attrNameLst>
                                          <p:attrName>ppt_x</p:attrName>
                                        </p:attrNameLst>
                                      </p:cBhvr>
                                      <p:tavLst>
                                        <p:tav tm="0">
                                          <p:val>
                                            <p:strVal val="ppt_x"/>
                                          </p:val>
                                        </p:tav>
                                        <p:tav tm="100000">
                                          <p:val>
                                            <p:strVal val="0-ppt_w/2"/>
                                          </p:val>
                                        </p:tav>
                                      </p:tavLst>
                                    </p:anim>
                                    <p:anim calcmode="lin" valueType="num">
                                      <p:cBhvr additive="base">
                                        <p:cTn id="354" dur="5000"/>
                                        <p:tgtEl>
                                          <p:spTgt spid="35"/>
                                        </p:tgtEl>
                                        <p:attrNameLst>
                                          <p:attrName>ppt_y</p:attrName>
                                        </p:attrNameLst>
                                      </p:cBhvr>
                                      <p:tavLst>
                                        <p:tav tm="0">
                                          <p:val>
                                            <p:strVal val="ppt_y"/>
                                          </p:val>
                                        </p:tav>
                                        <p:tav tm="100000">
                                          <p:val>
                                            <p:strVal val="1+ppt_h/2"/>
                                          </p:val>
                                        </p:tav>
                                      </p:tavLst>
                                    </p:anim>
                                    <p:set>
                                      <p:cBhvr>
                                        <p:cTn id="355" dur="1" fill="hold">
                                          <p:stCondLst>
                                            <p:cond delay="4999"/>
                                          </p:stCondLst>
                                        </p:cTn>
                                        <p:tgtEl>
                                          <p:spTgt spid="35"/>
                                        </p:tgtEl>
                                        <p:attrNameLst>
                                          <p:attrName>style.visibility</p:attrName>
                                        </p:attrNameLst>
                                      </p:cBhvr>
                                      <p:to>
                                        <p:strVal val="hidden"/>
                                      </p:to>
                                    </p:set>
                                  </p:childTnLst>
                                </p:cTn>
                              </p:par>
                              <p:par>
                                <p:cTn id="356" presetID="2" presetClass="exit" presetSubtype="12" fill="hold" nodeType="withEffect">
                                  <p:stCondLst>
                                    <p:cond delay="0"/>
                                  </p:stCondLst>
                                  <p:childTnLst>
                                    <p:anim calcmode="lin" valueType="num">
                                      <p:cBhvr additive="base">
                                        <p:cTn id="357" dur="5000"/>
                                        <p:tgtEl>
                                          <p:spTgt spid="36"/>
                                        </p:tgtEl>
                                        <p:attrNameLst>
                                          <p:attrName>ppt_x</p:attrName>
                                        </p:attrNameLst>
                                      </p:cBhvr>
                                      <p:tavLst>
                                        <p:tav tm="0">
                                          <p:val>
                                            <p:strVal val="ppt_x"/>
                                          </p:val>
                                        </p:tav>
                                        <p:tav tm="100000">
                                          <p:val>
                                            <p:strVal val="0-ppt_w/2"/>
                                          </p:val>
                                        </p:tav>
                                      </p:tavLst>
                                    </p:anim>
                                    <p:anim calcmode="lin" valueType="num">
                                      <p:cBhvr additive="base">
                                        <p:cTn id="358" dur="5000"/>
                                        <p:tgtEl>
                                          <p:spTgt spid="36"/>
                                        </p:tgtEl>
                                        <p:attrNameLst>
                                          <p:attrName>ppt_y</p:attrName>
                                        </p:attrNameLst>
                                      </p:cBhvr>
                                      <p:tavLst>
                                        <p:tav tm="0">
                                          <p:val>
                                            <p:strVal val="ppt_y"/>
                                          </p:val>
                                        </p:tav>
                                        <p:tav tm="100000">
                                          <p:val>
                                            <p:strVal val="1+ppt_h/2"/>
                                          </p:val>
                                        </p:tav>
                                      </p:tavLst>
                                    </p:anim>
                                    <p:set>
                                      <p:cBhvr>
                                        <p:cTn id="359" dur="1" fill="hold">
                                          <p:stCondLst>
                                            <p:cond delay="4999"/>
                                          </p:stCondLst>
                                        </p:cTn>
                                        <p:tgtEl>
                                          <p:spTgt spid="36"/>
                                        </p:tgtEl>
                                        <p:attrNameLst>
                                          <p:attrName>style.visibility</p:attrName>
                                        </p:attrNameLst>
                                      </p:cBhvr>
                                      <p:to>
                                        <p:strVal val="hidden"/>
                                      </p:to>
                                    </p:set>
                                  </p:childTnLst>
                                </p:cTn>
                              </p:par>
                              <p:par>
                                <p:cTn id="360" presetID="2" presetClass="exit" presetSubtype="12" fill="hold" nodeType="withEffect">
                                  <p:stCondLst>
                                    <p:cond delay="0"/>
                                  </p:stCondLst>
                                  <p:childTnLst>
                                    <p:anim calcmode="lin" valueType="num">
                                      <p:cBhvr additive="base">
                                        <p:cTn id="361" dur="5000"/>
                                        <p:tgtEl>
                                          <p:spTgt spid="40"/>
                                        </p:tgtEl>
                                        <p:attrNameLst>
                                          <p:attrName>ppt_x</p:attrName>
                                        </p:attrNameLst>
                                      </p:cBhvr>
                                      <p:tavLst>
                                        <p:tav tm="0">
                                          <p:val>
                                            <p:strVal val="ppt_x"/>
                                          </p:val>
                                        </p:tav>
                                        <p:tav tm="100000">
                                          <p:val>
                                            <p:strVal val="0-ppt_w/2"/>
                                          </p:val>
                                        </p:tav>
                                      </p:tavLst>
                                    </p:anim>
                                    <p:anim calcmode="lin" valueType="num">
                                      <p:cBhvr additive="base">
                                        <p:cTn id="362" dur="5000"/>
                                        <p:tgtEl>
                                          <p:spTgt spid="40"/>
                                        </p:tgtEl>
                                        <p:attrNameLst>
                                          <p:attrName>ppt_y</p:attrName>
                                        </p:attrNameLst>
                                      </p:cBhvr>
                                      <p:tavLst>
                                        <p:tav tm="0">
                                          <p:val>
                                            <p:strVal val="ppt_y"/>
                                          </p:val>
                                        </p:tav>
                                        <p:tav tm="100000">
                                          <p:val>
                                            <p:strVal val="1+ppt_h/2"/>
                                          </p:val>
                                        </p:tav>
                                      </p:tavLst>
                                    </p:anim>
                                    <p:set>
                                      <p:cBhvr>
                                        <p:cTn id="363" dur="1" fill="hold">
                                          <p:stCondLst>
                                            <p:cond delay="4999"/>
                                          </p:stCondLst>
                                        </p:cTn>
                                        <p:tgtEl>
                                          <p:spTgt spid="40"/>
                                        </p:tgtEl>
                                        <p:attrNameLst>
                                          <p:attrName>style.visibility</p:attrName>
                                        </p:attrNameLst>
                                      </p:cBhvr>
                                      <p:to>
                                        <p:strVal val="hidden"/>
                                      </p:to>
                                    </p:set>
                                  </p:childTnLst>
                                </p:cTn>
                              </p:par>
                              <p:par>
                                <p:cTn id="364" presetID="2" presetClass="exit" presetSubtype="12" fill="hold" nodeType="withEffect">
                                  <p:stCondLst>
                                    <p:cond delay="0"/>
                                  </p:stCondLst>
                                  <p:childTnLst>
                                    <p:anim calcmode="lin" valueType="num">
                                      <p:cBhvr additive="base">
                                        <p:cTn id="365" dur="5000"/>
                                        <p:tgtEl>
                                          <p:spTgt spid="41"/>
                                        </p:tgtEl>
                                        <p:attrNameLst>
                                          <p:attrName>ppt_x</p:attrName>
                                        </p:attrNameLst>
                                      </p:cBhvr>
                                      <p:tavLst>
                                        <p:tav tm="0">
                                          <p:val>
                                            <p:strVal val="ppt_x"/>
                                          </p:val>
                                        </p:tav>
                                        <p:tav tm="100000">
                                          <p:val>
                                            <p:strVal val="0-ppt_w/2"/>
                                          </p:val>
                                        </p:tav>
                                      </p:tavLst>
                                    </p:anim>
                                    <p:anim calcmode="lin" valueType="num">
                                      <p:cBhvr additive="base">
                                        <p:cTn id="366" dur="5000"/>
                                        <p:tgtEl>
                                          <p:spTgt spid="41"/>
                                        </p:tgtEl>
                                        <p:attrNameLst>
                                          <p:attrName>ppt_y</p:attrName>
                                        </p:attrNameLst>
                                      </p:cBhvr>
                                      <p:tavLst>
                                        <p:tav tm="0">
                                          <p:val>
                                            <p:strVal val="ppt_y"/>
                                          </p:val>
                                        </p:tav>
                                        <p:tav tm="100000">
                                          <p:val>
                                            <p:strVal val="1+ppt_h/2"/>
                                          </p:val>
                                        </p:tav>
                                      </p:tavLst>
                                    </p:anim>
                                    <p:set>
                                      <p:cBhvr>
                                        <p:cTn id="367" dur="1" fill="hold">
                                          <p:stCondLst>
                                            <p:cond delay="4999"/>
                                          </p:stCondLst>
                                        </p:cTn>
                                        <p:tgtEl>
                                          <p:spTgt spid="41"/>
                                        </p:tgtEl>
                                        <p:attrNameLst>
                                          <p:attrName>style.visibility</p:attrName>
                                        </p:attrNameLst>
                                      </p:cBhvr>
                                      <p:to>
                                        <p:strVal val="hidden"/>
                                      </p:to>
                                    </p:set>
                                  </p:childTnLst>
                                </p:cTn>
                              </p:par>
                              <p:par>
                                <p:cTn id="368" presetID="8" presetClass="emph" presetSubtype="0" fill="hold" nodeType="withEffect">
                                  <p:stCondLst>
                                    <p:cond delay="0"/>
                                  </p:stCondLst>
                                  <p:childTnLst>
                                    <p:animRot by="21600000">
                                      <p:cBhvr>
                                        <p:cTn id="369" dur="5000" fill="hold"/>
                                        <p:tgtEl>
                                          <p:spTgt spid="7"/>
                                        </p:tgtEl>
                                        <p:attrNameLst>
                                          <p:attrName>r</p:attrName>
                                        </p:attrNameLst>
                                      </p:cBhvr>
                                    </p:animRot>
                                  </p:childTnLst>
                                </p:cTn>
                              </p:par>
                              <p:par>
                                <p:cTn id="370" presetID="8" presetClass="emph" presetSubtype="0" fill="hold" nodeType="withEffect">
                                  <p:stCondLst>
                                    <p:cond delay="0"/>
                                  </p:stCondLst>
                                  <p:childTnLst>
                                    <p:animRot by="21600000">
                                      <p:cBhvr>
                                        <p:cTn id="371" dur="5000" fill="hold"/>
                                        <p:tgtEl>
                                          <p:spTgt spid="9"/>
                                        </p:tgtEl>
                                        <p:attrNameLst>
                                          <p:attrName>r</p:attrName>
                                        </p:attrNameLst>
                                      </p:cBhvr>
                                    </p:animRot>
                                  </p:childTnLst>
                                </p:cTn>
                              </p:par>
                              <p:par>
                                <p:cTn id="372" presetID="8" presetClass="emph" presetSubtype="0" fill="hold" nodeType="withEffect">
                                  <p:stCondLst>
                                    <p:cond delay="0"/>
                                  </p:stCondLst>
                                  <p:childTnLst>
                                    <p:animRot by="21600000">
                                      <p:cBhvr>
                                        <p:cTn id="373" dur="5000" fill="hold"/>
                                        <p:tgtEl>
                                          <p:spTgt spid="12"/>
                                        </p:tgtEl>
                                        <p:attrNameLst>
                                          <p:attrName>r</p:attrName>
                                        </p:attrNameLst>
                                      </p:cBhvr>
                                    </p:animRot>
                                  </p:childTnLst>
                                </p:cTn>
                              </p:par>
                              <p:par>
                                <p:cTn id="374" presetID="8" presetClass="emph" presetSubtype="0" fill="hold" nodeType="withEffect">
                                  <p:stCondLst>
                                    <p:cond delay="0"/>
                                  </p:stCondLst>
                                  <p:childTnLst>
                                    <p:animRot by="21600000">
                                      <p:cBhvr>
                                        <p:cTn id="375" dur="5000" fill="hold"/>
                                        <p:tgtEl>
                                          <p:spTgt spid="13"/>
                                        </p:tgtEl>
                                        <p:attrNameLst>
                                          <p:attrName>r</p:attrName>
                                        </p:attrNameLst>
                                      </p:cBhvr>
                                    </p:animRot>
                                  </p:childTnLst>
                                </p:cTn>
                              </p:par>
                              <p:par>
                                <p:cTn id="376" presetID="8" presetClass="emph" presetSubtype="0" fill="hold" nodeType="withEffect">
                                  <p:stCondLst>
                                    <p:cond delay="0"/>
                                  </p:stCondLst>
                                  <p:childTnLst>
                                    <p:animRot by="21600000">
                                      <p:cBhvr>
                                        <p:cTn id="377" dur="5000" fill="hold"/>
                                        <p:tgtEl>
                                          <p:spTgt spid="15"/>
                                        </p:tgtEl>
                                        <p:attrNameLst>
                                          <p:attrName>r</p:attrName>
                                        </p:attrNameLst>
                                      </p:cBhvr>
                                    </p:animRot>
                                  </p:childTnLst>
                                </p:cTn>
                              </p:par>
                              <p:par>
                                <p:cTn id="378" presetID="8" presetClass="emph" presetSubtype="0" fill="hold" nodeType="withEffect">
                                  <p:stCondLst>
                                    <p:cond delay="0"/>
                                  </p:stCondLst>
                                  <p:childTnLst>
                                    <p:animRot by="21600000">
                                      <p:cBhvr>
                                        <p:cTn id="379" dur="5000" fill="hold"/>
                                        <p:tgtEl>
                                          <p:spTgt spid="17"/>
                                        </p:tgtEl>
                                        <p:attrNameLst>
                                          <p:attrName>r</p:attrName>
                                        </p:attrNameLst>
                                      </p:cBhvr>
                                    </p:animRot>
                                  </p:childTnLst>
                                </p:cTn>
                              </p:par>
                              <p:par>
                                <p:cTn id="380" presetID="8" presetClass="emph" presetSubtype="0" fill="hold" nodeType="withEffect">
                                  <p:stCondLst>
                                    <p:cond delay="0"/>
                                  </p:stCondLst>
                                  <p:childTnLst>
                                    <p:animRot by="21600000">
                                      <p:cBhvr>
                                        <p:cTn id="381" dur="5000" fill="hold"/>
                                        <p:tgtEl>
                                          <p:spTgt spid="20"/>
                                        </p:tgtEl>
                                        <p:attrNameLst>
                                          <p:attrName>r</p:attrName>
                                        </p:attrNameLst>
                                      </p:cBhvr>
                                    </p:animRot>
                                  </p:childTnLst>
                                </p:cTn>
                              </p:par>
                              <p:par>
                                <p:cTn id="382" presetID="8" presetClass="emph" presetSubtype="0" fill="hold" nodeType="withEffect">
                                  <p:stCondLst>
                                    <p:cond delay="0"/>
                                  </p:stCondLst>
                                  <p:childTnLst>
                                    <p:animRot by="21600000">
                                      <p:cBhvr>
                                        <p:cTn id="383" dur="5000" fill="hold"/>
                                        <p:tgtEl>
                                          <p:spTgt spid="21"/>
                                        </p:tgtEl>
                                        <p:attrNameLst>
                                          <p:attrName>r</p:attrName>
                                        </p:attrNameLst>
                                      </p:cBhvr>
                                    </p:animRot>
                                  </p:childTnLst>
                                </p:cTn>
                              </p:par>
                              <p:par>
                                <p:cTn id="384" presetID="8" presetClass="emph" presetSubtype="0" fill="hold" nodeType="withEffect">
                                  <p:stCondLst>
                                    <p:cond delay="0"/>
                                  </p:stCondLst>
                                  <p:childTnLst>
                                    <p:animRot by="21600000">
                                      <p:cBhvr>
                                        <p:cTn id="385" dur="5000" fill="hold"/>
                                        <p:tgtEl>
                                          <p:spTgt spid="23"/>
                                        </p:tgtEl>
                                        <p:attrNameLst>
                                          <p:attrName>r</p:attrName>
                                        </p:attrNameLst>
                                      </p:cBhvr>
                                    </p:animRot>
                                  </p:childTnLst>
                                </p:cTn>
                              </p:par>
                              <p:par>
                                <p:cTn id="386" presetID="8" presetClass="emph" presetSubtype="0" fill="hold" nodeType="withEffect">
                                  <p:stCondLst>
                                    <p:cond delay="0"/>
                                  </p:stCondLst>
                                  <p:childTnLst>
                                    <p:animRot by="21600000">
                                      <p:cBhvr>
                                        <p:cTn id="387" dur="5000" fill="hold"/>
                                        <p:tgtEl>
                                          <p:spTgt spid="25"/>
                                        </p:tgtEl>
                                        <p:attrNameLst>
                                          <p:attrName>r</p:attrName>
                                        </p:attrNameLst>
                                      </p:cBhvr>
                                    </p:animRot>
                                  </p:childTnLst>
                                </p:cTn>
                              </p:par>
                              <p:par>
                                <p:cTn id="388" presetID="8" presetClass="emph" presetSubtype="0" fill="hold" nodeType="withEffect">
                                  <p:stCondLst>
                                    <p:cond delay="0"/>
                                  </p:stCondLst>
                                  <p:childTnLst>
                                    <p:animRot by="21600000">
                                      <p:cBhvr>
                                        <p:cTn id="389" dur="5000" fill="hold"/>
                                        <p:tgtEl>
                                          <p:spTgt spid="28"/>
                                        </p:tgtEl>
                                        <p:attrNameLst>
                                          <p:attrName>r</p:attrName>
                                        </p:attrNameLst>
                                      </p:cBhvr>
                                    </p:animRot>
                                  </p:childTnLst>
                                </p:cTn>
                              </p:par>
                              <p:par>
                                <p:cTn id="390" presetID="8" presetClass="emph" presetSubtype="0" fill="hold" nodeType="withEffect">
                                  <p:stCondLst>
                                    <p:cond delay="0"/>
                                  </p:stCondLst>
                                  <p:childTnLst>
                                    <p:animRot by="21600000">
                                      <p:cBhvr>
                                        <p:cTn id="391" dur="5000" fill="hold"/>
                                        <p:tgtEl>
                                          <p:spTgt spid="29"/>
                                        </p:tgtEl>
                                        <p:attrNameLst>
                                          <p:attrName>r</p:attrName>
                                        </p:attrNameLst>
                                      </p:cBhvr>
                                    </p:animRot>
                                  </p:childTnLst>
                                </p:cTn>
                              </p:par>
                              <p:par>
                                <p:cTn id="392" presetID="8" presetClass="emph" presetSubtype="0" fill="hold" nodeType="withEffect">
                                  <p:stCondLst>
                                    <p:cond delay="0"/>
                                  </p:stCondLst>
                                  <p:childTnLst>
                                    <p:animRot by="21600000">
                                      <p:cBhvr>
                                        <p:cTn id="393" dur="5000" fill="hold"/>
                                        <p:tgtEl>
                                          <p:spTgt spid="32"/>
                                        </p:tgtEl>
                                        <p:attrNameLst>
                                          <p:attrName>r</p:attrName>
                                        </p:attrNameLst>
                                      </p:cBhvr>
                                    </p:animRot>
                                  </p:childTnLst>
                                </p:cTn>
                              </p:par>
                              <p:par>
                                <p:cTn id="394" presetID="8" presetClass="emph" presetSubtype="0" fill="hold" nodeType="withEffect">
                                  <p:stCondLst>
                                    <p:cond delay="0"/>
                                  </p:stCondLst>
                                  <p:childTnLst>
                                    <p:animRot by="21600000">
                                      <p:cBhvr>
                                        <p:cTn id="395" dur="5000" fill="hold"/>
                                        <p:tgtEl>
                                          <p:spTgt spid="33"/>
                                        </p:tgtEl>
                                        <p:attrNameLst>
                                          <p:attrName>r</p:attrName>
                                        </p:attrNameLst>
                                      </p:cBhvr>
                                    </p:animRot>
                                  </p:childTnLst>
                                </p:cTn>
                              </p:par>
                              <p:par>
                                <p:cTn id="396" presetID="8" presetClass="emph" presetSubtype="0" fill="hold" nodeType="withEffect">
                                  <p:stCondLst>
                                    <p:cond delay="0"/>
                                  </p:stCondLst>
                                  <p:childTnLst>
                                    <p:animRot by="21600000">
                                      <p:cBhvr>
                                        <p:cTn id="397" dur="5000" fill="hold"/>
                                        <p:tgtEl>
                                          <p:spTgt spid="35"/>
                                        </p:tgtEl>
                                        <p:attrNameLst>
                                          <p:attrName>r</p:attrName>
                                        </p:attrNameLst>
                                      </p:cBhvr>
                                    </p:animRot>
                                  </p:childTnLst>
                                </p:cTn>
                              </p:par>
                              <p:par>
                                <p:cTn id="398" presetID="8" presetClass="emph" presetSubtype="0" fill="hold" nodeType="withEffect">
                                  <p:stCondLst>
                                    <p:cond delay="0"/>
                                  </p:stCondLst>
                                  <p:childTnLst>
                                    <p:animRot by="21600000">
                                      <p:cBhvr>
                                        <p:cTn id="399" dur="5000" fill="hold"/>
                                        <p:tgtEl>
                                          <p:spTgt spid="36"/>
                                        </p:tgtEl>
                                        <p:attrNameLst>
                                          <p:attrName>r</p:attrName>
                                        </p:attrNameLst>
                                      </p:cBhvr>
                                    </p:animRot>
                                  </p:childTnLst>
                                </p:cTn>
                              </p:par>
                              <p:par>
                                <p:cTn id="400" presetID="8" presetClass="emph" presetSubtype="0" fill="hold" nodeType="withEffect">
                                  <p:stCondLst>
                                    <p:cond delay="0"/>
                                  </p:stCondLst>
                                  <p:childTnLst>
                                    <p:animRot by="21600000">
                                      <p:cBhvr>
                                        <p:cTn id="401" dur="5000" fill="hold"/>
                                        <p:tgtEl>
                                          <p:spTgt spid="40"/>
                                        </p:tgtEl>
                                        <p:attrNameLst>
                                          <p:attrName>r</p:attrName>
                                        </p:attrNameLst>
                                      </p:cBhvr>
                                    </p:animRot>
                                  </p:childTnLst>
                                </p:cTn>
                              </p:par>
                              <p:par>
                                <p:cTn id="402" presetID="8" presetClass="emph" presetSubtype="0" fill="hold" nodeType="withEffect">
                                  <p:stCondLst>
                                    <p:cond delay="0"/>
                                  </p:stCondLst>
                                  <p:childTnLst>
                                    <p:animRot by="21600000">
                                      <p:cBhvr>
                                        <p:cTn id="403" dur="5000" fill="hold"/>
                                        <p:tgtEl>
                                          <p:spTgt spid="41"/>
                                        </p:tgtEl>
                                        <p:attrNameLst>
                                          <p:attrName>r</p:attrName>
                                        </p:attrNameLst>
                                      </p:cBhvr>
                                    </p:animRot>
                                  </p:childTnLst>
                                </p:cTn>
                              </p:par>
                              <p:par>
                                <p:cTn id="404" presetID="8" presetClass="emph" presetSubtype="0" fill="hold" nodeType="withEffect">
                                  <p:stCondLst>
                                    <p:cond delay="0"/>
                                  </p:stCondLst>
                                  <p:childTnLst>
                                    <p:animRot by="21600000">
                                      <p:cBhvr>
                                        <p:cTn id="405" dur="5000" fill="hold"/>
                                        <p:tgtEl>
                                          <p:spTgt spid="6"/>
                                        </p:tgtEl>
                                        <p:attrNameLst>
                                          <p:attrName>r</p:attrName>
                                        </p:attrNameLst>
                                      </p:cBhvr>
                                    </p:animRot>
                                  </p:childTnLst>
                                </p:cTn>
                              </p:par>
                              <p:par>
                                <p:cTn id="406" presetID="8" presetClass="emph" presetSubtype="0" fill="hold" nodeType="withEffect">
                                  <p:stCondLst>
                                    <p:cond delay="0"/>
                                  </p:stCondLst>
                                  <p:childTnLst>
                                    <p:animRot by="21600000">
                                      <p:cBhvr>
                                        <p:cTn id="407" dur="5000" fill="hold"/>
                                        <p:tgtEl>
                                          <p:spTgt spid="8"/>
                                        </p:tgtEl>
                                        <p:attrNameLst>
                                          <p:attrName>r</p:attrName>
                                        </p:attrNameLst>
                                      </p:cBhvr>
                                    </p:animRot>
                                  </p:childTnLst>
                                </p:cTn>
                              </p:par>
                              <p:par>
                                <p:cTn id="408" presetID="8" presetClass="emph" presetSubtype="0" fill="hold" nodeType="withEffect">
                                  <p:stCondLst>
                                    <p:cond delay="0"/>
                                  </p:stCondLst>
                                  <p:childTnLst>
                                    <p:animRot by="21600000">
                                      <p:cBhvr>
                                        <p:cTn id="409" dur="5000" fill="hold"/>
                                        <p:tgtEl>
                                          <p:spTgt spid="10"/>
                                        </p:tgtEl>
                                        <p:attrNameLst>
                                          <p:attrName>r</p:attrName>
                                        </p:attrNameLst>
                                      </p:cBhvr>
                                    </p:animRot>
                                  </p:childTnLst>
                                </p:cTn>
                              </p:par>
                              <p:par>
                                <p:cTn id="410" presetID="8" presetClass="emph" presetSubtype="0" fill="hold" nodeType="withEffect">
                                  <p:stCondLst>
                                    <p:cond delay="0"/>
                                  </p:stCondLst>
                                  <p:childTnLst>
                                    <p:animRot by="21600000">
                                      <p:cBhvr>
                                        <p:cTn id="411" dur="5000" fill="hold"/>
                                        <p:tgtEl>
                                          <p:spTgt spid="11"/>
                                        </p:tgtEl>
                                        <p:attrNameLst>
                                          <p:attrName>r</p:attrName>
                                        </p:attrNameLst>
                                      </p:cBhvr>
                                    </p:animRot>
                                  </p:childTnLst>
                                </p:cTn>
                              </p:par>
                              <p:par>
                                <p:cTn id="412" presetID="8" presetClass="emph" presetSubtype="0" fill="hold" nodeType="withEffect">
                                  <p:stCondLst>
                                    <p:cond delay="0"/>
                                  </p:stCondLst>
                                  <p:childTnLst>
                                    <p:animRot by="21600000">
                                      <p:cBhvr>
                                        <p:cTn id="413" dur="5000" fill="hold"/>
                                        <p:tgtEl>
                                          <p:spTgt spid="14"/>
                                        </p:tgtEl>
                                        <p:attrNameLst>
                                          <p:attrName>r</p:attrName>
                                        </p:attrNameLst>
                                      </p:cBhvr>
                                    </p:animRot>
                                  </p:childTnLst>
                                </p:cTn>
                              </p:par>
                              <p:par>
                                <p:cTn id="414" presetID="8" presetClass="emph" presetSubtype="0" fill="hold" nodeType="withEffect">
                                  <p:stCondLst>
                                    <p:cond delay="0"/>
                                  </p:stCondLst>
                                  <p:childTnLst>
                                    <p:animRot by="21600000">
                                      <p:cBhvr>
                                        <p:cTn id="415" dur="5000" fill="hold"/>
                                        <p:tgtEl>
                                          <p:spTgt spid="16"/>
                                        </p:tgtEl>
                                        <p:attrNameLst>
                                          <p:attrName>r</p:attrName>
                                        </p:attrNameLst>
                                      </p:cBhvr>
                                    </p:animRot>
                                  </p:childTnLst>
                                </p:cTn>
                              </p:par>
                              <p:par>
                                <p:cTn id="416" presetID="8" presetClass="emph" presetSubtype="0" fill="hold" nodeType="withEffect">
                                  <p:stCondLst>
                                    <p:cond delay="0"/>
                                  </p:stCondLst>
                                  <p:childTnLst>
                                    <p:animRot by="21600000">
                                      <p:cBhvr>
                                        <p:cTn id="417" dur="5000" fill="hold"/>
                                        <p:tgtEl>
                                          <p:spTgt spid="18"/>
                                        </p:tgtEl>
                                        <p:attrNameLst>
                                          <p:attrName>r</p:attrName>
                                        </p:attrNameLst>
                                      </p:cBhvr>
                                    </p:animRot>
                                  </p:childTnLst>
                                </p:cTn>
                              </p:par>
                              <p:par>
                                <p:cTn id="418" presetID="8" presetClass="emph" presetSubtype="0" fill="hold" nodeType="withEffect">
                                  <p:stCondLst>
                                    <p:cond delay="0"/>
                                  </p:stCondLst>
                                  <p:childTnLst>
                                    <p:animRot by="21600000">
                                      <p:cBhvr>
                                        <p:cTn id="419" dur="5000" fill="hold"/>
                                        <p:tgtEl>
                                          <p:spTgt spid="19"/>
                                        </p:tgtEl>
                                        <p:attrNameLst>
                                          <p:attrName>r</p:attrName>
                                        </p:attrNameLst>
                                      </p:cBhvr>
                                    </p:animRot>
                                  </p:childTnLst>
                                </p:cTn>
                              </p:par>
                              <p:par>
                                <p:cTn id="420" presetID="8" presetClass="emph" presetSubtype="0" fill="hold" nodeType="withEffect">
                                  <p:stCondLst>
                                    <p:cond delay="0"/>
                                  </p:stCondLst>
                                  <p:childTnLst>
                                    <p:animRot by="21600000">
                                      <p:cBhvr>
                                        <p:cTn id="421" dur="5000" fill="hold"/>
                                        <p:tgtEl>
                                          <p:spTgt spid="22"/>
                                        </p:tgtEl>
                                        <p:attrNameLst>
                                          <p:attrName>r</p:attrName>
                                        </p:attrNameLst>
                                      </p:cBhvr>
                                    </p:animRot>
                                  </p:childTnLst>
                                </p:cTn>
                              </p:par>
                              <p:par>
                                <p:cTn id="422" presetID="8" presetClass="emph" presetSubtype="0" fill="hold" nodeType="withEffect">
                                  <p:stCondLst>
                                    <p:cond delay="0"/>
                                  </p:stCondLst>
                                  <p:childTnLst>
                                    <p:animRot by="21600000">
                                      <p:cBhvr>
                                        <p:cTn id="423" dur="5000" fill="hold"/>
                                        <p:tgtEl>
                                          <p:spTgt spid="24"/>
                                        </p:tgtEl>
                                        <p:attrNameLst>
                                          <p:attrName>r</p:attrName>
                                        </p:attrNameLst>
                                      </p:cBhvr>
                                    </p:animRot>
                                  </p:childTnLst>
                                </p:cTn>
                              </p:par>
                              <p:par>
                                <p:cTn id="424" presetID="8" presetClass="emph" presetSubtype="0" fill="hold" nodeType="withEffect">
                                  <p:stCondLst>
                                    <p:cond delay="0"/>
                                  </p:stCondLst>
                                  <p:childTnLst>
                                    <p:animRot by="21600000">
                                      <p:cBhvr>
                                        <p:cTn id="425" dur="5000" fill="hold"/>
                                        <p:tgtEl>
                                          <p:spTgt spid="26"/>
                                        </p:tgtEl>
                                        <p:attrNameLst>
                                          <p:attrName>r</p:attrName>
                                        </p:attrNameLst>
                                      </p:cBhvr>
                                    </p:animRot>
                                  </p:childTnLst>
                                </p:cTn>
                              </p:par>
                              <p:par>
                                <p:cTn id="426" presetID="8" presetClass="emph" presetSubtype="0" fill="hold" nodeType="withEffect">
                                  <p:stCondLst>
                                    <p:cond delay="0"/>
                                  </p:stCondLst>
                                  <p:childTnLst>
                                    <p:animRot by="21600000">
                                      <p:cBhvr>
                                        <p:cTn id="427" dur="5000" fill="hold"/>
                                        <p:tgtEl>
                                          <p:spTgt spid="27"/>
                                        </p:tgtEl>
                                        <p:attrNameLst>
                                          <p:attrName>r</p:attrName>
                                        </p:attrNameLst>
                                      </p:cBhvr>
                                    </p:animRot>
                                  </p:childTnLst>
                                </p:cTn>
                              </p:par>
                              <p:par>
                                <p:cTn id="428" presetID="8" presetClass="emph" presetSubtype="0" fill="hold" nodeType="withEffect">
                                  <p:stCondLst>
                                    <p:cond delay="0"/>
                                  </p:stCondLst>
                                  <p:childTnLst>
                                    <p:animRot by="21600000">
                                      <p:cBhvr>
                                        <p:cTn id="429" dur="5000" fill="hold"/>
                                        <p:tgtEl>
                                          <p:spTgt spid="30"/>
                                        </p:tgtEl>
                                        <p:attrNameLst>
                                          <p:attrName>r</p:attrName>
                                        </p:attrNameLst>
                                      </p:cBhvr>
                                    </p:animRot>
                                  </p:childTnLst>
                                </p:cTn>
                              </p:par>
                              <p:par>
                                <p:cTn id="430" presetID="8" presetClass="emph" presetSubtype="0" fill="hold" nodeType="withEffect">
                                  <p:stCondLst>
                                    <p:cond delay="0"/>
                                  </p:stCondLst>
                                  <p:childTnLst>
                                    <p:animRot by="21600000">
                                      <p:cBhvr>
                                        <p:cTn id="431" dur="5000" fill="hold"/>
                                        <p:tgtEl>
                                          <p:spTgt spid="31"/>
                                        </p:tgtEl>
                                        <p:attrNameLst>
                                          <p:attrName>r</p:attrName>
                                        </p:attrNameLst>
                                      </p:cBhvr>
                                    </p:animRot>
                                  </p:childTnLst>
                                </p:cTn>
                              </p:par>
                              <p:par>
                                <p:cTn id="432" presetID="8" presetClass="emph" presetSubtype="0" fill="hold" nodeType="withEffect">
                                  <p:stCondLst>
                                    <p:cond delay="0"/>
                                  </p:stCondLst>
                                  <p:childTnLst>
                                    <p:animRot by="21600000">
                                      <p:cBhvr>
                                        <p:cTn id="433" dur="5000" fill="hold"/>
                                        <p:tgtEl>
                                          <p:spTgt spid="34"/>
                                        </p:tgtEl>
                                        <p:attrNameLst>
                                          <p:attrName>r</p:attrName>
                                        </p:attrNameLst>
                                      </p:cBhvr>
                                    </p:animRot>
                                  </p:childTnLst>
                                </p:cTn>
                              </p:par>
                              <p:par>
                                <p:cTn id="434" presetID="8" presetClass="emph" presetSubtype="0" fill="hold" nodeType="withEffect">
                                  <p:stCondLst>
                                    <p:cond delay="0"/>
                                  </p:stCondLst>
                                  <p:childTnLst>
                                    <p:animRot by="21600000">
                                      <p:cBhvr>
                                        <p:cTn id="435" dur="5000" fill="hold"/>
                                        <p:tgtEl>
                                          <p:spTgt spid="37"/>
                                        </p:tgtEl>
                                        <p:attrNameLst>
                                          <p:attrName>r</p:attrName>
                                        </p:attrNameLst>
                                      </p:cBhvr>
                                    </p:animRot>
                                  </p:childTnLst>
                                </p:cTn>
                              </p:par>
                              <p:par>
                                <p:cTn id="436" presetID="8" presetClass="emph" presetSubtype="0" fill="hold" nodeType="withEffect">
                                  <p:stCondLst>
                                    <p:cond delay="0"/>
                                  </p:stCondLst>
                                  <p:childTnLst>
                                    <p:animRot by="21600000">
                                      <p:cBhvr>
                                        <p:cTn id="437" dur="5000" fill="hold"/>
                                        <p:tgtEl>
                                          <p:spTgt spid="38"/>
                                        </p:tgtEl>
                                        <p:attrNameLst>
                                          <p:attrName>r</p:attrName>
                                        </p:attrNameLst>
                                      </p:cBhvr>
                                    </p:animRot>
                                  </p:childTnLst>
                                </p:cTn>
                              </p:par>
                              <p:par>
                                <p:cTn id="438" presetID="8" presetClass="emph" presetSubtype="0" fill="hold" nodeType="withEffect">
                                  <p:stCondLst>
                                    <p:cond delay="0"/>
                                  </p:stCondLst>
                                  <p:childTnLst>
                                    <p:animRot by="21600000">
                                      <p:cBhvr>
                                        <p:cTn id="439" dur="5000" fill="hold"/>
                                        <p:tgtEl>
                                          <p:spTgt spid="39"/>
                                        </p:tgtEl>
                                        <p:attrNameLst>
                                          <p:attrName>r</p:attrName>
                                        </p:attrNameLst>
                                      </p:cBhvr>
                                    </p:animRot>
                                  </p:childTnLst>
                                </p:cTn>
                              </p:par>
                              <p:par>
                                <p:cTn id="440" presetID="17" presetClass="entr" presetSubtype="1" fill="hold" nodeType="withEffect">
                                  <p:stCondLst>
                                    <p:cond delay="0"/>
                                  </p:stCondLst>
                                  <p:childTnLst>
                                    <p:set>
                                      <p:cBhvr>
                                        <p:cTn id="441" dur="1" fill="hold">
                                          <p:stCondLst>
                                            <p:cond delay="0"/>
                                          </p:stCondLst>
                                        </p:cTn>
                                        <p:tgtEl>
                                          <p:spTgt spid="4"/>
                                        </p:tgtEl>
                                        <p:attrNameLst>
                                          <p:attrName>style.visibility</p:attrName>
                                        </p:attrNameLst>
                                      </p:cBhvr>
                                      <p:to>
                                        <p:strVal val="visible"/>
                                      </p:to>
                                    </p:set>
                                    <p:anim calcmode="lin" valueType="num">
                                      <p:cBhvr>
                                        <p:cTn id="442" dur="5000" fill="hold"/>
                                        <p:tgtEl>
                                          <p:spTgt spid="4"/>
                                        </p:tgtEl>
                                        <p:attrNameLst>
                                          <p:attrName>ppt_x</p:attrName>
                                        </p:attrNameLst>
                                      </p:cBhvr>
                                      <p:tavLst>
                                        <p:tav tm="0">
                                          <p:val>
                                            <p:strVal val="#ppt_x"/>
                                          </p:val>
                                        </p:tav>
                                        <p:tav tm="100000">
                                          <p:val>
                                            <p:strVal val="#ppt_x"/>
                                          </p:val>
                                        </p:tav>
                                      </p:tavLst>
                                    </p:anim>
                                    <p:anim calcmode="lin" valueType="num">
                                      <p:cBhvr>
                                        <p:cTn id="443" dur="5000" fill="hold"/>
                                        <p:tgtEl>
                                          <p:spTgt spid="4"/>
                                        </p:tgtEl>
                                        <p:attrNameLst>
                                          <p:attrName>ppt_y</p:attrName>
                                        </p:attrNameLst>
                                      </p:cBhvr>
                                      <p:tavLst>
                                        <p:tav tm="0">
                                          <p:val>
                                            <p:strVal val="#ppt_y-#ppt_h/2"/>
                                          </p:val>
                                        </p:tav>
                                        <p:tav tm="100000">
                                          <p:val>
                                            <p:strVal val="#ppt_y"/>
                                          </p:val>
                                        </p:tav>
                                      </p:tavLst>
                                    </p:anim>
                                    <p:anim calcmode="lin" valueType="num">
                                      <p:cBhvr>
                                        <p:cTn id="444" dur="5000" fill="hold"/>
                                        <p:tgtEl>
                                          <p:spTgt spid="4"/>
                                        </p:tgtEl>
                                        <p:attrNameLst>
                                          <p:attrName>ppt_w</p:attrName>
                                        </p:attrNameLst>
                                      </p:cBhvr>
                                      <p:tavLst>
                                        <p:tav tm="0">
                                          <p:val>
                                            <p:strVal val="#ppt_w"/>
                                          </p:val>
                                        </p:tav>
                                        <p:tav tm="100000">
                                          <p:val>
                                            <p:strVal val="#ppt_w"/>
                                          </p:val>
                                        </p:tav>
                                      </p:tavLst>
                                    </p:anim>
                                    <p:anim calcmode="lin" valueType="num">
                                      <p:cBhvr>
                                        <p:cTn id="445" dur="5000" fill="hold"/>
                                        <p:tgtEl>
                                          <p:spTgt spid="4"/>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a:blipFill dpi="0" rotWithShape="1">
            <a:blip r:embed="rId2"/>
            <a:srcRect/>
            <a:stretch>
              <a:fillRect/>
            </a:stretch>
          </a:blipFill>
        </p:spPr>
        <p:txBody>
          <a:bodyPr/>
          <a:lstStyle/>
          <a:p>
            <a:endParaRPr lang="es-ES" dirty="0"/>
          </a:p>
        </p:txBody>
      </p:sp>
      <p:pic>
        <p:nvPicPr>
          <p:cNvPr id="11" name="10 Imagen" descr="Imagen1.png"/>
          <p:cNvPicPr>
            <a:picLocks noChangeAspect="1"/>
          </p:cNvPicPr>
          <p:nvPr/>
        </p:nvPicPr>
        <p:blipFill>
          <a:blip r:embed="rId3"/>
          <a:srcRect l="3906" t="2532" r="3906" b="2531"/>
          <a:stretch>
            <a:fillRect/>
          </a:stretch>
        </p:blipFill>
        <p:spPr>
          <a:xfrm>
            <a:off x="0" y="571480"/>
            <a:ext cx="9144000" cy="5715040"/>
          </a:xfrm>
          <a:prstGeom prst="rect">
            <a:avLst/>
          </a:prstGeom>
        </p:spPr>
      </p:pic>
      <p:sp>
        <p:nvSpPr>
          <p:cNvPr id="4" name="3 CuadroTexto"/>
          <p:cNvSpPr txBox="1"/>
          <p:nvPr/>
        </p:nvSpPr>
        <p:spPr>
          <a:xfrm>
            <a:off x="2428860" y="1000108"/>
            <a:ext cx="3962944" cy="830997"/>
          </a:xfrm>
          <a:prstGeom prst="rect">
            <a:avLst/>
          </a:prstGeom>
          <a:noFill/>
        </p:spPr>
        <p:txBody>
          <a:bodyPr wrap="none" rtlCol="0">
            <a:spAutoFit/>
          </a:bodyPr>
          <a:lstStyle/>
          <a:p>
            <a:r>
              <a:rPr lang="es-ES" sz="2400" b="1" dirty="0" smtClean="0">
                <a:solidFill>
                  <a:schemeClr val="bg1"/>
                </a:solidFill>
                <a:latin typeface="Harrington" pitchFamily="82" charset="0"/>
              </a:rPr>
              <a:t>Comportamiento de la cebra</a:t>
            </a:r>
          </a:p>
          <a:p>
            <a:endParaRPr lang="es-ES" sz="2400" dirty="0">
              <a:solidFill>
                <a:schemeClr val="bg1"/>
              </a:solidFill>
              <a:latin typeface="Harrington" pitchFamily="82" charset="0"/>
            </a:endParaRPr>
          </a:p>
        </p:txBody>
      </p:sp>
      <p:sp>
        <p:nvSpPr>
          <p:cNvPr id="6" name="5 CuadroTexto"/>
          <p:cNvSpPr txBox="1"/>
          <p:nvPr/>
        </p:nvSpPr>
        <p:spPr>
          <a:xfrm>
            <a:off x="928662" y="1500174"/>
            <a:ext cx="4286280" cy="1477328"/>
          </a:xfrm>
          <a:prstGeom prst="rect">
            <a:avLst/>
          </a:prstGeom>
          <a:noFill/>
        </p:spPr>
        <p:txBody>
          <a:bodyPr wrap="square" rtlCol="0">
            <a:spAutoFit/>
          </a:bodyPr>
          <a:lstStyle/>
          <a:p>
            <a:r>
              <a:rPr lang="es-ES" dirty="0" smtClean="0">
                <a:solidFill>
                  <a:schemeClr val="bg1"/>
                </a:solidFill>
                <a:latin typeface="Agency FB" pitchFamily="34" charset="0"/>
              </a:rPr>
              <a:t>Cuando están juntas, las cebras cooperan para cuidar unas de otras. Por ejemplo, si son atacadas se aglomeran y sitúan a los potros en el centro para protegerlos en tanto los sementales tratan de alejar al intruso</a:t>
            </a:r>
            <a:endParaRPr lang="es-ES" dirty="0">
              <a:solidFill>
                <a:schemeClr val="bg1"/>
              </a:solidFill>
              <a:latin typeface="Agency FB" pitchFamily="34" charset="0"/>
            </a:endParaRPr>
          </a:p>
        </p:txBody>
      </p:sp>
      <p:sp>
        <p:nvSpPr>
          <p:cNvPr id="7" name="6 CuadroTexto"/>
          <p:cNvSpPr txBox="1"/>
          <p:nvPr/>
        </p:nvSpPr>
        <p:spPr>
          <a:xfrm>
            <a:off x="3071802" y="3143248"/>
            <a:ext cx="3357586" cy="2308324"/>
          </a:xfrm>
          <a:prstGeom prst="rect">
            <a:avLst/>
          </a:prstGeom>
          <a:noFill/>
        </p:spPr>
        <p:txBody>
          <a:bodyPr wrap="square" rtlCol="0">
            <a:spAutoFit/>
          </a:bodyPr>
          <a:lstStyle/>
          <a:p>
            <a:r>
              <a:rPr lang="es-ES" dirty="0" smtClean="0">
                <a:solidFill>
                  <a:schemeClr val="bg1"/>
                </a:solidFill>
                <a:latin typeface="Agency FB" pitchFamily="34" charset="0"/>
              </a:rPr>
              <a:t>Se comunican por medio de relinchos agudos y sonidos parecidos a los rebuznos del asno. Si sus orejas están erguidas, significa que la cebra está tranquila o tensa; si apuntan hacia delante está asustada. Al igual que los caballos, las cebras duermen de pie.</a:t>
            </a:r>
          </a:p>
          <a:p>
            <a:endParaRPr lang="es-ES" dirty="0">
              <a:solidFill>
                <a:schemeClr val="bg1"/>
              </a:solidFill>
              <a:latin typeface="Agency FB" pitchFamily="34" charset="0"/>
            </a:endParaRPr>
          </a:p>
        </p:txBody>
      </p:sp>
      <p:pic>
        <p:nvPicPr>
          <p:cNvPr id="8" name="7 Imagen" descr="image005.jpg"/>
          <p:cNvPicPr>
            <a:picLocks noChangeAspect="1"/>
          </p:cNvPicPr>
          <p:nvPr/>
        </p:nvPicPr>
        <p:blipFill>
          <a:blip r:embed="rId4"/>
          <a:stretch>
            <a:fillRect/>
          </a:stretch>
        </p:blipFill>
        <p:spPr>
          <a:xfrm>
            <a:off x="-500098" y="0"/>
            <a:ext cx="10072758" cy="6858000"/>
          </a:xfrm>
          <a:prstGeom prst="rect">
            <a:avLst/>
          </a:prstGeom>
        </p:spPr>
      </p:pic>
    </p:spTree>
  </p:cSld>
  <p:clrMapOvr>
    <a:masterClrMapping/>
  </p:clrMapOvr>
  <p:transition advTm="3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withEffect">
                                  <p:stCondLst>
                                    <p:cond delay="0"/>
                                  </p:stCondLst>
                                  <p:childTnLst>
                                    <p:set>
                                      <p:cBhvr rctx="PPT">
                                        <p:cTn id="6" dur="indefinite"/>
                                        <p:tgtEl>
                                          <p:spTgt spid="8"/>
                                        </p:tgtEl>
                                        <p:attrNameLst>
                                          <p:attrName>style.opacity</p:attrName>
                                        </p:attrNameLst>
                                      </p:cBhvr>
                                      <p:to>
                                        <p:strVal val="0"/>
                                      </p:to>
                                    </p:set>
                                    <p:animEffect filter="image" prLst="opacity: 0">
                                      <p:cBhvr rctx="IE">
                                        <p:cTn id="7" dur="indefinite"/>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rgbClr val="452103"/>
          </a:solidFill>
        </p:spPr>
        <p:txBody>
          <a:bodyPr/>
          <a:lstStyle/>
          <a:p>
            <a:endParaRPr lang="es-ES" dirty="0"/>
          </a:p>
        </p:txBody>
      </p:sp>
      <p:pic>
        <p:nvPicPr>
          <p:cNvPr id="4" name="3 Imagen" descr="5c3882578c210d904d95ff93f5c71ac2.jpg"/>
          <p:cNvPicPr>
            <a:picLocks noChangeAspect="1"/>
          </p:cNvPicPr>
          <p:nvPr/>
        </p:nvPicPr>
        <p:blipFill>
          <a:blip r:embed="rId2"/>
          <a:stretch>
            <a:fillRect/>
          </a:stretch>
        </p:blipFill>
        <p:spPr>
          <a:xfrm>
            <a:off x="0" y="0"/>
            <a:ext cx="9144000" cy="6858000"/>
          </a:xfrm>
          <a:prstGeom prst="rect">
            <a:avLst/>
          </a:prstGeom>
        </p:spPr>
      </p:pic>
      <p:sp>
        <p:nvSpPr>
          <p:cNvPr id="14" name="13 Lágrima"/>
          <p:cNvSpPr/>
          <p:nvPr/>
        </p:nvSpPr>
        <p:spPr>
          <a:xfrm rot="18847091">
            <a:off x="3399582" y="4250256"/>
            <a:ext cx="2596154" cy="2609054"/>
          </a:xfrm>
          <a:prstGeom prst="teardrop">
            <a:avLst>
              <a:gd name="adj" fmla="val 111464"/>
            </a:avLst>
          </a:prstGeom>
          <a:gradFill flip="none" rotWithShape="1">
            <a:gsLst>
              <a:gs pos="50000">
                <a:srgbClr val="FFFF00">
                  <a:alpha val="0"/>
                </a:srgbClr>
              </a:gs>
              <a:gs pos="50000">
                <a:srgbClr val="FFD833">
                  <a:shade val="67500"/>
                  <a:satMod val="115000"/>
                </a:srgbClr>
              </a:gs>
              <a:gs pos="100000">
                <a:srgbClr val="FFD833">
                  <a:shade val="100000"/>
                  <a:satMod val="115000"/>
                </a:srgb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Lágrima"/>
          <p:cNvSpPr/>
          <p:nvPr/>
        </p:nvSpPr>
        <p:spPr>
          <a:xfrm rot="8160681">
            <a:off x="3398121" y="-36985"/>
            <a:ext cx="2596154" cy="2609054"/>
          </a:xfrm>
          <a:prstGeom prst="teardrop">
            <a:avLst>
              <a:gd name="adj" fmla="val 111464"/>
            </a:avLst>
          </a:prstGeom>
          <a:gradFill flip="none" rotWithShape="1">
            <a:gsLst>
              <a:gs pos="50000">
                <a:srgbClr val="FFFF00">
                  <a:alpha val="0"/>
                </a:srgbClr>
              </a:gs>
              <a:gs pos="50000">
                <a:srgbClr val="FFD833">
                  <a:shade val="67500"/>
                  <a:satMod val="115000"/>
                </a:srgbClr>
              </a:gs>
              <a:gs pos="100000">
                <a:srgbClr val="FFD833">
                  <a:shade val="100000"/>
                  <a:satMod val="115000"/>
                </a:srgb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Lágrima"/>
          <p:cNvSpPr/>
          <p:nvPr/>
        </p:nvSpPr>
        <p:spPr>
          <a:xfrm rot="2740298">
            <a:off x="1327955" y="2107224"/>
            <a:ext cx="2596154" cy="2609054"/>
          </a:xfrm>
          <a:prstGeom prst="teardrop">
            <a:avLst>
              <a:gd name="adj" fmla="val 111464"/>
            </a:avLst>
          </a:prstGeom>
          <a:gradFill flip="none" rotWithShape="1">
            <a:gsLst>
              <a:gs pos="50000">
                <a:srgbClr val="FFFF00">
                  <a:alpha val="0"/>
                </a:srgbClr>
              </a:gs>
              <a:gs pos="50000">
                <a:srgbClr val="FFD833">
                  <a:shade val="67500"/>
                  <a:satMod val="115000"/>
                </a:srgbClr>
              </a:gs>
              <a:gs pos="100000">
                <a:srgbClr val="FFD833">
                  <a:shade val="100000"/>
                  <a:satMod val="115000"/>
                </a:srgb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Lágrima"/>
          <p:cNvSpPr/>
          <p:nvPr/>
        </p:nvSpPr>
        <p:spPr>
          <a:xfrm rot="13485969">
            <a:off x="5399961" y="2107407"/>
            <a:ext cx="2596154" cy="2609054"/>
          </a:xfrm>
          <a:prstGeom prst="teardrop">
            <a:avLst>
              <a:gd name="adj" fmla="val 111464"/>
            </a:avLst>
          </a:prstGeom>
          <a:gradFill flip="none" rotWithShape="1">
            <a:gsLst>
              <a:gs pos="50000">
                <a:srgbClr val="FFFF00">
                  <a:alpha val="0"/>
                </a:srgbClr>
              </a:gs>
              <a:gs pos="50000">
                <a:srgbClr val="FFD833">
                  <a:shade val="67500"/>
                  <a:satMod val="115000"/>
                </a:srgbClr>
              </a:gs>
              <a:gs pos="100000">
                <a:srgbClr val="FFD833">
                  <a:shade val="100000"/>
                  <a:satMod val="115000"/>
                </a:srgb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Lágrima"/>
          <p:cNvSpPr/>
          <p:nvPr/>
        </p:nvSpPr>
        <p:spPr>
          <a:xfrm rot="10989797">
            <a:off x="4927761" y="783998"/>
            <a:ext cx="2596154" cy="2609054"/>
          </a:xfrm>
          <a:prstGeom prst="teardrop">
            <a:avLst>
              <a:gd name="adj" fmla="val 111464"/>
            </a:avLst>
          </a:prstGeom>
          <a:gradFill flip="none" rotWithShape="1">
            <a:gsLst>
              <a:gs pos="50000">
                <a:srgbClr val="FFFF00">
                  <a:alpha val="0"/>
                </a:srgbClr>
              </a:gs>
              <a:gs pos="50000">
                <a:srgbClr val="FFD833">
                  <a:shade val="67500"/>
                  <a:satMod val="115000"/>
                </a:srgbClr>
              </a:gs>
              <a:gs pos="100000">
                <a:srgbClr val="FFD833">
                  <a:shade val="100000"/>
                  <a:satMod val="115000"/>
                </a:srgb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Lágrima"/>
          <p:cNvSpPr/>
          <p:nvPr/>
        </p:nvSpPr>
        <p:spPr>
          <a:xfrm rot="5668819">
            <a:off x="2104097" y="591530"/>
            <a:ext cx="2596154" cy="2609054"/>
          </a:xfrm>
          <a:prstGeom prst="teardrop">
            <a:avLst>
              <a:gd name="adj" fmla="val 111464"/>
            </a:avLst>
          </a:prstGeom>
          <a:gradFill flip="none" rotWithShape="1">
            <a:gsLst>
              <a:gs pos="50000">
                <a:srgbClr val="FFFF00">
                  <a:alpha val="0"/>
                </a:srgbClr>
              </a:gs>
              <a:gs pos="50000">
                <a:srgbClr val="FFD833">
                  <a:shade val="67500"/>
                  <a:satMod val="115000"/>
                </a:srgbClr>
              </a:gs>
              <a:gs pos="100000">
                <a:srgbClr val="FFD833">
                  <a:shade val="100000"/>
                  <a:satMod val="115000"/>
                </a:srgb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Lágrima"/>
          <p:cNvSpPr/>
          <p:nvPr/>
        </p:nvSpPr>
        <p:spPr>
          <a:xfrm rot="16200000">
            <a:off x="4864202" y="3565426"/>
            <a:ext cx="2596154" cy="2609054"/>
          </a:xfrm>
          <a:prstGeom prst="teardrop">
            <a:avLst>
              <a:gd name="adj" fmla="val 111464"/>
            </a:avLst>
          </a:prstGeom>
          <a:gradFill flip="none" rotWithShape="1">
            <a:gsLst>
              <a:gs pos="50000">
                <a:srgbClr val="FFFF00">
                  <a:alpha val="0"/>
                </a:srgbClr>
              </a:gs>
              <a:gs pos="50000">
                <a:srgbClr val="FFD833">
                  <a:shade val="67500"/>
                  <a:satMod val="115000"/>
                </a:srgbClr>
              </a:gs>
              <a:gs pos="100000">
                <a:srgbClr val="FFD833">
                  <a:shade val="100000"/>
                  <a:satMod val="115000"/>
                </a:srgb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Lágrima"/>
          <p:cNvSpPr/>
          <p:nvPr/>
        </p:nvSpPr>
        <p:spPr>
          <a:xfrm rot="21427674">
            <a:off x="2063967" y="3635279"/>
            <a:ext cx="2596154" cy="2609054"/>
          </a:xfrm>
          <a:prstGeom prst="teardrop">
            <a:avLst>
              <a:gd name="adj" fmla="val 111464"/>
            </a:avLst>
          </a:prstGeom>
          <a:gradFill flip="none" rotWithShape="1">
            <a:gsLst>
              <a:gs pos="50000">
                <a:srgbClr val="FFFF00">
                  <a:alpha val="0"/>
                </a:srgbClr>
              </a:gs>
              <a:gs pos="50000">
                <a:srgbClr val="FFD833">
                  <a:shade val="67500"/>
                  <a:satMod val="115000"/>
                </a:srgbClr>
              </a:gs>
              <a:gs pos="100000">
                <a:srgbClr val="FFD833">
                  <a:shade val="100000"/>
                  <a:satMod val="115000"/>
                </a:srgb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13" name="12 Imagen" descr="image005.jpg"/>
          <p:cNvPicPr>
            <a:picLocks noChangeAspect="1"/>
          </p:cNvPicPr>
          <p:nvPr/>
        </p:nvPicPr>
        <p:blipFill>
          <a:blip r:embed="rId3"/>
          <a:stretch>
            <a:fillRect/>
          </a:stretch>
        </p:blipFill>
        <p:spPr>
          <a:xfrm>
            <a:off x="-500098" y="0"/>
            <a:ext cx="10072758" cy="6858000"/>
          </a:xfrm>
          <a:prstGeom prst="rect">
            <a:avLst/>
          </a:prstGeom>
        </p:spPr>
      </p:pic>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withEffect">
                                  <p:stCondLst>
                                    <p:cond delay="0"/>
                                  </p:stCondLst>
                                  <p:childTnLst>
                                    <p:set>
                                      <p:cBhvr rctx="PPT">
                                        <p:cTn id="6" dur="indefinite"/>
                                        <p:tgtEl>
                                          <p:spTgt spid="13"/>
                                        </p:tgtEl>
                                        <p:attrNameLst>
                                          <p:attrName>style.opacity</p:attrName>
                                        </p:attrNameLst>
                                      </p:cBhvr>
                                      <p:to>
                                        <p:strVal val="0"/>
                                      </p:to>
                                    </p:set>
                                    <p:animEffect filter="image" prLst="opacity: 0">
                                      <p:cBhvr rctx="IE">
                                        <p:cTn id="7" dur="indefinite"/>
                                        <p:tgtEl>
                                          <p:spTgt spid="13"/>
                                        </p:tgtEl>
                                      </p:cBhvr>
                                    </p:animEffect>
                                  </p:childTnLst>
                                </p:cTn>
                              </p:par>
                              <p:par>
                                <p:cTn id="8" presetID="2" presetClass="entr" presetSubtype="1" fill="hold" grpId="0" nodeType="withEffect">
                                  <p:stCondLst>
                                    <p:cond delay="0"/>
                                  </p:stCondLst>
                                  <p:childTnLst>
                                    <p:set>
                                      <p:cBhvr>
                                        <p:cTn id="9" dur="1" fill="hold">
                                          <p:stCondLst>
                                            <p:cond delay="0"/>
                                          </p:stCondLst>
                                        </p:cTn>
                                        <p:tgtEl>
                                          <p:spTgt spid="14"/>
                                        </p:tgtEl>
                                        <p:attrNameLst>
                                          <p:attrName>style.visibility</p:attrName>
                                        </p:attrNameLst>
                                      </p:cBhvr>
                                      <p:to>
                                        <p:strVal val="visible"/>
                                      </p:to>
                                    </p:set>
                                    <p:anim calcmode="lin" valueType="num">
                                      <p:cBhvr additive="base">
                                        <p:cTn id="10" dur="3000" fill="hold"/>
                                        <p:tgtEl>
                                          <p:spTgt spid="14"/>
                                        </p:tgtEl>
                                        <p:attrNameLst>
                                          <p:attrName>ppt_x</p:attrName>
                                        </p:attrNameLst>
                                      </p:cBhvr>
                                      <p:tavLst>
                                        <p:tav tm="0">
                                          <p:val>
                                            <p:strVal val="#ppt_x"/>
                                          </p:val>
                                        </p:tav>
                                        <p:tav tm="100000">
                                          <p:val>
                                            <p:strVal val="#ppt_x"/>
                                          </p:val>
                                        </p:tav>
                                      </p:tavLst>
                                    </p:anim>
                                    <p:anim calcmode="lin" valueType="num">
                                      <p:cBhvr additive="base">
                                        <p:cTn id="11" dur="3000" fill="hold"/>
                                        <p:tgtEl>
                                          <p:spTgt spid="14"/>
                                        </p:tgtEl>
                                        <p:attrNameLst>
                                          <p:attrName>ppt_y</p:attrName>
                                        </p:attrNameLst>
                                      </p:cBhvr>
                                      <p:tavLst>
                                        <p:tav tm="0">
                                          <p:val>
                                            <p:strVal val="0-#ppt_h/2"/>
                                          </p:val>
                                        </p:tav>
                                        <p:tav tm="100000">
                                          <p:val>
                                            <p:strVal val="#ppt_y"/>
                                          </p:val>
                                        </p:tav>
                                      </p:tavLst>
                                    </p:anim>
                                  </p:childTnLst>
                                </p:cTn>
                              </p:par>
                              <p:par>
                                <p:cTn id="12" presetID="2" presetClass="entr" presetSubtype="4" fill="hold" grpId="0" nodeType="withEffect">
                                  <p:stCondLst>
                                    <p:cond delay="0"/>
                                  </p:stCondLst>
                                  <p:childTnLst>
                                    <p:set>
                                      <p:cBhvr>
                                        <p:cTn id="13" dur="1" fill="hold">
                                          <p:stCondLst>
                                            <p:cond delay="0"/>
                                          </p:stCondLst>
                                        </p:cTn>
                                        <p:tgtEl>
                                          <p:spTgt spid="15"/>
                                        </p:tgtEl>
                                        <p:attrNameLst>
                                          <p:attrName>style.visibility</p:attrName>
                                        </p:attrNameLst>
                                      </p:cBhvr>
                                      <p:to>
                                        <p:strVal val="visible"/>
                                      </p:to>
                                    </p:set>
                                    <p:anim calcmode="lin" valueType="num">
                                      <p:cBhvr additive="base">
                                        <p:cTn id="14" dur="3000" fill="hold"/>
                                        <p:tgtEl>
                                          <p:spTgt spid="15"/>
                                        </p:tgtEl>
                                        <p:attrNameLst>
                                          <p:attrName>ppt_x</p:attrName>
                                        </p:attrNameLst>
                                      </p:cBhvr>
                                      <p:tavLst>
                                        <p:tav tm="0">
                                          <p:val>
                                            <p:strVal val="#ppt_x"/>
                                          </p:val>
                                        </p:tav>
                                        <p:tav tm="100000">
                                          <p:val>
                                            <p:strVal val="#ppt_x"/>
                                          </p:val>
                                        </p:tav>
                                      </p:tavLst>
                                    </p:anim>
                                    <p:anim calcmode="lin" valueType="num">
                                      <p:cBhvr additive="base">
                                        <p:cTn id="15" dur="3000" fill="hold"/>
                                        <p:tgtEl>
                                          <p:spTgt spid="15"/>
                                        </p:tgtEl>
                                        <p:attrNameLst>
                                          <p:attrName>ppt_y</p:attrName>
                                        </p:attrNameLst>
                                      </p:cBhvr>
                                      <p:tavLst>
                                        <p:tav tm="0">
                                          <p:val>
                                            <p:strVal val="1+#ppt_h/2"/>
                                          </p:val>
                                        </p:tav>
                                        <p:tav tm="100000">
                                          <p:val>
                                            <p:strVal val="#ppt_y"/>
                                          </p:val>
                                        </p:tav>
                                      </p:tavLst>
                                    </p:anim>
                                  </p:childTnLst>
                                </p:cTn>
                              </p:par>
                              <p:par>
                                <p:cTn id="16" presetID="2" presetClass="entr" presetSubtype="2" fill="hold" grpId="0" nodeType="withEffect">
                                  <p:stCondLst>
                                    <p:cond delay="0"/>
                                  </p:stCondLst>
                                  <p:childTnLst>
                                    <p:set>
                                      <p:cBhvr>
                                        <p:cTn id="17" dur="1" fill="hold">
                                          <p:stCondLst>
                                            <p:cond delay="0"/>
                                          </p:stCondLst>
                                        </p:cTn>
                                        <p:tgtEl>
                                          <p:spTgt spid="16"/>
                                        </p:tgtEl>
                                        <p:attrNameLst>
                                          <p:attrName>style.visibility</p:attrName>
                                        </p:attrNameLst>
                                      </p:cBhvr>
                                      <p:to>
                                        <p:strVal val="visible"/>
                                      </p:to>
                                    </p:set>
                                    <p:anim calcmode="lin" valueType="num">
                                      <p:cBhvr additive="base">
                                        <p:cTn id="18" dur="3000" fill="hold"/>
                                        <p:tgtEl>
                                          <p:spTgt spid="16"/>
                                        </p:tgtEl>
                                        <p:attrNameLst>
                                          <p:attrName>ppt_x</p:attrName>
                                        </p:attrNameLst>
                                      </p:cBhvr>
                                      <p:tavLst>
                                        <p:tav tm="0">
                                          <p:val>
                                            <p:strVal val="1+#ppt_w/2"/>
                                          </p:val>
                                        </p:tav>
                                        <p:tav tm="100000">
                                          <p:val>
                                            <p:strVal val="#ppt_x"/>
                                          </p:val>
                                        </p:tav>
                                      </p:tavLst>
                                    </p:anim>
                                    <p:anim calcmode="lin" valueType="num">
                                      <p:cBhvr additive="base">
                                        <p:cTn id="19" dur="3000" fill="hold"/>
                                        <p:tgtEl>
                                          <p:spTgt spid="16"/>
                                        </p:tgtEl>
                                        <p:attrNameLst>
                                          <p:attrName>ppt_y</p:attrName>
                                        </p:attrNameLst>
                                      </p:cBhvr>
                                      <p:tavLst>
                                        <p:tav tm="0">
                                          <p:val>
                                            <p:strVal val="#ppt_y"/>
                                          </p:val>
                                        </p:tav>
                                        <p:tav tm="100000">
                                          <p:val>
                                            <p:strVal val="#ppt_y"/>
                                          </p:val>
                                        </p:tav>
                                      </p:tavLst>
                                    </p:anim>
                                  </p:childTnLst>
                                </p:cTn>
                              </p:par>
                              <p:par>
                                <p:cTn id="20" presetID="2" presetClass="entr" presetSubtype="8" fill="hold" grpId="0" nodeType="withEffect">
                                  <p:stCondLst>
                                    <p:cond delay="0"/>
                                  </p:stCondLst>
                                  <p:childTnLst>
                                    <p:set>
                                      <p:cBhvr>
                                        <p:cTn id="21" dur="1" fill="hold">
                                          <p:stCondLst>
                                            <p:cond delay="0"/>
                                          </p:stCondLst>
                                        </p:cTn>
                                        <p:tgtEl>
                                          <p:spTgt spid="17"/>
                                        </p:tgtEl>
                                        <p:attrNameLst>
                                          <p:attrName>style.visibility</p:attrName>
                                        </p:attrNameLst>
                                      </p:cBhvr>
                                      <p:to>
                                        <p:strVal val="visible"/>
                                      </p:to>
                                    </p:set>
                                    <p:anim calcmode="lin" valueType="num">
                                      <p:cBhvr additive="base">
                                        <p:cTn id="22" dur="3000" fill="hold"/>
                                        <p:tgtEl>
                                          <p:spTgt spid="17"/>
                                        </p:tgtEl>
                                        <p:attrNameLst>
                                          <p:attrName>ppt_x</p:attrName>
                                        </p:attrNameLst>
                                      </p:cBhvr>
                                      <p:tavLst>
                                        <p:tav tm="0">
                                          <p:val>
                                            <p:strVal val="0-#ppt_w/2"/>
                                          </p:val>
                                        </p:tav>
                                        <p:tav tm="100000">
                                          <p:val>
                                            <p:strVal val="#ppt_x"/>
                                          </p:val>
                                        </p:tav>
                                      </p:tavLst>
                                    </p:anim>
                                    <p:anim calcmode="lin" valueType="num">
                                      <p:cBhvr additive="base">
                                        <p:cTn id="23" dur="3000" fill="hold"/>
                                        <p:tgtEl>
                                          <p:spTgt spid="17"/>
                                        </p:tgtEl>
                                        <p:attrNameLst>
                                          <p:attrName>ppt_y</p:attrName>
                                        </p:attrNameLst>
                                      </p:cBhvr>
                                      <p:tavLst>
                                        <p:tav tm="0">
                                          <p:val>
                                            <p:strVal val="#ppt_y"/>
                                          </p:val>
                                        </p:tav>
                                        <p:tav tm="100000">
                                          <p:val>
                                            <p:strVal val="#ppt_y"/>
                                          </p:val>
                                        </p:tav>
                                      </p:tavLst>
                                    </p:anim>
                                  </p:childTnLst>
                                </p:cTn>
                              </p:par>
                              <p:par>
                                <p:cTn id="24" presetID="2" presetClass="entr" presetSubtype="12" fill="hold" grpId="0" nodeType="withEffect">
                                  <p:stCondLst>
                                    <p:cond delay="0"/>
                                  </p:stCondLst>
                                  <p:childTnLst>
                                    <p:set>
                                      <p:cBhvr>
                                        <p:cTn id="25" dur="1" fill="hold">
                                          <p:stCondLst>
                                            <p:cond delay="0"/>
                                          </p:stCondLst>
                                        </p:cTn>
                                        <p:tgtEl>
                                          <p:spTgt spid="18"/>
                                        </p:tgtEl>
                                        <p:attrNameLst>
                                          <p:attrName>style.visibility</p:attrName>
                                        </p:attrNameLst>
                                      </p:cBhvr>
                                      <p:to>
                                        <p:strVal val="visible"/>
                                      </p:to>
                                    </p:set>
                                    <p:anim calcmode="lin" valueType="num">
                                      <p:cBhvr additive="base">
                                        <p:cTn id="26" dur="3000" fill="hold"/>
                                        <p:tgtEl>
                                          <p:spTgt spid="18"/>
                                        </p:tgtEl>
                                        <p:attrNameLst>
                                          <p:attrName>ppt_x</p:attrName>
                                        </p:attrNameLst>
                                      </p:cBhvr>
                                      <p:tavLst>
                                        <p:tav tm="0">
                                          <p:val>
                                            <p:strVal val="0-#ppt_w/2"/>
                                          </p:val>
                                        </p:tav>
                                        <p:tav tm="100000">
                                          <p:val>
                                            <p:strVal val="#ppt_x"/>
                                          </p:val>
                                        </p:tav>
                                      </p:tavLst>
                                    </p:anim>
                                    <p:anim calcmode="lin" valueType="num">
                                      <p:cBhvr additive="base">
                                        <p:cTn id="27" dur="3000" fill="hold"/>
                                        <p:tgtEl>
                                          <p:spTgt spid="18"/>
                                        </p:tgtEl>
                                        <p:attrNameLst>
                                          <p:attrName>ppt_y</p:attrName>
                                        </p:attrNameLst>
                                      </p:cBhvr>
                                      <p:tavLst>
                                        <p:tav tm="0">
                                          <p:val>
                                            <p:strVal val="1+#ppt_h/2"/>
                                          </p:val>
                                        </p:tav>
                                        <p:tav tm="100000">
                                          <p:val>
                                            <p:strVal val="#ppt_y"/>
                                          </p:val>
                                        </p:tav>
                                      </p:tavLst>
                                    </p:anim>
                                  </p:childTnLst>
                                </p:cTn>
                              </p:par>
                              <p:par>
                                <p:cTn id="28" presetID="2" presetClass="entr" presetSubtype="6" fill="hold" grpId="0" nodeType="withEffect">
                                  <p:stCondLst>
                                    <p:cond delay="0"/>
                                  </p:stCondLst>
                                  <p:childTnLst>
                                    <p:set>
                                      <p:cBhvr>
                                        <p:cTn id="29" dur="1" fill="hold">
                                          <p:stCondLst>
                                            <p:cond delay="0"/>
                                          </p:stCondLst>
                                        </p:cTn>
                                        <p:tgtEl>
                                          <p:spTgt spid="19"/>
                                        </p:tgtEl>
                                        <p:attrNameLst>
                                          <p:attrName>style.visibility</p:attrName>
                                        </p:attrNameLst>
                                      </p:cBhvr>
                                      <p:to>
                                        <p:strVal val="visible"/>
                                      </p:to>
                                    </p:set>
                                    <p:anim calcmode="lin" valueType="num">
                                      <p:cBhvr additive="base">
                                        <p:cTn id="30" dur="3000" fill="hold"/>
                                        <p:tgtEl>
                                          <p:spTgt spid="19"/>
                                        </p:tgtEl>
                                        <p:attrNameLst>
                                          <p:attrName>ppt_x</p:attrName>
                                        </p:attrNameLst>
                                      </p:cBhvr>
                                      <p:tavLst>
                                        <p:tav tm="0">
                                          <p:val>
                                            <p:strVal val="1+#ppt_w/2"/>
                                          </p:val>
                                        </p:tav>
                                        <p:tav tm="100000">
                                          <p:val>
                                            <p:strVal val="#ppt_x"/>
                                          </p:val>
                                        </p:tav>
                                      </p:tavLst>
                                    </p:anim>
                                    <p:anim calcmode="lin" valueType="num">
                                      <p:cBhvr additive="base">
                                        <p:cTn id="31" dur="3000" fill="hold"/>
                                        <p:tgtEl>
                                          <p:spTgt spid="19"/>
                                        </p:tgtEl>
                                        <p:attrNameLst>
                                          <p:attrName>ppt_y</p:attrName>
                                        </p:attrNameLst>
                                      </p:cBhvr>
                                      <p:tavLst>
                                        <p:tav tm="0">
                                          <p:val>
                                            <p:strVal val="1+#ppt_h/2"/>
                                          </p:val>
                                        </p:tav>
                                        <p:tav tm="100000">
                                          <p:val>
                                            <p:strVal val="#ppt_y"/>
                                          </p:val>
                                        </p:tav>
                                      </p:tavLst>
                                    </p:anim>
                                  </p:childTnLst>
                                </p:cTn>
                              </p:par>
                              <p:par>
                                <p:cTn id="32" presetID="2" presetClass="entr" presetSubtype="9" fill="hold" grpId="0" nodeType="withEffect">
                                  <p:stCondLst>
                                    <p:cond delay="0"/>
                                  </p:stCondLst>
                                  <p:childTnLst>
                                    <p:set>
                                      <p:cBhvr>
                                        <p:cTn id="33" dur="1" fill="hold">
                                          <p:stCondLst>
                                            <p:cond delay="0"/>
                                          </p:stCondLst>
                                        </p:cTn>
                                        <p:tgtEl>
                                          <p:spTgt spid="20"/>
                                        </p:tgtEl>
                                        <p:attrNameLst>
                                          <p:attrName>style.visibility</p:attrName>
                                        </p:attrNameLst>
                                      </p:cBhvr>
                                      <p:to>
                                        <p:strVal val="visible"/>
                                      </p:to>
                                    </p:set>
                                    <p:anim calcmode="lin" valueType="num">
                                      <p:cBhvr additive="base">
                                        <p:cTn id="34" dur="3000" fill="hold"/>
                                        <p:tgtEl>
                                          <p:spTgt spid="20"/>
                                        </p:tgtEl>
                                        <p:attrNameLst>
                                          <p:attrName>ppt_x</p:attrName>
                                        </p:attrNameLst>
                                      </p:cBhvr>
                                      <p:tavLst>
                                        <p:tav tm="0">
                                          <p:val>
                                            <p:strVal val="0-#ppt_w/2"/>
                                          </p:val>
                                        </p:tav>
                                        <p:tav tm="100000">
                                          <p:val>
                                            <p:strVal val="#ppt_x"/>
                                          </p:val>
                                        </p:tav>
                                      </p:tavLst>
                                    </p:anim>
                                    <p:anim calcmode="lin" valueType="num">
                                      <p:cBhvr additive="base">
                                        <p:cTn id="35" dur="3000" fill="hold"/>
                                        <p:tgtEl>
                                          <p:spTgt spid="20"/>
                                        </p:tgtEl>
                                        <p:attrNameLst>
                                          <p:attrName>ppt_y</p:attrName>
                                        </p:attrNameLst>
                                      </p:cBhvr>
                                      <p:tavLst>
                                        <p:tav tm="0">
                                          <p:val>
                                            <p:strVal val="0-#ppt_h/2"/>
                                          </p:val>
                                        </p:tav>
                                        <p:tav tm="100000">
                                          <p:val>
                                            <p:strVal val="#ppt_y"/>
                                          </p:val>
                                        </p:tav>
                                      </p:tavLst>
                                    </p:anim>
                                  </p:childTnLst>
                                </p:cTn>
                              </p:par>
                              <p:par>
                                <p:cTn id="36" presetID="2" presetClass="entr" presetSubtype="3" fill="hold" grpId="0" nodeType="withEffect">
                                  <p:stCondLst>
                                    <p:cond delay="0"/>
                                  </p:stCondLst>
                                  <p:childTnLst>
                                    <p:set>
                                      <p:cBhvr>
                                        <p:cTn id="37" dur="1" fill="hold">
                                          <p:stCondLst>
                                            <p:cond delay="0"/>
                                          </p:stCondLst>
                                        </p:cTn>
                                        <p:tgtEl>
                                          <p:spTgt spid="21"/>
                                        </p:tgtEl>
                                        <p:attrNameLst>
                                          <p:attrName>style.visibility</p:attrName>
                                        </p:attrNameLst>
                                      </p:cBhvr>
                                      <p:to>
                                        <p:strVal val="visible"/>
                                      </p:to>
                                    </p:set>
                                    <p:anim calcmode="lin" valueType="num">
                                      <p:cBhvr additive="base">
                                        <p:cTn id="38" dur="3000" fill="hold"/>
                                        <p:tgtEl>
                                          <p:spTgt spid="21"/>
                                        </p:tgtEl>
                                        <p:attrNameLst>
                                          <p:attrName>ppt_x</p:attrName>
                                        </p:attrNameLst>
                                      </p:cBhvr>
                                      <p:tavLst>
                                        <p:tav tm="0">
                                          <p:val>
                                            <p:strVal val="1+#ppt_w/2"/>
                                          </p:val>
                                        </p:tav>
                                        <p:tav tm="100000">
                                          <p:val>
                                            <p:strVal val="#ppt_x"/>
                                          </p:val>
                                        </p:tav>
                                      </p:tavLst>
                                    </p:anim>
                                    <p:anim calcmode="lin" valueType="num">
                                      <p:cBhvr additive="base">
                                        <p:cTn id="39" dur="3000" fill="hold"/>
                                        <p:tgtEl>
                                          <p:spTgt spid="21"/>
                                        </p:tgtEl>
                                        <p:attrNameLst>
                                          <p:attrName>ppt_y</p:attrName>
                                        </p:attrNameLst>
                                      </p:cBhvr>
                                      <p:tavLst>
                                        <p:tav tm="0">
                                          <p:val>
                                            <p:strVal val="0-#ppt_h/2"/>
                                          </p:val>
                                        </p:tav>
                                        <p:tav tm="100000">
                                          <p:val>
                                            <p:strVal val="#ppt_y"/>
                                          </p:val>
                                        </p:tav>
                                      </p:tavLst>
                                    </p:anim>
                                  </p:childTnLst>
                                </p:cTn>
                              </p:par>
                              <p:par>
                                <p:cTn id="40" presetID="8" presetClass="emph" presetSubtype="0" fill="hold" grpId="1" nodeType="withEffect">
                                  <p:stCondLst>
                                    <p:cond delay="0"/>
                                  </p:stCondLst>
                                  <p:childTnLst>
                                    <p:animRot by="21600000">
                                      <p:cBhvr>
                                        <p:cTn id="41" dur="3000" fill="hold"/>
                                        <p:tgtEl>
                                          <p:spTgt spid="14"/>
                                        </p:tgtEl>
                                        <p:attrNameLst>
                                          <p:attrName>r</p:attrName>
                                        </p:attrNameLst>
                                      </p:cBhvr>
                                    </p:animRot>
                                  </p:childTnLst>
                                </p:cTn>
                              </p:par>
                              <p:par>
                                <p:cTn id="42" presetID="8" presetClass="emph" presetSubtype="0" fill="hold" grpId="1" nodeType="withEffect">
                                  <p:stCondLst>
                                    <p:cond delay="0"/>
                                  </p:stCondLst>
                                  <p:childTnLst>
                                    <p:animRot by="21600000">
                                      <p:cBhvr>
                                        <p:cTn id="43" dur="3000" fill="hold"/>
                                        <p:tgtEl>
                                          <p:spTgt spid="15"/>
                                        </p:tgtEl>
                                        <p:attrNameLst>
                                          <p:attrName>r</p:attrName>
                                        </p:attrNameLst>
                                      </p:cBhvr>
                                    </p:animRot>
                                  </p:childTnLst>
                                </p:cTn>
                              </p:par>
                              <p:par>
                                <p:cTn id="44" presetID="8" presetClass="emph" presetSubtype="0" fill="hold" grpId="1" nodeType="withEffect">
                                  <p:stCondLst>
                                    <p:cond delay="0"/>
                                  </p:stCondLst>
                                  <p:childTnLst>
                                    <p:animRot by="21600000">
                                      <p:cBhvr>
                                        <p:cTn id="45" dur="3000" fill="hold"/>
                                        <p:tgtEl>
                                          <p:spTgt spid="16"/>
                                        </p:tgtEl>
                                        <p:attrNameLst>
                                          <p:attrName>r</p:attrName>
                                        </p:attrNameLst>
                                      </p:cBhvr>
                                    </p:animRot>
                                  </p:childTnLst>
                                </p:cTn>
                              </p:par>
                              <p:par>
                                <p:cTn id="46" presetID="8" presetClass="emph" presetSubtype="0" fill="hold" grpId="1" nodeType="withEffect">
                                  <p:stCondLst>
                                    <p:cond delay="0"/>
                                  </p:stCondLst>
                                  <p:childTnLst>
                                    <p:animRot by="21600000">
                                      <p:cBhvr>
                                        <p:cTn id="47" dur="3000" fill="hold"/>
                                        <p:tgtEl>
                                          <p:spTgt spid="17"/>
                                        </p:tgtEl>
                                        <p:attrNameLst>
                                          <p:attrName>r</p:attrName>
                                        </p:attrNameLst>
                                      </p:cBhvr>
                                    </p:animRot>
                                  </p:childTnLst>
                                </p:cTn>
                              </p:par>
                              <p:par>
                                <p:cTn id="48" presetID="8" presetClass="emph" presetSubtype="0" fill="hold" grpId="1" nodeType="withEffect">
                                  <p:stCondLst>
                                    <p:cond delay="0"/>
                                  </p:stCondLst>
                                  <p:childTnLst>
                                    <p:animRot by="21600000">
                                      <p:cBhvr>
                                        <p:cTn id="49" dur="3000" fill="hold"/>
                                        <p:tgtEl>
                                          <p:spTgt spid="18"/>
                                        </p:tgtEl>
                                        <p:attrNameLst>
                                          <p:attrName>r</p:attrName>
                                        </p:attrNameLst>
                                      </p:cBhvr>
                                    </p:animRot>
                                  </p:childTnLst>
                                </p:cTn>
                              </p:par>
                              <p:par>
                                <p:cTn id="50" presetID="8" presetClass="emph" presetSubtype="0" fill="hold" grpId="1" nodeType="withEffect">
                                  <p:stCondLst>
                                    <p:cond delay="0"/>
                                  </p:stCondLst>
                                  <p:childTnLst>
                                    <p:animRot by="21600000">
                                      <p:cBhvr>
                                        <p:cTn id="51" dur="3000" fill="hold"/>
                                        <p:tgtEl>
                                          <p:spTgt spid="19"/>
                                        </p:tgtEl>
                                        <p:attrNameLst>
                                          <p:attrName>r</p:attrName>
                                        </p:attrNameLst>
                                      </p:cBhvr>
                                    </p:animRot>
                                  </p:childTnLst>
                                </p:cTn>
                              </p:par>
                              <p:par>
                                <p:cTn id="52" presetID="8" presetClass="emph" presetSubtype="0" fill="hold" grpId="1" nodeType="withEffect">
                                  <p:stCondLst>
                                    <p:cond delay="0"/>
                                  </p:stCondLst>
                                  <p:childTnLst>
                                    <p:animRot by="21600000">
                                      <p:cBhvr>
                                        <p:cTn id="53" dur="3000" fill="hold"/>
                                        <p:tgtEl>
                                          <p:spTgt spid="20"/>
                                        </p:tgtEl>
                                        <p:attrNameLst>
                                          <p:attrName>r</p:attrName>
                                        </p:attrNameLst>
                                      </p:cBhvr>
                                    </p:animRot>
                                  </p:childTnLst>
                                </p:cTn>
                              </p:par>
                              <p:par>
                                <p:cTn id="54" presetID="8" presetClass="emph" presetSubtype="0" fill="hold" grpId="1" nodeType="withEffect">
                                  <p:stCondLst>
                                    <p:cond delay="0"/>
                                  </p:stCondLst>
                                  <p:childTnLst>
                                    <p:animRot by="21600000">
                                      <p:cBhvr>
                                        <p:cTn id="55" dur="3000" fill="hold"/>
                                        <p:tgtEl>
                                          <p:spTgt spid="21"/>
                                        </p:tgtEl>
                                        <p:attrNameLst>
                                          <p:attrName>r</p:attrName>
                                        </p:attrNameLst>
                                      </p:cBhvr>
                                    </p:animRot>
                                  </p:childTnLst>
                                </p:cTn>
                              </p:par>
                            </p:childTnLst>
                          </p:cTn>
                        </p:par>
                        <p:par>
                          <p:cTn id="56" fill="hold">
                            <p:stCondLst>
                              <p:cond delay="3000"/>
                            </p:stCondLst>
                            <p:childTnLst>
                              <p:par>
                                <p:cTn id="57" presetID="2" presetClass="exit" presetSubtype="1" fill="hold" grpId="2" nodeType="afterEffect">
                                  <p:stCondLst>
                                    <p:cond delay="0"/>
                                  </p:stCondLst>
                                  <p:childTnLst>
                                    <p:anim calcmode="lin" valueType="num">
                                      <p:cBhvr additive="base">
                                        <p:cTn id="58" dur="3000"/>
                                        <p:tgtEl>
                                          <p:spTgt spid="14"/>
                                        </p:tgtEl>
                                        <p:attrNameLst>
                                          <p:attrName>ppt_x</p:attrName>
                                        </p:attrNameLst>
                                      </p:cBhvr>
                                      <p:tavLst>
                                        <p:tav tm="0">
                                          <p:val>
                                            <p:strVal val="ppt_x"/>
                                          </p:val>
                                        </p:tav>
                                        <p:tav tm="100000">
                                          <p:val>
                                            <p:strVal val="ppt_x"/>
                                          </p:val>
                                        </p:tav>
                                      </p:tavLst>
                                    </p:anim>
                                    <p:anim calcmode="lin" valueType="num">
                                      <p:cBhvr additive="base">
                                        <p:cTn id="59" dur="3000"/>
                                        <p:tgtEl>
                                          <p:spTgt spid="14"/>
                                        </p:tgtEl>
                                        <p:attrNameLst>
                                          <p:attrName>ppt_y</p:attrName>
                                        </p:attrNameLst>
                                      </p:cBhvr>
                                      <p:tavLst>
                                        <p:tav tm="0">
                                          <p:val>
                                            <p:strVal val="ppt_y"/>
                                          </p:val>
                                        </p:tav>
                                        <p:tav tm="100000">
                                          <p:val>
                                            <p:strVal val="0-ppt_h/2"/>
                                          </p:val>
                                        </p:tav>
                                      </p:tavLst>
                                    </p:anim>
                                    <p:set>
                                      <p:cBhvr>
                                        <p:cTn id="60" dur="1" fill="hold">
                                          <p:stCondLst>
                                            <p:cond delay="2999"/>
                                          </p:stCondLst>
                                        </p:cTn>
                                        <p:tgtEl>
                                          <p:spTgt spid="14"/>
                                        </p:tgtEl>
                                        <p:attrNameLst>
                                          <p:attrName>style.visibility</p:attrName>
                                        </p:attrNameLst>
                                      </p:cBhvr>
                                      <p:to>
                                        <p:strVal val="hidden"/>
                                      </p:to>
                                    </p:set>
                                  </p:childTnLst>
                                </p:cTn>
                              </p:par>
                              <p:par>
                                <p:cTn id="61" presetID="2" presetClass="exit" presetSubtype="4" fill="hold" grpId="2" nodeType="withEffect">
                                  <p:stCondLst>
                                    <p:cond delay="0"/>
                                  </p:stCondLst>
                                  <p:childTnLst>
                                    <p:anim calcmode="lin" valueType="num">
                                      <p:cBhvr additive="base">
                                        <p:cTn id="62" dur="3000"/>
                                        <p:tgtEl>
                                          <p:spTgt spid="15"/>
                                        </p:tgtEl>
                                        <p:attrNameLst>
                                          <p:attrName>ppt_x</p:attrName>
                                        </p:attrNameLst>
                                      </p:cBhvr>
                                      <p:tavLst>
                                        <p:tav tm="0">
                                          <p:val>
                                            <p:strVal val="ppt_x"/>
                                          </p:val>
                                        </p:tav>
                                        <p:tav tm="100000">
                                          <p:val>
                                            <p:strVal val="ppt_x"/>
                                          </p:val>
                                        </p:tav>
                                      </p:tavLst>
                                    </p:anim>
                                    <p:anim calcmode="lin" valueType="num">
                                      <p:cBhvr additive="base">
                                        <p:cTn id="63" dur="3000"/>
                                        <p:tgtEl>
                                          <p:spTgt spid="15"/>
                                        </p:tgtEl>
                                        <p:attrNameLst>
                                          <p:attrName>ppt_y</p:attrName>
                                        </p:attrNameLst>
                                      </p:cBhvr>
                                      <p:tavLst>
                                        <p:tav tm="0">
                                          <p:val>
                                            <p:strVal val="ppt_y"/>
                                          </p:val>
                                        </p:tav>
                                        <p:tav tm="100000">
                                          <p:val>
                                            <p:strVal val="1+ppt_h/2"/>
                                          </p:val>
                                        </p:tav>
                                      </p:tavLst>
                                    </p:anim>
                                    <p:set>
                                      <p:cBhvr>
                                        <p:cTn id="64" dur="1" fill="hold">
                                          <p:stCondLst>
                                            <p:cond delay="2999"/>
                                          </p:stCondLst>
                                        </p:cTn>
                                        <p:tgtEl>
                                          <p:spTgt spid="15"/>
                                        </p:tgtEl>
                                        <p:attrNameLst>
                                          <p:attrName>style.visibility</p:attrName>
                                        </p:attrNameLst>
                                      </p:cBhvr>
                                      <p:to>
                                        <p:strVal val="hidden"/>
                                      </p:to>
                                    </p:set>
                                  </p:childTnLst>
                                </p:cTn>
                              </p:par>
                              <p:par>
                                <p:cTn id="65" presetID="2" presetClass="exit" presetSubtype="2" fill="hold" grpId="2" nodeType="withEffect">
                                  <p:stCondLst>
                                    <p:cond delay="0"/>
                                  </p:stCondLst>
                                  <p:childTnLst>
                                    <p:anim calcmode="lin" valueType="num">
                                      <p:cBhvr additive="base">
                                        <p:cTn id="66" dur="3000"/>
                                        <p:tgtEl>
                                          <p:spTgt spid="16"/>
                                        </p:tgtEl>
                                        <p:attrNameLst>
                                          <p:attrName>ppt_x</p:attrName>
                                        </p:attrNameLst>
                                      </p:cBhvr>
                                      <p:tavLst>
                                        <p:tav tm="0">
                                          <p:val>
                                            <p:strVal val="ppt_x"/>
                                          </p:val>
                                        </p:tav>
                                        <p:tav tm="100000">
                                          <p:val>
                                            <p:strVal val="1+ppt_w/2"/>
                                          </p:val>
                                        </p:tav>
                                      </p:tavLst>
                                    </p:anim>
                                    <p:anim calcmode="lin" valueType="num">
                                      <p:cBhvr additive="base">
                                        <p:cTn id="67" dur="3000"/>
                                        <p:tgtEl>
                                          <p:spTgt spid="16"/>
                                        </p:tgtEl>
                                        <p:attrNameLst>
                                          <p:attrName>ppt_y</p:attrName>
                                        </p:attrNameLst>
                                      </p:cBhvr>
                                      <p:tavLst>
                                        <p:tav tm="0">
                                          <p:val>
                                            <p:strVal val="ppt_y"/>
                                          </p:val>
                                        </p:tav>
                                        <p:tav tm="100000">
                                          <p:val>
                                            <p:strVal val="ppt_y"/>
                                          </p:val>
                                        </p:tav>
                                      </p:tavLst>
                                    </p:anim>
                                    <p:set>
                                      <p:cBhvr>
                                        <p:cTn id="68" dur="1" fill="hold">
                                          <p:stCondLst>
                                            <p:cond delay="2999"/>
                                          </p:stCondLst>
                                        </p:cTn>
                                        <p:tgtEl>
                                          <p:spTgt spid="16"/>
                                        </p:tgtEl>
                                        <p:attrNameLst>
                                          <p:attrName>style.visibility</p:attrName>
                                        </p:attrNameLst>
                                      </p:cBhvr>
                                      <p:to>
                                        <p:strVal val="hidden"/>
                                      </p:to>
                                    </p:set>
                                  </p:childTnLst>
                                </p:cTn>
                              </p:par>
                              <p:par>
                                <p:cTn id="69" presetID="2" presetClass="exit" presetSubtype="8" fill="hold" grpId="2" nodeType="withEffect">
                                  <p:stCondLst>
                                    <p:cond delay="0"/>
                                  </p:stCondLst>
                                  <p:childTnLst>
                                    <p:anim calcmode="lin" valueType="num">
                                      <p:cBhvr additive="base">
                                        <p:cTn id="70" dur="3000"/>
                                        <p:tgtEl>
                                          <p:spTgt spid="17"/>
                                        </p:tgtEl>
                                        <p:attrNameLst>
                                          <p:attrName>ppt_x</p:attrName>
                                        </p:attrNameLst>
                                      </p:cBhvr>
                                      <p:tavLst>
                                        <p:tav tm="0">
                                          <p:val>
                                            <p:strVal val="ppt_x"/>
                                          </p:val>
                                        </p:tav>
                                        <p:tav tm="100000">
                                          <p:val>
                                            <p:strVal val="0-ppt_w/2"/>
                                          </p:val>
                                        </p:tav>
                                      </p:tavLst>
                                    </p:anim>
                                    <p:anim calcmode="lin" valueType="num">
                                      <p:cBhvr additive="base">
                                        <p:cTn id="71" dur="3000"/>
                                        <p:tgtEl>
                                          <p:spTgt spid="17"/>
                                        </p:tgtEl>
                                        <p:attrNameLst>
                                          <p:attrName>ppt_y</p:attrName>
                                        </p:attrNameLst>
                                      </p:cBhvr>
                                      <p:tavLst>
                                        <p:tav tm="0">
                                          <p:val>
                                            <p:strVal val="ppt_y"/>
                                          </p:val>
                                        </p:tav>
                                        <p:tav tm="100000">
                                          <p:val>
                                            <p:strVal val="ppt_y"/>
                                          </p:val>
                                        </p:tav>
                                      </p:tavLst>
                                    </p:anim>
                                    <p:set>
                                      <p:cBhvr>
                                        <p:cTn id="72" dur="1" fill="hold">
                                          <p:stCondLst>
                                            <p:cond delay="2999"/>
                                          </p:stCondLst>
                                        </p:cTn>
                                        <p:tgtEl>
                                          <p:spTgt spid="17"/>
                                        </p:tgtEl>
                                        <p:attrNameLst>
                                          <p:attrName>style.visibility</p:attrName>
                                        </p:attrNameLst>
                                      </p:cBhvr>
                                      <p:to>
                                        <p:strVal val="hidden"/>
                                      </p:to>
                                    </p:set>
                                  </p:childTnLst>
                                </p:cTn>
                              </p:par>
                              <p:par>
                                <p:cTn id="73" presetID="2" presetClass="exit" presetSubtype="12" fill="hold" grpId="2" nodeType="withEffect">
                                  <p:stCondLst>
                                    <p:cond delay="0"/>
                                  </p:stCondLst>
                                  <p:childTnLst>
                                    <p:anim calcmode="lin" valueType="num">
                                      <p:cBhvr additive="base">
                                        <p:cTn id="74" dur="3000"/>
                                        <p:tgtEl>
                                          <p:spTgt spid="18"/>
                                        </p:tgtEl>
                                        <p:attrNameLst>
                                          <p:attrName>ppt_x</p:attrName>
                                        </p:attrNameLst>
                                      </p:cBhvr>
                                      <p:tavLst>
                                        <p:tav tm="0">
                                          <p:val>
                                            <p:strVal val="ppt_x"/>
                                          </p:val>
                                        </p:tav>
                                        <p:tav tm="100000">
                                          <p:val>
                                            <p:strVal val="0-ppt_w/2"/>
                                          </p:val>
                                        </p:tav>
                                      </p:tavLst>
                                    </p:anim>
                                    <p:anim calcmode="lin" valueType="num">
                                      <p:cBhvr additive="base">
                                        <p:cTn id="75" dur="3000"/>
                                        <p:tgtEl>
                                          <p:spTgt spid="18"/>
                                        </p:tgtEl>
                                        <p:attrNameLst>
                                          <p:attrName>ppt_y</p:attrName>
                                        </p:attrNameLst>
                                      </p:cBhvr>
                                      <p:tavLst>
                                        <p:tav tm="0">
                                          <p:val>
                                            <p:strVal val="ppt_y"/>
                                          </p:val>
                                        </p:tav>
                                        <p:tav tm="100000">
                                          <p:val>
                                            <p:strVal val="1+ppt_h/2"/>
                                          </p:val>
                                        </p:tav>
                                      </p:tavLst>
                                    </p:anim>
                                    <p:set>
                                      <p:cBhvr>
                                        <p:cTn id="76" dur="1" fill="hold">
                                          <p:stCondLst>
                                            <p:cond delay="2999"/>
                                          </p:stCondLst>
                                        </p:cTn>
                                        <p:tgtEl>
                                          <p:spTgt spid="18"/>
                                        </p:tgtEl>
                                        <p:attrNameLst>
                                          <p:attrName>style.visibility</p:attrName>
                                        </p:attrNameLst>
                                      </p:cBhvr>
                                      <p:to>
                                        <p:strVal val="hidden"/>
                                      </p:to>
                                    </p:set>
                                  </p:childTnLst>
                                </p:cTn>
                              </p:par>
                              <p:par>
                                <p:cTn id="77" presetID="2" presetClass="exit" presetSubtype="6" fill="hold" grpId="2" nodeType="withEffect">
                                  <p:stCondLst>
                                    <p:cond delay="0"/>
                                  </p:stCondLst>
                                  <p:childTnLst>
                                    <p:anim calcmode="lin" valueType="num">
                                      <p:cBhvr additive="base">
                                        <p:cTn id="78" dur="3000"/>
                                        <p:tgtEl>
                                          <p:spTgt spid="19"/>
                                        </p:tgtEl>
                                        <p:attrNameLst>
                                          <p:attrName>ppt_x</p:attrName>
                                        </p:attrNameLst>
                                      </p:cBhvr>
                                      <p:tavLst>
                                        <p:tav tm="0">
                                          <p:val>
                                            <p:strVal val="ppt_x"/>
                                          </p:val>
                                        </p:tav>
                                        <p:tav tm="100000">
                                          <p:val>
                                            <p:strVal val="1+ppt_w/2"/>
                                          </p:val>
                                        </p:tav>
                                      </p:tavLst>
                                    </p:anim>
                                    <p:anim calcmode="lin" valueType="num">
                                      <p:cBhvr additive="base">
                                        <p:cTn id="79" dur="3000"/>
                                        <p:tgtEl>
                                          <p:spTgt spid="19"/>
                                        </p:tgtEl>
                                        <p:attrNameLst>
                                          <p:attrName>ppt_y</p:attrName>
                                        </p:attrNameLst>
                                      </p:cBhvr>
                                      <p:tavLst>
                                        <p:tav tm="0">
                                          <p:val>
                                            <p:strVal val="ppt_y"/>
                                          </p:val>
                                        </p:tav>
                                        <p:tav tm="100000">
                                          <p:val>
                                            <p:strVal val="1+ppt_h/2"/>
                                          </p:val>
                                        </p:tav>
                                      </p:tavLst>
                                    </p:anim>
                                    <p:set>
                                      <p:cBhvr>
                                        <p:cTn id="80" dur="1" fill="hold">
                                          <p:stCondLst>
                                            <p:cond delay="2999"/>
                                          </p:stCondLst>
                                        </p:cTn>
                                        <p:tgtEl>
                                          <p:spTgt spid="19"/>
                                        </p:tgtEl>
                                        <p:attrNameLst>
                                          <p:attrName>style.visibility</p:attrName>
                                        </p:attrNameLst>
                                      </p:cBhvr>
                                      <p:to>
                                        <p:strVal val="hidden"/>
                                      </p:to>
                                    </p:set>
                                  </p:childTnLst>
                                </p:cTn>
                              </p:par>
                              <p:par>
                                <p:cTn id="81" presetID="2" presetClass="exit" presetSubtype="9" fill="hold" grpId="2" nodeType="withEffect">
                                  <p:stCondLst>
                                    <p:cond delay="0"/>
                                  </p:stCondLst>
                                  <p:childTnLst>
                                    <p:anim calcmode="lin" valueType="num">
                                      <p:cBhvr additive="base">
                                        <p:cTn id="82" dur="3000"/>
                                        <p:tgtEl>
                                          <p:spTgt spid="20"/>
                                        </p:tgtEl>
                                        <p:attrNameLst>
                                          <p:attrName>ppt_x</p:attrName>
                                        </p:attrNameLst>
                                      </p:cBhvr>
                                      <p:tavLst>
                                        <p:tav tm="0">
                                          <p:val>
                                            <p:strVal val="ppt_x"/>
                                          </p:val>
                                        </p:tav>
                                        <p:tav tm="100000">
                                          <p:val>
                                            <p:strVal val="0-ppt_w/2"/>
                                          </p:val>
                                        </p:tav>
                                      </p:tavLst>
                                    </p:anim>
                                    <p:anim calcmode="lin" valueType="num">
                                      <p:cBhvr additive="base">
                                        <p:cTn id="83" dur="3000"/>
                                        <p:tgtEl>
                                          <p:spTgt spid="20"/>
                                        </p:tgtEl>
                                        <p:attrNameLst>
                                          <p:attrName>ppt_y</p:attrName>
                                        </p:attrNameLst>
                                      </p:cBhvr>
                                      <p:tavLst>
                                        <p:tav tm="0">
                                          <p:val>
                                            <p:strVal val="ppt_y"/>
                                          </p:val>
                                        </p:tav>
                                        <p:tav tm="100000">
                                          <p:val>
                                            <p:strVal val="0-ppt_h/2"/>
                                          </p:val>
                                        </p:tav>
                                      </p:tavLst>
                                    </p:anim>
                                    <p:set>
                                      <p:cBhvr>
                                        <p:cTn id="84" dur="1" fill="hold">
                                          <p:stCondLst>
                                            <p:cond delay="2999"/>
                                          </p:stCondLst>
                                        </p:cTn>
                                        <p:tgtEl>
                                          <p:spTgt spid="20"/>
                                        </p:tgtEl>
                                        <p:attrNameLst>
                                          <p:attrName>style.visibility</p:attrName>
                                        </p:attrNameLst>
                                      </p:cBhvr>
                                      <p:to>
                                        <p:strVal val="hidden"/>
                                      </p:to>
                                    </p:set>
                                  </p:childTnLst>
                                </p:cTn>
                              </p:par>
                              <p:par>
                                <p:cTn id="85" presetID="2" presetClass="exit" presetSubtype="3" fill="hold" grpId="2" nodeType="withEffect">
                                  <p:stCondLst>
                                    <p:cond delay="0"/>
                                  </p:stCondLst>
                                  <p:childTnLst>
                                    <p:anim calcmode="lin" valueType="num">
                                      <p:cBhvr additive="base">
                                        <p:cTn id="86" dur="3000"/>
                                        <p:tgtEl>
                                          <p:spTgt spid="21"/>
                                        </p:tgtEl>
                                        <p:attrNameLst>
                                          <p:attrName>ppt_x</p:attrName>
                                        </p:attrNameLst>
                                      </p:cBhvr>
                                      <p:tavLst>
                                        <p:tav tm="0">
                                          <p:val>
                                            <p:strVal val="ppt_x"/>
                                          </p:val>
                                        </p:tav>
                                        <p:tav tm="100000">
                                          <p:val>
                                            <p:strVal val="1+ppt_w/2"/>
                                          </p:val>
                                        </p:tav>
                                      </p:tavLst>
                                    </p:anim>
                                    <p:anim calcmode="lin" valueType="num">
                                      <p:cBhvr additive="base">
                                        <p:cTn id="87" dur="3000"/>
                                        <p:tgtEl>
                                          <p:spTgt spid="21"/>
                                        </p:tgtEl>
                                        <p:attrNameLst>
                                          <p:attrName>ppt_y</p:attrName>
                                        </p:attrNameLst>
                                      </p:cBhvr>
                                      <p:tavLst>
                                        <p:tav tm="0">
                                          <p:val>
                                            <p:strVal val="ppt_y"/>
                                          </p:val>
                                        </p:tav>
                                        <p:tav tm="100000">
                                          <p:val>
                                            <p:strVal val="0-ppt_h/2"/>
                                          </p:val>
                                        </p:tav>
                                      </p:tavLst>
                                    </p:anim>
                                    <p:set>
                                      <p:cBhvr>
                                        <p:cTn id="88" dur="1" fill="hold">
                                          <p:stCondLst>
                                            <p:cond delay="2999"/>
                                          </p:stCondLst>
                                        </p:cTn>
                                        <p:tgtEl>
                                          <p:spTgt spid="21"/>
                                        </p:tgtEl>
                                        <p:attrNameLst>
                                          <p:attrName>style.visibility</p:attrName>
                                        </p:attrNameLst>
                                      </p:cBhvr>
                                      <p:to>
                                        <p:strVal val="hidden"/>
                                      </p:to>
                                    </p:set>
                                  </p:childTnLst>
                                </p:cTn>
                              </p:par>
                              <p:par>
                                <p:cTn id="89" presetID="8" presetClass="emph" presetSubtype="0" fill="hold" grpId="3" nodeType="withEffect">
                                  <p:stCondLst>
                                    <p:cond delay="0"/>
                                  </p:stCondLst>
                                  <p:childTnLst>
                                    <p:animRot by="21600000">
                                      <p:cBhvr>
                                        <p:cTn id="90" dur="3000" fill="hold"/>
                                        <p:tgtEl>
                                          <p:spTgt spid="14"/>
                                        </p:tgtEl>
                                        <p:attrNameLst>
                                          <p:attrName>r</p:attrName>
                                        </p:attrNameLst>
                                      </p:cBhvr>
                                    </p:animRot>
                                  </p:childTnLst>
                                </p:cTn>
                              </p:par>
                              <p:par>
                                <p:cTn id="91" presetID="8" presetClass="emph" presetSubtype="0" fill="hold" grpId="3" nodeType="withEffect">
                                  <p:stCondLst>
                                    <p:cond delay="0"/>
                                  </p:stCondLst>
                                  <p:childTnLst>
                                    <p:animRot by="21600000">
                                      <p:cBhvr>
                                        <p:cTn id="92" dur="3000" fill="hold"/>
                                        <p:tgtEl>
                                          <p:spTgt spid="15"/>
                                        </p:tgtEl>
                                        <p:attrNameLst>
                                          <p:attrName>r</p:attrName>
                                        </p:attrNameLst>
                                      </p:cBhvr>
                                    </p:animRot>
                                  </p:childTnLst>
                                </p:cTn>
                              </p:par>
                              <p:par>
                                <p:cTn id="93" presetID="8" presetClass="emph" presetSubtype="0" fill="hold" grpId="3" nodeType="withEffect">
                                  <p:stCondLst>
                                    <p:cond delay="0"/>
                                  </p:stCondLst>
                                  <p:childTnLst>
                                    <p:animRot by="21600000">
                                      <p:cBhvr>
                                        <p:cTn id="94" dur="3000" fill="hold"/>
                                        <p:tgtEl>
                                          <p:spTgt spid="16"/>
                                        </p:tgtEl>
                                        <p:attrNameLst>
                                          <p:attrName>r</p:attrName>
                                        </p:attrNameLst>
                                      </p:cBhvr>
                                    </p:animRot>
                                  </p:childTnLst>
                                </p:cTn>
                              </p:par>
                              <p:par>
                                <p:cTn id="95" presetID="8" presetClass="emph" presetSubtype="0" fill="hold" grpId="3" nodeType="withEffect">
                                  <p:stCondLst>
                                    <p:cond delay="0"/>
                                  </p:stCondLst>
                                  <p:childTnLst>
                                    <p:animRot by="21600000">
                                      <p:cBhvr>
                                        <p:cTn id="96" dur="3000" fill="hold"/>
                                        <p:tgtEl>
                                          <p:spTgt spid="17"/>
                                        </p:tgtEl>
                                        <p:attrNameLst>
                                          <p:attrName>r</p:attrName>
                                        </p:attrNameLst>
                                      </p:cBhvr>
                                    </p:animRot>
                                  </p:childTnLst>
                                </p:cTn>
                              </p:par>
                              <p:par>
                                <p:cTn id="97" presetID="8" presetClass="emph" presetSubtype="0" fill="hold" grpId="3" nodeType="withEffect">
                                  <p:stCondLst>
                                    <p:cond delay="0"/>
                                  </p:stCondLst>
                                  <p:childTnLst>
                                    <p:animRot by="21600000">
                                      <p:cBhvr>
                                        <p:cTn id="98" dur="3000" fill="hold"/>
                                        <p:tgtEl>
                                          <p:spTgt spid="18"/>
                                        </p:tgtEl>
                                        <p:attrNameLst>
                                          <p:attrName>r</p:attrName>
                                        </p:attrNameLst>
                                      </p:cBhvr>
                                    </p:animRot>
                                  </p:childTnLst>
                                </p:cTn>
                              </p:par>
                              <p:par>
                                <p:cTn id="99" presetID="8" presetClass="emph" presetSubtype="0" fill="hold" grpId="3" nodeType="withEffect">
                                  <p:stCondLst>
                                    <p:cond delay="0"/>
                                  </p:stCondLst>
                                  <p:childTnLst>
                                    <p:animRot by="21600000">
                                      <p:cBhvr>
                                        <p:cTn id="100" dur="3000" fill="hold"/>
                                        <p:tgtEl>
                                          <p:spTgt spid="19"/>
                                        </p:tgtEl>
                                        <p:attrNameLst>
                                          <p:attrName>r</p:attrName>
                                        </p:attrNameLst>
                                      </p:cBhvr>
                                    </p:animRot>
                                  </p:childTnLst>
                                </p:cTn>
                              </p:par>
                              <p:par>
                                <p:cTn id="101" presetID="8" presetClass="emph" presetSubtype="0" fill="hold" grpId="3" nodeType="withEffect">
                                  <p:stCondLst>
                                    <p:cond delay="0"/>
                                  </p:stCondLst>
                                  <p:childTnLst>
                                    <p:animRot by="21600000">
                                      <p:cBhvr>
                                        <p:cTn id="102" dur="3000" fill="hold"/>
                                        <p:tgtEl>
                                          <p:spTgt spid="20"/>
                                        </p:tgtEl>
                                        <p:attrNameLst>
                                          <p:attrName>r</p:attrName>
                                        </p:attrNameLst>
                                      </p:cBhvr>
                                    </p:animRot>
                                  </p:childTnLst>
                                </p:cTn>
                              </p:par>
                              <p:par>
                                <p:cTn id="103" presetID="8" presetClass="emph" presetSubtype="0" fill="hold" grpId="3" nodeType="withEffect">
                                  <p:stCondLst>
                                    <p:cond delay="0"/>
                                  </p:stCondLst>
                                  <p:childTnLst>
                                    <p:animRot by="21600000">
                                      <p:cBhvr>
                                        <p:cTn id="104" dur="3000" fill="hold"/>
                                        <p:tgtEl>
                                          <p:spTgt spid="21"/>
                                        </p:tgtEl>
                                        <p:attrNameLst>
                                          <p:attrName>r</p:attrName>
                                        </p:attrNameLst>
                                      </p:cBhvr>
                                    </p:animRot>
                                  </p:childTnLst>
                                </p:cTn>
                              </p:par>
                              <p:par>
                                <p:cTn id="105" presetID="23" presetClass="entr" presetSubtype="288" fill="hold" nodeType="withEffect">
                                  <p:stCondLst>
                                    <p:cond delay="0"/>
                                  </p:stCondLst>
                                  <p:childTnLst>
                                    <p:set>
                                      <p:cBhvr>
                                        <p:cTn id="106" dur="1" fill="hold">
                                          <p:stCondLst>
                                            <p:cond delay="0"/>
                                          </p:stCondLst>
                                        </p:cTn>
                                        <p:tgtEl>
                                          <p:spTgt spid="4"/>
                                        </p:tgtEl>
                                        <p:attrNameLst>
                                          <p:attrName>style.visibility</p:attrName>
                                        </p:attrNameLst>
                                      </p:cBhvr>
                                      <p:to>
                                        <p:strVal val="visible"/>
                                      </p:to>
                                    </p:set>
                                    <p:anim calcmode="lin" valueType="num">
                                      <p:cBhvr>
                                        <p:cTn id="107" dur="3000" fill="hold"/>
                                        <p:tgtEl>
                                          <p:spTgt spid="4"/>
                                        </p:tgtEl>
                                        <p:attrNameLst>
                                          <p:attrName>ppt_w</p:attrName>
                                        </p:attrNameLst>
                                      </p:cBhvr>
                                      <p:tavLst>
                                        <p:tav tm="0">
                                          <p:val>
                                            <p:strVal val="4/3*#ppt_w"/>
                                          </p:val>
                                        </p:tav>
                                        <p:tav tm="100000">
                                          <p:val>
                                            <p:strVal val="#ppt_w"/>
                                          </p:val>
                                        </p:tav>
                                      </p:tavLst>
                                    </p:anim>
                                    <p:anim calcmode="lin" valueType="num">
                                      <p:cBhvr>
                                        <p:cTn id="108" dur="3000" fill="hold"/>
                                        <p:tgtEl>
                                          <p:spTgt spid="4"/>
                                        </p:tgtEl>
                                        <p:attrNameLst>
                                          <p:attrName>ppt_h</p:attrName>
                                        </p:attrNameLst>
                                      </p:cBhvr>
                                      <p:tavLst>
                                        <p:tav tm="0">
                                          <p:val>
                                            <p:strVal val="4/3*#ppt_h"/>
                                          </p:val>
                                        </p:tav>
                                        <p:tav tm="100000">
                                          <p:val>
                                            <p:strVal val="#ppt_h"/>
                                          </p:val>
                                        </p:tav>
                                      </p:tavLst>
                                    </p:anim>
                                  </p:childTnLst>
                                </p:cTn>
                              </p:par>
                              <p:par>
                                <p:cTn id="109" presetID="21" presetClass="entr" presetSubtype="8" fill="hold" nodeType="withEffect">
                                  <p:stCondLst>
                                    <p:cond delay="0"/>
                                  </p:stCondLst>
                                  <p:childTnLst>
                                    <p:set>
                                      <p:cBhvr>
                                        <p:cTn id="110" dur="1" fill="hold">
                                          <p:stCondLst>
                                            <p:cond delay="0"/>
                                          </p:stCondLst>
                                        </p:cTn>
                                        <p:tgtEl>
                                          <p:spTgt spid="4"/>
                                        </p:tgtEl>
                                        <p:attrNameLst>
                                          <p:attrName>style.visibility</p:attrName>
                                        </p:attrNameLst>
                                      </p:cBhvr>
                                      <p:to>
                                        <p:strVal val="visible"/>
                                      </p:to>
                                    </p:set>
                                    <p:animEffect transition="in" filter="wheel(8)">
                                      <p:cBhvr>
                                        <p:cTn id="111"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P spid="18" grpId="1" animBg="1"/>
      <p:bldP spid="18" grpId="2" animBg="1"/>
      <p:bldP spid="18" grpId="3" animBg="1"/>
      <p:bldP spid="19" grpId="0" animBg="1"/>
      <p:bldP spid="19" grpId="1" animBg="1"/>
      <p:bldP spid="19" grpId="2" animBg="1"/>
      <p:bldP spid="19" grpId="3" animBg="1"/>
      <p:bldP spid="20" grpId="0" animBg="1"/>
      <p:bldP spid="20" grpId="1" animBg="1"/>
      <p:bldP spid="20" grpId="2" animBg="1"/>
      <p:bldP spid="20" grpId="3" animBg="1"/>
      <p:bldP spid="21" grpId="0" animBg="1"/>
      <p:bldP spid="21" grpId="1" animBg="1"/>
      <p:bldP spid="21" grpId="2" animBg="1"/>
      <p:bldP spid="21" grpId="3"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rgbClr val="CBCBCB"/>
              </a:gs>
              <a:gs pos="13000">
                <a:srgbClr val="5F5F5F"/>
              </a:gs>
              <a:gs pos="21001">
                <a:srgbClr val="5F5F5F"/>
              </a:gs>
              <a:gs pos="63000">
                <a:srgbClr val="FFFFFF"/>
              </a:gs>
              <a:gs pos="67000">
                <a:srgbClr val="B2B2B2"/>
              </a:gs>
              <a:gs pos="69000">
                <a:srgbClr val="292929"/>
              </a:gs>
              <a:gs pos="82001">
                <a:srgbClr val="777777"/>
              </a:gs>
              <a:gs pos="100000">
                <a:srgbClr val="EAEAEA"/>
              </a:gs>
            </a:gsLst>
            <a:lin ang="16200000" scaled="1"/>
            <a:tileRect/>
          </a:gradFill>
        </p:spPr>
        <p:txBody>
          <a:bodyPr/>
          <a:lstStyle/>
          <a:p>
            <a:endParaRPr lang="es-ES" dirty="0"/>
          </a:p>
        </p:txBody>
      </p:sp>
      <p:pic>
        <p:nvPicPr>
          <p:cNvPr id="4" name="3 Imagen" descr="8b85efd4aa58bddf5b1f2f376d82b36d.jpg"/>
          <p:cNvPicPr>
            <a:picLocks noChangeAspect="1"/>
          </p:cNvPicPr>
          <p:nvPr/>
        </p:nvPicPr>
        <p:blipFill>
          <a:blip r:embed="rId2"/>
          <a:stretch>
            <a:fillRect/>
          </a:stretch>
        </p:blipFill>
        <p:spPr>
          <a:xfrm>
            <a:off x="0" y="0"/>
            <a:ext cx="9144000" cy="6858000"/>
          </a:xfrm>
          <a:prstGeom prst="rect">
            <a:avLst/>
          </a:prstGeom>
        </p:spPr>
      </p:pic>
      <p:sp>
        <p:nvSpPr>
          <p:cNvPr id="5" name="4 Paralelogramo"/>
          <p:cNvSpPr/>
          <p:nvPr/>
        </p:nvSpPr>
        <p:spPr>
          <a:xfrm>
            <a:off x="3143240" y="0"/>
            <a:ext cx="1428760" cy="785794"/>
          </a:xfrm>
          <a:prstGeom prst="parallelogram">
            <a:avLst>
              <a:gd name="adj" fmla="val 88032"/>
            </a:avLst>
          </a:prstGeom>
          <a:blipFill>
            <a:blip r:embed="rId3"/>
            <a:tile tx="0" ty="0" sx="100000" sy="100000" flip="none" algn="tl"/>
          </a:blip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Paralelogramo"/>
          <p:cNvSpPr/>
          <p:nvPr/>
        </p:nvSpPr>
        <p:spPr>
          <a:xfrm flipH="1">
            <a:off x="4572000" y="0"/>
            <a:ext cx="1357322" cy="785794"/>
          </a:xfrm>
          <a:prstGeom prst="parallelogram">
            <a:avLst>
              <a:gd name="adj" fmla="val 80759"/>
            </a:avLst>
          </a:prstGeom>
          <a:blipFill>
            <a:blip r:embed="rId3"/>
            <a:tile tx="0" ty="0" sx="100000" sy="100000" flip="none" algn="tl"/>
          </a:blip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Paralelogramo"/>
          <p:cNvSpPr/>
          <p:nvPr/>
        </p:nvSpPr>
        <p:spPr>
          <a:xfrm>
            <a:off x="357158" y="0"/>
            <a:ext cx="1428760" cy="785794"/>
          </a:xfrm>
          <a:prstGeom prst="parallelogram">
            <a:avLst>
              <a:gd name="adj" fmla="val 88032"/>
            </a:avLst>
          </a:prstGeom>
          <a:blipFill>
            <a:blip r:embed="rId3"/>
            <a:tile tx="0" ty="0" sx="100000" sy="100000" flip="none" algn="tl"/>
          </a:blip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Paralelogramo"/>
          <p:cNvSpPr/>
          <p:nvPr/>
        </p:nvSpPr>
        <p:spPr>
          <a:xfrm flipH="1">
            <a:off x="1785918" y="0"/>
            <a:ext cx="1357322" cy="785794"/>
          </a:xfrm>
          <a:prstGeom prst="parallelogram">
            <a:avLst>
              <a:gd name="adj" fmla="val 80759"/>
            </a:avLst>
          </a:prstGeom>
          <a:blipFill>
            <a:blip r:embed="rId3"/>
            <a:tile tx="0" ty="0" sx="100000" sy="100000" flip="none" algn="tl"/>
          </a:blip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Paralelogramo"/>
          <p:cNvSpPr/>
          <p:nvPr/>
        </p:nvSpPr>
        <p:spPr>
          <a:xfrm>
            <a:off x="5929322" y="0"/>
            <a:ext cx="1428760" cy="785794"/>
          </a:xfrm>
          <a:prstGeom prst="parallelogram">
            <a:avLst>
              <a:gd name="adj" fmla="val 88032"/>
            </a:avLst>
          </a:prstGeom>
          <a:blipFill>
            <a:blip r:embed="rId3"/>
            <a:tile tx="0" ty="0" sx="100000" sy="100000" flip="none" algn="tl"/>
          </a:blip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Paralelogramo"/>
          <p:cNvSpPr/>
          <p:nvPr/>
        </p:nvSpPr>
        <p:spPr>
          <a:xfrm flipH="1">
            <a:off x="7358082" y="0"/>
            <a:ext cx="1357322" cy="785794"/>
          </a:xfrm>
          <a:prstGeom prst="parallelogram">
            <a:avLst>
              <a:gd name="adj" fmla="val 80759"/>
            </a:avLst>
          </a:prstGeom>
          <a:blipFill>
            <a:blip r:embed="rId3"/>
            <a:tile tx="0" ty="0" sx="100000" sy="100000" flip="none" algn="tl"/>
          </a:blip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Paralelogramo"/>
          <p:cNvSpPr/>
          <p:nvPr/>
        </p:nvSpPr>
        <p:spPr>
          <a:xfrm>
            <a:off x="3143240" y="785794"/>
            <a:ext cx="1428760" cy="785794"/>
          </a:xfrm>
          <a:prstGeom prst="parallelogram">
            <a:avLst>
              <a:gd name="adj" fmla="val 88032"/>
            </a:avLst>
          </a:prstGeom>
          <a:blipFill>
            <a:blip r:embed="rId3"/>
            <a:tile tx="0" ty="0" sx="100000" sy="100000" flip="none" algn="tl"/>
          </a:blip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Paralelogramo"/>
          <p:cNvSpPr/>
          <p:nvPr/>
        </p:nvSpPr>
        <p:spPr>
          <a:xfrm flipH="1">
            <a:off x="4572000" y="785794"/>
            <a:ext cx="1357322" cy="785794"/>
          </a:xfrm>
          <a:prstGeom prst="parallelogram">
            <a:avLst>
              <a:gd name="adj" fmla="val 80759"/>
            </a:avLst>
          </a:prstGeom>
          <a:blipFill>
            <a:blip r:embed="rId3"/>
            <a:tile tx="0" ty="0" sx="100000" sy="100000" flip="none" algn="tl"/>
          </a:blip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Paralelogramo"/>
          <p:cNvSpPr/>
          <p:nvPr/>
        </p:nvSpPr>
        <p:spPr>
          <a:xfrm>
            <a:off x="357158" y="785794"/>
            <a:ext cx="1428760" cy="785794"/>
          </a:xfrm>
          <a:prstGeom prst="parallelogram">
            <a:avLst>
              <a:gd name="adj" fmla="val 88032"/>
            </a:avLst>
          </a:prstGeom>
          <a:blipFill>
            <a:blip r:embed="rId3"/>
            <a:tile tx="0" ty="0" sx="100000" sy="100000" flip="none" algn="tl"/>
          </a:blip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Paralelogramo"/>
          <p:cNvSpPr/>
          <p:nvPr/>
        </p:nvSpPr>
        <p:spPr>
          <a:xfrm flipH="1">
            <a:off x="1785918" y="785794"/>
            <a:ext cx="1357322" cy="785794"/>
          </a:xfrm>
          <a:prstGeom prst="parallelogram">
            <a:avLst>
              <a:gd name="adj" fmla="val 80759"/>
            </a:avLst>
          </a:prstGeom>
          <a:blipFill>
            <a:blip r:embed="rId3"/>
            <a:tile tx="0" ty="0" sx="100000" sy="100000" flip="none" algn="tl"/>
          </a:blip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Paralelogramo"/>
          <p:cNvSpPr/>
          <p:nvPr/>
        </p:nvSpPr>
        <p:spPr>
          <a:xfrm>
            <a:off x="5929322" y="785794"/>
            <a:ext cx="1428760" cy="785794"/>
          </a:xfrm>
          <a:prstGeom prst="parallelogram">
            <a:avLst>
              <a:gd name="adj" fmla="val 88032"/>
            </a:avLst>
          </a:prstGeom>
          <a:blipFill>
            <a:blip r:embed="rId3"/>
            <a:tile tx="0" ty="0" sx="100000" sy="100000" flip="none" algn="tl"/>
          </a:blip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Paralelogramo"/>
          <p:cNvSpPr/>
          <p:nvPr/>
        </p:nvSpPr>
        <p:spPr>
          <a:xfrm flipH="1">
            <a:off x="7358082" y="785794"/>
            <a:ext cx="1357322" cy="785794"/>
          </a:xfrm>
          <a:prstGeom prst="parallelogram">
            <a:avLst>
              <a:gd name="adj" fmla="val 80759"/>
            </a:avLst>
          </a:prstGeom>
          <a:blipFill>
            <a:blip r:embed="rId3"/>
            <a:tile tx="0" ty="0" sx="100000" sy="100000" flip="none" algn="tl"/>
          </a:blip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Paralelogramo"/>
          <p:cNvSpPr/>
          <p:nvPr/>
        </p:nvSpPr>
        <p:spPr>
          <a:xfrm>
            <a:off x="3143240" y="1571612"/>
            <a:ext cx="1428760" cy="785794"/>
          </a:xfrm>
          <a:prstGeom prst="parallelogram">
            <a:avLst>
              <a:gd name="adj" fmla="val 88032"/>
            </a:avLst>
          </a:prstGeom>
          <a:blipFill>
            <a:blip r:embed="rId3"/>
            <a:tile tx="0" ty="0" sx="100000" sy="100000" flip="none" algn="tl"/>
          </a:blip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Paralelogramo"/>
          <p:cNvSpPr/>
          <p:nvPr/>
        </p:nvSpPr>
        <p:spPr>
          <a:xfrm flipH="1">
            <a:off x="4572000" y="1571612"/>
            <a:ext cx="1357322" cy="785794"/>
          </a:xfrm>
          <a:prstGeom prst="parallelogram">
            <a:avLst>
              <a:gd name="adj" fmla="val 80759"/>
            </a:avLst>
          </a:prstGeom>
          <a:blipFill>
            <a:blip r:embed="rId3"/>
            <a:tile tx="0" ty="0" sx="100000" sy="100000" flip="none" algn="tl"/>
          </a:blip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Paralelogramo"/>
          <p:cNvSpPr/>
          <p:nvPr/>
        </p:nvSpPr>
        <p:spPr>
          <a:xfrm>
            <a:off x="357158" y="1571612"/>
            <a:ext cx="1428760" cy="785794"/>
          </a:xfrm>
          <a:prstGeom prst="parallelogram">
            <a:avLst>
              <a:gd name="adj" fmla="val 88032"/>
            </a:avLst>
          </a:prstGeom>
          <a:blipFill>
            <a:blip r:embed="rId3"/>
            <a:tile tx="0" ty="0" sx="100000" sy="100000" flip="none" algn="tl"/>
          </a:blip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Paralelogramo"/>
          <p:cNvSpPr/>
          <p:nvPr/>
        </p:nvSpPr>
        <p:spPr>
          <a:xfrm flipH="1">
            <a:off x="1785918" y="1571612"/>
            <a:ext cx="1357322" cy="785794"/>
          </a:xfrm>
          <a:prstGeom prst="parallelogram">
            <a:avLst>
              <a:gd name="adj" fmla="val 80759"/>
            </a:avLst>
          </a:prstGeom>
          <a:blipFill>
            <a:blip r:embed="rId3"/>
            <a:tile tx="0" ty="0" sx="100000" sy="100000" flip="none" algn="tl"/>
          </a:blip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Paralelogramo"/>
          <p:cNvSpPr/>
          <p:nvPr/>
        </p:nvSpPr>
        <p:spPr>
          <a:xfrm>
            <a:off x="5929322" y="1571612"/>
            <a:ext cx="1428760" cy="785794"/>
          </a:xfrm>
          <a:prstGeom prst="parallelogram">
            <a:avLst>
              <a:gd name="adj" fmla="val 88032"/>
            </a:avLst>
          </a:prstGeom>
          <a:blipFill>
            <a:blip r:embed="rId3"/>
            <a:tile tx="0" ty="0" sx="100000" sy="100000" flip="none" algn="tl"/>
          </a:blip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Paralelogramo"/>
          <p:cNvSpPr/>
          <p:nvPr/>
        </p:nvSpPr>
        <p:spPr>
          <a:xfrm flipH="1">
            <a:off x="7358082" y="1571612"/>
            <a:ext cx="1357322" cy="785794"/>
          </a:xfrm>
          <a:prstGeom prst="parallelogram">
            <a:avLst>
              <a:gd name="adj" fmla="val 80759"/>
            </a:avLst>
          </a:prstGeom>
          <a:blipFill>
            <a:blip r:embed="rId3"/>
            <a:tile tx="0" ty="0" sx="100000" sy="100000" flip="none" algn="tl"/>
          </a:blip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Paralelogramo"/>
          <p:cNvSpPr/>
          <p:nvPr/>
        </p:nvSpPr>
        <p:spPr>
          <a:xfrm>
            <a:off x="3143240" y="2357430"/>
            <a:ext cx="1428760" cy="785794"/>
          </a:xfrm>
          <a:prstGeom prst="parallelogram">
            <a:avLst>
              <a:gd name="adj" fmla="val 88032"/>
            </a:avLst>
          </a:prstGeom>
          <a:blipFill>
            <a:blip r:embed="rId3"/>
            <a:tile tx="0" ty="0" sx="100000" sy="100000" flip="none" algn="tl"/>
          </a:blip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Paralelogramo"/>
          <p:cNvSpPr/>
          <p:nvPr/>
        </p:nvSpPr>
        <p:spPr>
          <a:xfrm flipH="1">
            <a:off x="4572000" y="2357430"/>
            <a:ext cx="1357322" cy="785794"/>
          </a:xfrm>
          <a:prstGeom prst="parallelogram">
            <a:avLst>
              <a:gd name="adj" fmla="val 80759"/>
            </a:avLst>
          </a:prstGeom>
          <a:blipFill>
            <a:blip r:embed="rId3"/>
            <a:tile tx="0" ty="0" sx="100000" sy="100000" flip="none" algn="tl"/>
          </a:blip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Paralelogramo"/>
          <p:cNvSpPr/>
          <p:nvPr/>
        </p:nvSpPr>
        <p:spPr>
          <a:xfrm>
            <a:off x="357158" y="2357430"/>
            <a:ext cx="1428760" cy="785794"/>
          </a:xfrm>
          <a:prstGeom prst="parallelogram">
            <a:avLst>
              <a:gd name="adj" fmla="val 88032"/>
            </a:avLst>
          </a:prstGeom>
          <a:blipFill>
            <a:blip r:embed="rId3"/>
            <a:tile tx="0" ty="0" sx="100000" sy="100000" flip="none" algn="tl"/>
          </a:blip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Paralelogramo"/>
          <p:cNvSpPr/>
          <p:nvPr/>
        </p:nvSpPr>
        <p:spPr>
          <a:xfrm flipH="1">
            <a:off x="1785918" y="2357430"/>
            <a:ext cx="1357322" cy="785794"/>
          </a:xfrm>
          <a:prstGeom prst="parallelogram">
            <a:avLst>
              <a:gd name="adj" fmla="val 80759"/>
            </a:avLst>
          </a:prstGeom>
          <a:blipFill>
            <a:blip r:embed="rId3"/>
            <a:tile tx="0" ty="0" sx="100000" sy="100000" flip="none" algn="tl"/>
          </a:blip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Paralelogramo"/>
          <p:cNvSpPr/>
          <p:nvPr/>
        </p:nvSpPr>
        <p:spPr>
          <a:xfrm>
            <a:off x="5929322" y="2357430"/>
            <a:ext cx="1428760" cy="785794"/>
          </a:xfrm>
          <a:prstGeom prst="parallelogram">
            <a:avLst>
              <a:gd name="adj" fmla="val 88032"/>
            </a:avLst>
          </a:prstGeom>
          <a:blipFill>
            <a:blip r:embed="rId3"/>
            <a:tile tx="0" ty="0" sx="100000" sy="100000" flip="none" algn="tl"/>
          </a:blip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Paralelogramo"/>
          <p:cNvSpPr/>
          <p:nvPr/>
        </p:nvSpPr>
        <p:spPr>
          <a:xfrm flipH="1">
            <a:off x="7358082" y="2357430"/>
            <a:ext cx="1357322" cy="785794"/>
          </a:xfrm>
          <a:prstGeom prst="parallelogram">
            <a:avLst>
              <a:gd name="adj" fmla="val 80759"/>
            </a:avLst>
          </a:prstGeom>
          <a:blipFill>
            <a:blip r:embed="rId3"/>
            <a:tile tx="0" ty="0" sx="100000" sy="100000" flip="none" algn="tl"/>
          </a:blip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Paralelogramo"/>
          <p:cNvSpPr/>
          <p:nvPr/>
        </p:nvSpPr>
        <p:spPr>
          <a:xfrm>
            <a:off x="3214678" y="3143272"/>
            <a:ext cx="1428760" cy="785794"/>
          </a:xfrm>
          <a:prstGeom prst="parallelogram">
            <a:avLst>
              <a:gd name="adj" fmla="val 88032"/>
            </a:avLst>
          </a:prstGeom>
          <a:blipFill>
            <a:blip r:embed="rId3"/>
            <a:tile tx="0" ty="0" sx="100000" sy="100000" flip="none" algn="tl"/>
          </a:blip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Paralelogramo"/>
          <p:cNvSpPr/>
          <p:nvPr/>
        </p:nvSpPr>
        <p:spPr>
          <a:xfrm flipH="1">
            <a:off x="4643438" y="3143272"/>
            <a:ext cx="1357322" cy="785794"/>
          </a:xfrm>
          <a:prstGeom prst="parallelogram">
            <a:avLst>
              <a:gd name="adj" fmla="val 80759"/>
            </a:avLst>
          </a:prstGeom>
          <a:blipFill>
            <a:blip r:embed="rId3"/>
            <a:tile tx="0" ty="0" sx="100000" sy="100000" flip="none" algn="tl"/>
          </a:blip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Paralelogramo"/>
          <p:cNvSpPr/>
          <p:nvPr/>
        </p:nvSpPr>
        <p:spPr>
          <a:xfrm>
            <a:off x="428596" y="3143272"/>
            <a:ext cx="1428760" cy="785794"/>
          </a:xfrm>
          <a:prstGeom prst="parallelogram">
            <a:avLst>
              <a:gd name="adj" fmla="val 88032"/>
            </a:avLst>
          </a:prstGeom>
          <a:blipFill>
            <a:blip r:embed="rId3"/>
            <a:tile tx="0" ty="0" sx="100000" sy="100000" flip="none" algn="tl"/>
          </a:blip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 name="31 Paralelogramo"/>
          <p:cNvSpPr/>
          <p:nvPr/>
        </p:nvSpPr>
        <p:spPr>
          <a:xfrm flipH="1">
            <a:off x="1857356" y="3143272"/>
            <a:ext cx="1357322" cy="785794"/>
          </a:xfrm>
          <a:prstGeom prst="parallelogram">
            <a:avLst>
              <a:gd name="adj" fmla="val 80759"/>
            </a:avLst>
          </a:prstGeom>
          <a:blipFill>
            <a:blip r:embed="rId3"/>
            <a:tile tx="0" ty="0" sx="100000" sy="100000" flip="none" algn="tl"/>
          </a:blip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 name="32 Paralelogramo"/>
          <p:cNvSpPr/>
          <p:nvPr/>
        </p:nvSpPr>
        <p:spPr>
          <a:xfrm>
            <a:off x="6000760" y="3143272"/>
            <a:ext cx="1428760" cy="785794"/>
          </a:xfrm>
          <a:prstGeom prst="parallelogram">
            <a:avLst>
              <a:gd name="adj" fmla="val 88032"/>
            </a:avLst>
          </a:prstGeom>
          <a:blipFill>
            <a:blip r:embed="rId3"/>
            <a:tile tx="0" ty="0" sx="100000" sy="100000" flip="none" algn="tl"/>
          </a:blip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4" name="33 Paralelogramo"/>
          <p:cNvSpPr/>
          <p:nvPr/>
        </p:nvSpPr>
        <p:spPr>
          <a:xfrm flipH="1">
            <a:off x="7429520" y="3143272"/>
            <a:ext cx="1357322" cy="785794"/>
          </a:xfrm>
          <a:prstGeom prst="parallelogram">
            <a:avLst>
              <a:gd name="adj" fmla="val 80759"/>
            </a:avLst>
          </a:prstGeom>
          <a:blipFill>
            <a:blip r:embed="rId3"/>
            <a:tile tx="0" ty="0" sx="100000" sy="100000" flip="none" algn="tl"/>
          </a:blip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5" name="34 Paralelogramo"/>
          <p:cNvSpPr/>
          <p:nvPr/>
        </p:nvSpPr>
        <p:spPr>
          <a:xfrm>
            <a:off x="3214678" y="3929066"/>
            <a:ext cx="1428760" cy="785794"/>
          </a:xfrm>
          <a:prstGeom prst="parallelogram">
            <a:avLst>
              <a:gd name="adj" fmla="val 88032"/>
            </a:avLst>
          </a:prstGeom>
          <a:blipFill>
            <a:blip r:embed="rId3"/>
            <a:tile tx="0" ty="0" sx="100000" sy="100000" flip="none" algn="tl"/>
          </a:blip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6" name="35 Paralelogramo"/>
          <p:cNvSpPr/>
          <p:nvPr/>
        </p:nvSpPr>
        <p:spPr>
          <a:xfrm flipH="1">
            <a:off x="4643438" y="3929066"/>
            <a:ext cx="1357322" cy="785794"/>
          </a:xfrm>
          <a:prstGeom prst="parallelogram">
            <a:avLst>
              <a:gd name="adj" fmla="val 80759"/>
            </a:avLst>
          </a:prstGeom>
          <a:blipFill>
            <a:blip r:embed="rId3"/>
            <a:tile tx="0" ty="0" sx="100000" sy="100000" flip="none" algn="tl"/>
          </a:blip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7" name="36 Paralelogramo"/>
          <p:cNvSpPr/>
          <p:nvPr/>
        </p:nvSpPr>
        <p:spPr>
          <a:xfrm>
            <a:off x="428596" y="3929066"/>
            <a:ext cx="1428760" cy="785794"/>
          </a:xfrm>
          <a:prstGeom prst="parallelogram">
            <a:avLst>
              <a:gd name="adj" fmla="val 88032"/>
            </a:avLst>
          </a:prstGeom>
          <a:blipFill>
            <a:blip r:embed="rId3"/>
            <a:tile tx="0" ty="0" sx="100000" sy="100000" flip="none" algn="tl"/>
          </a:blip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8" name="37 Paralelogramo"/>
          <p:cNvSpPr/>
          <p:nvPr/>
        </p:nvSpPr>
        <p:spPr>
          <a:xfrm flipH="1">
            <a:off x="1857356" y="3929066"/>
            <a:ext cx="1357322" cy="785794"/>
          </a:xfrm>
          <a:prstGeom prst="parallelogram">
            <a:avLst>
              <a:gd name="adj" fmla="val 80759"/>
            </a:avLst>
          </a:prstGeom>
          <a:blipFill>
            <a:blip r:embed="rId3"/>
            <a:tile tx="0" ty="0" sx="100000" sy="100000" flip="none" algn="tl"/>
          </a:blip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9" name="38 Paralelogramo"/>
          <p:cNvSpPr/>
          <p:nvPr/>
        </p:nvSpPr>
        <p:spPr>
          <a:xfrm>
            <a:off x="6000760" y="3929066"/>
            <a:ext cx="1428760" cy="785794"/>
          </a:xfrm>
          <a:prstGeom prst="parallelogram">
            <a:avLst>
              <a:gd name="adj" fmla="val 88032"/>
            </a:avLst>
          </a:prstGeom>
          <a:blipFill>
            <a:blip r:embed="rId3"/>
            <a:tile tx="0" ty="0" sx="100000" sy="100000" flip="none" algn="tl"/>
          </a:blip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0" name="39 Paralelogramo"/>
          <p:cNvSpPr/>
          <p:nvPr/>
        </p:nvSpPr>
        <p:spPr>
          <a:xfrm flipH="1">
            <a:off x="7429520" y="3929066"/>
            <a:ext cx="1357322" cy="785794"/>
          </a:xfrm>
          <a:prstGeom prst="parallelogram">
            <a:avLst>
              <a:gd name="adj" fmla="val 80759"/>
            </a:avLst>
          </a:prstGeom>
          <a:blipFill>
            <a:blip r:embed="rId3"/>
            <a:tile tx="0" ty="0" sx="100000" sy="100000" flip="none" algn="tl"/>
          </a:blip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1" name="40 Paralelogramo"/>
          <p:cNvSpPr/>
          <p:nvPr/>
        </p:nvSpPr>
        <p:spPr>
          <a:xfrm>
            <a:off x="3214678" y="4714884"/>
            <a:ext cx="1428760" cy="785794"/>
          </a:xfrm>
          <a:prstGeom prst="parallelogram">
            <a:avLst>
              <a:gd name="adj" fmla="val 88032"/>
            </a:avLst>
          </a:prstGeom>
          <a:blipFill>
            <a:blip r:embed="rId3"/>
            <a:tile tx="0" ty="0" sx="100000" sy="100000" flip="none" algn="tl"/>
          </a:blip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2" name="41 Paralelogramo"/>
          <p:cNvSpPr/>
          <p:nvPr/>
        </p:nvSpPr>
        <p:spPr>
          <a:xfrm flipH="1">
            <a:off x="4643438" y="4714884"/>
            <a:ext cx="1357322" cy="785794"/>
          </a:xfrm>
          <a:prstGeom prst="parallelogram">
            <a:avLst>
              <a:gd name="adj" fmla="val 80759"/>
            </a:avLst>
          </a:prstGeom>
          <a:blipFill>
            <a:blip r:embed="rId3"/>
            <a:tile tx="0" ty="0" sx="100000" sy="100000" flip="none" algn="tl"/>
          </a:blip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3" name="42 Paralelogramo"/>
          <p:cNvSpPr/>
          <p:nvPr/>
        </p:nvSpPr>
        <p:spPr>
          <a:xfrm>
            <a:off x="428596" y="4714884"/>
            <a:ext cx="1428760" cy="785794"/>
          </a:xfrm>
          <a:prstGeom prst="parallelogram">
            <a:avLst>
              <a:gd name="adj" fmla="val 88032"/>
            </a:avLst>
          </a:prstGeom>
          <a:blipFill>
            <a:blip r:embed="rId3"/>
            <a:tile tx="0" ty="0" sx="100000" sy="100000" flip="none" algn="tl"/>
          </a:blip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4" name="43 Paralelogramo"/>
          <p:cNvSpPr/>
          <p:nvPr/>
        </p:nvSpPr>
        <p:spPr>
          <a:xfrm flipH="1">
            <a:off x="1857356" y="4714884"/>
            <a:ext cx="1357322" cy="785794"/>
          </a:xfrm>
          <a:prstGeom prst="parallelogram">
            <a:avLst>
              <a:gd name="adj" fmla="val 80759"/>
            </a:avLst>
          </a:prstGeom>
          <a:blipFill>
            <a:blip r:embed="rId3"/>
            <a:tile tx="0" ty="0" sx="100000" sy="100000" flip="none" algn="tl"/>
          </a:blip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5" name="44 Paralelogramo"/>
          <p:cNvSpPr/>
          <p:nvPr/>
        </p:nvSpPr>
        <p:spPr>
          <a:xfrm>
            <a:off x="6000760" y="4714884"/>
            <a:ext cx="1428760" cy="785794"/>
          </a:xfrm>
          <a:prstGeom prst="parallelogram">
            <a:avLst>
              <a:gd name="adj" fmla="val 88032"/>
            </a:avLst>
          </a:prstGeom>
          <a:blipFill>
            <a:blip r:embed="rId3"/>
            <a:tile tx="0" ty="0" sx="100000" sy="100000" flip="none" algn="tl"/>
          </a:blip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6" name="45 Paralelogramo"/>
          <p:cNvSpPr/>
          <p:nvPr/>
        </p:nvSpPr>
        <p:spPr>
          <a:xfrm flipH="1">
            <a:off x="7429520" y="4714884"/>
            <a:ext cx="1357322" cy="785794"/>
          </a:xfrm>
          <a:prstGeom prst="parallelogram">
            <a:avLst>
              <a:gd name="adj" fmla="val 80759"/>
            </a:avLst>
          </a:prstGeom>
          <a:blipFill>
            <a:blip r:embed="rId3"/>
            <a:tile tx="0" ty="0" sx="100000" sy="100000" flip="none" algn="tl"/>
          </a:blip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7" name="46 Paralelogramo"/>
          <p:cNvSpPr/>
          <p:nvPr/>
        </p:nvSpPr>
        <p:spPr>
          <a:xfrm>
            <a:off x="3214678" y="5500702"/>
            <a:ext cx="1428760" cy="785794"/>
          </a:xfrm>
          <a:prstGeom prst="parallelogram">
            <a:avLst>
              <a:gd name="adj" fmla="val 88032"/>
            </a:avLst>
          </a:prstGeom>
          <a:blipFill>
            <a:blip r:embed="rId3"/>
            <a:tile tx="0" ty="0" sx="100000" sy="100000" flip="none" algn="tl"/>
          </a:blip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8" name="47 Paralelogramo"/>
          <p:cNvSpPr/>
          <p:nvPr/>
        </p:nvSpPr>
        <p:spPr>
          <a:xfrm flipH="1">
            <a:off x="4643438" y="5500702"/>
            <a:ext cx="1357322" cy="785794"/>
          </a:xfrm>
          <a:prstGeom prst="parallelogram">
            <a:avLst>
              <a:gd name="adj" fmla="val 80759"/>
            </a:avLst>
          </a:prstGeom>
          <a:blipFill>
            <a:blip r:embed="rId3"/>
            <a:tile tx="0" ty="0" sx="100000" sy="100000" flip="none" algn="tl"/>
          </a:blip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9" name="48 Paralelogramo"/>
          <p:cNvSpPr/>
          <p:nvPr/>
        </p:nvSpPr>
        <p:spPr>
          <a:xfrm>
            <a:off x="428596" y="5500702"/>
            <a:ext cx="1428760" cy="785794"/>
          </a:xfrm>
          <a:prstGeom prst="parallelogram">
            <a:avLst>
              <a:gd name="adj" fmla="val 88032"/>
            </a:avLst>
          </a:prstGeom>
          <a:blipFill>
            <a:blip r:embed="rId3"/>
            <a:tile tx="0" ty="0" sx="100000" sy="100000" flip="none" algn="tl"/>
          </a:blip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0" name="49 Paralelogramo"/>
          <p:cNvSpPr/>
          <p:nvPr/>
        </p:nvSpPr>
        <p:spPr>
          <a:xfrm flipH="1">
            <a:off x="1857356" y="5500702"/>
            <a:ext cx="1357322" cy="785794"/>
          </a:xfrm>
          <a:prstGeom prst="parallelogram">
            <a:avLst>
              <a:gd name="adj" fmla="val 80759"/>
            </a:avLst>
          </a:prstGeom>
          <a:blipFill>
            <a:blip r:embed="rId3"/>
            <a:tile tx="0" ty="0" sx="100000" sy="100000" flip="none" algn="tl"/>
          </a:blip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1" name="50 Paralelogramo"/>
          <p:cNvSpPr/>
          <p:nvPr/>
        </p:nvSpPr>
        <p:spPr>
          <a:xfrm>
            <a:off x="6000760" y="5500702"/>
            <a:ext cx="1428760" cy="785794"/>
          </a:xfrm>
          <a:prstGeom prst="parallelogram">
            <a:avLst>
              <a:gd name="adj" fmla="val 88032"/>
            </a:avLst>
          </a:prstGeom>
          <a:blipFill>
            <a:blip r:embed="rId3"/>
            <a:tile tx="0" ty="0" sx="100000" sy="100000" flip="none" algn="tl"/>
          </a:blip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2" name="51 Paralelogramo"/>
          <p:cNvSpPr/>
          <p:nvPr/>
        </p:nvSpPr>
        <p:spPr>
          <a:xfrm flipH="1">
            <a:off x="7429520" y="5500702"/>
            <a:ext cx="1357322" cy="785794"/>
          </a:xfrm>
          <a:prstGeom prst="parallelogram">
            <a:avLst>
              <a:gd name="adj" fmla="val 80759"/>
            </a:avLst>
          </a:prstGeom>
          <a:blipFill>
            <a:blip r:embed="rId3"/>
            <a:tile tx="0" ty="0" sx="100000" sy="100000" flip="none" algn="tl"/>
          </a:blip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53" name="52 Imagen" descr="image005.jpg"/>
          <p:cNvPicPr>
            <a:picLocks noChangeAspect="1"/>
          </p:cNvPicPr>
          <p:nvPr/>
        </p:nvPicPr>
        <p:blipFill>
          <a:blip r:embed="rId4"/>
          <a:stretch>
            <a:fillRect/>
          </a:stretch>
        </p:blipFill>
        <p:spPr>
          <a:xfrm>
            <a:off x="-500098" y="0"/>
            <a:ext cx="10072758" cy="6858000"/>
          </a:xfrm>
          <a:prstGeom prst="rect">
            <a:avLst/>
          </a:prstGeom>
        </p:spPr>
      </p:pic>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withEffect">
                                  <p:stCondLst>
                                    <p:cond delay="0"/>
                                  </p:stCondLst>
                                  <p:childTnLst>
                                    <p:set>
                                      <p:cBhvr rctx="PPT">
                                        <p:cTn id="6" dur="indefinite"/>
                                        <p:tgtEl>
                                          <p:spTgt spid="53"/>
                                        </p:tgtEl>
                                        <p:attrNameLst>
                                          <p:attrName>style.opacity</p:attrName>
                                        </p:attrNameLst>
                                      </p:cBhvr>
                                      <p:to>
                                        <p:strVal val="0"/>
                                      </p:to>
                                    </p:set>
                                    <p:animEffect filter="image" prLst="opacity: 0">
                                      <p:cBhvr rctx="IE">
                                        <p:cTn id="7" dur="indefinite"/>
                                        <p:tgtEl>
                                          <p:spTgt spid="53"/>
                                        </p:tgtEl>
                                      </p:cBhvr>
                                    </p:animEffect>
                                  </p:childTnLst>
                                </p:cTn>
                              </p:par>
                              <p:par>
                                <p:cTn id="8" presetID="2" presetClass="entr" presetSubtype="4"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5000" fill="hold"/>
                                        <p:tgtEl>
                                          <p:spTgt spid="5"/>
                                        </p:tgtEl>
                                        <p:attrNameLst>
                                          <p:attrName>ppt_x</p:attrName>
                                        </p:attrNameLst>
                                      </p:cBhvr>
                                      <p:tavLst>
                                        <p:tav tm="0">
                                          <p:val>
                                            <p:strVal val="#ppt_x"/>
                                          </p:val>
                                        </p:tav>
                                        <p:tav tm="100000">
                                          <p:val>
                                            <p:strVal val="#ppt_x"/>
                                          </p:val>
                                        </p:tav>
                                      </p:tavLst>
                                    </p:anim>
                                    <p:anim calcmode="lin" valueType="num">
                                      <p:cBhvr additive="base">
                                        <p:cTn id="11" dur="5000" fill="hold"/>
                                        <p:tgtEl>
                                          <p:spTgt spid="5"/>
                                        </p:tgtEl>
                                        <p:attrNameLst>
                                          <p:attrName>ppt_y</p:attrName>
                                        </p:attrNameLst>
                                      </p:cBhvr>
                                      <p:tavLst>
                                        <p:tav tm="0">
                                          <p:val>
                                            <p:strVal val="1+#ppt_h/2"/>
                                          </p:val>
                                        </p:tav>
                                        <p:tav tm="100000">
                                          <p:val>
                                            <p:strVal val="#ppt_y"/>
                                          </p:val>
                                        </p:tav>
                                      </p:tavLst>
                                    </p:anim>
                                  </p:childTnLst>
                                </p:cTn>
                              </p:par>
                              <p:par>
                                <p:cTn id="12" presetID="2" presetClass="entr" presetSubtype="4" fill="hold" grpId="0"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5000" fill="hold"/>
                                        <p:tgtEl>
                                          <p:spTgt spid="6"/>
                                        </p:tgtEl>
                                        <p:attrNameLst>
                                          <p:attrName>ppt_x</p:attrName>
                                        </p:attrNameLst>
                                      </p:cBhvr>
                                      <p:tavLst>
                                        <p:tav tm="0">
                                          <p:val>
                                            <p:strVal val="#ppt_x"/>
                                          </p:val>
                                        </p:tav>
                                        <p:tav tm="100000">
                                          <p:val>
                                            <p:strVal val="#ppt_x"/>
                                          </p:val>
                                        </p:tav>
                                      </p:tavLst>
                                    </p:anim>
                                    <p:anim calcmode="lin" valueType="num">
                                      <p:cBhvr additive="base">
                                        <p:cTn id="15" dur="5000" fill="hold"/>
                                        <p:tgtEl>
                                          <p:spTgt spid="6"/>
                                        </p:tgtEl>
                                        <p:attrNameLst>
                                          <p:attrName>ppt_y</p:attrName>
                                        </p:attrNameLst>
                                      </p:cBhvr>
                                      <p:tavLst>
                                        <p:tav tm="0">
                                          <p:val>
                                            <p:strVal val="1+#ppt_h/2"/>
                                          </p:val>
                                        </p:tav>
                                        <p:tav tm="100000">
                                          <p:val>
                                            <p:strVal val="#ppt_y"/>
                                          </p:val>
                                        </p:tav>
                                      </p:tavLst>
                                    </p:anim>
                                  </p:childTnLst>
                                </p:cTn>
                              </p:par>
                              <p:par>
                                <p:cTn id="16" presetID="2" presetClass="entr" presetSubtype="4"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5000" fill="hold"/>
                                        <p:tgtEl>
                                          <p:spTgt spid="7"/>
                                        </p:tgtEl>
                                        <p:attrNameLst>
                                          <p:attrName>ppt_x</p:attrName>
                                        </p:attrNameLst>
                                      </p:cBhvr>
                                      <p:tavLst>
                                        <p:tav tm="0">
                                          <p:val>
                                            <p:strVal val="#ppt_x"/>
                                          </p:val>
                                        </p:tav>
                                        <p:tav tm="100000">
                                          <p:val>
                                            <p:strVal val="#ppt_x"/>
                                          </p:val>
                                        </p:tav>
                                      </p:tavLst>
                                    </p:anim>
                                    <p:anim calcmode="lin" valueType="num">
                                      <p:cBhvr additive="base">
                                        <p:cTn id="19" dur="5000" fill="hold"/>
                                        <p:tgtEl>
                                          <p:spTgt spid="7"/>
                                        </p:tgtEl>
                                        <p:attrNameLst>
                                          <p:attrName>ppt_y</p:attrName>
                                        </p:attrNameLst>
                                      </p:cBhvr>
                                      <p:tavLst>
                                        <p:tav tm="0">
                                          <p:val>
                                            <p:strVal val="1+#ppt_h/2"/>
                                          </p:val>
                                        </p:tav>
                                        <p:tav tm="100000">
                                          <p:val>
                                            <p:strVal val="#ppt_y"/>
                                          </p:val>
                                        </p:tav>
                                      </p:tavLst>
                                    </p:anim>
                                  </p:childTnLst>
                                </p:cTn>
                              </p:par>
                              <p:par>
                                <p:cTn id="20" presetID="2" presetClass="entr" presetSubtype="4"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5000" fill="hold"/>
                                        <p:tgtEl>
                                          <p:spTgt spid="8"/>
                                        </p:tgtEl>
                                        <p:attrNameLst>
                                          <p:attrName>ppt_x</p:attrName>
                                        </p:attrNameLst>
                                      </p:cBhvr>
                                      <p:tavLst>
                                        <p:tav tm="0">
                                          <p:val>
                                            <p:strVal val="#ppt_x"/>
                                          </p:val>
                                        </p:tav>
                                        <p:tav tm="100000">
                                          <p:val>
                                            <p:strVal val="#ppt_x"/>
                                          </p:val>
                                        </p:tav>
                                      </p:tavLst>
                                    </p:anim>
                                    <p:anim calcmode="lin" valueType="num">
                                      <p:cBhvr additive="base">
                                        <p:cTn id="23" dur="5000" fill="hold"/>
                                        <p:tgtEl>
                                          <p:spTgt spid="8"/>
                                        </p:tgtEl>
                                        <p:attrNameLst>
                                          <p:attrName>ppt_y</p:attrName>
                                        </p:attrNameLst>
                                      </p:cBhvr>
                                      <p:tavLst>
                                        <p:tav tm="0">
                                          <p:val>
                                            <p:strVal val="1+#ppt_h/2"/>
                                          </p:val>
                                        </p:tav>
                                        <p:tav tm="100000">
                                          <p:val>
                                            <p:strVal val="#ppt_y"/>
                                          </p:val>
                                        </p:tav>
                                      </p:tavLst>
                                    </p:anim>
                                  </p:childTnLst>
                                </p:cTn>
                              </p:par>
                              <p:par>
                                <p:cTn id="24" presetID="2" presetClass="entr" presetSubtype="4" fill="hold" grpId="0" nodeType="with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5000" fill="hold"/>
                                        <p:tgtEl>
                                          <p:spTgt spid="9"/>
                                        </p:tgtEl>
                                        <p:attrNameLst>
                                          <p:attrName>ppt_x</p:attrName>
                                        </p:attrNameLst>
                                      </p:cBhvr>
                                      <p:tavLst>
                                        <p:tav tm="0">
                                          <p:val>
                                            <p:strVal val="#ppt_x"/>
                                          </p:val>
                                        </p:tav>
                                        <p:tav tm="100000">
                                          <p:val>
                                            <p:strVal val="#ppt_x"/>
                                          </p:val>
                                        </p:tav>
                                      </p:tavLst>
                                    </p:anim>
                                    <p:anim calcmode="lin" valueType="num">
                                      <p:cBhvr additive="base">
                                        <p:cTn id="27" dur="5000" fill="hold"/>
                                        <p:tgtEl>
                                          <p:spTgt spid="9"/>
                                        </p:tgtEl>
                                        <p:attrNameLst>
                                          <p:attrName>ppt_y</p:attrName>
                                        </p:attrNameLst>
                                      </p:cBhvr>
                                      <p:tavLst>
                                        <p:tav tm="0">
                                          <p:val>
                                            <p:strVal val="1+#ppt_h/2"/>
                                          </p:val>
                                        </p:tav>
                                        <p:tav tm="100000">
                                          <p:val>
                                            <p:strVal val="#ppt_y"/>
                                          </p:val>
                                        </p:tav>
                                      </p:tavLst>
                                    </p:anim>
                                  </p:childTnLst>
                                </p:cTn>
                              </p:par>
                              <p:par>
                                <p:cTn id="28" presetID="2" presetClass="entr" presetSubtype="4" fill="hold" grpId="0"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additive="base">
                                        <p:cTn id="30" dur="5000" fill="hold"/>
                                        <p:tgtEl>
                                          <p:spTgt spid="10"/>
                                        </p:tgtEl>
                                        <p:attrNameLst>
                                          <p:attrName>ppt_x</p:attrName>
                                        </p:attrNameLst>
                                      </p:cBhvr>
                                      <p:tavLst>
                                        <p:tav tm="0">
                                          <p:val>
                                            <p:strVal val="#ppt_x"/>
                                          </p:val>
                                        </p:tav>
                                        <p:tav tm="100000">
                                          <p:val>
                                            <p:strVal val="#ppt_x"/>
                                          </p:val>
                                        </p:tav>
                                      </p:tavLst>
                                    </p:anim>
                                    <p:anim calcmode="lin" valueType="num">
                                      <p:cBhvr additive="base">
                                        <p:cTn id="31" dur="5000" fill="hold"/>
                                        <p:tgtEl>
                                          <p:spTgt spid="10"/>
                                        </p:tgtEl>
                                        <p:attrNameLst>
                                          <p:attrName>ppt_y</p:attrName>
                                        </p:attrNameLst>
                                      </p:cBhvr>
                                      <p:tavLst>
                                        <p:tav tm="0">
                                          <p:val>
                                            <p:strVal val="1+#ppt_h/2"/>
                                          </p:val>
                                        </p:tav>
                                        <p:tav tm="100000">
                                          <p:val>
                                            <p:strVal val="#ppt_y"/>
                                          </p:val>
                                        </p:tav>
                                      </p:tavLst>
                                    </p:anim>
                                  </p:childTnLst>
                                </p:cTn>
                              </p:par>
                              <p:par>
                                <p:cTn id="32" presetID="2" presetClass="entr" presetSubtype="4" fill="hold" grpId="0" nodeType="withEffect">
                                  <p:stCondLst>
                                    <p:cond delay="0"/>
                                  </p:stCondLst>
                                  <p:childTnLst>
                                    <p:set>
                                      <p:cBhvr>
                                        <p:cTn id="33" dur="1" fill="hold">
                                          <p:stCondLst>
                                            <p:cond delay="0"/>
                                          </p:stCondLst>
                                        </p:cTn>
                                        <p:tgtEl>
                                          <p:spTgt spid="11"/>
                                        </p:tgtEl>
                                        <p:attrNameLst>
                                          <p:attrName>style.visibility</p:attrName>
                                        </p:attrNameLst>
                                      </p:cBhvr>
                                      <p:to>
                                        <p:strVal val="visible"/>
                                      </p:to>
                                    </p:set>
                                    <p:anim calcmode="lin" valueType="num">
                                      <p:cBhvr additive="base">
                                        <p:cTn id="34" dur="5000" fill="hold"/>
                                        <p:tgtEl>
                                          <p:spTgt spid="11"/>
                                        </p:tgtEl>
                                        <p:attrNameLst>
                                          <p:attrName>ppt_x</p:attrName>
                                        </p:attrNameLst>
                                      </p:cBhvr>
                                      <p:tavLst>
                                        <p:tav tm="0">
                                          <p:val>
                                            <p:strVal val="#ppt_x"/>
                                          </p:val>
                                        </p:tav>
                                        <p:tav tm="100000">
                                          <p:val>
                                            <p:strVal val="#ppt_x"/>
                                          </p:val>
                                        </p:tav>
                                      </p:tavLst>
                                    </p:anim>
                                    <p:anim calcmode="lin" valueType="num">
                                      <p:cBhvr additive="base">
                                        <p:cTn id="35" dur="5000" fill="hold"/>
                                        <p:tgtEl>
                                          <p:spTgt spid="11"/>
                                        </p:tgtEl>
                                        <p:attrNameLst>
                                          <p:attrName>ppt_y</p:attrName>
                                        </p:attrNameLst>
                                      </p:cBhvr>
                                      <p:tavLst>
                                        <p:tav tm="0">
                                          <p:val>
                                            <p:strVal val="1+#ppt_h/2"/>
                                          </p:val>
                                        </p:tav>
                                        <p:tav tm="100000">
                                          <p:val>
                                            <p:strVal val="#ppt_y"/>
                                          </p:val>
                                        </p:tav>
                                      </p:tavLst>
                                    </p:anim>
                                  </p:childTnLst>
                                </p:cTn>
                              </p:par>
                              <p:par>
                                <p:cTn id="36" presetID="2" presetClass="entr" presetSubtype="4" fill="hold" grpId="0" nodeType="withEffect">
                                  <p:stCondLst>
                                    <p:cond delay="0"/>
                                  </p:stCondLst>
                                  <p:childTnLst>
                                    <p:set>
                                      <p:cBhvr>
                                        <p:cTn id="37" dur="1" fill="hold">
                                          <p:stCondLst>
                                            <p:cond delay="0"/>
                                          </p:stCondLst>
                                        </p:cTn>
                                        <p:tgtEl>
                                          <p:spTgt spid="12"/>
                                        </p:tgtEl>
                                        <p:attrNameLst>
                                          <p:attrName>style.visibility</p:attrName>
                                        </p:attrNameLst>
                                      </p:cBhvr>
                                      <p:to>
                                        <p:strVal val="visible"/>
                                      </p:to>
                                    </p:set>
                                    <p:anim calcmode="lin" valueType="num">
                                      <p:cBhvr additive="base">
                                        <p:cTn id="38" dur="5000" fill="hold"/>
                                        <p:tgtEl>
                                          <p:spTgt spid="12"/>
                                        </p:tgtEl>
                                        <p:attrNameLst>
                                          <p:attrName>ppt_x</p:attrName>
                                        </p:attrNameLst>
                                      </p:cBhvr>
                                      <p:tavLst>
                                        <p:tav tm="0">
                                          <p:val>
                                            <p:strVal val="#ppt_x"/>
                                          </p:val>
                                        </p:tav>
                                        <p:tav tm="100000">
                                          <p:val>
                                            <p:strVal val="#ppt_x"/>
                                          </p:val>
                                        </p:tav>
                                      </p:tavLst>
                                    </p:anim>
                                    <p:anim calcmode="lin" valueType="num">
                                      <p:cBhvr additive="base">
                                        <p:cTn id="39" dur="5000" fill="hold"/>
                                        <p:tgtEl>
                                          <p:spTgt spid="12"/>
                                        </p:tgtEl>
                                        <p:attrNameLst>
                                          <p:attrName>ppt_y</p:attrName>
                                        </p:attrNameLst>
                                      </p:cBhvr>
                                      <p:tavLst>
                                        <p:tav tm="0">
                                          <p:val>
                                            <p:strVal val="1+#ppt_h/2"/>
                                          </p:val>
                                        </p:tav>
                                        <p:tav tm="100000">
                                          <p:val>
                                            <p:strVal val="#ppt_y"/>
                                          </p:val>
                                        </p:tav>
                                      </p:tavLst>
                                    </p:anim>
                                  </p:childTnLst>
                                </p:cTn>
                              </p:par>
                              <p:par>
                                <p:cTn id="40" presetID="2" presetClass="entr" presetSubtype="4" fill="hold" grpId="0" nodeType="withEffect">
                                  <p:stCondLst>
                                    <p:cond delay="0"/>
                                  </p:stCondLst>
                                  <p:childTnLst>
                                    <p:set>
                                      <p:cBhvr>
                                        <p:cTn id="41" dur="1" fill="hold">
                                          <p:stCondLst>
                                            <p:cond delay="0"/>
                                          </p:stCondLst>
                                        </p:cTn>
                                        <p:tgtEl>
                                          <p:spTgt spid="13"/>
                                        </p:tgtEl>
                                        <p:attrNameLst>
                                          <p:attrName>style.visibility</p:attrName>
                                        </p:attrNameLst>
                                      </p:cBhvr>
                                      <p:to>
                                        <p:strVal val="visible"/>
                                      </p:to>
                                    </p:set>
                                    <p:anim calcmode="lin" valueType="num">
                                      <p:cBhvr additive="base">
                                        <p:cTn id="42" dur="5000" fill="hold"/>
                                        <p:tgtEl>
                                          <p:spTgt spid="13"/>
                                        </p:tgtEl>
                                        <p:attrNameLst>
                                          <p:attrName>ppt_x</p:attrName>
                                        </p:attrNameLst>
                                      </p:cBhvr>
                                      <p:tavLst>
                                        <p:tav tm="0">
                                          <p:val>
                                            <p:strVal val="#ppt_x"/>
                                          </p:val>
                                        </p:tav>
                                        <p:tav tm="100000">
                                          <p:val>
                                            <p:strVal val="#ppt_x"/>
                                          </p:val>
                                        </p:tav>
                                      </p:tavLst>
                                    </p:anim>
                                    <p:anim calcmode="lin" valueType="num">
                                      <p:cBhvr additive="base">
                                        <p:cTn id="43" dur="5000" fill="hold"/>
                                        <p:tgtEl>
                                          <p:spTgt spid="13"/>
                                        </p:tgtEl>
                                        <p:attrNameLst>
                                          <p:attrName>ppt_y</p:attrName>
                                        </p:attrNameLst>
                                      </p:cBhvr>
                                      <p:tavLst>
                                        <p:tav tm="0">
                                          <p:val>
                                            <p:strVal val="1+#ppt_h/2"/>
                                          </p:val>
                                        </p:tav>
                                        <p:tav tm="100000">
                                          <p:val>
                                            <p:strVal val="#ppt_y"/>
                                          </p:val>
                                        </p:tav>
                                      </p:tavLst>
                                    </p:anim>
                                  </p:childTnLst>
                                </p:cTn>
                              </p:par>
                              <p:par>
                                <p:cTn id="44" presetID="2" presetClass="entr" presetSubtype="4" fill="hold" grpId="0" nodeType="withEffect">
                                  <p:stCondLst>
                                    <p:cond delay="0"/>
                                  </p:stCondLst>
                                  <p:childTnLst>
                                    <p:set>
                                      <p:cBhvr>
                                        <p:cTn id="45" dur="1" fill="hold">
                                          <p:stCondLst>
                                            <p:cond delay="0"/>
                                          </p:stCondLst>
                                        </p:cTn>
                                        <p:tgtEl>
                                          <p:spTgt spid="14"/>
                                        </p:tgtEl>
                                        <p:attrNameLst>
                                          <p:attrName>style.visibility</p:attrName>
                                        </p:attrNameLst>
                                      </p:cBhvr>
                                      <p:to>
                                        <p:strVal val="visible"/>
                                      </p:to>
                                    </p:set>
                                    <p:anim calcmode="lin" valueType="num">
                                      <p:cBhvr additive="base">
                                        <p:cTn id="46" dur="5000" fill="hold"/>
                                        <p:tgtEl>
                                          <p:spTgt spid="14"/>
                                        </p:tgtEl>
                                        <p:attrNameLst>
                                          <p:attrName>ppt_x</p:attrName>
                                        </p:attrNameLst>
                                      </p:cBhvr>
                                      <p:tavLst>
                                        <p:tav tm="0">
                                          <p:val>
                                            <p:strVal val="#ppt_x"/>
                                          </p:val>
                                        </p:tav>
                                        <p:tav tm="100000">
                                          <p:val>
                                            <p:strVal val="#ppt_x"/>
                                          </p:val>
                                        </p:tav>
                                      </p:tavLst>
                                    </p:anim>
                                    <p:anim calcmode="lin" valueType="num">
                                      <p:cBhvr additive="base">
                                        <p:cTn id="47" dur="5000" fill="hold"/>
                                        <p:tgtEl>
                                          <p:spTgt spid="14"/>
                                        </p:tgtEl>
                                        <p:attrNameLst>
                                          <p:attrName>ppt_y</p:attrName>
                                        </p:attrNameLst>
                                      </p:cBhvr>
                                      <p:tavLst>
                                        <p:tav tm="0">
                                          <p:val>
                                            <p:strVal val="1+#ppt_h/2"/>
                                          </p:val>
                                        </p:tav>
                                        <p:tav tm="100000">
                                          <p:val>
                                            <p:strVal val="#ppt_y"/>
                                          </p:val>
                                        </p:tav>
                                      </p:tavLst>
                                    </p:anim>
                                  </p:childTnLst>
                                </p:cTn>
                              </p:par>
                              <p:par>
                                <p:cTn id="48" presetID="2" presetClass="entr" presetSubtype="4" fill="hold" grpId="0" nodeType="withEffect">
                                  <p:stCondLst>
                                    <p:cond delay="0"/>
                                  </p:stCondLst>
                                  <p:childTnLst>
                                    <p:set>
                                      <p:cBhvr>
                                        <p:cTn id="49" dur="1" fill="hold">
                                          <p:stCondLst>
                                            <p:cond delay="0"/>
                                          </p:stCondLst>
                                        </p:cTn>
                                        <p:tgtEl>
                                          <p:spTgt spid="15"/>
                                        </p:tgtEl>
                                        <p:attrNameLst>
                                          <p:attrName>style.visibility</p:attrName>
                                        </p:attrNameLst>
                                      </p:cBhvr>
                                      <p:to>
                                        <p:strVal val="visible"/>
                                      </p:to>
                                    </p:set>
                                    <p:anim calcmode="lin" valueType="num">
                                      <p:cBhvr additive="base">
                                        <p:cTn id="50" dur="5000" fill="hold"/>
                                        <p:tgtEl>
                                          <p:spTgt spid="15"/>
                                        </p:tgtEl>
                                        <p:attrNameLst>
                                          <p:attrName>ppt_x</p:attrName>
                                        </p:attrNameLst>
                                      </p:cBhvr>
                                      <p:tavLst>
                                        <p:tav tm="0">
                                          <p:val>
                                            <p:strVal val="#ppt_x"/>
                                          </p:val>
                                        </p:tav>
                                        <p:tav tm="100000">
                                          <p:val>
                                            <p:strVal val="#ppt_x"/>
                                          </p:val>
                                        </p:tav>
                                      </p:tavLst>
                                    </p:anim>
                                    <p:anim calcmode="lin" valueType="num">
                                      <p:cBhvr additive="base">
                                        <p:cTn id="51" dur="5000" fill="hold"/>
                                        <p:tgtEl>
                                          <p:spTgt spid="15"/>
                                        </p:tgtEl>
                                        <p:attrNameLst>
                                          <p:attrName>ppt_y</p:attrName>
                                        </p:attrNameLst>
                                      </p:cBhvr>
                                      <p:tavLst>
                                        <p:tav tm="0">
                                          <p:val>
                                            <p:strVal val="1+#ppt_h/2"/>
                                          </p:val>
                                        </p:tav>
                                        <p:tav tm="100000">
                                          <p:val>
                                            <p:strVal val="#ppt_y"/>
                                          </p:val>
                                        </p:tav>
                                      </p:tavLst>
                                    </p:anim>
                                  </p:childTnLst>
                                </p:cTn>
                              </p:par>
                              <p:par>
                                <p:cTn id="52" presetID="2" presetClass="entr" presetSubtype="4" fill="hold" grpId="0" nodeType="withEffect">
                                  <p:stCondLst>
                                    <p:cond delay="0"/>
                                  </p:stCondLst>
                                  <p:childTnLst>
                                    <p:set>
                                      <p:cBhvr>
                                        <p:cTn id="53" dur="1" fill="hold">
                                          <p:stCondLst>
                                            <p:cond delay="0"/>
                                          </p:stCondLst>
                                        </p:cTn>
                                        <p:tgtEl>
                                          <p:spTgt spid="16"/>
                                        </p:tgtEl>
                                        <p:attrNameLst>
                                          <p:attrName>style.visibility</p:attrName>
                                        </p:attrNameLst>
                                      </p:cBhvr>
                                      <p:to>
                                        <p:strVal val="visible"/>
                                      </p:to>
                                    </p:set>
                                    <p:anim calcmode="lin" valueType="num">
                                      <p:cBhvr additive="base">
                                        <p:cTn id="54" dur="5000" fill="hold"/>
                                        <p:tgtEl>
                                          <p:spTgt spid="16"/>
                                        </p:tgtEl>
                                        <p:attrNameLst>
                                          <p:attrName>ppt_x</p:attrName>
                                        </p:attrNameLst>
                                      </p:cBhvr>
                                      <p:tavLst>
                                        <p:tav tm="0">
                                          <p:val>
                                            <p:strVal val="#ppt_x"/>
                                          </p:val>
                                        </p:tav>
                                        <p:tav tm="100000">
                                          <p:val>
                                            <p:strVal val="#ppt_x"/>
                                          </p:val>
                                        </p:tav>
                                      </p:tavLst>
                                    </p:anim>
                                    <p:anim calcmode="lin" valueType="num">
                                      <p:cBhvr additive="base">
                                        <p:cTn id="55" dur="5000" fill="hold"/>
                                        <p:tgtEl>
                                          <p:spTgt spid="16"/>
                                        </p:tgtEl>
                                        <p:attrNameLst>
                                          <p:attrName>ppt_y</p:attrName>
                                        </p:attrNameLst>
                                      </p:cBhvr>
                                      <p:tavLst>
                                        <p:tav tm="0">
                                          <p:val>
                                            <p:strVal val="1+#ppt_h/2"/>
                                          </p:val>
                                        </p:tav>
                                        <p:tav tm="100000">
                                          <p:val>
                                            <p:strVal val="#ppt_y"/>
                                          </p:val>
                                        </p:tav>
                                      </p:tavLst>
                                    </p:anim>
                                  </p:childTnLst>
                                </p:cTn>
                              </p:par>
                              <p:par>
                                <p:cTn id="56" presetID="2" presetClass="entr" presetSubtype="4" fill="hold" grpId="0" nodeType="withEffect">
                                  <p:stCondLst>
                                    <p:cond delay="0"/>
                                  </p:stCondLst>
                                  <p:childTnLst>
                                    <p:set>
                                      <p:cBhvr>
                                        <p:cTn id="57" dur="1" fill="hold">
                                          <p:stCondLst>
                                            <p:cond delay="0"/>
                                          </p:stCondLst>
                                        </p:cTn>
                                        <p:tgtEl>
                                          <p:spTgt spid="17"/>
                                        </p:tgtEl>
                                        <p:attrNameLst>
                                          <p:attrName>style.visibility</p:attrName>
                                        </p:attrNameLst>
                                      </p:cBhvr>
                                      <p:to>
                                        <p:strVal val="visible"/>
                                      </p:to>
                                    </p:set>
                                    <p:anim calcmode="lin" valueType="num">
                                      <p:cBhvr additive="base">
                                        <p:cTn id="58" dur="5000" fill="hold"/>
                                        <p:tgtEl>
                                          <p:spTgt spid="17"/>
                                        </p:tgtEl>
                                        <p:attrNameLst>
                                          <p:attrName>ppt_x</p:attrName>
                                        </p:attrNameLst>
                                      </p:cBhvr>
                                      <p:tavLst>
                                        <p:tav tm="0">
                                          <p:val>
                                            <p:strVal val="#ppt_x"/>
                                          </p:val>
                                        </p:tav>
                                        <p:tav tm="100000">
                                          <p:val>
                                            <p:strVal val="#ppt_x"/>
                                          </p:val>
                                        </p:tav>
                                      </p:tavLst>
                                    </p:anim>
                                    <p:anim calcmode="lin" valueType="num">
                                      <p:cBhvr additive="base">
                                        <p:cTn id="59" dur="5000" fill="hold"/>
                                        <p:tgtEl>
                                          <p:spTgt spid="17"/>
                                        </p:tgtEl>
                                        <p:attrNameLst>
                                          <p:attrName>ppt_y</p:attrName>
                                        </p:attrNameLst>
                                      </p:cBhvr>
                                      <p:tavLst>
                                        <p:tav tm="0">
                                          <p:val>
                                            <p:strVal val="1+#ppt_h/2"/>
                                          </p:val>
                                        </p:tav>
                                        <p:tav tm="100000">
                                          <p:val>
                                            <p:strVal val="#ppt_y"/>
                                          </p:val>
                                        </p:tav>
                                      </p:tavLst>
                                    </p:anim>
                                  </p:childTnLst>
                                </p:cTn>
                              </p:par>
                              <p:par>
                                <p:cTn id="60" presetID="2" presetClass="entr" presetSubtype="4" fill="hold" grpId="0" nodeType="withEffect">
                                  <p:stCondLst>
                                    <p:cond delay="0"/>
                                  </p:stCondLst>
                                  <p:childTnLst>
                                    <p:set>
                                      <p:cBhvr>
                                        <p:cTn id="61" dur="1" fill="hold">
                                          <p:stCondLst>
                                            <p:cond delay="0"/>
                                          </p:stCondLst>
                                        </p:cTn>
                                        <p:tgtEl>
                                          <p:spTgt spid="18"/>
                                        </p:tgtEl>
                                        <p:attrNameLst>
                                          <p:attrName>style.visibility</p:attrName>
                                        </p:attrNameLst>
                                      </p:cBhvr>
                                      <p:to>
                                        <p:strVal val="visible"/>
                                      </p:to>
                                    </p:set>
                                    <p:anim calcmode="lin" valueType="num">
                                      <p:cBhvr additive="base">
                                        <p:cTn id="62" dur="5000" fill="hold"/>
                                        <p:tgtEl>
                                          <p:spTgt spid="18"/>
                                        </p:tgtEl>
                                        <p:attrNameLst>
                                          <p:attrName>ppt_x</p:attrName>
                                        </p:attrNameLst>
                                      </p:cBhvr>
                                      <p:tavLst>
                                        <p:tav tm="0">
                                          <p:val>
                                            <p:strVal val="#ppt_x"/>
                                          </p:val>
                                        </p:tav>
                                        <p:tav tm="100000">
                                          <p:val>
                                            <p:strVal val="#ppt_x"/>
                                          </p:val>
                                        </p:tav>
                                      </p:tavLst>
                                    </p:anim>
                                    <p:anim calcmode="lin" valueType="num">
                                      <p:cBhvr additive="base">
                                        <p:cTn id="63" dur="5000" fill="hold"/>
                                        <p:tgtEl>
                                          <p:spTgt spid="18"/>
                                        </p:tgtEl>
                                        <p:attrNameLst>
                                          <p:attrName>ppt_y</p:attrName>
                                        </p:attrNameLst>
                                      </p:cBhvr>
                                      <p:tavLst>
                                        <p:tav tm="0">
                                          <p:val>
                                            <p:strVal val="1+#ppt_h/2"/>
                                          </p:val>
                                        </p:tav>
                                        <p:tav tm="100000">
                                          <p:val>
                                            <p:strVal val="#ppt_y"/>
                                          </p:val>
                                        </p:tav>
                                      </p:tavLst>
                                    </p:anim>
                                  </p:childTnLst>
                                </p:cTn>
                              </p:par>
                              <p:par>
                                <p:cTn id="64" presetID="2" presetClass="entr" presetSubtype="4" fill="hold" grpId="0" nodeType="withEffect">
                                  <p:stCondLst>
                                    <p:cond delay="0"/>
                                  </p:stCondLst>
                                  <p:childTnLst>
                                    <p:set>
                                      <p:cBhvr>
                                        <p:cTn id="65" dur="1" fill="hold">
                                          <p:stCondLst>
                                            <p:cond delay="0"/>
                                          </p:stCondLst>
                                        </p:cTn>
                                        <p:tgtEl>
                                          <p:spTgt spid="19"/>
                                        </p:tgtEl>
                                        <p:attrNameLst>
                                          <p:attrName>style.visibility</p:attrName>
                                        </p:attrNameLst>
                                      </p:cBhvr>
                                      <p:to>
                                        <p:strVal val="visible"/>
                                      </p:to>
                                    </p:set>
                                    <p:anim calcmode="lin" valueType="num">
                                      <p:cBhvr additive="base">
                                        <p:cTn id="66" dur="5000" fill="hold"/>
                                        <p:tgtEl>
                                          <p:spTgt spid="19"/>
                                        </p:tgtEl>
                                        <p:attrNameLst>
                                          <p:attrName>ppt_x</p:attrName>
                                        </p:attrNameLst>
                                      </p:cBhvr>
                                      <p:tavLst>
                                        <p:tav tm="0">
                                          <p:val>
                                            <p:strVal val="#ppt_x"/>
                                          </p:val>
                                        </p:tav>
                                        <p:tav tm="100000">
                                          <p:val>
                                            <p:strVal val="#ppt_x"/>
                                          </p:val>
                                        </p:tav>
                                      </p:tavLst>
                                    </p:anim>
                                    <p:anim calcmode="lin" valueType="num">
                                      <p:cBhvr additive="base">
                                        <p:cTn id="67" dur="5000" fill="hold"/>
                                        <p:tgtEl>
                                          <p:spTgt spid="19"/>
                                        </p:tgtEl>
                                        <p:attrNameLst>
                                          <p:attrName>ppt_y</p:attrName>
                                        </p:attrNameLst>
                                      </p:cBhvr>
                                      <p:tavLst>
                                        <p:tav tm="0">
                                          <p:val>
                                            <p:strVal val="1+#ppt_h/2"/>
                                          </p:val>
                                        </p:tav>
                                        <p:tav tm="100000">
                                          <p:val>
                                            <p:strVal val="#ppt_y"/>
                                          </p:val>
                                        </p:tav>
                                      </p:tavLst>
                                    </p:anim>
                                  </p:childTnLst>
                                </p:cTn>
                              </p:par>
                              <p:par>
                                <p:cTn id="68" presetID="2" presetClass="entr" presetSubtype="4" fill="hold" grpId="0" nodeType="withEffect">
                                  <p:stCondLst>
                                    <p:cond delay="0"/>
                                  </p:stCondLst>
                                  <p:childTnLst>
                                    <p:set>
                                      <p:cBhvr>
                                        <p:cTn id="69" dur="1" fill="hold">
                                          <p:stCondLst>
                                            <p:cond delay="0"/>
                                          </p:stCondLst>
                                        </p:cTn>
                                        <p:tgtEl>
                                          <p:spTgt spid="20"/>
                                        </p:tgtEl>
                                        <p:attrNameLst>
                                          <p:attrName>style.visibility</p:attrName>
                                        </p:attrNameLst>
                                      </p:cBhvr>
                                      <p:to>
                                        <p:strVal val="visible"/>
                                      </p:to>
                                    </p:set>
                                    <p:anim calcmode="lin" valueType="num">
                                      <p:cBhvr additive="base">
                                        <p:cTn id="70" dur="5000" fill="hold"/>
                                        <p:tgtEl>
                                          <p:spTgt spid="20"/>
                                        </p:tgtEl>
                                        <p:attrNameLst>
                                          <p:attrName>ppt_x</p:attrName>
                                        </p:attrNameLst>
                                      </p:cBhvr>
                                      <p:tavLst>
                                        <p:tav tm="0">
                                          <p:val>
                                            <p:strVal val="#ppt_x"/>
                                          </p:val>
                                        </p:tav>
                                        <p:tav tm="100000">
                                          <p:val>
                                            <p:strVal val="#ppt_x"/>
                                          </p:val>
                                        </p:tav>
                                      </p:tavLst>
                                    </p:anim>
                                    <p:anim calcmode="lin" valueType="num">
                                      <p:cBhvr additive="base">
                                        <p:cTn id="71" dur="5000" fill="hold"/>
                                        <p:tgtEl>
                                          <p:spTgt spid="20"/>
                                        </p:tgtEl>
                                        <p:attrNameLst>
                                          <p:attrName>ppt_y</p:attrName>
                                        </p:attrNameLst>
                                      </p:cBhvr>
                                      <p:tavLst>
                                        <p:tav tm="0">
                                          <p:val>
                                            <p:strVal val="1+#ppt_h/2"/>
                                          </p:val>
                                        </p:tav>
                                        <p:tav tm="100000">
                                          <p:val>
                                            <p:strVal val="#ppt_y"/>
                                          </p:val>
                                        </p:tav>
                                      </p:tavLst>
                                    </p:anim>
                                  </p:childTnLst>
                                </p:cTn>
                              </p:par>
                              <p:par>
                                <p:cTn id="72" presetID="2" presetClass="entr" presetSubtype="4" fill="hold" grpId="0" nodeType="withEffect">
                                  <p:stCondLst>
                                    <p:cond delay="0"/>
                                  </p:stCondLst>
                                  <p:childTnLst>
                                    <p:set>
                                      <p:cBhvr>
                                        <p:cTn id="73" dur="1" fill="hold">
                                          <p:stCondLst>
                                            <p:cond delay="0"/>
                                          </p:stCondLst>
                                        </p:cTn>
                                        <p:tgtEl>
                                          <p:spTgt spid="21"/>
                                        </p:tgtEl>
                                        <p:attrNameLst>
                                          <p:attrName>style.visibility</p:attrName>
                                        </p:attrNameLst>
                                      </p:cBhvr>
                                      <p:to>
                                        <p:strVal val="visible"/>
                                      </p:to>
                                    </p:set>
                                    <p:anim calcmode="lin" valueType="num">
                                      <p:cBhvr additive="base">
                                        <p:cTn id="74" dur="5000" fill="hold"/>
                                        <p:tgtEl>
                                          <p:spTgt spid="21"/>
                                        </p:tgtEl>
                                        <p:attrNameLst>
                                          <p:attrName>ppt_x</p:attrName>
                                        </p:attrNameLst>
                                      </p:cBhvr>
                                      <p:tavLst>
                                        <p:tav tm="0">
                                          <p:val>
                                            <p:strVal val="#ppt_x"/>
                                          </p:val>
                                        </p:tav>
                                        <p:tav tm="100000">
                                          <p:val>
                                            <p:strVal val="#ppt_x"/>
                                          </p:val>
                                        </p:tav>
                                      </p:tavLst>
                                    </p:anim>
                                    <p:anim calcmode="lin" valueType="num">
                                      <p:cBhvr additive="base">
                                        <p:cTn id="75" dur="5000" fill="hold"/>
                                        <p:tgtEl>
                                          <p:spTgt spid="21"/>
                                        </p:tgtEl>
                                        <p:attrNameLst>
                                          <p:attrName>ppt_y</p:attrName>
                                        </p:attrNameLst>
                                      </p:cBhvr>
                                      <p:tavLst>
                                        <p:tav tm="0">
                                          <p:val>
                                            <p:strVal val="1+#ppt_h/2"/>
                                          </p:val>
                                        </p:tav>
                                        <p:tav tm="100000">
                                          <p:val>
                                            <p:strVal val="#ppt_y"/>
                                          </p:val>
                                        </p:tav>
                                      </p:tavLst>
                                    </p:anim>
                                  </p:childTnLst>
                                </p:cTn>
                              </p:par>
                              <p:par>
                                <p:cTn id="76" presetID="2" presetClass="entr" presetSubtype="4" fill="hold" grpId="0" nodeType="withEffect">
                                  <p:stCondLst>
                                    <p:cond delay="0"/>
                                  </p:stCondLst>
                                  <p:childTnLst>
                                    <p:set>
                                      <p:cBhvr>
                                        <p:cTn id="77" dur="1" fill="hold">
                                          <p:stCondLst>
                                            <p:cond delay="0"/>
                                          </p:stCondLst>
                                        </p:cTn>
                                        <p:tgtEl>
                                          <p:spTgt spid="22"/>
                                        </p:tgtEl>
                                        <p:attrNameLst>
                                          <p:attrName>style.visibility</p:attrName>
                                        </p:attrNameLst>
                                      </p:cBhvr>
                                      <p:to>
                                        <p:strVal val="visible"/>
                                      </p:to>
                                    </p:set>
                                    <p:anim calcmode="lin" valueType="num">
                                      <p:cBhvr additive="base">
                                        <p:cTn id="78" dur="5000" fill="hold"/>
                                        <p:tgtEl>
                                          <p:spTgt spid="22"/>
                                        </p:tgtEl>
                                        <p:attrNameLst>
                                          <p:attrName>ppt_x</p:attrName>
                                        </p:attrNameLst>
                                      </p:cBhvr>
                                      <p:tavLst>
                                        <p:tav tm="0">
                                          <p:val>
                                            <p:strVal val="#ppt_x"/>
                                          </p:val>
                                        </p:tav>
                                        <p:tav tm="100000">
                                          <p:val>
                                            <p:strVal val="#ppt_x"/>
                                          </p:val>
                                        </p:tav>
                                      </p:tavLst>
                                    </p:anim>
                                    <p:anim calcmode="lin" valueType="num">
                                      <p:cBhvr additive="base">
                                        <p:cTn id="79" dur="5000" fill="hold"/>
                                        <p:tgtEl>
                                          <p:spTgt spid="22"/>
                                        </p:tgtEl>
                                        <p:attrNameLst>
                                          <p:attrName>ppt_y</p:attrName>
                                        </p:attrNameLst>
                                      </p:cBhvr>
                                      <p:tavLst>
                                        <p:tav tm="0">
                                          <p:val>
                                            <p:strVal val="1+#ppt_h/2"/>
                                          </p:val>
                                        </p:tav>
                                        <p:tav tm="100000">
                                          <p:val>
                                            <p:strVal val="#ppt_y"/>
                                          </p:val>
                                        </p:tav>
                                      </p:tavLst>
                                    </p:anim>
                                  </p:childTnLst>
                                </p:cTn>
                              </p:par>
                              <p:par>
                                <p:cTn id="80" presetID="2" presetClass="entr" presetSubtype="4" fill="hold" grpId="0" nodeType="withEffect">
                                  <p:stCondLst>
                                    <p:cond delay="0"/>
                                  </p:stCondLst>
                                  <p:childTnLst>
                                    <p:set>
                                      <p:cBhvr>
                                        <p:cTn id="81" dur="1" fill="hold">
                                          <p:stCondLst>
                                            <p:cond delay="0"/>
                                          </p:stCondLst>
                                        </p:cTn>
                                        <p:tgtEl>
                                          <p:spTgt spid="23"/>
                                        </p:tgtEl>
                                        <p:attrNameLst>
                                          <p:attrName>style.visibility</p:attrName>
                                        </p:attrNameLst>
                                      </p:cBhvr>
                                      <p:to>
                                        <p:strVal val="visible"/>
                                      </p:to>
                                    </p:set>
                                    <p:anim calcmode="lin" valueType="num">
                                      <p:cBhvr additive="base">
                                        <p:cTn id="82" dur="5000" fill="hold"/>
                                        <p:tgtEl>
                                          <p:spTgt spid="23"/>
                                        </p:tgtEl>
                                        <p:attrNameLst>
                                          <p:attrName>ppt_x</p:attrName>
                                        </p:attrNameLst>
                                      </p:cBhvr>
                                      <p:tavLst>
                                        <p:tav tm="0">
                                          <p:val>
                                            <p:strVal val="#ppt_x"/>
                                          </p:val>
                                        </p:tav>
                                        <p:tav tm="100000">
                                          <p:val>
                                            <p:strVal val="#ppt_x"/>
                                          </p:val>
                                        </p:tav>
                                      </p:tavLst>
                                    </p:anim>
                                    <p:anim calcmode="lin" valueType="num">
                                      <p:cBhvr additive="base">
                                        <p:cTn id="83" dur="5000" fill="hold"/>
                                        <p:tgtEl>
                                          <p:spTgt spid="23"/>
                                        </p:tgtEl>
                                        <p:attrNameLst>
                                          <p:attrName>ppt_y</p:attrName>
                                        </p:attrNameLst>
                                      </p:cBhvr>
                                      <p:tavLst>
                                        <p:tav tm="0">
                                          <p:val>
                                            <p:strVal val="1+#ppt_h/2"/>
                                          </p:val>
                                        </p:tav>
                                        <p:tav tm="100000">
                                          <p:val>
                                            <p:strVal val="#ppt_y"/>
                                          </p:val>
                                        </p:tav>
                                      </p:tavLst>
                                    </p:anim>
                                  </p:childTnLst>
                                </p:cTn>
                              </p:par>
                              <p:par>
                                <p:cTn id="84" presetID="2" presetClass="entr" presetSubtype="4" fill="hold" grpId="0" nodeType="withEffect">
                                  <p:stCondLst>
                                    <p:cond delay="0"/>
                                  </p:stCondLst>
                                  <p:childTnLst>
                                    <p:set>
                                      <p:cBhvr>
                                        <p:cTn id="85" dur="1" fill="hold">
                                          <p:stCondLst>
                                            <p:cond delay="0"/>
                                          </p:stCondLst>
                                        </p:cTn>
                                        <p:tgtEl>
                                          <p:spTgt spid="24"/>
                                        </p:tgtEl>
                                        <p:attrNameLst>
                                          <p:attrName>style.visibility</p:attrName>
                                        </p:attrNameLst>
                                      </p:cBhvr>
                                      <p:to>
                                        <p:strVal val="visible"/>
                                      </p:to>
                                    </p:set>
                                    <p:anim calcmode="lin" valueType="num">
                                      <p:cBhvr additive="base">
                                        <p:cTn id="86" dur="5000" fill="hold"/>
                                        <p:tgtEl>
                                          <p:spTgt spid="24"/>
                                        </p:tgtEl>
                                        <p:attrNameLst>
                                          <p:attrName>ppt_x</p:attrName>
                                        </p:attrNameLst>
                                      </p:cBhvr>
                                      <p:tavLst>
                                        <p:tav tm="0">
                                          <p:val>
                                            <p:strVal val="#ppt_x"/>
                                          </p:val>
                                        </p:tav>
                                        <p:tav tm="100000">
                                          <p:val>
                                            <p:strVal val="#ppt_x"/>
                                          </p:val>
                                        </p:tav>
                                      </p:tavLst>
                                    </p:anim>
                                    <p:anim calcmode="lin" valueType="num">
                                      <p:cBhvr additive="base">
                                        <p:cTn id="87" dur="5000" fill="hold"/>
                                        <p:tgtEl>
                                          <p:spTgt spid="24"/>
                                        </p:tgtEl>
                                        <p:attrNameLst>
                                          <p:attrName>ppt_y</p:attrName>
                                        </p:attrNameLst>
                                      </p:cBhvr>
                                      <p:tavLst>
                                        <p:tav tm="0">
                                          <p:val>
                                            <p:strVal val="1+#ppt_h/2"/>
                                          </p:val>
                                        </p:tav>
                                        <p:tav tm="100000">
                                          <p:val>
                                            <p:strVal val="#ppt_y"/>
                                          </p:val>
                                        </p:tav>
                                      </p:tavLst>
                                    </p:anim>
                                  </p:childTnLst>
                                </p:cTn>
                              </p:par>
                              <p:par>
                                <p:cTn id="88" presetID="2" presetClass="entr" presetSubtype="4" fill="hold" grpId="0" nodeType="withEffect">
                                  <p:stCondLst>
                                    <p:cond delay="0"/>
                                  </p:stCondLst>
                                  <p:childTnLst>
                                    <p:set>
                                      <p:cBhvr>
                                        <p:cTn id="89" dur="1" fill="hold">
                                          <p:stCondLst>
                                            <p:cond delay="0"/>
                                          </p:stCondLst>
                                        </p:cTn>
                                        <p:tgtEl>
                                          <p:spTgt spid="25"/>
                                        </p:tgtEl>
                                        <p:attrNameLst>
                                          <p:attrName>style.visibility</p:attrName>
                                        </p:attrNameLst>
                                      </p:cBhvr>
                                      <p:to>
                                        <p:strVal val="visible"/>
                                      </p:to>
                                    </p:set>
                                    <p:anim calcmode="lin" valueType="num">
                                      <p:cBhvr additive="base">
                                        <p:cTn id="90" dur="5000" fill="hold"/>
                                        <p:tgtEl>
                                          <p:spTgt spid="25"/>
                                        </p:tgtEl>
                                        <p:attrNameLst>
                                          <p:attrName>ppt_x</p:attrName>
                                        </p:attrNameLst>
                                      </p:cBhvr>
                                      <p:tavLst>
                                        <p:tav tm="0">
                                          <p:val>
                                            <p:strVal val="#ppt_x"/>
                                          </p:val>
                                        </p:tav>
                                        <p:tav tm="100000">
                                          <p:val>
                                            <p:strVal val="#ppt_x"/>
                                          </p:val>
                                        </p:tav>
                                      </p:tavLst>
                                    </p:anim>
                                    <p:anim calcmode="lin" valueType="num">
                                      <p:cBhvr additive="base">
                                        <p:cTn id="91" dur="5000" fill="hold"/>
                                        <p:tgtEl>
                                          <p:spTgt spid="25"/>
                                        </p:tgtEl>
                                        <p:attrNameLst>
                                          <p:attrName>ppt_y</p:attrName>
                                        </p:attrNameLst>
                                      </p:cBhvr>
                                      <p:tavLst>
                                        <p:tav tm="0">
                                          <p:val>
                                            <p:strVal val="1+#ppt_h/2"/>
                                          </p:val>
                                        </p:tav>
                                        <p:tav tm="100000">
                                          <p:val>
                                            <p:strVal val="#ppt_y"/>
                                          </p:val>
                                        </p:tav>
                                      </p:tavLst>
                                    </p:anim>
                                  </p:childTnLst>
                                </p:cTn>
                              </p:par>
                              <p:par>
                                <p:cTn id="92" presetID="2" presetClass="entr" presetSubtype="4" fill="hold" grpId="0" nodeType="withEffect">
                                  <p:stCondLst>
                                    <p:cond delay="0"/>
                                  </p:stCondLst>
                                  <p:childTnLst>
                                    <p:set>
                                      <p:cBhvr>
                                        <p:cTn id="93" dur="1" fill="hold">
                                          <p:stCondLst>
                                            <p:cond delay="0"/>
                                          </p:stCondLst>
                                        </p:cTn>
                                        <p:tgtEl>
                                          <p:spTgt spid="26"/>
                                        </p:tgtEl>
                                        <p:attrNameLst>
                                          <p:attrName>style.visibility</p:attrName>
                                        </p:attrNameLst>
                                      </p:cBhvr>
                                      <p:to>
                                        <p:strVal val="visible"/>
                                      </p:to>
                                    </p:set>
                                    <p:anim calcmode="lin" valueType="num">
                                      <p:cBhvr additive="base">
                                        <p:cTn id="94" dur="5000" fill="hold"/>
                                        <p:tgtEl>
                                          <p:spTgt spid="26"/>
                                        </p:tgtEl>
                                        <p:attrNameLst>
                                          <p:attrName>ppt_x</p:attrName>
                                        </p:attrNameLst>
                                      </p:cBhvr>
                                      <p:tavLst>
                                        <p:tav tm="0">
                                          <p:val>
                                            <p:strVal val="#ppt_x"/>
                                          </p:val>
                                        </p:tav>
                                        <p:tav tm="100000">
                                          <p:val>
                                            <p:strVal val="#ppt_x"/>
                                          </p:val>
                                        </p:tav>
                                      </p:tavLst>
                                    </p:anim>
                                    <p:anim calcmode="lin" valueType="num">
                                      <p:cBhvr additive="base">
                                        <p:cTn id="95" dur="5000" fill="hold"/>
                                        <p:tgtEl>
                                          <p:spTgt spid="26"/>
                                        </p:tgtEl>
                                        <p:attrNameLst>
                                          <p:attrName>ppt_y</p:attrName>
                                        </p:attrNameLst>
                                      </p:cBhvr>
                                      <p:tavLst>
                                        <p:tav tm="0">
                                          <p:val>
                                            <p:strVal val="1+#ppt_h/2"/>
                                          </p:val>
                                        </p:tav>
                                        <p:tav tm="100000">
                                          <p:val>
                                            <p:strVal val="#ppt_y"/>
                                          </p:val>
                                        </p:tav>
                                      </p:tavLst>
                                    </p:anim>
                                  </p:childTnLst>
                                </p:cTn>
                              </p:par>
                              <p:par>
                                <p:cTn id="96" presetID="2" presetClass="entr" presetSubtype="4" fill="hold" grpId="0" nodeType="withEffect">
                                  <p:stCondLst>
                                    <p:cond delay="0"/>
                                  </p:stCondLst>
                                  <p:childTnLst>
                                    <p:set>
                                      <p:cBhvr>
                                        <p:cTn id="97" dur="1" fill="hold">
                                          <p:stCondLst>
                                            <p:cond delay="0"/>
                                          </p:stCondLst>
                                        </p:cTn>
                                        <p:tgtEl>
                                          <p:spTgt spid="27"/>
                                        </p:tgtEl>
                                        <p:attrNameLst>
                                          <p:attrName>style.visibility</p:attrName>
                                        </p:attrNameLst>
                                      </p:cBhvr>
                                      <p:to>
                                        <p:strVal val="visible"/>
                                      </p:to>
                                    </p:set>
                                    <p:anim calcmode="lin" valueType="num">
                                      <p:cBhvr additive="base">
                                        <p:cTn id="98" dur="5000" fill="hold"/>
                                        <p:tgtEl>
                                          <p:spTgt spid="27"/>
                                        </p:tgtEl>
                                        <p:attrNameLst>
                                          <p:attrName>ppt_x</p:attrName>
                                        </p:attrNameLst>
                                      </p:cBhvr>
                                      <p:tavLst>
                                        <p:tav tm="0">
                                          <p:val>
                                            <p:strVal val="#ppt_x"/>
                                          </p:val>
                                        </p:tav>
                                        <p:tav tm="100000">
                                          <p:val>
                                            <p:strVal val="#ppt_x"/>
                                          </p:val>
                                        </p:tav>
                                      </p:tavLst>
                                    </p:anim>
                                    <p:anim calcmode="lin" valueType="num">
                                      <p:cBhvr additive="base">
                                        <p:cTn id="99" dur="5000" fill="hold"/>
                                        <p:tgtEl>
                                          <p:spTgt spid="27"/>
                                        </p:tgtEl>
                                        <p:attrNameLst>
                                          <p:attrName>ppt_y</p:attrName>
                                        </p:attrNameLst>
                                      </p:cBhvr>
                                      <p:tavLst>
                                        <p:tav tm="0">
                                          <p:val>
                                            <p:strVal val="1+#ppt_h/2"/>
                                          </p:val>
                                        </p:tav>
                                        <p:tav tm="100000">
                                          <p:val>
                                            <p:strVal val="#ppt_y"/>
                                          </p:val>
                                        </p:tav>
                                      </p:tavLst>
                                    </p:anim>
                                  </p:childTnLst>
                                </p:cTn>
                              </p:par>
                              <p:par>
                                <p:cTn id="100" presetID="2" presetClass="entr" presetSubtype="4" fill="hold" grpId="0" nodeType="withEffect">
                                  <p:stCondLst>
                                    <p:cond delay="0"/>
                                  </p:stCondLst>
                                  <p:childTnLst>
                                    <p:set>
                                      <p:cBhvr>
                                        <p:cTn id="101" dur="1" fill="hold">
                                          <p:stCondLst>
                                            <p:cond delay="0"/>
                                          </p:stCondLst>
                                        </p:cTn>
                                        <p:tgtEl>
                                          <p:spTgt spid="28"/>
                                        </p:tgtEl>
                                        <p:attrNameLst>
                                          <p:attrName>style.visibility</p:attrName>
                                        </p:attrNameLst>
                                      </p:cBhvr>
                                      <p:to>
                                        <p:strVal val="visible"/>
                                      </p:to>
                                    </p:set>
                                    <p:anim calcmode="lin" valueType="num">
                                      <p:cBhvr additive="base">
                                        <p:cTn id="102" dur="5000" fill="hold"/>
                                        <p:tgtEl>
                                          <p:spTgt spid="28"/>
                                        </p:tgtEl>
                                        <p:attrNameLst>
                                          <p:attrName>ppt_x</p:attrName>
                                        </p:attrNameLst>
                                      </p:cBhvr>
                                      <p:tavLst>
                                        <p:tav tm="0">
                                          <p:val>
                                            <p:strVal val="#ppt_x"/>
                                          </p:val>
                                        </p:tav>
                                        <p:tav tm="100000">
                                          <p:val>
                                            <p:strVal val="#ppt_x"/>
                                          </p:val>
                                        </p:tav>
                                      </p:tavLst>
                                    </p:anim>
                                    <p:anim calcmode="lin" valueType="num">
                                      <p:cBhvr additive="base">
                                        <p:cTn id="103" dur="5000" fill="hold"/>
                                        <p:tgtEl>
                                          <p:spTgt spid="28"/>
                                        </p:tgtEl>
                                        <p:attrNameLst>
                                          <p:attrName>ppt_y</p:attrName>
                                        </p:attrNameLst>
                                      </p:cBhvr>
                                      <p:tavLst>
                                        <p:tav tm="0">
                                          <p:val>
                                            <p:strVal val="1+#ppt_h/2"/>
                                          </p:val>
                                        </p:tav>
                                        <p:tav tm="100000">
                                          <p:val>
                                            <p:strVal val="#ppt_y"/>
                                          </p:val>
                                        </p:tav>
                                      </p:tavLst>
                                    </p:anim>
                                  </p:childTnLst>
                                </p:cTn>
                              </p:par>
                              <p:par>
                                <p:cTn id="104" presetID="2" presetClass="entr" presetSubtype="4" fill="hold" grpId="0" nodeType="withEffect">
                                  <p:stCondLst>
                                    <p:cond delay="0"/>
                                  </p:stCondLst>
                                  <p:childTnLst>
                                    <p:set>
                                      <p:cBhvr>
                                        <p:cTn id="105" dur="1" fill="hold">
                                          <p:stCondLst>
                                            <p:cond delay="0"/>
                                          </p:stCondLst>
                                        </p:cTn>
                                        <p:tgtEl>
                                          <p:spTgt spid="29"/>
                                        </p:tgtEl>
                                        <p:attrNameLst>
                                          <p:attrName>style.visibility</p:attrName>
                                        </p:attrNameLst>
                                      </p:cBhvr>
                                      <p:to>
                                        <p:strVal val="visible"/>
                                      </p:to>
                                    </p:set>
                                    <p:anim calcmode="lin" valueType="num">
                                      <p:cBhvr additive="base">
                                        <p:cTn id="106" dur="5000" fill="hold"/>
                                        <p:tgtEl>
                                          <p:spTgt spid="29"/>
                                        </p:tgtEl>
                                        <p:attrNameLst>
                                          <p:attrName>ppt_x</p:attrName>
                                        </p:attrNameLst>
                                      </p:cBhvr>
                                      <p:tavLst>
                                        <p:tav tm="0">
                                          <p:val>
                                            <p:strVal val="#ppt_x"/>
                                          </p:val>
                                        </p:tav>
                                        <p:tav tm="100000">
                                          <p:val>
                                            <p:strVal val="#ppt_x"/>
                                          </p:val>
                                        </p:tav>
                                      </p:tavLst>
                                    </p:anim>
                                    <p:anim calcmode="lin" valueType="num">
                                      <p:cBhvr additive="base">
                                        <p:cTn id="107" dur="5000" fill="hold"/>
                                        <p:tgtEl>
                                          <p:spTgt spid="29"/>
                                        </p:tgtEl>
                                        <p:attrNameLst>
                                          <p:attrName>ppt_y</p:attrName>
                                        </p:attrNameLst>
                                      </p:cBhvr>
                                      <p:tavLst>
                                        <p:tav tm="0">
                                          <p:val>
                                            <p:strVal val="1+#ppt_h/2"/>
                                          </p:val>
                                        </p:tav>
                                        <p:tav tm="100000">
                                          <p:val>
                                            <p:strVal val="#ppt_y"/>
                                          </p:val>
                                        </p:tav>
                                      </p:tavLst>
                                    </p:anim>
                                  </p:childTnLst>
                                </p:cTn>
                              </p:par>
                              <p:par>
                                <p:cTn id="108" presetID="2" presetClass="entr" presetSubtype="4" fill="hold" grpId="0" nodeType="withEffect">
                                  <p:stCondLst>
                                    <p:cond delay="0"/>
                                  </p:stCondLst>
                                  <p:childTnLst>
                                    <p:set>
                                      <p:cBhvr>
                                        <p:cTn id="109" dur="1" fill="hold">
                                          <p:stCondLst>
                                            <p:cond delay="0"/>
                                          </p:stCondLst>
                                        </p:cTn>
                                        <p:tgtEl>
                                          <p:spTgt spid="30"/>
                                        </p:tgtEl>
                                        <p:attrNameLst>
                                          <p:attrName>style.visibility</p:attrName>
                                        </p:attrNameLst>
                                      </p:cBhvr>
                                      <p:to>
                                        <p:strVal val="visible"/>
                                      </p:to>
                                    </p:set>
                                    <p:anim calcmode="lin" valueType="num">
                                      <p:cBhvr additive="base">
                                        <p:cTn id="110" dur="5000" fill="hold"/>
                                        <p:tgtEl>
                                          <p:spTgt spid="30"/>
                                        </p:tgtEl>
                                        <p:attrNameLst>
                                          <p:attrName>ppt_x</p:attrName>
                                        </p:attrNameLst>
                                      </p:cBhvr>
                                      <p:tavLst>
                                        <p:tav tm="0">
                                          <p:val>
                                            <p:strVal val="#ppt_x"/>
                                          </p:val>
                                        </p:tav>
                                        <p:tav tm="100000">
                                          <p:val>
                                            <p:strVal val="#ppt_x"/>
                                          </p:val>
                                        </p:tav>
                                      </p:tavLst>
                                    </p:anim>
                                    <p:anim calcmode="lin" valueType="num">
                                      <p:cBhvr additive="base">
                                        <p:cTn id="111" dur="5000" fill="hold"/>
                                        <p:tgtEl>
                                          <p:spTgt spid="30"/>
                                        </p:tgtEl>
                                        <p:attrNameLst>
                                          <p:attrName>ppt_y</p:attrName>
                                        </p:attrNameLst>
                                      </p:cBhvr>
                                      <p:tavLst>
                                        <p:tav tm="0">
                                          <p:val>
                                            <p:strVal val="1+#ppt_h/2"/>
                                          </p:val>
                                        </p:tav>
                                        <p:tav tm="100000">
                                          <p:val>
                                            <p:strVal val="#ppt_y"/>
                                          </p:val>
                                        </p:tav>
                                      </p:tavLst>
                                    </p:anim>
                                  </p:childTnLst>
                                </p:cTn>
                              </p:par>
                              <p:par>
                                <p:cTn id="112" presetID="2" presetClass="entr" presetSubtype="4" fill="hold" grpId="0" nodeType="withEffect">
                                  <p:stCondLst>
                                    <p:cond delay="0"/>
                                  </p:stCondLst>
                                  <p:childTnLst>
                                    <p:set>
                                      <p:cBhvr>
                                        <p:cTn id="113" dur="1" fill="hold">
                                          <p:stCondLst>
                                            <p:cond delay="0"/>
                                          </p:stCondLst>
                                        </p:cTn>
                                        <p:tgtEl>
                                          <p:spTgt spid="31"/>
                                        </p:tgtEl>
                                        <p:attrNameLst>
                                          <p:attrName>style.visibility</p:attrName>
                                        </p:attrNameLst>
                                      </p:cBhvr>
                                      <p:to>
                                        <p:strVal val="visible"/>
                                      </p:to>
                                    </p:set>
                                    <p:anim calcmode="lin" valueType="num">
                                      <p:cBhvr additive="base">
                                        <p:cTn id="114" dur="5000" fill="hold"/>
                                        <p:tgtEl>
                                          <p:spTgt spid="31"/>
                                        </p:tgtEl>
                                        <p:attrNameLst>
                                          <p:attrName>ppt_x</p:attrName>
                                        </p:attrNameLst>
                                      </p:cBhvr>
                                      <p:tavLst>
                                        <p:tav tm="0">
                                          <p:val>
                                            <p:strVal val="#ppt_x"/>
                                          </p:val>
                                        </p:tav>
                                        <p:tav tm="100000">
                                          <p:val>
                                            <p:strVal val="#ppt_x"/>
                                          </p:val>
                                        </p:tav>
                                      </p:tavLst>
                                    </p:anim>
                                    <p:anim calcmode="lin" valueType="num">
                                      <p:cBhvr additive="base">
                                        <p:cTn id="115" dur="5000" fill="hold"/>
                                        <p:tgtEl>
                                          <p:spTgt spid="31"/>
                                        </p:tgtEl>
                                        <p:attrNameLst>
                                          <p:attrName>ppt_y</p:attrName>
                                        </p:attrNameLst>
                                      </p:cBhvr>
                                      <p:tavLst>
                                        <p:tav tm="0">
                                          <p:val>
                                            <p:strVal val="1+#ppt_h/2"/>
                                          </p:val>
                                        </p:tav>
                                        <p:tav tm="100000">
                                          <p:val>
                                            <p:strVal val="#ppt_y"/>
                                          </p:val>
                                        </p:tav>
                                      </p:tavLst>
                                    </p:anim>
                                  </p:childTnLst>
                                </p:cTn>
                              </p:par>
                              <p:par>
                                <p:cTn id="116" presetID="2" presetClass="entr" presetSubtype="4" fill="hold" grpId="0" nodeType="withEffect">
                                  <p:stCondLst>
                                    <p:cond delay="0"/>
                                  </p:stCondLst>
                                  <p:childTnLst>
                                    <p:set>
                                      <p:cBhvr>
                                        <p:cTn id="117" dur="1" fill="hold">
                                          <p:stCondLst>
                                            <p:cond delay="0"/>
                                          </p:stCondLst>
                                        </p:cTn>
                                        <p:tgtEl>
                                          <p:spTgt spid="32"/>
                                        </p:tgtEl>
                                        <p:attrNameLst>
                                          <p:attrName>style.visibility</p:attrName>
                                        </p:attrNameLst>
                                      </p:cBhvr>
                                      <p:to>
                                        <p:strVal val="visible"/>
                                      </p:to>
                                    </p:set>
                                    <p:anim calcmode="lin" valueType="num">
                                      <p:cBhvr additive="base">
                                        <p:cTn id="118" dur="5000" fill="hold"/>
                                        <p:tgtEl>
                                          <p:spTgt spid="32"/>
                                        </p:tgtEl>
                                        <p:attrNameLst>
                                          <p:attrName>ppt_x</p:attrName>
                                        </p:attrNameLst>
                                      </p:cBhvr>
                                      <p:tavLst>
                                        <p:tav tm="0">
                                          <p:val>
                                            <p:strVal val="#ppt_x"/>
                                          </p:val>
                                        </p:tav>
                                        <p:tav tm="100000">
                                          <p:val>
                                            <p:strVal val="#ppt_x"/>
                                          </p:val>
                                        </p:tav>
                                      </p:tavLst>
                                    </p:anim>
                                    <p:anim calcmode="lin" valueType="num">
                                      <p:cBhvr additive="base">
                                        <p:cTn id="119" dur="5000" fill="hold"/>
                                        <p:tgtEl>
                                          <p:spTgt spid="32"/>
                                        </p:tgtEl>
                                        <p:attrNameLst>
                                          <p:attrName>ppt_y</p:attrName>
                                        </p:attrNameLst>
                                      </p:cBhvr>
                                      <p:tavLst>
                                        <p:tav tm="0">
                                          <p:val>
                                            <p:strVal val="1+#ppt_h/2"/>
                                          </p:val>
                                        </p:tav>
                                        <p:tav tm="100000">
                                          <p:val>
                                            <p:strVal val="#ppt_y"/>
                                          </p:val>
                                        </p:tav>
                                      </p:tavLst>
                                    </p:anim>
                                  </p:childTnLst>
                                </p:cTn>
                              </p:par>
                              <p:par>
                                <p:cTn id="120" presetID="2" presetClass="entr" presetSubtype="4" fill="hold" grpId="0" nodeType="withEffect">
                                  <p:stCondLst>
                                    <p:cond delay="0"/>
                                  </p:stCondLst>
                                  <p:childTnLst>
                                    <p:set>
                                      <p:cBhvr>
                                        <p:cTn id="121" dur="1" fill="hold">
                                          <p:stCondLst>
                                            <p:cond delay="0"/>
                                          </p:stCondLst>
                                        </p:cTn>
                                        <p:tgtEl>
                                          <p:spTgt spid="33"/>
                                        </p:tgtEl>
                                        <p:attrNameLst>
                                          <p:attrName>style.visibility</p:attrName>
                                        </p:attrNameLst>
                                      </p:cBhvr>
                                      <p:to>
                                        <p:strVal val="visible"/>
                                      </p:to>
                                    </p:set>
                                    <p:anim calcmode="lin" valueType="num">
                                      <p:cBhvr additive="base">
                                        <p:cTn id="122" dur="5000" fill="hold"/>
                                        <p:tgtEl>
                                          <p:spTgt spid="33"/>
                                        </p:tgtEl>
                                        <p:attrNameLst>
                                          <p:attrName>ppt_x</p:attrName>
                                        </p:attrNameLst>
                                      </p:cBhvr>
                                      <p:tavLst>
                                        <p:tav tm="0">
                                          <p:val>
                                            <p:strVal val="#ppt_x"/>
                                          </p:val>
                                        </p:tav>
                                        <p:tav tm="100000">
                                          <p:val>
                                            <p:strVal val="#ppt_x"/>
                                          </p:val>
                                        </p:tav>
                                      </p:tavLst>
                                    </p:anim>
                                    <p:anim calcmode="lin" valueType="num">
                                      <p:cBhvr additive="base">
                                        <p:cTn id="123" dur="5000" fill="hold"/>
                                        <p:tgtEl>
                                          <p:spTgt spid="33"/>
                                        </p:tgtEl>
                                        <p:attrNameLst>
                                          <p:attrName>ppt_y</p:attrName>
                                        </p:attrNameLst>
                                      </p:cBhvr>
                                      <p:tavLst>
                                        <p:tav tm="0">
                                          <p:val>
                                            <p:strVal val="1+#ppt_h/2"/>
                                          </p:val>
                                        </p:tav>
                                        <p:tav tm="100000">
                                          <p:val>
                                            <p:strVal val="#ppt_y"/>
                                          </p:val>
                                        </p:tav>
                                      </p:tavLst>
                                    </p:anim>
                                  </p:childTnLst>
                                </p:cTn>
                              </p:par>
                              <p:par>
                                <p:cTn id="124" presetID="2" presetClass="entr" presetSubtype="4" fill="hold" grpId="0" nodeType="withEffect">
                                  <p:stCondLst>
                                    <p:cond delay="0"/>
                                  </p:stCondLst>
                                  <p:childTnLst>
                                    <p:set>
                                      <p:cBhvr>
                                        <p:cTn id="125" dur="1" fill="hold">
                                          <p:stCondLst>
                                            <p:cond delay="0"/>
                                          </p:stCondLst>
                                        </p:cTn>
                                        <p:tgtEl>
                                          <p:spTgt spid="34"/>
                                        </p:tgtEl>
                                        <p:attrNameLst>
                                          <p:attrName>style.visibility</p:attrName>
                                        </p:attrNameLst>
                                      </p:cBhvr>
                                      <p:to>
                                        <p:strVal val="visible"/>
                                      </p:to>
                                    </p:set>
                                    <p:anim calcmode="lin" valueType="num">
                                      <p:cBhvr additive="base">
                                        <p:cTn id="126" dur="5000" fill="hold"/>
                                        <p:tgtEl>
                                          <p:spTgt spid="34"/>
                                        </p:tgtEl>
                                        <p:attrNameLst>
                                          <p:attrName>ppt_x</p:attrName>
                                        </p:attrNameLst>
                                      </p:cBhvr>
                                      <p:tavLst>
                                        <p:tav tm="0">
                                          <p:val>
                                            <p:strVal val="#ppt_x"/>
                                          </p:val>
                                        </p:tav>
                                        <p:tav tm="100000">
                                          <p:val>
                                            <p:strVal val="#ppt_x"/>
                                          </p:val>
                                        </p:tav>
                                      </p:tavLst>
                                    </p:anim>
                                    <p:anim calcmode="lin" valueType="num">
                                      <p:cBhvr additive="base">
                                        <p:cTn id="127" dur="5000" fill="hold"/>
                                        <p:tgtEl>
                                          <p:spTgt spid="34"/>
                                        </p:tgtEl>
                                        <p:attrNameLst>
                                          <p:attrName>ppt_y</p:attrName>
                                        </p:attrNameLst>
                                      </p:cBhvr>
                                      <p:tavLst>
                                        <p:tav tm="0">
                                          <p:val>
                                            <p:strVal val="1+#ppt_h/2"/>
                                          </p:val>
                                        </p:tav>
                                        <p:tav tm="100000">
                                          <p:val>
                                            <p:strVal val="#ppt_y"/>
                                          </p:val>
                                        </p:tav>
                                      </p:tavLst>
                                    </p:anim>
                                  </p:childTnLst>
                                </p:cTn>
                              </p:par>
                              <p:par>
                                <p:cTn id="128" presetID="2" presetClass="entr" presetSubtype="4" fill="hold" grpId="0" nodeType="withEffect">
                                  <p:stCondLst>
                                    <p:cond delay="0"/>
                                  </p:stCondLst>
                                  <p:childTnLst>
                                    <p:set>
                                      <p:cBhvr>
                                        <p:cTn id="129" dur="1" fill="hold">
                                          <p:stCondLst>
                                            <p:cond delay="0"/>
                                          </p:stCondLst>
                                        </p:cTn>
                                        <p:tgtEl>
                                          <p:spTgt spid="35"/>
                                        </p:tgtEl>
                                        <p:attrNameLst>
                                          <p:attrName>style.visibility</p:attrName>
                                        </p:attrNameLst>
                                      </p:cBhvr>
                                      <p:to>
                                        <p:strVal val="visible"/>
                                      </p:to>
                                    </p:set>
                                    <p:anim calcmode="lin" valueType="num">
                                      <p:cBhvr additive="base">
                                        <p:cTn id="130" dur="5000" fill="hold"/>
                                        <p:tgtEl>
                                          <p:spTgt spid="35"/>
                                        </p:tgtEl>
                                        <p:attrNameLst>
                                          <p:attrName>ppt_x</p:attrName>
                                        </p:attrNameLst>
                                      </p:cBhvr>
                                      <p:tavLst>
                                        <p:tav tm="0">
                                          <p:val>
                                            <p:strVal val="#ppt_x"/>
                                          </p:val>
                                        </p:tav>
                                        <p:tav tm="100000">
                                          <p:val>
                                            <p:strVal val="#ppt_x"/>
                                          </p:val>
                                        </p:tav>
                                      </p:tavLst>
                                    </p:anim>
                                    <p:anim calcmode="lin" valueType="num">
                                      <p:cBhvr additive="base">
                                        <p:cTn id="131" dur="5000" fill="hold"/>
                                        <p:tgtEl>
                                          <p:spTgt spid="35"/>
                                        </p:tgtEl>
                                        <p:attrNameLst>
                                          <p:attrName>ppt_y</p:attrName>
                                        </p:attrNameLst>
                                      </p:cBhvr>
                                      <p:tavLst>
                                        <p:tav tm="0">
                                          <p:val>
                                            <p:strVal val="1+#ppt_h/2"/>
                                          </p:val>
                                        </p:tav>
                                        <p:tav tm="100000">
                                          <p:val>
                                            <p:strVal val="#ppt_y"/>
                                          </p:val>
                                        </p:tav>
                                      </p:tavLst>
                                    </p:anim>
                                  </p:childTnLst>
                                </p:cTn>
                              </p:par>
                              <p:par>
                                <p:cTn id="132" presetID="2" presetClass="entr" presetSubtype="4" fill="hold" grpId="0" nodeType="withEffect">
                                  <p:stCondLst>
                                    <p:cond delay="0"/>
                                  </p:stCondLst>
                                  <p:childTnLst>
                                    <p:set>
                                      <p:cBhvr>
                                        <p:cTn id="133" dur="1" fill="hold">
                                          <p:stCondLst>
                                            <p:cond delay="0"/>
                                          </p:stCondLst>
                                        </p:cTn>
                                        <p:tgtEl>
                                          <p:spTgt spid="36"/>
                                        </p:tgtEl>
                                        <p:attrNameLst>
                                          <p:attrName>style.visibility</p:attrName>
                                        </p:attrNameLst>
                                      </p:cBhvr>
                                      <p:to>
                                        <p:strVal val="visible"/>
                                      </p:to>
                                    </p:set>
                                    <p:anim calcmode="lin" valueType="num">
                                      <p:cBhvr additive="base">
                                        <p:cTn id="134" dur="5000" fill="hold"/>
                                        <p:tgtEl>
                                          <p:spTgt spid="36"/>
                                        </p:tgtEl>
                                        <p:attrNameLst>
                                          <p:attrName>ppt_x</p:attrName>
                                        </p:attrNameLst>
                                      </p:cBhvr>
                                      <p:tavLst>
                                        <p:tav tm="0">
                                          <p:val>
                                            <p:strVal val="#ppt_x"/>
                                          </p:val>
                                        </p:tav>
                                        <p:tav tm="100000">
                                          <p:val>
                                            <p:strVal val="#ppt_x"/>
                                          </p:val>
                                        </p:tav>
                                      </p:tavLst>
                                    </p:anim>
                                    <p:anim calcmode="lin" valueType="num">
                                      <p:cBhvr additive="base">
                                        <p:cTn id="135" dur="5000" fill="hold"/>
                                        <p:tgtEl>
                                          <p:spTgt spid="36"/>
                                        </p:tgtEl>
                                        <p:attrNameLst>
                                          <p:attrName>ppt_y</p:attrName>
                                        </p:attrNameLst>
                                      </p:cBhvr>
                                      <p:tavLst>
                                        <p:tav tm="0">
                                          <p:val>
                                            <p:strVal val="1+#ppt_h/2"/>
                                          </p:val>
                                        </p:tav>
                                        <p:tav tm="100000">
                                          <p:val>
                                            <p:strVal val="#ppt_y"/>
                                          </p:val>
                                        </p:tav>
                                      </p:tavLst>
                                    </p:anim>
                                  </p:childTnLst>
                                </p:cTn>
                              </p:par>
                              <p:par>
                                <p:cTn id="136" presetID="2" presetClass="entr" presetSubtype="4" fill="hold" grpId="0" nodeType="withEffect">
                                  <p:stCondLst>
                                    <p:cond delay="0"/>
                                  </p:stCondLst>
                                  <p:childTnLst>
                                    <p:set>
                                      <p:cBhvr>
                                        <p:cTn id="137" dur="1" fill="hold">
                                          <p:stCondLst>
                                            <p:cond delay="0"/>
                                          </p:stCondLst>
                                        </p:cTn>
                                        <p:tgtEl>
                                          <p:spTgt spid="37"/>
                                        </p:tgtEl>
                                        <p:attrNameLst>
                                          <p:attrName>style.visibility</p:attrName>
                                        </p:attrNameLst>
                                      </p:cBhvr>
                                      <p:to>
                                        <p:strVal val="visible"/>
                                      </p:to>
                                    </p:set>
                                    <p:anim calcmode="lin" valueType="num">
                                      <p:cBhvr additive="base">
                                        <p:cTn id="138" dur="5000" fill="hold"/>
                                        <p:tgtEl>
                                          <p:spTgt spid="37"/>
                                        </p:tgtEl>
                                        <p:attrNameLst>
                                          <p:attrName>ppt_x</p:attrName>
                                        </p:attrNameLst>
                                      </p:cBhvr>
                                      <p:tavLst>
                                        <p:tav tm="0">
                                          <p:val>
                                            <p:strVal val="#ppt_x"/>
                                          </p:val>
                                        </p:tav>
                                        <p:tav tm="100000">
                                          <p:val>
                                            <p:strVal val="#ppt_x"/>
                                          </p:val>
                                        </p:tav>
                                      </p:tavLst>
                                    </p:anim>
                                    <p:anim calcmode="lin" valueType="num">
                                      <p:cBhvr additive="base">
                                        <p:cTn id="139" dur="5000" fill="hold"/>
                                        <p:tgtEl>
                                          <p:spTgt spid="37"/>
                                        </p:tgtEl>
                                        <p:attrNameLst>
                                          <p:attrName>ppt_y</p:attrName>
                                        </p:attrNameLst>
                                      </p:cBhvr>
                                      <p:tavLst>
                                        <p:tav tm="0">
                                          <p:val>
                                            <p:strVal val="1+#ppt_h/2"/>
                                          </p:val>
                                        </p:tav>
                                        <p:tav tm="100000">
                                          <p:val>
                                            <p:strVal val="#ppt_y"/>
                                          </p:val>
                                        </p:tav>
                                      </p:tavLst>
                                    </p:anim>
                                  </p:childTnLst>
                                </p:cTn>
                              </p:par>
                              <p:par>
                                <p:cTn id="140" presetID="2" presetClass="entr" presetSubtype="4" fill="hold" grpId="0" nodeType="withEffect">
                                  <p:stCondLst>
                                    <p:cond delay="0"/>
                                  </p:stCondLst>
                                  <p:childTnLst>
                                    <p:set>
                                      <p:cBhvr>
                                        <p:cTn id="141" dur="1" fill="hold">
                                          <p:stCondLst>
                                            <p:cond delay="0"/>
                                          </p:stCondLst>
                                        </p:cTn>
                                        <p:tgtEl>
                                          <p:spTgt spid="38"/>
                                        </p:tgtEl>
                                        <p:attrNameLst>
                                          <p:attrName>style.visibility</p:attrName>
                                        </p:attrNameLst>
                                      </p:cBhvr>
                                      <p:to>
                                        <p:strVal val="visible"/>
                                      </p:to>
                                    </p:set>
                                    <p:anim calcmode="lin" valueType="num">
                                      <p:cBhvr additive="base">
                                        <p:cTn id="142" dur="5000" fill="hold"/>
                                        <p:tgtEl>
                                          <p:spTgt spid="38"/>
                                        </p:tgtEl>
                                        <p:attrNameLst>
                                          <p:attrName>ppt_x</p:attrName>
                                        </p:attrNameLst>
                                      </p:cBhvr>
                                      <p:tavLst>
                                        <p:tav tm="0">
                                          <p:val>
                                            <p:strVal val="#ppt_x"/>
                                          </p:val>
                                        </p:tav>
                                        <p:tav tm="100000">
                                          <p:val>
                                            <p:strVal val="#ppt_x"/>
                                          </p:val>
                                        </p:tav>
                                      </p:tavLst>
                                    </p:anim>
                                    <p:anim calcmode="lin" valueType="num">
                                      <p:cBhvr additive="base">
                                        <p:cTn id="143" dur="5000" fill="hold"/>
                                        <p:tgtEl>
                                          <p:spTgt spid="38"/>
                                        </p:tgtEl>
                                        <p:attrNameLst>
                                          <p:attrName>ppt_y</p:attrName>
                                        </p:attrNameLst>
                                      </p:cBhvr>
                                      <p:tavLst>
                                        <p:tav tm="0">
                                          <p:val>
                                            <p:strVal val="1+#ppt_h/2"/>
                                          </p:val>
                                        </p:tav>
                                        <p:tav tm="100000">
                                          <p:val>
                                            <p:strVal val="#ppt_y"/>
                                          </p:val>
                                        </p:tav>
                                      </p:tavLst>
                                    </p:anim>
                                  </p:childTnLst>
                                </p:cTn>
                              </p:par>
                              <p:par>
                                <p:cTn id="144" presetID="2" presetClass="entr" presetSubtype="4" fill="hold" grpId="0" nodeType="withEffect">
                                  <p:stCondLst>
                                    <p:cond delay="0"/>
                                  </p:stCondLst>
                                  <p:childTnLst>
                                    <p:set>
                                      <p:cBhvr>
                                        <p:cTn id="145" dur="1" fill="hold">
                                          <p:stCondLst>
                                            <p:cond delay="0"/>
                                          </p:stCondLst>
                                        </p:cTn>
                                        <p:tgtEl>
                                          <p:spTgt spid="39"/>
                                        </p:tgtEl>
                                        <p:attrNameLst>
                                          <p:attrName>style.visibility</p:attrName>
                                        </p:attrNameLst>
                                      </p:cBhvr>
                                      <p:to>
                                        <p:strVal val="visible"/>
                                      </p:to>
                                    </p:set>
                                    <p:anim calcmode="lin" valueType="num">
                                      <p:cBhvr additive="base">
                                        <p:cTn id="146" dur="5000" fill="hold"/>
                                        <p:tgtEl>
                                          <p:spTgt spid="39"/>
                                        </p:tgtEl>
                                        <p:attrNameLst>
                                          <p:attrName>ppt_x</p:attrName>
                                        </p:attrNameLst>
                                      </p:cBhvr>
                                      <p:tavLst>
                                        <p:tav tm="0">
                                          <p:val>
                                            <p:strVal val="#ppt_x"/>
                                          </p:val>
                                        </p:tav>
                                        <p:tav tm="100000">
                                          <p:val>
                                            <p:strVal val="#ppt_x"/>
                                          </p:val>
                                        </p:tav>
                                      </p:tavLst>
                                    </p:anim>
                                    <p:anim calcmode="lin" valueType="num">
                                      <p:cBhvr additive="base">
                                        <p:cTn id="147" dur="5000" fill="hold"/>
                                        <p:tgtEl>
                                          <p:spTgt spid="39"/>
                                        </p:tgtEl>
                                        <p:attrNameLst>
                                          <p:attrName>ppt_y</p:attrName>
                                        </p:attrNameLst>
                                      </p:cBhvr>
                                      <p:tavLst>
                                        <p:tav tm="0">
                                          <p:val>
                                            <p:strVal val="1+#ppt_h/2"/>
                                          </p:val>
                                        </p:tav>
                                        <p:tav tm="100000">
                                          <p:val>
                                            <p:strVal val="#ppt_y"/>
                                          </p:val>
                                        </p:tav>
                                      </p:tavLst>
                                    </p:anim>
                                  </p:childTnLst>
                                </p:cTn>
                              </p:par>
                              <p:par>
                                <p:cTn id="148" presetID="2" presetClass="entr" presetSubtype="4" fill="hold" grpId="0" nodeType="withEffect">
                                  <p:stCondLst>
                                    <p:cond delay="0"/>
                                  </p:stCondLst>
                                  <p:childTnLst>
                                    <p:set>
                                      <p:cBhvr>
                                        <p:cTn id="149" dur="1" fill="hold">
                                          <p:stCondLst>
                                            <p:cond delay="0"/>
                                          </p:stCondLst>
                                        </p:cTn>
                                        <p:tgtEl>
                                          <p:spTgt spid="40"/>
                                        </p:tgtEl>
                                        <p:attrNameLst>
                                          <p:attrName>style.visibility</p:attrName>
                                        </p:attrNameLst>
                                      </p:cBhvr>
                                      <p:to>
                                        <p:strVal val="visible"/>
                                      </p:to>
                                    </p:set>
                                    <p:anim calcmode="lin" valueType="num">
                                      <p:cBhvr additive="base">
                                        <p:cTn id="150" dur="5000" fill="hold"/>
                                        <p:tgtEl>
                                          <p:spTgt spid="40"/>
                                        </p:tgtEl>
                                        <p:attrNameLst>
                                          <p:attrName>ppt_x</p:attrName>
                                        </p:attrNameLst>
                                      </p:cBhvr>
                                      <p:tavLst>
                                        <p:tav tm="0">
                                          <p:val>
                                            <p:strVal val="#ppt_x"/>
                                          </p:val>
                                        </p:tav>
                                        <p:tav tm="100000">
                                          <p:val>
                                            <p:strVal val="#ppt_x"/>
                                          </p:val>
                                        </p:tav>
                                      </p:tavLst>
                                    </p:anim>
                                    <p:anim calcmode="lin" valueType="num">
                                      <p:cBhvr additive="base">
                                        <p:cTn id="151" dur="5000" fill="hold"/>
                                        <p:tgtEl>
                                          <p:spTgt spid="40"/>
                                        </p:tgtEl>
                                        <p:attrNameLst>
                                          <p:attrName>ppt_y</p:attrName>
                                        </p:attrNameLst>
                                      </p:cBhvr>
                                      <p:tavLst>
                                        <p:tav tm="0">
                                          <p:val>
                                            <p:strVal val="1+#ppt_h/2"/>
                                          </p:val>
                                        </p:tav>
                                        <p:tav tm="100000">
                                          <p:val>
                                            <p:strVal val="#ppt_y"/>
                                          </p:val>
                                        </p:tav>
                                      </p:tavLst>
                                    </p:anim>
                                  </p:childTnLst>
                                </p:cTn>
                              </p:par>
                              <p:par>
                                <p:cTn id="152" presetID="2" presetClass="entr" presetSubtype="4" fill="hold" grpId="0" nodeType="withEffect">
                                  <p:stCondLst>
                                    <p:cond delay="0"/>
                                  </p:stCondLst>
                                  <p:childTnLst>
                                    <p:set>
                                      <p:cBhvr>
                                        <p:cTn id="153" dur="1" fill="hold">
                                          <p:stCondLst>
                                            <p:cond delay="0"/>
                                          </p:stCondLst>
                                        </p:cTn>
                                        <p:tgtEl>
                                          <p:spTgt spid="41"/>
                                        </p:tgtEl>
                                        <p:attrNameLst>
                                          <p:attrName>style.visibility</p:attrName>
                                        </p:attrNameLst>
                                      </p:cBhvr>
                                      <p:to>
                                        <p:strVal val="visible"/>
                                      </p:to>
                                    </p:set>
                                    <p:anim calcmode="lin" valueType="num">
                                      <p:cBhvr additive="base">
                                        <p:cTn id="154" dur="5000" fill="hold"/>
                                        <p:tgtEl>
                                          <p:spTgt spid="41"/>
                                        </p:tgtEl>
                                        <p:attrNameLst>
                                          <p:attrName>ppt_x</p:attrName>
                                        </p:attrNameLst>
                                      </p:cBhvr>
                                      <p:tavLst>
                                        <p:tav tm="0">
                                          <p:val>
                                            <p:strVal val="#ppt_x"/>
                                          </p:val>
                                        </p:tav>
                                        <p:tav tm="100000">
                                          <p:val>
                                            <p:strVal val="#ppt_x"/>
                                          </p:val>
                                        </p:tav>
                                      </p:tavLst>
                                    </p:anim>
                                    <p:anim calcmode="lin" valueType="num">
                                      <p:cBhvr additive="base">
                                        <p:cTn id="155" dur="5000" fill="hold"/>
                                        <p:tgtEl>
                                          <p:spTgt spid="41"/>
                                        </p:tgtEl>
                                        <p:attrNameLst>
                                          <p:attrName>ppt_y</p:attrName>
                                        </p:attrNameLst>
                                      </p:cBhvr>
                                      <p:tavLst>
                                        <p:tav tm="0">
                                          <p:val>
                                            <p:strVal val="1+#ppt_h/2"/>
                                          </p:val>
                                        </p:tav>
                                        <p:tav tm="100000">
                                          <p:val>
                                            <p:strVal val="#ppt_y"/>
                                          </p:val>
                                        </p:tav>
                                      </p:tavLst>
                                    </p:anim>
                                  </p:childTnLst>
                                </p:cTn>
                              </p:par>
                              <p:par>
                                <p:cTn id="156" presetID="2" presetClass="entr" presetSubtype="4" fill="hold" grpId="0" nodeType="withEffect">
                                  <p:stCondLst>
                                    <p:cond delay="0"/>
                                  </p:stCondLst>
                                  <p:childTnLst>
                                    <p:set>
                                      <p:cBhvr>
                                        <p:cTn id="157" dur="1" fill="hold">
                                          <p:stCondLst>
                                            <p:cond delay="0"/>
                                          </p:stCondLst>
                                        </p:cTn>
                                        <p:tgtEl>
                                          <p:spTgt spid="42"/>
                                        </p:tgtEl>
                                        <p:attrNameLst>
                                          <p:attrName>style.visibility</p:attrName>
                                        </p:attrNameLst>
                                      </p:cBhvr>
                                      <p:to>
                                        <p:strVal val="visible"/>
                                      </p:to>
                                    </p:set>
                                    <p:anim calcmode="lin" valueType="num">
                                      <p:cBhvr additive="base">
                                        <p:cTn id="158" dur="5000" fill="hold"/>
                                        <p:tgtEl>
                                          <p:spTgt spid="42"/>
                                        </p:tgtEl>
                                        <p:attrNameLst>
                                          <p:attrName>ppt_x</p:attrName>
                                        </p:attrNameLst>
                                      </p:cBhvr>
                                      <p:tavLst>
                                        <p:tav tm="0">
                                          <p:val>
                                            <p:strVal val="#ppt_x"/>
                                          </p:val>
                                        </p:tav>
                                        <p:tav tm="100000">
                                          <p:val>
                                            <p:strVal val="#ppt_x"/>
                                          </p:val>
                                        </p:tav>
                                      </p:tavLst>
                                    </p:anim>
                                    <p:anim calcmode="lin" valueType="num">
                                      <p:cBhvr additive="base">
                                        <p:cTn id="159" dur="5000" fill="hold"/>
                                        <p:tgtEl>
                                          <p:spTgt spid="42"/>
                                        </p:tgtEl>
                                        <p:attrNameLst>
                                          <p:attrName>ppt_y</p:attrName>
                                        </p:attrNameLst>
                                      </p:cBhvr>
                                      <p:tavLst>
                                        <p:tav tm="0">
                                          <p:val>
                                            <p:strVal val="1+#ppt_h/2"/>
                                          </p:val>
                                        </p:tav>
                                        <p:tav tm="100000">
                                          <p:val>
                                            <p:strVal val="#ppt_y"/>
                                          </p:val>
                                        </p:tav>
                                      </p:tavLst>
                                    </p:anim>
                                  </p:childTnLst>
                                </p:cTn>
                              </p:par>
                              <p:par>
                                <p:cTn id="160" presetID="2" presetClass="entr" presetSubtype="4" fill="hold" grpId="0" nodeType="withEffect">
                                  <p:stCondLst>
                                    <p:cond delay="0"/>
                                  </p:stCondLst>
                                  <p:childTnLst>
                                    <p:set>
                                      <p:cBhvr>
                                        <p:cTn id="161" dur="1" fill="hold">
                                          <p:stCondLst>
                                            <p:cond delay="0"/>
                                          </p:stCondLst>
                                        </p:cTn>
                                        <p:tgtEl>
                                          <p:spTgt spid="43"/>
                                        </p:tgtEl>
                                        <p:attrNameLst>
                                          <p:attrName>style.visibility</p:attrName>
                                        </p:attrNameLst>
                                      </p:cBhvr>
                                      <p:to>
                                        <p:strVal val="visible"/>
                                      </p:to>
                                    </p:set>
                                    <p:anim calcmode="lin" valueType="num">
                                      <p:cBhvr additive="base">
                                        <p:cTn id="162" dur="5000" fill="hold"/>
                                        <p:tgtEl>
                                          <p:spTgt spid="43"/>
                                        </p:tgtEl>
                                        <p:attrNameLst>
                                          <p:attrName>ppt_x</p:attrName>
                                        </p:attrNameLst>
                                      </p:cBhvr>
                                      <p:tavLst>
                                        <p:tav tm="0">
                                          <p:val>
                                            <p:strVal val="#ppt_x"/>
                                          </p:val>
                                        </p:tav>
                                        <p:tav tm="100000">
                                          <p:val>
                                            <p:strVal val="#ppt_x"/>
                                          </p:val>
                                        </p:tav>
                                      </p:tavLst>
                                    </p:anim>
                                    <p:anim calcmode="lin" valueType="num">
                                      <p:cBhvr additive="base">
                                        <p:cTn id="163" dur="5000" fill="hold"/>
                                        <p:tgtEl>
                                          <p:spTgt spid="43"/>
                                        </p:tgtEl>
                                        <p:attrNameLst>
                                          <p:attrName>ppt_y</p:attrName>
                                        </p:attrNameLst>
                                      </p:cBhvr>
                                      <p:tavLst>
                                        <p:tav tm="0">
                                          <p:val>
                                            <p:strVal val="1+#ppt_h/2"/>
                                          </p:val>
                                        </p:tav>
                                        <p:tav tm="100000">
                                          <p:val>
                                            <p:strVal val="#ppt_y"/>
                                          </p:val>
                                        </p:tav>
                                      </p:tavLst>
                                    </p:anim>
                                  </p:childTnLst>
                                </p:cTn>
                              </p:par>
                              <p:par>
                                <p:cTn id="164" presetID="2" presetClass="entr" presetSubtype="4" fill="hold" grpId="0" nodeType="withEffect">
                                  <p:stCondLst>
                                    <p:cond delay="0"/>
                                  </p:stCondLst>
                                  <p:childTnLst>
                                    <p:set>
                                      <p:cBhvr>
                                        <p:cTn id="165" dur="1" fill="hold">
                                          <p:stCondLst>
                                            <p:cond delay="0"/>
                                          </p:stCondLst>
                                        </p:cTn>
                                        <p:tgtEl>
                                          <p:spTgt spid="44"/>
                                        </p:tgtEl>
                                        <p:attrNameLst>
                                          <p:attrName>style.visibility</p:attrName>
                                        </p:attrNameLst>
                                      </p:cBhvr>
                                      <p:to>
                                        <p:strVal val="visible"/>
                                      </p:to>
                                    </p:set>
                                    <p:anim calcmode="lin" valueType="num">
                                      <p:cBhvr additive="base">
                                        <p:cTn id="166" dur="5000" fill="hold"/>
                                        <p:tgtEl>
                                          <p:spTgt spid="44"/>
                                        </p:tgtEl>
                                        <p:attrNameLst>
                                          <p:attrName>ppt_x</p:attrName>
                                        </p:attrNameLst>
                                      </p:cBhvr>
                                      <p:tavLst>
                                        <p:tav tm="0">
                                          <p:val>
                                            <p:strVal val="#ppt_x"/>
                                          </p:val>
                                        </p:tav>
                                        <p:tav tm="100000">
                                          <p:val>
                                            <p:strVal val="#ppt_x"/>
                                          </p:val>
                                        </p:tav>
                                      </p:tavLst>
                                    </p:anim>
                                    <p:anim calcmode="lin" valueType="num">
                                      <p:cBhvr additive="base">
                                        <p:cTn id="167" dur="5000" fill="hold"/>
                                        <p:tgtEl>
                                          <p:spTgt spid="44"/>
                                        </p:tgtEl>
                                        <p:attrNameLst>
                                          <p:attrName>ppt_y</p:attrName>
                                        </p:attrNameLst>
                                      </p:cBhvr>
                                      <p:tavLst>
                                        <p:tav tm="0">
                                          <p:val>
                                            <p:strVal val="1+#ppt_h/2"/>
                                          </p:val>
                                        </p:tav>
                                        <p:tav tm="100000">
                                          <p:val>
                                            <p:strVal val="#ppt_y"/>
                                          </p:val>
                                        </p:tav>
                                      </p:tavLst>
                                    </p:anim>
                                  </p:childTnLst>
                                </p:cTn>
                              </p:par>
                              <p:par>
                                <p:cTn id="168" presetID="2" presetClass="entr" presetSubtype="4" fill="hold" grpId="0" nodeType="withEffect">
                                  <p:stCondLst>
                                    <p:cond delay="0"/>
                                  </p:stCondLst>
                                  <p:childTnLst>
                                    <p:set>
                                      <p:cBhvr>
                                        <p:cTn id="169" dur="1" fill="hold">
                                          <p:stCondLst>
                                            <p:cond delay="0"/>
                                          </p:stCondLst>
                                        </p:cTn>
                                        <p:tgtEl>
                                          <p:spTgt spid="45"/>
                                        </p:tgtEl>
                                        <p:attrNameLst>
                                          <p:attrName>style.visibility</p:attrName>
                                        </p:attrNameLst>
                                      </p:cBhvr>
                                      <p:to>
                                        <p:strVal val="visible"/>
                                      </p:to>
                                    </p:set>
                                    <p:anim calcmode="lin" valueType="num">
                                      <p:cBhvr additive="base">
                                        <p:cTn id="170" dur="5000" fill="hold"/>
                                        <p:tgtEl>
                                          <p:spTgt spid="45"/>
                                        </p:tgtEl>
                                        <p:attrNameLst>
                                          <p:attrName>ppt_x</p:attrName>
                                        </p:attrNameLst>
                                      </p:cBhvr>
                                      <p:tavLst>
                                        <p:tav tm="0">
                                          <p:val>
                                            <p:strVal val="#ppt_x"/>
                                          </p:val>
                                        </p:tav>
                                        <p:tav tm="100000">
                                          <p:val>
                                            <p:strVal val="#ppt_x"/>
                                          </p:val>
                                        </p:tav>
                                      </p:tavLst>
                                    </p:anim>
                                    <p:anim calcmode="lin" valueType="num">
                                      <p:cBhvr additive="base">
                                        <p:cTn id="171" dur="5000" fill="hold"/>
                                        <p:tgtEl>
                                          <p:spTgt spid="45"/>
                                        </p:tgtEl>
                                        <p:attrNameLst>
                                          <p:attrName>ppt_y</p:attrName>
                                        </p:attrNameLst>
                                      </p:cBhvr>
                                      <p:tavLst>
                                        <p:tav tm="0">
                                          <p:val>
                                            <p:strVal val="1+#ppt_h/2"/>
                                          </p:val>
                                        </p:tav>
                                        <p:tav tm="100000">
                                          <p:val>
                                            <p:strVal val="#ppt_y"/>
                                          </p:val>
                                        </p:tav>
                                      </p:tavLst>
                                    </p:anim>
                                  </p:childTnLst>
                                </p:cTn>
                              </p:par>
                              <p:par>
                                <p:cTn id="172" presetID="2" presetClass="entr" presetSubtype="4" fill="hold" grpId="0" nodeType="withEffect">
                                  <p:stCondLst>
                                    <p:cond delay="0"/>
                                  </p:stCondLst>
                                  <p:childTnLst>
                                    <p:set>
                                      <p:cBhvr>
                                        <p:cTn id="173" dur="1" fill="hold">
                                          <p:stCondLst>
                                            <p:cond delay="0"/>
                                          </p:stCondLst>
                                        </p:cTn>
                                        <p:tgtEl>
                                          <p:spTgt spid="46"/>
                                        </p:tgtEl>
                                        <p:attrNameLst>
                                          <p:attrName>style.visibility</p:attrName>
                                        </p:attrNameLst>
                                      </p:cBhvr>
                                      <p:to>
                                        <p:strVal val="visible"/>
                                      </p:to>
                                    </p:set>
                                    <p:anim calcmode="lin" valueType="num">
                                      <p:cBhvr additive="base">
                                        <p:cTn id="174" dur="5000" fill="hold"/>
                                        <p:tgtEl>
                                          <p:spTgt spid="46"/>
                                        </p:tgtEl>
                                        <p:attrNameLst>
                                          <p:attrName>ppt_x</p:attrName>
                                        </p:attrNameLst>
                                      </p:cBhvr>
                                      <p:tavLst>
                                        <p:tav tm="0">
                                          <p:val>
                                            <p:strVal val="#ppt_x"/>
                                          </p:val>
                                        </p:tav>
                                        <p:tav tm="100000">
                                          <p:val>
                                            <p:strVal val="#ppt_x"/>
                                          </p:val>
                                        </p:tav>
                                      </p:tavLst>
                                    </p:anim>
                                    <p:anim calcmode="lin" valueType="num">
                                      <p:cBhvr additive="base">
                                        <p:cTn id="175" dur="5000" fill="hold"/>
                                        <p:tgtEl>
                                          <p:spTgt spid="46"/>
                                        </p:tgtEl>
                                        <p:attrNameLst>
                                          <p:attrName>ppt_y</p:attrName>
                                        </p:attrNameLst>
                                      </p:cBhvr>
                                      <p:tavLst>
                                        <p:tav tm="0">
                                          <p:val>
                                            <p:strVal val="1+#ppt_h/2"/>
                                          </p:val>
                                        </p:tav>
                                        <p:tav tm="100000">
                                          <p:val>
                                            <p:strVal val="#ppt_y"/>
                                          </p:val>
                                        </p:tav>
                                      </p:tavLst>
                                    </p:anim>
                                  </p:childTnLst>
                                </p:cTn>
                              </p:par>
                              <p:par>
                                <p:cTn id="176" presetID="2" presetClass="entr" presetSubtype="4" fill="hold" grpId="0" nodeType="withEffect">
                                  <p:stCondLst>
                                    <p:cond delay="0"/>
                                  </p:stCondLst>
                                  <p:childTnLst>
                                    <p:set>
                                      <p:cBhvr>
                                        <p:cTn id="177" dur="1" fill="hold">
                                          <p:stCondLst>
                                            <p:cond delay="0"/>
                                          </p:stCondLst>
                                        </p:cTn>
                                        <p:tgtEl>
                                          <p:spTgt spid="47"/>
                                        </p:tgtEl>
                                        <p:attrNameLst>
                                          <p:attrName>style.visibility</p:attrName>
                                        </p:attrNameLst>
                                      </p:cBhvr>
                                      <p:to>
                                        <p:strVal val="visible"/>
                                      </p:to>
                                    </p:set>
                                    <p:anim calcmode="lin" valueType="num">
                                      <p:cBhvr additive="base">
                                        <p:cTn id="178" dur="5000" fill="hold"/>
                                        <p:tgtEl>
                                          <p:spTgt spid="47"/>
                                        </p:tgtEl>
                                        <p:attrNameLst>
                                          <p:attrName>ppt_x</p:attrName>
                                        </p:attrNameLst>
                                      </p:cBhvr>
                                      <p:tavLst>
                                        <p:tav tm="0">
                                          <p:val>
                                            <p:strVal val="#ppt_x"/>
                                          </p:val>
                                        </p:tav>
                                        <p:tav tm="100000">
                                          <p:val>
                                            <p:strVal val="#ppt_x"/>
                                          </p:val>
                                        </p:tav>
                                      </p:tavLst>
                                    </p:anim>
                                    <p:anim calcmode="lin" valueType="num">
                                      <p:cBhvr additive="base">
                                        <p:cTn id="179" dur="5000" fill="hold"/>
                                        <p:tgtEl>
                                          <p:spTgt spid="47"/>
                                        </p:tgtEl>
                                        <p:attrNameLst>
                                          <p:attrName>ppt_y</p:attrName>
                                        </p:attrNameLst>
                                      </p:cBhvr>
                                      <p:tavLst>
                                        <p:tav tm="0">
                                          <p:val>
                                            <p:strVal val="1+#ppt_h/2"/>
                                          </p:val>
                                        </p:tav>
                                        <p:tav tm="100000">
                                          <p:val>
                                            <p:strVal val="#ppt_y"/>
                                          </p:val>
                                        </p:tav>
                                      </p:tavLst>
                                    </p:anim>
                                  </p:childTnLst>
                                </p:cTn>
                              </p:par>
                              <p:par>
                                <p:cTn id="180" presetID="2" presetClass="entr" presetSubtype="4" fill="hold" grpId="0" nodeType="withEffect">
                                  <p:stCondLst>
                                    <p:cond delay="0"/>
                                  </p:stCondLst>
                                  <p:childTnLst>
                                    <p:set>
                                      <p:cBhvr>
                                        <p:cTn id="181" dur="1" fill="hold">
                                          <p:stCondLst>
                                            <p:cond delay="0"/>
                                          </p:stCondLst>
                                        </p:cTn>
                                        <p:tgtEl>
                                          <p:spTgt spid="48"/>
                                        </p:tgtEl>
                                        <p:attrNameLst>
                                          <p:attrName>style.visibility</p:attrName>
                                        </p:attrNameLst>
                                      </p:cBhvr>
                                      <p:to>
                                        <p:strVal val="visible"/>
                                      </p:to>
                                    </p:set>
                                    <p:anim calcmode="lin" valueType="num">
                                      <p:cBhvr additive="base">
                                        <p:cTn id="182" dur="5000" fill="hold"/>
                                        <p:tgtEl>
                                          <p:spTgt spid="48"/>
                                        </p:tgtEl>
                                        <p:attrNameLst>
                                          <p:attrName>ppt_x</p:attrName>
                                        </p:attrNameLst>
                                      </p:cBhvr>
                                      <p:tavLst>
                                        <p:tav tm="0">
                                          <p:val>
                                            <p:strVal val="#ppt_x"/>
                                          </p:val>
                                        </p:tav>
                                        <p:tav tm="100000">
                                          <p:val>
                                            <p:strVal val="#ppt_x"/>
                                          </p:val>
                                        </p:tav>
                                      </p:tavLst>
                                    </p:anim>
                                    <p:anim calcmode="lin" valueType="num">
                                      <p:cBhvr additive="base">
                                        <p:cTn id="183" dur="5000" fill="hold"/>
                                        <p:tgtEl>
                                          <p:spTgt spid="48"/>
                                        </p:tgtEl>
                                        <p:attrNameLst>
                                          <p:attrName>ppt_y</p:attrName>
                                        </p:attrNameLst>
                                      </p:cBhvr>
                                      <p:tavLst>
                                        <p:tav tm="0">
                                          <p:val>
                                            <p:strVal val="1+#ppt_h/2"/>
                                          </p:val>
                                        </p:tav>
                                        <p:tav tm="100000">
                                          <p:val>
                                            <p:strVal val="#ppt_y"/>
                                          </p:val>
                                        </p:tav>
                                      </p:tavLst>
                                    </p:anim>
                                  </p:childTnLst>
                                </p:cTn>
                              </p:par>
                              <p:par>
                                <p:cTn id="184" presetID="2" presetClass="entr" presetSubtype="4" fill="hold" grpId="0" nodeType="withEffect">
                                  <p:stCondLst>
                                    <p:cond delay="0"/>
                                  </p:stCondLst>
                                  <p:childTnLst>
                                    <p:set>
                                      <p:cBhvr>
                                        <p:cTn id="185" dur="1" fill="hold">
                                          <p:stCondLst>
                                            <p:cond delay="0"/>
                                          </p:stCondLst>
                                        </p:cTn>
                                        <p:tgtEl>
                                          <p:spTgt spid="49"/>
                                        </p:tgtEl>
                                        <p:attrNameLst>
                                          <p:attrName>style.visibility</p:attrName>
                                        </p:attrNameLst>
                                      </p:cBhvr>
                                      <p:to>
                                        <p:strVal val="visible"/>
                                      </p:to>
                                    </p:set>
                                    <p:anim calcmode="lin" valueType="num">
                                      <p:cBhvr additive="base">
                                        <p:cTn id="186" dur="5000" fill="hold"/>
                                        <p:tgtEl>
                                          <p:spTgt spid="49"/>
                                        </p:tgtEl>
                                        <p:attrNameLst>
                                          <p:attrName>ppt_x</p:attrName>
                                        </p:attrNameLst>
                                      </p:cBhvr>
                                      <p:tavLst>
                                        <p:tav tm="0">
                                          <p:val>
                                            <p:strVal val="#ppt_x"/>
                                          </p:val>
                                        </p:tav>
                                        <p:tav tm="100000">
                                          <p:val>
                                            <p:strVal val="#ppt_x"/>
                                          </p:val>
                                        </p:tav>
                                      </p:tavLst>
                                    </p:anim>
                                    <p:anim calcmode="lin" valueType="num">
                                      <p:cBhvr additive="base">
                                        <p:cTn id="187" dur="5000" fill="hold"/>
                                        <p:tgtEl>
                                          <p:spTgt spid="49"/>
                                        </p:tgtEl>
                                        <p:attrNameLst>
                                          <p:attrName>ppt_y</p:attrName>
                                        </p:attrNameLst>
                                      </p:cBhvr>
                                      <p:tavLst>
                                        <p:tav tm="0">
                                          <p:val>
                                            <p:strVal val="1+#ppt_h/2"/>
                                          </p:val>
                                        </p:tav>
                                        <p:tav tm="100000">
                                          <p:val>
                                            <p:strVal val="#ppt_y"/>
                                          </p:val>
                                        </p:tav>
                                      </p:tavLst>
                                    </p:anim>
                                  </p:childTnLst>
                                </p:cTn>
                              </p:par>
                              <p:par>
                                <p:cTn id="188" presetID="2" presetClass="entr" presetSubtype="4" fill="hold" grpId="0" nodeType="withEffect">
                                  <p:stCondLst>
                                    <p:cond delay="0"/>
                                  </p:stCondLst>
                                  <p:childTnLst>
                                    <p:set>
                                      <p:cBhvr>
                                        <p:cTn id="189" dur="1" fill="hold">
                                          <p:stCondLst>
                                            <p:cond delay="0"/>
                                          </p:stCondLst>
                                        </p:cTn>
                                        <p:tgtEl>
                                          <p:spTgt spid="50"/>
                                        </p:tgtEl>
                                        <p:attrNameLst>
                                          <p:attrName>style.visibility</p:attrName>
                                        </p:attrNameLst>
                                      </p:cBhvr>
                                      <p:to>
                                        <p:strVal val="visible"/>
                                      </p:to>
                                    </p:set>
                                    <p:anim calcmode="lin" valueType="num">
                                      <p:cBhvr additive="base">
                                        <p:cTn id="190" dur="5000" fill="hold"/>
                                        <p:tgtEl>
                                          <p:spTgt spid="50"/>
                                        </p:tgtEl>
                                        <p:attrNameLst>
                                          <p:attrName>ppt_x</p:attrName>
                                        </p:attrNameLst>
                                      </p:cBhvr>
                                      <p:tavLst>
                                        <p:tav tm="0">
                                          <p:val>
                                            <p:strVal val="#ppt_x"/>
                                          </p:val>
                                        </p:tav>
                                        <p:tav tm="100000">
                                          <p:val>
                                            <p:strVal val="#ppt_x"/>
                                          </p:val>
                                        </p:tav>
                                      </p:tavLst>
                                    </p:anim>
                                    <p:anim calcmode="lin" valueType="num">
                                      <p:cBhvr additive="base">
                                        <p:cTn id="191" dur="5000" fill="hold"/>
                                        <p:tgtEl>
                                          <p:spTgt spid="50"/>
                                        </p:tgtEl>
                                        <p:attrNameLst>
                                          <p:attrName>ppt_y</p:attrName>
                                        </p:attrNameLst>
                                      </p:cBhvr>
                                      <p:tavLst>
                                        <p:tav tm="0">
                                          <p:val>
                                            <p:strVal val="1+#ppt_h/2"/>
                                          </p:val>
                                        </p:tav>
                                        <p:tav tm="100000">
                                          <p:val>
                                            <p:strVal val="#ppt_y"/>
                                          </p:val>
                                        </p:tav>
                                      </p:tavLst>
                                    </p:anim>
                                  </p:childTnLst>
                                </p:cTn>
                              </p:par>
                              <p:par>
                                <p:cTn id="192" presetID="2" presetClass="entr" presetSubtype="4" fill="hold" grpId="0" nodeType="withEffect">
                                  <p:stCondLst>
                                    <p:cond delay="0"/>
                                  </p:stCondLst>
                                  <p:childTnLst>
                                    <p:set>
                                      <p:cBhvr>
                                        <p:cTn id="193" dur="1" fill="hold">
                                          <p:stCondLst>
                                            <p:cond delay="0"/>
                                          </p:stCondLst>
                                        </p:cTn>
                                        <p:tgtEl>
                                          <p:spTgt spid="51"/>
                                        </p:tgtEl>
                                        <p:attrNameLst>
                                          <p:attrName>style.visibility</p:attrName>
                                        </p:attrNameLst>
                                      </p:cBhvr>
                                      <p:to>
                                        <p:strVal val="visible"/>
                                      </p:to>
                                    </p:set>
                                    <p:anim calcmode="lin" valueType="num">
                                      <p:cBhvr additive="base">
                                        <p:cTn id="194" dur="5000" fill="hold"/>
                                        <p:tgtEl>
                                          <p:spTgt spid="51"/>
                                        </p:tgtEl>
                                        <p:attrNameLst>
                                          <p:attrName>ppt_x</p:attrName>
                                        </p:attrNameLst>
                                      </p:cBhvr>
                                      <p:tavLst>
                                        <p:tav tm="0">
                                          <p:val>
                                            <p:strVal val="#ppt_x"/>
                                          </p:val>
                                        </p:tav>
                                        <p:tav tm="100000">
                                          <p:val>
                                            <p:strVal val="#ppt_x"/>
                                          </p:val>
                                        </p:tav>
                                      </p:tavLst>
                                    </p:anim>
                                    <p:anim calcmode="lin" valueType="num">
                                      <p:cBhvr additive="base">
                                        <p:cTn id="195" dur="5000" fill="hold"/>
                                        <p:tgtEl>
                                          <p:spTgt spid="51"/>
                                        </p:tgtEl>
                                        <p:attrNameLst>
                                          <p:attrName>ppt_y</p:attrName>
                                        </p:attrNameLst>
                                      </p:cBhvr>
                                      <p:tavLst>
                                        <p:tav tm="0">
                                          <p:val>
                                            <p:strVal val="1+#ppt_h/2"/>
                                          </p:val>
                                        </p:tav>
                                        <p:tav tm="100000">
                                          <p:val>
                                            <p:strVal val="#ppt_y"/>
                                          </p:val>
                                        </p:tav>
                                      </p:tavLst>
                                    </p:anim>
                                  </p:childTnLst>
                                </p:cTn>
                              </p:par>
                              <p:par>
                                <p:cTn id="196" presetID="2" presetClass="entr" presetSubtype="4" fill="hold" grpId="0" nodeType="withEffect">
                                  <p:stCondLst>
                                    <p:cond delay="0"/>
                                  </p:stCondLst>
                                  <p:childTnLst>
                                    <p:set>
                                      <p:cBhvr>
                                        <p:cTn id="197" dur="1" fill="hold">
                                          <p:stCondLst>
                                            <p:cond delay="0"/>
                                          </p:stCondLst>
                                        </p:cTn>
                                        <p:tgtEl>
                                          <p:spTgt spid="52"/>
                                        </p:tgtEl>
                                        <p:attrNameLst>
                                          <p:attrName>style.visibility</p:attrName>
                                        </p:attrNameLst>
                                      </p:cBhvr>
                                      <p:to>
                                        <p:strVal val="visible"/>
                                      </p:to>
                                    </p:set>
                                    <p:anim calcmode="lin" valueType="num">
                                      <p:cBhvr additive="base">
                                        <p:cTn id="198" dur="5000" fill="hold"/>
                                        <p:tgtEl>
                                          <p:spTgt spid="52"/>
                                        </p:tgtEl>
                                        <p:attrNameLst>
                                          <p:attrName>ppt_x</p:attrName>
                                        </p:attrNameLst>
                                      </p:cBhvr>
                                      <p:tavLst>
                                        <p:tav tm="0">
                                          <p:val>
                                            <p:strVal val="#ppt_x"/>
                                          </p:val>
                                        </p:tav>
                                        <p:tav tm="100000">
                                          <p:val>
                                            <p:strVal val="#ppt_x"/>
                                          </p:val>
                                        </p:tav>
                                      </p:tavLst>
                                    </p:anim>
                                    <p:anim calcmode="lin" valueType="num">
                                      <p:cBhvr additive="base">
                                        <p:cTn id="199" dur="5000" fill="hold"/>
                                        <p:tgtEl>
                                          <p:spTgt spid="52"/>
                                        </p:tgtEl>
                                        <p:attrNameLst>
                                          <p:attrName>ppt_y</p:attrName>
                                        </p:attrNameLst>
                                      </p:cBhvr>
                                      <p:tavLst>
                                        <p:tav tm="0">
                                          <p:val>
                                            <p:strVal val="1+#ppt_h/2"/>
                                          </p:val>
                                        </p:tav>
                                        <p:tav tm="100000">
                                          <p:val>
                                            <p:strVal val="#ppt_y"/>
                                          </p:val>
                                        </p:tav>
                                      </p:tavLst>
                                    </p:anim>
                                  </p:childTnLst>
                                </p:cTn>
                              </p:par>
                              <p:par>
                                <p:cTn id="200" presetID="8" presetClass="emph" presetSubtype="0" fill="hold" grpId="1" nodeType="withEffect">
                                  <p:stCondLst>
                                    <p:cond delay="0"/>
                                  </p:stCondLst>
                                  <p:childTnLst>
                                    <p:animRot by="21600000">
                                      <p:cBhvr>
                                        <p:cTn id="201" dur="5000" fill="hold"/>
                                        <p:tgtEl>
                                          <p:spTgt spid="7"/>
                                        </p:tgtEl>
                                        <p:attrNameLst>
                                          <p:attrName>r</p:attrName>
                                        </p:attrNameLst>
                                      </p:cBhvr>
                                    </p:animRot>
                                  </p:childTnLst>
                                </p:cTn>
                              </p:par>
                              <p:par>
                                <p:cTn id="202" presetID="8" presetClass="emph" presetSubtype="0" fill="hold" grpId="1" nodeType="withEffect">
                                  <p:stCondLst>
                                    <p:cond delay="0"/>
                                  </p:stCondLst>
                                  <p:childTnLst>
                                    <p:animRot by="21600000">
                                      <p:cBhvr>
                                        <p:cTn id="203" dur="5000" fill="hold"/>
                                        <p:tgtEl>
                                          <p:spTgt spid="13"/>
                                        </p:tgtEl>
                                        <p:attrNameLst>
                                          <p:attrName>r</p:attrName>
                                        </p:attrNameLst>
                                      </p:cBhvr>
                                    </p:animRot>
                                  </p:childTnLst>
                                </p:cTn>
                              </p:par>
                              <p:par>
                                <p:cTn id="204" presetID="8" presetClass="emph" presetSubtype="0" fill="hold" grpId="1" nodeType="withEffect">
                                  <p:stCondLst>
                                    <p:cond delay="0"/>
                                  </p:stCondLst>
                                  <p:childTnLst>
                                    <p:animRot by="21600000">
                                      <p:cBhvr>
                                        <p:cTn id="205" dur="5000" fill="hold"/>
                                        <p:tgtEl>
                                          <p:spTgt spid="19"/>
                                        </p:tgtEl>
                                        <p:attrNameLst>
                                          <p:attrName>r</p:attrName>
                                        </p:attrNameLst>
                                      </p:cBhvr>
                                    </p:animRot>
                                  </p:childTnLst>
                                </p:cTn>
                              </p:par>
                              <p:par>
                                <p:cTn id="206" presetID="8" presetClass="emph" presetSubtype="0" fill="hold" grpId="1" nodeType="withEffect">
                                  <p:stCondLst>
                                    <p:cond delay="0"/>
                                  </p:stCondLst>
                                  <p:childTnLst>
                                    <p:animRot by="21600000">
                                      <p:cBhvr>
                                        <p:cTn id="207" dur="5000" fill="hold"/>
                                        <p:tgtEl>
                                          <p:spTgt spid="25"/>
                                        </p:tgtEl>
                                        <p:attrNameLst>
                                          <p:attrName>r</p:attrName>
                                        </p:attrNameLst>
                                      </p:cBhvr>
                                    </p:animRot>
                                  </p:childTnLst>
                                </p:cTn>
                              </p:par>
                              <p:par>
                                <p:cTn id="208" presetID="8" presetClass="emph" presetSubtype="0" fill="hold" grpId="1" nodeType="withEffect">
                                  <p:stCondLst>
                                    <p:cond delay="0"/>
                                  </p:stCondLst>
                                  <p:childTnLst>
                                    <p:animRot by="21600000">
                                      <p:cBhvr>
                                        <p:cTn id="209" dur="5000" fill="hold"/>
                                        <p:tgtEl>
                                          <p:spTgt spid="31"/>
                                        </p:tgtEl>
                                        <p:attrNameLst>
                                          <p:attrName>r</p:attrName>
                                        </p:attrNameLst>
                                      </p:cBhvr>
                                    </p:animRot>
                                  </p:childTnLst>
                                </p:cTn>
                              </p:par>
                              <p:par>
                                <p:cTn id="210" presetID="8" presetClass="emph" presetSubtype="0" fill="hold" grpId="1" nodeType="withEffect">
                                  <p:stCondLst>
                                    <p:cond delay="0"/>
                                  </p:stCondLst>
                                  <p:childTnLst>
                                    <p:animRot by="21600000">
                                      <p:cBhvr>
                                        <p:cTn id="211" dur="5000" fill="hold"/>
                                        <p:tgtEl>
                                          <p:spTgt spid="37"/>
                                        </p:tgtEl>
                                        <p:attrNameLst>
                                          <p:attrName>r</p:attrName>
                                        </p:attrNameLst>
                                      </p:cBhvr>
                                    </p:animRot>
                                  </p:childTnLst>
                                </p:cTn>
                              </p:par>
                              <p:par>
                                <p:cTn id="212" presetID="8" presetClass="emph" presetSubtype="0" fill="hold" grpId="1" nodeType="withEffect">
                                  <p:stCondLst>
                                    <p:cond delay="0"/>
                                  </p:stCondLst>
                                  <p:childTnLst>
                                    <p:animRot by="21600000">
                                      <p:cBhvr>
                                        <p:cTn id="213" dur="5000" fill="hold"/>
                                        <p:tgtEl>
                                          <p:spTgt spid="43"/>
                                        </p:tgtEl>
                                        <p:attrNameLst>
                                          <p:attrName>r</p:attrName>
                                        </p:attrNameLst>
                                      </p:cBhvr>
                                    </p:animRot>
                                  </p:childTnLst>
                                </p:cTn>
                              </p:par>
                              <p:par>
                                <p:cTn id="214" presetID="8" presetClass="emph" presetSubtype="0" fill="hold" grpId="1" nodeType="withEffect">
                                  <p:stCondLst>
                                    <p:cond delay="0"/>
                                  </p:stCondLst>
                                  <p:childTnLst>
                                    <p:animRot by="21600000">
                                      <p:cBhvr>
                                        <p:cTn id="215" dur="5000" fill="hold"/>
                                        <p:tgtEl>
                                          <p:spTgt spid="49"/>
                                        </p:tgtEl>
                                        <p:attrNameLst>
                                          <p:attrName>r</p:attrName>
                                        </p:attrNameLst>
                                      </p:cBhvr>
                                    </p:animRot>
                                  </p:childTnLst>
                                </p:cTn>
                              </p:par>
                              <p:par>
                                <p:cTn id="216" presetID="8" presetClass="emph" presetSubtype="0" fill="hold" grpId="1" nodeType="withEffect">
                                  <p:stCondLst>
                                    <p:cond delay="0"/>
                                  </p:stCondLst>
                                  <p:childTnLst>
                                    <p:animRot by="-21600000">
                                      <p:cBhvr>
                                        <p:cTn id="217" dur="5000" fill="hold"/>
                                        <p:tgtEl>
                                          <p:spTgt spid="8"/>
                                        </p:tgtEl>
                                        <p:attrNameLst>
                                          <p:attrName>r</p:attrName>
                                        </p:attrNameLst>
                                      </p:cBhvr>
                                    </p:animRot>
                                  </p:childTnLst>
                                </p:cTn>
                              </p:par>
                              <p:par>
                                <p:cTn id="218" presetID="8" presetClass="emph" presetSubtype="0" fill="hold" grpId="1" nodeType="withEffect">
                                  <p:stCondLst>
                                    <p:cond delay="0"/>
                                  </p:stCondLst>
                                  <p:childTnLst>
                                    <p:animRot by="-21600000">
                                      <p:cBhvr>
                                        <p:cTn id="219" dur="5000" fill="hold"/>
                                        <p:tgtEl>
                                          <p:spTgt spid="14"/>
                                        </p:tgtEl>
                                        <p:attrNameLst>
                                          <p:attrName>r</p:attrName>
                                        </p:attrNameLst>
                                      </p:cBhvr>
                                    </p:animRot>
                                  </p:childTnLst>
                                </p:cTn>
                              </p:par>
                              <p:par>
                                <p:cTn id="220" presetID="8" presetClass="emph" presetSubtype="0" fill="hold" grpId="1" nodeType="withEffect">
                                  <p:stCondLst>
                                    <p:cond delay="0"/>
                                  </p:stCondLst>
                                  <p:childTnLst>
                                    <p:animRot by="-21600000">
                                      <p:cBhvr>
                                        <p:cTn id="221" dur="5000" fill="hold"/>
                                        <p:tgtEl>
                                          <p:spTgt spid="20"/>
                                        </p:tgtEl>
                                        <p:attrNameLst>
                                          <p:attrName>r</p:attrName>
                                        </p:attrNameLst>
                                      </p:cBhvr>
                                    </p:animRot>
                                  </p:childTnLst>
                                </p:cTn>
                              </p:par>
                              <p:par>
                                <p:cTn id="222" presetID="8" presetClass="emph" presetSubtype="0" fill="hold" grpId="1" nodeType="withEffect">
                                  <p:stCondLst>
                                    <p:cond delay="0"/>
                                  </p:stCondLst>
                                  <p:childTnLst>
                                    <p:animRot by="-21600000">
                                      <p:cBhvr>
                                        <p:cTn id="223" dur="5000" fill="hold"/>
                                        <p:tgtEl>
                                          <p:spTgt spid="26"/>
                                        </p:tgtEl>
                                        <p:attrNameLst>
                                          <p:attrName>r</p:attrName>
                                        </p:attrNameLst>
                                      </p:cBhvr>
                                    </p:animRot>
                                  </p:childTnLst>
                                </p:cTn>
                              </p:par>
                              <p:par>
                                <p:cTn id="224" presetID="8" presetClass="emph" presetSubtype="0" fill="hold" grpId="1" nodeType="withEffect">
                                  <p:stCondLst>
                                    <p:cond delay="0"/>
                                  </p:stCondLst>
                                  <p:childTnLst>
                                    <p:animRot by="-21600000">
                                      <p:cBhvr>
                                        <p:cTn id="225" dur="5000" fill="hold"/>
                                        <p:tgtEl>
                                          <p:spTgt spid="32"/>
                                        </p:tgtEl>
                                        <p:attrNameLst>
                                          <p:attrName>r</p:attrName>
                                        </p:attrNameLst>
                                      </p:cBhvr>
                                    </p:animRot>
                                  </p:childTnLst>
                                </p:cTn>
                              </p:par>
                              <p:par>
                                <p:cTn id="226" presetID="8" presetClass="emph" presetSubtype="0" fill="hold" grpId="1" nodeType="withEffect">
                                  <p:stCondLst>
                                    <p:cond delay="0"/>
                                  </p:stCondLst>
                                  <p:childTnLst>
                                    <p:animRot by="-21600000">
                                      <p:cBhvr>
                                        <p:cTn id="227" dur="5000" fill="hold"/>
                                        <p:tgtEl>
                                          <p:spTgt spid="38"/>
                                        </p:tgtEl>
                                        <p:attrNameLst>
                                          <p:attrName>r</p:attrName>
                                        </p:attrNameLst>
                                      </p:cBhvr>
                                    </p:animRot>
                                  </p:childTnLst>
                                </p:cTn>
                              </p:par>
                              <p:par>
                                <p:cTn id="228" presetID="8" presetClass="emph" presetSubtype="0" fill="hold" grpId="1" nodeType="withEffect">
                                  <p:stCondLst>
                                    <p:cond delay="0"/>
                                  </p:stCondLst>
                                  <p:childTnLst>
                                    <p:animRot by="-21600000">
                                      <p:cBhvr>
                                        <p:cTn id="229" dur="5000" fill="hold"/>
                                        <p:tgtEl>
                                          <p:spTgt spid="44"/>
                                        </p:tgtEl>
                                        <p:attrNameLst>
                                          <p:attrName>r</p:attrName>
                                        </p:attrNameLst>
                                      </p:cBhvr>
                                    </p:animRot>
                                  </p:childTnLst>
                                </p:cTn>
                              </p:par>
                              <p:par>
                                <p:cTn id="230" presetID="8" presetClass="emph" presetSubtype="0" fill="hold" grpId="1" nodeType="withEffect">
                                  <p:stCondLst>
                                    <p:cond delay="0"/>
                                  </p:stCondLst>
                                  <p:childTnLst>
                                    <p:animRot by="-21600000">
                                      <p:cBhvr>
                                        <p:cTn id="231" dur="5000" fill="hold"/>
                                        <p:tgtEl>
                                          <p:spTgt spid="50"/>
                                        </p:tgtEl>
                                        <p:attrNameLst>
                                          <p:attrName>r</p:attrName>
                                        </p:attrNameLst>
                                      </p:cBhvr>
                                    </p:animRot>
                                  </p:childTnLst>
                                </p:cTn>
                              </p:par>
                              <p:par>
                                <p:cTn id="232" presetID="8" presetClass="emph" presetSubtype="0" fill="hold" grpId="1" nodeType="withEffect">
                                  <p:stCondLst>
                                    <p:cond delay="0"/>
                                  </p:stCondLst>
                                  <p:childTnLst>
                                    <p:animRot by="21600000">
                                      <p:cBhvr>
                                        <p:cTn id="233" dur="5000" fill="hold"/>
                                        <p:tgtEl>
                                          <p:spTgt spid="5"/>
                                        </p:tgtEl>
                                        <p:attrNameLst>
                                          <p:attrName>r</p:attrName>
                                        </p:attrNameLst>
                                      </p:cBhvr>
                                    </p:animRot>
                                  </p:childTnLst>
                                </p:cTn>
                              </p:par>
                              <p:par>
                                <p:cTn id="234" presetID="8" presetClass="emph" presetSubtype="0" fill="hold" grpId="1" nodeType="withEffect">
                                  <p:stCondLst>
                                    <p:cond delay="0"/>
                                  </p:stCondLst>
                                  <p:childTnLst>
                                    <p:animRot by="21600000">
                                      <p:cBhvr>
                                        <p:cTn id="235" dur="5000" fill="hold"/>
                                        <p:tgtEl>
                                          <p:spTgt spid="11"/>
                                        </p:tgtEl>
                                        <p:attrNameLst>
                                          <p:attrName>r</p:attrName>
                                        </p:attrNameLst>
                                      </p:cBhvr>
                                    </p:animRot>
                                  </p:childTnLst>
                                </p:cTn>
                              </p:par>
                              <p:par>
                                <p:cTn id="236" presetID="8" presetClass="emph" presetSubtype="0" fill="hold" grpId="1" nodeType="withEffect">
                                  <p:stCondLst>
                                    <p:cond delay="0"/>
                                  </p:stCondLst>
                                  <p:childTnLst>
                                    <p:animRot by="21600000">
                                      <p:cBhvr>
                                        <p:cTn id="237" dur="5000" fill="hold"/>
                                        <p:tgtEl>
                                          <p:spTgt spid="17"/>
                                        </p:tgtEl>
                                        <p:attrNameLst>
                                          <p:attrName>r</p:attrName>
                                        </p:attrNameLst>
                                      </p:cBhvr>
                                    </p:animRot>
                                  </p:childTnLst>
                                </p:cTn>
                              </p:par>
                              <p:par>
                                <p:cTn id="238" presetID="8" presetClass="emph" presetSubtype="0" fill="hold" grpId="1" nodeType="withEffect">
                                  <p:stCondLst>
                                    <p:cond delay="0"/>
                                  </p:stCondLst>
                                  <p:childTnLst>
                                    <p:animRot by="21600000">
                                      <p:cBhvr>
                                        <p:cTn id="239" dur="5000" fill="hold"/>
                                        <p:tgtEl>
                                          <p:spTgt spid="23"/>
                                        </p:tgtEl>
                                        <p:attrNameLst>
                                          <p:attrName>r</p:attrName>
                                        </p:attrNameLst>
                                      </p:cBhvr>
                                    </p:animRot>
                                  </p:childTnLst>
                                </p:cTn>
                              </p:par>
                              <p:par>
                                <p:cTn id="240" presetID="8" presetClass="emph" presetSubtype="0" fill="hold" grpId="1" nodeType="withEffect">
                                  <p:stCondLst>
                                    <p:cond delay="0"/>
                                  </p:stCondLst>
                                  <p:childTnLst>
                                    <p:animRot by="21600000">
                                      <p:cBhvr>
                                        <p:cTn id="241" dur="5000" fill="hold"/>
                                        <p:tgtEl>
                                          <p:spTgt spid="29"/>
                                        </p:tgtEl>
                                        <p:attrNameLst>
                                          <p:attrName>r</p:attrName>
                                        </p:attrNameLst>
                                      </p:cBhvr>
                                    </p:animRot>
                                  </p:childTnLst>
                                </p:cTn>
                              </p:par>
                              <p:par>
                                <p:cTn id="242" presetID="8" presetClass="emph" presetSubtype="0" fill="hold" grpId="1" nodeType="withEffect">
                                  <p:stCondLst>
                                    <p:cond delay="0"/>
                                  </p:stCondLst>
                                  <p:childTnLst>
                                    <p:animRot by="21600000">
                                      <p:cBhvr>
                                        <p:cTn id="243" dur="5000" fill="hold"/>
                                        <p:tgtEl>
                                          <p:spTgt spid="35"/>
                                        </p:tgtEl>
                                        <p:attrNameLst>
                                          <p:attrName>r</p:attrName>
                                        </p:attrNameLst>
                                      </p:cBhvr>
                                    </p:animRot>
                                  </p:childTnLst>
                                </p:cTn>
                              </p:par>
                              <p:par>
                                <p:cTn id="244" presetID="8" presetClass="emph" presetSubtype="0" fill="hold" grpId="1" nodeType="withEffect">
                                  <p:stCondLst>
                                    <p:cond delay="0"/>
                                  </p:stCondLst>
                                  <p:childTnLst>
                                    <p:animRot by="21600000">
                                      <p:cBhvr>
                                        <p:cTn id="245" dur="5000" fill="hold"/>
                                        <p:tgtEl>
                                          <p:spTgt spid="41"/>
                                        </p:tgtEl>
                                        <p:attrNameLst>
                                          <p:attrName>r</p:attrName>
                                        </p:attrNameLst>
                                      </p:cBhvr>
                                    </p:animRot>
                                  </p:childTnLst>
                                </p:cTn>
                              </p:par>
                              <p:par>
                                <p:cTn id="246" presetID="8" presetClass="emph" presetSubtype="0" fill="hold" grpId="1" nodeType="withEffect">
                                  <p:stCondLst>
                                    <p:cond delay="0"/>
                                  </p:stCondLst>
                                  <p:childTnLst>
                                    <p:animRot by="21600000">
                                      <p:cBhvr>
                                        <p:cTn id="247" dur="5000" fill="hold"/>
                                        <p:tgtEl>
                                          <p:spTgt spid="47"/>
                                        </p:tgtEl>
                                        <p:attrNameLst>
                                          <p:attrName>r</p:attrName>
                                        </p:attrNameLst>
                                      </p:cBhvr>
                                    </p:animRot>
                                  </p:childTnLst>
                                </p:cTn>
                              </p:par>
                              <p:par>
                                <p:cTn id="248" presetID="8" presetClass="emph" presetSubtype="0" fill="hold" grpId="1" nodeType="withEffect">
                                  <p:stCondLst>
                                    <p:cond delay="0"/>
                                  </p:stCondLst>
                                  <p:childTnLst>
                                    <p:animRot by="-21600000">
                                      <p:cBhvr>
                                        <p:cTn id="249" dur="5000" fill="hold"/>
                                        <p:tgtEl>
                                          <p:spTgt spid="6"/>
                                        </p:tgtEl>
                                        <p:attrNameLst>
                                          <p:attrName>r</p:attrName>
                                        </p:attrNameLst>
                                      </p:cBhvr>
                                    </p:animRot>
                                  </p:childTnLst>
                                </p:cTn>
                              </p:par>
                              <p:par>
                                <p:cTn id="250" presetID="8" presetClass="emph" presetSubtype="0" fill="hold" grpId="1" nodeType="withEffect">
                                  <p:stCondLst>
                                    <p:cond delay="0"/>
                                  </p:stCondLst>
                                  <p:childTnLst>
                                    <p:animRot by="-21600000">
                                      <p:cBhvr>
                                        <p:cTn id="251" dur="5000" fill="hold"/>
                                        <p:tgtEl>
                                          <p:spTgt spid="12"/>
                                        </p:tgtEl>
                                        <p:attrNameLst>
                                          <p:attrName>r</p:attrName>
                                        </p:attrNameLst>
                                      </p:cBhvr>
                                    </p:animRot>
                                  </p:childTnLst>
                                </p:cTn>
                              </p:par>
                              <p:par>
                                <p:cTn id="252" presetID="8" presetClass="emph" presetSubtype="0" fill="hold" grpId="1" nodeType="withEffect">
                                  <p:stCondLst>
                                    <p:cond delay="0"/>
                                  </p:stCondLst>
                                  <p:childTnLst>
                                    <p:animRot by="-21600000">
                                      <p:cBhvr>
                                        <p:cTn id="253" dur="5000" fill="hold"/>
                                        <p:tgtEl>
                                          <p:spTgt spid="18"/>
                                        </p:tgtEl>
                                        <p:attrNameLst>
                                          <p:attrName>r</p:attrName>
                                        </p:attrNameLst>
                                      </p:cBhvr>
                                    </p:animRot>
                                  </p:childTnLst>
                                </p:cTn>
                              </p:par>
                              <p:par>
                                <p:cTn id="254" presetID="8" presetClass="emph" presetSubtype="0" fill="hold" grpId="1" nodeType="withEffect">
                                  <p:stCondLst>
                                    <p:cond delay="0"/>
                                  </p:stCondLst>
                                  <p:childTnLst>
                                    <p:animRot by="-21600000">
                                      <p:cBhvr>
                                        <p:cTn id="255" dur="5000" fill="hold"/>
                                        <p:tgtEl>
                                          <p:spTgt spid="24"/>
                                        </p:tgtEl>
                                        <p:attrNameLst>
                                          <p:attrName>r</p:attrName>
                                        </p:attrNameLst>
                                      </p:cBhvr>
                                    </p:animRot>
                                  </p:childTnLst>
                                </p:cTn>
                              </p:par>
                              <p:par>
                                <p:cTn id="256" presetID="8" presetClass="emph" presetSubtype="0" fill="hold" grpId="1" nodeType="withEffect">
                                  <p:stCondLst>
                                    <p:cond delay="0"/>
                                  </p:stCondLst>
                                  <p:childTnLst>
                                    <p:animRot by="-21600000">
                                      <p:cBhvr>
                                        <p:cTn id="257" dur="5000" fill="hold"/>
                                        <p:tgtEl>
                                          <p:spTgt spid="30"/>
                                        </p:tgtEl>
                                        <p:attrNameLst>
                                          <p:attrName>r</p:attrName>
                                        </p:attrNameLst>
                                      </p:cBhvr>
                                    </p:animRot>
                                  </p:childTnLst>
                                </p:cTn>
                              </p:par>
                              <p:par>
                                <p:cTn id="258" presetID="8" presetClass="emph" presetSubtype="0" fill="hold" grpId="1" nodeType="withEffect">
                                  <p:stCondLst>
                                    <p:cond delay="0"/>
                                  </p:stCondLst>
                                  <p:childTnLst>
                                    <p:animRot by="-21600000">
                                      <p:cBhvr>
                                        <p:cTn id="259" dur="5000" fill="hold"/>
                                        <p:tgtEl>
                                          <p:spTgt spid="36"/>
                                        </p:tgtEl>
                                        <p:attrNameLst>
                                          <p:attrName>r</p:attrName>
                                        </p:attrNameLst>
                                      </p:cBhvr>
                                    </p:animRot>
                                  </p:childTnLst>
                                </p:cTn>
                              </p:par>
                              <p:par>
                                <p:cTn id="260" presetID="8" presetClass="emph" presetSubtype="0" fill="hold" grpId="1" nodeType="withEffect">
                                  <p:stCondLst>
                                    <p:cond delay="0"/>
                                  </p:stCondLst>
                                  <p:childTnLst>
                                    <p:animRot by="-21600000">
                                      <p:cBhvr>
                                        <p:cTn id="261" dur="5000" fill="hold"/>
                                        <p:tgtEl>
                                          <p:spTgt spid="42"/>
                                        </p:tgtEl>
                                        <p:attrNameLst>
                                          <p:attrName>r</p:attrName>
                                        </p:attrNameLst>
                                      </p:cBhvr>
                                    </p:animRot>
                                  </p:childTnLst>
                                </p:cTn>
                              </p:par>
                              <p:par>
                                <p:cTn id="262" presetID="8" presetClass="emph" presetSubtype="0" fill="hold" grpId="1" nodeType="withEffect">
                                  <p:stCondLst>
                                    <p:cond delay="0"/>
                                  </p:stCondLst>
                                  <p:childTnLst>
                                    <p:animRot by="-21600000">
                                      <p:cBhvr>
                                        <p:cTn id="263" dur="5000" fill="hold"/>
                                        <p:tgtEl>
                                          <p:spTgt spid="48"/>
                                        </p:tgtEl>
                                        <p:attrNameLst>
                                          <p:attrName>r</p:attrName>
                                        </p:attrNameLst>
                                      </p:cBhvr>
                                    </p:animRot>
                                  </p:childTnLst>
                                </p:cTn>
                              </p:par>
                              <p:par>
                                <p:cTn id="264" presetID="8" presetClass="emph" presetSubtype="0" fill="hold" grpId="1" nodeType="withEffect">
                                  <p:stCondLst>
                                    <p:cond delay="0"/>
                                  </p:stCondLst>
                                  <p:childTnLst>
                                    <p:animRot by="21600000">
                                      <p:cBhvr>
                                        <p:cTn id="265" dur="5000" fill="hold"/>
                                        <p:tgtEl>
                                          <p:spTgt spid="9"/>
                                        </p:tgtEl>
                                        <p:attrNameLst>
                                          <p:attrName>r</p:attrName>
                                        </p:attrNameLst>
                                      </p:cBhvr>
                                    </p:animRot>
                                  </p:childTnLst>
                                </p:cTn>
                              </p:par>
                              <p:par>
                                <p:cTn id="266" presetID="8" presetClass="emph" presetSubtype="0" fill="hold" grpId="1" nodeType="withEffect">
                                  <p:stCondLst>
                                    <p:cond delay="0"/>
                                  </p:stCondLst>
                                  <p:childTnLst>
                                    <p:animRot by="21600000">
                                      <p:cBhvr>
                                        <p:cTn id="267" dur="5000" fill="hold"/>
                                        <p:tgtEl>
                                          <p:spTgt spid="15"/>
                                        </p:tgtEl>
                                        <p:attrNameLst>
                                          <p:attrName>r</p:attrName>
                                        </p:attrNameLst>
                                      </p:cBhvr>
                                    </p:animRot>
                                  </p:childTnLst>
                                </p:cTn>
                              </p:par>
                              <p:par>
                                <p:cTn id="268" presetID="8" presetClass="emph" presetSubtype="0" fill="hold" grpId="1" nodeType="withEffect">
                                  <p:stCondLst>
                                    <p:cond delay="0"/>
                                  </p:stCondLst>
                                  <p:childTnLst>
                                    <p:animRot by="21600000">
                                      <p:cBhvr>
                                        <p:cTn id="269" dur="5000" fill="hold"/>
                                        <p:tgtEl>
                                          <p:spTgt spid="21"/>
                                        </p:tgtEl>
                                        <p:attrNameLst>
                                          <p:attrName>r</p:attrName>
                                        </p:attrNameLst>
                                      </p:cBhvr>
                                    </p:animRot>
                                  </p:childTnLst>
                                </p:cTn>
                              </p:par>
                              <p:par>
                                <p:cTn id="270" presetID="8" presetClass="emph" presetSubtype="0" fill="hold" grpId="1" nodeType="withEffect">
                                  <p:stCondLst>
                                    <p:cond delay="0"/>
                                  </p:stCondLst>
                                  <p:childTnLst>
                                    <p:animRot by="21600000">
                                      <p:cBhvr>
                                        <p:cTn id="271" dur="5000" fill="hold"/>
                                        <p:tgtEl>
                                          <p:spTgt spid="27"/>
                                        </p:tgtEl>
                                        <p:attrNameLst>
                                          <p:attrName>r</p:attrName>
                                        </p:attrNameLst>
                                      </p:cBhvr>
                                    </p:animRot>
                                  </p:childTnLst>
                                </p:cTn>
                              </p:par>
                              <p:par>
                                <p:cTn id="272" presetID="8" presetClass="emph" presetSubtype="0" fill="hold" grpId="1" nodeType="withEffect">
                                  <p:stCondLst>
                                    <p:cond delay="0"/>
                                  </p:stCondLst>
                                  <p:childTnLst>
                                    <p:animRot by="21600000">
                                      <p:cBhvr>
                                        <p:cTn id="273" dur="5000" fill="hold"/>
                                        <p:tgtEl>
                                          <p:spTgt spid="33"/>
                                        </p:tgtEl>
                                        <p:attrNameLst>
                                          <p:attrName>r</p:attrName>
                                        </p:attrNameLst>
                                      </p:cBhvr>
                                    </p:animRot>
                                  </p:childTnLst>
                                </p:cTn>
                              </p:par>
                              <p:par>
                                <p:cTn id="274" presetID="8" presetClass="emph" presetSubtype="0" fill="hold" grpId="1" nodeType="withEffect">
                                  <p:stCondLst>
                                    <p:cond delay="0"/>
                                  </p:stCondLst>
                                  <p:childTnLst>
                                    <p:animRot by="21600000">
                                      <p:cBhvr>
                                        <p:cTn id="275" dur="5000" fill="hold"/>
                                        <p:tgtEl>
                                          <p:spTgt spid="39"/>
                                        </p:tgtEl>
                                        <p:attrNameLst>
                                          <p:attrName>r</p:attrName>
                                        </p:attrNameLst>
                                      </p:cBhvr>
                                    </p:animRot>
                                  </p:childTnLst>
                                </p:cTn>
                              </p:par>
                              <p:par>
                                <p:cTn id="276" presetID="8" presetClass="emph" presetSubtype="0" fill="hold" grpId="1" nodeType="withEffect">
                                  <p:stCondLst>
                                    <p:cond delay="0"/>
                                  </p:stCondLst>
                                  <p:childTnLst>
                                    <p:animRot by="21600000">
                                      <p:cBhvr>
                                        <p:cTn id="277" dur="5000" fill="hold"/>
                                        <p:tgtEl>
                                          <p:spTgt spid="45"/>
                                        </p:tgtEl>
                                        <p:attrNameLst>
                                          <p:attrName>r</p:attrName>
                                        </p:attrNameLst>
                                      </p:cBhvr>
                                    </p:animRot>
                                  </p:childTnLst>
                                </p:cTn>
                              </p:par>
                              <p:par>
                                <p:cTn id="278" presetID="8" presetClass="emph" presetSubtype="0" fill="hold" grpId="1" nodeType="withEffect">
                                  <p:stCondLst>
                                    <p:cond delay="0"/>
                                  </p:stCondLst>
                                  <p:childTnLst>
                                    <p:animRot by="21600000">
                                      <p:cBhvr>
                                        <p:cTn id="279" dur="5000" fill="hold"/>
                                        <p:tgtEl>
                                          <p:spTgt spid="51"/>
                                        </p:tgtEl>
                                        <p:attrNameLst>
                                          <p:attrName>r</p:attrName>
                                        </p:attrNameLst>
                                      </p:cBhvr>
                                    </p:animRot>
                                  </p:childTnLst>
                                </p:cTn>
                              </p:par>
                              <p:par>
                                <p:cTn id="280" presetID="8" presetClass="emph" presetSubtype="0" fill="hold" grpId="1" nodeType="withEffect">
                                  <p:stCondLst>
                                    <p:cond delay="0"/>
                                  </p:stCondLst>
                                  <p:childTnLst>
                                    <p:animRot by="-21600000">
                                      <p:cBhvr>
                                        <p:cTn id="281" dur="5000" fill="hold"/>
                                        <p:tgtEl>
                                          <p:spTgt spid="10"/>
                                        </p:tgtEl>
                                        <p:attrNameLst>
                                          <p:attrName>r</p:attrName>
                                        </p:attrNameLst>
                                      </p:cBhvr>
                                    </p:animRot>
                                  </p:childTnLst>
                                </p:cTn>
                              </p:par>
                              <p:par>
                                <p:cTn id="282" presetID="8" presetClass="emph" presetSubtype="0" fill="hold" grpId="1" nodeType="withEffect">
                                  <p:stCondLst>
                                    <p:cond delay="0"/>
                                  </p:stCondLst>
                                  <p:childTnLst>
                                    <p:animRot by="-21600000">
                                      <p:cBhvr>
                                        <p:cTn id="283" dur="5000" fill="hold"/>
                                        <p:tgtEl>
                                          <p:spTgt spid="16"/>
                                        </p:tgtEl>
                                        <p:attrNameLst>
                                          <p:attrName>r</p:attrName>
                                        </p:attrNameLst>
                                      </p:cBhvr>
                                    </p:animRot>
                                  </p:childTnLst>
                                </p:cTn>
                              </p:par>
                              <p:par>
                                <p:cTn id="284" presetID="8" presetClass="emph" presetSubtype="0" fill="hold" grpId="1" nodeType="withEffect">
                                  <p:stCondLst>
                                    <p:cond delay="0"/>
                                  </p:stCondLst>
                                  <p:childTnLst>
                                    <p:animRot by="-21600000">
                                      <p:cBhvr>
                                        <p:cTn id="285" dur="5000" fill="hold"/>
                                        <p:tgtEl>
                                          <p:spTgt spid="22"/>
                                        </p:tgtEl>
                                        <p:attrNameLst>
                                          <p:attrName>r</p:attrName>
                                        </p:attrNameLst>
                                      </p:cBhvr>
                                    </p:animRot>
                                  </p:childTnLst>
                                </p:cTn>
                              </p:par>
                              <p:par>
                                <p:cTn id="286" presetID="8" presetClass="emph" presetSubtype="0" fill="hold" grpId="1" nodeType="withEffect">
                                  <p:stCondLst>
                                    <p:cond delay="0"/>
                                  </p:stCondLst>
                                  <p:childTnLst>
                                    <p:animRot by="-21600000">
                                      <p:cBhvr>
                                        <p:cTn id="287" dur="5000" fill="hold"/>
                                        <p:tgtEl>
                                          <p:spTgt spid="28"/>
                                        </p:tgtEl>
                                        <p:attrNameLst>
                                          <p:attrName>r</p:attrName>
                                        </p:attrNameLst>
                                      </p:cBhvr>
                                    </p:animRot>
                                  </p:childTnLst>
                                </p:cTn>
                              </p:par>
                              <p:par>
                                <p:cTn id="288" presetID="8" presetClass="emph" presetSubtype="0" fill="hold" grpId="1" nodeType="withEffect">
                                  <p:stCondLst>
                                    <p:cond delay="0"/>
                                  </p:stCondLst>
                                  <p:childTnLst>
                                    <p:animRot by="-21600000">
                                      <p:cBhvr>
                                        <p:cTn id="289" dur="5000" fill="hold"/>
                                        <p:tgtEl>
                                          <p:spTgt spid="34"/>
                                        </p:tgtEl>
                                        <p:attrNameLst>
                                          <p:attrName>r</p:attrName>
                                        </p:attrNameLst>
                                      </p:cBhvr>
                                    </p:animRot>
                                  </p:childTnLst>
                                </p:cTn>
                              </p:par>
                              <p:par>
                                <p:cTn id="290" presetID="8" presetClass="emph" presetSubtype="0" fill="hold" grpId="1" nodeType="withEffect">
                                  <p:stCondLst>
                                    <p:cond delay="0"/>
                                  </p:stCondLst>
                                  <p:childTnLst>
                                    <p:animRot by="-21600000">
                                      <p:cBhvr>
                                        <p:cTn id="291" dur="5000" fill="hold"/>
                                        <p:tgtEl>
                                          <p:spTgt spid="40"/>
                                        </p:tgtEl>
                                        <p:attrNameLst>
                                          <p:attrName>r</p:attrName>
                                        </p:attrNameLst>
                                      </p:cBhvr>
                                    </p:animRot>
                                  </p:childTnLst>
                                </p:cTn>
                              </p:par>
                              <p:par>
                                <p:cTn id="292" presetID="8" presetClass="emph" presetSubtype="0" fill="hold" grpId="1" nodeType="withEffect">
                                  <p:stCondLst>
                                    <p:cond delay="0"/>
                                  </p:stCondLst>
                                  <p:childTnLst>
                                    <p:animRot by="-21600000">
                                      <p:cBhvr>
                                        <p:cTn id="293" dur="5000" fill="hold"/>
                                        <p:tgtEl>
                                          <p:spTgt spid="46"/>
                                        </p:tgtEl>
                                        <p:attrNameLst>
                                          <p:attrName>r</p:attrName>
                                        </p:attrNameLst>
                                      </p:cBhvr>
                                    </p:animRot>
                                  </p:childTnLst>
                                </p:cTn>
                              </p:par>
                              <p:par>
                                <p:cTn id="294" presetID="8" presetClass="emph" presetSubtype="0" fill="hold" grpId="1" nodeType="withEffect">
                                  <p:stCondLst>
                                    <p:cond delay="0"/>
                                  </p:stCondLst>
                                  <p:childTnLst>
                                    <p:animRot by="-21600000">
                                      <p:cBhvr>
                                        <p:cTn id="295" dur="5000" fill="hold"/>
                                        <p:tgtEl>
                                          <p:spTgt spid="52"/>
                                        </p:tgtEl>
                                        <p:attrNameLst>
                                          <p:attrName>r</p:attrName>
                                        </p:attrNameLst>
                                      </p:cBhvr>
                                    </p:animRot>
                                  </p:childTnLst>
                                </p:cTn>
                              </p:par>
                              <p:par>
                                <p:cTn id="296" presetID="3" presetClass="entr" presetSubtype="10" fill="hold" grpId="2" nodeType="withEffect">
                                  <p:stCondLst>
                                    <p:cond delay="0"/>
                                  </p:stCondLst>
                                  <p:childTnLst>
                                    <p:set>
                                      <p:cBhvr>
                                        <p:cTn id="297" dur="1" fill="hold">
                                          <p:stCondLst>
                                            <p:cond delay="0"/>
                                          </p:stCondLst>
                                        </p:cTn>
                                        <p:tgtEl>
                                          <p:spTgt spid="5"/>
                                        </p:tgtEl>
                                        <p:attrNameLst>
                                          <p:attrName>style.visibility</p:attrName>
                                        </p:attrNameLst>
                                      </p:cBhvr>
                                      <p:to>
                                        <p:strVal val="visible"/>
                                      </p:to>
                                    </p:set>
                                    <p:animEffect transition="in" filter="blinds(horizontal)">
                                      <p:cBhvr>
                                        <p:cTn id="298" dur="5000"/>
                                        <p:tgtEl>
                                          <p:spTgt spid="5"/>
                                        </p:tgtEl>
                                      </p:cBhvr>
                                    </p:animEffect>
                                  </p:childTnLst>
                                </p:cTn>
                              </p:par>
                              <p:par>
                                <p:cTn id="299" presetID="3" presetClass="entr" presetSubtype="10" fill="hold" grpId="2" nodeType="withEffect">
                                  <p:stCondLst>
                                    <p:cond delay="0"/>
                                  </p:stCondLst>
                                  <p:childTnLst>
                                    <p:set>
                                      <p:cBhvr>
                                        <p:cTn id="300" dur="1" fill="hold">
                                          <p:stCondLst>
                                            <p:cond delay="0"/>
                                          </p:stCondLst>
                                        </p:cTn>
                                        <p:tgtEl>
                                          <p:spTgt spid="6"/>
                                        </p:tgtEl>
                                        <p:attrNameLst>
                                          <p:attrName>style.visibility</p:attrName>
                                        </p:attrNameLst>
                                      </p:cBhvr>
                                      <p:to>
                                        <p:strVal val="visible"/>
                                      </p:to>
                                    </p:set>
                                    <p:animEffect transition="in" filter="blinds(horizontal)">
                                      <p:cBhvr>
                                        <p:cTn id="301" dur="5000"/>
                                        <p:tgtEl>
                                          <p:spTgt spid="6"/>
                                        </p:tgtEl>
                                      </p:cBhvr>
                                    </p:animEffect>
                                  </p:childTnLst>
                                </p:cTn>
                              </p:par>
                              <p:par>
                                <p:cTn id="302" presetID="3" presetClass="entr" presetSubtype="10" fill="hold" grpId="2" nodeType="withEffect">
                                  <p:stCondLst>
                                    <p:cond delay="0"/>
                                  </p:stCondLst>
                                  <p:childTnLst>
                                    <p:set>
                                      <p:cBhvr>
                                        <p:cTn id="303" dur="1" fill="hold">
                                          <p:stCondLst>
                                            <p:cond delay="0"/>
                                          </p:stCondLst>
                                        </p:cTn>
                                        <p:tgtEl>
                                          <p:spTgt spid="7"/>
                                        </p:tgtEl>
                                        <p:attrNameLst>
                                          <p:attrName>style.visibility</p:attrName>
                                        </p:attrNameLst>
                                      </p:cBhvr>
                                      <p:to>
                                        <p:strVal val="visible"/>
                                      </p:to>
                                    </p:set>
                                    <p:animEffect transition="in" filter="blinds(horizontal)">
                                      <p:cBhvr>
                                        <p:cTn id="304" dur="5000"/>
                                        <p:tgtEl>
                                          <p:spTgt spid="7"/>
                                        </p:tgtEl>
                                      </p:cBhvr>
                                    </p:animEffect>
                                  </p:childTnLst>
                                </p:cTn>
                              </p:par>
                              <p:par>
                                <p:cTn id="305" presetID="3" presetClass="entr" presetSubtype="10" fill="hold" grpId="2" nodeType="withEffect">
                                  <p:stCondLst>
                                    <p:cond delay="0"/>
                                  </p:stCondLst>
                                  <p:childTnLst>
                                    <p:set>
                                      <p:cBhvr>
                                        <p:cTn id="306" dur="1" fill="hold">
                                          <p:stCondLst>
                                            <p:cond delay="0"/>
                                          </p:stCondLst>
                                        </p:cTn>
                                        <p:tgtEl>
                                          <p:spTgt spid="8"/>
                                        </p:tgtEl>
                                        <p:attrNameLst>
                                          <p:attrName>style.visibility</p:attrName>
                                        </p:attrNameLst>
                                      </p:cBhvr>
                                      <p:to>
                                        <p:strVal val="visible"/>
                                      </p:to>
                                    </p:set>
                                    <p:animEffect transition="in" filter="blinds(horizontal)">
                                      <p:cBhvr>
                                        <p:cTn id="307" dur="5000"/>
                                        <p:tgtEl>
                                          <p:spTgt spid="8"/>
                                        </p:tgtEl>
                                      </p:cBhvr>
                                    </p:animEffect>
                                  </p:childTnLst>
                                </p:cTn>
                              </p:par>
                              <p:par>
                                <p:cTn id="308" presetID="3" presetClass="entr" presetSubtype="10" fill="hold" grpId="2" nodeType="withEffect">
                                  <p:stCondLst>
                                    <p:cond delay="0"/>
                                  </p:stCondLst>
                                  <p:childTnLst>
                                    <p:set>
                                      <p:cBhvr>
                                        <p:cTn id="309" dur="1" fill="hold">
                                          <p:stCondLst>
                                            <p:cond delay="0"/>
                                          </p:stCondLst>
                                        </p:cTn>
                                        <p:tgtEl>
                                          <p:spTgt spid="9"/>
                                        </p:tgtEl>
                                        <p:attrNameLst>
                                          <p:attrName>style.visibility</p:attrName>
                                        </p:attrNameLst>
                                      </p:cBhvr>
                                      <p:to>
                                        <p:strVal val="visible"/>
                                      </p:to>
                                    </p:set>
                                    <p:animEffect transition="in" filter="blinds(horizontal)">
                                      <p:cBhvr>
                                        <p:cTn id="310" dur="5000"/>
                                        <p:tgtEl>
                                          <p:spTgt spid="9"/>
                                        </p:tgtEl>
                                      </p:cBhvr>
                                    </p:animEffect>
                                  </p:childTnLst>
                                </p:cTn>
                              </p:par>
                              <p:par>
                                <p:cTn id="311" presetID="3" presetClass="entr" presetSubtype="10" fill="hold" grpId="2" nodeType="withEffect">
                                  <p:stCondLst>
                                    <p:cond delay="0"/>
                                  </p:stCondLst>
                                  <p:childTnLst>
                                    <p:set>
                                      <p:cBhvr>
                                        <p:cTn id="312" dur="1" fill="hold">
                                          <p:stCondLst>
                                            <p:cond delay="0"/>
                                          </p:stCondLst>
                                        </p:cTn>
                                        <p:tgtEl>
                                          <p:spTgt spid="10"/>
                                        </p:tgtEl>
                                        <p:attrNameLst>
                                          <p:attrName>style.visibility</p:attrName>
                                        </p:attrNameLst>
                                      </p:cBhvr>
                                      <p:to>
                                        <p:strVal val="visible"/>
                                      </p:to>
                                    </p:set>
                                    <p:animEffect transition="in" filter="blinds(horizontal)">
                                      <p:cBhvr>
                                        <p:cTn id="313" dur="5000"/>
                                        <p:tgtEl>
                                          <p:spTgt spid="10"/>
                                        </p:tgtEl>
                                      </p:cBhvr>
                                    </p:animEffect>
                                  </p:childTnLst>
                                </p:cTn>
                              </p:par>
                              <p:par>
                                <p:cTn id="314" presetID="3" presetClass="entr" presetSubtype="10" fill="hold" grpId="2" nodeType="withEffect">
                                  <p:stCondLst>
                                    <p:cond delay="0"/>
                                  </p:stCondLst>
                                  <p:childTnLst>
                                    <p:set>
                                      <p:cBhvr>
                                        <p:cTn id="315" dur="1" fill="hold">
                                          <p:stCondLst>
                                            <p:cond delay="0"/>
                                          </p:stCondLst>
                                        </p:cTn>
                                        <p:tgtEl>
                                          <p:spTgt spid="11"/>
                                        </p:tgtEl>
                                        <p:attrNameLst>
                                          <p:attrName>style.visibility</p:attrName>
                                        </p:attrNameLst>
                                      </p:cBhvr>
                                      <p:to>
                                        <p:strVal val="visible"/>
                                      </p:to>
                                    </p:set>
                                    <p:animEffect transition="in" filter="blinds(horizontal)">
                                      <p:cBhvr>
                                        <p:cTn id="316" dur="5000"/>
                                        <p:tgtEl>
                                          <p:spTgt spid="11"/>
                                        </p:tgtEl>
                                      </p:cBhvr>
                                    </p:animEffect>
                                  </p:childTnLst>
                                </p:cTn>
                              </p:par>
                              <p:par>
                                <p:cTn id="317" presetID="3" presetClass="entr" presetSubtype="10" fill="hold" grpId="2" nodeType="withEffect">
                                  <p:stCondLst>
                                    <p:cond delay="0"/>
                                  </p:stCondLst>
                                  <p:childTnLst>
                                    <p:set>
                                      <p:cBhvr>
                                        <p:cTn id="318" dur="1" fill="hold">
                                          <p:stCondLst>
                                            <p:cond delay="0"/>
                                          </p:stCondLst>
                                        </p:cTn>
                                        <p:tgtEl>
                                          <p:spTgt spid="12"/>
                                        </p:tgtEl>
                                        <p:attrNameLst>
                                          <p:attrName>style.visibility</p:attrName>
                                        </p:attrNameLst>
                                      </p:cBhvr>
                                      <p:to>
                                        <p:strVal val="visible"/>
                                      </p:to>
                                    </p:set>
                                    <p:animEffect transition="in" filter="blinds(horizontal)">
                                      <p:cBhvr>
                                        <p:cTn id="319" dur="5000"/>
                                        <p:tgtEl>
                                          <p:spTgt spid="12"/>
                                        </p:tgtEl>
                                      </p:cBhvr>
                                    </p:animEffect>
                                  </p:childTnLst>
                                </p:cTn>
                              </p:par>
                              <p:par>
                                <p:cTn id="320" presetID="3" presetClass="entr" presetSubtype="10" fill="hold" grpId="2" nodeType="withEffect">
                                  <p:stCondLst>
                                    <p:cond delay="0"/>
                                  </p:stCondLst>
                                  <p:childTnLst>
                                    <p:set>
                                      <p:cBhvr>
                                        <p:cTn id="321" dur="1" fill="hold">
                                          <p:stCondLst>
                                            <p:cond delay="0"/>
                                          </p:stCondLst>
                                        </p:cTn>
                                        <p:tgtEl>
                                          <p:spTgt spid="13"/>
                                        </p:tgtEl>
                                        <p:attrNameLst>
                                          <p:attrName>style.visibility</p:attrName>
                                        </p:attrNameLst>
                                      </p:cBhvr>
                                      <p:to>
                                        <p:strVal val="visible"/>
                                      </p:to>
                                    </p:set>
                                    <p:animEffect transition="in" filter="blinds(horizontal)">
                                      <p:cBhvr>
                                        <p:cTn id="322" dur="5000"/>
                                        <p:tgtEl>
                                          <p:spTgt spid="13"/>
                                        </p:tgtEl>
                                      </p:cBhvr>
                                    </p:animEffect>
                                  </p:childTnLst>
                                </p:cTn>
                              </p:par>
                              <p:par>
                                <p:cTn id="323" presetID="3" presetClass="entr" presetSubtype="10" fill="hold" grpId="2" nodeType="withEffect">
                                  <p:stCondLst>
                                    <p:cond delay="0"/>
                                  </p:stCondLst>
                                  <p:childTnLst>
                                    <p:set>
                                      <p:cBhvr>
                                        <p:cTn id="324" dur="1" fill="hold">
                                          <p:stCondLst>
                                            <p:cond delay="0"/>
                                          </p:stCondLst>
                                        </p:cTn>
                                        <p:tgtEl>
                                          <p:spTgt spid="14"/>
                                        </p:tgtEl>
                                        <p:attrNameLst>
                                          <p:attrName>style.visibility</p:attrName>
                                        </p:attrNameLst>
                                      </p:cBhvr>
                                      <p:to>
                                        <p:strVal val="visible"/>
                                      </p:to>
                                    </p:set>
                                    <p:animEffect transition="in" filter="blinds(horizontal)">
                                      <p:cBhvr>
                                        <p:cTn id="325" dur="5000"/>
                                        <p:tgtEl>
                                          <p:spTgt spid="14"/>
                                        </p:tgtEl>
                                      </p:cBhvr>
                                    </p:animEffect>
                                  </p:childTnLst>
                                </p:cTn>
                              </p:par>
                              <p:par>
                                <p:cTn id="326" presetID="3" presetClass="entr" presetSubtype="10" fill="hold" grpId="2" nodeType="withEffect">
                                  <p:stCondLst>
                                    <p:cond delay="0"/>
                                  </p:stCondLst>
                                  <p:childTnLst>
                                    <p:set>
                                      <p:cBhvr>
                                        <p:cTn id="327" dur="1" fill="hold">
                                          <p:stCondLst>
                                            <p:cond delay="0"/>
                                          </p:stCondLst>
                                        </p:cTn>
                                        <p:tgtEl>
                                          <p:spTgt spid="15"/>
                                        </p:tgtEl>
                                        <p:attrNameLst>
                                          <p:attrName>style.visibility</p:attrName>
                                        </p:attrNameLst>
                                      </p:cBhvr>
                                      <p:to>
                                        <p:strVal val="visible"/>
                                      </p:to>
                                    </p:set>
                                    <p:animEffect transition="in" filter="blinds(horizontal)">
                                      <p:cBhvr>
                                        <p:cTn id="328" dur="5000"/>
                                        <p:tgtEl>
                                          <p:spTgt spid="15"/>
                                        </p:tgtEl>
                                      </p:cBhvr>
                                    </p:animEffect>
                                  </p:childTnLst>
                                </p:cTn>
                              </p:par>
                              <p:par>
                                <p:cTn id="329" presetID="3" presetClass="entr" presetSubtype="10" fill="hold" grpId="2" nodeType="withEffect">
                                  <p:stCondLst>
                                    <p:cond delay="0"/>
                                  </p:stCondLst>
                                  <p:childTnLst>
                                    <p:set>
                                      <p:cBhvr>
                                        <p:cTn id="330" dur="1" fill="hold">
                                          <p:stCondLst>
                                            <p:cond delay="0"/>
                                          </p:stCondLst>
                                        </p:cTn>
                                        <p:tgtEl>
                                          <p:spTgt spid="16"/>
                                        </p:tgtEl>
                                        <p:attrNameLst>
                                          <p:attrName>style.visibility</p:attrName>
                                        </p:attrNameLst>
                                      </p:cBhvr>
                                      <p:to>
                                        <p:strVal val="visible"/>
                                      </p:to>
                                    </p:set>
                                    <p:animEffect transition="in" filter="blinds(horizontal)">
                                      <p:cBhvr>
                                        <p:cTn id="331" dur="5000"/>
                                        <p:tgtEl>
                                          <p:spTgt spid="16"/>
                                        </p:tgtEl>
                                      </p:cBhvr>
                                    </p:animEffect>
                                  </p:childTnLst>
                                </p:cTn>
                              </p:par>
                              <p:par>
                                <p:cTn id="332" presetID="3" presetClass="entr" presetSubtype="10" fill="hold" grpId="2" nodeType="withEffect">
                                  <p:stCondLst>
                                    <p:cond delay="0"/>
                                  </p:stCondLst>
                                  <p:childTnLst>
                                    <p:set>
                                      <p:cBhvr>
                                        <p:cTn id="333" dur="1" fill="hold">
                                          <p:stCondLst>
                                            <p:cond delay="0"/>
                                          </p:stCondLst>
                                        </p:cTn>
                                        <p:tgtEl>
                                          <p:spTgt spid="17"/>
                                        </p:tgtEl>
                                        <p:attrNameLst>
                                          <p:attrName>style.visibility</p:attrName>
                                        </p:attrNameLst>
                                      </p:cBhvr>
                                      <p:to>
                                        <p:strVal val="visible"/>
                                      </p:to>
                                    </p:set>
                                    <p:animEffect transition="in" filter="blinds(horizontal)">
                                      <p:cBhvr>
                                        <p:cTn id="334" dur="5000"/>
                                        <p:tgtEl>
                                          <p:spTgt spid="17"/>
                                        </p:tgtEl>
                                      </p:cBhvr>
                                    </p:animEffect>
                                  </p:childTnLst>
                                </p:cTn>
                              </p:par>
                              <p:par>
                                <p:cTn id="335" presetID="3" presetClass="entr" presetSubtype="10" fill="hold" grpId="2" nodeType="withEffect">
                                  <p:stCondLst>
                                    <p:cond delay="0"/>
                                  </p:stCondLst>
                                  <p:childTnLst>
                                    <p:set>
                                      <p:cBhvr>
                                        <p:cTn id="336" dur="1" fill="hold">
                                          <p:stCondLst>
                                            <p:cond delay="0"/>
                                          </p:stCondLst>
                                        </p:cTn>
                                        <p:tgtEl>
                                          <p:spTgt spid="18"/>
                                        </p:tgtEl>
                                        <p:attrNameLst>
                                          <p:attrName>style.visibility</p:attrName>
                                        </p:attrNameLst>
                                      </p:cBhvr>
                                      <p:to>
                                        <p:strVal val="visible"/>
                                      </p:to>
                                    </p:set>
                                    <p:animEffect transition="in" filter="blinds(horizontal)">
                                      <p:cBhvr>
                                        <p:cTn id="337" dur="5000"/>
                                        <p:tgtEl>
                                          <p:spTgt spid="18"/>
                                        </p:tgtEl>
                                      </p:cBhvr>
                                    </p:animEffect>
                                  </p:childTnLst>
                                </p:cTn>
                              </p:par>
                              <p:par>
                                <p:cTn id="338" presetID="3" presetClass="entr" presetSubtype="10" fill="hold" grpId="2" nodeType="withEffect">
                                  <p:stCondLst>
                                    <p:cond delay="0"/>
                                  </p:stCondLst>
                                  <p:childTnLst>
                                    <p:set>
                                      <p:cBhvr>
                                        <p:cTn id="339" dur="1" fill="hold">
                                          <p:stCondLst>
                                            <p:cond delay="0"/>
                                          </p:stCondLst>
                                        </p:cTn>
                                        <p:tgtEl>
                                          <p:spTgt spid="19"/>
                                        </p:tgtEl>
                                        <p:attrNameLst>
                                          <p:attrName>style.visibility</p:attrName>
                                        </p:attrNameLst>
                                      </p:cBhvr>
                                      <p:to>
                                        <p:strVal val="visible"/>
                                      </p:to>
                                    </p:set>
                                    <p:animEffect transition="in" filter="blinds(horizontal)">
                                      <p:cBhvr>
                                        <p:cTn id="340" dur="5000"/>
                                        <p:tgtEl>
                                          <p:spTgt spid="19"/>
                                        </p:tgtEl>
                                      </p:cBhvr>
                                    </p:animEffect>
                                  </p:childTnLst>
                                </p:cTn>
                              </p:par>
                              <p:par>
                                <p:cTn id="341" presetID="3" presetClass="entr" presetSubtype="10" fill="hold" grpId="2" nodeType="withEffect">
                                  <p:stCondLst>
                                    <p:cond delay="0"/>
                                  </p:stCondLst>
                                  <p:childTnLst>
                                    <p:set>
                                      <p:cBhvr>
                                        <p:cTn id="342" dur="1" fill="hold">
                                          <p:stCondLst>
                                            <p:cond delay="0"/>
                                          </p:stCondLst>
                                        </p:cTn>
                                        <p:tgtEl>
                                          <p:spTgt spid="20"/>
                                        </p:tgtEl>
                                        <p:attrNameLst>
                                          <p:attrName>style.visibility</p:attrName>
                                        </p:attrNameLst>
                                      </p:cBhvr>
                                      <p:to>
                                        <p:strVal val="visible"/>
                                      </p:to>
                                    </p:set>
                                    <p:animEffect transition="in" filter="blinds(horizontal)">
                                      <p:cBhvr>
                                        <p:cTn id="343" dur="5000"/>
                                        <p:tgtEl>
                                          <p:spTgt spid="20"/>
                                        </p:tgtEl>
                                      </p:cBhvr>
                                    </p:animEffect>
                                  </p:childTnLst>
                                </p:cTn>
                              </p:par>
                              <p:par>
                                <p:cTn id="344" presetID="3" presetClass="entr" presetSubtype="10" fill="hold" grpId="2" nodeType="withEffect">
                                  <p:stCondLst>
                                    <p:cond delay="0"/>
                                  </p:stCondLst>
                                  <p:childTnLst>
                                    <p:set>
                                      <p:cBhvr>
                                        <p:cTn id="345" dur="1" fill="hold">
                                          <p:stCondLst>
                                            <p:cond delay="0"/>
                                          </p:stCondLst>
                                        </p:cTn>
                                        <p:tgtEl>
                                          <p:spTgt spid="21"/>
                                        </p:tgtEl>
                                        <p:attrNameLst>
                                          <p:attrName>style.visibility</p:attrName>
                                        </p:attrNameLst>
                                      </p:cBhvr>
                                      <p:to>
                                        <p:strVal val="visible"/>
                                      </p:to>
                                    </p:set>
                                    <p:animEffect transition="in" filter="blinds(horizontal)">
                                      <p:cBhvr>
                                        <p:cTn id="346" dur="5000"/>
                                        <p:tgtEl>
                                          <p:spTgt spid="21"/>
                                        </p:tgtEl>
                                      </p:cBhvr>
                                    </p:animEffect>
                                  </p:childTnLst>
                                </p:cTn>
                              </p:par>
                              <p:par>
                                <p:cTn id="347" presetID="3" presetClass="entr" presetSubtype="10" fill="hold" grpId="2" nodeType="withEffect">
                                  <p:stCondLst>
                                    <p:cond delay="0"/>
                                  </p:stCondLst>
                                  <p:childTnLst>
                                    <p:set>
                                      <p:cBhvr>
                                        <p:cTn id="348" dur="1" fill="hold">
                                          <p:stCondLst>
                                            <p:cond delay="0"/>
                                          </p:stCondLst>
                                        </p:cTn>
                                        <p:tgtEl>
                                          <p:spTgt spid="22"/>
                                        </p:tgtEl>
                                        <p:attrNameLst>
                                          <p:attrName>style.visibility</p:attrName>
                                        </p:attrNameLst>
                                      </p:cBhvr>
                                      <p:to>
                                        <p:strVal val="visible"/>
                                      </p:to>
                                    </p:set>
                                    <p:animEffect transition="in" filter="blinds(horizontal)">
                                      <p:cBhvr>
                                        <p:cTn id="349" dur="5000"/>
                                        <p:tgtEl>
                                          <p:spTgt spid="22"/>
                                        </p:tgtEl>
                                      </p:cBhvr>
                                    </p:animEffect>
                                  </p:childTnLst>
                                </p:cTn>
                              </p:par>
                              <p:par>
                                <p:cTn id="350" presetID="3" presetClass="entr" presetSubtype="10" fill="hold" grpId="2" nodeType="withEffect">
                                  <p:stCondLst>
                                    <p:cond delay="0"/>
                                  </p:stCondLst>
                                  <p:childTnLst>
                                    <p:set>
                                      <p:cBhvr>
                                        <p:cTn id="351" dur="1" fill="hold">
                                          <p:stCondLst>
                                            <p:cond delay="0"/>
                                          </p:stCondLst>
                                        </p:cTn>
                                        <p:tgtEl>
                                          <p:spTgt spid="23"/>
                                        </p:tgtEl>
                                        <p:attrNameLst>
                                          <p:attrName>style.visibility</p:attrName>
                                        </p:attrNameLst>
                                      </p:cBhvr>
                                      <p:to>
                                        <p:strVal val="visible"/>
                                      </p:to>
                                    </p:set>
                                    <p:animEffect transition="in" filter="blinds(horizontal)">
                                      <p:cBhvr>
                                        <p:cTn id="352" dur="5000"/>
                                        <p:tgtEl>
                                          <p:spTgt spid="23"/>
                                        </p:tgtEl>
                                      </p:cBhvr>
                                    </p:animEffect>
                                  </p:childTnLst>
                                </p:cTn>
                              </p:par>
                              <p:par>
                                <p:cTn id="353" presetID="3" presetClass="entr" presetSubtype="10" fill="hold" grpId="2" nodeType="withEffect">
                                  <p:stCondLst>
                                    <p:cond delay="0"/>
                                  </p:stCondLst>
                                  <p:childTnLst>
                                    <p:set>
                                      <p:cBhvr>
                                        <p:cTn id="354" dur="1" fill="hold">
                                          <p:stCondLst>
                                            <p:cond delay="0"/>
                                          </p:stCondLst>
                                        </p:cTn>
                                        <p:tgtEl>
                                          <p:spTgt spid="24"/>
                                        </p:tgtEl>
                                        <p:attrNameLst>
                                          <p:attrName>style.visibility</p:attrName>
                                        </p:attrNameLst>
                                      </p:cBhvr>
                                      <p:to>
                                        <p:strVal val="visible"/>
                                      </p:to>
                                    </p:set>
                                    <p:animEffect transition="in" filter="blinds(horizontal)">
                                      <p:cBhvr>
                                        <p:cTn id="355" dur="5000"/>
                                        <p:tgtEl>
                                          <p:spTgt spid="24"/>
                                        </p:tgtEl>
                                      </p:cBhvr>
                                    </p:animEffect>
                                  </p:childTnLst>
                                </p:cTn>
                              </p:par>
                              <p:par>
                                <p:cTn id="356" presetID="3" presetClass="entr" presetSubtype="10" fill="hold" grpId="2" nodeType="withEffect">
                                  <p:stCondLst>
                                    <p:cond delay="0"/>
                                  </p:stCondLst>
                                  <p:childTnLst>
                                    <p:set>
                                      <p:cBhvr>
                                        <p:cTn id="357" dur="1" fill="hold">
                                          <p:stCondLst>
                                            <p:cond delay="0"/>
                                          </p:stCondLst>
                                        </p:cTn>
                                        <p:tgtEl>
                                          <p:spTgt spid="25"/>
                                        </p:tgtEl>
                                        <p:attrNameLst>
                                          <p:attrName>style.visibility</p:attrName>
                                        </p:attrNameLst>
                                      </p:cBhvr>
                                      <p:to>
                                        <p:strVal val="visible"/>
                                      </p:to>
                                    </p:set>
                                    <p:animEffect transition="in" filter="blinds(horizontal)">
                                      <p:cBhvr>
                                        <p:cTn id="358" dur="5000"/>
                                        <p:tgtEl>
                                          <p:spTgt spid="25"/>
                                        </p:tgtEl>
                                      </p:cBhvr>
                                    </p:animEffect>
                                  </p:childTnLst>
                                </p:cTn>
                              </p:par>
                              <p:par>
                                <p:cTn id="359" presetID="3" presetClass="entr" presetSubtype="10" fill="hold" grpId="2" nodeType="withEffect">
                                  <p:stCondLst>
                                    <p:cond delay="0"/>
                                  </p:stCondLst>
                                  <p:childTnLst>
                                    <p:set>
                                      <p:cBhvr>
                                        <p:cTn id="360" dur="1" fill="hold">
                                          <p:stCondLst>
                                            <p:cond delay="0"/>
                                          </p:stCondLst>
                                        </p:cTn>
                                        <p:tgtEl>
                                          <p:spTgt spid="26"/>
                                        </p:tgtEl>
                                        <p:attrNameLst>
                                          <p:attrName>style.visibility</p:attrName>
                                        </p:attrNameLst>
                                      </p:cBhvr>
                                      <p:to>
                                        <p:strVal val="visible"/>
                                      </p:to>
                                    </p:set>
                                    <p:animEffect transition="in" filter="blinds(horizontal)">
                                      <p:cBhvr>
                                        <p:cTn id="361" dur="5000"/>
                                        <p:tgtEl>
                                          <p:spTgt spid="26"/>
                                        </p:tgtEl>
                                      </p:cBhvr>
                                    </p:animEffect>
                                  </p:childTnLst>
                                </p:cTn>
                              </p:par>
                              <p:par>
                                <p:cTn id="362" presetID="3" presetClass="entr" presetSubtype="10" fill="hold" grpId="2" nodeType="withEffect">
                                  <p:stCondLst>
                                    <p:cond delay="0"/>
                                  </p:stCondLst>
                                  <p:childTnLst>
                                    <p:set>
                                      <p:cBhvr>
                                        <p:cTn id="363" dur="1" fill="hold">
                                          <p:stCondLst>
                                            <p:cond delay="0"/>
                                          </p:stCondLst>
                                        </p:cTn>
                                        <p:tgtEl>
                                          <p:spTgt spid="27"/>
                                        </p:tgtEl>
                                        <p:attrNameLst>
                                          <p:attrName>style.visibility</p:attrName>
                                        </p:attrNameLst>
                                      </p:cBhvr>
                                      <p:to>
                                        <p:strVal val="visible"/>
                                      </p:to>
                                    </p:set>
                                    <p:animEffect transition="in" filter="blinds(horizontal)">
                                      <p:cBhvr>
                                        <p:cTn id="364" dur="5000"/>
                                        <p:tgtEl>
                                          <p:spTgt spid="27"/>
                                        </p:tgtEl>
                                      </p:cBhvr>
                                    </p:animEffect>
                                  </p:childTnLst>
                                </p:cTn>
                              </p:par>
                              <p:par>
                                <p:cTn id="365" presetID="3" presetClass="entr" presetSubtype="10" fill="hold" grpId="2" nodeType="withEffect">
                                  <p:stCondLst>
                                    <p:cond delay="0"/>
                                  </p:stCondLst>
                                  <p:childTnLst>
                                    <p:set>
                                      <p:cBhvr>
                                        <p:cTn id="366" dur="1" fill="hold">
                                          <p:stCondLst>
                                            <p:cond delay="0"/>
                                          </p:stCondLst>
                                        </p:cTn>
                                        <p:tgtEl>
                                          <p:spTgt spid="28"/>
                                        </p:tgtEl>
                                        <p:attrNameLst>
                                          <p:attrName>style.visibility</p:attrName>
                                        </p:attrNameLst>
                                      </p:cBhvr>
                                      <p:to>
                                        <p:strVal val="visible"/>
                                      </p:to>
                                    </p:set>
                                    <p:animEffect transition="in" filter="blinds(horizontal)">
                                      <p:cBhvr>
                                        <p:cTn id="367" dur="5000"/>
                                        <p:tgtEl>
                                          <p:spTgt spid="28"/>
                                        </p:tgtEl>
                                      </p:cBhvr>
                                    </p:animEffect>
                                  </p:childTnLst>
                                </p:cTn>
                              </p:par>
                              <p:par>
                                <p:cTn id="368" presetID="3" presetClass="entr" presetSubtype="10" fill="hold" grpId="2" nodeType="withEffect">
                                  <p:stCondLst>
                                    <p:cond delay="0"/>
                                  </p:stCondLst>
                                  <p:childTnLst>
                                    <p:set>
                                      <p:cBhvr>
                                        <p:cTn id="369" dur="1" fill="hold">
                                          <p:stCondLst>
                                            <p:cond delay="0"/>
                                          </p:stCondLst>
                                        </p:cTn>
                                        <p:tgtEl>
                                          <p:spTgt spid="29"/>
                                        </p:tgtEl>
                                        <p:attrNameLst>
                                          <p:attrName>style.visibility</p:attrName>
                                        </p:attrNameLst>
                                      </p:cBhvr>
                                      <p:to>
                                        <p:strVal val="visible"/>
                                      </p:to>
                                    </p:set>
                                    <p:animEffect transition="in" filter="blinds(horizontal)">
                                      <p:cBhvr>
                                        <p:cTn id="370" dur="5000"/>
                                        <p:tgtEl>
                                          <p:spTgt spid="29"/>
                                        </p:tgtEl>
                                      </p:cBhvr>
                                    </p:animEffect>
                                  </p:childTnLst>
                                </p:cTn>
                              </p:par>
                              <p:par>
                                <p:cTn id="371" presetID="3" presetClass="entr" presetSubtype="10" fill="hold" grpId="2" nodeType="withEffect">
                                  <p:stCondLst>
                                    <p:cond delay="0"/>
                                  </p:stCondLst>
                                  <p:childTnLst>
                                    <p:set>
                                      <p:cBhvr>
                                        <p:cTn id="372" dur="1" fill="hold">
                                          <p:stCondLst>
                                            <p:cond delay="0"/>
                                          </p:stCondLst>
                                        </p:cTn>
                                        <p:tgtEl>
                                          <p:spTgt spid="30"/>
                                        </p:tgtEl>
                                        <p:attrNameLst>
                                          <p:attrName>style.visibility</p:attrName>
                                        </p:attrNameLst>
                                      </p:cBhvr>
                                      <p:to>
                                        <p:strVal val="visible"/>
                                      </p:to>
                                    </p:set>
                                    <p:animEffect transition="in" filter="blinds(horizontal)">
                                      <p:cBhvr>
                                        <p:cTn id="373" dur="5000"/>
                                        <p:tgtEl>
                                          <p:spTgt spid="30"/>
                                        </p:tgtEl>
                                      </p:cBhvr>
                                    </p:animEffect>
                                  </p:childTnLst>
                                </p:cTn>
                              </p:par>
                              <p:par>
                                <p:cTn id="374" presetID="3" presetClass="entr" presetSubtype="10" fill="hold" grpId="2" nodeType="withEffect">
                                  <p:stCondLst>
                                    <p:cond delay="0"/>
                                  </p:stCondLst>
                                  <p:childTnLst>
                                    <p:set>
                                      <p:cBhvr>
                                        <p:cTn id="375" dur="1" fill="hold">
                                          <p:stCondLst>
                                            <p:cond delay="0"/>
                                          </p:stCondLst>
                                        </p:cTn>
                                        <p:tgtEl>
                                          <p:spTgt spid="31"/>
                                        </p:tgtEl>
                                        <p:attrNameLst>
                                          <p:attrName>style.visibility</p:attrName>
                                        </p:attrNameLst>
                                      </p:cBhvr>
                                      <p:to>
                                        <p:strVal val="visible"/>
                                      </p:to>
                                    </p:set>
                                    <p:animEffect transition="in" filter="blinds(horizontal)">
                                      <p:cBhvr>
                                        <p:cTn id="376" dur="5000"/>
                                        <p:tgtEl>
                                          <p:spTgt spid="31"/>
                                        </p:tgtEl>
                                      </p:cBhvr>
                                    </p:animEffect>
                                  </p:childTnLst>
                                </p:cTn>
                              </p:par>
                              <p:par>
                                <p:cTn id="377" presetID="3" presetClass="entr" presetSubtype="10" fill="hold" grpId="2" nodeType="withEffect">
                                  <p:stCondLst>
                                    <p:cond delay="0"/>
                                  </p:stCondLst>
                                  <p:childTnLst>
                                    <p:set>
                                      <p:cBhvr>
                                        <p:cTn id="378" dur="1" fill="hold">
                                          <p:stCondLst>
                                            <p:cond delay="0"/>
                                          </p:stCondLst>
                                        </p:cTn>
                                        <p:tgtEl>
                                          <p:spTgt spid="32"/>
                                        </p:tgtEl>
                                        <p:attrNameLst>
                                          <p:attrName>style.visibility</p:attrName>
                                        </p:attrNameLst>
                                      </p:cBhvr>
                                      <p:to>
                                        <p:strVal val="visible"/>
                                      </p:to>
                                    </p:set>
                                    <p:animEffect transition="in" filter="blinds(horizontal)">
                                      <p:cBhvr>
                                        <p:cTn id="379" dur="5000"/>
                                        <p:tgtEl>
                                          <p:spTgt spid="32"/>
                                        </p:tgtEl>
                                      </p:cBhvr>
                                    </p:animEffect>
                                  </p:childTnLst>
                                </p:cTn>
                              </p:par>
                              <p:par>
                                <p:cTn id="380" presetID="3" presetClass="entr" presetSubtype="10" fill="hold" grpId="2" nodeType="withEffect">
                                  <p:stCondLst>
                                    <p:cond delay="0"/>
                                  </p:stCondLst>
                                  <p:childTnLst>
                                    <p:set>
                                      <p:cBhvr>
                                        <p:cTn id="381" dur="1" fill="hold">
                                          <p:stCondLst>
                                            <p:cond delay="0"/>
                                          </p:stCondLst>
                                        </p:cTn>
                                        <p:tgtEl>
                                          <p:spTgt spid="33"/>
                                        </p:tgtEl>
                                        <p:attrNameLst>
                                          <p:attrName>style.visibility</p:attrName>
                                        </p:attrNameLst>
                                      </p:cBhvr>
                                      <p:to>
                                        <p:strVal val="visible"/>
                                      </p:to>
                                    </p:set>
                                    <p:animEffect transition="in" filter="blinds(horizontal)">
                                      <p:cBhvr>
                                        <p:cTn id="382" dur="5000"/>
                                        <p:tgtEl>
                                          <p:spTgt spid="33"/>
                                        </p:tgtEl>
                                      </p:cBhvr>
                                    </p:animEffect>
                                  </p:childTnLst>
                                </p:cTn>
                              </p:par>
                              <p:par>
                                <p:cTn id="383" presetID="3" presetClass="entr" presetSubtype="10" fill="hold" grpId="2" nodeType="withEffect">
                                  <p:stCondLst>
                                    <p:cond delay="0"/>
                                  </p:stCondLst>
                                  <p:childTnLst>
                                    <p:set>
                                      <p:cBhvr>
                                        <p:cTn id="384" dur="1" fill="hold">
                                          <p:stCondLst>
                                            <p:cond delay="0"/>
                                          </p:stCondLst>
                                        </p:cTn>
                                        <p:tgtEl>
                                          <p:spTgt spid="34"/>
                                        </p:tgtEl>
                                        <p:attrNameLst>
                                          <p:attrName>style.visibility</p:attrName>
                                        </p:attrNameLst>
                                      </p:cBhvr>
                                      <p:to>
                                        <p:strVal val="visible"/>
                                      </p:to>
                                    </p:set>
                                    <p:animEffect transition="in" filter="blinds(horizontal)">
                                      <p:cBhvr>
                                        <p:cTn id="385" dur="5000"/>
                                        <p:tgtEl>
                                          <p:spTgt spid="34"/>
                                        </p:tgtEl>
                                      </p:cBhvr>
                                    </p:animEffect>
                                  </p:childTnLst>
                                </p:cTn>
                              </p:par>
                              <p:par>
                                <p:cTn id="386" presetID="3" presetClass="entr" presetSubtype="10" fill="hold" grpId="2" nodeType="withEffect">
                                  <p:stCondLst>
                                    <p:cond delay="0"/>
                                  </p:stCondLst>
                                  <p:childTnLst>
                                    <p:set>
                                      <p:cBhvr>
                                        <p:cTn id="387" dur="1" fill="hold">
                                          <p:stCondLst>
                                            <p:cond delay="0"/>
                                          </p:stCondLst>
                                        </p:cTn>
                                        <p:tgtEl>
                                          <p:spTgt spid="35"/>
                                        </p:tgtEl>
                                        <p:attrNameLst>
                                          <p:attrName>style.visibility</p:attrName>
                                        </p:attrNameLst>
                                      </p:cBhvr>
                                      <p:to>
                                        <p:strVal val="visible"/>
                                      </p:to>
                                    </p:set>
                                    <p:animEffect transition="in" filter="blinds(horizontal)">
                                      <p:cBhvr>
                                        <p:cTn id="388" dur="5000"/>
                                        <p:tgtEl>
                                          <p:spTgt spid="35"/>
                                        </p:tgtEl>
                                      </p:cBhvr>
                                    </p:animEffect>
                                  </p:childTnLst>
                                </p:cTn>
                              </p:par>
                              <p:par>
                                <p:cTn id="389" presetID="3" presetClass="entr" presetSubtype="10" fill="hold" grpId="2" nodeType="withEffect">
                                  <p:stCondLst>
                                    <p:cond delay="0"/>
                                  </p:stCondLst>
                                  <p:childTnLst>
                                    <p:set>
                                      <p:cBhvr>
                                        <p:cTn id="390" dur="1" fill="hold">
                                          <p:stCondLst>
                                            <p:cond delay="0"/>
                                          </p:stCondLst>
                                        </p:cTn>
                                        <p:tgtEl>
                                          <p:spTgt spid="36"/>
                                        </p:tgtEl>
                                        <p:attrNameLst>
                                          <p:attrName>style.visibility</p:attrName>
                                        </p:attrNameLst>
                                      </p:cBhvr>
                                      <p:to>
                                        <p:strVal val="visible"/>
                                      </p:to>
                                    </p:set>
                                    <p:animEffect transition="in" filter="blinds(horizontal)">
                                      <p:cBhvr>
                                        <p:cTn id="391" dur="5000"/>
                                        <p:tgtEl>
                                          <p:spTgt spid="36"/>
                                        </p:tgtEl>
                                      </p:cBhvr>
                                    </p:animEffect>
                                  </p:childTnLst>
                                </p:cTn>
                              </p:par>
                              <p:par>
                                <p:cTn id="392" presetID="3" presetClass="entr" presetSubtype="10" fill="hold" grpId="2" nodeType="withEffect">
                                  <p:stCondLst>
                                    <p:cond delay="0"/>
                                  </p:stCondLst>
                                  <p:childTnLst>
                                    <p:set>
                                      <p:cBhvr>
                                        <p:cTn id="393" dur="1" fill="hold">
                                          <p:stCondLst>
                                            <p:cond delay="0"/>
                                          </p:stCondLst>
                                        </p:cTn>
                                        <p:tgtEl>
                                          <p:spTgt spid="37"/>
                                        </p:tgtEl>
                                        <p:attrNameLst>
                                          <p:attrName>style.visibility</p:attrName>
                                        </p:attrNameLst>
                                      </p:cBhvr>
                                      <p:to>
                                        <p:strVal val="visible"/>
                                      </p:to>
                                    </p:set>
                                    <p:animEffect transition="in" filter="blinds(horizontal)">
                                      <p:cBhvr>
                                        <p:cTn id="394" dur="5000"/>
                                        <p:tgtEl>
                                          <p:spTgt spid="37"/>
                                        </p:tgtEl>
                                      </p:cBhvr>
                                    </p:animEffect>
                                  </p:childTnLst>
                                </p:cTn>
                              </p:par>
                              <p:par>
                                <p:cTn id="395" presetID="3" presetClass="entr" presetSubtype="10" fill="hold" grpId="2" nodeType="withEffect">
                                  <p:stCondLst>
                                    <p:cond delay="0"/>
                                  </p:stCondLst>
                                  <p:childTnLst>
                                    <p:set>
                                      <p:cBhvr>
                                        <p:cTn id="396" dur="1" fill="hold">
                                          <p:stCondLst>
                                            <p:cond delay="0"/>
                                          </p:stCondLst>
                                        </p:cTn>
                                        <p:tgtEl>
                                          <p:spTgt spid="38"/>
                                        </p:tgtEl>
                                        <p:attrNameLst>
                                          <p:attrName>style.visibility</p:attrName>
                                        </p:attrNameLst>
                                      </p:cBhvr>
                                      <p:to>
                                        <p:strVal val="visible"/>
                                      </p:to>
                                    </p:set>
                                    <p:animEffect transition="in" filter="blinds(horizontal)">
                                      <p:cBhvr>
                                        <p:cTn id="397" dur="5000"/>
                                        <p:tgtEl>
                                          <p:spTgt spid="38"/>
                                        </p:tgtEl>
                                      </p:cBhvr>
                                    </p:animEffect>
                                  </p:childTnLst>
                                </p:cTn>
                              </p:par>
                              <p:par>
                                <p:cTn id="398" presetID="3" presetClass="entr" presetSubtype="10" fill="hold" grpId="2" nodeType="withEffect">
                                  <p:stCondLst>
                                    <p:cond delay="0"/>
                                  </p:stCondLst>
                                  <p:childTnLst>
                                    <p:set>
                                      <p:cBhvr>
                                        <p:cTn id="399" dur="1" fill="hold">
                                          <p:stCondLst>
                                            <p:cond delay="0"/>
                                          </p:stCondLst>
                                        </p:cTn>
                                        <p:tgtEl>
                                          <p:spTgt spid="39"/>
                                        </p:tgtEl>
                                        <p:attrNameLst>
                                          <p:attrName>style.visibility</p:attrName>
                                        </p:attrNameLst>
                                      </p:cBhvr>
                                      <p:to>
                                        <p:strVal val="visible"/>
                                      </p:to>
                                    </p:set>
                                    <p:animEffect transition="in" filter="blinds(horizontal)">
                                      <p:cBhvr>
                                        <p:cTn id="400" dur="5000"/>
                                        <p:tgtEl>
                                          <p:spTgt spid="39"/>
                                        </p:tgtEl>
                                      </p:cBhvr>
                                    </p:animEffect>
                                  </p:childTnLst>
                                </p:cTn>
                              </p:par>
                              <p:par>
                                <p:cTn id="401" presetID="3" presetClass="entr" presetSubtype="10" fill="hold" grpId="2" nodeType="withEffect">
                                  <p:stCondLst>
                                    <p:cond delay="0"/>
                                  </p:stCondLst>
                                  <p:childTnLst>
                                    <p:set>
                                      <p:cBhvr>
                                        <p:cTn id="402" dur="1" fill="hold">
                                          <p:stCondLst>
                                            <p:cond delay="0"/>
                                          </p:stCondLst>
                                        </p:cTn>
                                        <p:tgtEl>
                                          <p:spTgt spid="40"/>
                                        </p:tgtEl>
                                        <p:attrNameLst>
                                          <p:attrName>style.visibility</p:attrName>
                                        </p:attrNameLst>
                                      </p:cBhvr>
                                      <p:to>
                                        <p:strVal val="visible"/>
                                      </p:to>
                                    </p:set>
                                    <p:animEffect transition="in" filter="blinds(horizontal)">
                                      <p:cBhvr>
                                        <p:cTn id="403" dur="5000"/>
                                        <p:tgtEl>
                                          <p:spTgt spid="40"/>
                                        </p:tgtEl>
                                      </p:cBhvr>
                                    </p:animEffect>
                                  </p:childTnLst>
                                </p:cTn>
                              </p:par>
                              <p:par>
                                <p:cTn id="404" presetID="3" presetClass="entr" presetSubtype="10" fill="hold" grpId="2" nodeType="withEffect">
                                  <p:stCondLst>
                                    <p:cond delay="0"/>
                                  </p:stCondLst>
                                  <p:childTnLst>
                                    <p:set>
                                      <p:cBhvr>
                                        <p:cTn id="405" dur="1" fill="hold">
                                          <p:stCondLst>
                                            <p:cond delay="0"/>
                                          </p:stCondLst>
                                        </p:cTn>
                                        <p:tgtEl>
                                          <p:spTgt spid="41"/>
                                        </p:tgtEl>
                                        <p:attrNameLst>
                                          <p:attrName>style.visibility</p:attrName>
                                        </p:attrNameLst>
                                      </p:cBhvr>
                                      <p:to>
                                        <p:strVal val="visible"/>
                                      </p:to>
                                    </p:set>
                                    <p:animEffect transition="in" filter="blinds(horizontal)">
                                      <p:cBhvr>
                                        <p:cTn id="406" dur="5000"/>
                                        <p:tgtEl>
                                          <p:spTgt spid="41"/>
                                        </p:tgtEl>
                                      </p:cBhvr>
                                    </p:animEffect>
                                  </p:childTnLst>
                                </p:cTn>
                              </p:par>
                              <p:par>
                                <p:cTn id="407" presetID="3" presetClass="entr" presetSubtype="10" fill="hold" grpId="2" nodeType="withEffect">
                                  <p:stCondLst>
                                    <p:cond delay="0"/>
                                  </p:stCondLst>
                                  <p:childTnLst>
                                    <p:set>
                                      <p:cBhvr>
                                        <p:cTn id="408" dur="1" fill="hold">
                                          <p:stCondLst>
                                            <p:cond delay="0"/>
                                          </p:stCondLst>
                                        </p:cTn>
                                        <p:tgtEl>
                                          <p:spTgt spid="42"/>
                                        </p:tgtEl>
                                        <p:attrNameLst>
                                          <p:attrName>style.visibility</p:attrName>
                                        </p:attrNameLst>
                                      </p:cBhvr>
                                      <p:to>
                                        <p:strVal val="visible"/>
                                      </p:to>
                                    </p:set>
                                    <p:animEffect transition="in" filter="blinds(horizontal)">
                                      <p:cBhvr>
                                        <p:cTn id="409" dur="5000"/>
                                        <p:tgtEl>
                                          <p:spTgt spid="42"/>
                                        </p:tgtEl>
                                      </p:cBhvr>
                                    </p:animEffect>
                                  </p:childTnLst>
                                </p:cTn>
                              </p:par>
                              <p:par>
                                <p:cTn id="410" presetID="3" presetClass="entr" presetSubtype="10" fill="hold" grpId="2" nodeType="withEffect">
                                  <p:stCondLst>
                                    <p:cond delay="0"/>
                                  </p:stCondLst>
                                  <p:childTnLst>
                                    <p:set>
                                      <p:cBhvr>
                                        <p:cTn id="411" dur="1" fill="hold">
                                          <p:stCondLst>
                                            <p:cond delay="0"/>
                                          </p:stCondLst>
                                        </p:cTn>
                                        <p:tgtEl>
                                          <p:spTgt spid="43"/>
                                        </p:tgtEl>
                                        <p:attrNameLst>
                                          <p:attrName>style.visibility</p:attrName>
                                        </p:attrNameLst>
                                      </p:cBhvr>
                                      <p:to>
                                        <p:strVal val="visible"/>
                                      </p:to>
                                    </p:set>
                                    <p:animEffect transition="in" filter="blinds(horizontal)">
                                      <p:cBhvr>
                                        <p:cTn id="412" dur="5000"/>
                                        <p:tgtEl>
                                          <p:spTgt spid="43"/>
                                        </p:tgtEl>
                                      </p:cBhvr>
                                    </p:animEffect>
                                  </p:childTnLst>
                                </p:cTn>
                              </p:par>
                              <p:par>
                                <p:cTn id="413" presetID="3" presetClass="entr" presetSubtype="10" fill="hold" grpId="2" nodeType="withEffect">
                                  <p:stCondLst>
                                    <p:cond delay="0"/>
                                  </p:stCondLst>
                                  <p:childTnLst>
                                    <p:set>
                                      <p:cBhvr>
                                        <p:cTn id="414" dur="1" fill="hold">
                                          <p:stCondLst>
                                            <p:cond delay="0"/>
                                          </p:stCondLst>
                                        </p:cTn>
                                        <p:tgtEl>
                                          <p:spTgt spid="44"/>
                                        </p:tgtEl>
                                        <p:attrNameLst>
                                          <p:attrName>style.visibility</p:attrName>
                                        </p:attrNameLst>
                                      </p:cBhvr>
                                      <p:to>
                                        <p:strVal val="visible"/>
                                      </p:to>
                                    </p:set>
                                    <p:animEffect transition="in" filter="blinds(horizontal)">
                                      <p:cBhvr>
                                        <p:cTn id="415" dur="5000"/>
                                        <p:tgtEl>
                                          <p:spTgt spid="44"/>
                                        </p:tgtEl>
                                      </p:cBhvr>
                                    </p:animEffect>
                                  </p:childTnLst>
                                </p:cTn>
                              </p:par>
                              <p:par>
                                <p:cTn id="416" presetID="3" presetClass="entr" presetSubtype="10" fill="hold" grpId="2" nodeType="withEffect">
                                  <p:stCondLst>
                                    <p:cond delay="0"/>
                                  </p:stCondLst>
                                  <p:childTnLst>
                                    <p:set>
                                      <p:cBhvr>
                                        <p:cTn id="417" dur="1" fill="hold">
                                          <p:stCondLst>
                                            <p:cond delay="0"/>
                                          </p:stCondLst>
                                        </p:cTn>
                                        <p:tgtEl>
                                          <p:spTgt spid="45"/>
                                        </p:tgtEl>
                                        <p:attrNameLst>
                                          <p:attrName>style.visibility</p:attrName>
                                        </p:attrNameLst>
                                      </p:cBhvr>
                                      <p:to>
                                        <p:strVal val="visible"/>
                                      </p:to>
                                    </p:set>
                                    <p:animEffect transition="in" filter="blinds(horizontal)">
                                      <p:cBhvr>
                                        <p:cTn id="418" dur="5000"/>
                                        <p:tgtEl>
                                          <p:spTgt spid="45"/>
                                        </p:tgtEl>
                                      </p:cBhvr>
                                    </p:animEffect>
                                  </p:childTnLst>
                                </p:cTn>
                              </p:par>
                              <p:par>
                                <p:cTn id="419" presetID="3" presetClass="entr" presetSubtype="10" fill="hold" grpId="2" nodeType="withEffect">
                                  <p:stCondLst>
                                    <p:cond delay="0"/>
                                  </p:stCondLst>
                                  <p:childTnLst>
                                    <p:set>
                                      <p:cBhvr>
                                        <p:cTn id="420" dur="1" fill="hold">
                                          <p:stCondLst>
                                            <p:cond delay="0"/>
                                          </p:stCondLst>
                                        </p:cTn>
                                        <p:tgtEl>
                                          <p:spTgt spid="46"/>
                                        </p:tgtEl>
                                        <p:attrNameLst>
                                          <p:attrName>style.visibility</p:attrName>
                                        </p:attrNameLst>
                                      </p:cBhvr>
                                      <p:to>
                                        <p:strVal val="visible"/>
                                      </p:to>
                                    </p:set>
                                    <p:animEffect transition="in" filter="blinds(horizontal)">
                                      <p:cBhvr>
                                        <p:cTn id="421" dur="5000"/>
                                        <p:tgtEl>
                                          <p:spTgt spid="46"/>
                                        </p:tgtEl>
                                      </p:cBhvr>
                                    </p:animEffect>
                                  </p:childTnLst>
                                </p:cTn>
                              </p:par>
                              <p:par>
                                <p:cTn id="422" presetID="3" presetClass="entr" presetSubtype="10" fill="hold" grpId="2" nodeType="withEffect">
                                  <p:stCondLst>
                                    <p:cond delay="0"/>
                                  </p:stCondLst>
                                  <p:childTnLst>
                                    <p:set>
                                      <p:cBhvr>
                                        <p:cTn id="423" dur="1" fill="hold">
                                          <p:stCondLst>
                                            <p:cond delay="0"/>
                                          </p:stCondLst>
                                        </p:cTn>
                                        <p:tgtEl>
                                          <p:spTgt spid="47"/>
                                        </p:tgtEl>
                                        <p:attrNameLst>
                                          <p:attrName>style.visibility</p:attrName>
                                        </p:attrNameLst>
                                      </p:cBhvr>
                                      <p:to>
                                        <p:strVal val="visible"/>
                                      </p:to>
                                    </p:set>
                                    <p:animEffect transition="in" filter="blinds(horizontal)">
                                      <p:cBhvr>
                                        <p:cTn id="424" dur="5000"/>
                                        <p:tgtEl>
                                          <p:spTgt spid="47"/>
                                        </p:tgtEl>
                                      </p:cBhvr>
                                    </p:animEffect>
                                  </p:childTnLst>
                                </p:cTn>
                              </p:par>
                              <p:par>
                                <p:cTn id="425" presetID="3" presetClass="entr" presetSubtype="10" fill="hold" grpId="2" nodeType="withEffect">
                                  <p:stCondLst>
                                    <p:cond delay="0"/>
                                  </p:stCondLst>
                                  <p:childTnLst>
                                    <p:set>
                                      <p:cBhvr>
                                        <p:cTn id="426" dur="1" fill="hold">
                                          <p:stCondLst>
                                            <p:cond delay="0"/>
                                          </p:stCondLst>
                                        </p:cTn>
                                        <p:tgtEl>
                                          <p:spTgt spid="48"/>
                                        </p:tgtEl>
                                        <p:attrNameLst>
                                          <p:attrName>style.visibility</p:attrName>
                                        </p:attrNameLst>
                                      </p:cBhvr>
                                      <p:to>
                                        <p:strVal val="visible"/>
                                      </p:to>
                                    </p:set>
                                    <p:animEffect transition="in" filter="blinds(horizontal)">
                                      <p:cBhvr>
                                        <p:cTn id="427" dur="5000"/>
                                        <p:tgtEl>
                                          <p:spTgt spid="48"/>
                                        </p:tgtEl>
                                      </p:cBhvr>
                                    </p:animEffect>
                                  </p:childTnLst>
                                </p:cTn>
                              </p:par>
                              <p:par>
                                <p:cTn id="428" presetID="3" presetClass="entr" presetSubtype="10" fill="hold" grpId="2" nodeType="withEffect">
                                  <p:stCondLst>
                                    <p:cond delay="0"/>
                                  </p:stCondLst>
                                  <p:childTnLst>
                                    <p:set>
                                      <p:cBhvr>
                                        <p:cTn id="429" dur="1" fill="hold">
                                          <p:stCondLst>
                                            <p:cond delay="0"/>
                                          </p:stCondLst>
                                        </p:cTn>
                                        <p:tgtEl>
                                          <p:spTgt spid="49"/>
                                        </p:tgtEl>
                                        <p:attrNameLst>
                                          <p:attrName>style.visibility</p:attrName>
                                        </p:attrNameLst>
                                      </p:cBhvr>
                                      <p:to>
                                        <p:strVal val="visible"/>
                                      </p:to>
                                    </p:set>
                                    <p:animEffect transition="in" filter="blinds(horizontal)">
                                      <p:cBhvr>
                                        <p:cTn id="430" dur="5000"/>
                                        <p:tgtEl>
                                          <p:spTgt spid="49"/>
                                        </p:tgtEl>
                                      </p:cBhvr>
                                    </p:animEffect>
                                  </p:childTnLst>
                                </p:cTn>
                              </p:par>
                              <p:par>
                                <p:cTn id="431" presetID="3" presetClass="entr" presetSubtype="10" fill="hold" grpId="2" nodeType="withEffect">
                                  <p:stCondLst>
                                    <p:cond delay="0"/>
                                  </p:stCondLst>
                                  <p:childTnLst>
                                    <p:set>
                                      <p:cBhvr>
                                        <p:cTn id="432" dur="1" fill="hold">
                                          <p:stCondLst>
                                            <p:cond delay="0"/>
                                          </p:stCondLst>
                                        </p:cTn>
                                        <p:tgtEl>
                                          <p:spTgt spid="50"/>
                                        </p:tgtEl>
                                        <p:attrNameLst>
                                          <p:attrName>style.visibility</p:attrName>
                                        </p:attrNameLst>
                                      </p:cBhvr>
                                      <p:to>
                                        <p:strVal val="visible"/>
                                      </p:to>
                                    </p:set>
                                    <p:animEffect transition="in" filter="blinds(horizontal)">
                                      <p:cBhvr>
                                        <p:cTn id="433" dur="5000"/>
                                        <p:tgtEl>
                                          <p:spTgt spid="50"/>
                                        </p:tgtEl>
                                      </p:cBhvr>
                                    </p:animEffect>
                                  </p:childTnLst>
                                </p:cTn>
                              </p:par>
                              <p:par>
                                <p:cTn id="434" presetID="3" presetClass="entr" presetSubtype="10" fill="hold" grpId="2" nodeType="withEffect">
                                  <p:stCondLst>
                                    <p:cond delay="0"/>
                                  </p:stCondLst>
                                  <p:childTnLst>
                                    <p:set>
                                      <p:cBhvr>
                                        <p:cTn id="435" dur="1" fill="hold">
                                          <p:stCondLst>
                                            <p:cond delay="0"/>
                                          </p:stCondLst>
                                        </p:cTn>
                                        <p:tgtEl>
                                          <p:spTgt spid="51"/>
                                        </p:tgtEl>
                                        <p:attrNameLst>
                                          <p:attrName>style.visibility</p:attrName>
                                        </p:attrNameLst>
                                      </p:cBhvr>
                                      <p:to>
                                        <p:strVal val="visible"/>
                                      </p:to>
                                    </p:set>
                                    <p:animEffect transition="in" filter="blinds(horizontal)">
                                      <p:cBhvr>
                                        <p:cTn id="436" dur="5000"/>
                                        <p:tgtEl>
                                          <p:spTgt spid="51"/>
                                        </p:tgtEl>
                                      </p:cBhvr>
                                    </p:animEffect>
                                  </p:childTnLst>
                                </p:cTn>
                              </p:par>
                              <p:par>
                                <p:cTn id="437" presetID="3" presetClass="entr" presetSubtype="10" fill="hold" grpId="2" nodeType="withEffect">
                                  <p:stCondLst>
                                    <p:cond delay="0"/>
                                  </p:stCondLst>
                                  <p:childTnLst>
                                    <p:set>
                                      <p:cBhvr>
                                        <p:cTn id="438" dur="1" fill="hold">
                                          <p:stCondLst>
                                            <p:cond delay="0"/>
                                          </p:stCondLst>
                                        </p:cTn>
                                        <p:tgtEl>
                                          <p:spTgt spid="52"/>
                                        </p:tgtEl>
                                        <p:attrNameLst>
                                          <p:attrName>style.visibility</p:attrName>
                                        </p:attrNameLst>
                                      </p:cBhvr>
                                      <p:to>
                                        <p:strVal val="visible"/>
                                      </p:to>
                                    </p:set>
                                    <p:animEffect transition="in" filter="blinds(horizontal)">
                                      <p:cBhvr>
                                        <p:cTn id="439" dur="5000"/>
                                        <p:tgtEl>
                                          <p:spTgt spid="52"/>
                                        </p:tgtEl>
                                      </p:cBhvr>
                                    </p:animEffect>
                                  </p:childTnLst>
                                </p:cTn>
                              </p:par>
                              <p:par>
                                <p:cTn id="440" presetID="2" presetClass="exit" presetSubtype="4" fill="hold" grpId="3" nodeType="withEffect">
                                  <p:stCondLst>
                                    <p:cond delay="0"/>
                                  </p:stCondLst>
                                  <p:childTnLst>
                                    <p:anim calcmode="lin" valueType="num">
                                      <p:cBhvr additive="base">
                                        <p:cTn id="441" dur="5000"/>
                                        <p:tgtEl>
                                          <p:spTgt spid="5"/>
                                        </p:tgtEl>
                                        <p:attrNameLst>
                                          <p:attrName>ppt_x</p:attrName>
                                        </p:attrNameLst>
                                      </p:cBhvr>
                                      <p:tavLst>
                                        <p:tav tm="0">
                                          <p:val>
                                            <p:strVal val="ppt_x"/>
                                          </p:val>
                                        </p:tav>
                                        <p:tav tm="100000">
                                          <p:val>
                                            <p:strVal val="ppt_x"/>
                                          </p:val>
                                        </p:tav>
                                      </p:tavLst>
                                    </p:anim>
                                    <p:anim calcmode="lin" valueType="num">
                                      <p:cBhvr additive="base">
                                        <p:cTn id="442" dur="5000"/>
                                        <p:tgtEl>
                                          <p:spTgt spid="5"/>
                                        </p:tgtEl>
                                        <p:attrNameLst>
                                          <p:attrName>ppt_y</p:attrName>
                                        </p:attrNameLst>
                                      </p:cBhvr>
                                      <p:tavLst>
                                        <p:tav tm="0">
                                          <p:val>
                                            <p:strVal val="ppt_y"/>
                                          </p:val>
                                        </p:tav>
                                        <p:tav tm="100000">
                                          <p:val>
                                            <p:strVal val="1+ppt_h/2"/>
                                          </p:val>
                                        </p:tav>
                                      </p:tavLst>
                                    </p:anim>
                                    <p:set>
                                      <p:cBhvr>
                                        <p:cTn id="443" dur="1" fill="hold">
                                          <p:stCondLst>
                                            <p:cond delay="4999"/>
                                          </p:stCondLst>
                                        </p:cTn>
                                        <p:tgtEl>
                                          <p:spTgt spid="5"/>
                                        </p:tgtEl>
                                        <p:attrNameLst>
                                          <p:attrName>style.visibility</p:attrName>
                                        </p:attrNameLst>
                                      </p:cBhvr>
                                      <p:to>
                                        <p:strVal val="hidden"/>
                                      </p:to>
                                    </p:set>
                                  </p:childTnLst>
                                </p:cTn>
                              </p:par>
                              <p:par>
                                <p:cTn id="444" presetID="2" presetClass="exit" presetSubtype="4" fill="hold" grpId="3" nodeType="withEffect">
                                  <p:stCondLst>
                                    <p:cond delay="0"/>
                                  </p:stCondLst>
                                  <p:childTnLst>
                                    <p:anim calcmode="lin" valueType="num">
                                      <p:cBhvr additive="base">
                                        <p:cTn id="445" dur="5000"/>
                                        <p:tgtEl>
                                          <p:spTgt spid="6"/>
                                        </p:tgtEl>
                                        <p:attrNameLst>
                                          <p:attrName>ppt_x</p:attrName>
                                        </p:attrNameLst>
                                      </p:cBhvr>
                                      <p:tavLst>
                                        <p:tav tm="0">
                                          <p:val>
                                            <p:strVal val="ppt_x"/>
                                          </p:val>
                                        </p:tav>
                                        <p:tav tm="100000">
                                          <p:val>
                                            <p:strVal val="ppt_x"/>
                                          </p:val>
                                        </p:tav>
                                      </p:tavLst>
                                    </p:anim>
                                    <p:anim calcmode="lin" valueType="num">
                                      <p:cBhvr additive="base">
                                        <p:cTn id="446" dur="5000"/>
                                        <p:tgtEl>
                                          <p:spTgt spid="6"/>
                                        </p:tgtEl>
                                        <p:attrNameLst>
                                          <p:attrName>ppt_y</p:attrName>
                                        </p:attrNameLst>
                                      </p:cBhvr>
                                      <p:tavLst>
                                        <p:tav tm="0">
                                          <p:val>
                                            <p:strVal val="ppt_y"/>
                                          </p:val>
                                        </p:tav>
                                        <p:tav tm="100000">
                                          <p:val>
                                            <p:strVal val="1+ppt_h/2"/>
                                          </p:val>
                                        </p:tav>
                                      </p:tavLst>
                                    </p:anim>
                                    <p:set>
                                      <p:cBhvr>
                                        <p:cTn id="447" dur="1" fill="hold">
                                          <p:stCondLst>
                                            <p:cond delay="4999"/>
                                          </p:stCondLst>
                                        </p:cTn>
                                        <p:tgtEl>
                                          <p:spTgt spid="6"/>
                                        </p:tgtEl>
                                        <p:attrNameLst>
                                          <p:attrName>style.visibility</p:attrName>
                                        </p:attrNameLst>
                                      </p:cBhvr>
                                      <p:to>
                                        <p:strVal val="hidden"/>
                                      </p:to>
                                    </p:set>
                                  </p:childTnLst>
                                </p:cTn>
                              </p:par>
                              <p:par>
                                <p:cTn id="448" presetID="2" presetClass="exit" presetSubtype="4" fill="hold" grpId="3" nodeType="withEffect">
                                  <p:stCondLst>
                                    <p:cond delay="0"/>
                                  </p:stCondLst>
                                  <p:childTnLst>
                                    <p:anim calcmode="lin" valueType="num">
                                      <p:cBhvr additive="base">
                                        <p:cTn id="449" dur="5000"/>
                                        <p:tgtEl>
                                          <p:spTgt spid="7"/>
                                        </p:tgtEl>
                                        <p:attrNameLst>
                                          <p:attrName>ppt_x</p:attrName>
                                        </p:attrNameLst>
                                      </p:cBhvr>
                                      <p:tavLst>
                                        <p:tav tm="0">
                                          <p:val>
                                            <p:strVal val="ppt_x"/>
                                          </p:val>
                                        </p:tav>
                                        <p:tav tm="100000">
                                          <p:val>
                                            <p:strVal val="ppt_x"/>
                                          </p:val>
                                        </p:tav>
                                      </p:tavLst>
                                    </p:anim>
                                    <p:anim calcmode="lin" valueType="num">
                                      <p:cBhvr additive="base">
                                        <p:cTn id="450" dur="5000"/>
                                        <p:tgtEl>
                                          <p:spTgt spid="7"/>
                                        </p:tgtEl>
                                        <p:attrNameLst>
                                          <p:attrName>ppt_y</p:attrName>
                                        </p:attrNameLst>
                                      </p:cBhvr>
                                      <p:tavLst>
                                        <p:tav tm="0">
                                          <p:val>
                                            <p:strVal val="ppt_y"/>
                                          </p:val>
                                        </p:tav>
                                        <p:tav tm="100000">
                                          <p:val>
                                            <p:strVal val="1+ppt_h/2"/>
                                          </p:val>
                                        </p:tav>
                                      </p:tavLst>
                                    </p:anim>
                                    <p:set>
                                      <p:cBhvr>
                                        <p:cTn id="451" dur="1" fill="hold">
                                          <p:stCondLst>
                                            <p:cond delay="4999"/>
                                          </p:stCondLst>
                                        </p:cTn>
                                        <p:tgtEl>
                                          <p:spTgt spid="7"/>
                                        </p:tgtEl>
                                        <p:attrNameLst>
                                          <p:attrName>style.visibility</p:attrName>
                                        </p:attrNameLst>
                                      </p:cBhvr>
                                      <p:to>
                                        <p:strVal val="hidden"/>
                                      </p:to>
                                    </p:set>
                                  </p:childTnLst>
                                </p:cTn>
                              </p:par>
                              <p:par>
                                <p:cTn id="452" presetID="2" presetClass="exit" presetSubtype="4" fill="hold" grpId="3" nodeType="withEffect">
                                  <p:stCondLst>
                                    <p:cond delay="0"/>
                                  </p:stCondLst>
                                  <p:childTnLst>
                                    <p:anim calcmode="lin" valueType="num">
                                      <p:cBhvr additive="base">
                                        <p:cTn id="453" dur="5000"/>
                                        <p:tgtEl>
                                          <p:spTgt spid="8"/>
                                        </p:tgtEl>
                                        <p:attrNameLst>
                                          <p:attrName>ppt_x</p:attrName>
                                        </p:attrNameLst>
                                      </p:cBhvr>
                                      <p:tavLst>
                                        <p:tav tm="0">
                                          <p:val>
                                            <p:strVal val="ppt_x"/>
                                          </p:val>
                                        </p:tav>
                                        <p:tav tm="100000">
                                          <p:val>
                                            <p:strVal val="ppt_x"/>
                                          </p:val>
                                        </p:tav>
                                      </p:tavLst>
                                    </p:anim>
                                    <p:anim calcmode="lin" valueType="num">
                                      <p:cBhvr additive="base">
                                        <p:cTn id="454" dur="5000"/>
                                        <p:tgtEl>
                                          <p:spTgt spid="8"/>
                                        </p:tgtEl>
                                        <p:attrNameLst>
                                          <p:attrName>ppt_y</p:attrName>
                                        </p:attrNameLst>
                                      </p:cBhvr>
                                      <p:tavLst>
                                        <p:tav tm="0">
                                          <p:val>
                                            <p:strVal val="ppt_y"/>
                                          </p:val>
                                        </p:tav>
                                        <p:tav tm="100000">
                                          <p:val>
                                            <p:strVal val="1+ppt_h/2"/>
                                          </p:val>
                                        </p:tav>
                                      </p:tavLst>
                                    </p:anim>
                                    <p:set>
                                      <p:cBhvr>
                                        <p:cTn id="455" dur="1" fill="hold">
                                          <p:stCondLst>
                                            <p:cond delay="4999"/>
                                          </p:stCondLst>
                                        </p:cTn>
                                        <p:tgtEl>
                                          <p:spTgt spid="8"/>
                                        </p:tgtEl>
                                        <p:attrNameLst>
                                          <p:attrName>style.visibility</p:attrName>
                                        </p:attrNameLst>
                                      </p:cBhvr>
                                      <p:to>
                                        <p:strVal val="hidden"/>
                                      </p:to>
                                    </p:set>
                                  </p:childTnLst>
                                </p:cTn>
                              </p:par>
                              <p:par>
                                <p:cTn id="456" presetID="2" presetClass="exit" presetSubtype="4" fill="hold" grpId="3" nodeType="withEffect">
                                  <p:stCondLst>
                                    <p:cond delay="0"/>
                                  </p:stCondLst>
                                  <p:childTnLst>
                                    <p:anim calcmode="lin" valueType="num">
                                      <p:cBhvr additive="base">
                                        <p:cTn id="457" dur="5000"/>
                                        <p:tgtEl>
                                          <p:spTgt spid="9"/>
                                        </p:tgtEl>
                                        <p:attrNameLst>
                                          <p:attrName>ppt_x</p:attrName>
                                        </p:attrNameLst>
                                      </p:cBhvr>
                                      <p:tavLst>
                                        <p:tav tm="0">
                                          <p:val>
                                            <p:strVal val="ppt_x"/>
                                          </p:val>
                                        </p:tav>
                                        <p:tav tm="100000">
                                          <p:val>
                                            <p:strVal val="ppt_x"/>
                                          </p:val>
                                        </p:tav>
                                      </p:tavLst>
                                    </p:anim>
                                    <p:anim calcmode="lin" valueType="num">
                                      <p:cBhvr additive="base">
                                        <p:cTn id="458" dur="5000"/>
                                        <p:tgtEl>
                                          <p:spTgt spid="9"/>
                                        </p:tgtEl>
                                        <p:attrNameLst>
                                          <p:attrName>ppt_y</p:attrName>
                                        </p:attrNameLst>
                                      </p:cBhvr>
                                      <p:tavLst>
                                        <p:tav tm="0">
                                          <p:val>
                                            <p:strVal val="ppt_y"/>
                                          </p:val>
                                        </p:tav>
                                        <p:tav tm="100000">
                                          <p:val>
                                            <p:strVal val="1+ppt_h/2"/>
                                          </p:val>
                                        </p:tav>
                                      </p:tavLst>
                                    </p:anim>
                                    <p:set>
                                      <p:cBhvr>
                                        <p:cTn id="459" dur="1" fill="hold">
                                          <p:stCondLst>
                                            <p:cond delay="4999"/>
                                          </p:stCondLst>
                                        </p:cTn>
                                        <p:tgtEl>
                                          <p:spTgt spid="9"/>
                                        </p:tgtEl>
                                        <p:attrNameLst>
                                          <p:attrName>style.visibility</p:attrName>
                                        </p:attrNameLst>
                                      </p:cBhvr>
                                      <p:to>
                                        <p:strVal val="hidden"/>
                                      </p:to>
                                    </p:set>
                                  </p:childTnLst>
                                </p:cTn>
                              </p:par>
                              <p:par>
                                <p:cTn id="460" presetID="2" presetClass="exit" presetSubtype="4" fill="hold" grpId="3" nodeType="withEffect">
                                  <p:stCondLst>
                                    <p:cond delay="0"/>
                                  </p:stCondLst>
                                  <p:childTnLst>
                                    <p:anim calcmode="lin" valueType="num">
                                      <p:cBhvr additive="base">
                                        <p:cTn id="461" dur="5000"/>
                                        <p:tgtEl>
                                          <p:spTgt spid="10"/>
                                        </p:tgtEl>
                                        <p:attrNameLst>
                                          <p:attrName>ppt_x</p:attrName>
                                        </p:attrNameLst>
                                      </p:cBhvr>
                                      <p:tavLst>
                                        <p:tav tm="0">
                                          <p:val>
                                            <p:strVal val="ppt_x"/>
                                          </p:val>
                                        </p:tav>
                                        <p:tav tm="100000">
                                          <p:val>
                                            <p:strVal val="ppt_x"/>
                                          </p:val>
                                        </p:tav>
                                      </p:tavLst>
                                    </p:anim>
                                    <p:anim calcmode="lin" valueType="num">
                                      <p:cBhvr additive="base">
                                        <p:cTn id="462" dur="5000"/>
                                        <p:tgtEl>
                                          <p:spTgt spid="10"/>
                                        </p:tgtEl>
                                        <p:attrNameLst>
                                          <p:attrName>ppt_y</p:attrName>
                                        </p:attrNameLst>
                                      </p:cBhvr>
                                      <p:tavLst>
                                        <p:tav tm="0">
                                          <p:val>
                                            <p:strVal val="ppt_y"/>
                                          </p:val>
                                        </p:tav>
                                        <p:tav tm="100000">
                                          <p:val>
                                            <p:strVal val="1+ppt_h/2"/>
                                          </p:val>
                                        </p:tav>
                                      </p:tavLst>
                                    </p:anim>
                                    <p:set>
                                      <p:cBhvr>
                                        <p:cTn id="463" dur="1" fill="hold">
                                          <p:stCondLst>
                                            <p:cond delay="4999"/>
                                          </p:stCondLst>
                                        </p:cTn>
                                        <p:tgtEl>
                                          <p:spTgt spid="10"/>
                                        </p:tgtEl>
                                        <p:attrNameLst>
                                          <p:attrName>style.visibility</p:attrName>
                                        </p:attrNameLst>
                                      </p:cBhvr>
                                      <p:to>
                                        <p:strVal val="hidden"/>
                                      </p:to>
                                    </p:set>
                                  </p:childTnLst>
                                </p:cTn>
                              </p:par>
                              <p:par>
                                <p:cTn id="464" presetID="2" presetClass="exit" presetSubtype="4" fill="hold" grpId="3" nodeType="withEffect">
                                  <p:stCondLst>
                                    <p:cond delay="0"/>
                                  </p:stCondLst>
                                  <p:childTnLst>
                                    <p:anim calcmode="lin" valueType="num">
                                      <p:cBhvr additive="base">
                                        <p:cTn id="465" dur="5000"/>
                                        <p:tgtEl>
                                          <p:spTgt spid="11"/>
                                        </p:tgtEl>
                                        <p:attrNameLst>
                                          <p:attrName>ppt_x</p:attrName>
                                        </p:attrNameLst>
                                      </p:cBhvr>
                                      <p:tavLst>
                                        <p:tav tm="0">
                                          <p:val>
                                            <p:strVal val="ppt_x"/>
                                          </p:val>
                                        </p:tav>
                                        <p:tav tm="100000">
                                          <p:val>
                                            <p:strVal val="ppt_x"/>
                                          </p:val>
                                        </p:tav>
                                      </p:tavLst>
                                    </p:anim>
                                    <p:anim calcmode="lin" valueType="num">
                                      <p:cBhvr additive="base">
                                        <p:cTn id="466" dur="5000"/>
                                        <p:tgtEl>
                                          <p:spTgt spid="11"/>
                                        </p:tgtEl>
                                        <p:attrNameLst>
                                          <p:attrName>ppt_y</p:attrName>
                                        </p:attrNameLst>
                                      </p:cBhvr>
                                      <p:tavLst>
                                        <p:tav tm="0">
                                          <p:val>
                                            <p:strVal val="ppt_y"/>
                                          </p:val>
                                        </p:tav>
                                        <p:tav tm="100000">
                                          <p:val>
                                            <p:strVal val="1+ppt_h/2"/>
                                          </p:val>
                                        </p:tav>
                                      </p:tavLst>
                                    </p:anim>
                                    <p:set>
                                      <p:cBhvr>
                                        <p:cTn id="467" dur="1" fill="hold">
                                          <p:stCondLst>
                                            <p:cond delay="4999"/>
                                          </p:stCondLst>
                                        </p:cTn>
                                        <p:tgtEl>
                                          <p:spTgt spid="11"/>
                                        </p:tgtEl>
                                        <p:attrNameLst>
                                          <p:attrName>style.visibility</p:attrName>
                                        </p:attrNameLst>
                                      </p:cBhvr>
                                      <p:to>
                                        <p:strVal val="hidden"/>
                                      </p:to>
                                    </p:set>
                                  </p:childTnLst>
                                </p:cTn>
                              </p:par>
                              <p:par>
                                <p:cTn id="468" presetID="2" presetClass="exit" presetSubtype="4" fill="hold" grpId="3" nodeType="withEffect">
                                  <p:stCondLst>
                                    <p:cond delay="0"/>
                                  </p:stCondLst>
                                  <p:childTnLst>
                                    <p:anim calcmode="lin" valueType="num">
                                      <p:cBhvr additive="base">
                                        <p:cTn id="469" dur="5000"/>
                                        <p:tgtEl>
                                          <p:spTgt spid="12"/>
                                        </p:tgtEl>
                                        <p:attrNameLst>
                                          <p:attrName>ppt_x</p:attrName>
                                        </p:attrNameLst>
                                      </p:cBhvr>
                                      <p:tavLst>
                                        <p:tav tm="0">
                                          <p:val>
                                            <p:strVal val="ppt_x"/>
                                          </p:val>
                                        </p:tav>
                                        <p:tav tm="100000">
                                          <p:val>
                                            <p:strVal val="ppt_x"/>
                                          </p:val>
                                        </p:tav>
                                      </p:tavLst>
                                    </p:anim>
                                    <p:anim calcmode="lin" valueType="num">
                                      <p:cBhvr additive="base">
                                        <p:cTn id="470" dur="5000"/>
                                        <p:tgtEl>
                                          <p:spTgt spid="12"/>
                                        </p:tgtEl>
                                        <p:attrNameLst>
                                          <p:attrName>ppt_y</p:attrName>
                                        </p:attrNameLst>
                                      </p:cBhvr>
                                      <p:tavLst>
                                        <p:tav tm="0">
                                          <p:val>
                                            <p:strVal val="ppt_y"/>
                                          </p:val>
                                        </p:tav>
                                        <p:tav tm="100000">
                                          <p:val>
                                            <p:strVal val="1+ppt_h/2"/>
                                          </p:val>
                                        </p:tav>
                                      </p:tavLst>
                                    </p:anim>
                                    <p:set>
                                      <p:cBhvr>
                                        <p:cTn id="471" dur="1" fill="hold">
                                          <p:stCondLst>
                                            <p:cond delay="4999"/>
                                          </p:stCondLst>
                                        </p:cTn>
                                        <p:tgtEl>
                                          <p:spTgt spid="12"/>
                                        </p:tgtEl>
                                        <p:attrNameLst>
                                          <p:attrName>style.visibility</p:attrName>
                                        </p:attrNameLst>
                                      </p:cBhvr>
                                      <p:to>
                                        <p:strVal val="hidden"/>
                                      </p:to>
                                    </p:set>
                                  </p:childTnLst>
                                </p:cTn>
                              </p:par>
                              <p:par>
                                <p:cTn id="472" presetID="2" presetClass="exit" presetSubtype="4" fill="hold" grpId="3" nodeType="withEffect">
                                  <p:stCondLst>
                                    <p:cond delay="0"/>
                                  </p:stCondLst>
                                  <p:childTnLst>
                                    <p:anim calcmode="lin" valueType="num">
                                      <p:cBhvr additive="base">
                                        <p:cTn id="473" dur="5000"/>
                                        <p:tgtEl>
                                          <p:spTgt spid="13"/>
                                        </p:tgtEl>
                                        <p:attrNameLst>
                                          <p:attrName>ppt_x</p:attrName>
                                        </p:attrNameLst>
                                      </p:cBhvr>
                                      <p:tavLst>
                                        <p:tav tm="0">
                                          <p:val>
                                            <p:strVal val="ppt_x"/>
                                          </p:val>
                                        </p:tav>
                                        <p:tav tm="100000">
                                          <p:val>
                                            <p:strVal val="ppt_x"/>
                                          </p:val>
                                        </p:tav>
                                      </p:tavLst>
                                    </p:anim>
                                    <p:anim calcmode="lin" valueType="num">
                                      <p:cBhvr additive="base">
                                        <p:cTn id="474" dur="5000"/>
                                        <p:tgtEl>
                                          <p:spTgt spid="13"/>
                                        </p:tgtEl>
                                        <p:attrNameLst>
                                          <p:attrName>ppt_y</p:attrName>
                                        </p:attrNameLst>
                                      </p:cBhvr>
                                      <p:tavLst>
                                        <p:tav tm="0">
                                          <p:val>
                                            <p:strVal val="ppt_y"/>
                                          </p:val>
                                        </p:tav>
                                        <p:tav tm="100000">
                                          <p:val>
                                            <p:strVal val="1+ppt_h/2"/>
                                          </p:val>
                                        </p:tav>
                                      </p:tavLst>
                                    </p:anim>
                                    <p:set>
                                      <p:cBhvr>
                                        <p:cTn id="475" dur="1" fill="hold">
                                          <p:stCondLst>
                                            <p:cond delay="4999"/>
                                          </p:stCondLst>
                                        </p:cTn>
                                        <p:tgtEl>
                                          <p:spTgt spid="13"/>
                                        </p:tgtEl>
                                        <p:attrNameLst>
                                          <p:attrName>style.visibility</p:attrName>
                                        </p:attrNameLst>
                                      </p:cBhvr>
                                      <p:to>
                                        <p:strVal val="hidden"/>
                                      </p:to>
                                    </p:set>
                                  </p:childTnLst>
                                </p:cTn>
                              </p:par>
                              <p:par>
                                <p:cTn id="476" presetID="2" presetClass="exit" presetSubtype="4" fill="hold" grpId="3" nodeType="withEffect">
                                  <p:stCondLst>
                                    <p:cond delay="0"/>
                                  </p:stCondLst>
                                  <p:childTnLst>
                                    <p:anim calcmode="lin" valueType="num">
                                      <p:cBhvr additive="base">
                                        <p:cTn id="477" dur="5000"/>
                                        <p:tgtEl>
                                          <p:spTgt spid="14"/>
                                        </p:tgtEl>
                                        <p:attrNameLst>
                                          <p:attrName>ppt_x</p:attrName>
                                        </p:attrNameLst>
                                      </p:cBhvr>
                                      <p:tavLst>
                                        <p:tav tm="0">
                                          <p:val>
                                            <p:strVal val="ppt_x"/>
                                          </p:val>
                                        </p:tav>
                                        <p:tav tm="100000">
                                          <p:val>
                                            <p:strVal val="ppt_x"/>
                                          </p:val>
                                        </p:tav>
                                      </p:tavLst>
                                    </p:anim>
                                    <p:anim calcmode="lin" valueType="num">
                                      <p:cBhvr additive="base">
                                        <p:cTn id="478" dur="5000"/>
                                        <p:tgtEl>
                                          <p:spTgt spid="14"/>
                                        </p:tgtEl>
                                        <p:attrNameLst>
                                          <p:attrName>ppt_y</p:attrName>
                                        </p:attrNameLst>
                                      </p:cBhvr>
                                      <p:tavLst>
                                        <p:tav tm="0">
                                          <p:val>
                                            <p:strVal val="ppt_y"/>
                                          </p:val>
                                        </p:tav>
                                        <p:tav tm="100000">
                                          <p:val>
                                            <p:strVal val="1+ppt_h/2"/>
                                          </p:val>
                                        </p:tav>
                                      </p:tavLst>
                                    </p:anim>
                                    <p:set>
                                      <p:cBhvr>
                                        <p:cTn id="479" dur="1" fill="hold">
                                          <p:stCondLst>
                                            <p:cond delay="4999"/>
                                          </p:stCondLst>
                                        </p:cTn>
                                        <p:tgtEl>
                                          <p:spTgt spid="14"/>
                                        </p:tgtEl>
                                        <p:attrNameLst>
                                          <p:attrName>style.visibility</p:attrName>
                                        </p:attrNameLst>
                                      </p:cBhvr>
                                      <p:to>
                                        <p:strVal val="hidden"/>
                                      </p:to>
                                    </p:set>
                                  </p:childTnLst>
                                </p:cTn>
                              </p:par>
                              <p:par>
                                <p:cTn id="480" presetID="2" presetClass="exit" presetSubtype="4" fill="hold" grpId="3" nodeType="withEffect">
                                  <p:stCondLst>
                                    <p:cond delay="0"/>
                                  </p:stCondLst>
                                  <p:childTnLst>
                                    <p:anim calcmode="lin" valueType="num">
                                      <p:cBhvr additive="base">
                                        <p:cTn id="481" dur="5000"/>
                                        <p:tgtEl>
                                          <p:spTgt spid="15"/>
                                        </p:tgtEl>
                                        <p:attrNameLst>
                                          <p:attrName>ppt_x</p:attrName>
                                        </p:attrNameLst>
                                      </p:cBhvr>
                                      <p:tavLst>
                                        <p:tav tm="0">
                                          <p:val>
                                            <p:strVal val="ppt_x"/>
                                          </p:val>
                                        </p:tav>
                                        <p:tav tm="100000">
                                          <p:val>
                                            <p:strVal val="ppt_x"/>
                                          </p:val>
                                        </p:tav>
                                      </p:tavLst>
                                    </p:anim>
                                    <p:anim calcmode="lin" valueType="num">
                                      <p:cBhvr additive="base">
                                        <p:cTn id="482" dur="5000"/>
                                        <p:tgtEl>
                                          <p:spTgt spid="15"/>
                                        </p:tgtEl>
                                        <p:attrNameLst>
                                          <p:attrName>ppt_y</p:attrName>
                                        </p:attrNameLst>
                                      </p:cBhvr>
                                      <p:tavLst>
                                        <p:tav tm="0">
                                          <p:val>
                                            <p:strVal val="ppt_y"/>
                                          </p:val>
                                        </p:tav>
                                        <p:tav tm="100000">
                                          <p:val>
                                            <p:strVal val="1+ppt_h/2"/>
                                          </p:val>
                                        </p:tav>
                                      </p:tavLst>
                                    </p:anim>
                                    <p:set>
                                      <p:cBhvr>
                                        <p:cTn id="483" dur="1" fill="hold">
                                          <p:stCondLst>
                                            <p:cond delay="4999"/>
                                          </p:stCondLst>
                                        </p:cTn>
                                        <p:tgtEl>
                                          <p:spTgt spid="15"/>
                                        </p:tgtEl>
                                        <p:attrNameLst>
                                          <p:attrName>style.visibility</p:attrName>
                                        </p:attrNameLst>
                                      </p:cBhvr>
                                      <p:to>
                                        <p:strVal val="hidden"/>
                                      </p:to>
                                    </p:set>
                                  </p:childTnLst>
                                </p:cTn>
                              </p:par>
                              <p:par>
                                <p:cTn id="484" presetID="2" presetClass="exit" presetSubtype="4" fill="hold" grpId="3" nodeType="withEffect">
                                  <p:stCondLst>
                                    <p:cond delay="0"/>
                                  </p:stCondLst>
                                  <p:childTnLst>
                                    <p:anim calcmode="lin" valueType="num">
                                      <p:cBhvr additive="base">
                                        <p:cTn id="485" dur="5000"/>
                                        <p:tgtEl>
                                          <p:spTgt spid="16"/>
                                        </p:tgtEl>
                                        <p:attrNameLst>
                                          <p:attrName>ppt_x</p:attrName>
                                        </p:attrNameLst>
                                      </p:cBhvr>
                                      <p:tavLst>
                                        <p:tav tm="0">
                                          <p:val>
                                            <p:strVal val="ppt_x"/>
                                          </p:val>
                                        </p:tav>
                                        <p:tav tm="100000">
                                          <p:val>
                                            <p:strVal val="ppt_x"/>
                                          </p:val>
                                        </p:tav>
                                      </p:tavLst>
                                    </p:anim>
                                    <p:anim calcmode="lin" valueType="num">
                                      <p:cBhvr additive="base">
                                        <p:cTn id="486" dur="5000"/>
                                        <p:tgtEl>
                                          <p:spTgt spid="16"/>
                                        </p:tgtEl>
                                        <p:attrNameLst>
                                          <p:attrName>ppt_y</p:attrName>
                                        </p:attrNameLst>
                                      </p:cBhvr>
                                      <p:tavLst>
                                        <p:tav tm="0">
                                          <p:val>
                                            <p:strVal val="ppt_y"/>
                                          </p:val>
                                        </p:tav>
                                        <p:tav tm="100000">
                                          <p:val>
                                            <p:strVal val="1+ppt_h/2"/>
                                          </p:val>
                                        </p:tav>
                                      </p:tavLst>
                                    </p:anim>
                                    <p:set>
                                      <p:cBhvr>
                                        <p:cTn id="487" dur="1" fill="hold">
                                          <p:stCondLst>
                                            <p:cond delay="4999"/>
                                          </p:stCondLst>
                                        </p:cTn>
                                        <p:tgtEl>
                                          <p:spTgt spid="16"/>
                                        </p:tgtEl>
                                        <p:attrNameLst>
                                          <p:attrName>style.visibility</p:attrName>
                                        </p:attrNameLst>
                                      </p:cBhvr>
                                      <p:to>
                                        <p:strVal val="hidden"/>
                                      </p:to>
                                    </p:set>
                                  </p:childTnLst>
                                </p:cTn>
                              </p:par>
                              <p:par>
                                <p:cTn id="488" presetID="2" presetClass="exit" presetSubtype="4" fill="hold" grpId="3" nodeType="withEffect">
                                  <p:stCondLst>
                                    <p:cond delay="0"/>
                                  </p:stCondLst>
                                  <p:childTnLst>
                                    <p:anim calcmode="lin" valueType="num">
                                      <p:cBhvr additive="base">
                                        <p:cTn id="489" dur="5000"/>
                                        <p:tgtEl>
                                          <p:spTgt spid="17"/>
                                        </p:tgtEl>
                                        <p:attrNameLst>
                                          <p:attrName>ppt_x</p:attrName>
                                        </p:attrNameLst>
                                      </p:cBhvr>
                                      <p:tavLst>
                                        <p:tav tm="0">
                                          <p:val>
                                            <p:strVal val="ppt_x"/>
                                          </p:val>
                                        </p:tav>
                                        <p:tav tm="100000">
                                          <p:val>
                                            <p:strVal val="ppt_x"/>
                                          </p:val>
                                        </p:tav>
                                      </p:tavLst>
                                    </p:anim>
                                    <p:anim calcmode="lin" valueType="num">
                                      <p:cBhvr additive="base">
                                        <p:cTn id="490" dur="5000"/>
                                        <p:tgtEl>
                                          <p:spTgt spid="17"/>
                                        </p:tgtEl>
                                        <p:attrNameLst>
                                          <p:attrName>ppt_y</p:attrName>
                                        </p:attrNameLst>
                                      </p:cBhvr>
                                      <p:tavLst>
                                        <p:tav tm="0">
                                          <p:val>
                                            <p:strVal val="ppt_y"/>
                                          </p:val>
                                        </p:tav>
                                        <p:tav tm="100000">
                                          <p:val>
                                            <p:strVal val="1+ppt_h/2"/>
                                          </p:val>
                                        </p:tav>
                                      </p:tavLst>
                                    </p:anim>
                                    <p:set>
                                      <p:cBhvr>
                                        <p:cTn id="491" dur="1" fill="hold">
                                          <p:stCondLst>
                                            <p:cond delay="4999"/>
                                          </p:stCondLst>
                                        </p:cTn>
                                        <p:tgtEl>
                                          <p:spTgt spid="17"/>
                                        </p:tgtEl>
                                        <p:attrNameLst>
                                          <p:attrName>style.visibility</p:attrName>
                                        </p:attrNameLst>
                                      </p:cBhvr>
                                      <p:to>
                                        <p:strVal val="hidden"/>
                                      </p:to>
                                    </p:set>
                                  </p:childTnLst>
                                </p:cTn>
                              </p:par>
                              <p:par>
                                <p:cTn id="492" presetID="2" presetClass="exit" presetSubtype="4" fill="hold" grpId="3" nodeType="withEffect">
                                  <p:stCondLst>
                                    <p:cond delay="0"/>
                                  </p:stCondLst>
                                  <p:childTnLst>
                                    <p:anim calcmode="lin" valueType="num">
                                      <p:cBhvr additive="base">
                                        <p:cTn id="493" dur="5000"/>
                                        <p:tgtEl>
                                          <p:spTgt spid="18"/>
                                        </p:tgtEl>
                                        <p:attrNameLst>
                                          <p:attrName>ppt_x</p:attrName>
                                        </p:attrNameLst>
                                      </p:cBhvr>
                                      <p:tavLst>
                                        <p:tav tm="0">
                                          <p:val>
                                            <p:strVal val="ppt_x"/>
                                          </p:val>
                                        </p:tav>
                                        <p:tav tm="100000">
                                          <p:val>
                                            <p:strVal val="ppt_x"/>
                                          </p:val>
                                        </p:tav>
                                      </p:tavLst>
                                    </p:anim>
                                    <p:anim calcmode="lin" valueType="num">
                                      <p:cBhvr additive="base">
                                        <p:cTn id="494" dur="5000"/>
                                        <p:tgtEl>
                                          <p:spTgt spid="18"/>
                                        </p:tgtEl>
                                        <p:attrNameLst>
                                          <p:attrName>ppt_y</p:attrName>
                                        </p:attrNameLst>
                                      </p:cBhvr>
                                      <p:tavLst>
                                        <p:tav tm="0">
                                          <p:val>
                                            <p:strVal val="ppt_y"/>
                                          </p:val>
                                        </p:tav>
                                        <p:tav tm="100000">
                                          <p:val>
                                            <p:strVal val="1+ppt_h/2"/>
                                          </p:val>
                                        </p:tav>
                                      </p:tavLst>
                                    </p:anim>
                                    <p:set>
                                      <p:cBhvr>
                                        <p:cTn id="495" dur="1" fill="hold">
                                          <p:stCondLst>
                                            <p:cond delay="4999"/>
                                          </p:stCondLst>
                                        </p:cTn>
                                        <p:tgtEl>
                                          <p:spTgt spid="18"/>
                                        </p:tgtEl>
                                        <p:attrNameLst>
                                          <p:attrName>style.visibility</p:attrName>
                                        </p:attrNameLst>
                                      </p:cBhvr>
                                      <p:to>
                                        <p:strVal val="hidden"/>
                                      </p:to>
                                    </p:set>
                                  </p:childTnLst>
                                </p:cTn>
                              </p:par>
                              <p:par>
                                <p:cTn id="496" presetID="2" presetClass="exit" presetSubtype="4" fill="hold" grpId="3" nodeType="withEffect">
                                  <p:stCondLst>
                                    <p:cond delay="0"/>
                                  </p:stCondLst>
                                  <p:childTnLst>
                                    <p:anim calcmode="lin" valueType="num">
                                      <p:cBhvr additive="base">
                                        <p:cTn id="497" dur="5000"/>
                                        <p:tgtEl>
                                          <p:spTgt spid="19"/>
                                        </p:tgtEl>
                                        <p:attrNameLst>
                                          <p:attrName>ppt_x</p:attrName>
                                        </p:attrNameLst>
                                      </p:cBhvr>
                                      <p:tavLst>
                                        <p:tav tm="0">
                                          <p:val>
                                            <p:strVal val="ppt_x"/>
                                          </p:val>
                                        </p:tav>
                                        <p:tav tm="100000">
                                          <p:val>
                                            <p:strVal val="ppt_x"/>
                                          </p:val>
                                        </p:tav>
                                      </p:tavLst>
                                    </p:anim>
                                    <p:anim calcmode="lin" valueType="num">
                                      <p:cBhvr additive="base">
                                        <p:cTn id="498" dur="5000"/>
                                        <p:tgtEl>
                                          <p:spTgt spid="19"/>
                                        </p:tgtEl>
                                        <p:attrNameLst>
                                          <p:attrName>ppt_y</p:attrName>
                                        </p:attrNameLst>
                                      </p:cBhvr>
                                      <p:tavLst>
                                        <p:tav tm="0">
                                          <p:val>
                                            <p:strVal val="ppt_y"/>
                                          </p:val>
                                        </p:tav>
                                        <p:tav tm="100000">
                                          <p:val>
                                            <p:strVal val="1+ppt_h/2"/>
                                          </p:val>
                                        </p:tav>
                                      </p:tavLst>
                                    </p:anim>
                                    <p:set>
                                      <p:cBhvr>
                                        <p:cTn id="499" dur="1" fill="hold">
                                          <p:stCondLst>
                                            <p:cond delay="4999"/>
                                          </p:stCondLst>
                                        </p:cTn>
                                        <p:tgtEl>
                                          <p:spTgt spid="19"/>
                                        </p:tgtEl>
                                        <p:attrNameLst>
                                          <p:attrName>style.visibility</p:attrName>
                                        </p:attrNameLst>
                                      </p:cBhvr>
                                      <p:to>
                                        <p:strVal val="hidden"/>
                                      </p:to>
                                    </p:set>
                                  </p:childTnLst>
                                </p:cTn>
                              </p:par>
                              <p:par>
                                <p:cTn id="500" presetID="2" presetClass="exit" presetSubtype="4" fill="hold" grpId="3" nodeType="withEffect">
                                  <p:stCondLst>
                                    <p:cond delay="0"/>
                                  </p:stCondLst>
                                  <p:childTnLst>
                                    <p:anim calcmode="lin" valueType="num">
                                      <p:cBhvr additive="base">
                                        <p:cTn id="501" dur="5000"/>
                                        <p:tgtEl>
                                          <p:spTgt spid="20"/>
                                        </p:tgtEl>
                                        <p:attrNameLst>
                                          <p:attrName>ppt_x</p:attrName>
                                        </p:attrNameLst>
                                      </p:cBhvr>
                                      <p:tavLst>
                                        <p:tav tm="0">
                                          <p:val>
                                            <p:strVal val="ppt_x"/>
                                          </p:val>
                                        </p:tav>
                                        <p:tav tm="100000">
                                          <p:val>
                                            <p:strVal val="ppt_x"/>
                                          </p:val>
                                        </p:tav>
                                      </p:tavLst>
                                    </p:anim>
                                    <p:anim calcmode="lin" valueType="num">
                                      <p:cBhvr additive="base">
                                        <p:cTn id="502" dur="5000"/>
                                        <p:tgtEl>
                                          <p:spTgt spid="20"/>
                                        </p:tgtEl>
                                        <p:attrNameLst>
                                          <p:attrName>ppt_y</p:attrName>
                                        </p:attrNameLst>
                                      </p:cBhvr>
                                      <p:tavLst>
                                        <p:tav tm="0">
                                          <p:val>
                                            <p:strVal val="ppt_y"/>
                                          </p:val>
                                        </p:tav>
                                        <p:tav tm="100000">
                                          <p:val>
                                            <p:strVal val="1+ppt_h/2"/>
                                          </p:val>
                                        </p:tav>
                                      </p:tavLst>
                                    </p:anim>
                                    <p:set>
                                      <p:cBhvr>
                                        <p:cTn id="503" dur="1" fill="hold">
                                          <p:stCondLst>
                                            <p:cond delay="4999"/>
                                          </p:stCondLst>
                                        </p:cTn>
                                        <p:tgtEl>
                                          <p:spTgt spid="20"/>
                                        </p:tgtEl>
                                        <p:attrNameLst>
                                          <p:attrName>style.visibility</p:attrName>
                                        </p:attrNameLst>
                                      </p:cBhvr>
                                      <p:to>
                                        <p:strVal val="hidden"/>
                                      </p:to>
                                    </p:set>
                                  </p:childTnLst>
                                </p:cTn>
                              </p:par>
                              <p:par>
                                <p:cTn id="504" presetID="2" presetClass="exit" presetSubtype="4" fill="hold" grpId="3" nodeType="withEffect">
                                  <p:stCondLst>
                                    <p:cond delay="0"/>
                                  </p:stCondLst>
                                  <p:childTnLst>
                                    <p:anim calcmode="lin" valueType="num">
                                      <p:cBhvr additive="base">
                                        <p:cTn id="505" dur="5000"/>
                                        <p:tgtEl>
                                          <p:spTgt spid="21"/>
                                        </p:tgtEl>
                                        <p:attrNameLst>
                                          <p:attrName>ppt_x</p:attrName>
                                        </p:attrNameLst>
                                      </p:cBhvr>
                                      <p:tavLst>
                                        <p:tav tm="0">
                                          <p:val>
                                            <p:strVal val="ppt_x"/>
                                          </p:val>
                                        </p:tav>
                                        <p:tav tm="100000">
                                          <p:val>
                                            <p:strVal val="ppt_x"/>
                                          </p:val>
                                        </p:tav>
                                      </p:tavLst>
                                    </p:anim>
                                    <p:anim calcmode="lin" valueType="num">
                                      <p:cBhvr additive="base">
                                        <p:cTn id="506" dur="5000"/>
                                        <p:tgtEl>
                                          <p:spTgt spid="21"/>
                                        </p:tgtEl>
                                        <p:attrNameLst>
                                          <p:attrName>ppt_y</p:attrName>
                                        </p:attrNameLst>
                                      </p:cBhvr>
                                      <p:tavLst>
                                        <p:tav tm="0">
                                          <p:val>
                                            <p:strVal val="ppt_y"/>
                                          </p:val>
                                        </p:tav>
                                        <p:tav tm="100000">
                                          <p:val>
                                            <p:strVal val="1+ppt_h/2"/>
                                          </p:val>
                                        </p:tav>
                                      </p:tavLst>
                                    </p:anim>
                                    <p:set>
                                      <p:cBhvr>
                                        <p:cTn id="507" dur="1" fill="hold">
                                          <p:stCondLst>
                                            <p:cond delay="4999"/>
                                          </p:stCondLst>
                                        </p:cTn>
                                        <p:tgtEl>
                                          <p:spTgt spid="21"/>
                                        </p:tgtEl>
                                        <p:attrNameLst>
                                          <p:attrName>style.visibility</p:attrName>
                                        </p:attrNameLst>
                                      </p:cBhvr>
                                      <p:to>
                                        <p:strVal val="hidden"/>
                                      </p:to>
                                    </p:set>
                                  </p:childTnLst>
                                </p:cTn>
                              </p:par>
                              <p:par>
                                <p:cTn id="508" presetID="2" presetClass="exit" presetSubtype="4" fill="hold" grpId="3" nodeType="withEffect">
                                  <p:stCondLst>
                                    <p:cond delay="0"/>
                                  </p:stCondLst>
                                  <p:childTnLst>
                                    <p:anim calcmode="lin" valueType="num">
                                      <p:cBhvr additive="base">
                                        <p:cTn id="509" dur="5000"/>
                                        <p:tgtEl>
                                          <p:spTgt spid="22"/>
                                        </p:tgtEl>
                                        <p:attrNameLst>
                                          <p:attrName>ppt_x</p:attrName>
                                        </p:attrNameLst>
                                      </p:cBhvr>
                                      <p:tavLst>
                                        <p:tav tm="0">
                                          <p:val>
                                            <p:strVal val="ppt_x"/>
                                          </p:val>
                                        </p:tav>
                                        <p:tav tm="100000">
                                          <p:val>
                                            <p:strVal val="ppt_x"/>
                                          </p:val>
                                        </p:tav>
                                      </p:tavLst>
                                    </p:anim>
                                    <p:anim calcmode="lin" valueType="num">
                                      <p:cBhvr additive="base">
                                        <p:cTn id="510" dur="5000"/>
                                        <p:tgtEl>
                                          <p:spTgt spid="22"/>
                                        </p:tgtEl>
                                        <p:attrNameLst>
                                          <p:attrName>ppt_y</p:attrName>
                                        </p:attrNameLst>
                                      </p:cBhvr>
                                      <p:tavLst>
                                        <p:tav tm="0">
                                          <p:val>
                                            <p:strVal val="ppt_y"/>
                                          </p:val>
                                        </p:tav>
                                        <p:tav tm="100000">
                                          <p:val>
                                            <p:strVal val="1+ppt_h/2"/>
                                          </p:val>
                                        </p:tav>
                                      </p:tavLst>
                                    </p:anim>
                                    <p:set>
                                      <p:cBhvr>
                                        <p:cTn id="511" dur="1" fill="hold">
                                          <p:stCondLst>
                                            <p:cond delay="4999"/>
                                          </p:stCondLst>
                                        </p:cTn>
                                        <p:tgtEl>
                                          <p:spTgt spid="22"/>
                                        </p:tgtEl>
                                        <p:attrNameLst>
                                          <p:attrName>style.visibility</p:attrName>
                                        </p:attrNameLst>
                                      </p:cBhvr>
                                      <p:to>
                                        <p:strVal val="hidden"/>
                                      </p:to>
                                    </p:set>
                                  </p:childTnLst>
                                </p:cTn>
                              </p:par>
                              <p:par>
                                <p:cTn id="512" presetID="2" presetClass="exit" presetSubtype="4" fill="hold" grpId="3" nodeType="withEffect">
                                  <p:stCondLst>
                                    <p:cond delay="0"/>
                                  </p:stCondLst>
                                  <p:childTnLst>
                                    <p:anim calcmode="lin" valueType="num">
                                      <p:cBhvr additive="base">
                                        <p:cTn id="513" dur="5000"/>
                                        <p:tgtEl>
                                          <p:spTgt spid="23"/>
                                        </p:tgtEl>
                                        <p:attrNameLst>
                                          <p:attrName>ppt_x</p:attrName>
                                        </p:attrNameLst>
                                      </p:cBhvr>
                                      <p:tavLst>
                                        <p:tav tm="0">
                                          <p:val>
                                            <p:strVal val="ppt_x"/>
                                          </p:val>
                                        </p:tav>
                                        <p:tav tm="100000">
                                          <p:val>
                                            <p:strVal val="ppt_x"/>
                                          </p:val>
                                        </p:tav>
                                      </p:tavLst>
                                    </p:anim>
                                    <p:anim calcmode="lin" valueType="num">
                                      <p:cBhvr additive="base">
                                        <p:cTn id="514" dur="5000"/>
                                        <p:tgtEl>
                                          <p:spTgt spid="23"/>
                                        </p:tgtEl>
                                        <p:attrNameLst>
                                          <p:attrName>ppt_y</p:attrName>
                                        </p:attrNameLst>
                                      </p:cBhvr>
                                      <p:tavLst>
                                        <p:tav tm="0">
                                          <p:val>
                                            <p:strVal val="ppt_y"/>
                                          </p:val>
                                        </p:tav>
                                        <p:tav tm="100000">
                                          <p:val>
                                            <p:strVal val="1+ppt_h/2"/>
                                          </p:val>
                                        </p:tav>
                                      </p:tavLst>
                                    </p:anim>
                                    <p:set>
                                      <p:cBhvr>
                                        <p:cTn id="515" dur="1" fill="hold">
                                          <p:stCondLst>
                                            <p:cond delay="4999"/>
                                          </p:stCondLst>
                                        </p:cTn>
                                        <p:tgtEl>
                                          <p:spTgt spid="23"/>
                                        </p:tgtEl>
                                        <p:attrNameLst>
                                          <p:attrName>style.visibility</p:attrName>
                                        </p:attrNameLst>
                                      </p:cBhvr>
                                      <p:to>
                                        <p:strVal val="hidden"/>
                                      </p:to>
                                    </p:set>
                                  </p:childTnLst>
                                </p:cTn>
                              </p:par>
                              <p:par>
                                <p:cTn id="516" presetID="2" presetClass="exit" presetSubtype="4" fill="hold" grpId="3" nodeType="withEffect">
                                  <p:stCondLst>
                                    <p:cond delay="0"/>
                                  </p:stCondLst>
                                  <p:childTnLst>
                                    <p:anim calcmode="lin" valueType="num">
                                      <p:cBhvr additive="base">
                                        <p:cTn id="517" dur="5000"/>
                                        <p:tgtEl>
                                          <p:spTgt spid="24"/>
                                        </p:tgtEl>
                                        <p:attrNameLst>
                                          <p:attrName>ppt_x</p:attrName>
                                        </p:attrNameLst>
                                      </p:cBhvr>
                                      <p:tavLst>
                                        <p:tav tm="0">
                                          <p:val>
                                            <p:strVal val="ppt_x"/>
                                          </p:val>
                                        </p:tav>
                                        <p:tav tm="100000">
                                          <p:val>
                                            <p:strVal val="ppt_x"/>
                                          </p:val>
                                        </p:tav>
                                      </p:tavLst>
                                    </p:anim>
                                    <p:anim calcmode="lin" valueType="num">
                                      <p:cBhvr additive="base">
                                        <p:cTn id="518" dur="5000"/>
                                        <p:tgtEl>
                                          <p:spTgt spid="24"/>
                                        </p:tgtEl>
                                        <p:attrNameLst>
                                          <p:attrName>ppt_y</p:attrName>
                                        </p:attrNameLst>
                                      </p:cBhvr>
                                      <p:tavLst>
                                        <p:tav tm="0">
                                          <p:val>
                                            <p:strVal val="ppt_y"/>
                                          </p:val>
                                        </p:tav>
                                        <p:tav tm="100000">
                                          <p:val>
                                            <p:strVal val="1+ppt_h/2"/>
                                          </p:val>
                                        </p:tav>
                                      </p:tavLst>
                                    </p:anim>
                                    <p:set>
                                      <p:cBhvr>
                                        <p:cTn id="519" dur="1" fill="hold">
                                          <p:stCondLst>
                                            <p:cond delay="4999"/>
                                          </p:stCondLst>
                                        </p:cTn>
                                        <p:tgtEl>
                                          <p:spTgt spid="24"/>
                                        </p:tgtEl>
                                        <p:attrNameLst>
                                          <p:attrName>style.visibility</p:attrName>
                                        </p:attrNameLst>
                                      </p:cBhvr>
                                      <p:to>
                                        <p:strVal val="hidden"/>
                                      </p:to>
                                    </p:set>
                                  </p:childTnLst>
                                </p:cTn>
                              </p:par>
                              <p:par>
                                <p:cTn id="520" presetID="2" presetClass="exit" presetSubtype="4" fill="hold" grpId="3" nodeType="withEffect">
                                  <p:stCondLst>
                                    <p:cond delay="0"/>
                                  </p:stCondLst>
                                  <p:childTnLst>
                                    <p:anim calcmode="lin" valueType="num">
                                      <p:cBhvr additive="base">
                                        <p:cTn id="521" dur="5000"/>
                                        <p:tgtEl>
                                          <p:spTgt spid="25"/>
                                        </p:tgtEl>
                                        <p:attrNameLst>
                                          <p:attrName>ppt_x</p:attrName>
                                        </p:attrNameLst>
                                      </p:cBhvr>
                                      <p:tavLst>
                                        <p:tav tm="0">
                                          <p:val>
                                            <p:strVal val="ppt_x"/>
                                          </p:val>
                                        </p:tav>
                                        <p:tav tm="100000">
                                          <p:val>
                                            <p:strVal val="ppt_x"/>
                                          </p:val>
                                        </p:tav>
                                      </p:tavLst>
                                    </p:anim>
                                    <p:anim calcmode="lin" valueType="num">
                                      <p:cBhvr additive="base">
                                        <p:cTn id="522" dur="5000"/>
                                        <p:tgtEl>
                                          <p:spTgt spid="25"/>
                                        </p:tgtEl>
                                        <p:attrNameLst>
                                          <p:attrName>ppt_y</p:attrName>
                                        </p:attrNameLst>
                                      </p:cBhvr>
                                      <p:tavLst>
                                        <p:tav tm="0">
                                          <p:val>
                                            <p:strVal val="ppt_y"/>
                                          </p:val>
                                        </p:tav>
                                        <p:tav tm="100000">
                                          <p:val>
                                            <p:strVal val="1+ppt_h/2"/>
                                          </p:val>
                                        </p:tav>
                                      </p:tavLst>
                                    </p:anim>
                                    <p:set>
                                      <p:cBhvr>
                                        <p:cTn id="523" dur="1" fill="hold">
                                          <p:stCondLst>
                                            <p:cond delay="4999"/>
                                          </p:stCondLst>
                                        </p:cTn>
                                        <p:tgtEl>
                                          <p:spTgt spid="25"/>
                                        </p:tgtEl>
                                        <p:attrNameLst>
                                          <p:attrName>style.visibility</p:attrName>
                                        </p:attrNameLst>
                                      </p:cBhvr>
                                      <p:to>
                                        <p:strVal val="hidden"/>
                                      </p:to>
                                    </p:set>
                                  </p:childTnLst>
                                </p:cTn>
                              </p:par>
                              <p:par>
                                <p:cTn id="524" presetID="2" presetClass="exit" presetSubtype="4" fill="hold" grpId="3" nodeType="withEffect">
                                  <p:stCondLst>
                                    <p:cond delay="0"/>
                                  </p:stCondLst>
                                  <p:childTnLst>
                                    <p:anim calcmode="lin" valueType="num">
                                      <p:cBhvr additive="base">
                                        <p:cTn id="525" dur="5000"/>
                                        <p:tgtEl>
                                          <p:spTgt spid="26"/>
                                        </p:tgtEl>
                                        <p:attrNameLst>
                                          <p:attrName>ppt_x</p:attrName>
                                        </p:attrNameLst>
                                      </p:cBhvr>
                                      <p:tavLst>
                                        <p:tav tm="0">
                                          <p:val>
                                            <p:strVal val="ppt_x"/>
                                          </p:val>
                                        </p:tav>
                                        <p:tav tm="100000">
                                          <p:val>
                                            <p:strVal val="ppt_x"/>
                                          </p:val>
                                        </p:tav>
                                      </p:tavLst>
                                    </p:anim>
                                    <p:anim calcmode="lin" valueType="num">
                                      <p:cBhvr additive="base">
                                        <p:cTn id="526" dur="5000"/>
                                        <p:tgtEl>
                                          <p:spTgt spid="26"/>
                                        </p:tgtEl>
                                        <p:attrNameLst>
                                          <p:attrName>ppt_y</p:attrName>
                                        </p:attrNameLst>
                                      </p:cBhvr>
                                      <p:tavLst>
                                        <p:tav tm="0">
                                          <p:val>
                                            <p:strVal val="ppt_y"/>
                                          </p:val>
                                        </p:tav>
                                        <p:tav tm="100000">
                                          <p:val>
                                            <p:strVal val="1+ppt_h/2"/>
                                          </p:val>
                                        </p:tav>
                                      </p:tavLst>
                                    </p:anim>
                                    <p:set>
                                      <p:cBhvr>
                                        <p:cTn id="527" dur="1" fill="hold">
                                          <p:stCondLst>
                                            <p:cond delay="4999"/>
                                          </p:stCondLst>
                                        </p:cTn>
                                        <p:tgtEl>
                                          <p:spTgt spid="26"/>
                                        </p:tgtEl>
                                        <p:attrNameLst>
                                          <p:attrName>style.visibility</p:attrName>
                                        </p:attrNameLst>
                                      </p:cBhvr>
                                      <p:to>
                                        <p:strVal val="hidden"/>
                                      </p:to>
                                    </p:set>
                                  </p:childTnLst>
                                </p:cTn>
                              </p:par>
                              <p:par>
                                <p:cTn id="528" presetID="2" presetClass="exit" presetSubtype="4" fill="hold" grpId="3" nodeType="withEffect">
                                  <p:stCondLst>
                                    <p:cond delay="0"/>
                                  </p:stCondLst>
                                  <p:childTnLst>
                                    <p:anim calcmode="lin" valueType="num">
                                      <p:cBhvr additive="base">
                                        <p:cTn id="529" dur="5000"/>
                                        <p:tgtEl>
                                          <p:spTgt spid="27"/>
                                        </p:tgtEl>
                                        <p:attrNameLst>
                                          <p:attrName>ppt_x</p:attrName>
                                        </p:attrNameLst>
                                      </p:cBhvr>
                                      <p:tavLst>
                                        <p:tav tm="0">
                                          <p:val>
                                            <p:strVal val="ppt_x"/>
                                          </p:val>
                                        </p:tav>
                                        <p:tav tm="100000">
                                          <p:val>
                                            <p:strVal val="ppt_x"/>
                                          </p:val>
                                        </p:tav>
                                      </p:tavLst>
                                    </p:anim>
                                    <p:anim calcmode="lin" valueType="num">
                                      <p:cBhvr additive="base">
                                        <p:cTn id="530" dur="5000"/>
                                        <p:tgtEl>
                                          <p:spTgt spid="27"/>
                                        </p:tgtEl>
                                        <p:attrNameLst>
                                          <p:attrName>ppt_y</p:attrName>
                                        </p:attrNameLst>
                                      </p:cBhvr>
                                      <p:tavLst>
                                        <p:tav tm="0">
                                          <p:val>
                                            <p:strVal val="ppt_y"/>
                                          </p:val>
                                        </p:tav>
                                        <p:tav tm="100000">
                                          <p:val>
                                            <p:strVal val="1+ppt_h/2"/>
                                          </p:val>
                                        </p:tav>
                                      </p:tavLst>
                                    </p:anim>
                                    <p:set>
                                      <p:cBhvr>
                                        <p:cTn id="531" dur="1" fill="hold">
                                          <p:stCondLst>
                                            <p:cond delay="4999"/>
                                          </p:stCondLst>
                                        </p:cTn>
                                        <p:tgtEl>
                                          <p:spTgt spid="27"/>
                                        </p:tgtEl>
                                        <p:attrNameLst>
                                          <p:attrName>style.visibility</p:attrName>
                                        </p:attrNameLst>
                                      </p:cBhvr>
                                      <p:to>
                                        <p:strVal val="hidden"/>
                                      </p:to>
                                    </p:set>
                                  </p:childTnLst>
                                </p:cTn>
                              </p:par>
                              <p:par>
                                <p:cTn id="532" presetID="2" presetClass="exit" presetSubtype="4" fill="hold" grpId="3" nodeType="withEffect">
                                  <p:stCondLst>
                                    <p:cond delay="0"/>
                                  </p:stCondLst>
                                  <p:childTnLst>
                                    <p:anim calcmode="lin" valueType="num">
                                      <p:cBhvr additive="base">
                                        <p:cTn id="533" dur="5000"/>
                                        <p:tgtEl>
                                          <p:spTgt spid="28"/>
                                        </p:tgtEl>
                                        <p:attrNameLst>
                                          <p:attrName>ppt_x</p:attrName>
                                        </p:attrNameLst>
                                      </p:cBhvr>
                                      <p:tavLst>
                                        <p:tav tm="0">
                                          <p:val>
                                            <p:strVal val="ppt_x"/>
                                          </p:val>
                                        </p:tav>
                                        <p:tav tm="100000">
                                          <p:val>
                                            <p:strVal val="ppt_x"/>
                                          </p:val>
                                        </p:tav>
                                      </p:tavLst>
                                    </p:anim>
                                    <p:anim calcmode="lin" valueType="num">
                                      <p:cBhvr additive="base">
                                        <p:cTn id="534" dur="5000"/>
                                        <p:tgtEl>
                                          <p:spTgt spid="28"/>
                                        </p:tgtEl>
                                        <p:attrNameLst>
                                          <p:attrName>ppt_y</p:attrName>
                                        </p:attrNameLst>
                                      </p:cBhvr>
                                      <p:tavLst>
                                        <p:tav tm="0">
                                          <p:val>
                                            <p:strVal val="ppt_y"/>
                                          </p:val>
                                        </p:tav>
                                        <p:tav tm="100000">
                                          <p:val>
                                            <p:strVal val="1+ppt_h/2"/>
                                          </p:val>
                                        </p:tav>
                                      </p:tavLst>
                                    </p:anim>
                                    <p:set>
                                      <p:cBhvr>
                                        <p:cTn id="535" dur="1" fill="hold">
                                          <p:stCondLst>
                                            <p:cond delay="4999"/>
                                          </p:stCondLst>
                                        </p:cTn>
                                        <p:tgtEl>
                                          <p:spTgt spid="28"/>
                                        </p:tgtEl>
                                        <p:attrNameLst>
                                          <p:attrName>style.visibility</p:attrName>
                                        </p:attrNameLst>
                                      </p:cBhvr>
                                      <p:to>
                                        <p:strVal val="hidden"/>
                                      </p:to>
                                    </p:set>
                                  </p:childTnLst>
                                </p:cTn>
                              </p:par>
                              <p:par>
                                <p:cTn id="536" presetID="2" presetClass="exit" presetSubtype="4" fill="hold" grpId="3" nodeType="withEffect">
                                  <p:stCondLst>
                                    <p:cond delay="0"/>
                                  </p:stCondLst>
                                  <p:childTnLst>
                                    <p:anim calcmode="lin" valueType="num">
                                      <p:cBhvr additive="base">
                                        <p:cTn id="537" dur="5000"/>
                                        <p:tgtEl>
                                          <p:spTgt spid="29"/>
                                        </p:tgtEl>
                                        <p:attrNameLst>
                                          <p:attrName>ppt_x</p:attrName>
                                        </p:attrNameLst>
                                      </p:cBhvr>
                                      <p:tavLst>
                                        <p:tav tm="0">
                                          <p:val>
                                            <p:strVal val="ppt_x"/>
                                          </p:val>
                                        </p:tav>
                                        <p:tav tm="100000">
                                          <p:val>
                                            <p:strVal val="ppt_x"/>
                                          </p:val>
                                        </p:tav>
                                      </p:tavLst>
                                    </p:anim>
                                    <p:anim calcmode="lin" valueType="num">
                                      <p:cBhvr additive="base">
                                        <p:cTn id="538" dur="5000"/>
                                        <p:tgtEl>
                                          <p:spTgt spid="29"/>
                                        </p:tgtEl>
                                        <p:attrNameLst>
                                          <p:attrName>ppt_y</p:attrName>
                                        </p:attrNameLst>
                                      </p:cBhvr>
                                      <p:tavLst>
                                        <p:tav tm="0">
                                          <p:val>
                                            <p:strVal val="ppt_y"/>
                                          </p:val>
                                        </p:tav>
                                        <p:tav tm="100000">
                                          <p:val>
                                            <p:strVal val="1+ppt_h/2"/>
                                          </p:val>
                                        </p:tav>
                                      </p:tavLst>
                                    </p:anim>
                                    <p:set>
                                      <p:cBhvr>
                                        <p:cTn id="539" dur="1" fill="hold">
                                          <p:stCondLst>
                                            <p:cond delay="4999"/>
                                          </p:stCondLst>
                                        </p:cTn>
                                        <p:tgtEl>
                                          <p:spTgt spid="29"/>
                                        </p:tgtEl>
                                        <p:attrNameLst>
                                          <p:attrName>style.visibility</p:attrName>
                                        </p:attrNameLst>
                                      </p:cBhvr>
                                      <p:to>
                                        <p:strVal val="hidden"/>
                                      </p:to>
                                    </p:set>
                                  </p:childTnLst>
                                </p:cTn>
                              </p:par>
                              <p:par>
                                <p:cTn id="540" presetID="2" presetClass="exit" presetSubtype="4" fill="hold" grpId="3" nodeType="withEffect">
                                  <p:stCondLst>
                                    <p:cond delay="0"/>
                                  </p:stCondLst>
                                  <p:childTnLst>
                                    <p:anim calcmode="lin" valueType="num">
                                      <p:cBhvr additive="base">
                                        <p:cTn id="541" dur="5000"/>
                                        <p:tgtEl>
                                          <p:spTgt spid="30"/>
                                        </p:tgtEl>
                                        <p:attrNameLst>
                                          <p:attrName>ppt_x</p:attrName>
                                        </p:attrNameLst>
                                      </p:cBhvr>
                                      <p:tavLst>
                                        <p:tav tm="0">
                                          <p:val>
                                            <p:strVal val="ppt_x"/>
                                          </p:val>
                                        </p:tav>
                                        <p:tav tm="100000">
                                          <p:val>
                                            <p:strVal val="ppt_x"/>
                                          </p:val>
                                        </p:tav>
                                      </p:tavLst>
                                    </p:anim>
                                    <p:anim calcmode="lin" valueType="num">
                                      <p:cBhvr additive="base">
                                        <p:cTn id="542" dur="5000"/>
                                        <p:tgtEl>
                                          <p:spTgt spid="30"/>
                                        </p:tgtEl>
                                        <p:attrNameLst>
                                          <p:attrName>ppt_y</p:attrName>
                                        </p:attrNameLst>
                                      </p:cBhvr>
                                      <p:tavLst>
                                        <p:tav tm="0">
                                          <p:val>
                                            <p:strVal val="ppt_y"/>
                                          </p:val>
                                        </p:tav>
                                        <p:tav tm="100000">
                                          <p:val>
                                            <p:strVal val="1+ppt_h/2"/>
                                          </p:val>
                                        </p:tav>
                                      </p:tavLst>
                                    </p:anim>
                                    <p:set>
                                      <p:cBhvr>
                                        <p:cTn id="543" dur="1" fill="hold">
                                          <p:stCondLst>
                                            <p:cond delay="4999"/>
                                          </p:stCondLst>
                                        </p:cTn>
                                        <p:tgtEl>
                                          <p:spTgt spid="30"/>
                                        </p:tgtEl>
                                        <p:attrNameLst>
                                          <p:attrName>style.visibility</p:attrName>
                                        </p:attrNameLst>
                                      </p:cBhvr>
                                      <p:to>
                                        <p:strVal val="hidden"/>
                                      </p:to>
                                    </p:set>
                                  </p:childTnLst>
                                </p:cTn>
                              </p:par>
                              <p:par>
                                <p:cTn id="544" presetID="2" presetClass="exit" presetSubtype="4" fill="hold" grpId="3" nodeType="withEffect">
                                  <p:stCondLst>
                                    <p:cond delay="0"/>
                                  </p:stCondLst>
                                  <p:childTnLst>
                                    <p:anim calcmode="lin" valueType="num">
                                      <p:cBhvr additive="base">
                                        <p:cTn id="545" dur="5000"/>
                                        <p:tgtEl>
                                          <p:spTgt spid="31"/>
                                        </p:tgtEl>
                                        <p:attrNameLst>
                                          <p:attrName>ppt_x</p:attrName>
                                        </p:attrNameLst>
                                      </p:cBhvr>
                                      <p:tavLst>
                                        <p:tav tm="0">
                                          <p:val>
                                            <p:strVal val="ppt_x"/>
                                          </p:val>
                                        </p:tav>
                                        <p:tav tm="100000">
                                          <p:val>
                                            <p:strVal val="ppt_x"/>
                                          </p:val>
                                        </p:tav>
                                      </p:tavLst>
                                    </p:anim>
                                    <p:anim calcmode="lin" valueType="num">
                                      <p:cBhvr additive="base">
                                        <p:cTn id="546" dur="5000"/>
                                        <p:tgtEl>
                                          <p:spTgt spid="31"/>
                                        </p:tgtEl>
                                        <p:attrNameLst>
                                          <p:attrName>ppt_y</p:attrName>
                                        </p:attrNameLst>
                                      </p:cBhvr>
                                      <p:tavLst>
                                        <p:tav tm="0">
                                          <p:val>
                                            <p:strVal val="ppt_y"/>
                                          </p:val>
                                        </p:tav>
                                        <p:tav tm="100000">
                                          <p:val>
                                            <p:strVal val="1+ppt_h/2"/>
                                          </p:val>
                                        </p:tav>
                                      </p:tavLst>
                                    </p:anim>
                                    <p:set>
                                      <p:cBhvr>
                                        <p:cTn id="547" dur="1" fill="hold">
                                          <p:stCondLst>
                                            <p:cond delay="4999"/>
                                          </p:stCondLst>
                                        </p:cTn>
                                        <p:tgtEl>
                                          <p:spTgt spid="31"/>
                                        </p:tgtEl>
                                        <p:attrNameLst>
                                          <p:attrName>style.visibility</p:attrName>
                                        </p:attrNameLst>
                                      </p:cBhvr>
                                      <p:to>
                                        <p:strVal val="hidden"/>
                                      </p:to>
                                    </p:set>
                                  </p:childTnLst>
                                </p:cTn>
                              </p:par>
                              <p:par>
                                <p:cTn id="548" presetID="2" presetClass="exit" presetSubtype="4" fill="hold" grpId="3" nodeType="withEffect">
                                  <p:stCondLst>
                                    <p:cond delay="0"/>
                                  </p:stCondLst>
                                  <p:childTnLst>
                                    <p:anim calcmode="lin" valueType="num">
                                      <p:cBhvr additive="base">
                                        <p:cTn id="549" dur="5000"/>
                                        <p:tgtEl>
                                          <p:spTgt spid="32"/>
                                        </p:tgtEl>
                                        <p:attrNameLst>
                                          <p:attrName>ppt_x</p:attrName>
                                        </p:attrNameLst>
                                      </p:cBhvr>
                                      <p:tavLst>
                                        <p:tav tm="0">
                                          <p:val>
                                            <p:strVal val="ppt_x"/>
                                          </p:val>
                                        </p:tav>
                                        <p:tav tm="100000">
                                          <p:val>
                                            <p:strVal val="ppt_x"/>
                                          </p:val>
                                        </p:tav>
                                      </p:tavLst>
                                    </p:anim>
                                    <p:anim calcmode="lin" valueType="num">
                                      <p:cBhvr additive="base">
                                        <p:cTn id="550" dur="5000"/>
                                        <p:tgtEl>
                                          <p:spTgt spid="32"/>
                                        </p:tgtEl>
                                        <p:attrNameLst>
                                          <p:attrName>ppt_y</p:attrName>
                                        </p:attrNameLst>
                                      </p:cBhvr>
                                      <p:tavLst>
                                        <p:tav tm="0">
                                          <p:val>
                                            <p:strVal val="ppt_y"/>
                                          </p:val>
                                        </p:tav>
                                        <p:tav tm="100000">
                                          <p:val>
                                            <p:strVal val="1+ppt_h/2"/>
                                          </p:val>
                                        </p:tav>
                                      </p:tavLst>
                                    </p:anim>
                                    <p:set>
                                      <p:cBhvr>
                                        <p:cTn id="551" dur="1" fill="hold">
                                          <p:stCondLst>
                                            <p:cond delay="4999"/>
                                          </p:stCondLst>
                                        </p:cTn>
                                        <p:tgtEl>
                                          <p:spTgt spid="32"/>
                                        </p:tgtEl>
                                        <p:attrNameLst>
                                          <p:attrName>style.visibility</p:attrName>
                                        </p:attrNameLst>
                                      </p:cBhvr>
                                      <p:to>
                                        <p:strVal val="hidden"/>
                                      </p:to>
                                    </p:set>
                                  </p:childTnLst>
                                </p:cTn>
                              </p:par>
                              <p:par>
                                <p:cTn id="552" presetID="2" presetClass="exit" presetSubtype="4" fill="hold" grpId="3" nodeType="withEffect">
                                  <p:stCondLst>
                                    <p:cond delay="0"/>
                                  </p:stCondLst>
                                  <p:childTnLst>
                                    <p:anim calcmode="lin" valueType="num">
                                      <p:cBhvr additive="base">
                                        <p:cTn id="553" dur="5000"/>
                                        <p:tgtEl>
                                          <p:spTgt spid="33"/>
                                        </p:tgtEl>
                                        <p:attrNameLst>
                                          <p:attrName>ppt_x</p:attrName>
                                        </p:attrNameLst>
                                      </p:cBhvr>
                                      <p:tavLst>
                                        <p:tav tm="0">
                                          <p:val>
                                            <p:strVal val="ppt_x"/>
                                          </p:val>
                                        </p:tav>
                                        <p:tav tm="100000">
                                          <p:val>
                                            <p:strVal val="ppt_x"/>
                                          </p:val>
                                        </p:tav>
                                      </p:tavLst>
                                    </p:anim>
                                    <p:anim calcmode="lin" valueType="num">
                                      <p:cBhvr additive="base">
                                        <p:cTn id="554" dur="5000"/>
                                        <p:tgtEl>
                                          <p:spTgt spid="33"/>
                                        </p:tgtEl>
                                        <p:attrNameLst>
                                          <p:attrName>ppt_y</p:attrName>
                                        </p:attrNameLst>
                                      </p:cBhvr>
                                      <p:tavLst>
                                        <p:tav tm="0">
                                          <p:val>
                                            <p:strVal val="ppt_y"/>
                                          </p:val>
                                        </p:tav>
                                        <p:tav tm="100000">
                                          <p:val>
                                            <p:strVal val="1+ppt_h/2"/>
                                          </p:val>
                                        </p:tav>
                                      </p:tavLst>
                                    </p:anim>
                                    <p:set>
                                      <p:cBhvr>
                                        <p:cTn id="555" dur="1" fill="hold">
                                          <p:stCondLst>
                                            <p:cond delay="4999"/>
                                          </p:stCondLst>
                                        </p:cTn>
                                        <p:tgtEl>
                                          <p:spTgt spid="33"/>
                                        </p:tgtEl>
                                        <p:attrNameLst>
                                          <p:attrName>style.visibility</p:attrName>
                                        </p:attrNameLst>
                                      </p:cBhvr>
                                      <p:to>
                                        <p:strVal val="hidden"/>
                                      </p:to>
                                    </p:set>
                                  </p:childTnLst>
                                </p:cTn>
                              </p:par>
                              <p:par>
                                <p:cTn id="556" presetID="2" presetClass="exit" presetSubtype="4" fill="hold" grpId="3" nodeType="withEffect">
                                  <p:stCondLst>
                                    <p:cond delay="0"/>
                                  </p:stCondLst>
                                  <p:childTnLst>
                                    <p:anim calcmode="lin" valueType="num">
                                      <p:cBhvr additive="base">
                                        <p:cTn id="557" dur="5000"/>
                                        <p:tgtEl>
                                          <p:spTgt spid="34"/>
                                        </p:tgtEl>
                                        <p:attrNameLst>
                                          <p:attrName>ppt_x</p:attrName>
                                        </p:attrNameLst>
                                      </p:cBhvr>
                                      <p:tavLst>
                                        <p:tav tm="0">
                                          <p:val>
                                            <p:strVal val="ppt_x"/>
                                          </p:val>
                                        </p:tav>
                                        <p:tav tm="100000">
                                          <p:val>
                                            <p:strVal val="ppt_x"/>
                                          </p:val>
                                        </p:tav>
                                      </p:tavLst>
                                    </p:anim>
                                    <p:anim calcmode="lin" valueType="num">
                                      <p:cBhvr additive="base">
                                        <p:cTn id="558" dur="5000"/>
                                        <p:tgtEl>
                                          <p:spTgt spid="34"/>
                                        </p:tgtEl>
                                        <p:attrNameLst>
                                          <p:attrName>ppt_y</p:attrName>
                                        </p:attrNameLst>
                                      </p:cBhvr>
                                      <p:tavLst>
                                        <p:tav tm="0">
                                          <p:val>
                                            <p:strVal val="ppt_y"/>
                                          </p:val>
                                        </p:tav>
                                        <p:tav tm="100000">
                                          <p:val>
                                            <p:strVal val="1+ppt_h/2"/>
                                          </p:val>
                                        </p:tav>
                                      </p:tavLst>
                                    </p:anim>
                                    <p:set>
                                      <p:cBhvr>
                                        <p:cTn id="559" dur="1" fill="hold">
                                          <p:stCondLst>
                                            <p:cond delay="4999"/>
                                          </p:stCondLst>
                                        </p:cTn>
                                        <p:tgtEl>
                                          <p:spTgt spid="34"/>
                                        </p:tgtEl>
                                        <p:attrNameLst>
                                          <p:attrName>style.visibility</p:attrName>
                                        </p:attrNameLst>
                                      </p:cBhvr>
                                      <p:to>
                                        <p:strVal val="hidden"/>
                                      </p:to>
                                    </p:set>
                                  </p:childTnLst>
                                </p:cTn>
                              </p:par>
                              <p:par>
                                <p:cTn id="560" presetID="2" presetClass="exit" presetSubtype="4" fill="hold" grpId="3" nodeType="withEffect">
                                  <p:stCondLst>
                                    <p:cond delay="0"/>
                                  </p:stCondLst>
                                  <p:childTnLst>
                                    <p:anim calcmode="lin" valueType="num">
                                      <p:cBhvr additive="base">
                                        <p:cTn id="561" dur="5000"/>
                                        <p:tgtEl>
                                          <p:spTgt spid="35"/>
                                        </p:tgtEl>
                                        <p:attrNameLst>
                                          <p:attrName>ppt_x</p:attrName>
                                        </p:attrNameLst>
                                      </p:cBhvr>
                                      <p:tavLst>
                                        <p:tav tm="0">
                                          <p:val>
                                            <p:strVal val="ppt_x"/>
                                          </p:val>
                                        </p:tav>
                                        <p:tav tm="100000">
                                          <p:val>
                                            <p:strVal val="ppt_x"/>
                                          </p:val>
                                        </p:tav>
                                      </p:tavLst>
                                    </p:anim>
                                    <p:anim calcmode="lin" valueType="num">
                                      <p:cBhvr additive="base">
                                        <p:cTn id="562" dur="5000"/>
                                        <p:tgtEl>
                                          <p:spTgt spid="35"/>
                                        </p:tgtEl>
                                        <p:attrNameLst>
                                          <p:attrName>ppt_y</p:attrName>
                                        </p:attrNameLst>
                                      </p:cBhvr>
                                      <p:tavLst>
                                        <p:tav tm="0">
                                          <p:val>
                                            <p:strVal val="ppt_y"/>
                                          </p:val>
                                        </p:tav>
                                        <p:tav tm="100000">
                                          <p:val>
                                            <p:strVal val="1+ppt_h/2"/>
                                          </p:val>
                                        </p:tav>
                                      </p:tavLst>
                                    </p:anim>
                                    <p:set>
                                      <p:cBhvr>
                                        <p:cTn id="563" dur="1" fill="hold">
                                          <p:stCondLst>
                                            <p:cond delay="4999"/>
                                          </p:stCondLst>
                                        </p:cTn>
                                        <p:tgtEl>
                                          <p:spTgt spid="35"/>
                                        </p:tgtEl>
                                        <p:attrNameLst>
                                          <p:attrName>style.visibility</p:attrName>
                                        </p:attrNameLst>
                                      </p:cBhvr>
                                      <p:to>
                                        <p:strVal val="hidden"/>
                                      </p:to>
                                    </p:set>
                                  </p:childTnLst>
                                </p:cTn>
                              </p:par>
                              <p:par>
                                <p:cTn id="564" presetID="2" presetClass="exit" presetSubtype="4" fill="hold" grpId="3" nodeType="withEffect">
                                  <p:stCondLst>
                                    <p:cond delay="0"/>
                                  </p:stCondLst>
                                  <p:childTnLst>
                                    <p:anim calcmode="lin" valueType="num">
                                      <p:cBhvr additive="base">
                                        <p:cTn id="565" dur="5000"/>
                                        <p:tgtEl>
                                          <p:spTgt spid="36"/>
                                        </p:tgtEl>
                                        <p:attrNameLst>
                                          <p:attrName>ppt_x</p:attrName>
                                        </p:attrNameLst>
                                      </p:cBhvr>
                                      <p:tavLst>
                                        <p:tav tm="0">
                                          <p:val>
                                            <p:strVal val="ppt_x"/>
                                          </p:val>
                                        </p:tav>
                                        <p:tav tm="100000">
                                          <p:val>
                                            <p:strVal val="ppt_x"/>
                                          </p:val>
                                        </p:tav>
                                      </p:tavLst>
                                    </p:anim>
                                    <p:anim calcmode="lin" valueType="num">
                                      <p:cBhvr additive="base">
                                        <p:cTn id="566" dur="5000"/>
                                        <p:tgtEl>
                                          <p:spTgt spid="36"/>
                                        </p:tgtEl>
                                        <p:attrNameLst>
                                          <p:attrName>ppt_y</p:attrName>
                                        </p:attrNameLst>
                                      </p:cBhvr>
                                      <p:tavLst>
                                        <p:tav tm="0">
                                          <p:val>
                                            <p:strVal val="ppt_y"/>
                                          </p:val>
                                        </p:tav>
                                        <p:tav tm="100000">
                                          <p:val>
                                            <p:strVal val="1+ppt_h/2"/>
                                          </p:val>
                                        </p:tav>
                                      </p:tavLst>
                                    </p:anim>
                                    <p:set>
                                      <p:cBhvr>
                                        <p:cTn id="567" dur="1" fill="hold">
                                          <p:stCondLst>
                                            <p:cond delay="4999"/>
                                          </p:stCondLst>
                                        </p:cTn>
                                        <p:tgtEl>
                                          <p:spTgt spid="36"/>
                                        </p:tgtEl>
                                        <p:attrNameLst>
                                          <p:attrName>style.visibility</p:attrName>
                                        </p:attrNameLst>
                                      </p:cBhvr>
                                      <p:to>
                                        <p:strVal val="hidden"/>
                                      </p:to>
                                    </p:set>
                                  </p:childTnLst>
                                </p:cTn>
                              </p:par>
                              <p:par>
                                <p:cTn id="568" presetID="2" presetClass="exit" presetSubtype="4" fill="hold" grpId="3" nodeType="withEffect">
                                  <p:stCondLst>
                                    <p:cond delay="0"/>
                                  </p:stCondLst>
                                  <p:childTnLst>
                                    <p:anim calcmode="lin" valueType="num">
                                      <p:cBhvr additive="base">
                                        <p:cTn id="569" dur="5000"/>
                                        <p:tgtEl>
                                          <p:spTgt spid="37"/>
                                        </p:tgtEl>
                                        <p:attrNameLst>
                                          <p:attrName>ppt_x</p:attrName>
                                        </p:attrNameLst>
                                      </p:cBhvr>
                                      <p:tavLst>
                                        <p:tav tm="0">
                                          <p:val>
                                            <p:strVal val="ppt_x"/>
                                          </p:val>
                                        </p:tav>
                                        <p:tav tm="100000">
                                          <p:val>
                                            <p:strVal val="ppt_x"/>
                                          </p:val>
                                        </p:tav>
                                      </p:tavLst>
                                    </p:anim>
                                    <p:anim calcmode="lin" valueType="num">
                                      <p:cBhvr additive="base">
                                        <p:cTn id="570" dur="5000"/>
                                        <p:tgtEl>
                                          <p:spTgt spid="37"/>
                                        </p:tgtEl>
                                        <p:attrNameLst>
                                          <p:attrName>ppt_y</p:attrName>
                                        </p:attrNameLst>
                                      </p:cBhvr>
                                      <p:tavLst>
                                        <p:tav tm="0">
                                          <p:val>
                                            <p:strVal val="ppt_y"/>
                                          </p:val>
                                        </p:tav>
                                        <p:tav tm="100000">
                                          <p:val>
                                            <p:strVal val="1+ppt_h/2"/>
                                          </p:val>
                                        </p:tav>
                                      </p:tavLst>
                                    </p:anim>
                                    <p:set>
                                      <p:cBhvr>
                                        <p:cTn id="571" dur="1" fill="hold">
                                          <p:stCondLst>
                                            <p:cond delay="4999"/>
                                          </p:stCondLst>
                                        </p:cTn>
                                        <p:tgtEl>
                                          <p:spTgt spid="37"/>
                                        </p:tgtEl>
                                        <p:attrNameLst>
                                          <p:attrName>style.visibility</p:attrName>
                                        </p:attrNameLst>
                                      </p:cBhvr>
                                      <p:to>
                                        <p:strVal val="hidden"/>
                                      </p:to>
                                    </p:set>
                                  </p:childTnLst>
                                </p:cTn>
                              </p:par>
                              <p:par>
                                <p:cTn id="572" presetID="2" presetClass="exit" presetSubtype="4" fill="hold" grpId="3" nodeType="withEffect">
                                  <p:stCondLst>
                                    <p:cond delay="0"/>
                                  </p:stCondLst>
                                  <p:childTnLst>
                                    <p:anim calcmode="lin" valueType="num">
                                      <p:cBhvr additive="base">
                                        <p:cTn id="573" dur="5000"/>
                                        <p:tgtEl>
                                          <p:spTgt spid="38"/>
                                        </p:tgtEl>
                                        <p:attrNameLst>
                                          <p:attrName>ppt_x</p:attrName>
                                        </p:attrNameLst>
                                      </p:cBhvr>
                                      <p:tavLst>
                                        <p:tav tm="0">
                                          <p:val>
                                            <p:strVal val="ppt_x"/>
                                          </p:val>
                                        </p:tav>
                                        <p:tav tm="100000">
                                          <p:val>
                                            <p:strVal val="ppt_x"/>
                                          </p:val>
                                        </p:tav>
                                      </p:tavLst>
                                    </p:anim>
                                    <p:anim calcmode="lin" valueType="num">
                                      <p:cBhvr additive="base">
                                        <p:cTn id="574" dur="5000"/>
                                        <p:tgtEl>
                                          <p:spTgt spid="38"/>
                                        </p:tgtEl>
                                        <p:attrNameLst>
                                          <p:attrName>ppt_y</p:attrName>
                                        </p:attrNameLst>
                                      </p:cBhvr>
                                      <p:tavLst>
                                        <p:tav tm="0">
                                          <p:val>
                                            <p:strVal val="ppt_y"/>
                                          </p:val>
                                        </p:tav>
                                        <p:tav tm="100000">
                                          <p:val>
                                            <p:strVal val="1+ppt_h/2"/>
                                          </p:val>
                                        </p:tav>
                                      </p:tavLst>
                                    </p:anim>
                                    <p:set>
                                      <p:cBhvr>
                                        <p:cTn id="575" dur="1" fill="hold">
                                          <p:stCondLst>
                                            <p:cond delay="4999"/>
                                          </p:stCondLst>
                                        </p:cTn>
                                        <p:tgtEl>
                                          <p:spTgt spid="38"/>
                                        </p:tgtEl>
                                        <p:attrNameLst>
                                          <p:attrName>style.visibility</p:attrName>
                                        </p:attrNameLst>
                                      </p:cBhvr>
                                      <p:to>
                                        <p:strVal val="hidden"/>
                                      </p:to>
                                    </p:set>
                                  </p:childTnLst>
                                </p:cTn>
                              </p:par>
                              <p:par>
                                <p:cTn id="576" presetID="2" presetClass="exit" presetSubtype="4" fill="hold" grpId="3" nodeType="withEffect">
                                  <p:stCondLst>
                                    <p:cond delay="0"/>
                                  </p:stCondLst>
                                  <p:childTnLst>
                                    <p:anim calcmode="lin" valueType="num">
                                      <p:cBhvr additive="base">
                                        <p:cTn id="577" dur="5000"/>
                                        <p:tgtEl>
                                          <p:spTgt spid="39"/>
                                        </p:tgtEl>
                                        <p:attrNameLst>
                                          <p:attrName>ppt_x</p:attrName>
                                        </p:attrNameLst>
                                      </p:cBhvr>
                                      <p:tavLst>
                                        <p:tav tm="0">
                                          <p:val>
                                            <p:strVal val="ppt_x"/>
                                          </p:val>
                                        </p:tav>
                                        <p:tav tm="100000">
                                          <p:val>
                                            <p:strVal val="ppt_x"/>
                                          </p:val>
                                        </p:tav>
                                      </p:tavLst>
                                    </p:anim>
                                    <p:anim calcmode="lin" valueType="num">
                                      <p:cBhvr additive="base">
                                        <p:cTn id="578" dur="5000"/>
                                        <p:tgtEl>
                                          <p:spTgt spid="39"/>
                                        </p:tgtEl>
                                        <p:attrNameLst>
                                          <p:attrName>ppt_y</p:attrName>
                                        </p:attrNameLst>
                                      </p:cBhvr>
                                      <p:tavLst>
                                        <p:tav tm="0">
                                          <p:val>
                                            <p:strVal val="ppt_y"/>
                                          </p:val>
                                        </p:tav>
                                        <p:tav tm="100000">
                                          <p:val>
                                            <p:strVal val="1+ppt_h/2"/>
                                          </p:val>
                                        </p:tav>
                                      </p:tavLst>
                                    </p:anim>
                                    <p:set>
                                      <p:cBhvr>
                                        <p:cTn id="579" dur="1" fill="hold">
                                          <p:stCondLst>
                                            <p:cond delay="4999"/>
                                          </p:stCondLst>
                                        </p:cTn>
                                        <p:tgtEl>
                                          <p:spTgt spid="39"/>
                                        </p:tgtEl>
                                        <p:attrNameLst>
                                          <p:attrName>style.visibility</p:attrName>
                                        </p:attrNameLst>
                                      </p:cBhvr>
                                      <p:to>
                                        <p:strVal val="hidden"/>
                                      </p:to>
                                    </p:set>
                                  </p:childTnLst>
                                </p:cTn>
                              </p:par>
                              <p:par>
                                <p:cTn id="580" presetID="2" presetClass="exit" presetSubtype="4" fill="hold" grpId="3" nodeType="withEffect">
                                  <p:stCondLst>
                                    <p:cond delay="0"/>
                                  </p:stCondLst>
                                  <p:childTnLst>
                                    <p:anim calcmode="lin" valueType="num">
                                      <p:cBhvr additive="base">
                                        <p:cTn id="581" dur="5000"/>
                                        <p:tgtEl>
                                          <p:spTgt spid="40"/>
                                        </p:tgtEl>
                                        <p:attrNameLst>
                                          <p:attrName>ppt_x</p:attrName>
                                        </p:attrNameLst>
                                      </p:cBhvr>
                                      <p:tavLst>
                                        <p:tav tm="0">
                                          <p:val>
                                            <p:strVal val="ppt_x"/>
                                          </p:val>
                                        </p:tav>
                                        <p:tav tm="100000">
                                          <p:val>
                                            <p:strVal val="ppt_x"/>
                                          </p:val>
                                        </p:tav>
                                      </p:tavLst>
                                    </p:anim>
                                    <p:anim calcmode="lin" valueType="num">
                                      <p:cBhvr additive="base">
                                        <p:cTn id="582" dur="5000"/>
                                        <p:tgtEl>
                                          <p:spTgt spid="40"/>
                                        </p:tgtEl>
                                        <p:attrNameLst>
                                          <p:attrName>ppt_y</p:attrName>
                                        </p:attrNameLst>
                                      </p:cBhvr>
                                      <p:tavLst>
                                        <p:tav tm="0">
                                          <p:val>
                                            <p:strVal val="ppt_y"/>
                                          </p:val>
                                        </p:tav>
                                        <p:tav tm="100000">
                                          <p:val>
                                            <p:strVal val="1+ppt_h/2"/>
                                          </p:val>
                                        </p:tav>
                                      </p:tavLst>
                                    </p:anim>
                                    <p:set>
                                      <p:cBhvr>
                                        <p:cTn id="583" dur="1" fill="hold">
                                          <p:stCondLst>
                                            <p:cond delay="4999"/>
                                          </p:stCondLst>
                                        </p:cTn>
                                        <p:tgtEl>
                                          <p:spTgt spid="40"/>
                                        </p:tgtEl>
                                        <p:attrNameLst>
                                          <p:attrName>style.visibility</p:attrName>
                                        </p:attrNameLst>
                                      </p:cBhvr>
                                      <p:to>
                                        <p:strVal val="hidden"/>
                                      </p:to>
                                    </p:set>
                                  </p:childTnLst>
                                </p:cTn>
                              </p:par>
                              <p:par>
                                <p:cTn id="584" presetID="2" presetClass="exit" presetSubtype="4" fill="hold" grpId="3" nodeType="withEffect">
                                  <p:stCondLst>
                                    <p:cond delay="0"/>
                                  </p:stCondLst>
                                  <p:childTnLst>
                                    <p:anim calcmode="lin" valueType="num">
                                      <p:cBhvr additive="base">
                                        <p:cTn id="585" dur="5000"/>
                                        <p:tgtEl>
                                          <p:spTgt spid="41"/>
                                        </p:tgtEl>
                                        <p:attrNameLst>
                                          <p:attrName>ppt_x</p:attrName>
                                        </p:attrNameLst>
                                      </p:cBhvr>
                                      <p:tavLst>
                                        <p:tav tm="0">
                                          <p:val>
                                            <p:strVal val="ppt_x"/>
                                          </p:val>
                                        </p:tav>
                                        <p:tav tm="100000">
                                          <p:val>
                                            <p:strVal val="ppt_x"/>
                                          </p:val>
                                        </p:tav>
                                      </p:tavLst>
                                    </p:anim>
                                    <p:anim calcmode="lin" valueType="num">
                                      <p:cBhvr additive="base">
                                        <p:cTn id="586" dur="5000"/>
                                        <p:tgtEl>
                                          <p:spTgt spid="41"/>
                                        </p:tgtEl>
                                        <p:attrNameLst>
                                          <p:attrName>ppt_y</p:attrName>
                                        </p:attrNameLst>
                                      </p:cBhvr>
                                      <p:tavLst>
                                        <p:tav tm="0">
                                          <p:val>
                                            <p:strVal val="ppt_y"/>
                                          </p:val>
                                        </p:tav>
                                        <p:tav tm="100000">
                                          <p:val>
                                            <p:strVal val="1+ppt_h/2"/>
                                          </p:val>
                                        </p:tav>
                                      </p:tavLst>
                                    </p:anim>
                                    <p:set>
                                      <p:cBhvr>
                                        <p:cTn id="587" dur="1" fill="hold">
                                          <p:stCondLst>
                                            <p:cond delay="4999"/>
                                          </p:stCondLst>
                                        </p:cTn>
                                        <p:tgtEl>
                                          <p:spTgt spid="41"/>
                                        </p:tgtEl>
                                        <p:attrNameLst>
                                          <p:attrName>style.visibility</p:attrName>
                                        </p:attrNameLst>
                                      </p:cBhvr>
                                      <p:to>
                                        <p:strVal val="hidden"/>
                                      </p:to>
                                    </p:set>
                                  </p:childTnLst>
                                </p:cTn>
                              </p:par>
                              <p:par>
                                <p:cTn id="588" presetID="2" presetClass="exit" presetSubtype="4" fill="hold" grpId="3" nodeType="withEffect">
                                  <p:stCondLst>
                                    <p:cond delay="0"/>
                                  </p:stCondLst>
                                  <p:childTnLst>
                                    <p:anim calcmode="lin" valueType="num">
                                      <p:cBhvr additive="base">
                                        <p:cTn id="589" dur="5000"/>
                                        <p:tgtEl>
                                          <p:spTgt spid="42"/>
                                        </p:tgtEl>
                                        <p:attrNameLst>
                                          <p:attrName>ppt_x</p:attrName>
                                        </p:attrNameLst>
                                      </p:cBhvr>
                                      <p:tavLst>
                                        <p:tav tm="0">
                                          <p:val>
                                            <p:strVal val="ppt_x"/>
                                          </p:val>
                                        </p:tav>
                                        <p:tav tm="100000">
                                          <p:val>
                                            <p:strVal val="ppt_x"/>
                                          </p:val>
                                        </p:tav>
                                      </p:tavLst>
                                    </p:anim>
                                    <p:anim calcmode="lin" valueType="num">
                                      <p:cBhvr additive="base">
                                        <p:cTn id="590" dur="5000"/>
                                        <p:tgtEl>
                                          <p:spTgt spid="42"/>
                                        </p:tgtEl>
                                        <p:attrNameLst>
                                          <p:attrName>ppt_y</p:attrName>
                                        </p:attrNameLst>
                                      </p:cBhvr>
                                      <p:tavLst>
                                        <p:tav tm="0">
                                          <p:val>
                                            <p:strVal val="ppt_y"/>
                                          </p:val>
                                        </p:tav>
                                        <p:tav tm="100000">
                                          <p:val>
                                            <p:strVal val="1+ppt_h/2"/>
                                          </p:val>
                                        </p:tav>
                                      </p:tavLst>
                                    </p:anim>
                                    <p:set>
                                      <p:cBhvr>
                                        <p:cTn id="591" dur="1" fill="hold">
                                          <p:stCondLst>
                                            <p:cond delay="4999"/>
                                          </p:stCondLst>
                                        </p:cTn>
                                        <p:tgtEl>
                                          <p:spTgt spid="42"/>
                                        </p:tgtEl>
                                        <p:attrNameLst>
                                          <p:attrName>style.visibility</p:attrName>
                                        </p:attrNameLst>
                                      </p:cBhvr>
                                      <p:to>
                                        <p:strVal val="hidden"/>
                                      </p:to>
                                    </p:set>
                                  </p:childTnLst>
                                </p:cTn>
                              </p:par>
                              <p:par>
                                <p:cTn id="592" presetID="2" presetClass="exit" presetSubtype="4" fill="hold" grpId="3" nodeType="withEffect">
                                  <p:stCondLst>
                                    <p:cond delay="0"/>
                                  </p:stCondLst>
                                  <p:childTnLst>
                                    <p:anim calcmode="lin" valueType="num">
                                      <p:cBhvr additive="base">
                                        <p:cTn id="593" dur="5000"/>
                                        <p:tgtEl>
                                          <p:spTgt spid="43"/>
                                        </p:tgtEl>
                                        <p:attrNameLst>
                                          <p:attrName>ppt_x</p:attrName>
                                        </p:attrNameLst>
                                      </p:cBhvr>
                                      <p:tavLst>
                                        <p:tav tm="0">
                                          <p:val>
                                            <p:strVal val="ppt_x"/>
                                          </p:val>
                                        </p:tav>
                                        <p:tav tm="100000">
                                          <p:val>
                                            <p:strVal val="ppt_x"/>
                                          </p:val>
                                        </p:tav>
                                      </p:tavLst>
                                    </p:anim>
                                    <p:anim calcmode="lin" valueType="num">
                                      <p:cBhvr additive="base">
                                        <p:cTn id="594" dur="5000"/>
                                        <p:tgtEl>
                                          <p:spTgt spid="43"/>
                                        </p:tgtEl>
                                        <p:attrNameLst>
                                          <p:attrName>ppt_y</p:attrName>
                                        </p:attrNameLst>
                                      </p:cBhvr>
                                      <p:tavLst>
                                        <p:tav tm="0">
                                          <p:val>
                                            <p:strVal val="ppt_y"/>
                                          </p:val>
                                        </p:tav>
                                        <p:tav tm="100000">
                                          <p:val>
                                            <p:strVal val="1+ppt_h/2"/>
                                          </p:val>
                                        </p:tav>
                                      </p:tavLst>
                                    </p:anim>
                                    <p:set>
                                      <p:cBhvr>
                                        <p:cTn id="595" dur="1" fill="hold">
                                          <p:stCondLst>
                                            <p:cond delay="4999"/>
                                          </p:stCondLst>
                                        </p:cTn>
                                        <p:tgtEl>
                                          <p:spTgt spid="43"/>
                                        </p:tgtEl>
                                        <p:attrNameLst>
                                          <p:attrName>style.visibility</p:attrName>
                                        </p:attrNameLst>
                                      </p:cBhvr>
                                      <p:to>
                                        <p:strVal val="hidden"/>
                                      </p:to>
                                    </p:set>
                                  </p:childTnLst>
                                </p:cTn>
                              </p:par>
                              <p:par>
                                <p:cTn id="596" presetID="2" presetClass="exit" presetSubtype="4" fill="hold" grpId="3" nodeType="withEffect">
                                  <p:stCondLst>
                                    <p:cond delay="0"/>
                                  </p:stCondLst>
                                  <p:childTnLst>
                                    <p:anim calcmode="lin" valueType="num">
                                      <p:cBhvr additive="base">
                                        <p:cTn id="597" dur="5000"/>
                                        <p:tgtEl>
                                          <p:spTgt spid="44"/>
                                        </p:tgtEl>
                                        <p:attrNameLst>
                                          <p:attrName>ppt_x</p:attrName>
                                        </p:attrNameLst>
                                      </p:cBhvr>
                                      <p:tavLst>
                                        <p:tav tm="0">
                                          <p:val>
                                            <p:strVal val="ppt_x"/>
                                          </p:val>
                                        </p:tav>
                                        <p:tav tm="100000">
                                          <p:val>
                                            <p:strVal val="ppt_x"/>
                                          </p:val>
                                        </p:tav>
                                      </p:tavLst>
                                    </p:anim>
                                    <p:anim calcmode="lin" valueType="num">
                                      <p:cBhvr additive="base">
                                        <p:cTn id="598" dur="5000"/>
                                        <p:tgtEl>
                                          <p:spTgt spid="44"/>
                                        </p:tgtEl>
                                        <p:attrNameLst>
                                          <p:attrName>ppt_y</p:attrName>
                                        </p:attrNameLst>
                                      </p:cBhvr>
                                      <p:tavLst>
                                        <p:tav tm="0">
                                          <p:val>
                                            <p:strVal val="ppt_y"/>
                                          </p:val>
                                        </p:tav>
                                        <p:tav tm="100000">
                                          <p:val>
                                            <p:strVal val="1+ppt_h/2"/>
                                          </p:val>
                                        </p:tav>
                                      </p:tavLst>
                                    </p:anim>
                                    <p:set>
                                      <p:cBhvr>
                                        <p:cTn id="599" dur="1" fill="hold">
                                          <p:stCondLst>
                                            <p:cond delay="4999"/>
                                          </p:stCondLst>
                                        </p:cTn>
                                        <p:tgtEl>
                                          <p:spTgt spid="44"/>
                                        </p:tgtEl>
                                        <p:attrNameLst>
                                          <p:attrName>style.visibility</p:attrName>
                                        </p:attrNameLst>
                                      </p:cBhvr>
                                      <p:to>
                                        <p:strVal val="hidden"/>
                                      </p:to>
                                    </p:set>
                                  </p:childTnLst>
                                </p:cTn>
                              </p:par>
                              <p:par>
                                <p:cTn id="600" presetID="2" presetClass="exit" presetSubtype="4" fill="hold" grpId="3" nodeType="withEffect">
                                  <p:stCondLst>
                                    <p:cond delay="0"/>
                                  </p:stCondLst>
                                  <p:childTnLst>
                                    <p:anim calcmode="lin" valueType="num">
                                      <p:cBhvr additive="base">
                                        <p:cTn id="601" dur="5000"/>
                                        <p:tgtEl>
                                          <p:spTgt spid="45"/>
                                        </p:tgtEl>
                                        <p:attrNameLst>
                                          <p:attrName>ppt_x</p:attrName>
                                        </p:attrNameLst>
                                      </p:cBhvr>
                                      <p:tavLst>
                                        <p:tav tm="0">
                                          <p:val>
                                            <p:strVal val="ppt_x"/>
                                          </p:val>
                                        </p:tav>
                                        <p:tav tm="100000">
                                          <p:val>
                                            <p:strVal val="ppt_x"/>
                                          </p:val>
                                        </p:tav>
                                      </p:tavLst>
                                    </p:anim>
                                    <p:anim calcmode="lin" valueType="num">
                                      <p:cBhvr additive="base">
                                        <p:cTn id="602" dur="5000"/>
                                        <p:tgtEl>
                                          <p:spTgt spid="45"/>
                                        </p:tgtEl>
                                        <p:attrNameLst>
                                          <p:attrName>ppt_y</p:attrName>
                                        </p:attrNameLst>
                                      </p:cBhvr>
                                      <p:tavLst>
                                        <p:tav tm="0">
                                          <p:val>
                                            <p:strVal val="ppt_y"/>
                                          </p:val>
                                        </p:tav>
                                        <p:tav tm="100000">
                                          <p:val>
                                            <p:strVal val="1+ppt_h/2"/>
                                          </p:val>
                                        </p:tav>
                                      </p:tavLst>
                                    </p:anim>
                                    <p:set>
                                      <p:cBhvr>
                                        <p:cTn id="603" dur="1" fill="hold">
                                          <p:stCondLst>
                                            <p:cond delay="4999"/>
                                          </p:stCondLst>
                                        </p:cTn>
                                        <p:tgtEl>
                                          <p:spTgt spid="45"/>
                                        </p:tgtEl>
                                        <p:attrNameLst>
                                          <p:attrName>style.visibility</p:attrName>
                                        </p:attrNameLst>
                                      </p:cBhvr>
                                      <p:to>
                                        <p:strVal val="hidden"/>
                                      </p:to>
                                    </p:set>
                                  </p:childTnLst>
                                </p:cTn>
                              </p:par>
                              <p:par>
                                <p:cTn id="604" presetID="2" presetClass="exit" presetSubtype="4" fill="hold" grpId="3" nodeType="withEffect">
                                  <p:stCondLst>
                                    <p:cond delay="0"/>
                                  </p:stCondLst>
                                  <p:childTnLst>
                                    <p:anim calcmode="lin" valueType="num">
                                      <p:cBhvr additive="base">
                                        <p:cTn id="605" dur="5000"/>
                                        <p:tgtEl>
                                          <p:spTgt spid="46"/>
                                        </p:tgtEl>
                                        <p:attrNameLst>
                                          <p:attrName>ppt_x</p:attrName>
                                        </p:attrNameLst>
                                      </p:cBhvr>
                                      <p:tavLst>
                                        <p:tav tm="0">
                                          <p:val>
                                            <p:strVal val="ppt_x"/>
                                          </p:val>
                                        </p:tav>
                                        <p:tav tm="100000">
                                          <p:val>
                                            <p:strVal val="ppt_x"/>
                                          </p:val>
                                        </p:tav>
                                      </p:tavLst>
                                    </p:anim>
                                    <p:anim calcmode="lin" valueType="num">
                                      <p:cBhvr additive="base">
                                        <p:cTn id="606" dur="5000"/>
                                        <p:tgtEl>
                                          <p:spTgt spid="46"/>
                                        </p:tgtEl>
                                        <p:attrNameLst>
                                          <p:attrName>ppt_y</p:attrName>
                                        </p:attrNameLst>
                                      </p:cBhvr>
                                      <p:tavLst>
                                        <p:tav tm="0">
                                          <p:val>
                                            <p:strVal val="ppt_y"/>
                                          </p:val>
                                        </p:tav>
                                        <p:tav tm="100000">
                                          <p:val>
                                            <p:strVal val="1+ppt_h/2"/>
                                          </p:val>
                                        </p:tav>
                                      </p:tavLst>
                                    </p:anim>
                                    <p:set>
                                      <p:cBhvr>
                                        <p:cTn id="607" dur="1" fill="hold">
                                          <p:stCondLst>
                                            <p:cond delay="4999"/>
                                          </p:stCondLst>
                                        </p:cTn>
                                        <p:tgtEl>
                                          <p:spTgt spid="46"/>
                                        </p:tgtEl>
                                        <p:attrNameLst>
                                          <p:attrName>style.visibility</p:attrName>
                                        </p:attrNameLst>
                                      </p:cBhvr>
                                      <p:to>
                                        <p:strVal val="hidden"/>
                                      </p:to>
                                    </p:set>
                                  </p:childTnLst>
                                </p:cTn>
                              </p:par>
                              <p:par>
                                <p:cTn id="608" presetID="2" presetClass="exit" presetSubtype="4" fill="hold" grpId="3" nodeType="withEffect">
                                  <p:stCondLst>
                                    <p:cond delay="0"/>
                                  </p:stCondLst>
                                  <p:childTnLst>
                                    <p:anim calcmode="lin" valueType="num">
                                      <p:cBhvr additive="base">
                                        <p:cTn id="609" dur="5000"/>
                                        <p:tgtEl>
                                          <p:spTgt spid="47"/>
                                        </p:tgtEl>
                                        <p:attrNameLst>
                                          <p:attrName>ppt_x</p:attrName>
                                        </p:attrNameLst>
                                      </p:cBhvr>
                                      <p:tavLst>
                                        <p:tav tm="0">
                                          <p:val>
                                            <p:strVal val="ppt_x"/>
                                          </p:val>
                                        </p:tav>
                                        <p:tav tm="100000">
                                          <p:val>
                                            <p:strVal val="ppt_x"/>
                                          </p:val>
                                        </p:tav>
                                      </p:tavLst>
                                    </p:anim>
                                    <p:anim calcmode="lin" valueType="num">
                                      <p:cBhvr additive="base">
                                        <p:cTn id="610" dur="5000"/>
                                        <p:tgtEl>
                                          <p:spTgt spid="47"/>
                                        </p:tgtEl>
                                        <p:attrNameLst>
                                          <p:attrName>ppt_y</p:attrName>
                                        </p:attrNameLst>
                                      </p:cBhvr>
                                      <p:tavLst>
                                        <p:tav tm="0">
                                          <p:val>
                                            <p:strVal val="ppt_y"/>
                                          </p:val>
                                        </p:tav>
                                        <p:tav tm="100000">
                                          <p:val>
                                            <p:strVal val="1+ppt_h/2"/>
                                          </p:val>
                                        </p:tav>
                                      </p:tavLst>
                                    </p:anim>
                                    <p:set>
                                      <p:cBhvr>
                                        <p:cTn id="611" dur="1" fill="hold">
                                          <p:stCondLst>
                                            <p:cond delay="4999"/>
                                          </p:stCondLst>
                                        </p:cTn>
                                        <p:tgtEl>
                                          <p:spTgt spid="47"/>
                                        </p:tgtEl>
                                        <p:attrNameLst>
                                          <p:attrName>style.visibility</p:attrName>
                                        </p:attrNameLst>
                                      </p:cBhvr>
                                      <p:to>
                                        <p:strVal val="hidden"/>
                                      </p:to>
                                    </p:set>
                                  </p:childTnLst>
                                </p:cTn>
                              </p:par>
                              <p:par>
                                <p:cTn id="612" presetID="2" presetClass="exit" presetSubtype="4" fill="hold" grpId="3" nodeType="withEffect">
                                  <p:stCondLst>
                                    <p:cond delay="0"/>
                                  </p:stCondLst>
                                  <p:childTnLst>
                                    <p:anim calcmode="lin" valueType="num">
                                      <p:cBhvr additive="base">
                                        <p:cTn id="613" dur="5000"/>
                                        <p:tgtEl>
                                          <p:spTgt spid="48"/>
                                        </p:tgtEl>
                                        <p:attrNameLst>
                                          <p:attrName>ppt_x</p:attrName>
                                        </p:attrNameLst>
                                      </p:cBhvr>
                                      <p:tavLst>
                                        <p:tav tm="0">
                                          <p:val>
                                            <p:strVal val="ppt_x"/>
                                          </p:val>
                                        </p:tav>
                                        <p:tav tm="100000">
                                          <p:val>
                                            <p:strVal val="ppt_x"/>
                                          </p:val>
                                        </p:tav>
                                      </p:tavLst>
                                    </p:anim>
                                    <p:anim calcmode="lin" valueType="num">
                                      <p:cBhvr additive="base">
                                        <p:cTn id="614" dur="5000"/>
                                        <p:tgtEl>
                                          <p:spTgt spid="48"/>
                                        </p:tgtEl>
                                        <p:attrNameLst>
                                          <p:attrName>ppt_y</p:attrName>
                                        </p:attrNameLst>
                                      </p:cBhvr>
                                      <p:tavLst>
                                        <p:tav tm="0">
                                          <p:val>
                                            <p:strVal val="ppt_y"/>
                                          </p:val>
                                        </p:tav>
                                        <p:tav tm="100000">
                                          <p:val>
                                            <p:strVal val="1+ppt_h/2"/>
                                          </p:val>
                                        </p:tav>
                                      </p:tavLst>
                                    </p:anim>
                                    <p:set>
                                      <p:cBhvr>
                                        <p:cTn id="615" dur="1" fill="hold">
                                          <p:stCondLst>
                                            <p:cond delay="4999"/>
                                          </p:stCondLst>
                                        </p:cTn>
                                        <p:tgtEl>
                                          <p:spTgt spid="48"/>
                                        </p:tgtEl>
                                        <p:attrNameLst>
                                          <p:attrName>style.visibility</p:attrName>
                                        </p:attrNameLst>
                                      </p:cBhvr>
                                      <p:to>
                                        <p:strVal val="hidden"/>
                                      </p:to>
                                    </p:set>
                                  </p:childTnLst>
                                </p:cTn>
                              </p:par>
                              <p:par>
                                <p:cTn id="616" presetID="2" presetClass="exit" presetSubtype="4" fill="hold" grpId="3" nodeType="withEffect">
                                  <p:stCondLst>
                                    <p:cond delay="0"/>
                                  </p:stCondLst>
                                  <p:childTnLst>
                                    <p:anim calcmode="lin" valueType="num">
                                      <p:cBhvr additive="base">
                                        <p:cTn id="617" dur="5000"/>
                                        <p:tgtEl>
                                          <p:spTgt spid="49"/>
                                        </p:tgtEl>
                                        <p:attrNameLst>
                                          <p:attrName>ppt_x</p:attrName>
                                        </p:attrNameLst>
                                      </p:cBhvr>
                                      <p:tavLst>
                                        <p:tav tm="0">
                                          <p:val>
                                            <p:strVal val="ppt_x"/>
                                          </p:val>
                                        </p:tav>
                                        <p:tav tm="100000">
                                          <p:val>
                                            <p:strVal val="ppt_x"/>
                                          </p:val>
                                        </p:tav>
                                      </p:tavLst>
                                    </p:anim>
                                    <p:anim calcmode="lin" valueType="num">
                                      <p:cBhvr additive="base">
                                        <p:cTn id="618" dur="5000"/>
                                        <p:tgtEl>
                                          <p:spTgt spid="49"/>
                                        </p:tgtEl>
                                        <p:attrNameLst>
                                          <p:attrName>ppt_y</p:attrName>
                                        </p:attrNameLst>
                                      </p:cBhvr>
                                      <p:tavLst>
                                        <p:tav tm="0">
                                          <p:val>
                                            <p:strVal val="ppt_y"/>
                                          </p:val>
                                        </p:tav>
                                        <p:tav tm="100000">
                                          <p:val>
                                            <p:strVal val="1+ppt_h/2"/>
                                          </p:val>
                                        </p:tav>
                                      </p:tavLst>
                                    </p:anim>
                                    <p:set>
                                      <p:cBhvr>
                                        <p:cTn id="619" dur="1" fill="hold">
                                          <p:stCondLst>
                                            <p:cond delay="4999"/>
                                          </p:stCondLst>
                                        </p:cTn>
                                        <p:tgtEl>
                                          <p:spTgt spid="49"/>
                                        </p:tgtEl>
                                        <p:attrNameLst>
                                          <p:attrName>style.visibility</p:attrName>
                                        </p:attrNameLst>
                                      </p:cBhvr>
                                      <p:to>
                                        <p:strVal val="hidden"/>
                                      </p:to>
                                    </p:set>
                                  </p:childTnLst>
                                </p:cTn>
                              </p:par>
                              <p:par>
                                <p:cTn id="620" presetID="2" presetClass="exit" presetSubtype="4" fill="hold" grpId="3" nodeType="withEffect">
                                  <p:stCondLst>
                                    <p:cond delay="0"/>
                                  </p:stCondLst>
                                  <p:childTnLst>
                                    <p:anim calcmode="lin" valueType="num">
                                      <p:cBhvr additive="base">
                                        <p:cTn id="621" dur="5000"/>
                                        <p:tgtEl>
                                          <p:spTgt spid="50"/>
                                        </p:tgtEl>
                                        <p:attrNameLst>
                                          <p:attrName>ppt_x</p:attrName>
                                        </p:attrNameLst>
                                      </p:cBhvr>
                                      <p:tavLst>
                                        <p:tav tm="0">
                                          <p:val>
                                            <p:strVal val="ppt_x"/>
                                          </p:val>
                                        </p:tav>
                                        <p:tav tm="100000">
                                          <p:val>
                                            <p:strVal val="ppt_x"/>
                                          </p:val>
                                        </p:tav>
                                      </p:tavLst>
                                    </p:anim>
                                    <p:anim calcmode="lin" valueType="num">
                                      <p:cBhvr additive="base">
                                        <p:cTn id="622" dur="5000"/>
                                        <p:tgtEl>
                                          <p:spTgt spid="50"/>
                                        </p:tgtEl>
                                        <p:attrNameLst>
                                          <p:attrName>ppt_y</p:attrName>
                                        </p:attrNameLst>
                                      </p:cBhvr>
                                      <p:tavLst>
                                        <p:tav tm="0">
                                          <p:val>
                                            <p:strVal val="ppt_y"/>
                                          </p:val>
                                        </p:tav>
                                        <p:tav tm="100000">
                                          <p:val>
                                            <p:strVal val="1+ppt_h/2"/>
                                          </p:val>
                                        </p:tav>
                                      </p:tavLst>
                                    </p:anim>
                                    <p:set>
                                      <p:cBhvr>
                                        <p:cTn id="623" dur="1" fill="hold">
                                          <p:stCondLst>
                                            <p:cond delay="4999"/>
                                          </p:stCondLst>
                                        </p:cTn>
                                        <p:tgtEl>
                                          <p:spTgt spid="50"/>
                                        </p:tgtEl>
                                        <p:attrNameLst>
                                          <p:attrName>style.visibility</p:attrName>
                                        </p:attrNameLst>
                                      </p:cBhvr>
                                      <p:to>
                                        <p:strVal val="hidden"/>
                                      </p:to>
                                    </p:set>
                                  </p:childTnLst>
                                </p:cTn>
                              </p:par>
                              <p:par>
                                <p:cTn id="624" presetID="2" presetClass="exit" presetSubtype="4" fill="hold" grpId="3" nodeType="withEffect">
                                  <p:stCondLst>
                                    <p:cond delay="0"/>
                                  </p:stCondLst>
                                  <p:childTnLst>
                                    <p:anim calcmode="lin" valueType="num">
                                      <p:cBhvr additive="base">
                                        <p:cTn id="625" dur="5000"/>
                                        <p:tgtEl>
                                          <p:spTgt spid="51"/>
                                        </p:tgtEl>
                                        <p:attrNameLst>
                                          <p:attrName>ppt_x</p:attrName>
                                        </p:attrNameLst>
                                      </p:cBhvr>
                                      <p:tavLst>
                                        <p:tav tm="0">
                                          <p:val>
                                            <p:strVal val="ppt_x"/>
                                          </p:val>
                                        </p:tav>
                                        <p:tav tm="100000">
                                          <p:val>
                                            <p:strVal val="ppt_x"/>
                                          </p:val>
                                        </p:tav>
                                      </p:tavLst>
                                    </p:anim>
                                    <p:anim calcmode="lin" valueType="num">
                                      <p:cBhvr additive="base">
                                        <p:cTn id="626" dur="5000"/>
                                        <p:tgtEl>
                                          <p:spTgt spid="51"/>
                                        </p:tgtEl>
                                        <p:attrNameLst>
                                          <p:attrName>ppt_y</p:attrName>
                                        </p:attrNameLst>
                                      </p:cBhvr>
                                      <p:tavLst>
                                        <p:tav tm="0">
                                          <p:val>
                                            <p:strVal val="ppt_y"/>
                                          </p:val>
                                        </p:tav>
                                        <p:tav tm="100000">
                                          <p:val>
                                            <p:strVal val="1+ppt_h/2"/>
                                          </p:val>
                                        </p:tav>
                                      </p:tavLst>
                                    </p:anim>
                                    <p:set>
                                      <p:cBhvr>
                                        <p:cTn id="627" dur="1" fill="hold">
                                          <p:stCondLst>
                                            <p:cond delay="4999"/>
                                          </p:stCondLst>
                                        </p:cTn>
                                        <p:tgtEl>
                                          <p:spTgt spid="51"/>
                                        </p:tgtEl>
                                        <p:attrNameLst>
                                          <p:attrName>style.visibility</p:attrName>
                                        </p:attrNameLst>
                                      </p:cBhvr>
                                      <p:to>
                                        <p:strVal val="hidden"/>
                                      </p:to>
                                    </p:set>
                                  </p:childTnLst>
                                </p:cTn>
                              </p:par>
                              <p:par>
                                <p:cTn id="628" presetID="2" presetClass="exit" presetSubtype="4" fill="hold" grpId="3" nodeType="withEffect">
                                  <p:stCondLst>
                                    <p:cond delay="0"/>
                                  </p:stCondLst>
                                  <p:childTnLst>
                                    <p:anim calcmode="lin" valueType="num">
                                      <p:cBhvr additive="base">
                                        <p:cTn id="629" dur="5000"/>
                                        <p:tgtEl>
                                          <p:spTgt spid="52"/>
                                        </p:tgtEl>
                                        <p:attrNameLst>
                                          <p:attrName>ppt_x</p:attrName>
                                        </p:attrNameLst>
                                      </p:cBhvr>
                                      <p:tavLst>
                                        <p:tav tm="0">
                                          <p:val>
                                            <p:strVal val="ppt_x"/>
                                          </p:val>
                                        </p:tav>
                                        <p:tav tm="100000">
                                          <p:val>
                                            <p:strVal val="ppt_x"/>
                                          </p:val>
                                        </p:tav>
                                      </p:tavLst>
                                    </p:anim>
                                    <p:anim calcmode="lin" valueType="num">
                                      <p:cBhvr additive="base">
                                        <p:cTn id="630" dur="5000"/>
                                        <p:tgtEl>
                                          <p:spTgt spid="52"/>
                                        </p:tgtEl>
                                        <p:attrNameLst>
                                          <p:attrName>ppt_y</p:attrName>
                                        </p:attrNameLst>
                                      </p:cBhvr>
                                      <p:tavLst>
                                        <p:tav tm="0">
                                          <p:val>
                                            <p:strVal val="ppt_y"/>
                                          </p:val>
                                        </p:tav>
                                        <p:tav tm="100000">
                                          <p:val>
                                            <p:strVal val="1+ppt_h/2"/>
                                          </p:val>
                                        </p:tav>
                                      </p:tavLst>
                                    </p:anim>
                                    <p:set>
                                      <p:cBhvr>
                                        <p:cTn id="631" dur="1" fill="hold">
                                          <p:stCondLst>
                                            <p:cond delay="4999"/>
                                          </p:stCondLst>
                                        </p:cTn>
                                        <p:tgtEl>
                                          <p:spTgt spid="52"/>
                                        </p:tgtEl>
                                        <p:attrNameLst>
                                          <p:attrName>style.visibility</p:attrName>
                                        </p:attrNameLst>
                                      </p:cBhvr>
                                      <p:to>
                                        <p:strVal val="hidden"/>
                                      </p:to>
                                    </p:set>
                                  </p:childTnLst>
                                </p:cTn>
                              </p:par>
                              <p:par>
                                <p:cTn id="632" presetID="3" presetClass="exit" presetSubtype="10" fill="hold" grpId="4" nodeType="withEffect">
                                  <p:stCondLst>
                                    <p:cond delay="0"/>
                                  </p:stCondLst>
                                  <p:childTnLst>
                                    <p:animEffect transition="out" filter="blinds(horizontal)">
                                      <p:cBhvr>
                                        <p:cTn id="633" dur="5000"/>
                                        <p:tgtEl>
                                          <p:spTgt spid="5"/>
                                        </p:tgtEl>
                                      </p:cBhvr>
                                    </p:animEffect>
                                    <p:set>
                                      <p:cBhvr>
                                        <p:cTn id="634" dur="1" fill="hold">
                                          <p:stCondLst>
                                            <p:cond delay="4999"/>
                                          </p:stCondLst>
                                        </p:cTn>
                                        <p:tgtEl>
                                          <p:spTgt spid="5"/>
                                        </p:tgtEl>
                                        <p:attrNameLst>
                                          <p:attrName>style.visibility</p:attrName>
                                        </p:attrNameLst>
                                      </p:cBhvr>
                                      <p:to>
                                        <p:strVal val="hidden"/>
                                      </p:to>
                                    </p:set>
                                  </p:childTnLst>
                                </p:cTn>
                              </p:par>
                              <p:par>
                                <p:cTn id="635" presetID="3" presetClass="exit" presetSubtype="10" fill="hold" grpId="4" nodeType="withEffect">
                                  <p:stCondLst>
                                    <p:cond delay="0"/>
                                  </p:stCondLst>
                                  <p:childTnLst>
                                    <p:animEffect transition="out" filter="blinds(horizontal)">
                                      <p:cBhvr>
                                        <p:cTn id="636" dur="5000"/>
                                        <p:tgtEl>
                                          <p:spTgt spid="6"/>
                                        </p:tgtEl>
                                      </p:cBhvr>
                                    </p:animEffect>
                                    <p:set>
                                      <p:cBhvr>
                                        <p:cTn id="637" dur="1" fill="hold">
                                          <p:stCondLst>
                                            <p:cond delay="4999"/>
                                          </p:stCondLst>
                                        </p:cTn>
                                        <p:tgtEl>
                                          <p:spTgt spid="6"/>
                                        </p:tgtEl>
                                        <p:attrNameLst>
                                          <p:attrName>style.visibility</p:attrName>
                                        </p:attrNameLst>
                                      </p:cBhvr>
                                      <p:to>
                                        <p:strVal val="hidden"/>
                                      </p:to>
                                    </p:set>
                                  </p:childTnLst>
                                </p:cTn>
                              </p:par>
                              <p:par>
                                <p:cTn id="638" presetID="3" presetClass="exit" presetSubtype="10" fill="hold" grpId="4" nodeType="withEffect">
                                  <p:stCondLst>
                                    <p:cond delay="0"/>
                                  </p:stCondLst>
                                  <p:childTnLst>
                                    <p:animEffect transition="out" filter="blinds(horizontal)">
                                      <p:cBhvr>
                                        <p:cTn id="639" dur="5000"/>
                                        <p:tgtEl>
                                          <p:spTgt spid="7"/>
                                        </p:tgtEl>
                                      </p:cBhvr>
                                    </p:animEffect>
                                    <p:set>
                                      <p:cBhvr>
                                        <p:cTn id="640" dur="1" fill="hold">
                                          <p:stCondLst>
                                            <p:cond delay="4999"/>
                                          </p:stCondLst>
                                        </p:cTn>
                                        <p:tgtEl>
                                          <p:spTgt spid="7"/>
                                        </p:tgtEl>
                                        <p:attrNameLst>
                                          <p:attrName>style.visibility</p:attrName>
                                        </p:attrNameLst>
                                      </p:cBhvr>
                                      <p:to>
                                        <p:strVal val="hidden"/>
                                      </p:to>
                                    </p:set>
                                  </p:childTnLst>
                                </p:cTn>
                              </p:par>
                              <p:par>
                                <p:cTn id="641" presetID="3" presetClass="exit" presetSubtype="10" fill="hold" grpId="4" nodeType="withEffect">
                                  <p:stCondLst>
                                    <p:cond delay="0"/>
                                  </p:stCondLst>
                                  <p:childTnLst>
                                    <p:animEffect transition="out" filter="blinds(horizontal)">
                                      <p:cBhvr>
                                        <p:cTn id="642" dur="5000"/>
                                        <p:tgtEl>
                                          <p:spTgt spid="8"/>
                                        </p:tgtEl>
                                      </p:cBhvr>
                                    </p:animEffect>
                                    <p:set>
                                      <p:cBhvr>
                                        <p:cTn id="643" dur="1" fill="hold">
                                          <p:stCondLst>
                                            <p:cond delay="4999"/>
                                          </p:stCondLst>
                                        </p:cTn>
                                        <p:tgtEl>
                                          <p:spTgt spid="8"/>
                                        </p:tgtEl>
                                        <p:attrNameLst>
                                          <p:attrName>style.visibility</p:attrName>
                                        </p:attrNameLst>
                                      </p:cBhvr>
                                      <p:to>
                                        <p:strVal val="hidden"/>
                                      </p:to>
                                    </p:set>
                                  </p:childTnLst>
                                </p:cTn>
                              </p:par>
                              <p:par>
                                <p:cTn id="644" presetID="3" presetClass="exit" presetSubtype="10" fill="hold" grpId="4" nodeType="withEffect">
                                  <p:stCondLst>
                                    <p:cond delay="0"/>
                                  </p:stCondLst>
                                  <p:childTnLst>
                                    <p:animEffect transition="out" filter="blinds(horizontal)">
                                      <p:cBhvr>
                                        <p:cTn id="645" dur="5000"/>
                                        <p:tgtEl>
                                          <p:spTgt spid="9"/>
                                        </p:tgtEl>
                                      </p:cBhvr>
                                    </p:animEffect>
                                    <p:set>
                                      <p:cBhvr>
                                        <p:cTn id="646" dur="1" fill="hold">
                                          <p:stCondLst>
                                            <p:cond delay="4999"/>
                                          </p:stCondLst>
                                        </p:cTn>
                                        <p:tgtEl>
                                          <p:spTgt spid="9"/>
                                        </p:tgtEl>
                                        <p:attrNameLst>
                                          <p:attrName>style.visibility</p:attrName>
                                        </p:attrNameLst>
                                      </p:cBhvr>
                                      <p:to>
                                        <p:strVal val="hidden"/>
                                      </p:to>
                                    </p:set>
                                  </p:childTnLst>
                                </p:cTn>
                              </p:par>
                              <p:par>
                                <p:cTn id="647" presetID="3" presetClass="exit" presetSubtype="10" fill="hold" grpId="4" nodeType="withEffect">
                                  <p:stCondLst>
                                    <p:cond delay="0"/>
                                  </p:stCondLst>
                                  <p:childTnLst>
                                    <p:animEffect transition="out" filter="blinds(horizontal)">
                                      <p:cBhvr>
                                        <p:cTn id="648" dur="5000"/>
                                        <p:tgtEl>
                                          <p:spTgt spid="10"/>
                                        </p:tgtEl>
                                      </p:cBhvr>
                                    </p:animEffect>
                                    <p:set>
                                      <p:cBhvr>
                                        <p:cTn id="649" dur="1" fill="hold">
                                          <p:stCondLst>
                                            <p:cond delay="4999"/>
                                          </p:stCondLst>
                                        </p:cTn>
                                        <p:tgtEl>
                                          <p:spTgt spid="10"/>
                                        </p:tgtEl>
                                        <p:attrNameLst>
                                          <p:attrName>style.visibility</p:attrName>
                                        </p:attrNameLst>
                                      </p:cBhvr>
                                      <p:to>
                                        <p:strVal val="hidden"/>
                                      </p:to>
                                    </p:set>
                                  </p:childTnLst>
                                </p:cTn>
                              </p:par>
                              <p:par>
                                <p:cTn id="650" presetID="3" presetClass="exit" presetSubtype="10" fill="hold" grpId="4" nodeType="withEffect">
                                  <p:stCondLst>
                                    <p:cond delay="0"/>
                                  </p:stCondLst>
                                  <p:childTnLst>
                                    <p:animEffect transition="out" filter="blinds(horizontal)">
                                      <p:cBhvr>
                                        <p:cTn id="651" dur="5000"/>
                                        <p:tgtEl>
                                          <p:spTgt spid="11"/>
                                        </p:tgtEl>
                                      </p:cBhvr>
                                    </p:animEffect>
                                    <p:set>
                                      <p:cBhvr>
                                        <p:cTn id="652" dur="1" fill="hold">
                                          <p:stCondLst>
                                            <p:cond delay="4999"/>
                                          </p:stCondLst>
                                        </p:cTn>
                                        <p:tgtEl>
                                          <p:spTgt spid="11"/>
                                        </p:tgtEl>
                                        <p:attrNameLst>
                                          <p:attrName>style.visibility</p:attrName>
                                        </p:attrNameLst>
                                      </p:cBhvr>
                                      <p:to>
                                        <p:strVal val="hidden"/>
                                      </p:to>
                                    </p:set>
                                  </p:childTnLst>
                                </p:cTn>
                              </p:par>
                              <p:par>
                                <p:cTn id="653" presetID="3" presetClass="exit" presetSubtype="10" fill="hold" grpId="4" nodeType="withEffect">
                                  <p:stCondLst>
                                    <p:cond delay="0"/>
                                  </p:stCondLst>
                                  <p:childTnLst>
                                    <p:animEffect transition="out" filter="blinds(horizontal)">
                                      <p:cBhvr>
                                        <p:cTn id="654" dur="5000"/>
                                        <p:tgtEl>
                                          <p:spTgt spid="12"/>
                                        </p:tgtEl>
                                      </p:cBhvr>
                                    </p:animEffect>
                                    <p:set>
                                      <p:cBhvr>
                                        <p:cTn id="655" dur="1" fill="hold">
                                          <p:stCondLst>
                                            <p:cond delay="4999"/>
                                          </p:stCondLst>
                                        </p:cTn>
                                        <p:tgtEl>
                                          <p:spTgt spid="12"/>
                                        </p:tgtEl>
                                        <p:attrNameLst>
                                          <p:attrName>style.visibility</p:attrName>
                                        </p:attrNameLst>
                                      </p:cBhvr>
                                      <p:to>
                                        <p:strVal val="hidden"/>
                                      </p:to>
                                    </p:set>
                                  </p:childTnLst>
                                </p:cTn>
                              </p:par>
                              <p:par>
                                <p:cTn id="656" presetID="3" presetClass="exit" presetSubtype="10" fill="hold" grpId="4" nodeType="withEffect">
                                  <p:stCondLst>
                                    <p:cond delay="0"/>
                                  </p:stCondLst>
                                  <p:childTnLst>
                                    <p:animEffect transition="out" filter="blinds(horizontal)">
                                      <p:cBhvr>
                                        <p:cTn id="657" dur="5000"/>
                                        <p:tgtEl>
                                          <p:spTgt spid="13"/>
                                        </p:tgtEl>
                                      </p:cBhvr>
                                    </p:animEffect>
                                    <p:set>
                                      <p:cBhvr>
                                        <p:cTn id="658" dur="1" fill="hold">
                                          <p:stCondLst>
                                            <p:cond delay="4999"/>
                                          </p:stCondLst>
                                        </p:cTn>
                                        <p:tgtEl>
                                          <p:spTgt spid="13"/>
                                        </p:tgtEl>
                                        <p:attrNameLst>
                                          <p:attrName>style.visibility</p:attrName>
                                        </p:attrNameLst>
                                      </p:cBhvr>
                                      <p:to>
                                        <p:strVal val="hidden"/>
                                      </p:to>
                                    </p:set>
                                  </p:childTnLst>
                                </p:cTn>
                              </p:par>
                              <p:par>
                                <p:cTn id="659" presetID="3" presetClass="exit" presetSubtype="10" fill="hold" grpId="4" nodeType="withEffect">
                                  <p:stCondLst>
                                    <p:cond delay="0"/>
                                  </p:stCondLst>
                                  <p:childTnLst>
                                    <p:animEffect transition="out" filter="blinds(horizontal)">
                                      <p:cBhvr>
                                        <p:cTn id="660" dur="5000"/>
                                        <p:tgtEl>
                                          <p:spTgt spid="14"/>
                                        </p:tgtEl>
                                      </p:cBhvr>
                                    </p:animEffect>
                                    <p:set>
                                      <p:cBhvr>
                                        <p:cTn id="661" dur="1" fill="hold">
                                          <p:stCondLst>
                                            <p:cond delay="4999"/>
                                          </p:stCondLst>
                                        </p:cTn>
                                        <p:tgtEl>
                                          <p:spTgt spid="14"/>
                                        </p:tgtEl>
                                        <p:attrNameLst>
                                          <p:attrName>style.visibility</p:attrName>
                                        </p:attrNameLst>
                                      </p:cBhvr>
                                      <p:to>
                                        <p:strVal val="hidden"/>
                                      </p:to>
                                    </p:set>
                                  </p:childTnLst>
                                </p:cTn>
                              </p:par>
                              <p:par>
                                <p:cTn id="662" presetID="3" presetClass="exit" presetSubtype="10" fill="hold" grpId="4" nodeType="withEffect">
                                  <p:stCondLst>
                                    <p:cond delay="0"/>
                                  </p:stCondLst>
                                  <p:childTnLst>
                                    <p:animEffect transition="out" filter="blinds(horizontal)">
                                      <p:cBhvr>
                                        <p:cTn id="663" dur="5000"/>
                                        <p:tgtEl>
                                          <p:spTgt spid="15"/>
                                        </p:tgtEl>
                                      </p:cBhvr>
                                    </p:animEffect>
                                    <p:set>
                                      <p:cBhvr>
                                        <p:cTn id="664" dur="1" fill="hold">
                                          <p:stCondLst>
                                            <p:cond delay="4999"/>
                                          </p:stCondLst>
                                        </p:cTn>
                                        <p:tgtEl>
                                          <p:spTgt spid="15"/>
                                        </p:tgtEl>
                                        <p:attrNameLst>
                                          <p:attrName>style.visibility</p:attrName>
                                        </p:attrNameLst>
                                      </p:cBhvr>
                                      <p:to>
                                        <p:strVal val="hidden"/>
                                      </p:to>
                                    </p:set>
                                  </p:childTnLst>
                                </p:cTn>
                              </p:par>
                              <p:par>
                                <p:cTn id="665" presetID="3" presetClass="exit" presetSubtype="10" fill="hold" grpId="4" nodeType="withEffect">
                                  <p:stCondLst>
                                    <p:cond delay="0"/>
                                  </p:stCondLst>
                                  <p:childTnLst>
                                    <p:animEffect transition="out" filter="blinds(horizontal)">
                                      <p:cBhvr>
                                        <p:cTn id="666" dur="5000"/>
                                        <p:tgtEl>
                                          <p:spTgt spid="16"/>
                                        </p:tgtEl>
                                      </p:cBhvr>
                                    </p:animEffect>
                                    <p:set>
                                      <p:cBhvr>
                                        <p:cTn id="667" dur="1" fill="hold">
                                          <p:stCondLst>
                                            <p:cond delay="4999"/>
                                          </p:stCondLst>
                                        </p:cTn>
                                        <p:tgtEl>
                                          <p:spTgt spid="16"/>
                                        </p:tgtEl>
                                        <p:attrNameLst>
                                          <p:attrName>style.visibility</p:attrName>
                                        </p:attrNameLst>
                                      </p:cBhvr>
                                      <p:to>
                                        <p:strVal val="hidden"/>
                                      </p:to>
                                    </p:set>
                                  </p:childTnLst>
                                </p:cTn>
                              </p:par>
                              <p:par>
                                <p:cTn id="668" presetID="3" presetClass="exit" presetSubtype="10" fill="hold" grpId="4" nodeType="withEffect">
                                  <p:stCondLst>
                                    <p:cond delay="0"/>
                                  </p:stCondLst>
                                  <p:childTnLst>
                                    <p:animEffect transition="out" filter="blinds(horizontal)">
                                      <p:cBhvr>
                                        <p:cTn id="669" dur="5000"/>
                                        <p:tgtEl>
                                          <p:spTgt spid="17"/>
                                        </p:tgtEl>
                                      </p:cBhvr>
                                    </p:animEffect>
                                    <p:set>
                                      <p:cBhvr>
                                        <p:cTn id="670" dur="1" fill="hold">
                                          <p:stCondLst>
                                            <p:cond delay="4999"/>
                                          </p:stCondLst>
                                        </p:cTn>
                                        <p:tgtEl>
                                          <p:spTgt spid="17"/>
                                        </p:tgtEl>
                                        <p:attrNameLst>
                                          <p:attrName>style.visibility</p:attrName>
                                        </p:attrNameLst>
                                      </p:cBhvr>
                                      <p:to>
                                        <p:strVal val="hidden"/>
                                      </p:to>
                                    </p:set>
                                  </p:childTnLst>
                                </p:cTn>
                              </p:par>
                              <p:par>
                                <p:cTn id="671" presetID="3" presetClass="exit" presetSubtype="10" fill="hold" grpId="4" nodeType="withEffect">
                                  <p:stCondLst>
                                    <p:cond delay="0"/>
                                  </p:stCondLst>
                                  <p:childTnLst>
                                    <p:animEffect transition="out" filter="blinds(horizontal)">
                                      <p:cBhvr>
                                        <p:cTn id="672" dur="5000"/>
                                        <p:tgtEl>
                                          <p:spTgt spid="18"/>
                                        </p:tgtEl>
                                      </p:cBhvr>
                                    </p:animEffect>
                                    <p:set>
                                      <p:cBhvr>
                                        <p:cTn id="673" dur="1" fill="hold">
                                          <p:stCondLst>
                                            <p:cond delay="4999"/>
                                          </p:stCondLst>
                                        </p:cTn>
                                        <p:tgtEl>
                                          <p:spTgt spid="18"/>
                                        </p:tgtEl>
                                        <p:attrNameLst>
                                          <p:attrName>style.visibility</p:attrName>
                                        </p:attrNameLst>
                                      </p:cBhvr>
                                      <p:to>
                                        <p:strVal val="hidden"/>
                                      </p:to>
                                    </p:set>
                                  </p:childTnLst>
                                </p:cTn>
                              </p:par>
                              <p:par>
                                <p:cTn id="674" presetID="3" presetClass="exit" presetSubtype="10" fill="hold" grpId="4" nodeType="withEffect">
                                  <p:stCondLst>
                                    <p:cond delay="0"/>
                                  </p:stCondLst>
                                  <p:childTnLst>
                                    <p:animEffect transition="out" filter="blinds(horizontal)">
                                      <p:cBhvr>
                                        <p:cTn id="675" dur="5000"/>
                                        <p:tgtEl>
                                          <p:spTgt spid="19"/>
                                        </p:tgtEl>
                                      </p:cBhvr>
                                    </p:animEffect>
                                    <p:set>
                                      <p:cBhvr>
                                        <p:cTn id="676" dur="1" fill="hold">
                                          <p:stCondLst>
                                            <p:cond delay="4999"/>
                                          </p:stCondLst>
                                        </p:cTn>
                                        <p:tgtEl>
                                          <p:spTgt spid="19"/>
                                        </p:tgtEl>
                                        <p:attrNameLst>
                                          <p:attrName>style.visibility</p:attrName>
                                        </p:attrNameLst>
                                      </p:cBhvr>
                                      <p:to>
                                        <p:strVal val="hidden"/>
                                      </p:to>
                                    </p:set>
                                  </p:childTnLst>
                                </p:cTn>
                              </p:par>
                              <p:par>
                                <p:cTn id="677" presetID="3" presetClass="exit" presetSubtype="10" fill="hold" grpId="4" nodeType="withEffect">
                                  <p:stCondLst>
                                    <p:cond delay="0"/>
                                  </p:stCondLst>
                                  <p:childTnLst>
                                    <p:animEffect transition="out" filter="blinds(horizontal)">
                                      <p:cBhvr>
                                        <p:cTn id="678" dur="5000"/>
                                        <p:tgtEl>
                                          <p:spTgt spid="20"/>
                                        </p:tgtEl>
                                      </p:cBhvr>
                                    </p:animEffect>
                                    <p:set>
                                      <p:cBhvr>
                                        <p:cTn id="679" dur="1" fill="hold">
                                          <p:stCondLst>
                                            <p:cond delay="4999"/>
                                          </p:stCondLst>
                                        </p:cTn>
                                        <p:tgtEl>
                                          <p:spTgt spid="20"/>
                                        </p:tgtEl>
                                        <p:attrNameLst>
                                          <p:attrName>style.visibility</p:attrName>
                                        </p:attrNameLst>
                                      </p:cBhvr>
                                      <p:to>
                                        <p:strVal val="hidden"/>
                                      </p:to>
                                    </p:set>
                                  </p:childTnLst>
                                </p:cTn>
                              </p:par>
                              <p:par>
                                <p:cTn id="680" presetID="3" presetClass="exit" presetSubtype="10" fill="hold" grpId="4" nodeType="withEffect">
                                  <p:stCondLst>
                                    <p:cond delay="0"/>
                                  </p:stCondLst>
                                  <p:childTnLst>
                                    <p:animEffect transition="out" filter="blinds(horizontal)">
                                      <p:cBhvr>
                                        <p:cTn id="681" dur="5000"/>
                                        <p:tgtEl>
                                          <p:spTgt spid="21"/>
                                        </p:tgtEl>
                                      </p:cBhvr>
                                    </p:animEffect>
                                    <p:set>
                                      <p:cBhvr>
                                        <p:cTn id="682" dur="1" fill="hold">
                                          <p:stCondLst>
                                            <p:cond delay="4999"/>
                                          </p:stCondLst>
                                        </p:cTn>
                                        <p:tgtEl>
                                          <p:spTgt spid="21"/>
                                        </p:tgtEl>
                                        <p:attrNameLst>
                                          <p:attrName>style.visibility</p:attrName>
                                        </p:attrNameLst>
                                      </p:cBhvr>
                                      <p:to>
                                        <p:strVal val="hidden"/>
                                      </p:to>
                                    </p:set>
                                  </p:childTnLst>
                                </p:cTn>
                              </p:par>
                              <p:par>
                                <p:cTn id="683" presetID="3" presetClass="exit" presetSubtype="10" fill="hold" grpId="4" nodeType="withEffect">
                                  <p:stCondLst>
                                    <p:cond delay="0"/>
                                  </p:stCondLst>
                                  <p:childTnLst>
                                    <p:animEffect transition="out" filter="blinds(horizontal)">
                                      <p:cBhvr>
                                        <p:cTn id="684" dur="5000"/>
                                        <p:tgtEl>
                                          <p:spTgt spid="22"/>
                                        </p:tgtEl>
                                      </p:cBhvr>
                                    </p:animEffect>
                                    <p:set>
                                      <p:cBhvr>
                                        <p:cTn id="685" dur="1" fill="hold">
                                          <p:stCondLst>
                                            <p:cond delay="4999"/>
                                          </p:stCondLst>
                                        </p:cTn>
                                        <p:tgtEl>
                                          <p:spTgt spid="22"/>
                                        </p:tgtEl>
                                        <p:attrNameLst>
                                          <p:attrName>style.visibility</p:attrName>
                                        </p:attrNameLst>
                                      </p:cBhvr>
                                      <p:to>
                                        <p:strVal val="hidden"/>
                                      </p:to>
                                    </p:set>
                                  </p:childTnLst>
                                </p:cTn>
                              </p:par>
                              <p:par>
                                <p:cTn id="686" presetID="3" presetClass="exit" presetSubtype="10" fill="hold" grpId="4" nodeType="withEffect">
                                  <p:stCondLst>
                                    <p:cond delay="0"/>
                                  </p:stCondLst>
                                  <p:childTnLst>
                                    <p:animEffect transition="out" filter="blinds(horizontal)">
                                      <p:cBhvr>
                                        <p:cTn id="687" dur="5000"/>
                                        <p:tgtEl>
                                          <p:spTgt spid="23"/>
                                        </p:tgtEl>
                                      </p:cBhvr>
                                    </p:animEffect>
                                    <p:set>
                                      <p:cBhvr>
                                        <p:cTn id="688" dur="1" fill="hold">
                                          <p:stCondLst>
                                            <p:cond delay="4999"/>
                                          </p:stCondLst>
                                        </p:cTn>
                                        <p:tgtEl>
                                          <p:spTgt spid="23"/>
                                        </p:tgtEl>
                                        <p:attrNameLst>
                                          <p:attrName>style.visibility</p:attrName>
                                        </p:attrNameLst>
                                      </p:cBhvr>
                                      <p:to>
                                        <p:strVal val="hidden"/>
                                      </p:to>
                                    </p:set>
                                  </p:childTnLst>
                                </p:cTn>
                              </p:par>
                              <p:par>
                                <p:cTn id="689" presetID="3" presetClass="exit" presetSubtype="10" fill="hold" grpId="4" nodeType="withEffect">
                                  <p:stCondLst>
                                    <p:cond delay="0"/>
                                  </p:stCondLst>
                                  <p:childTnLst>
                                    <p:animEffect transition="out" filter="blinds(horizontal)">
                                      <p:cBhvr>
                                        <p:cTn id="690" dur="5000"/>
                                        <p:tgtEl>
                                          <p:spTgt spid="24"/>
                                        </p:tgtEl>
                                      </p:cBhvr>
                                    </p:animEffect>
                                    <p:set>
                                      <p:cBhvr>
                                        <p:cTn id="691" dur="1" fill="hold">
                                          <p:stCondLst>
                                            <p:cond delay="4999"/>
                                          </p:stCondLst>
                                        </p:cTn>
                                        <p:tgtEl>
                                          <p:spTgt spid="24"/>
                                        </p:tgtEl>
                                        <p:attrNameLst>
                                          <p:attrName>style.visibility</p:attrName>
                                        </p:attrNameLst>
                                      </p:cBhvr>
                                      <p:to>
                                        <p:strVal val="hidden"/>
                                      </p:to>
                                    </p:set>
                                  </p:childTnLst>
                                </p:cTn>
                              </p:par>
                              <p:par>
                                <p:cTn id="692" presetID="3" presetClass="exit" presetSubtype="10" fill="hold" grpId="4" nodeType="withEffect">
                                  <p:stCondLst>
                                    <p:cond delay="0"/>
                                  </p:stCondLst>
                                  <p:childTnLst>
                                    <p:animEffect transition="out" filter="blinds(horizontal)">
                                      <p:cBhvr>
                                        <p:cTn id="693" dur="5000"/>
                                        <p:tgtEl>
                                          <p:spTgt spid="25"/>
                                        </p:tgtEl>
                                      </p:cBhvr>
                                    </p:animEffect>
                                    <p:set>
                                      <p:cBhvr>
                                        <p:cTn id="694" dur="1" fill="hold">
                                          <p:stCondLst>
                                            <p:cond delay="4999"/>
                                          </p:stCondLst>
                                        </p:cTn>
                                        <p:tgtEl>
                                          <p:spTgt spid="25"/>
                                        </p:tgtEl>
                                        <p:attrNameLst>
                                          <p:attrName>style.visibility</p:attrName>
                                        </p:attrNameLst>
                                      </p:cBhvr>
                                      <p:to>
                                        <p:strVal val="hidden"/>
                                      </p:to>
                                    </p:set>
                                  </p:childTnLst>
                                </p:cTn>
                              </p:par>
                              <p:par>
                                <p:cTn id="695" presetID="3" presetClass="exit" presetSubtype="10" fill="hold" grpId="4" nodeType="withEffect">
                                  <p:stCondLst>
                                    <p:cond delay="0"/>
                                  </p:stCondLst>
                                  <p:childTnLst>
                                    <p:animEffect transition="out" filter="blinds(horizontal)">
                                      <p:cBhvr>
                                        <p:cTn id="696" dur="5000"/>
                                        <p:tgtEl>
                                          <p:spTgt spid="26"/>
                                        </p:tgtEl>
                                      </p:cBhvr>
                                    </p:animEffect>
                                    <p:set>
                                      <p:cBhvr>
                                        <p:cTn id="697" dur="1" fill="hold">
                                          <p:stCondLst>
                                            <p:cond delay="4999"/>
                                          </p:stCondLst>
                                        </p:cTn>
                                        <p:tgtEl>
                                          <p:spTgt spid="26"/>
                                        </p:tgtEl>
                                        <p:attrNameLst>
                                          <p:attrName>style.visibility</p:attrName>
                                        </p:attrNameLst>
                                      </p:cBhvr>
                                      <p:to>
                                        <p:strVal val="hidden"/>
                                      </p:to>
                                    </p:set>
                                  </p:childTnLst>
                                </p:cTn>
                              </p:par>
                              <p:par>
                                <p:cTn id="698" presetID="3" presetClass="exit" presetSubtype="10" fill="hold" grpId="4" nodeType="withEffect">
                                  <p:stCondLst>
                                    <p:cond delay="0"/>
                                  </p:stCondLst>
                                  <p:childTnLst>
                                    <p:animEffect transition="out" filter="blinds(horizontal)">
                                      <p:cBhvr>
                                        <p:cTn id="699" dur="5000"/>
                                        <p:tgtEl>
                                          <p:spTgt spid="27"/>
                                        </p:tgtEl>
                                      </p:cBhvr>
                                    </p:animEffect>
                                    <p:set>
                                      <p:cBhvr>
                                        <p:cTn id="700" dur="1" fill="hold">
                                          <p:stCondLst>
                                            <p:cond delay="4999"/>
                                          </p:stCondLst>
                                        </p:cTn>
                                        <p:tgtEl>
                                          <p:spTgt spid="27"/>
                                        </p:tgtEl>
                                        <p:attrNameLst>
                                          <p:attrName>style.visibility</p:attrName>
                                        </p:attrNameLst>
                                      </p:cBhvr>
                                      <p:to>
                                        <p:strVal val="hidden"/>
                                      </p:to>
                                    </p:set>
                                  </p:childTnLst>
                                </p:cTn>
                              </p:par>
                              <p:par>
                                <p:cTn id="701" presetID="3" presetClass="exit" presetSubtype="10" fill="hold" grpId="4" nodeType="withEffect">
                                  <p:stCondLst>
                                    <p:cond delay="0"/>
                                  </p:stCondLst>
                                  <p:childTnLst>
                                    <p:animEffect transition="out" filter="blinds(horizontal)">
                                      <p:cBhvr>
                                        <p:cTn id="702" dur="5000"/>
                                        <p:tgtEl>
                                          <p:spTgt spid="28"/>
                                        </p:tgtEl>
                                      </p:cBhvr>
                                    </p:animEffect>
                                    <p:set>
                                      <p:cBhvr>
                                        <p:cTn id="703" dur="1" fill="hold">
                                          <p:stCondLst>
                                            <p:cond delay="4999"/>
                                          </p:stCondLst>
                                        </p:cTn>
                                        <p:tgtEl>
                                          <p:spTgt spid="28"/>
                                        </p:tgtEl>
                                        <p:attrNameLst>
                                          <p:attrName>style.visibility</p:attrName>
                                        </p:attrNameLst>
                                      </p:cBhvr>
                                      <p:to>
                                        <p:strVal val="hidden"/>
                                      </p:to>
                                    </p:set>
                                  </p:childTnLst>
                                </p:cTn>
                              </p:par>
                              <p:par>
                                <p:cTn id="704" presetID="3" presetClass="exit" presetSubtype="10" fill="hold" grpId="4" nodeType="withEffect">
                                  <p:stCondLst>
                                    <p:cond delay="0"/>
                                  </p:stCondLst>
                                  <p:childTnLst>
                                    <p:animEffect transition="out" filter="blinds(horizontal)">
                                      <p:cBhvr>
                                        <p:cTn id="705" dur="5000"/>
                                        <p:tgtEl>
                                          <p:spTgt spid="29"/>
                                        </p:tgtEl>
                                      </p:cBhvr>
                                    </p:animEffect>
                                    <p:set>
                                      <p:cBhvr>
                                        <p:cTn id="706" dur="1" fill="hold">
                                          <p:stCondLst>
                                            <p:cond delay="4999"/>
                                          </p:stCondLst>
                                        </p:cTn>
                                        <p:tgtEl>
                                          <p:spTgt spid="29"/>
                                        </p:tgtEl>
                                        <p:attrNameLst>
                                          <p:attrName>style.visibility</p:attrName>
                                        </p:attrNameLst>
                                      </p:cBhvr>
                                      <p:to>
                                        <p:strVal val="hidden"/>
                                      </p:to>
                                    </p:set>
                                  </p:childTnLst>
                                </p:cTn>
                              </p:par>
                              <p:par>
                                <p:cTn id="707" presetID="3" presetClass="exit" presetSubtype="10" fill="hold" grpId="4" nodeType="withEffect">
                                  <p:stCondLst>
                                    <p:cond delay="0"/>
                                  </p:stCondLst>
                                  <p:childTnLst>
                                    <p:animEffect transition="out" filter="blinds(horizontal)">
                                      <p:cBhvr>
                                        <p:cTn id="708" dur="5000"/>
                                        <p:tgtEl>
                                          <p:spTgt spid="30"/>
                                        </p:tgtEl>
                                      </p:cBhvr>
                                    </p:animEffect>
                                    <p:set>
                                      <p:cBhvr>
                                        <p:cTn id="709" dur="1" fill="hold">
                                          <p:stCondLst>
                                            <p:cond delay="4999"/>
                                          </p:stCondLst>
                                        </p:cTn>
                                        <p:tgtEl>
                                          <p:spTgt spid="30"/>
                                        </p:tgtEl>
                                        <p:attrNameLst>
                                          <p:attrName>style.visibility</p:attrName>
                                        </p:attrNameLst>
                                      </p:cBhvr>
                                      <p:to>
                                        <p:strVal val="hidden"/>
                                      </p:to>
                                    </p:set>
                                  </p:childTnLst>
                                </p:cTn>
                              </p:par>
                              <p:par>
                                <p:cTn id="710" presetID="3" presetClass="exit" presetSubtype="10" fill="hold" grpId="4" nodeType="withEffect">
                                  <p:stCondLst>
                                    <p:cond delay="0"/>
                                  </p:stCondLst>
                                  <p:childTnLst>
                                    <p:animEffect transition="out" filter="blinds(horizontal)">
                                      <p:cBhvr>
                                        <p:cTn id="711" dur="5000"/>
                                        <p:tgtEl>
                                          <p:spTgt spid="31"/>
                                        </p:tgtEl>
                                      </p:cBhvr>
                                    </p:animEffect>
                                    <p:set>
                                      <p:cBhvr>
                                        <p:cTn id="712" dur="1" fill="hold">
                                          <p:stCondLst>
                                            <p:cond delay="4999"/>
                                          </p:stCondLst>
                                        </p:cTn>
                                        <p:tgtEl>
                                          <p:spTgt spid="31"/>
                                        </p:tgtEl>
                                        <p:attrNameLst>
                                          <p:attrName>style.visibility</p:attrName>
                                        </p:attrNameLst>
                                      </p:cBhvr>
                                      <p:to>
                                        <p:strVal val="hidden"/>
                                      </p:to>
                                    </p:set>
                                  </p:childTnLst>
                                </p:cTn>
                              </p:par>
                              <p:par>
                                <p:cTn id="713" presetID="3" presetClass="exit" presetSubtype="10" fill="hold" grpId="4" nodeType="withEffect">
                                  <p:stCondLst>
                                    <p:cond delay="0"/>
                                  </p:stCondLst>
                                  <p:childTnLst>
                                    <p:animEffect transition="out" filter="blinds(horizontal)">
                                      <p:cBhvr>
                                        <p:cTn id="714" dur="5000"/>
                                        <p:tgtEl>
                                          <p:spTgt spid="32"/>
                                        </p:tgtEl>
                                      </p:cBhvr>
                                    </p:animEffect>
                                    <p:set>
                                      <p:cBhvr>
                                        <p:cTn id="715" dur="1" fill="hold">
                                          <p:stCondLst>
                                            <p:cond delay="4999"/>
                                          </p:stCondLst>
                                        </p:cTn>
                                        <p:tgtEl>
                                          <p:spTgt spid="32"/>
                                        </p:tgtEl>
                                        <p:attrNameLst>
                                          <p:attrName>style.visibility</p:attrName>
                                        </p:attrNameLst>
                                      </p:cBhvr>
                                      <p:to>
                                        <p:strVal val="hidden"/>
                                      </p:to>
                                    </p:set>
                                  </p:childTnLst>
                                </p:cTn>
                              </p:par>
                              <p:par>
                                <p:cTn id="716" presetID="3" presetClass="exit" presetSubtype="10" fill="hold" grpId="4" nodeType="withEffect">
                                  <p:stCondLst>
                                    <p:cond delay="0"/>
                                  </p:stCondLst>
                                  <p:childTnLst>
                                    <p:animEffect transition="out" filter="blinds(horizontal)">
                                      <p:cBhvr>
                                        <p:cTn id="717" dur="5000"/>
                                        <p:tgtEl>
                                          <p:spTgt spid="33"/>
                                        </p:tgtEl>
                                      </p:cBhvr>
                                    </p:animEffect>
                                    <p:set>
                                      <p:cBhvr>
                                        <p:cTn id="718" dur="1" fill="hold">
                                          <p:stCondLst>
                                            <p:cond delay="4999"/>
                                          </p:stCondLst>
                                        </p:cTn>
                                        <p:tgtEl>
                                          <p:spTgt spid="33"/>
                                        </p:tgtEl>
                                        <p:attrNameLst>
                                          <p:attrName>style.visibility</p:attrName>
                                        </p:attrNameLst>
                                      </p:cBhvr>
                                      <p:to>
                                        <p:strVal val="hidden"/>
                                      </p:to>
                                    </p:set>
                                  </p:childTnLst>
                                </p:cTn>
                              </p:par>
                              <p:par>
                                <p:cTn id="719" presetID="3" presetClass="exit" presetSubtype="10" fill="hold" grpId="4" nodeType="withEffect">
                                  <p:stCondLst>
                                    <p:cond delay="0"/>
                                  </p:stCondLst>
                                  <p:childTnLst>
                                    <p:animEffect transition="out" filter="blinds(horizontal)">
                                      <p:cBhvr>
                                        <p:cTn id="720" dur="5000"/>
                                        <p:tgtEl>
                                          <p:spTgt spid="34"/>
                                        </p:tgtEl>
                                      </p:cBhvr>
                                    </p:animEffect>
                                    <p:set>
                                      <p:cBhvr>
                                        <p:cTn id="721" dur="1" fill="hold">
                                          <p:stCondLst>
                                            <p:cond delay="4999"/>
                                          </p:stCondLst>
                                        </p:cTn>
                                        <p:tgtEl>
                                          <p:spTgt spid="34"/>
                                        </p:tgtEl>
                                        <p:attrNameLst>
                                          <p:attrName>style.visibility</p:attrName>
                                        </p:attrNameLst>
                                      </p:cBhvr>
                                      <p:to>
                                        <p:strVal val="hidden"/>
                                      </p:to>
                                    </p:set>
                                  </p:childTnLst>
                                </p:cTn>
                              </p:par>
                              <p:par>
                                <p:cTn id="722" presetID="3" presetClass="exit" presetSubtype="10" fill="hold" grpId="4" nodeType="withEffect">
                                  <p:stCondLst>
                                    <p:cond delay="0"/>
                                  </p:stCondLst>
                                  <p:childTnLst>
                                    <p:animEffect transition="out" filter="blinds(horizontal)">
                                      <p:cBhvr>
                                        <p:cTn id="723" dur="5000"/>
                                        <p:tgtEl>
                                          <p:spTgt spid="35"/>
                                        </p:tgtEl>
                                      </p:cBhvr>
                                    </p:animEffect>
                                    <p:set>
                                      <p:cBhvr>
                                        <p:cTn id="724" dur="1" fill="hold">
                                          <p:stCondLst>
                                            <p:cond delay="4999"/>
                                          </p:stCondLst>
                                        </p:cTn>
                                        <p:tgtEl>
                                          <p:spTgt spid="35"/>
                                        </p:tgtEl>
                                        <p:attrNameLst>
                                          <p:attrName>style.visibility</p:attrName>
                                        </p:attrNameLst>
                                      </p:cBhvr>
                                      <p:to>
                                        <p:strVal val="hidden"/>
                                      </p:to>
                                    </p:set>
                                  </p:childTnLst>
                                </p:cTn>
                              </p:par>
                              <p:par>
                                <p:cTn id="725" presetID="3" presetClass="exit" presetSubtype="10" fill="hold" grpId="4" nodeType="withEffect">
                                  <p:stCondLst>
                                    <p:cond delay="0"/>
                                  </p:stCondLst>
                                  <p:childTnLst>
                                    <p:animEffect transition="out" filter="blinds(horizontal)">
                                      <p:cBhvr>
                                        <p:cTn id="726" dur="5000"/>
                                        <p:tgtEl>
                                          <p:spTgt spid="36"/>
                                        </p:tgtEl>
                                      </p:cBhvr>
                                    </p:animEffect>
                                    <p:set>
                                      <p:cBhvr>
                                        <p:cTn id="727" dur="1" fill="hold">
                                          <p:stCondLst>
                                            <p:cond delay="4999"/>
                                          </p:stCondLst>
                                        </p:cTn>
                                        <p:tgtEl>
                                          <p:spTgt spid="36"/>
                                        </p:tgtEl>
                                        <p:attrNameLst>
                                          <p:attrName>style.visibility</p:attrName>
                                        </p:attrNameLst>
                                      </p:cBhvr>
                                      <p:to>
                                        <p:strVal val="hidden"/>
                                      </p:to>
                                    </p:set>
                                  </p:childTnLst>
                                </p:cTn>
                              </p:par>
                              <p:par>
                                <p:cTn id="728" presetID="3" presetClass="exit" presetSubtype="10" fill="hold" grpId="4" nodeType="withEffect">
                                  <p:stCondLst>
                                    <p:cond delay="0"/>
                                  </p:stCondLst>
                                  <p:childTnLst>
                                    <p:animEffect transition="out" filter="blinds(horizontal)">
                                      <p:cBhvr>
                                        <p:cTn id="729" dur="5000"/>
                                        <p:tgtEl>
                                          <p:spTgt spid="37"/>
                                        </p:tgtEl>
                                      </p:cBhvr>
                                    </p:animEffect>
                                    <p:set>
                                      <p:cBhvr>
                                        <p:cTn id="730" dur="1" fill="hold">
                                          <p:stCondLst>
                                            <p:cond delay="4999"/>
                                          </p:stCondLst>
                                        </p:cTn>
                                        <p:tgtEl>
                                          <p:spTgt spid="37"/>
                                        </p:tgtEl>
                                        <p:attrNameLst>
                                          <p:attrName>style.visibility</p:attrName>
                                        </p:attrNameLst>
                                      </p:cBhvr>
                                      <p:to>
                                        <p:strVal val="hidden"/>
                                      </p:to>
                                    </p:set>
                                  </p:childTnLst>
                                </p:cTn>
                              </p:par>
                              <p:par>
                                <p:cTn id="731" presetID="3" presetClass="exit" presetSubtype="10" fill="hold" grpId="4" nodeType="withEffect">
                                  <p:stCondLst>
                                    <p:cond delay="0"/>
                                  </p:stCondLst>
                                  <p:childTnLst>
                                    <p:animEffect transition="out" filter="blinds(horizontal)">
                                      <p:cBhvr>
                                        <p:cTn id="732" dur="5000"/>
                                        <p:tgtEl>
                                          <p:spTgt spid="38"/>
                                        </p:tgtEl>
                                      </p:cBhvr>
                                    </p:animEffect>
                                    <p:set>
                                      <p:cBhvr>
                                        <p:cTn id="733" dur="1" fill="hold">
                                          <p:stCondLst>
                                            <p:cond delay="4999"/>
                                          </p:stCondLst>
                                        </p:cTn>
                                        <p:tgtEl>
                                          <p:spTgt spid="38"/>
                                        </p:tgtEl>
                                        <p:attrNameLst>
                                          <p:attrName>style.visibility</p:attrName>
                                        </p:attrNameLst>
                                      </p:cBhvr>
                                      <p:to>
                                        <p:strVal val="hidden"/>
                                      </p:to>
                                    </p:set>
                                  </p:childTnLst>
                                </p:cTn>
                              </p:par>
                              <p:par>
                                <p:cTn id="734" presetID="3" presetClass="exit" presetSubtype="10" fill="hold" grpId="4" nodeType="withEffect">
                                  <p:stCondLst>
                                    <p:cond delay="0"/>
                                  </p:stCondLst>
                                  <p:childTnLst>
                                    <p:animEffect transition="out" filter="blinds(horizontal)">
                                      <p:cBhvr>
                                        <p:cTn id="735" dur="5000"/>
                                        <p:tgtEl>
                                          <p:spTgt spid="39"/>
                                        </p:tgtEl>
                                      </p:cBhvr>
                                    </p:animEffect>
                                    <p:set>
                                      <p:cBhvr>
                                        <p:cTn id="736" dur="1" fill="hold">
                                          <p:stCondLst>
                                            <p:cond delay="4999"/>
                                          </p:stCondLst>
                                        </p:cTn>
                                        <p:tgtEl>
                                          <p:spTgt spid="39"/>
                                        </p:tgtEl>
                                        <p:attrNameLst>
                                          <p:attrName>style.visibility</p:attrName>
                                        </p:attrNameLst>
                                      </p:cBhvr>
                                      <p:to>
                                        <p:strVal val="hidden"/>
                                      </p:to>
                                    </p:set>
                                  </p:childTnLst>
                                </p:cTn>
                              </p:par>
                              <p:par>
                                <p:cTn id="737" presetID="3" presetClass="exit" presetSubtype="10" fill="hold" grpId="4" nodeType="withEffect">
                                  <p:stCondLst>
                                    <p:cond delay="0"/>
                                  </p:stCondLst>
                                  <p:childTnLst>
                                    <p:animEffect transition="out" filter="blinds(horizontal)">
                                      <p:cBhvr>
                                        <p:cTn id="738" dur="5000"/>
                                        <p:tgtEl>
                                          <p:spTgt spid="40"/>
                                        </p:tgtEl>
                                      </p:cBhvr>
                                    </p:animEffect>
                                    <p:set>
                                      <p:cBhvr>
                                        <p:cTn id="739" dur="1" fill="hold">
                                          <p:stCondLst>
                                            <p:cond delay="4999"/>
                                          </p:stCondLst>
                                        </p:cTn>
                                        <p:tgtEl>
                                          <p:spTgt spid="40"/>
                                        </p:tgtEl>
                                        <p:attrNameLst>
                                          <p:attrName>style.visibility</p:attrName>
                                        </p:attrNameLst>
                                      </p:cBhvr>
                                      <p:to>
                                        <p:strVal val="hidden"/>
                                      </p:to>
                                    </p:set>
                                  </p:childTnLst>
                                </p:cTn>
                              </p:par>
                              <p:par>
                                <p:cTn id="740" presetID="3" presetClass="exit" presetSubtype="10" fill="hold" grpId="4" nodeType="withEffect">
                                  <p:stCondLst>
                                    <p:cond delay="0"/>
                                  </p:stCondLst>
                                  <p:childTnLst>
                                    <p:animEffect transition="out" filter="blinds(horizontal)">
                                      <p:cBhvr>
                                        <p:cTn id="741" dur="5000"/>
                                        <p:tgtEl>
                                          <p:spTgt spid="41"/>
                                        </p:tgtEl>
                                      </p:cBhvr>
                                    </p:animEffect>
                                    <p:set>
                                      <p:cBhvr>
                                        <p:cTn id="742" dur="1" fill="hold">
                                          <p:stCondLst>
                                            <p:cond delay="4999"/>
                                          </p:stCondLst>
                                        </p:cTn>
                                        <p:tgtEl>
                                          <p:spTgt spid="41"/>
                                        </p:tgtEl>
                                        <p:attrNameLst>
                                          <p:attrName>style.visibility</p:attrName>
                                        </p:attrNameLst>
                                      </p:cBhvr>
                                      <p:to>
                                        <p:strVal val="hidden"/>
                                      </p:to>
                                    </p:set>
                                  </p:childTnLst>
                                </p:cTn>
                              </p:par>
                              <p:par>
                                <p:cTn id="743" presetID="3" presetClass="exit" presetSubtype="10" fill="hold" grpId="4" nodeType="withEffect">
                                  <p:stCondLst>
                                    <p:cond delay="0"/>
                                  </p:stCondLst>
                                  <p:childTnLst>
                                    <p:animEffect transition="out" filter="blinds(horizontal)">
                                      <p:cBhvr>
                                        <p:cTn id="744" dur="5000"/>
                                        <p:tgtEl>
                                          <p:spTgt spid="42"/>
                                        </p:tgtEl>
                                      </p:cBhvr>
                                    </p:animEffect>
                                    <p:set>
                                      <p:cBhvr>
                                        <p:cTn id="745" dur="1" fill="hold">
                                          <p:stCondLst>
                                            <p:cond delay="4999"/>
                                          </p:stCondLst>
                                        </p:cTn>
                                        <p:tgtEl>
                                          <p:spTgt spid="42"/>
                                        </p:tgtEl>
                                        <p:attrNameLst>
                                          <p:attrName>style.visibility</p:attrName>
                                        </p:attrNameLst>
                                      </p:cBhvr>
                                      <p:to>
                                        <p:strVal val="hidden"/>
                                      </p:to>
                                    </p:set>
                                  </p:childTnLst>
                                </p:cTn>
                              </p:par>
                              <p:par>
                                <p:cTn id="746" presetID="3" presetClass="exit" presetSubtype="10" fill="hold" grpId="4" nodeType="withEffect">
                                  <p:stCondLst>
                                    <p:cond delay="0"/>
                                  </p:stCondLst>
                                  <p:childTnLst>
                                    <p:animEffect transition="out" filter="blinds(horizontal)">
                                      <p:cBhvr>
                                        <p:cTn id="747" dur="5000"/>
                                        <p:tgtEl>
                                          <p:spTgt spid="43"/>
                                        </p:tgtEl>
                                      </p:cBhvr>
                                    </p:animEffect>
                                    <p:set>
                                      <p:cBhvr>
                                        <p:cTn id="748" dur="1" fill="hold">
                                          <p:stCondLst>
                                            <p:cond delay="4999"/>
                                          </p:stCondLst>
                                        </p:cTn>
                                        <p:tgtEl>
                                          <p:spTgt spid="43"/>
                                        </p:tgtEl>
                                        <p:attrNameLst>
                                          <p:attrName>style.visibility</p:attrName>
                                        </p:attrNameLst>
                                      </p:cBhvr>
                                      <p:to>
                                        <p:strVal val="hidden"/>
                                      </p:to>
                                    </p:set>
                                  </p:childTnLst>
                                </p:cTn>
                              </p:par>
                              <p:par>
                                <p:cTn id="749" presetID="3" presetClass="exit" presetSubtype="10" fill="hold" grpId="4" nodeType="withEffect">
                                  <p:stCondLst>
                                    <p:cond delay="0"/>
                                  </p:stCondLst>
                                  <p:childTnLst>
                                    <p:animEffect transition="out" filter="blinds(horizontal)">
                                      <p:cBhvr>
                                        <p:cTn id="750" dur="5000"/>
                                        <p:tgtEl>
                                          <p:spTgt spid="44"/>
                                        </p:tgtEl>
                                      </p:cBhvr>
                                    </p:animEffect>
                                    <p:set>
                                      <p:cBhvr>
                                        <p:cTn id="751" dur="1" fill="hold">
                                          <p:stCondLst>
                                            <p:cond delay="4999"/>
                                          </p:stCondLst>
                                        </p:cTn>
                                        <p:tgtEl>
                                          <p:spTgt spid="44"/>
                                        </p:tgtEl>
                                        <p:attrNameLst>
                                          <p:attrName>style.visibility</p:attrName>
                                        </p:attrNameLst>
                                      </p:cBhvr>
                                      <p:to>
                                        <p:strVal val="hidden"/>
                                      </p:to>
                                    </p:set>
                                  </p:childTnLst>
                                </p:cTn>
                              </p:par>
                              <p:par>
                                <p:cTn id="752" presetID="3" presetClass="exit" presetSubtype="10" fill="hold" grpId="4" nodeType="withEffect">
                                  <p:stCondLst>
                                    <p:cond delay="0"/>
                                  </p:stCondLst>
                                  <p:childTnLst>
                                    <p:animEffect transition="out" filter="blinds(horizontal)">
                                      <p:cBhvr>
                                        <p:cTn id="753" dur="5000"/>
                                        <p:tgtEl>
                                          <p:spTgt spid="45"/>
                                        </p:tgtEl>
                                      </p:cBhvr>
                                    </p:animEffect>
                                    <p:set>
                                      <p:cBhvr>
                                        <p:cTn id="754" dur="1" fill="hold">
                                          <p:stCondLst>
                                            <p:cond delay="4999"/>
                                          </p:stCondLst>
                                        </p:cTn>
                                        <p:tgtEl>
                                          <p:spTgt spid="45"/>
                                        </p:tgtEl>
                                        <p:attrNameLst>
                                          <p:attrName>style.visibility</p:attrName>
                                        </p:attrNameLst>
                                      </p:cBhvr>
                                      <p:to>
                                        <p:strVal val="hidden"/>
                                      </p:to>
                                    </p:set>
                                  </p:childTnLst>
                                </p:cTn>
                              </p:par>
                              <p:par>
                                <p:cTn id="755" presetID="3" presetClass="exit" presetSubtype="10" fill="hold" grpId="4" nodeType="withEffect">
                                  <p:stCondLst>
                                    <p:cond delay="0"/>
                                  </p:stCondLst>
                                  <p:childTnLst>
                                    <p:animEffect transition="out" filter="blinds(horizontal)">
                                      <p:cBhvr>
                                        <p:cTn id="756" dur="5000"/>
                                        <p:tgtEl>
                                          <p:spTgt spid="46"/>
                                        </p:tgtEl>
                                      </p:cBhvr>
                                    </p:animEffect>
                                    <p:set>
                                      <p:cBhvr>
                                        <p:cTn id="757" dur="1" fill="hold">
                                          <p:stCondLst>
                                            <p:cond delay="4999"/>
                                          </p:stCondLst>
                                        </p:cTn>
                                        <p:tgtEl>
                                          <p:spTgt spid="46"/>
                                        </p:tgtEl>
                                        <p:attrNameLst>
                                          <p:attrName>style.visibility</p:attrName>
                                        </p:attrNameLst>
                                      </p:cBhvr>
                                      <p:to>
                                        <p:strVal val="hidden"/>
                                      </p:to>
                                    </p:set>
                                  </p:childTnLst>
                                </p:cTn>
                              </p:par>
                              <p:par>
                                <p:cTn id="758" presetID="3" presetClass="exit" presetSubtype="10" fill="hold" grpId="4" nodeType="withEffect">
                                  <p:stCondLst>
                                    <p:cond delay="0"/>
                                  </p:stCondLst>
                                  <p:childTnLst>
                                    <p:animEffect transition="out" filter="blinds(horizontal)">
                                      <p:cBhvr>
                                        <p:cTn id="759" dur="5000"/>
                                        <p:tgtEl>
                                          <p:spTgt spid="47"/>
                                        </p:tgtEl>
                                      </p:cBhvr>
                                    </p:animEffect>
                                    <p:set>
                                      <p:cBhvr>
                                        <p:cTn id="760" dur="1" fill="hold">
                                          <p:stCondLst>
                                            <p:cond delay="4999"/>
                                          </p:stCondLst>
                                        </p:cTn>
                                        <p:tgtEl>
                                          <p:spTgt spid="47"/>
                                        </p:tgtEl>
                                        <p:attrNameLst>
                                          <p:attrName>style.visibility</p:attrName>
                                        </p:attrNameLst>
                                      </p:cBhvr>
                                      <p:to>
                                        <p:strVal val="hidden"/>
                                      </p:to>
                                    </p:set>
                                  </p:childTnLst>
                                </p:cTn>
                              </p:par>
                              <p:par>
                                <p:cTn id="761" presetID="3" presetClass="exit" presetSubtype="10" fill="hold" grpId="4" nodeType="withEffect">
                                  <p:stCondLst>
                                    <p:cond delay="0"/>
                                  </p:stCondLst>
                                  <p:childTnLst>
                                    <p:animEffect transition="out" filter="blinds(horizontal)">
                                      <p:cBhvr>
                                        <p:cTn id="762" dur="5000"/>
                                        <p:tgtEl>
                                          <p:spTgt spid="48"/>
                                        </p:tgtEl>
                                      </p:cBhvr>
                                    </p:animEffect>
                                    <p:set>
                                      <p:cBhvr>
                                        <p:cTn id="763" dur="1" fill="hold">
                                          <p:stCondLst>
                                            <p:cond delay="4999"/>
                                          </p:stCondLst>
                                        </p:cTn>
                                        <p:tgtEl>
                                          <p:spTgt spid="48"/>
                                        </p:tgtEl>
                                        <p:attrNameLst>
                                          <p:attrName>style.visibility</p:attrName>
                                        </p:attrNameLst>
                                      </p:cBhvr>
                                      <p:to>
                                        <p:strVal val="hidden"/>
                                      </p:to>
                                    </p:set>
                                  </p:childTnLst>
                                </p:cTn>
                              </p:par>
                              <p:par>
                                <p:cTn id="764" presetID="3" presetClass="exit" presetSubtype="10" fill="hold" grpId="4" nodeType="withEffect">
                                  <p:stCondLst>
                                    <p:cond delay="0"/>
                                  </p:stCondLst>
                                  <p:childTnLst>
                                    <p:animEffect transition="out" filter="blinds(horizontal)">
                                      <p:cBhvr>
                                        <p:cTn id="765" dur="5000"/>
                                        <p:tgtEl>
                                          <p:spTgt spid="49"/>
                                        </p:tgtEl>
                                      </p:cBhvr>
                                    </p:animEffect>
                                    <p:set>
                                      <p:cBhvr>
                                        <p:cTn id="766" dur="1" fill="hold">
                                          <p:stCondLst>
                                            <p:cond delay="4999"/>
                                          </p:stCondLst>
                                        </p:cTn>
                                        <p:tgtEl>
                                          <p:spTgt spid="49"/>
                                        </p:tgtEl>
                                        <p:attrNameLst>
                                          <p:attrName>style.visibility</p:attrName>
                                        </p:attrNameLst>
                                      </p:cBhvr>
                                      <p:to>
                                        <p:strVal val="hidden"/>
                                      </p:to>
                                    </p:set>
                                  </p:childTnLst>
                                </p:cTn>
                              </p:par>
                              <p:par>
                                <p:cTn id="767" presetID="3" presetClass="exit" presetSubtype="10" fill="hold" grpId="4" nodeType="withEffect">
                                  <p:stCondLst>
                                    <p:cond delay="0"/>
                                  </p:stCondLst>
                                  <p:childTnLst>
                                    <p:animEffect transition="out" filter="blinds(horizontal)">
                                      <p:cBhvr>
                                        <p:cTn id="768" dur="5000"/>
                                        <p:tgtEl>
                                          <p:spTgt spid="50"/>
                                        </p:tgtEl>
                                      </p:cBhvr>
                                    </p:animEffect>
                                    <p:set>
                                      <p:cBhvr>
                                        <p:cTn id="769" dur="1" fill="hold">
                                          <p:stCondLst>
                                            <p:cond delay="4999"/>
                                          </p:stCondLst>
                                        </p:cTn>
                                        <p:tgtEl>
                                          <p:spTgt spid="50"/>
                                        </p:tgtEl>
                                        <p:attrNameLst>
                                          <p:attrName>style.visibility</p:attrName>
                                        </p:attrNameLst>
                                      </p:cBhvr>
                                      <p:to>
                                        <p:strVal val="hidden"/>
                                      </p:to>
                                    </p:set>
                                  </p:childTnLst>
                                </p:cTn>
                              </p:par>
                              <p:par>
                                <p:cTn id="770" presetID="3" presetClass="exit" presetSubtype="10" fill="hold" grpId="4" nodeType="withEffect">
                                  <p:stCondLst>
                                    <p:cond delay="0"/>
                                  </p:stCondLst>
                                  <p:childTnLst>
                                    <p:animEffect transition="out" filter="blinds(horizontal)">
                                      <p:cBhvr>
                                        <p:cTn id="771" dur="5000"/>
                                        <p:tgtEl>
                                          <p:spTgt spid="51"/>
                                        </p:tgtEl>
                                      </p:cBhvr>
                                    </p:animEffect>
                                    <p:set>
                                      <p:cBhvr>
                                        <p:cTn id="772" dur="1" fill="hold">
                                          <p:stCondLst>
                                            <p:cond delay="4999"/>
                                          </p:stCondLst>
                                        </p:cTn>
                                        <p:tgtEl>
                                          <p:spTgt spid="51"/>
                                        </p:tgtEl>
                                        <p:attrNameLst>
                                          <p:attrName>style.visibility</p:attrName>
                                        </p:attrNameLst>
                                      </p:cBhvr>
                                      <p:to>
                                        <p:strVal val="hidden"/>
                                      </p:to>
                                    </p:set>
                                  </p:childTnLst>
                                </p:cTn>
                              </p:par>
                              <p:par>
                                <p:cTn id="773" presetID="3" presetClass="exit" presetSubtype="10" fill="hold" grpId="4" nodeType="withEffect">
                                  <p:stCondLst>
                                    <p:cond delay="0"/>
                                  </p:stCondLst>
                                  <p:childTnLst>
                                    <p:animEffect transition="out" filter="blinds(horizontal)">
                                      <p:cBhvr>
                                        <p:cTn id="774" dur="5000"/>
                                        <p:tgtEl>
                                          <p:spTgt spid="52"/>
                                        </p:tgtEl>
                                      </p:cBhvr>
                                    </p:animEffect>
                                    <p:set>
                                      <p:cBhvr>
                                        <p:cTn id="775" dur="1" fill="hold">
                                          <p:stCondLst>
                                            <p:cond delay="4999"/>
                                          </p:stCondLst>
                                        </p:cTn>
                                        <p:tgtEl>
                                          <p:spTgt spid="52"/>
                                        </p:tgtEl>
                                        <p:attrNameLst>
                                          <p:attrName>style.visibility</p:attrName>
                                        </p:attrNameLst>
                                      </p:cBhvr>
                                      <p:to>
                                        <p:strVal val="hidden"/>
                                      </p:to>
                                    </p:set>
                                  </p:childTnLst>
                                </p:cTn>
                              </p:par>
                              <p:par>
                                <p:cTn id="776" presetID="17" presetClass="entr" presetSubtype="1" fill="hold" nodeType="withEffect">
                                  <p:stCondLst>
                                    <p:cond delay="0"/>
                                  </p:stCondLst>
                                  <p:childTnLst>
                                    <p:set>
                                      <p:cBhvr>
                                        <p:cTn id="777" dur="1" fill="hold">
                                          <p:stCondLst>
                                            <p:cond delay="0"/>
                                          </p:stCondLst>
                                        </p:cTn>
                                        <p:tgtEl>
                                          <p:spTgt spid="4"/>
                                        </p:tgtEl>
                                        <p:attrNameLst>
                                          <p:attrName>style.visibility</p:attrName>
                                        </p:attrNameLst>
                                      </p:cBhvr>
                                      <p:to>
                                        <p:strVal val="visible"/>
                                      </p:to>
                                    </p:set>
                                    <p:anim calcmode="lin" valueType="num">
                                      <p:cBhvr>
                                        <p:cTn id="778" dur="5000" fill="hold"/>
                                        <p:tgtEl>
                                          <p:spTgt spid="4"/>
                                        </p:tgtEl>
                                        <p:attrNameLst>
                                          <p:attrName>ppt_x</p:attrName>
                                        </p:attrNameLst>
                                      </p:cBhvr>
                                      <p:tavLst>
                                        <p:tav tm="0">
                                          <p:val>
                                            <p:strVal val="#ppt_x"/>
                                          </p:val>
                                        </p:tav>
                                        <p:tav tm="100000">
                                          <p:val>
                                            <p:strVal val="#ppt_x"/>
                                          </p:val>
                                        </p:tav>
                                      </p:tavLst>
                                    </p:anim>
                                    <p:anim calcmode="lin" valueType="num">
                                      <p:cBhvr>
                                        <p:cTn id="779" dur="5000" fill="hold"/>
                                        <p:tgtEl>
                                          <p:spTgt spid="4"/>
                                        </p:tgtEl>
                                        <p:attrNameLst>
                                          <p:attrName>ppt_y</p:attrName>
                                        </p:attrNameLst>
                                      </p:cBhvr>
                                      <p:tavLst>
                                        <p:tav tm="0">
                                          <p:val>
                                            <p:strVal val="#ppt_y-#ppt_h/2"/>
                                          </p:val>
                                        </p:tav>
                                        <p:tav tm="100000">
                                          <p:val>
                                            <p:strVal val="#ppt_y"/>
                                          </p:val>
                                        </p:tav>
                                      </p:tavLst>
                                    </p:anim>
                                    <p:anim calcmode="lin" valueType="num">
                                      <p:cBhvr>
                                        <p:cTn id="780" dur="5000" fill="hold"/>
                                        <p:tgtEl>
                                          <p:spTgt spid="4"/>
                                        </p:tgtEl>
                                        <p:attrNameLst>
                                          <p:attrName>ppt_w</p:attrName>
                                        </p:attrNameLst>
                                      </p:cBhvr>
                                      <p:tavLst>
                                        <p:tav tm="0">
                                          <p:val>
                                            <p:strVal val="#ppt_w"/>
                                          </p:val>
                                        </p:tav>
                                        <p:tav tm="100000">
                                          <p:val>
                                            <p:strVal val="#ppt_w"/>
                                          </p:val>
                                        </p:tav>
                                      </p:tavLst>
                                    </p:anim>
                                    <p:anim calcmode="lin" valueType="num">
                                      <p:cBhvr>
                                        <p:cTn id="781" dur="5000" fill="hold"/>
                                        <p:tgtEl>
                                          <p:spTgt spid="4"/>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5" grpId="4" animBg="1"/>
      <p:bldP spid="6" grpId="0" animBg="1"/>
      <p:bldP spid="6" grpId="1" animBg="1"/>
      <p:bldP spid="6" grpId="2" animBg="1"/>
      <p:bldP spid="6" grpId="3" animBg="1"/>
      <p:bldP spid="6" grpId="4" animBg="1"/>
      <p:bldP spid="7" grpId="0" animBg="1"/>
      <p:bldP spid="7" grpId="1" animBg="1"/>
      <p:bldP spid="7" grpId="2" animBg="1"/>
      <p:bldP spid="7" grpId="3" animBg="1"/>
      <p:bldP spid="7" grpId="4" animBg="1"/>
      <p:bldP spid="8" grpId="0" animBg="1"/>
      <p:bldP spid="8" grpId="1" animBg="1"/>
      <p:bldP spid="8" grpId="2" animBg="1"/>
      <p:bldP spid="8" grpId="3" animBg="1"/>
      <p:bldP spid="8" grpId="4" animBg="1"/>
      <p:bldP spid="9" grpId="0" animBg="1"/>
      <p:bldP spid="9" grpId="1" animBg="1"/>
      <p:bldP spid="9" grpId="2" animBg="1"/>
      <p:bldP spid="9" grpId="3" animBg="1"/>
      <p:bldP spid="9" grpId="4" animBg="1"/>
      <p:bldP spid="10" grpId="0" animBg="1"/>
      <p:bldP spid="10" grpId="1" animBg="1"/>
      <p:bldP spid="10" grpId="2" animBg="1"/>
      <p:bldP spid="10" grpId="3" animBg="1"/>
      <p:bldP spid="10" grpId="4" animBg="1"/>
      <p:bldP spid="11" grpId="0" animBg="1"/>
      <p:bldP spid="11" grpId="1" animBg="1"/>
      <p:bldP spid="11" grpId="2" animBg="1"/>
      <p:bldP spid="11" grpId="3" animBg="1"/>
      <p:bldP spid="11" grpId="4" animBg="1"/>
      <p:bldP spid="12" grpId="0" animBg="1"/>
      <p:bldP spid="12" grpId="1" animBg="1"/>
      <p:bldP spid="12" grpId="2" animBg="1"/>
      <p:bldP spid="12" grpId="3" animBg="1"/>
      <p:bldP spid="12" grpId="4" animBg="1"/>
      <p:bldP spid="13" grpId="0" animBg="1"/>
      <p:bldP spid="13" grpId="1" animBg="1"/>
      <p:bldP spid="13" grpId="2" animBg="1"/>
      <p:bldP spid="13" grpId="3" animBg="1"/>
      <p:bldP spid="13" grpId="4" animBg="1"/>
      <p:bldP spid="14" grpId="0" animBg="1"/>
      <p:bldP spid="14" grpId="1" animBg="1"/>
      <p:bldP spid="14" grpId="2" animBg="1"/>
      <p:bldP spid="14" grpId="3" animBg="1"/>
      <p:bldP spid="14" grpId="4" animBg="1"/>
      <p:bldP spid="15" grpId="0" animBg="1"/>
      <p:bldP spid="15" grpId="1" animBg="1"/>
      <p:bldP spid="15" grpId="2" animBg="1"/>
      <p:bldP spid="15" grpId="3" animBg="1"/>
      <p:bldP spid="15" grpId="4" animBg="1"/>
      <p:bldP spid="16" grpId="0" animBg="1"/>
      <p:bldP spid="16" grpId="1" animBg="1"/>
      <p:bldP spid="16" grpId="2" animBg="1"/>
      <p:bldP spid="16" grpId="3" animBg="1"/>
      <p:bldP spid="16" grpId="4" animBg="1"/>
      <p:bldP spid="17" grpId="0" animBg="1"/>
      <p:bldP spid="17" grpId="1" animBg="1"/>
      <p:bldP spid="17" grpId="2" animBg="1"/>
      <p:bldP spid="17" grpId="3" animBg="1"/>
      <p:bldP spid="17" grpId="4" animBg="1"/>
      <p:bldP spid="18" grpId="0" animBg="1"/>
      <p:bldP spid="18" grpId="1" animBg="1"/>
      <p:bldP spid="18" grpId="2" animBg="1"/>
      <p:bldP spid="18" grpId="3" animBg="1"/>
      <p:bldP spid="18" grpId="4" animBg="1"/>
      <p:bldP spid="19" grpId="0" animBg="1"/>
      <p:bldP spid="19" grpId="1" animBg="1"/>
      <p:bldP spid="19" grpId="2" animBg="1"/>
      <p:bldP spid="19" grpId="3" animBg="1"/>
      <p:bldP spid="19" grpId="4" animBg="1"/>
      <p:bldP spid="20" grpId="0" animBg="1"/>
      <p:bldP spid="20" grpId="1" animBg="1"/>
      <p:bldP spid="20" grpId="2" animBg="1"/>
      <p:bldP spid="20" grpId="3" animBg="1"/>
      <p:bldP spid="20" grpId="4" animBg="1"/>
      <p:bldP spid="21" grpId="0" animBg="1"/>
      <p:bldP spid="21" grpId="1" animBg="1"/>
      <p:bldP spid="21" grpId="2" animBg="1"/>
      <p:bldP spid="21" grpId="3" animBg="1"/>
      <p:bldP spid="21" grpId="4" animBg="1"/>
      <p:bldP spid="22" grpId="0" animBg="1"/>
      <p:bldP spid="22" grpId="1" animBg="1"/>
      <p:bldP spid="22" grpId="2" animBg="1"/>
      <p:bldP spid="22" grpId="3" animBg="1"/>
      <p:bldP spid="22" grpId="4" animBg="1"/>
      <p:bldP spid="23" grpId="0" animBg="1"/>
      <p:bldP spid="23" grpId="1" animBg="1"/>
      <p:bldP spid="23" grpId="2" animBg="1"/>
      <p:bldP spid="23" grpId="3" animBg="1"/>
      <p:bldP spid="23" grpId="4" animBg="1"/>
      <p:bldP spid="24" grpId="0" animBg="1"/>
      <p:bldP spid="24" grpId="1" animBg="1"/>
      <p:bldP spid="24" grpId="2" animBg="1"/>
      <p:bldP spid="24" grpId="3" animBg="1"/>
      <p:bldP spid="24" grpId="4" animBg="1"/>
      <p:bldP spid="25" grpId="0" animBg="1"/>
      <p:bldP spid="25" grpId="1" animBg="1"/>
      <p:bldP spid="25" grpId="2" animBg="1"/>
      <p:bldP spid="25" grpId="3" animBg="1"/>
      <p:bldP spid="25" grpId="4" animBg="1"/>
      <p:bldP spid="26" grpId="0" animBg="1"/>
      <p:bldP spid="26" grpId="1" animBg="1"/>
      <p:bldP spid="26" grpId="2" animBg="1"/>
      <p:bldP spid="26" grpId="3" animBg="1"/>
      <p:bldP spid="26" grpId="4" animBg="1"/>
      <p:bldP spid="27" grpId="0" animBg="1"/>
      <p:bldP spid="27" grpId="1" animBg="1"/>
      <p:bldP spid="27" grpId="2" animBg="1"/>
      <p:bldP spid="27" grpId="3" animBg="1"/>
      <p:bldP spid="27" grpId="4" animBg="1"/>
      <p:bldP spid="28" grpId="0" animBg="1"/>
      <p:bldP spid="28" grpId="1" animBg="1"/>
      <p:bldP spid="28" grpId="2" animBg="1"/>
      <p:bldP spid="28" grpId="3" animBg="1"/>
      <p:bldP spid="28" grpId="4" animBg="1"/>
      <p:bldP spid="29" grpId="0" animBg="1"/>
      <p:bldP spid="29" grpId="1" animBg="1"/>
      <p:bldP spid="29" grpId="2" animBg="1"/>
      <p:bldP spid="29" grpId="3" animBg="1"/>
      <p:bldP spid="29" grpId="4" animBg="1"/>
      <p:bldP spid="30" grpId="0" animBg="1"/>
      <p:bldP spid="30" grpId="1" animBg="1"/>
      <p:bldP spid="30" grpId="2" animBg="1"/>
      <p:bldP spid="30" grpId="3" animBg="1"/>
      <p:bldP spid="30" grpId="4" animBg="1"/>
      <p:bldP spid="31" grpId="0" animBg="1"/>
      <p:bldP spid="31" grpId="1" animBg="1"/>
      <p:bldP spid="31" grpId="2" animBg="1"/>
      <p:bldP spid="31" grpId="3" animBg="1"/>
      <p:bldP spid="31" grpId="4" animBg="1"/>
      <p:bldP spid="32" grpId="0" animBg="1"/>
      <p:bldP spid="32" grpId="1" animBg="1"/>
      <p:bldP spid="32" grpId="2" animBg="1"/>
      <p:bldP spid="32" grpId="3" animBg="1"/>
      <p:bldP spid="32" grpId="4" animBg="1"/>
      <p:bldP spid="33" grpId="0" animBg="1"/>
      <p:bldP spid="33" grpId="1" animBg="1"/>
      <p:bldP spid="33" grpId="2" animBg="1"/>
      <p:bldP spid="33" grpId="3" animBg="1"/>
      <p:bldP spid="33" grpId="4" animBg="1"/>
      <p:bldP spid="34" grpId="0" animBg="1"/>
      <p:bldP spid="34" grpId="1" animBg="1"/>
      <p:bldP spid="34" grpId="2" animBg="1"/>
      <p:bldP spid="34" grpId="3" animBg="1"/>
      <p:bldP spid="34" grpId="4" animBg="1"/>
      <p:bldP spid="35" grpId="0" animBg="1"/>
      <p:bldP spid="35" grpId="1" animBg="1"/>
      <p:bldP spid="35" grpId="2" animBg="1"/>
      <p:bldP spid="35" grpId="3" animBg="1"/>
      <p:bldP spid="35" grpId="4" animBg="1"/>
      <p:bldP spid="36" grpId="0" animBg="1"/>
      <p:bldP spid="36" grpId="1" animBg="1"/>
      <p:bldP spid="36" grpId="2" animBg="1"/>
      <p:bldP spid="36" grpId="3" animBg="1"/>
      <p:bldP spid="36" grpId="4" animBg="1"/>
      <p:bldP spid="37" grpId="0" animBg="1"/>
      <p:bldP spid="37" grpId="1" animBg="1"/>
      <p:bldP spid="37" grpId="2" animBg="1"/>
      <p:bldP spid="37" grpId="3" animBg="1"/>
      <p:bldP spid="37" grpId="4" animBg="1"/>
      <p:bldP spid="38" grpId="0" animBg="1"/>
      <p:bldP spid="38" grpId="1" animBg="1"/>
      <p:bldP spid="38" grpId="2" animBg="1"/>
      <p:bldP spid="38" grpId="3" animBg="1"/>
      <p:bldP spid="38" grpId="4" animBg="1"/>
      <p:bldP spid="39" grpId="0" animBg="1"/>
      <p:bldP spid="39" grpId="1" animBg="1"/>
      <p:bldP spid="39" grpId="2" animBg="1"/>
      <p:bldP spid="39" grpId="3" animBg="1"/>
      <p:bldP spid="39" grpId="4" animBg="1"/>
      <p:bldP spid="40" grpId="0" animBg="1"/>
      <p:bldP spid="40" grpId="1" animBg="1"/>
      <p:bldP spid="40" grpId="2" animBg="1"/>
      <p:bldP spid="40" grpId="3" animBg="1"/>
      <p:bldP spid="40" grpId="4" animBg="1"/>
      <p:bldP spid="41" grpId="0" animBg="1"/>
      <p:bldP spid="41" grpId="1" animBg="1"/>
      <p:bldP spid="41" grpId="2" animBg="1"/>
      <p:bldP spid="41" grpId="3" animBg="1"/>
      <p:bldP spid="41" grpId="4" animBg="1"/>
      <p:bldP spid="42" grpId="0" animBg="1"/>
      <p:bldP spid="42" grpId="1" animBg="1"/>
      <p:bldP spid="42" grpId="2" animBg="1"/>
      <p:bldP spid="42" grpId="3" animBg="1"/>
      <p:bldP spid="42" grpId="4" animBg="1"/>
      <p:bldP spid="43" grpId="0" animBg="1"/>
      <p:bldP spid="43" grpId="1" animBg="1"/>
      <p:bldP spid="43" grpId="2" animBg="1"/>
      <p:bldP spid="43" grpId="3" animBg="1"/>
      <p:bldP spid="43" grpId="4" animBg="1"/>
      <p:bldP spid="44" grpId="0" animBg="1"/>
      <p:bldP spid="44" grpId="1" animBg="1"/>
      <p:bldP spid="44" grpId="2" animBg="1"/>
      <p:bldP spid="44" grpId="3" animBg="1"/>
      <p:bldP spid="44" grpId="4" animBg="1"/>
      <p:bldP spid="45" grpId="0" animBg="1"/>
      <p:bldP spid="45" grpId="1" animBg="1"/>
      <p:bldP spid="45" grpId="2" animBg="1"/>
      <p:bldP spid="45" grpId="3" animBg="1"/>
      <p:bldP spid="45" grpId="4" animBg="1"/>
      <p:bldP spid="46" grpId="0" animBg="1"/>
      <p:bldP spid="46" grpId="1" animBg="1"/>
      <p:bldP spid="46" grpId="2" animBg="1"/>
      <p:bldP spid="46" grpId="3" animBg="1"/>
      <p:bldP spid="46" grpId="4" animBg="1"/>
      <p:bldP spid="47" grpId="0" animBg="1"/>
      <p:bldP spid="47" grpId="1" animBg="1"/>
      <p:bldP spid="47" grpId="2" animBg="1"/>
      <p:bldP spid="47" grpId="3" animBg="1"/>
      <p:bldP spid="47" grpId="4" animBg="1"/>
      <p:bldP spid="48" grpId="0" animBg="1"/>
      <p:bldP spid="48" grpId="1" animBg="1"/>
      <p:bldP spid="48" grpId="2" animBg="1"/>
      <p:bldP spid="48" grpId="3" animBg="1"/>
      <p:bldP spid="48" grpId="4" animBg="1"/>
      <p:bldP spid="49" grpId="0" animBg="1"/>
      <p:bldP spid="49" grpId="1" animBg="1"/>
      <p:bldP spid="49" grpId="2" animBg="1"/>
      <p:bldP spid="49" grpId="3" animBg="1"/>
      <p:bldP spid="49" grpId="4" animBg="1"/>
      <p:bldP spid="50" grpId="0" animBg="1"/>
      <p:bldP spid="50" grpId="1" animBg="1"/>
      <p:bldP spid="50" grpId="2" animBg="1"/>
      <p:bldP spid="50" grpId="3" animBg="1"/>
      <p:bldP spid="50" grpId="4" animBg="1"/>
      <p:bldP spid="51" grpId="0" animBg="1"/>
      <p:bldP spid="51" grpId="1" animBg="1"/>
      <p:bldP spid="51" grpId="2" animBg="1"/>
      <p:bldP spid="51" grpId="3" animBg="1"/>
      <p:bldP spid="51" grpId="4" animBg="1"/>
      <p:bldP spid="52" grpId="0" animBg="1"/>
      <p:bldP spid="52" grpId="1" animBg="1"/>
      <p:bldP spid="52" grpId="2" animBg="1"/>
      <p:bldP spid="52" grpId="3" animBg="1"/>
      <p:bldP spid="52" grpId="4"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a:blipFill dpi="0" rotWithShape="1">
            <a:blip r:embed="rId2"/>
            <a:srcRect/>
            <a:stretch>
              <a:fillRect/>
            </a:stretch>
          </a:blipFill>
        </p:spPr>
        <p:txBody>
          <a:bodyPr/>
          <a:lstStyle/>
          <a:p>
            <a:endParaRPr lang="es-ES" dirty="0"/>
          </a:p>
        </p:txBody>
      </p:sp>
      <p:pic>
        <p:nvPicPr>
          <p:cNvPr id="11" name="10 Imagen" descr="Imagen1.png"/>
          <p:cNvPicPr>
            <a:picLocks noChangeAspect="1"/>
          </p:cNvPicPr>
          <p:nvPr/>
        </p:nvPicPr>
        <p:blipFill>
          <a:blip r:embed="rId3"/>
          <a:srcRect l="3906" t="2532" r="3906" b="2531"/>
          <a:stretch>
            <a:fillRect/>
          </a:stretch>
        </p:blipFill>
        <p:spPr>
          <a:xfrm>
            <a:off x="0" y="571480"/>
            <a:ext cx="9144000" cy="5715040"/>
          </a:xfrm>
          <a:prstGeom prst="rect">
            <a:avLst/>
          </a:prstGeom>
        </p:spPr>
      </p:pic>
      <p:sp>
        <p:nvSpPr>
          <p:cNvPr id="4" name="3 CuadroTexto"/>
          <p:cNvSpPr txBox="1"/>
          <p:nvPr/>
        </p:nvSpPr>
        <p:spPr>
          <a:xfrm>
            <a:off x="2500298" y="1071546"/>
            <a:ext cx="3526928" cy="738664"/>
          </a:xfrm>
          <a:prstGeom prst="rect">
            <a:avLst/>
          </a:prstGeom>
          <a:noFill/>
        </p:spPr>
        <p:txBody>
          <a:bodyPr wrap="none" rtlCol="0">
            <a:spAutoFit/>
          </a:bodyPr>
          <a:lstStyle/>
          <a:p>
            <a:r>
              <a:rPr lang="es-ES" sz="2400" b="1" dirty="0" smtClean="0">
                <a:solidFill>
                  <a:schemeClr val="bg1"/>
                </a:solidFill>
                <a:latin typeface="Harrington" pitchFamily="82" charset="0"/>
              </a:rPr>
              <a:t>Alimentación de la cebra</a:t>
            </a:r>
          </a:p>
          <a:p>
            <a:endParaRPr lang="es-ES" dirty="0"/>
          </a:p>
        </p:txBody>
      </p:sp>
      <p:sp>
        <p:nvSpPr>
          <p:cNvPr id="5" name="4 CuadroTexto"/>
          <p:cNvSpPr txBox="1"/>
          <p:nvPr/>
        </p:nvSpPr>
        <p:spPr>
          <a:xfrm>
            <a:off x="2500298" y="2571744"/>
            <a:ext cx="3571900" cy="2031325"/>
          </a:xfrm>
          <a:prstGeom prst="rect">
            <a:avLst/>
          </a:prstGeom>
          <a:noFill/>
        </p:spPr>
        <p:txBody>
          <a:bodyPr wrap="square" rtlCol="0">
            <a:spAutoFit/>
          </a:bodyPr>
          <a:lstStyle/>
          <a:p>
            <a:r>
              <a:rPr lang="es-ES" dirty="0" smtClean="0">
                <a:solidFill>
                  <a:schemeClr val="bg1"/>
                </a:solidFill>
                <a:latin typeface="Agency FB" pitchFamily="34" charset="0"/>
              </a:rPr>
              <a:t>Son animales herbívoros, por lo tanto su dieta está plagada de pasto, hierba, hojas, tallos de arbustos, ramas y corteza. Gran parte de sus días transcurren en actividades de alimentación, pero sus dientes crecen durante toda su vida.</a:t>
            </a:r>
          </a:p>
          <a:p>
            <a:endParaRPr lang="es-ES" dirty="0"/>
          </a:p>
        </p:txBody>
      </p:sp>
      <p:pic>
        <p:nvPicPr>
          <p:cNvPr id="6" name="5 Imagen" descr="image005.jpg"/>
          <p:cNvPicPr>
            <a:picLocks noChangeAspect="1"/>
          </p:cNvPicPr>
          <p:nvPr/>
        </p:nvPicPr>
        <p:blipFill>
          <a:blip r:embed="rId4"/>
          <a:stretch>
            <a:fillRect/>
          </a:stretch>
        </p:blipFill>
        <p:spPr>
          <a:xfrm>
            <a:off x="-500098" y="0"/>
            <a:ext cx="10072758" cy="6858000"/>
          </a:xfrm>
          <a:prstGeom prst="rect">
            <a:avLst/>
          </a:prstGeom>
        </p:spPr>
      </p:pic>
    </p:spTree>
  </p:cSld>
  <p:clrMapOvr>
    <a:masterClrMapping/>
  </p:clrMapOvr>
  <p:transition advTm="1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withEffect">
                                  <p:stCondLst>
                                    <p:cond delay="0"/>
                                  </p:stCondLst>
                                  <p:childTnLst>
                                    <p:set>
                                      <p:cBhvr rctx="PPT">
                                        <p:cTn id="6" dur="indefinite"/>
                                        <p:tgtEl>
                                          <p:spTgt spid="6"/>
                                        </p:tgtEl>
                                        <p:attrNameLst>
                                          <p:attrName>style.opacity</p:attrName>
                                        </p:attrNameLst>
                                      </p:cBhvr>
                                      <p:to>
                                        <p:strVal val="0"/>
                                      </p:to>
                                    </p:set>
                                    <p:animEffect filter="image" prLst="opacity: 0">
                                      <p:cBhvr rctx="IE">
                                        <p:cTn id="7" dur="indefinite"/>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rgbClr val="F6EBAA"/>
              </a:gs>
              <a:gs pos="50000">
                <a:srgbClr val="BC892E">
                  <a:shade val="67500"/>
                  <a:satMod val="115000"/>
                </a:srgbClr>
              </a:gs>
              <a:gs pos="100000">
                <a:srgbClr val="BC892E">
                  <a:shade val="100000"/>
                  <a:satMod val="115000"/>
                </a:srgbClr>
              </a:gs>
            </a:gsLst>
            <a:path path="circle">
              <a:fillToRect l="50000" t="50000" r="50000" b="50000"/>
            </a:path>
            <a:tileRect/>
          </a:gradFill>
        </p:spPr>
        <p:txBody>
          <a:bodyPr/>
          <a:lstStyle/>
          <a:p>
            <a:endParaRPr lang="es-ES" dirty="0"/>
          </a:p>
        </p:txBody>
      </p:sp>
      <p:pic>
        <p:nvPicPr>
          <p:cNvPr id="4" name="3 Imagen" descr="1abfacf84b5d2d15fe26f10bfb286167.jpg"/>
          <p:cNvPicPr>
            <a:picLocks noChangeAspect="1"/>
          </p:cNvPicPr>
          <p:nvPr/>
        </p:nvPicPr>
        <p:blipFill>
          <a:blip r:embed="rId2"/>
          <a:stretch>
            <a:fillRect/>
          </a:stretch>
        </p:blipFill>
        <p:spPr>
          <a:xfrm>
            <a:off x="0" y="0"/>
            <a:ext cx="9152930" cy="6858000"/>
          </a:xfrm>
          <a:prstGeom prst="rect">
            <a:avLst/>
          </a:prstGeom>
        </p:spPr>
      </p:pic>
      <p:pic>
        <p:nvPicPr>
          <p:cNvPr id="6" name="5 Imagen" descr="20110219001326892.png"/>
          <p:cNvPicPr>
            <a:picLocks noChangeAspect="1"/>
          </p:cNvPicPr>
          <p:nvPr/>
        </p:nvPicPr>
        <p:blipFill>
          <a:blip r:embed="rId3">
            <a:duotone>
              <a:prstClr val="black"/>
              <a:schemeClr val="accent6">
                <a:tint val="45000"/>
                <a:satMod val="400000"/>
              </a:schemeClr>
            </a:duotone>
            <a:lum bright="-20000" contrast="40000"/>
          </a:blip>
          <a:srcRect l="16667" t="16667" r="16667" b="20000"/>
          <a:stretch>
            <a:fillRect/>
          </a:stretch>
        </p:blipFill>
        <p:spPr>
          <a:xfrm>
            <a:off x="3929058" y="2000240"/>
            <a:ext cx="1428760" cy="1357322"/>
          </a:xfrm>
          <a:prstGeom prst="rect">
            <a:avLst/>
          </a:prstGeom>
        </p:spPr>
      </p:pic>
      <p:pic>
        <p:nvPicPr>
          <p:cNvPr id="7" name="6 Imagen" descr="20110219001326892.png"/>
          <p:cNvPicPr>
            <a:picLocks noChangeAspect="1"/>
          </p:cNvPicPr>
          <p:nvPr/>
        </p:nvPicPr>
        <p:blipFill>
          <a:blip r:embed="rId3">
            <a:duotone>
              <a:prstClr val="black"/>
              <a:schemeClr val="accent6">
                <a:tint val="45000"/>
                <a:satMod val="400000"/>
              </a:schemeClr>
            </a:duotone>
            <a:lum bright="-20000" contrast="40000"/>
          </a:blip>
          <a:srcRect l="16667" t="16667" r="16667" b="20000"/>
          <a:stretch>
            <a:fillRect/>
          </a:stretch>
        </p:blipFill>
        <p:spPr>
          <a:xfrm>
            <a:off x="3929058" y="3500438"/>
            <a:ext cx="1428760" cy="1357322"/>
          </a:xfrm>
          <a:prstGeom prst="rect">
            <a:avLst/>
          </a:prstGeom>
        </p:spPr>
      </p:pic>
      <p:pic>
        <p:nvPicPr>
          <p:cNvPr id="8" name="7 Imagen" descr="20110219001326892.png"/>
          <p:cNvPicPr>
            <a:picLocks noChangeAspect="1"/>
          </p:cNvPicPr>
          <p:nvPr/>
        </p:nvPicPr>
        <p:blipFill>
          <a:blip r:embed="rId3">
            <a:duotone>
              <a:prstClr val="black"/>
              <a:schemeClr val="accent6">
                <a:tint val="45000"/>
                <a:satMod val="400000"/>
              </a:schemeClr>
            </a:duotone>
            <a:lum bright="-20000" contrast="40000"/>
          </a:blip>
          <a:srcRect l="16667" t="16667" r="16667" b="20000"/>
          <a:stretch>
            <a:fillRect/>
          </a:stretch>
        </p:blipFill>
        <p:spPr>
          <a:xfrm>
            <a:off x="5143504" y="2857496"/>
            <a:ext cx="1428760" cy="1357322"/>
          </a:xfrm>
          <a:prstGeom prst="rect">
            <a:avLst/>
          </a:prstGeom>
        </p:spPr>
      </p:pic>
      <p:pic>
        <p:nvPicPr>
          <p:cNvPr id="9" name="8 Imagen" descr="20110219001326892.png"/>
          <p:cNvPicPr>
            <a:picLocks noChangeAspect="1"/>
          </p:cNvPicPr>
          <p:nvPr/>
        </p:nvPicPr>
        <p:blipFill>
          <a:blip r:embed="rId3">
            <a:duotone>
              <a:prstClr val="black"/>
              <a:schemeClr val="accent6">
                <a:tint val="45000"/>
                <a:satMod val="400000"/>
              </a:schemeClr>
            </a:duotone>
            <a:lum bright="-20000" contrast="40000"/>
          </a:blip>
          <a:srcRect l="16667" t="16667" r="16667" b="20000"/>
          <a:stretch>
            <a:fillRect/>
          </a:stretch>
        </p:blipFill>
        <p:spPr>
          <a:xfrm>
            <a:off x="2643174" y="2714620"/>
            <a:ext cx="1428760" cy="1357322"/>
          </a:xfrm>
          <a:prstGeom prst="rect">
            <a:avLst/>
          </a:prstGeom>
        </p:spPr>
      </p:pic>
      <p:pic>
        <p:nvPicPr>
          <p:cNvPr id="10" name="9 Imagen" descr="20110219001326892.png"/>
          <p:cNvPicPr>
            <a:picLocks noChangeAspect="1"/>
          </p:cNvPicPr>
          <p:nvPr/>
        </p:nvPicPr>
        <p:blipFill>
          <a:blip r:embed="rId3">
            <a:duotone>
              <a:prstClr val="black"/>
              <a:schemeClr val="accent6">
                <a:tint val="45000"/>
                <a:satMod val="400000"/>
              </a:schemeClr>
            </a:duotone>
            <a:lum bright="-20000" contrast="40000"/>
          </a:blip>
          <a:srcRect l="16667" t="16667" r="16667" b="20000"/>
          <a:stretch>
            <a:fillRect/>
          </a:stretch>
        </p:blipFill>
        <p:spPr>
          <a:xfrm>
            <a:off x="4143372" y="1071546"/>
            <a:ext cx="977573" cy="928694"/>
          </a:xfrm>
          <a:prstGeom prst="rect">
            <a:avLst/>
          </a:prstGeom>
        </p:spPr>
      </p:pic>
      <p:pic>
        <p:nvPicPr>
          <p:cNvPr id="11" name="10 Imagen" descr="20110219001326892.png"/>
          <p:cNvPicPr>
            <a:picLocks noChangeAspect="1"/>
          </p:cNvPicPr>
          <p:nvPr/>
        </p:nvPicPr>
        <p:blipFill>
          <a:blip r:embed="rId3">
            <a:duotone>
              <a:prstClr val="black"/>
              <a:schemeClr val="accent6">
                <a:tint val="45000"/>
                <a:satMod val="400000"/>
              </a:schemeClr>
            </a:duotone>
            <a:lum bright="-20000" contrast="40000"/>
          </a:blip>
          <a:srcRect l="16667" t="16667" r="16667" b="20000"/>
          <a:stretch>
            <a:fillRect/>
          </a:stretch>
        </p:blipFill>
        <p:spPr>
          <a:xfrm>
            <a:off x="6500826" y="3143248"/>
            <a:ext cx="977573" cy="928694"/>
          </a:xfrm>
          <a:prstGeom prst="rect">
            <a:avLst/>
          </a:prstGeom>
        </p:spPr>
      </p:pic>
      <p:pic>
        <p:nvPicPr>
          <p:cNvPr id="12" name="11 Imagen" descr="20110219001326892.png"/>
          <p:cNvPicPr>
            <a:picLocks noChangeAspect="1"/>
          </p:cNvPicPr>
          <p:nvPr/>
        </p:nvPicPr>
        <p:blipFill>
          <a:blip r:embed="rId3">
            <a:duotone>
              <a:prstClr val="black"/>
              <a:schemeClr val="accent6">
                <a:tint val="45000"/>
                <a:satMod val="400000"/>
              </a:schemeClr>
            </a:duotone>
            <a:lum bright="-20000" contrast="40000"/>
          </a:blip>
          <a:srcRect l="16667" t="16667" r="16667" b="20000"/>
          <a:stretch>
            <a:fillRect/>
          </a:stretch>
        </p:blipFill>
        <p:spPr>
          <a:xfrm>
            <a:off x="4071934" y="4857760"/>
            <a:ext cx="977573" cy="928694"/>
          </a:xfrm>
          <a:prstGeom prst="rect">
            <a:avLst/>
          </a:prstGeom>
        </p:spPr>
      </p:pic>
      <p:pic>
        <p:nvPicPr>
          <p:cNvPr id="13" name="12 Imagen" descr="20110219001326892.png"/>
          <p:cNvPicPr>
            <a:picLocks noChangeAspect="1"/>
          </p:cNvPicPr>
          <p:nvPr/>
        </p:nvPicPr>
        <p:blipFill>
          <a:blip r:embed="rId3">
            <a:duotone>
              <a:prstClr val="black"/>
              <a:schemeClr val="accent6">
                <a:tint val="45000"/>
                <a:satMod val="400000"/>
              </a:schemeClr>
            </a:duotone>
            <a:lum bright="-20000" contrast="40000"/>
          </a:blip>
          <a:srcRect l="16667" t="16667" r="16667" b="20000"/>
          <a:stretch>
            <a:fillRect/>
          </a:stretch>
        </p:blipFill>
        <p:spPr>
          <a:xfrm>
            <a:off x="1714480" y="3071810"/>
            <a:ext cx="977573" cy="928694"/>
          </a:xfrm>
          <a:prstGeom prst="rect">
            <a:avLst/>
          </a:prstGeom>
        </p:spPr>
      </p:pic>
      <p:pic>
        <p:nvPicPr>
          <p:cNvPr id="14" name="13 Imagen" descr="20110219001326892.png"/>
          <p:cNvPicPr>
            <a:picLocks noChangeAspect="1"/>
          </p:cNvPicPr>
          <p:nvPr/>
        </p:nvPicPr>
        <p:blipFill>
          <a:blip r:embed="rId3">
            <a:duotone>
              <a:prstClr val="black"/>
              <a:schemeClr val="accent6">
                <a:tint val="45000"/>
                <a:satMod val="400000"/>
              </a:schemeClr>
            </a:duotone>
            <a:lum bright="-20000" contrast="40000"/>
          </a:blip>
          <a:srcRect l="16667" t="16667" r="16667" b="20000"/>
          <a:stretch>
            <a:fillRect/>
          </a:stretch>
        </p:blipFill>
        <p:spPr>
          <a:xfrm>
            <a:off x="4286248" y="357166"/>
            <a:ext cx="714380" cy="678661"/>
          </a:xfrm>
          <a:prstGeom prst="rect">
            <a:avLst/>
          </a:prstGeom>
        </p:spPr>
      </p:pic>
      <p:pic>
        <p:nvPicPr>
          <p:cNvPr id="15" name="14 Imagen" descr="20110219001326892.png"/>
          <p:cNvPicPr>
            <a:picLocks noChangeAspect="1"/>
          </p:cNvPicPr>
          <p:nvPr/>
        </p:nvPicPr>
        <p:blipFill>
          <a:blip r:embed="rId3">
            <a:duotone>
              <a:prstClr val="black"/>
              <a:schemeClr val="accent6">
                <a:tint val="45000"/>
                <a:satMod val="400000"/>
              </a:schemeClr>
            </a:duotone>
            <a:lum bright="-20000" contrast="40000"/>
          </a:blip>
          <a:srcRect l="16667" t="16667" r="16667" b="20000"/>
          <a:stretch>
            <a:fillRect/>
          </a:stretch>
        </p:blipFill>
        <p:spPr>
          <a:xfrm>
            <a:off x="4214810" y="5786454"/>
            <a:ext cx="714380" cy="642942"/>
          </a:xfrm>
          <a:prstGeom prst="rect">
            <a:avLst/>
          </a:prstGeom>
        </p:spPr>
      </p:pic>
      <p:pic>
        <p:nvPicPr>
          <p:cNvPr id="16" name="15 Imagen" descr="20110219001326892.png"/>
          <p:cNvPicPr>
            <a:picLocks noChangeAspect="1"/>
          </p:cNvPicPr>
          <p:nvPr/>
        </p:nvPicPr>
        <p:blipFill>
          <a:blip r:embed="rId3">
            <a:duotone>
              <a:prstClr val="black"/>
              <a:schemeClr val="accent6">
                <a:tint val="45000"/>
                <a:satMod val="400000"/>
              </a:schemeClr>
            </a:duotone>
            <a:lum bright="-20000" contrast="40000"/>
          </a:blip>
          <a:srcRect l="16667" t="16667" r="16667" b="20000"/>
          <a:stretch>
            <a:fillRect/>
          </a:stretch>
        </p:blipFill>
        <p:spPr>
          <a:xfrm>
            <a:off x="7429520" y="3357562"/>
            <a:ext cx="714380" cy="678661"/>
          </a:xfrm>
          <a:prstGeom prst="rect">
            <a:avLst/>
          </a:prstGeom>
        </p:spPr>
      </p:pic>
      <p:pic>
        <p:nvPicPr>
          <p:cNvPr id="17" name="16 Imagen" descr="20110219001326892.png"/>
          <p:cNvPicPr>
            <a:picLocks noChangeAspect="1"/>
          </p:cNvPicPr>
          <p:nvPr/>
        </p:nvPicPr>
        <p:blipFill>
          <a:blip r:embed="rId3">
            <a:duotone>
              <a:prstClr val="black"/>
              <a:schemeClr val="accent6">
                <a:tint val="45000"/>
                <a:satMod val="400000"/>
              </a:schemeClr>
            </a:duotone>
            <a:lum bright="-20000" contrast="40000"/>
          </a:blip>
          <a:srcRect l="16667" t="16667" r="16667" b="20000"/>
          <a:stretch>
            <a:fillRect/>
          </a:stretch>
        </p:blipFill>
        <p:spPr>
          <a:xfrm>
            <a:off x="1000100" y="3214686"/>
            <a:ext cx="714380" cy="678661"/>
          </a:xfrm>
          <a:prstGeom prst="rect">
            <a:avLst/>
          </a:prstGeom>
        </p:spPr>
      </p:pic>
      <p:pic>
        <p:nvPicPr>
          <p:cNvPr id="18" name="17 Imagen" descr="20110219001326892.png"/>
          <p:cNvPicPr>
            <a:picLocks noChangeAspect="1"/>
          </p:cNvPicPr>
          <p:nvPr/>
        </p:nvPicPr>
        <p:blipFill>
          <a:blip r:embed="rId3">
            <a:duotone>
              <a:prstClr val="black"/>
              <a:schemeClr val="accent6">
                <a:tint val="45000"/>
                <a:satMod val="400000"/>
              </a:schemeClr>
            </a:duotone>
            <a:lum bright="-20000" contrast="40000"/>
          </a:blip>
          <a:srcRect l="16667" t="16667" r="16667" b="20000"/>
          <a:stretch>
            <a:fillRect/>
          </a:stretch>
        </p:blipFill>
        <p:spPr>
          <a:xfrm>
            <a:off x="428596" y="3286124"/>
            <a:ext cx="526385" cy="500066"/>
          </a:xfrm>
          <a:prstGeom prst="rect">
            <a:avLst/>
          </a:prstGeom>
        </p:spPr>
      </p:pic>
      <p:pic>
        <p:nvPicPr>
          <p:cNvPr id="19" name="18 Imagen" descr="20110219001326892.png"/>
          <p:cNvPicPr>
            <a:picLocks noChangeAspect="1"/>
          </p:cNvPicPr>
          <p:nvPr/>
        </p:nvPicPr>
        <p:blipFill>
          <a:blip r:embed="rId3">
            <a:duotone>
              <a:prstClr val="black"/>
              <a:schemeClr val="accent6">
                <a:tint val="45000"/>
                <a:satMod val="400000"/>
              </a:schemeClr>
            </a:duotone>
            <a:lum bright="-20000" contrast="40000"/>
          </a:blip>
          <a:srcRect l="16667" t="16667" r="16667" b="20000"/>
          <a:stretch>
            <a:fillRect/>
          </a:stretch>
        </p:blipFill>
        <p:spPr>
          <a:xfrm>
            <a:off x="8143900" y="3500438"/>
            <a:ext cx="526385" cy="500066"/>
          </a:xfrm>
          <a:prstGeom prst="rect">
            <a:avLst/>
          </a:prstGeom>
        </p:spPr>
      </p:pic>
      <p:pic>
        <p:nvPicPr>
          <p:cNvPr id="20" name="19 Imagen" descr="20110219001326892.png"/>
          <p:cNvPicPr>
            <a:picLocks noChangeAspect="1"/>
          </p:cNvPicPr>
          <p:nvPr/>
        </p:nvPicPr>
        <p:blipFill>
          <a:blip r:embed="rId3">
            <a:duotone>
              <a:prstClr val="black"/>
              <a:schemeClr val="accent6">
                <a:tint val="45000"/>
                <a:satMod val="400000"/>
              </a:schemeClr>
            </a:duotone>
            <a:lum bright="-20000" contrast="40000"/>
          </a:blip>
          <a:srcRect l="16667" t="16667" r="16667" b="20000"/>
          <a:stretch>
            <a:fillRect/>
          </a:stretch>
        </p:blipFill>
        <p:spPr>
          <a:xfrm>
            <a:off x="5286380" y="1643050"/>
            <a:ext cx="1428760" cy="1357322"/>
          </a:xfrm>
          <a:prstGeom prst="rect">
            <a:avLst/>
          </a:prstGeom>
        </p:spPr>
      </p:pic>
      <p:pic>
        <p:nvPicPr>
          <p:cNvPr id="21" name="20 Imagen" descr="20110219001326892.png"/>
          <p:cNvPicPr>
            <a:picLocks noChangeAspect="1"/>
          </p:cNvPicPr>
          <p:nvPr/>
        </p:nvPicPr>
        <p:blipFill>
          <a:blip r:embed="rId3">
            <a:duotone>
              <a:prstClr val="black"/>
              <a:schemeClr val="accent6">
                <a:tint val="45000"/>
                <a:satMod val="400000"/>
              </a:schemeClr>
            </a:duotone>
            <a:lum bright="-20000" contrast="40000"/>
          </a:blip>
          <a:srcRect l="16667" t="16667" r="16667" b="20000"/>
          <a:stretch>
            <a:fillRect/>
          </a:stretch>
        </p:blipFill>
        <p:spPr>
          <a:xfrm>
            <a:off x="6429388" y="1142984"/>
            <a:ext cx="977573" cy="928694"/>
          </a:xfrm>
          <a:prstGeom prst="rect">
            <a:avLst/>
          </a:prstGeom>
        </p:spPr>
      </p:pic>
      <p:pic>
        <p:nvPicPr>
          <p:cNvPr id="22" name="21 Imagen" descr="20110219001326892.png"/>
          <p:cNvPicPr>
            <a:picLocks noChangeAspect="1"/>
          </p:cNvPicPr>
          <p:nvPr/>
        </p:nvPicPr>
        <p:blipFill>
          <a:blip r:embed="rId3">
            <a:duotone>
              <a:prstClr val="black"/>
              <a:schemeClr val="accent6">
                <a:tint val="45000"/>
                <a:satMod val="400000"/>
              </a:schemeClr>
            </a:duotone>
            <a:lum bright="-20000" contrast="40000"/>
          </a:blip>
          <a:srcRect l="16667" t="16667" r="16667" b="20000"/>
          <a:stretch>
            <a:fillRect/>
          </a:stretch>
        </p:blipFill>
        <p:spPr>
          <a:xfrm>
            <a:off x="7286644" y="785794"/>
            <a:ext cx="714380" cy="678661"/>
          </a:xfrm>
          <a:prstGeom prst="rect">
            <a:avLst/>
          </a:prstGeom>
        </p:spPr>
      </p:pic>
      <p:pic>
        <p:nvPicPr>
          <p:cNvPr id="23" name="22 Imagen" descr="20110219001326892.png"/>
          <p:cNvPicPr>
            <a:picLocks noChangeAspect="1"/>
          </p:cNvPicPr>
          <p:nvPr/>
        </p:nvPicPr>
        <p:blipFill>
          <a:blip r:embed="rId3">
            <a:duotone>
              <a:prstClr val="black"/>
              <a:schemeClr val="accent6">
                <a:tint val="45000"/>
                <a:satMod val="400000"/>
              </a:schemeClr>
            </a:duotone>
            <a:lum bright="-20000" contrast="40000"/>
          </a:blip>
          <a:srcRect l="16667" t="16667" r="16667" b="20000"/>
          <a:stretch>
            <a:fillRect/>
          </a:stretch>
        </p:blipFill>
        <p:spPr>
          <a:xfrm>
            <a:off x="7858148" y="500042"/>
            <a:ext cx="526385" cy="500066"/>
          </a:xfrm>
          <a:prstGeom prst="rect">
            <a:avLst/>
          </a:prstGeom>
        </p:spPr>
      </p:pic>
      <p:pic>
        <p:nvPicPr>
          <p:cNvPr id="24" name="23 Imagen" descr="20110219001326892.png"/>
          <p:cNvPicPr>
            <a:picLocks noChangeAspect="1"/>
          </p:cNvPicPr>
          <p:nvPr/>
        </p:nvPicPr>
        <p:blipFill>
          <a:blip r:embed="rId3">
            <a:duotone>
              <a:prstClr val="black"/>
              <a:schemeClr val="accent6">
                <a:tint val="45000"/>
                <a:satMod val="400000"/>
              </a:schemeClr>
            </a:duotone>
            <a:lum bright="-20000" contrast="40000"/>
          </a:blip>
          <a:srcRect l="16667" t="16667" r="16667" b="20000"/>
          <a:stretch>
            <a:fillRect/>
          </a:stretch>
        </p:blipFill>
        <p:spPr>
          <a:xfrm>
            <a:off x="2643174" y="3929066"/>
            <a:ext cx="1428760" cy="1357322"/>
          </a:xfrm>
          <a:prstGeom prst="rect">
            <a:avLst/>
          </a:prstGeom>
        </p:spPr>
      </p:pic>
      <p:pic>
        <p:nvPicPr>
          <p:cNvPr id="25" name="24 Imagen" descr="20110219001326892.png"/>
          <p:cNvPicPr>
            <a:picLocks noChangeAspect="1"/>
          </p:cNvPicPr>
          <p:nvPr/>
        </p:nvPicPr>
        <p:blipFill>
          <a:blip r:embed="rId3">
            <a:duotone>
              <a:prstClr val="black"/>
              <a:schemeClr val="accent6">
                <a:tint val="45000"/>
                <a:satMod val="400000"/>
              </a:schemeClr>
            </a:duotone>
            <a:lum bright="-20000" contrast="40000"/>
          </a:blip>
          <a:srcRect l="16667" t="16667" r="16667" b="20000"/>
          <a:stretch>
            <a:fillRect/>
          </a:stretch>
        </p:blipFill>
        <p:spPr>
          <a:xfrm>
            <a:off x="1857356" y="4714884"/>
            <a:ext cx="977573" cy="928694"/>
          </a:xfrm>
          <a:prstGeom prst="rect">
            <a:avLst/>
          </a:prstGeom>
        </p:spPr>
      </p:pic>
      <p:pic>
        <p:nvPicPr>
          <p:cNvPr id="26" name="25 Imagen" descr="20110219001326892.png"/>
          <p:cNvPicPr>
            <a:picLocks noChangeAspect="1"/>
          </p:cNvPicPr>
          <p:nvPr/>
        </p:nvPicPr>
        <p:blipFill>
          <a:blip r:embed="rId3">
            <a:duotone>
              <a:prstClr val="black"/>
              <a:schemeClr val="accent6">
                <a:tint val="45000"/>
                <a:satMod val="400000"/>
              </a:schemeClr>
            </a:duotone>
            <a:lum bright="-20000" contrast="40000"/>
          </a:blip>
          <a:srcRect l="16667" t="16667" r="16667" b="20000"/>
          <a:stretch>
            <a:fillRect/>
          </a:stretch>
        </p:blipFill>
        <p:spPr>
          <a:xfrm>
            <a:off x="1285852" y="5286388"/>
            <a:ext cx="714380" cy="678661"/>
          </a:xfrm>
          <a:prstGeom prst="rect">
            <a:avLst/>
          </a:prstGeom>
        </p:spPr>
      </p:pic>
      <p:pic>
        <p:nvPicPr>
          <p:cNvPr id="27" name="26 Imagen" descr="20110219001326892.png"/>
          <p:cNvPicPr>
            <a:picLocks noChangeAspect="1"/>
          </p:cNvPicPr>
          <p:nvPr/>
        </p:nvPicPr>
        <p:blipFill>
          <a:blip r:embed="rId3">
            <a:duotone>
              <a:prstClr val="black"/>
              <a:schemeClr val="accent6">
                <a:tint val="45000"/>
                <a:satMod val="400000"/>
              </a:schemeClr>
            </a:duotone>
            <a:lum bright="-20000" contrast="40000"/>
          </a:blip>
          <a:srcRect l="16667" t="16667" r="16667" b="20000"/>
          <a:stretch>
            <a:fillRect/>
          </a:stretch>
        </p:blipFill>
        <p:spPr>
          <a:xfrm>
            <a:off x="857224" y="5715016"/>
            <a:ext cx="526385" cy="500066"/>
          </a:xfrm>
          <a:prstGeom prst="rect">
            <a:avLst/>
          </a:prstGeom>
        </p:spPr>
      </p:pic>
      <p:pic>
        <p:nvPicPr>
          <p:cNvPr id="28" name="27 Imagen" descr="20110219001326892.png"/>
          <p:cNvPicPr>
            <a:picLocks noChangeAspect="1"/>
          </p:cNvPicPr>
          <p:nvPr/>
        </p:nvPicPr>
        <p:blipFill>
          <a:blip r:embed="rId3">
            <a:duotone>
              <a:prstClr val="black"/>
              <a:schemeClr val="accent6">
                <a:tint val="45000"/>
                <a:satMod val="400000"/>
              </a:schemeClr>
            </a:duotone>
            <a:lum bright="-20000" contrast="40000"/>
          </a:blip>
          <a:srcRect l="16667" t="16667" r="16667" b="20000"/>
          <a:stretch>
            <a:fillRect/>
          </a:stretch>
        </p:blipFill>
        <p:spPr>
          <a:xfrm>
            <a:off x="2714612" y="1500174"/>
            <a:ext cx="1428760" cy="1357322"/>
          </a:xfrm>
          <a:prstGeom prst="rect">
            <a:avLst/>
          </a:prstGeom>
        </p:spPr>
      </p:pic>
      <p:pic>
        <p:nvPicPr>
          <p:cNvPr id="29" name="28 Imagen" descr="20110219001326892.png"/>
          <p:cNvPicPr>
            <a:picLocks noChangeAspect="1"/>
          </p:cNvPicPr>
          <p:nvPr/>
        </p:nvPicPr>
        <p:blipFill>
          <a:blip r:embed="rId3">
            <a:duotone>
              <a:prstClr val="black"/>
              <a:schemeClr val="accent6">
                <a:tint val="45000"/>
                <a:satMod val="400000"/>
              </a:schemeClr>
            </a:duotone>
            <a:lum bright="-20000" contrast="40000"/>
          </a:blip>
          <a:srcRect l="16667" t="16667" r="16667" b="20000"/>
          <a:stretch>
            <a:fillRect/>
          </a:stretch>
        </p:blipFill>
        <p:spPr>
          <a:xfrm>
            <a:off x="1928794" y="1214422"/>
            <a:ext cx="977573" cy="928694"/>
          </a:xfrm>
          <a:prstGeom prst="rect">
            <a:avLst/>
          </a:prstGeom>
        </p:spPr>
      </p:pic>
      <p:pic>
        <p:nvPicPr>
          <p:cNvPr id="30" name="29 Imagen" descr="20110219001326892.png"/>
          <p:cNvPicPr>
            <a:picLocks noChangeAspect="1"/>
          </p:cNvPicPr>
          <p:nvPr/>
        </p:nvPicPr>
        <p:blipFill>
          <a:blip r:embed="rId3">
            <a:duotone>
              <a:prstClr val="black"/>
              <a:schemeClr val="accent6">
                <a:tint val="45000"/>
                <a:satMod val="400000"/>
              </a:schemeClr>
            </a:duotone>
            <a:lum bright="-20000" contrast="40000"/>
          </a:blip>
          <a:srcRect l="16667" t="16667" r="16667" b="20000"/>
          <a:stretch>
            <a:fillRect/>
          </a:stretch>
        </p:blipFill>
        <p:spPr>
          <a:xfrm>
            <a:off x="1357290" y="1000108"/>
            <a:ext cx="714380" cy="678661"/>
          </a:xfrm>
          <a:prstGeom prst="rect">
            <a:avLst/>
          </a:prstGeom>
        </p:spPr>
      </p:pic>
      <p:pic>
        <p:nvPicPr>
          <p:cNvPr id="31" name="30 Imagen" descr="20110219001326892.png"/>
          <p:cNvPicPr>
            <a:picLocks noChangeAspect="1"/>
          </p:cNvPicPr>
          <p:nvPr/>
        </p:nvPicPr>
        <p:blipFill>
          <a:blip r:embed="rId3">
            <a:duotone>
              <a:prstClr val="black"/>
              <a:schemeClr val="accent6">
                <a:tint val="45000"/>
                <a:satMod val="400000"/>
              </a:schemeClr>
            </a:duotone>
            <a:lum bright="-20000" contrast="40000"/>
          </a:blip>
          <a:srcRect l="16667" t="16667" r="16667" b="20000"/>
          <a:stretch>
            <a:fillRect/>
          </a:stretch>
        </p:blipFill>
        <p:spPr>
          <a:xfrm>
            <a:off x="928662" y="785794"/>
            <a:ext cx="526385" cy="500066"/>
          </a:xfrm>
          <a:prstGeom prst="rect">
            <a:avLst/>
          </a:prstGeom>
        </p:spPr>
      </p:pic>
      <p:pic>
        <p:nvPicPr>
          <p:cNvPr id="32" name="31 Imagen" descr="20110219001326892.png"/>
          <p:cNvPicPr>
            <a:picLocks noChangeAspect="1"/>
          </p:cNvPicPr>
          <p:nvPr/>
        </p:nvPicPr>
        <p:blipFill>
          <a:blip r:embed="rId3">
            <a:duotone>
              <a:prstClr val="black"/>
              <a:schemeClr val="accent6">
                <a:tint val="45000"/>
                <a:satMod val="400000"/>
              </a:schemeClr>
            </a:duotone>
            <a:lum bright="-20000" contrast="40000"/>
          </a:blip>
          <a:srcRect l="16667" t="16667" r="16667" b="20000"/>
          <a:stretch>
            <a:fillRect/>
          </a:stretch>
        </p:blipFill>
        <p:spPr>
          <a:xfrm>
            <a:off x="5072066" y="4071942"/>
            <a:ext cx="1428760" cy="1357322"/>
          </a:xfrm>
          <a:prstGeom prst="rect">
            <a:avLst/>
          </a:prstGeom>
        </p:spPr>
      </p:pic>
      <p:pic>
        <p:nvPicPr>
          <p:cNvPr id="33" name="32 Imagen" descr="20110219001326892.png"/>
          <p:cNvPicPr>
            <a:picLocks noChangeAspect="1"/>
          </p:cNvPicPr>
          <p:nvPr/>
        </p:nvPicPr>
        <p:blipFill>
          <a:blip r:embed="rId3">
            <a:duotone>
              <a:prstClr val="black"/>
              <a:schemeClr val="accent6">
                <a:tint val="45000"/>
                <a:satMod val="400000"/>
              </a:schemeClr>
            </a:duotone>
            <a:lum bright="-20000" contrast="40000"/>
          </a:blip>
          <a:srcRect l="16667" t="16667" r="16667" b="20000"/>
          <a:stretch>
            <a:fillRect/>
          </a:stretch>
        </p:blipFill>
        <p:spPr>
          <a:xfrm>
            <a:off x="6286512" y="4786322"/>
            <a:ext cx="977573" cy="928694"/>
          </a:xfrm>
          <a:prstGeom prst="rect">
            <a:avLst/>
          </a:prstGeom>
        </p:spPr>
      </p:pic>
      <p:pic>
        <p:nvPicPr>
          <p:cNvPr id="34" name="33 Imagen" descr="20110219001326892.png"/>
          <p:cNvPicPr>
            <a:picLocks noChangeAspect="1"/>
          </p:cNvPicPr>
          <p:nvPr/>
        </p:nvPicPr>
        <p:blipFill>
          <a:blip r:embed="rId3">
            <a:duotone>
              <a:prstClr val="black"/>
              <a:schemeClr val="accent6">
                <a:tint val="45000"/>
                <a:satMod val="400000"/>
              </a:schemeClr>
            </a:duotone>
            <a:lum bright="-20000" contrast="40000"/>
          </a:blip>
          <a:srcRect l="16667" t="16667" r="16667" b="20000"/>
          <a:stretch>
            <a:fillRect/>
          </a:stretch>
        </p:blipFill>
        <p:spPr>
          <a:xfrm>
            <a:off x="7072330" y="5357826"/>
            <a:ext cx="714380" cy="678661"/>
          </a:xfrm>
          <a:prstGeom prst="rect">
            <a:avLst/>
          </a:prstGeom>
        </p:spPr>
      </p:pic>
      <p:pic>
        <p:nvPicPr>
          <p:cNvPr id="35" name="34 Imagen" descr="20110219001326892.png"/>
          <p:cNvPicPr>
            <a:picLocks noChangeAspect="1"/>
          </p:cNvPicPr>
          <p:nvPr/>
        </p:nvPicPr>
        <p:blipFill>
          <a:blip r:embed="rId3">
            <a:duotone>
              <a:prstClr val="black"/>
              <a:schemeClr val="accent6">
                <a:tint val="45000"/>
                <a:satMod val="400000"/>
              </a:schemeClr>
            </a:duotone>
            <a:lum bright="-20000" contrast="40000"/>
          </a:blip>
          <a:srcRect l="16667" t="16667" r="16667" b="20000"/>
          <a:stretch>
            <a:fillRect/>
          </a:stretch>
        </p:blipFill>
        <p:spPr>
          <a:xfrm>
            <a:off x="7643834" y="5786454"/>
            <a:ext cx="526385" cy="500066"/>
          </a:xfrm>
          <a:prstGeom prst="rect">
            <a:avLst/>
          </a:prstGeom>
        </p:spPr>
      </p:pic>
      <p:pic>
        <p:nvPicPr>
          <p:cNvPr id="36" name="35 Imagen" descr="image005.jpg"/>
          <p:cNvPicPr>
            <a:picLocks noChangeAspect="1"/>
          </p:cNvPicPr>
          <p:nvPr/>
        </p:nvPicPr>
        <p:blipFill>
          <a:blip r:embed="rId4"/>
          <a:stretch>
            <a:fillRect/>
          </a:stretch>
        </p:blipFill>
        <p:spPr>
          <a:xfrm>
            <a:off x="-500098" y="0"/>
            <a:ext cx="10072758" cy="6858000"/>
          </a:xfrm>
          <a:prstGeom prst="rect">
            <a:avLst/>
          </a:prstGeom>
        </p:spPr>
      </p:pic>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withEffect">
                                  <p:stCondLst>
                                    <p:cond delay="0"/>
                                  </p:stCondLst>
                                  <p:childTnLst>
                                    <p:set>
                                      <p:cBhvr rctx="PPT">
                                        <p:cTn id="6" dur="indefinite"/>
                                        <p:tgtEl>
                                          <p:spTgt spid="36"/>
                                        </p:tgtEl>
                                        <p:attrNameLst>
                                          <p:attrName>style.opacity</p:attrName>
                                        </p:attrNameLst>
                                      </p:cBhvr>
                                      <p:to>
                                        <p:strVal val="0"/>
                                      </p:to>
                                    </p:set>
                                    <p:animEffect filter="image" prLst="opacity: 0">
                                      <p:cBhvr rctx="IE">
                                        <p:cTn id="7" dur="indefinite"/>
                                        <p:tgtEl>
                                          <p:spTgt spid="36"/>
                                        </p:tgtEl>
                                      </p:cBhvr>
                                    </p:animEffect>
                                  </p:childTnLst>
                                </p:cTn>
                              </p:par>
                              <p:par>
                                <p:cTn id="8" presetID="23" presetClass="entr" presetSubtype="16"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p:cTn id="10" dur="3000" fill="hold"/>
                                        <p:tgtEl>
                                          <p:spTgt spid="6"/>
                                        </p:tgtEl>
                                        <p:attrNameLst>
                                          <p:attrName>ppt_w</p:attrName>
                                        </p:attrNameLst>
                                      </p:cBhvr>
                                      <p:tavLst>
                                        <p:tav tm="0">
                                          <p:val>
                                            <p:fltVal val="0"/>
                                          </p:val>
                                        </p:tav>
                                        <p:tav tm="100000">
                                          <p:val>
                                            <p:strVal val="#ppt_w"/>
                                          </p:val>
                                        </p:tav>
                                      </p:tavLst>
                                    </p:anim>
                                    <p:anim calcmode="lin" valueType="num">
                                      <p:cBhvr>
                                        <p:cTn id="11" dur="3000" fill="hold"/>
                                        <p:tgtEl>
                                          <p:spTgt spid="6"/>
                                        </p:tgtEl>
                                        <p:attrNameLst>
                                          <p:attrName>ppt_h</p:attrName>
                                        </p:attrNameLst>
                                      </p:cBhvr>
                                      <p:tavLst>
                                        <p:tav tm="0">
                                          <p:val>
                                            <p:fltVal val="0"/>
                                          </p:val>
                                        </p:tav>
                                        <p:tav tm="100000">
                                          <p:val>
                                            <p:strVal val="#ppt_h"/>
                                          </p:val>
                                        </p:tav>
                                      </p:tavLst>
                                    </p:anim>
                                  </p:childTnLst>
                                </p:cTn>
                              </p:par>
                              <p:par>
                                <p:cTn id="12" presetID="23" presetClass="entr" presetSubtype="16" fill="hold" nodeType="withEffect">
                                  <p:stCondLst>
                                    <p:cond delay="0"/>
                                  </p:stCondLst>
                                  <p:childTnLst>
                                    <p:set>
                                      <p:cBhvr>
                                        <p:cTn id="13" dur="1" fill="hold">
                                          <p:stCondLst>
                                            <p:cond delay="0"/>
                                          </p:stCondLst>
                                        </p:cTn>
                                        <p:tgtEl>
                                          <p:spTgt spid="7"/>
                                        </p:tgtEl>
                                        <p:attrNameLst>
                                          <p:attrName>style.visibility</p:attrName>
                                        </p:attrNameLst>
                                      </p:cBhvr>
                                      <p:to>
                                        <p:strVal val="visible"/>
                                      </p:to>
                                    </p:set>
                                    <p:anim calcmode="lin" valueType="num">
                                      <p:cBhvr>
                                        <p:cTn id="14" dur="3000" fill="hold"/>
                                        <p:tgtEl>
                                          <p:spTgt spid="7"/>
                                        </p:tgtEl>
                                        <p:attrNameLst>
                                          <p:attrName>ppt_w</p:attrName>
                                        </p:attrNameLst>
                                      </p:cBhvr>
                                      <p:tavLst>
                                        <p:tav tm="0">
                                          <p:val>
                                            <p:fltVal val="0"/>
                                          </p:val>
                                        </p:tav>
                                        <p:tav tm="100000">
                                          <p:val>
                                            <p:strVal val="#ppt_w"/>
                                          </p:val>
                                        </p:tav>
                                      </p:tavLst>
                                    </p:anim>
                                    <p:anim calcmode="lin" valueType="num">
                                      <p:cBhvr>
                                        <p:cTn id="15" dur="3000" fill="hold"/>
                                        <p:tgtEl>
                                          <p:spTgt spid="7"/>
                                        </p:tgtEl>
                                        <p:attrNameLst>
                                          <p:attrName>ppt_h</p:attrName>
                                        </p:attrNameLst>
                                      </p:cBhvr>
                                      <p:tavLst>
                                        <p:tav tm="0">
                                          <p:val>
                                            <p:fltVal val="0"/>
                                          </p:val>
                                        </p:tav>
                                        <p:tav tm="100000">
                                          <p:val>
                                            <p:strVal val="#ppt_h"/>
                                          </p:val>
                                        </p:tav>
                                      </p:tavLst>
                                    </p:anim>
                                  </p:childTnLst>
                                </p:cTn>
                              </p:par>
                              <p:par>
                                <p:cTn id="16" presetID="23" presetClass="entr" presetSubtype="16" fill="hold" nodeType="withEffect">
                                  <p:stCondLst>
                                    <p:cond delay="0"/>
                                  </p:stCondLst>
                                  <p:childTnLst>
                                    <p:set>
                                      <p:cBhvr>
                                        <p:cTn id="17" dur="1" fill="hold">
                                          <p:stCondLst>
                                            <p:cond delay="0"/>
                                          </p:stCondLst>
                                        </p:cTn>
                                        <p:tgtEl>
                                          <p:spTgt spid="8"/>
                                        </p:tgtEl>
                                        <p:attrNameLst>
                                          <p:attrName>style.visibility</p:attrName>
                                        </p:attrNameLst>
                                      </p:cBhvr>
                                      <p:to>
                                        <p:strVal val="visible"/>
                                      </p:to>
                                    </p:set>
                                    <p:anim calcmode="lin" valueType="num">
                                      <p:cBhvr>
                                        <p:cTn id="18" dur="3000" fill="hold"/>
                                        <p:tgtEl>
                                          <p:spTgt spid="8"/>
                                        </p:tgtEl>
                                        <p:attrNameLst>
                                          <p:attrName>ppt_w</p:attrName>
                                        </p:attrNameLst>
                                      </p:cBhvr>
                                      <p:tavLst>
                                        <p:tav tm="0">
                                          <p:val>
                                            <p:fltVal val="0"/>
                                          </p:val>
                                        </p:tav>
                                        <p:tav tm="100000">
                                          <p:val>
                                            <p:strVal val="#ppt_w"/>
                                          </p:val>
                                        </p:tav>
                                      </p:tavLst>
                                    </p:anim>
                                    <p:anim calcmode="lin" valueType="num">
                                      <p:cBhvr>
                                        <p:cTn id="19" dur="3000" fill="hold"/>
                                        <p:tgtEl>
                                          <p:spTgt spid="8"/>
                                        </p:tgtEl>
                                        <p:attrNameLst>
                                          <p:attrName>ppt_h</p:attrName>
                                        </p:attrNameLst>
                                      </p:cBhvr>
                                      <p:tavLst>
                                        <p:tav tm="0">
                                          <p:val>
                                            <p:fltVal val="0"/>
                                          </p:val>
                                        </p:tav>
                                        <p:tav tm="100000">
                                          <p:val>
                                            <p:strVal val="#ppt_h"/>
                                          </p:val>
                                        </p:tav>
                                      </p:tavLst>
                                    </p:anim>
                                  </p:childTnLst>
                                </p:cTn>
                              </p:par>
                              <p:par>
                                <p:cTn id="20" presetID="23" presetClass="entr" presetSubtype="16" fill="hold" nodeType="withEffect">
                                  <p:stCondLst>
                                    <p:cond delay="0"/>
                                  </p:stCondLst>
                                  <p:childTnLst>
                                    <p:set>
                                      <p:cBhvr>
                                        <p:cTn id="21" dur="1" fill="hold">
                                          <p:stCondLst>
                                            <p:cond delay="0"/>
                                          </p:stCondLst>
                                        </p:cTn>
                                        <p:tgtEl>
                                          <p:spTgt spid="9"/>
                                        </p:tgtEl>
                                        <p:attrNameLst>
                                          <p:attrName>style.visibility</p:attrName>
                                        </p:attrNameLst>
                                      </p:cBhvr>
                                      <p:to>
                                        <p:strVal val="visible"/>
                                      </p:to>
                                    </p:set>
                                    <p:anim calcmode="lin" valueType="num">
                                      <p:cBhvr>
                                        <p:cTn id="22" dur="3000" fill="hold"/>
                                        <p:tgtEl>
                                          <p:spTgt spid="9"/>
                                        </p:tgtEl>
                                        <p:attrNameLst>
                                          <p:attrName>ppt_w</p:attrName>
                                        </p:attrNameLst>
                                      </p:cBhvr>
                                      <p:tavLst>
                                        <p:tav tm="0">
                                          <p:val>
                                            <p:fltVal val="0"/>
                                          </p:val>
                                        </p:tav>
                                        <p:tav tm="100000">
                                          <p:val>
                                            <p:strVal val="#ppt_w"/>
                                          </p:val>
                                        </p:tav>
                                      </p:tavLst>
                                    </p:anim>
                                    <p:anim calcmode="lin" valueType="num">
                                      <p:cBhvr>
                                        <p:cTn id="23" dur="3000" fill="hold"/>
                                        <p:tgtEl>
                                          <p:spTgt spid="9"/>
                                        </p:tgtEl>
                                        <p:attrNameLst>
                                          <p:attrName>ppt_h</p:attrName>
                                        </p:attrNameLst>
                                      </p:cBhvr>
                                      <p:tavLst>
                                        <p:tav tm="0">
                                          <p:val>
                                            <p:fltVal val="0"/>
                                          </p:val>
                                        </p:tav>
                                        <p:tav tm="100000">
                                          <p:val>
                                            <p:strVal val="#ppt_h"/>
                                          </p:val>
                                        </p:tav>
                                      </p:tavLst>
                                    </p:anim>
                                  </p:childTnLst>
                                </p:cTn>
                              </p:par>
                              <p:par>
                                <p:cTn id="24" presetID="23" presetClass="entr" presetSubtype="16" fill="hold" nodeType="withEffect">
                                  <p:stCondLst>
                                    <p:cond delay="0"/>
                                  </p:stCondLst>
                                  <p:childTnLst>
                                    <p:set>
                                      <p:cBhvr>
                                        <p:cTn id="25" dur="1" fill="hold">
                                          <p:stCondLst>
                                            <p:cond delay="0"/>
                                          </p:stCondLst>
                                        </p:cTn>
                                        <p:tgtEl>
                                          <p:spTgt spid="10"/>
                                        </p:tgtEl>
                                        <p:attrNameLst>
                                          <p:attrName>style.visibility</p:attrName>
                                        </p:attrNameLst>
                                      </p:cBhvr>
                                      <p:to>
                                        <p:strVal val="visible"/>
                                      </p:to>
                                    </p:set>
                                    <p:anim calcmode="lin" valueType="num">
                                      <p:cBhvr>
                                        <p:cTn id="26" dur="3000" fill="hold"/>
                                        <p:tgtEl>
                                          <p:spTgt spid="10"/>
                                        </p:tgtEl>
                                        <p:attrNameLst>
                                          <p:attrName>ppt_w</p:attrName>
                                        </p:attrNameLst>
                                      </p:cBhvr>
                                      <p:tavLst>
                                        <p:tav tm="0">
                                          <p:val>
                                            <p:fltVal val="0"/>
                                          </p:val>
                                        </p:tav>
                                        <p:tav tm="100000">
                                          <p:val>
                                            <p:strVal val="#ppt_w"/>
                                          </p:val>
                                        </p:tav>
                                      </p:tavLst>
                                    </p:anim>
                                    <p:anim calcmode="lin" valueType="num">
                                      <p:cBhvr>
                                        <p:cTn id="27" dur="3000" fill="hold"/>
                                        <p:tgtEl>
                                          <p:spTgt spid="10"/>
                                        </p:tgtEl>
                                        <p:attrNameLst>
                                          <p:attrName>ppt_h</p:attrName>
                                        </p:attrNameLst>
                                      </p:cBhvr>
                                      <p:tavLst>
                                        <p:tav tm="0">
                                          <p:val>
                                            <p:fltVal val="0"/>
                                          </p:val>
                                        </p:tav>
                                        <p:tav tm="100000">
                                          <p:val>
                                            <p:strVal val="#ppt_h"/>
                                          </p:val>
                                        </p:tav>
                                      </p:tavLst>
                                    </p:anim>
                                  </p:childTnLst>
                                </p:cTn>
                              </p:par>
                              <p:par>
                                <p:cTn id="28" presetID="23" presetClass="entr" presetSubtype="16" fill="hold" nodeType="withEffect">
                                  <p:stCondLst>
                                    <p:cond delay="0"/>
                                  </p:stCondLst>
                                  <p:childTnLst>
                                    <p:set>
                                      <p:cBhvr>
                                        <p:cTn id="29" dur="1" fill="hold">
                                          <p:stCondLst>
                                            <p:cond delay="0"/>
                                          </p:stCondLst>
                                        </p:cTn>
                                        <p:tgtEl>
                                          <p:spTgt spid="11"/>
                                        </p:tgtEl>
                                        <p:attrNameLst>
                                          <p:attrName>style.visibility</p:attrName>
                                        </p:attrNameLst>
                                      </p:cBhvr>
                                      <p:to>
                                        <p:strVal val="visible"/>
                                      </p:to>
                                    </p:set>
                                    <p:anim calcmode="lin" valueType="num">
                                      <p:cBhvr>
                                        <p:cTn id="30" dur="3000" fill="hold"/>
                                        <p:tgtEl>
                                          <p:spTgt spid="11"/>
                                        </p:tgtEl>
                                        <p:attrNameLst>
                                          <p:attrName>ppt_w</p:attrName>
                                        </p:attrNameLst>
                                      </p:cBhvr>
                                      <p:tavLst>
                                        <p:tav tm="0">
                                          <p:val>
                                            <p:fltVal val="0"/>
                                          </p:val>
                                        </p:tav>
                                        <p:tav tm="100000">
                                          <p:val>
                                            <p:strVal val="#ppt_w"/>
                                          </p:val>
                                        </p:tav>
                                      </p:tavLst>
                                    </p:anim>
                                    <p:anim calcmode="lin" valueType="num">
                                      <p:cBhvr>
                                        <p:cTn id="31" dur="3000" fill="hold"/>
                                        <p:tgtEl>
                                          <p:spTgt spid="11"/>
                                        </p:tgtEl>
                                        <p:attrNameLst>
                                          <p:attrName>ppt_h</p:attrName>
                                        </p:attrNameLst>
                                      </p:cBhvr>
                                      <p:tavLst>
                                        <p:tav tm="0">
                                          <p:val>
                                            <p:fltVal val="0"/>
                                          </p:val>
                                        </p:tav>
                                        <p:tav tm="100000">
                                          <p:val>
                                            <p:strVal val="#ppt_h"/>
                                          </p:val>
                                        </p:tav>
                                      </p:tavLst>
                                    </p:anim>
                                  </p:childTnLst>
                                </p:cTn>
                              </p:par>
                              <p:par>
                                <p:cTn id="32" presetID="23" presetClass="entr" presetSubtype="16" fill="hold" nodeType="withEffect">
                                  <p:stCondLst>
                                    <p:cond delay="0"/>
                                  </p:stCondLst>
                                  <p:childTnLst>
                                    <p:set>
                                      <p:cBhvr>
                                        <p:cTn id="33" dur="1" fill="hold">
                                          <p:stCondLst>
                                            <p:cond delay="0"/>
                                          </p:stCondLst>
                                        </p:cTn>
                                        <p:tgtEl>
                                          <p:spTgt spid="12"/>
                                        </p:tgtEl>
                                        <p:attrNameLst>
                                          <p:attrName>style.visibility</p:attrName>
                                        </p:attrNameLst>
                                      </p:cBhvr>
                                      <p:to>
                                        <p:strVal val="visible"/>
                                      </p:to>
                                    </p:set>
                                    <p:anim calcmode="lin" valueType="num">
                                      <p:cBhvr>
                                        <p:cTn id="34" dur="3000" fill="hold"/>
                                        <p:tgtEl>
                                          <p:spTgt spid="12"/>
                                        </p:tgtEl>
                                        <p:attrNameLst>
                                          <p:attrName>ppt_w</p:attrName>
                                        </p:attrNameLst>
                                      </p:cBhvr>
                                      <p:tavLst>
                                        <p:tav tm="0">
                                          <p:val>
                                            <p:fltVal val="0"/>
                                          </p:val>
                                        </p:tav>
                                        <p:tav tm="100000">
                                          <p:val>
                                            <p:strVal val="#ppt_w"/>
                                          </p:val>
                                        </p:tav>
                                      </p:tavLst>
                                    </p:anim>
                                    <p:anim calcmode="lin" valueType="num">
                                      <p:cBhvr>
                                        <p:cTn id="35" dur="3000" fill="hold"/>
                                        <p:tgtEl>
                                          <p:spTgt spid="12"/>
                                        </p:tgtEl>
                                        <p:attrNameLst>
                                          <p:attrName>ppt_h</p:attrName>
                                        </p:attrNameLst>
                                      </p:cBhvr>
                                      <p:tavLst>
                                        <p:tav tm="0">
                                          <p:val>
                                            <p:fltVal val="0"/>
                                          </p:val>
                                        </p:tav>
                                        <p:tav tm="100000">
                                          <p:val>
                                            <p:strVal val="#ppt_h"/>
                                          </p:val>
                                        </p:tav>
                                      </p:tavLst>
                                    </p:anim>
                                  </p:childTnLst>
                                </p:cTn>
                              </p:par>
                              <p:par>
                                <p:cTn id="36" presetID="23" presetClass="entr" presetSubtype="16" fill="hold" nodeType="withEffect">
                                  <p:stCondLst>
                                    <p:cond delay="0"/>
                                  </p:stCondLst>
                                  <p:childTnLst>
                                    <p:set>
                                      <p:cBhvr>
                                        <p:cTn id="37" dur="1" fill="hold">
                                          <p:stCondLst>
                                            <p:cond delay="0"/>
                                          </p:stCondLst>
                                        </p:cTn>
                                        <p:tgtEl>
                                          <p:spTgt spid="13"/>
                                        </p:tgtEl>
                                        <p:attrNameLst>
                                          <p:attrName>style.visibility</p:attrName>
                                        </p:attrNameLst>
                                      </p:cBhvr>
                                      <p:to>
                                        <p:strVal val="visible"/>
                                      </p:to>
                                    </p:set>
                                    <p:anim calcmode="lin" valueType="num">
                                      <p:cBhvr>
                                        <p:cTn id="38" dur="3000" fill="hold"/>
                                        <p:tgtEl>
                                          <p:spTgt spid="13"/>
                                        </p:tgtEl>
                                        <p:attrNameLst>
                                          <p:attrName>ppt_w</p:attrName>
                                        </p:attrNameLst>
                                      </p:cBhvr>
                                      <p:tavLst>
                                        <p:tav tm="0">
                                          <p:val>
                                            <p:fltVal val="0"/>
                                          </p:val>
                                        </p:tav>
                                        <p:tav tm="100000">
                                          <p:val>
                                            <p:strVal val="#ppt_w"/>
                                          </p:val>
                                        </p:tav>
                                      </p:tavLst>
                                    </p:anim>
                                    <p:anim calcmode="lin" valueType="num">
                                      <p:cBhvr>
                                        <p:cTn id="39" dur="3000" fill="hold"/>
                                        <p:tgtEl>
                                          <p:spTgt spid="13"/>
                                        </p:tgtEl>
                                        <p:attrNameLst>
                                          <p:attrName>ppt_h</p:attrName>
                                        </p:attrNameLst>
                                      </p:cBhvr>
                                      <p:tavLst>
                                        <p:tav tm="0">
                                          <p:val>
                                            <p:fltVal val="0"/>
                                          </p:val>
                                        </p:tav>
                                        <p:tav tm="100000">
                                          <p:val>
                                            <p:strVal val="#ppt_h"/>
                                          </p:val>
                                        </p:tav>
                                      </p:tavLst>
                                    </p:anim>
                                  </p:childTnLst>
                                </p:cTn>
                              </p:par>
                              <p:par>
                                <p:cTn id="40" presetID="23" presetClass="entr" presetSubtype="16" fill="hold" nodeType="withEffect">
                                  <p:stCondLst>
                                    <p:cond delay="0"/>
                                  </p:stCondLst>
                                  <p:childTnLst>
                                    <p:set>
                                      <p:cBhvr>
                                        <p:cTn id="41" dur="1" fill="hold">
                                          <p:stCondLst>
                                            <p:cond delay="0"/>
                                          </p:stCondLst>
                                        </p:cTn>
                                        <p:tgtEl>
                                          <p:spTgt spid="14"/>
                                        </p:tgtEl>
                                        <p:attrNameLst>
                                          <p:attrName>style.visibility</p:attrName>
                                        </p:attrNameLst>
                                      </p:cBhvr>
                                      <p:to>
                                        <p:strVal val="visible"/>
                                      </p:to>
                                    </p:set>
                                    <p:anim calcmode="lin" valueType="num">
                                      <p:cBhvr>
                                        <p:cTn id="42" dur="3000" fill="hold"/>
                                        <p:tgtEl>
                                          <p:spTgt spid="14"/>
                                        </p:tgtEl>
                                        <p:attrNameLst>
                                          <p:attrName>ppt_w</p:attrName>
                                        </p:attrNameLst>
                                      </p:cBhvr>
                                      <p:tavLst>
                                        <p:tav tm="0">
                                          <p:val>
                                            <p:fltVal val="0"/>
                                          </p:val>
                                        </p:tav>
                                        <p:tav tm="100000">
                                          <p:val>
                                            <p:strVal val="#ppt_w"/>
                                          </p:val>
                                        </p:tav>
                                      </p:tavLst>
                                    </p:anim>
                                    <p:anim calcmode="lin" valueType="num">
                                      <p:cBhvr>
                                        <p:cTn id="43" dur="3000" fill="hold"/>
                                        <p:tgtEl>
                                          <p:spTgt spid="14"/>
                                        </p:tgtEl>
                                        <p:attrNameLst>
                                          <p:attrName>ppt_h</p:attrName>
                                        </p:attrNameLst>
                                      </p:cBhvr>
                                      <p:tavLst>
                                        <p:tav tm="0">
                                          <p:val>
                                            <p:fltVal val="0"/>
                                          </p:val>
                                        </p:tav>
                                        <p:tav tm="100000">
                                          <p:val>
                                            <p:strVal val="#ppt_h"/>
                                          </p:val>
                                        </p:tav>
                                      </p:tavLst>
                                    </p:anim>
                                  </p:childTnLst>
                                </p:cTn>
                              </p:par>
                              <p:par>
                                <p:cTn id="44" presetID="23" presetClass="entr" presetSubtype="16" fill="hold" nodeType="withEffect">
                                  <p:stCondLst>
                                    <p:cond delay="0"/>
                                  </p:stCondLst>
                                  <p:childTnLst>
                                    <p:set>
                                      <p:cBhvr>
                                        <p:cTn id="45" dur="1" fill="hold">
                                          <p:stCondLst>
                                            <p:cond delay="0"/>
                                          </p:stCondLst>
                                        </p:cTn>
                                        <p:tgtEl>
                                          <p:spTgt spid="15"/>
                                        </p:tgtEl>
                                        <p:attrNameLst>
                                          <p:attrName>style.visibility</p:attrName>
                                        </p:attrNameLst>
                                      </p:cBhvr>
                                      <p:to>
                                        <p:strVal val="visible"/>
                                      </p:to>
                                    </p:set>
                                    <p:anim calcmode="lin" valueType="num">
                                      <p:cBhvr>
                                        <p:cTn id="46" dur="3000" fill="hold"/>
                                        <p:tgtEl>
                                          <p:spTgt spid="15"/>
                                        </p:tgtEl>
                                        <p:attrNameLst>
                                          <p:attrName>ppt_w</p:attrName>
                                        </p:attrNameLst>
                                      </p:cBhvr>
                                      <p:tavLst>
                                        <p:tav tm="0">
                                          <p:val>
                                            <p:fltVal val="0"/>
                                          </p:val>
                                        </p:tav>
                                        <p:tav tm="100000">
                                          <p:val>
                                            <p:strVal val="#ppt_w"/>
                                          </p:val>
                                        </p:tav>
                                      </p:tavLst>
                                    </p:anim>
                                    <p:anim calcmode="lin" valueType="num">
                                      <p:cBhvr>
                                        <p:cTn id="47" dur="3000" fill="hold"/>
                                        <p:tgtEl>
                                          <p:spTgt spid="15"/>
                                        </p:tgtEl>
                                        <p:attrNameLst>
                                          <p:attrName>ppt_h</p:attrName>
                                        </p:attrNameLst>
                                      </p:cBhvr>
                                      <p:tavLst>
                                        <p:tav tm="0">
                                          <p:val>
                                            <p:fltVal val="0"/>
                                          </p:val>
                                        </p:tav>
                                        <p:tav tm="100000">
                                          <p:val>
                                            <p:strVal val="#ppt_h"/>
                                          </p:val>
                                        </p:tav>
                                      </p:tavLst>
                                    </p:anim>
                                  </p:childTnLst>
                                </p:cTn>
                              </p:par>
                              <p:par>
                                <p:cTn id="48" presetID="23" presetClass="entr" presetSubtype="16" fill="hold" nodeType="withEffect">
                                  <p:stCondLst>
                                    <p:cond delay="0"/>
                                  </p:stCondLst>
                                  <p:childTnLst>
                                    <p:set>
                                      <p:cBhvr>
                                        <p:cTn id="49" dur="1" fill="hold">
                                          <p:stCondLst>
                                            <p:cond delay="0"/>
                                          </p:stCondLst>
                                        </p:cTn>
                                        <p:tgtEl>
                                          <p:spTgt spid="16"/>
                                        </p:tgtEl>
                                        <p:attrNameLst>
                                          <p:attrName>style.visibility</p:attrName>
                                        </p:attrNameLst>
                                      </p:cBhvr>
                                      <p:to>
                                        <p:strVal val="visible"/>
                                      </p:to>
                                    </p:set>
                                    <p:anim calcmode="lin" valueType="num">
                                      <p:cBhvr>
                                        <p:cTn id="50" dur="3000" fill="hold"/>
                                        <p:tgtEl>
                                          <p:spTgt spid="16"/>
                                        </p:tgtEl>
                                        <p:attrNameLst>
                                          <p:attrName>ppt_w</p:attrName>
                                        </p:attrNameLst>
                                      </p:cBhvr>
                                      <p:tavLst>
                                        <p:tav tm="0">
                                          <p:val>
                                            <p:fltVal val="0"/>
                                          </p:val>
                                        </p:tav>
                                        <p:tav tm="100000">
                                          <p:val>
                                            <p:strVal val="#ppt_w"/>
                                          </p:val>
                                        </p:tav>
                                      </p:tavLst>
                                    </p:anim>
                                    <p:anim calcmode="lin" valueType="num">
                                      <p:cBhvr>
                                        <p:cTn id="51" dur="3000" fill="hold"/>
                                        <p:tgtEl>
                                          <p:spTgt spid="16"/>
                                        </p:tgtEl>
                                        <p:attrNameLst>
                                          <p:attrName>ppt_h</p:attrName>
                                        </p:attrNameLst>
                                      </p:cBhvr>
                                      <p:tavLst>
                                        <p:tav tm="0">
                                          <p:val>
                                            <p:fltVal val="0"/>
                                          </p:val>
                                        </p:tav>
                                        <p:tav tm="100000">
                                          <p:val>
                                            <p:strVal val="#ppt_h"/>
                                          </p:val>
                                        </p:tav>
                                      </p:tavLst>
                                    </p:anim>
                                  </p:childTnLst>
                                </p:cTn>
                              </p:par>
                              <p:par>
                                <p:cTn id="52" presetID="23" presetClass="entr" presetSubtype="16" fill="hold" nodeType="withEffect">
                                  <p:stCondLst>
                                    <p:cond delay="0"/>
                                  </p:stCondLst>
                                  <p:childTnLst>
                                    <p:set>
                                      <p:cBhvr>
                                        <p:cTn id="53" dur="1" fill="hold">
                                          <p:stCondLst>
                                            <p:cond delay="0"/>
                                          </p:stCondLst>
                                        </p:cTn>
                                        <p:tgtEl>
                                          <p:spTgt spid="17"/>
                                        </p:tgtEl>
                                        <p:attrNameLst>
                                          <p:attrName>style.visibility</p:attrName>
                                        </p:attrNameLst>
                                      </p:cBhvr>
                                      <p:to>
                                        <p:strVal val="visible"/>
                                      </p:to>
                                    </p:set>
                                    <p:anim calcmode="lin" valueType="num">
                                      <p:cBhvr>
                                        <p:cTn id="54" dur="3000" fill="hold"/>
                                        <p:tgtEl>
                                          <p:spTgt spid="17"/>
                                        </p:tgtEl>
                                        <p:attrNameLst>
                                          <p:attrName>ppt_w</p:attrName>
                                        </p:attrNameLst>
                                      </p:cBhvr>
                                      <p:tavLst>
                                        <p:tav tm="0">
                                          <p:val>
                                            <p:fltVal val="0"/>
                                          </p:val>
                                        </p:tav>
                                        <p:tav tm="100000">
                                          <p:val>
                                            <p:strVal val="#ppt_w"/>
                                          </p:val>
                                        </p:tav>
                                      </p:tavLst>
                                    </p:anim>
                                    <p:anim calcmode="lin" valueType="num">
                                      <p:cBhvr>
                                        <p:cTn id="55" dur="3000" fill="hold"/>
                                        <p:tgtEl>
                                          <p:spTgt spid="17"/>
                                        </p:tgtEl>
                                        <p:attrNameLst>
                                          <p:attrName>ppt_h</p:attrName>
                                        </p:attrNameLst>
                                      </p:cBhvr>
                                      <p:tavLst>
                                        <p:tav tm="0">
                                          <p:val>
                                            <p:fltVal val="0"/>
                                          </p:val>
                                        </p:tav>
                                        <p:tav tm="100000">
                                          <p:val>
                                            <p:strVal val="#ppt_h"/>
                                          </p:val>
                                        </p:tav>
                                      </p:tavLst>
                                    </p:anim>
                                  </p:childTnLst>
                                </p:cTn>
                              </p:par>
                              <p:par>
                                <p:cTn id="56" presetID="23" presetClass="entr" presetSubtype="16" fill="hold" nodeType="withEffect">
                                  <p:stCondLst>
                                    <p:cond delay="0"/>
                                  </p:stCondLst>
                                  <p:childTnLst>
                                    <p:set>
                                      <p:cBhvr>
                                        <p:cTn id="57" dur="1" fill="hold">
                                          <p:stCondLst>
                                            <p:cond delay="0"/>
                                          </p:stCondLst>
                                        </p:cTn>
                                        <p:tgtEl>
                                          <p:spTgt spid="18"/>
                                        </p:tgtEl>
                                        <p:attrNameLst>
                                          <p:attrName>style.visibility</p:attrName>
                                        </p:attrNameLst>
                                      </p:cBhvr>
                                      <p:to>
                                        <p:strVal val="visible"/>
                                      </p:to>
                                    </p:set>
                                    <p:anim calcmode="lin" valueType="num">
                                      <p:cBhvr>
                                        <p:cTn id="58" dur="3000" fill="hold"/>
                                        <p:tgtEl>
                                          <p:spTgt spid="18"/>
                                        </p:tgtEl>
                                        <p:attrNameLst>
                                          <p:attrName>ppt_w</p:attrName>
                                        </p:attrNameLst>
                                      </p:cBhvr>
                                      <p:tavLst>
                                        <p:tav tm="0">
                                          <p:val>
                                            <p:fltVal val="0"/>
                                          </p:val>
                                        </p:tav>
                                        <p:tav tm="100000">
                                          <p:val>
                                            <p:strVal val="#ppt_w"/>
                                          </p:val>
                                        </p:tav>
                                      </p:tavLst>
                                    </p:anim>
                                    <p:anim calcmode="lin" valueType="num">
                                      <p:cBhvr>
                                        <p:cTn id="59" dur="3000" fill="hold"/>
                                        <p:tgtEl>
                                          <p:spTgt spid="18"/>
                                        </p:tgtEl>
                                        <p:attrNameLst>
                                          <p:attrName>ppt_h</p:attrName>
                                        </p:attrNameLst>
                                      </p:cBhvr>
                                      <p:tavLst>
                                        <p:tav tm="0">
                                          <p:val>
                                            <p:fltVal val="0"/>
                                          </p:val>
                                        </p:tav>
                                        <p:tav tm="100000">
                                          <p:val>
                                            <p:strVal val="#ppt_h"/>
                                          </p:val>
                                        </p:tav>
                                      </p:tavLst>
                                    </p:anim>
                                  </p:childTnLst>
                                </p:cTn>
                              </p:par>
                              <p:par>
                                <p:cTn id="60" presetID="23" presetClass="entr" presetSubtype="16" fill="hold" nodeType="withEffect">
                                  <p:stCondLst>
                                    <p:cond delay="0"/>
                                  </p:stCondLst>
                                  <p:childTnLst>
                                    <p:set>
                                      <p:cBhvr>
                                        <p:cTn id="61" dur="1" fill="hold">
                                          <p:stCondLst>
                                            <p:cond delay="0"/>
                                          </p:stCondLst>
                                        </p:cTn>
                                        <p:tgtEl>
                                          <p:spTgt spid="19"/>
                                        </p:tgtEl>
                                        <p:attrNameLst>
                                          <p:attrName>style.visibility</p:attrName>
                                        </p:attrNameLst>
                                      </p:cBhvr>
                                      <p:to>
                                        <p:strVal val="visible"/>
                                      </p:to>
                                    </p:set>
                                    <p:anim calcmode="lin" valueType="num">
                                      <p:cBhvr>
                                        <p:cTn id="62" dur="3000" fill="hold"/>
                                        <p:tgtEl>
                                          <p:spTgt spid="19"/>
                                        </p:tgtEl>
                                        <p:attrNameLst>
                                          <p:attrName>ppt_w</p:attrName>
                                        </p:attrNameLst>
                                      </p:cBhvr>
                                      <p:tavLst>
                                        <p:tav tm="0">
                                          <p:val>
                                            <p:fltVal val="0"/>
                                          </p:val>
                                        </p:tav>
                                        <p:tav tm="100000">
                                          <p:val>
                                            <p:strVal val="#ppt_w"/>
                                          </p:val>
                                        </p:tav>
                                      </p:tavLst>
                                    </p:anim>
                                    <p:anim calcmode="lin" valueType="num">
                                      <p:cBhvr>
                                        <p:cTn id="63" dur="3000" fill="hold"/>
                                        <p:tgtEl>
                                          <p:spTgt spid="19"/>
                                        </p:tgtEl>
                                        <p:attrNameLst>
                                          <p:attrName>ppt_h</p:attrName>
                                        </p:attrNameLst>
                                      </p:cBhvr>
                                      <p:tavLst>
                                        <p:tav tm="0">
                                          <p:val>
                                            <p:fltVal val="0"/>
                                          </p:val>
                                        </p:tav>
                                        <p:tav tm="100000">
                                          <p:val>
                                            <p:strVal val="#ppt_h"/>
                                          </p:val>
                                        </p:tav>
                                      </p:tavLst>
                                    </p:anim>
                                  </p:childTnLst>
                                </p:cTn>
                              </p:par>
                              <p:par>
                                <p:cTn id="64" presetID="23" presetClass="entr" presetSubtype="16" fill="hold" nodeType="withEffect">
                                  <p:stCondLst>
                                    <p:cond delay="0"/>
                                  </p:stCondLst>
                                  <p:childTnLst>
                                    <p:set>
                                      <p:cBhvr>
                                        <p:cTn id="65" dur="1" fill="hold">
                                          <p:stCondLst>
                                            <p:cond delay="0"/>
                                          </p:stCondLst>
                                        </p:cTn>
                                        <p:tgtEl>
                                          <p:spTgt spid="20"/>
                                        </p:tgtEl>
                                        <p:attrNameLst>
                                          <p:attrName>style.visibility</p:attrName>
                                        </p:attrNameLst>
                                      </p:cBhvr>
                                      <p:to>
                                        <p:strVal val="visible"/>
                                      </p:to>
                                    </p:set>
                                    <p:anim calcmode="lin" valueType="num">
                                      <p:cBhvr>
                                        <p:cTn id="66" dur="3000" fill="hold"/>
                                        <p:tgtEl>
                                          <p:spTgt spid="20"/>
                                        </p:tgtEl>
                                        <p:attrNameLst>
                                          <p:attrName>ppt_w</p:attrName>
                                        </p:attrNameLst>
                                      </p:cBhvr>
                                      <p:tavLst>
                                        <p:tav tm="0">
                                          <p:val>
                                            <p:fltVal val="0"/>
                                          </p:val>
                                        </p:tav>
                                        <p:tav tm="100000">
                                          <p:val>
                                            <p:strVal val="#ppt_w"/>
                                          </p:val>
                                        </p:tav>
                                      </p:tavLst>
                                    </p:anim>
                                    <p:anim calcmode="lin" valueType="num">
                                      <p:cBhvr>
                                        <p:cTn id="67" dur="3000" fill="hold"/>
                                        <p:tgtEl>
                                          <p:spTgt spid="20"/>
                                        </p:tgtEl>
                                        <p:attrNameLst>
                                          <p:attrName>ppt_h</p:attrName>
                                        </p:attrNameLst>
                                      </p:cBhvr>
                                      <p:tavLst>
                                        <p:tav tm="0">
                                          <p:val>
                                            <p:fltVal val="0"/>
                                          </p:val>
                                        </p:tav>
                                        <p:tav tm="100000">
                                          <p:val>
                                            <p:strVal val="#ppt_h"/>
                                          </p:val>
                                        </p:tav>
                                      </p:tavLst>
                                    </p:anim>
                                  </p:childTnLst>
                                </p:cTn>
                              </p:par>
                              <p:par>
                                <p:cTn id="68" presetID="23" presetClass="entr" presetSubtype="16" fill="hold" nodeType="withEffect">
                                  <p:stCondLst>
                                    <p:cond delay="0"/>
                                  </p:stCondLst>
                                  <p:childTnLst>
                                    <p:set>
                                      <p:cBhvr>
                                        <p:cTn id="69" dur="1" fill="hold">
                                          <p:stCondLst>
                                            <p:cond delay="0"/>
                                          </p:stCondLst>
                                        </p:cTn>
                                        <p:tgtEl>
                                          <p:spTgt spid="21"/>
                                        </p:tgtEl>
                                        <p:attrNameLst>
                                          <p:attrName>style.visibility</p:attrName>
                                        </p:attrNameLst>
                                      </p:cBhvr>
                                      <p:to>
                                        <p:strVal val="visible"/>
                                      </p:to>
                                    </p:set>
                                    <p:anim calcmode="lin" valueType="num">
                                      <p:cBhvr>
                                        <p:cTn id="70" dur="3000" fill="hold"/>
                                        <p:tgtEl>
                                          <p:spTgt spid="21"/>
                                        </p:tgtEl>
                                        <p:attrNameLst>
                                          <p:attrName>ppt_w</p:attrName>
                                        </p:attrNameLst>
                                      </p:cBhvr>
                                      <p:tavLst>
                                        <p:tav tm="0">
                                          <p:val>
                                            <p:fltVal val="0"/>
                                          </p:val>
                                        </p:tav>
                                        <p:tav tm="100000">
                                          <p:val>
                                            <p:strVal val="#ppt_w"/>
                                          </p:val>
                                        </p:tav>
                                      </p:tavLst>
                                    </p:anim>
                                    <p:anim calcmode="lin" valueType="num">
                                      <p:cBhvr>
                                        <p:cTn id="71" dur="3000" fill="hold"/>
                                        <p:tgtEl>
                                          <p:spTgt spid="21"/>
                                        </p:tgtEl>
                                        <p:attrNameLst>
                                          <p:attrName>ppt_h</p:attrName>
                                        </p:attrNameLst>
                                      </p:cBhvr>
                                      <p:tavLst>
                                        <p:tav tm="0">
                                          <p:val>
                                            <p:fltVal val="0"/>
                                          </p:val>
                                        </p:tav>
                                        <p:tav tm="100000">
                                          <p:val>
                                            <p:strVal val="#ppt_h"/>
                                          </p:val>
                                        </p:tav>
                                      </p:tavLst>
                                    </p:anim>
                                  </p:childTnLst>
                                </p:cTn>
                              </p:par>
                              <p:par>
                                <p:cTn id="72" presetID="23" presetClass="entr" presetSubtype="16" fill="hold" nodeType="withEffect">
                                  <p:stCondLst>
                                    <p:cond delay="0"/>
                                  </p:stCondLst>
                                  <p:childTnLst>
                                    <p:set>
                                      <p:cBhvr>
                                        <p:cTn id="73" dur="1" fill="hold">
                                          <p:stCondLst>
                                            <p:cond delay="0"/>
                                          </p:stCondLst>
                                        </p:cTn>
                                        <p:tgtEl>
                                          <p:spTgt spid="22"/>
                                        </p:tgtEl>
                                        <p:attrNameLst>
                                          <p:attrName>style.visibility</p:attrName>
                                        </p:attrNameLst>
                                      </p:cBhvr>
                                      <p:to>
                                        <p:strVal val="visible"/>
                                      </p:to>
                                    </p:set>
                                    <p:anim calcmode="lin" valueType="num">
                                      <p:cBhvr>
                                        <p:cTn id="74" dur="3000" fill="hold"/>
                                        <p:tgtEl>
                                          <p:spTgt spid="22"/>
                                        </p:tgtEl>
                                        <p:attrNameLst>
                                          <p:attrName>ppt_w</p:attrName>
                                        </p:attrNameLst>
                                      </p:cBhvr>
                                      <p:tavLst>
                                        <p:tav tm="0">
                                          <p:val>
                                            <p:fltVal val="0"/>
                                          </p:val>
                                        </p:tav>
                                        <p:tav tm="100000">
                                          <p:val>
                                            <p:strVal val="#ppt_w"/>
                                          </p:val>
                                        </p:tav>
                                      </p:tavLst>
                                    </p:anim>
                                    <p:anim calcmode="lin" valueType="num">
                                      <p:cBhvr>
                                        <p:cTn id="75" dur="3000" fill="hold"/>
                                        <p:tgtEl>
                                          <p:spTgt spid="22"/>
                                        </p:tgtEl>
                                        <p:attrNameLst>
                                          <p:attrName>ppt_h</p:attrName>
                                        </p:attrNameLst>
                                      </p:cBhvr>
                                      <p:tavLst>
                                        <p:tav tm="0">
                                          <p:val>
                                            <p:fltVal val="0"/>
                                          </p:val>
                                        </p:tav>
                                        <p:tav tm="100000">
                                          <p:val>
                                            <p:strVal val="#ppt_h"/>
                                          </p:val>
                                        </p:tav>
                                      </p:tavLst>
                                    </p:anim>
                                  </p:childTnLst>
                                </p:cTn>
                              </p:par>
                              <p:par>
                                <p:cTn id="76" presetID="23" presetClass="entr" presetSubtype="16" fill="hold" nodeType="withEffect">
                                  <p:stCondLst>
                                    <p:cond delay="0"/>
                                  </p:stCondLst>
                                  <p:childTnLst>
                                    <p:set>
                                      <p:cBhvr>
                                        <p:cTn id="77" dur="1" fill="hold">
                                          <p:stCondLst>
                                            <p:cond delay="0"/>
                                          </p:stCondLst>
                                        </p:cTn>
                                        <p:tgtEl>
                                          <p:spTgt spid="23"/>
                                        </p:tgtEl>
                                        <p:attrNameLst>
                                          <p:attrName>style.visibility</p:attrName>
                                        </p:attrNameLst>
                                      </p:cBhvr>
                                      <p:to>
                                        <p:strVal val="visible"/>
                                      </p:to>
                                    </p:set>
                                    <p:anim calcmode="lin" valueType="num">
                                      <p:cBhvr>
                                        <p:cTn id="78" dur="3000" fill="hold"/>
                                        <p:tgtEl>
                                          <p:spTgt spid="23"/>
                                        </p:tgtEl>
                                        <p:attrNameLst>
                                          <p:attrName>ppt_w</p:attrName>
                                        </p:attrNameLst>
                                      </p:cBhvr>
                                      <p:tavLst>
                                        <p:tav tm="0">
                                          <p:val>
                                            <p:fltVal val="0"/>
                                          </p:val>
                                        </p:tav>
                                        <p:tav tm="100000">
                                          <p:val>
                                            <p:strVal val="#ppt_w"/>
                                          </p:val>
                                        </p:tav>
                                      </p:tavLst>
                                    </p:anim>
                                    <p:anim calcmode="lin" valueType="num">
                                      <p:cBhvr>
                                        <p:cTn id="79" dur="3000" fill="hold"/>
                                        <p:tgtEl>
                                          <p:spTgt spid="23"/>
                                        </p:tgtEl>
                                        <p:attrNameLst>
                                          <p:attrName>ppt_h</p:attrName>
                                        </p:attrNameLst>
                                      </p:cBhvr>
                                      <p:tavLst>
                                        <p:tav tm="0">
                                          <p:val>
                                            <p:fltVal val="0"/>
                                          </p:val>
                                        </p:tav>
                                        <p:tav tm="100000">
                                          <p:val>
                                            <p:strVal val="#ppt_h"/>
                                          </p:val>
                                        </p:tav>
                                      </p:tavLst>
                                    </p:anim>
                                  </p:childTnLst>
                                </p:cTn>
                              </p:par>
                              <p:par>
                                <p:cTn id="80" presetID="23" presetClass="entr" presetSubtype="16" fill="hold" nodeType="withEffect">
                                  <p:stCondLst>
                                    <p:cond delay="0"/>
                                  </p:stCondLst>
                                  <p:childTnLst>
                                    <p:set>
                                      <p:cBhvr>
                                        <p:cTn id="81" dur="1" fill="hold">
                                          <p:stCondLst>
                                            <p:cond delay="0"/>
                                          </p:stCondLst>
                                        </p:cTn>
                                        <p:tgtEl>
                                          <p:spTgt spid="24"/>
                                        </p:tgtEl>
                                        <p:attrNameLst>
                                          <p:attrName>style.visibility</p:attrName>
                                        </p:attrNameLst>
                                      </p:cBhvr>
                                      <p:to>
                                        <p:strVal val="visible"/>
                                      </p:to>
                                    </p:set>
                                    <p:anim calcmode="lin" valueType="num">
                                      <p:cBhvr>
                                        <p:cTn id="82" dur="3000" fill="hold"/>
                                        <p:tgtEl>
                                          <p:spTgt spid="24"/>
                                        </p:tgtEl>
                                        <p:attrNameLst>
                                          <p:attrName>ppt_w</p:attrName>
                                        </p:attrNameLst>
                                      </p:cBhvr>
                                      <p:tavLst>
                                        <p:tav tm="0">
                                          <p:val>
                                            <p:fltVal val="0"/>
                                          </p:val>
                                        </p:tav>
                                        <p:tav tm="100000">
                                          <p:val>
                                            <p:strVal val="#ppt_w"/>
                                          </p:val>
                                        </p:tav>
                                      </p:tavLst>
                                    </p:anim>
                                    <p:anim calcmode="lin" valueType="num">
                                      <p:cBhvr>
                                        <p:cTn id="83" dur="3000" fill="hold"/>
                                        <p:tgtEl>
                                          <p:spTgt spid="24"/>
                                        </p:tgtEl>
                                        <p:attrNameLst>
                                          <p:attrName>ppt_h</p:attrName>
                                        </p:attrNameLst>
                                      </p:cBhvr>
                                      <p:tavLst>
                                        <p:tav tm="0">
                                          <p:val>
                                            <p:fltVal val="0"/>
                                          </p:val>
                                        </p:tav>
                                        <p:tav tm="100000">
                                          <p:val>
                                            <p:strVal val="#ppt_h"/>
                                          </p:val>
                                        </p:tav>
                                      </p:tavLst>
                                    </p:anim>
                                  </p:childTnLst>
                                </p:cTn>
                              </p:par>
                              <p:par>
                                <p:cTn id="84" presetID="23" presetClass="entr" presetSubtype="16" fill="hold" nodeType="withEffect">
                                  <p:stCondLst>
                                    <p:cond delay="0"/>
                                  </p:stCondLst>
                                  <p:childTnLst>
                                    <p:set>
                                      <p:cBhvr>
                                        <p:cTn id="85" dur="1" fill="hold">
                                          <p:stCondLst>
                                            <p:cond delay="0"/>
                                          </p:stCondLst>
                                        </p:cTn>
                                        <p:tgtEl>
                                          <p:spTgt spid="25"/>
                                        </p:tgtEl>
                                        <p:attrNameLst>
                                          <p:attrName>style.visibility</p:attrName>
                                        </p:attrNameLst>
                                      </p:cBhvr>
                                      <p:to>
                                        <p:strVal val="visible"/>
                                      </p:to>
                                    </p:set>
                                    <p:anim calcmode="lin" valueType="num">
                                      <p:cBhvr>
                                        <p:cTn id="86" dur="3000" fill="hold"/>
                                        <p:tgtEl>
                                          <p:spTgt spid="25"/>
                                        </p:tgtEl>
                                        <p:attrNameLst>
                                          <p:attrName>ppt_w</p:attrName>
                                        </p:attrNameLst>
                                      </p:cBhvr>
                                      <p:tavLst>
                                        <p:tav tm="0">
                                          <p:val>
                                            <p:fltVal val="0"/>
                                          </p:val>
                                        </p:tav>
                                        <p:tav tm="100000">
                                          <p:val>
                                            <p:strVal val="#ppt_w"/>
                                          </p:val>
                                        </p:tav>
                                      </p:tavLst>
                                    </p:anim>
                                    <p:anim calcmode="lin" valueType="num">
                                      <p:cBhvr>
                                        <p:cTn id="87" dur="3000" fill="hold"/>
                                        <p:tgtEl>
                                          <p:spTgt spid="25"/>
                                        </p:tgtEl>
                                        <p:attrNameLst>
                                          <p:attrName>ppt_h</p:attrName>
                                        </p:attrNameLst>
                                      </p:cBhvr>
                                      <p:tavLst>
                                        <p:tav tm="0">
                                          <p:val>
                                            <p:fltVal val="0"/>
                                          </p:val>
                                        </p:tav>
                                        <p:tav tm="100000">
                                          <p:val>
                                            <p:strVal val="#ppt_h"/>
                                          </p:val>
                                        </p:tav>
                                      </p:tavLst>
                                    </p:anim>
                                  </p:childTnLst>
                                </p:cTn>
                              </p:par>
                              <p:par>
                                <p:cTn id="88" presetID="23" presetClass="entr" presetSubtype="16" fill="hold" nodeType="withEffect">
                                  <p:stCondLst>
                                    <p:cond delay="0"/>
                                  </p:stCondLst>
                                  <p:childTnLst>
                                    <p:set>
                                      <p:cBhvr>
                                        <p:cTn id="89" dur="1" fill="hold">
                                          <p:stCondLst>
                                            <p:cond delay="0"/>
                                          </p:stCondLst>
                                        </p:cTn>
                                        <p:tgtEl>
                                          <p:spTgt spid="26"/>
                                        </p:tgtEl>
                                        <p:attrNameLst>
                                          <p:attrName>style.visibility</p:attrName>
                                        </p:attrNameLst>
                                      </p:cBhvr>
                                      <p:to>
                                        <p:strVal val="visible"/>
                                      </p:to>
                                    </p:set>
                                    <p:anim calcmode="lin" valueType="num">
                                      <p:cBhvr>
                                        <p:cTn id="90" dur="3000" fill="hold"/>
                                        <p:tgtEl>
                                          <p:spTgt spid="26"/>
                                        </p:tgtEl>
                                        <p:attrNameLst>
                                          <p:attrName>ppt_w</p:attrName>
                                        </p:attrNameLst>
                                      </p:cBhvr>
                                      <p:tavLst>
                                        <p:tav tm="0">
                                          <p:val>
                                            <p:fltVal val="0"/>
                                          </p:val>
                                        </p:tav>
                                        <p:tav tm="100000">
                                          <p:val>
                                            <p:strVal val="#ppt_w"/>
                                          </p:val>
                                        </p:tav>
                                      </p:tavLst>
                                    </p:anim>
                                    <p:anim calcmode="lin" valueType="num">
                                      <p:cBhvr>
                                        <p:cTn id="91" dur="3000" fill="hold"/>
                                        <p:tgtEl>
                                          <p:spTgt spid="26"/>
                                        </p:tgtEl>
                                        <p:attrNameLst>
                                          <p:attrName>ppt_h</p:attrName>
                                        </p:attrNameLst>
                                      </p:cBhvr>
                                      <p:tavLst>
                                        <p:tav tm="0">
                                          <p:val>
                                            <p:fltVal val="0"/>
                                          </p:val>
                                        </p:tav>
                                        <p:tav tm="100000">
                                          <p:val>
                                            <p:strVal val="#ppt_h"/>
                                          </p:val>
                                        </p:tav>
                                      </p:tavLst>
                                    </p:anim>
                                  </p:childTnLst>
                                </p:cTn>
                              </p:par>
                              <p:par>
                                <p:cTn id="92" presetID="23" presetClass="entr" presetSubtype="16" fill="hold" nodeType="withEffect">
                                  <p:stCondLst>
                                    <p:cond delay="0"/>
                                  </p:stCondLst>
                                  <p:childTnLst>
                                    <p:set>
                                      <p:cBhvr>
                                        <p:cTn id="93" dur="1" fill="hold">
                                          <p:stCondLst>
                                            <p:cond delay="0"/>
                                          </p:stCondLst>
                                        </p:cTn>
                                        <p:tgtEl>
                                          <p:spTgt spid="27"/>
                                        </p:tgtEl>
                                        <p:attrNameLst>
                                          <p:attrName>style.visibility</p:attrName>
                                        </p:attrNameLst>
                                      </p:cBhvr>
                                      <p:to>
                                        <p:strVal val="visible"/>
                                      </p:to>
                                    </p:set>
                                    <p:anim calcmode="lin" valueType="num">
                                      <p:cBhvr>
                                        <p:cTn id="94" dur="3000" fill="hold"/>
                                        <p:tgtEl>
                                          <p:spTgt spid="27"/>
                                        </p:tgtEl>
                                        <p:attrNameLst>
                                          <p:attrName>ppt_w</p:attrName>
                                        </p:attrNameLst>
                                      </p:cBhvr>
                                      <p:tavLst>
                                        <p:tav tm="0">
                                          <p:val>
                                            <p:fltVal val="0"/>
                                          </p:val>
                                        </p:tav>
                                        <p:tav tm="100000">
                                          <p:val>
                                            <p:strVal val="#ppt_w"/>
                                          </p:val>
                                        </p:tav>
                                      </p:tavLst>
                                    </p:anim>
                                    <p:anim calcmode="lin" valueType="num">
                                      <p:cBhvr>
                                        <p:cTn id="95" dur="3000" fill="hold"/>
                                        <p:tgtEl>
                                          <p:spTgt spid="27"/>
                                        </p:tgtEl>
                                        <p:attrNameLst>
                                          <p:attrName>ppt_h</p:attrName>
                                        </p:attrNameLst>
                                      </p:cBhvr>
                                      <p:tavLst>
                                        <p:tav tm="0">
                                          <p:val>
                                            <p:fltVal val="0"/>
                                          </p:val>
                                        </p:tav>
                                        <p:tav tm="100000">
                                          <p:val>
                                            <p:strVal val="#ppt_h"/>
                                          </p:val>
                                        </p:tav>
                                      </p:tavLst>
                                    </p:anim>
                                  </p:childTnLst>
                                </p:cTn>
                              </p:par>
                              <p:par>
                                <p:cTn id="96" presetID="23" presetClass="entr" presetSubtype="16" fill="hold" nodeType="withEffect">
                                  <p:stCondLst>
                                    <p:cond delay="0"/>
                                  </p:stCondLst>
                                  <p:childTnLst>
                                    <p:set>
                                      <p:cBhvr>
                                        <p:cTn id="97" dur="1" fill="hold">
                                          <p:stCondLst>
                                            <p:cond delay="0"/>
                                          </p:stCondLst>
                                        </p:cTn>
                                        <p:tgtEl>
                                          <p:spTgt spid="28"/>
                                        </p:tgtEl>
                                        <p:attrNameLst>
                                          <p:attrName>style.visibility</p:attrName>
                                        </p:attrNameLst>
                                      </p:cBhvr>
                                      <p:to>
                                        <p:strVal val="visible"/>
                                      </p:to>
                                    </p:set>
                                    <p:anim calcmode="lin" valueType="num">
                                      <p:cBhvr>
                                        <p:cTn id="98" dur="3000" fill="hold"/>
                                        <p:tgtEl>
                                          <p:spTgt spid="28"/>
                                        </p:tgtEl>
                                        <p:attrNameLst>
                                          <p:attrName>ppt_w</p:attrName>
                                        </p:attrNameLst>
                                      </p:cBhvr>
                                      <p:tavLst>
                                        <p:tav tm="0">
                                          <p:val>
                                            <p:fltVal val="0"/>
                                          </p:val>
                                        </p:tav>
                                        <p:tav tm="100000">
                                          <p:val>
                                            <p:strVal val="#ppt_w"/>
                                          </p:val>
                                        </p:tav>
                                      </p:tavLst>
                                    </p:anim>
                                    <p:anim calcmode="lin" valueType="num">
                                      <p:cBhvr>
                                        <p:cTn id="99" dur="3000" fill="hold"/>
                                        <p:tgtEl>
                                          <p:spTgt spid="28"/>
                                        </p:tgtEl>
                                        <p:attrNameLst>
                                          <p:attrName>ppt_h</p:attrName>
                                        </p:attrNameLst>
                                      </p:cBhvr>
                                      <p:tavLst>
                                        <p:tav tm="0">
                                          <p:val>
                                            <p:fltVal val="0"/>
                                          </p:val>
                                        </p:tav>
                                        <p:tav tm="100000">
                                          <p:val>
                                            <p:strVal val="#ppt_h"/>
                                          </p:val>
                                        </p:tav>
                                      </p:tavLst>
                                    </p:anim>
                                  </p:childTnLst>
                                </p:cTn>
                              </p:par>
                              <p:par>
                                <p:cTn id="100" presetID="23" presetClass="entr" presetSubtype="16" fill="hold" nodeType="withEffect">
                                  <p:stCondLst>
                                    <p:cond delay="0"/>
                                  </p:stCondLst>
                                  <p:childTnLst>
                                    <p:set>
                                      <p:cBhvr>
                                        <p:cTn id="101" dur="1" fill="hold">
                                          <p:stCondLst>
                                            <p:cond delay="0"/>
                                          </p:stCondLst>
                                        </p:cTn>
                                        <p:tgtEl>
                                          <p:spTgt spid="29"/>
                                        </p:tgtEl>
                                        <p:attrNameLst>
                                          <p:attrName>style.visibility</p:attrName>
                                        </p:attrNameLst>
                                      </p:cBhvr>
                                      <p:to>
                                        <p:strVal val="visible"/>
                                      </p:to>
                                    </p:set>
                                    <p:anim calcmode="lin" valueType="num">
                                      <p:cBhvr>
                                        <p:cTn id="102" dur="3000" fill="hold"/>
                                        <p:tgtEl>
                                          <p:spTgt spid="29"/>
                                        </p:tgtEl>
                                        <p:attrNameLst>
                                          <p:attrName>ppt_w</p:attrName>
                                        </p:attrNameLst>
                                      </p:cBhvr>
                                      <p:tavLst>
                                        <p:tav tm="0">
                                          <p:val>
                                            <p:fltVal val="0"/>
                                          </p:val>
                                        </p:tav>
                                        <p:tav tm="100000">
                                          <p:val>
                                            <p:strVal val="#ppt_w"/>
                                          </p:val>
                                        </p:tav>
                                      </p:tavLst>
                                    </p:anim>
                                    <p:anim calcmode="lin" valueType="num">
                                      <p:cBhvr>
                                        <p:cTn id="103" dur="3000" fill="hold"/>
                                        <p:tgtEl>
                                          <p:spTgt spid="29"/>
                                        </p:tgtEl>
                                        <p:attrNameLst>
                                          <p:attrName>ppt_h</p:attrName>
                                        </p:attrNameLst>
                                      </p:cBhvr>
                                      <p:tavLst>
                                        <p:tav tm="0">
                                          <p:val>
                                            <p:fltVal val="0"/>
                                          </p:val>
                                        </p:tav>
                                        <p:tav tm="100000">
                                          <p:val>
                                            <p:strVal val="#ppt_h"/>
                                          </p:val>
                                        </p:tav>
                                      </p:tavLst>
                                    </p:anim>
                                  </p:childTnLst>
                                </p:cTn>
                              </p:par>
                              <p:par>
                                <p:cTn id="104" presetID="23" presetClass="entr" presetSubtype="16" fill="hold" nodeType="withEffect">
                                  <p:stCondLst>
                                    <p:cond delay="0"/>
                                  </p:stCondLst>
                                  <p:childTnLst>
                                    <p:set>
                                      <p:cBhvr>
                                        <p:cTn id="105" dur="1" fill="hold">
                                          <p:stCondLst>
                                            <p:cond delay="0"/>
                                          </p:stCondLst>
                                        </p:cTn>
                                        <p:tgtEl>
                                          <p:spTgt spid="30"/>
                                        </p:tgtEl>
                                        <p:attrNameLst>
                                          <p:attrName>style.visibility</p:attrName>
                                        </p:attrNameLst>
                                      </p:cBhvr>
                                      <p:to>
                                        <p:strVal val="visible"/>
                                      </p:to>
                                    </p:set>
                                    <p:anim calcmode="lin" valueType="num">
                                      <p:cBhvr>
                                        <p:cTn id="106" dur="3000" fill="hold"/>
                                        <p:tgtEl>
                                          <p:spTgt spid="30"/>
                                        </p:tgtEl>
                                        <p:attrNameLst>
                                          <p:attrName>ppt_w</p:attrName>
                                        </p:attrNameLst>
                                      </p:cBhvr>
                                      <p:tavLst>
                                        <p:tav tm="0">
                                          <p:val>
                                            <p:fltVal val="0"/>
                                          </p:val>
                                        </p:tav>
                                        <p:tav tm="100000">
                                          <p:val>
                                            <p:strVal val="#ppt_w"/>
                                          </p:val>
                                        </p:tav>
                                      </p:tavLst>
                                    </p:anim>
                                    <p:anim calcmode="lin" valueType="num">
                                      <p:cBhvr>
                                        <p:cTn id="107" dur="3000" fill="hold"/>
                                        <p:tgtEl>
                                          <p:spTgt spid="30"/>
                                        </p:tgtEl>
                                        <p:attrNameLst>
                                          <p:attrName>ppt_h</p:attrName>
                                        </p:attrNameLst>
                                      </p:cBhvr>
                                      <p:tavLst>
                                        <p:tav tm="0">
                                          <p:val>
                                            <p:fltVal val="0"/>
                                          </p:val>
                                        </p:tav>
                                        <p:tav tm="100000">
                                          <p:val>
                                            <p:strVal val="#ppt_h"/>
                                          </p:val>
                                        </p:tav>
                                      </p:tavLst>
                                    </p:anim>
                                  </p:childTnLst>
                                </p:cTn>
                              </p:par>
                              <p:par>
                                <p:cTn id="108" presetID="23" presetClass="entr" presetSubtype="16" fill="hold" nodeType="withEffect">
                                  <p:stCondLst>
                                    <p:cond delay="0"/>
                                  </p:stCondLst>
                                  <p:childTnLst>
                                    <p:set>
                                      <p:cBhvr>
                                        <p:cTn id="109" dur="1" fill="hold">
                                          <p:stCondLst>
                                            <p:cond delay="0"/>
                                          </p:stCondLst>
                                        </p:cTn>
                                        <p:tgtEl>
                                          <p:spTgt spid="31"/>
                                        </p:tgtEl>
                                        <p:attrNameLst>
                                          <p:attrName>style.visibility</p:attrName>
                                        </p:attrNameLst>
                                      </p:cBhvr>
                                      <p:to>
                                        <p:strVal val="visible"/>
                                      </p:to>
                                    </p:set>
                                    <p:anim calcmode="lin" valueType="num">
                                      <p:cBhvr>
                                        <p:cTn id="110" dur="3000" fill="hold"/>
                                        <p:tgtEl>
                                          <p:spTgt spid="31"/>
                                        </p:tgtEl>
                                        <p:attrNameLst>
                                          <p:attrName>ppt_w</p:attrName>
                                        </p:attrNameLst>
                                      </p:cBhvr>
                                      <p:tavLst>
                                        <p:tav tm="0">
                                          <p:val>
                                            <p:fltVal val="0"/>
                                          </p:val>
                                        </p:tav>
                                        <p:tav tm="100000">
                                          <p:val>
                                            <p:strVal val="#ppt_w"/>
                                          </p:val>
                                        </p:tav>
                                      </p:tavLst>
                                    </p:anim>
                                    <p:anim calcmode="lin" valueType="num">
                                      <p:cBhvr>
                                        <p:cTn id="111" dur="3000" fill="hold"/>
                                        <p:tgtEl>
                                          <p:spTgt spid="31"/>
                                        </p:tgtEl>
                                        <p:attrNameLst>
                                          <p:attrName>ppt_h</p:attrName>
                                        </p:attrNameLst>
                                      </p:cBhvr>
                                      <p:tavLst>
                                        <p:tav tm="0">
                                          <p:val>
                                            <p:fltVal val="0"/>
                                          </p:val>
                                        </p:tav>
                                        <p:tav tm="100000">
                                          <p:val>
                                            <p:strVal val="#ppt_h"/>
                                          </p:val>
                                        </p:tav>
                                      </p:tavLst>
                                    </p:anim>
                                  </p:childTnLst>
                                </p:cTn>
                              </p:par>
                              <p:par>
                                <p:cTn id="112" presetID="23" presetClass="entr" presetSubtype="16" fill="hold" nodeType="withEffect">
                                  <p:stCondLst>
                                    <p:cond delay="0"/>
                                  </p:stCondLst>
                                  <p:childTnLst>
                                    <p:set>
                                      <p:cBhvr>
                                        <p:cTn id="113" dur="1" fill="hold">
                                          <p:stCondLst>
                                            <p:cond delay="0"/>
                                          </p:stCondLst>
                                        </p:cTn>
                                        <p:tgtEl>
                                          <p:spTgt spid="32"/>
                                        </p:tgtEl>
                                        <p:attrNameLst>
                                          <p:attrName>style.visibility</p:attrName>
                                        </p:attrNameLst>
                                      </p:cBhvr>
                                      <p:to>
                                        <p:strVal val="visible"/>
                                      </p:to>
                                    </p:set>
                                    <p:anim calcmode="lin" valueType="num">
                                      <p:cBhvr>
                                        <p:cTn id="114" dur="3000" fill="hold"/>
                                        <p:tgtEl>
                                          <p:spTgt spid="32"/>
                                        </p:tgtEl>
                                        <p:attrNameLst>
                                          <p:attrName>ppt_w</p:attrName>
                                        </p:attrNameLst>
                                      </p:cBhvr>
                                      <p:tavLst>
                                        <p:tav tm="0">
                                          <p:val>
                                            <p:fltVal val="0"/>
                                          </p:val>
                                        </p:tav>
                                        <p:tav tm="100000">
                                          <p:val>
                                            <p:strVal val="#ppt_w"/>
                                          </p:val>
                                        </p:tav>
                                      </p:tavLst>
                                    </p:anim>
                                    <p:anim calcmode="lin" valueType="num">
                                      <p:cBhvr>
                                        <p:cTn id="115" dur="3000" fill="hold"/>
                                        <p:tgtEl>
                                          <p:spTgt spid="32"/>
                                        </p:tgtEl>
                                        <p:attrNameLst>
                                          <p:attrName>ppt_h</p:attrName>
                                        </p:attrNameLst>
                                      </p:cBhvr>
                                      <p:tavLst>
                                        <p:tav tm="0">
                                          <p:val>
                                            <p:fltVal val="0"/>
                                          </p:val>
                                        </p:tav>
                                        <p:tav tm="100000">
                                          <p:val>
                                            <p:strVal val="#ppt_h"/>
                                          </p:val>
                                        </p:tav>
                                      </p:tavLst>
                                    </p:anim>
                                  </p:childTnLst>
                                </p:cTn>
                              </p:par>
                              <p:par>
                                <p:cTn id="116" presetID="23" presetClass="entr" presetSubtype="16" fill="hold" nodeType="withEffect">
                                  <p:stCondLst>
                                    <p:cond delay="0"/>
                                  </p:stCondLst>
                                  <p:childTnLst>
                                    <p:set>
                                      <p:cBhvr>
                                        <p:cTn id="117" dur="1" fill="hold">
                                          <p:stCondLst>
                                            <p:cond delay="0"/>
                                          </p:stCondLst>
                                        </p:cTn>
                                        <p:tgtEl>
                                          <p:spTgt spid="33"/>
                                        </p:tgtEl>
                                        <p:attrNameLst>
                                          <p:attrName>style.visibility</p:attrName>
                                        </p:attrNameLst>
                                      </p:cBhvr>
                                      <p:to>
                                        <p:strVal val="visible"/>
                                      </p:to>
                                    </p:set>
                                    <p:anim calcmode="lin" valueType="num">
                                      <p:cBhvr>
                                        <p:cTn id="118" dur="3000" fill="hold"/>
                                        <p:tgtEl>
                                          <p:spTgt spid="33"/>
                                        </p:tgtEl>
                                        <p:attrNameLst>
                                          <p:attrName>ppt_w</p:attrName>
                                        </p:attrNameLst>
                                      </p:cBhvr>
                                      <p:tavLst>
                                        <p:tav tm="0">
                                          <p:val>
                                            <p:fltVal val="0"/>
                                          </p:val>
                                        </p:tav>
                                        <p:tav tm="100000">
                                          <p:val>
                                            <p:strVal val="#ppt_w"/>
                                          </p:val>
                                        </p:tav>
                                      </p:tavLst>
                                    </p:anim>
                                    <p:anim calcmode="lin" valueType="num">
                                      <p:cBhvr>
                                        <p:cTn id="119" dur="3000" fill="hold"/>
                                        <p:tgtEl>
                                          <p:spTgt spid="33"/>
                                        </p:tgtEl>
                                        <p:attrNameLst>
                                          <p:attrName>ppt_h</p:attrName>
                                        </p:attrNameLst>
                                      </p:cBhvr>
                                      <p:tavLst>
                                        <p:tav tm="0">
                                          <p:val>
                                            <p:fltVal val="0"/>
                                          </p:val>
                                        </p:tav>
                                        <p:tav tm="100000">
                                          <p:val>
                                            <p:strVal val="#ppt_h"/>
                                          </p:val>
                                        </p:tav>
                                      </p:tavLst>
                                    </p:anim>
                                  </p:childTnLst>
                                </p:cTn>
                              </p:par>
                              <p:par>
                                <p:cTn id="120" presetID="23" presetClass="entr" presetSubtype="16" fill="hold" nodeType="withEffect">
                                  <p:stCondLst>
                                    <p:cond delay="0"/>
                                  </p:stCondLst>
                                  <p:childTnLst>
                                    <p:set>
                                      <p:cBhvr>
                                        <p:cTn id="121" dur="1" fill="hold">
                                          <p:stCondLst>
                                            <p:cond delay="0"/>
                                          </p:stCondLst>
                                        </p:cTn>
                                        <p:tgtEl>
                                          <p:spTgt spid="34"/>
                                        </p:tgtEl>
                                        <p:attrNameLst>
                                          <p:attrName>style.visibility</p:attrName>
                                        </p:attrNameLst>
                                      </p:cBhvr>
                                      <p:to>
                                        <p:strVal val="visible"/>
                                      </p:to>
                                    </p:set>
                                    <p:anim calcmode="lin" valueType="num">
                                      <p:cBhvr>
                                        <p:cTn id="122" dur="3000" fill="hold"/>
                                        <p:tgtEl>
                                          <p:spTgt spid="34"/>
                                        </p:tgtEl>
                                        <p:attrNameLst>
                                          <p:attrName>ppt_w</p:attrName>
                                        </p:attrNameLst>
                                      </p:cBhvr>
                                      <p:tavLst>
                                        <p:tav tm="0">
                                          <p:val>
                                            <p:fltVal val="0"/>
                                          </p:val>
                                        </p:tav>
                                        <p:tav tm="100000">
                                          <p:val>
                                            <p:strVal val="#ppt_w"/>
                                          </p:val>
                                        </p:tav>
                                      </p:tavLst>
                                    </p:anim>
                                    <p:anim calcmode="lin" valueType="num">
                                      <p:cBhvr>
                                        <p:cTn id="123" dur="3000" fill="hold"/>
                                        <p:tgtEl>
                                          <p:spTgt spid="34"/>
                                        </p:tgtEl>
                                        <p:attrNameLst>
                                          <p:attrName>ppt_h</p:attrName>
                                        </p:attrNameLst>
                                      </p:cBhvr>
                                      <p:tavLst>
                                        <p:tav tm="0">
                                          <p:val>
                                            <p:fltVal val="0"/>
                                          </p:val>
                                        </p:tav>
                                        <p:tav tm="100000">
                                          <p:val>
                                            <p:strVal val="#ppt_h"/>
                                          </p:val>
                                        </p:tav>
                                      </p:tavLst>
                                    </p:anim>
                                  </p:childTnLst>
                                </p:cTn>
                              </p:par>
                              <p:par>
                                <p:cTn id="124" presetID="23" presetClass="entr" presetSubtype="16" fill="hold" nodeType="withEffect">
                                  <p:stCondLst>
                                    <p:cond delay="0"/>
                                  </p:stCondLst>
                                  <p:childTnLst>
                                    <p:set>
                                      <p:cBhvr>
                                        <p:cTn id="125" dur="1" fill="hold">
                                          <p:stCondLst>
                                            <p:cond delay="0"/>
                                          </p:stCondLst>
                                        </p:cTn>
                                        <p:tgtEl>
                                          <p:spTgt spid="35"/>
                                        </p:tgtEl>
                                        <p:attrNameLst>
                                          <p:attrName>style.visibility</p:attrName>
                                        </p:attrNameLst>
                                      </p:cBhvr>
                                      <p:to>
                                        <p:strVal val="visible"/>
                                      </p:to>
                                    </p:set>
                                    <p:anim calcmode="lin" valueType="num">
                                      <p:cBhvr>
                                        <p:cTn id="126" dur="3000" fill="hold"/>
                                        <p:tgtEl>
                                          <p:spTgt spid="35"/>
                                        </p:tgtEl>
                                        <p:attrNameLst>
                                          <p:attrName>ppt_w</p:attrName>
                                        </p:attrNameLst>
                                      </p:cBhvr>
                                      <p:tavLst>
                                        <p:tav tm="0">
                                          <p:val>
                                            <p:fltVal val="0"/>
                                          </p:val>
                                        </p:tav>
                                        <p:tav tm="100000">
                                          <p:val>
                                            <p:strVal val="#ppt_w"/>
                                          </p:val>
                                        </p:tav>
                                      </p:tavLst>
                                    </p:anim>
                                    <p:anim calcmode="lin" valueType="num">
                                      <p:cBhvr>
                                        <p:cTn id="127" dur="3000" fill="hold"/>
                                        <p:tgtEl>
                                          <p:spTgt spid="35"/>
                                        </p:tgtEl>
                                        <p:attrNameLst>
                                          <p:attrName>ppt_h</p:attrName>
                                        </p:attrNameLst>
                                      </p:cBhvr>
                                      <p:tavLst>
                                        <p:tav tm="0">
                                          <p:val>
                                            <p:fltVal val="0"/>
                                          </p:val>
                                        </p:tav>
                                        <p:tav tm="100000">
                                          <p:val>
                                            <p:strVal val="#ppt_h"/>
                                          </p:val>
                                        </p:tav>
                                      </p:tavLst>
                                    </p:anim>
                                  </p:childTnLst>
                                </p:cTn>
                              </p:par>
                              <p:par>
                                <p:cTn id="128" presetID="8" presetClass="emph" presetSubtype="0" fill="hold" nodeType="withEffect">
                                  <p:stCondLst>
                                    <p:cond delay="0"/>
                                  </p:stCondLst>
                                  <p:childTnLst>
                                    <p:animRot by="21600000">
                                      <p:cBhvr>
                                        <p:cTn id="129" dur="3000" fill="hold"/>
                                        <p:tgtEl>
                                          <p:spTgt spid="6"/>
                                        </p:tgtEl>
                                        <p:attrNameLst>
                                          <p:attrName>r</p:attrName>
                                        </p:attrNameLst>
                                      </p:cBhvr>
                                    </p:animRot>
                                  </p:childTnLst>
                                </p:cTn>
                              </p:par>
                              <p:par>
                                <p:cTn id="130" presetID="8" presetClass="emph" presetSubtype="0" fill="hold" nodeType="withEffect">
                                  <p:stCondLst>
                                    <p:cond delay="0"/>
                                  </p:stCondLst>
                                  <p:childTnLst>
                                    <p:animRot by="21600000">
                                      <p:cBhvr>
                                        <p:cTn id="131" dur="3000" fill="hold"/>
                                        <p:tgtEl>
                                          <p:spTgt spid="7"/>
                                        </p:tgtEl>
                                        <p:attrNameLst>
                                          <p:attrName>r</p:attrName>
                                        </p:attrNameLst>
                                      </p:cBhvr>
                                    </p:animRot>
                                  </p:childTnLst>
                                </p:cTn>
                              </p:par>
                              <p:par>
                                <p:cTn id="132" presetID="8" presetClass="emph" presetSubtype="0" fill="hold" nodeType="withEffect">
                                  <p:stCondLst>
                                    <p:cond delay="0"/>
                                  </p:stCondLst>
                                  <p:childTnLst>
                                    <p:animRot by="21600000">
                                      <p:cBhvr>
                                        <p:cTn id="133" dur="3000" fill="hold"/>
                                        <p:tgtEl>
                                          <p:spTgt spid="8"/>
                                        </p:tgtEl>
                                        <p:attrNameLst>
                                          <p:attrName>r</p:attrName>
                                        </p:attrNameLst>
                                      </p:cBhvr>
                                    </p:animRot>
                                  </p:childTnLst>
                                </p:cTn>
                              </p:par>
                              <p:par>
                                <p:cTn id="134" presetID="8" presetClass="emph" presetSubtype="0" fill="hold" nodeType="withEffect">
                                  <p:stCondLst>
                                    <p:cond delay="0"/>
                                  </p:stCondLst>
                                  <p:childTnLst>
                                    <p:animRot by="21600000">
                                      <p:cBhvr>
                                        <p:cTn id="135" dur="3000" fill="hold"/>
                                        <p:tgtEl>
                                          <p:spTgt spid="9"/>
                                        </p:tgtEl>
                                        <p:attrNameLst>
                                          <p:attrName>r</p:attrName>
                                        </p:attrNameLst>
                                      </p:cBhvr>
                                    </p:animRot>
                                  </p:childTnLst>
                                </p:cTn>
                              </p:par>
                              <p:par>
                                <p:cTn id="136" presetID="8" presetClass="emph" presetSubtype="0" fill="hold" nodeType="withEffect">
                                  <p:stCondLst>
                                    <p:cond delay="0"/>
                                  </p:stCondLst>
                                  <p:childTnLst>
                                    <p:animRot by="21600000">
                                      <p:cBhvr>
                                        <p:cTn id="137" dur="3000" fill="hold"/>
                                        <p:tgtEl>
                                          <p:spTgt spid="10"/>
                                        </p:tgtEl>
                                        <p:attrNameLst>
                                          <p:attrName>r</p:attrName>
                                        </p:attrNameLst>
                                      </p:cBhvr>
                                    </p:animRot>
                                  </p:childTnLst>
                                </p:cTn>
                              </p:par>
                              <p:par>
                                <p:cTn id="138" presetID="8" presetClass="emph" presetSubtype="0" fill="hold" nodeType="withEffect">
                                  <p:stCondLst>
                                    <p:cond delay="0"/>
                                  </p:stCondLst>
                                  <p:childTnLst>
                                    <p:animRot by="21600000">
                                      <p:cBhvr>
                                        <p:cTn id="139" dur="3000" fill="hold"/>
                                        <p:tgtEl>
                                          <p:spTgt spid="11"/>
                                        </p:tgtEl>
                                        <p:attrNameLst>
                                          <p:attrName>r</p:attrName>
                                        </p:attrNameLst>
                                      </p:cBhvr>
                                    </p:animRot>
                                  </p:childTnLst>
                                </p:cTn>
                              </p:par>
                              <p:par>
                                <p:cTn id="140" presetID="8" presetClass="emph" presetSubtype="0" fill="hold" nodeType="withEffect">
                                  <p:stCondLst>
                                    <p:cond delay="0"/>
                                  </p:stCondLst>
                                  <p:childTnLst>
                                    <p:animRot by="21600000">
                                      <p:cBhvr>
                                        <p:cTn id="141" dur="3000" fill="hold"/>
                                        <p:tgtEl>
                                          <p:spTgt spid="12"/>
                                        </p:tgtEl>
                                        <p:attrNameLst>
                                          <p:attrName>r</p:attrName>
                                        </p:attrNameLst>
                                      </p:cBhvr>
                                    </p:animRot>
                                  </p:childTnLst>
                                </p:cTn>
                              </p:par>
                              <p:par>
                                <p:cTn id="142" presetID="8" presetClass="emph" presetSubtype="0" fill="hold" nodeType="withEffect">
                                  <p:stCondLst>
                                    <p:cond delay="0"/>
                                  </p:stCondLst>
                                  <p:childTnLst>
                                    <p:animRot by="21600000">
                                      <p:cBhvr>
                                        <p:cTn id="143" dur="3000" fill="hold"/>
                                        <p:tgtEl>
                                          <p:spTgt spid="13"/>
                                        </p:tgtEl>
                                        <p:attrNameLst>
                                          <p:attrName>r</p:attrName>
                                        </p:attrNameLst>
                                      </p:cBhvr>
                                    </p:animRot>
                                  </p:childTnLst>
                                </p:cTn>
                              </p:par>
                              <p:par>
                                <p:cTn id="144" presetID="8" presetClass="emph" presetSubtype="0" fill="hold" nodeType="withEffect">
                                  <p:stCondLst>
                                    <p:cond delay="0"/>
                                  </p:stCondLst>
                                  <p:childTnLst>
                                    <p:animRot by="21600000">
                                      <p:cBhvr>
                                        <p:cTn id="145" dur="3000" fill="hold"/>
                                        <p:tgtEl>
                                          <p:spTgt spid="14"/>
                                        </p:tgtEl>
                                        <p:attrNameLst>
                                          <p:attrName>r</p:attrName>
                                        </p:attrNameLst>
                                      </p:cBhvr>
                                    </p:animRot>
                                  </p:childTnLst>
                                </p:cTn>
                              </p:par>
                              <p:par>
                                <p:cTn id="146" presetID="8" presetClass="emph" presetSubtype="0" fill="hold" nodeType="withEffect">
                                  <p:stCondLst>
                                    <p:cond delay="0"/>
                                  </p:stCondLst>
                                  <p:childTnLst>
                                    <p:animRot by="21600000">
                                      <p:cBhvr>
                                        <p:cTn id="147" dur="3000" fill="hold"/>
                                        <p:tgtEl>
                                          <p:spTgt spid="15"/>
                                        </p:tgtEl>
                                        <p:attrNameLst>
                                          <p:attrName>r</p:attrName>
                                        </p:attrNameLst>
                                      </p:cBhvr>
                                    </p:animRot>
                                  </p:childTnLst>
                                </p:cTn>
                              </p:par>
                              <p:par>
                                <p:cTn id="148" presetID="8" presetClass="emph" presetSubtype="0" fill="hold" nodeType="withEffect">
                                  <p:stCondLst>
                                    <p:cond delay="0"/>
                                  </p:stCondLst>
                                  <p:childTnLst>
                                    <p:animRot by="21600000">
                                      <p:cBhvr>
                                        <p:cTn id="149" dur="3000" fill="hold"/>
                                        <p:tgtEl>
                                          <p:spTgt spid="16"/>
                                        </p:tgtEl>
                                        <p:attrNameLst>
                                          <p:attrName>r</p:attrName>
                                        </p:attrNameLst>
                                      </p:cBhvr>
                                    </p:animRot>
                                  </p:childTnLst>
                                </p:cTn>
                              </p:par>
                              <p:par>
                                <p:cTn id="150" presetID="8" presetClass="emph" presetSubtype="0" fill="hold" nodeType="withEffect">
                                  <p:stCondLst>
                                    <p:cond delay="0"/>
                                  </p:stCondLst>
                                  <p:childTnLst>
                                    <p:animRot by="21600000">
                                      <p:cBhvr>
                                        <p:cTn id="151" dur="3000" fill="hold"/>
                                        <p:tgtEl>
                                          <p:spTgt spid="17"/>
                                        </p:tgtEl>
                                        <p:attrNameLst>
                                          <p:attrName>r</p:attrName>
                                        </p:attrNameLst>
                                      </p:cBhvr>
                                    </p:animRot>
                                  </p:childTnLst>
                                </p:cTn>
                              </p:par>
                              <p:par>
                                <p:cTn id="152" presetID="8" presetClass="emph" presetSubtype="0" fill="hold" nodeType="withEffect">
                                  <p:stCondLst>
                                    <p:cond delay="0"/>
                                  </p:stCondLst>
                                  <p:childTnLst>
                                    <p:animRot by="21600000">
                                      <p:cBhvr>
                                        <p:cTn id="153" dur="3000" fill="hold"/>
                                        <p:tgtEl>
                                          <p:spTgt spid="18"/>
                                        </p:tgtEl>
                                        <p:attrNameLst>
                                          <p:attrName>r</p:attrName>
                                        </p:attrNameLst>
                                      </p:cBhvr>
                                    </p:animRot>
                                  </p:childTnLst>
                                </p:cTn>
                              </p:par>
                              <p:par>
                                <p:cTn id="154" presetID="8" presetClass="emph" presetSubtype="0" fill="hold" nodeType="withEffect">
                                  <p:stCondLst>
                                    <p:cond delay="0"/>
                                  </p:stCondLst>
                                  <p:childTnLst>
                                    <p:animRot by="21600000">
                                      <p:cBhvr>
                                        <p:cTn id="155" dur="3000" fill="hold"/>
                                        <p:tgtEl>
                                          <p:spTgt spid="19"/>
                                        </p:tgtEl>
                                        <p:attrNameLst>
                                          <p:attrName>r</p:attrName>
                                        </p:attrNameLst>
                                      </p:cBhvr>
                                    </p:animRot>
                                  </p:childTnLst>
                                </p:cTn>
                              </p:par>
                              <p:par>
                                <p:cTn id="156" presetID="8" presetClass="emph" presetSubtype="0" fill="hold" nodeType="withEffect">
                                  <p:stCondLst>
                                    <p:cond delay="0"/>
                                  </p:stCondLst>
                                  <p:childTnLst>
                                    <p:animRot by="21600000">
                                      <p:cBhvr>
                                        <p:cTn id="157" dur="3000" fill="hold"/>
                                        <p:tgtEl>
                                          <p:spTgt spid="20"/>
                                        </p:tgtEl>
                                        <p:attrNameLst>
                                          <p:attrName>r</p:attrName>
                                        </p:attrNameLst>
                                      </p:cBhvr>
                                    </p:animRot>
                                  </p:childTnLst>
                                </p:cTn>
                              </p:par>
                              <p:par>
                                <p:cTn id="158" presetID="8" presetClass="emph" presetSubtype="0" fill="hold" nodeType="withEffect">
                                  <p:stCondLst>
                                    <p:cond delay="0"/>
                                  </p:stCondLst>
                                  <p:childTnLst>
                                    <p:animRot by="21600000">
                                      <p:cBhvr>
                                        <p:cTn id="159" dur="3000" fill="hold"/>
                                        <p:tgtEl>
                                          <p:spTgt spid="21"/>
                                        </p:tgtEl>
                                        <p:attrNameLst>
                                          <p:attrName>r</p:attrName>
                                        </p:attrNameLst>
                                      </p:cBhvr>
                                    </p:animRot>
                                  </p:childTnLst>
                                </p:cTn>
                              </p:par>
                              <p:par>
                                <p:cTn id="160" presetID="8" presetClass="emph" presetSubtype="0" fill="hold" nodeType="withEffect">
                                  <p:stCondLst>
                                    <p:cond delay="0"/>
                                  </p:stCondLst>
                                  <p:childTnLst>
                                    <p:animRot by="21600000">
                                      <p:cBhvr>
                                        <p:cTn id="161" dur="3000" fill="hold"/>
                                        <p:tgtEl>
                                          <p:spTgt spid="22"/>
                                        </p:tgtEl>
                                        <p:attrNameLst>
                                          <p:attrName>r</p:attrName>
                                        </p:attrNameLst>
                                      </p:cBhvr>
                                    </p:animRot>
                                  </p:childTnLst>
                                </p:cTn>
                              </p:par>
                              <p:par>
                                <p:cTn id="162" presetID="8" presetClass="emph" presetSubtype="0" fill="hold" nodeType="withEffect">
                                  <p:stCondLst>
                                    <p:cond delay="0"/>
                                  </p:stCondLst>
                                  <p:childTnLst>
                                    <p:animRot by="21600000">
                                      <p:cBhvr>
                                        <p:cTn id="163" dur="3000" fill="hold"/>
                                        <p:tgtEl>
                                          <p:spTgt spid="23"/>
                                        </p:tgtEl>
                                        <p:attrNameLst>
                                          <p:attrName>r</p:attrName>
                                        </p:attrNameLst>
                                      </p:cBhvr>
                                    </p:animRot>
                                  </p:childTnLst>
                                </p:cTn>
                              </p:par>
                              <p:par>
                                <p:cTn id="164" presetID="8" presetClass="emph" presetSubtype="0" fill="hold" nodeType="withEffect">
                                  <p:stCondLst>
                                    <p:cond delay="0"/>
                                  </p:stCondLst>
                                  <p:childTnLst>
                                    <p:animRot by="21600000">
                                      <p:cBhvr>
                                        <p:cTn id="165" dur="3000" fill="hold"/>
                                        <p:tgtEl>
                                          <p:spTgt spid="24"/>
                                        </p:tgtEl>
                                        <p:attrNameLst>
                                          <p:attrName>r</p:attrName>
                                        </p:attrNameLst>
                                      </p:cBhvr>
                                    </p:animRot>
                                  </p:childTnLst>
                                </p:cTn>
                              </p:par>
                              <p:par>
                                <p:cTn id="166" presetID="8" presetClass="emph" presetSubtype="0" fill="hold" nodeType="withEffect">
                                  <p:stCondLst>
                                    <p:cond delay="0"/>
                                  </p:stCondLst>
                                  <p:childTnLst>
                                    <p:animRot by="21600000">
                                      <p:cBhvr>
                                        <p:cTn id="167" dur="3000" fill="hold"/>
                                        <p:tgtEl>
                                          <p:spTgt spid="25"/>
                                        </p:tgtEl>
                                        <p:attrNameLst>
                                          <p:attrName>r</p:attrName>
                                        </p:attrNameLst>
                                      </p:cBhvr>
                                    </p:animRot>
                                  </p:childTnLst>
                                </p:cTn>
                              </p:par>
                              <p:par>
                                <p:cTn id="168" presetID="8" presetClass="emph" presetSubtype="0" fill="hold" nodeType="withEffect">
                                  <p:stCondLst>
                                    <p:cond delay="0"/>
                                  </p:stCondLst>
                                  <p:childTnLst>
                                    <p:animRot by="21600000">
                                      <p:cBhvr>
                                        <p:cTn id="169" dur="3000" fill="hold"/>
                                        <p:tgtEl>
                                          <p:spTgt spid="26"/>
                                        </p:tgtEl>
                                        <p:attrNameLst>
                                          <p:attrName>r</p:attrName>
                                        </p:attrNameLst>
                                      </p:cBhvr>
                                    </p:animRot>
                                  </p:childTnLst>
                                </p:cTn>
                              </p:par>
                              <p:par>
                                <p:cTn id="170" presetID="8" presetClass="emph" presetSubtype="0" fill="hold" nodeType="withEffect">
                                  <p:stCondLst>
                                    <p:cond delay="0"/>
                                  </p:stCondLst>
                                  <p:childTnLst>
                                    <p:animRot by="21600000">
                                      <p:cBhvr>
                                        <p:cTn id="171" dur="3000" fill="hold"/>
                                        <p:tgtEl>
                                          <p:spTgt spid="27"/>
                                        </p:tgtEl>
                                        <p:attrNameLst>
                                          <p:attrName>r</p:attrName>
                                        </p:attrNameLst>
                                      </p:cBhvr>
                                    </p:animRot>
                                  </p:childTnLst>
                                </p:cTn>
                              </p:par>
                              <p:par>
                                <p:cTn id="172" presetID="8" presetClass="emph" presetSubtype="0" fill="hold" nodeType="withEffect">
                                  <p:stCondLst>
                                    <p:cond delay="0"/>
                                  </p:stCondLst>
                                  <p:childTnLst>
                                    <p:animRot by="21600000">
                                      <p:cBhvr>
                                        <p:cTn id="173" dur="3000" fill="hold"/>
                                        <p:tgtEl>
                                          <p:spTgt spid="28"/>
                                        </p:tgtEl>
                                        <p:attrNameLst>
                                          <p:attrName>r</p:attrName>
                                        </p:attrNameLst>
                                      </p:cBhvr>
                                    </p:animRot>
                                  </p:childTnLst>
                                </p:cTn>
                              </p:par>
                              <p:par>
                                <p:cTn id="174" presetID="8" presetClass="emph" presetSubtype="0" fill="hold" nodeType="withEffect">
                                  <p:stCondLst>
                                    <p:cond delay="0"/>
                                  </p:stCondLst>
                                  <p:childTnLst>
                                    <p:animRot by="21600000">
                                      <p:cBhvr>
                                        <p:cTn id="175" dur="3000" fill="hold"/>
                                        <p:tgtEl>
                                          <p:spTgt spid="29"/>
                                        </p:tgtEl>
                                        <p:attrNameLst>
                                          <p:attrName>r</p:attrName>
                                        </p:attrNameLst>
                                      </p:cBhvr>
                                    </p:animRot>
                                  </p:childTnLst>
                                </p:cTn>
                              </p:par>
                              <p:par>
                                <p:cTn id="176" presetID="8" presetClass="emph" presetSubtype="0" fill="hold" nodeType="withEffect">
                                  <p:stCondLst>
                                    <p:cond delay="0"/>
                                  </p:stCondLst>
                                  <p:childTnLst>
                                    <p:animRot by="21600000">
                                      <p:cBhvr>
                                        <p:cTn id="177" dur="3000" fill="hold"/>
                                        <p:tgtEl>
                                          <p:spTgt spid="30"/>
                                        </p:tgtEl>
                                        <p:attrNameLst>
                                          <p:attrName>r</p:attrName>
                                        </p:attrNameLst>
                                      </p:cBhvr>
                                    </p:animRot>
                                  </p:childTnLst>
                                </p:cTn>
                              </p:par>
                              <p:par>
                                <p:cTn id="178" presetID="8" presetClass="emph" presetSubtype="0" fill="hold" nodeType="withEffect">
                                  <p:stCondLst>
                                    <p:cond delay="0"/>
                                  </p:stCondLst>
                                  <p:childTnLst>
                                    <p:animRot by="21600000">
                                      <p:cBhvr>
                                        <p:cTn id="179" dur="3000" fill="hold"/>
                                        <p:tgtEl>
                                          <p:spTgt spid="31"/>
                                        </p:tgtEl>
                                        <p:attrNameLst>
                                          <p:attrName>r</p:attrName>
                                        </p:attrNameLst>
                                      </p:cBhvr>
                                    </p:animRot>
                                  </p:childTnLst>
                                </p:cTn>
                              </p:par>
                              <p:par>
                                <p:cTn id="180" presetID="8" presetClass="emph" presetSubtype="0" fill="hold" nodeType="withEffect">
                                  <p:stCondLst>
                                    <p:cond delay="0"/>
                                  </p:stCondLst>
                                  <p:childTnLst>
                                    <p:animRot by="21600000">
                                      <p:cBhvr>
                                        <p:cTn id="181" dur="3000" fill="hold"/>
                                        <p:tgtEl>
                                          <p:spTgt spid="32"/>
                                        </p:tgtEl>
                                        <p:attrNameLst>
                                          <p:attrName>r</p:attrName>
                                        </p:attrNameLst>
                                      </p:cBhvr>
                                    </p:animRot>
                                  </p:childTnLst>
                                </p:cTn>
                              </p:par>
                              <p:par>
                                <p:cTn id="182" presetID="8" presetClass="emph" presetSubtype="0" fill="hold" nodeType="withEffect">
                                  <p:stCondLst>
                                    <p:cond delay="0"/>
                                  </p:stCondLst>
                                  <p:childTnLst>
                                    <p:animRot by="21600000">
                                      <p:cBhvr>
                                        <p:cTn id="183" dur="3000" fill="hold"/>
                                        <p:tgtEl>
                                          <p:spTgt spid="33"/>
                                        </p:tgtEl>
                                        <p:attrNameLst>
                                          <p:attrName>r</p:attrName>
                                        </p:attrNameLst>
                                      </p:cBhvr>
                                    </p:animRot>
                                  </p:childTnLst>
                                </p:cTn>
                              </p:par>
                              <p:par>
                                <p:cTn id="184" presetID="8" presetClass="emph" presetSubtype="0" fill="hold" nodeType="withEffect">
                                  <p:stCondLst>
                                    <p:cond delay="0"/>
                                  </p:stCondLst>
                                  <p:childTnLst>
                                    <p:animRot by="21600000">
                                      <p:cBhvr>
                                        <p:cTn id="185" dur="3000" fill="hold"/>
                                        <p:tgtEl>
                                          <p:spTgt spid="34"/>
                                        </p:tgtEl>
                                        <p:attrNameLst>
                                          <p:attrName>r</p:attrName>
                                        </p:attrNameLst>
                                      </p:cBhvr>
                                    </p:animRot>
                                  </p:childTnLst>
                                </p:cTn>
                              </p:par>
                              <p:par>
                                <p:cTn id="186" presetID="8" presetClass="emph" presetSubtype="0" fill="hold" nodeType="withEffect">
                                  <p:stCondLst>
                                    <p:cond delay="0"/>
                                  </p:stCondLst>
                                  <p:childTnLst>
                                    <p:animRot by="21600000">
                                      <p:cBhvr>
                                        <p:cTn id="187" dur="3000" fill="hold"/>
                                        <p:tgtEl>
                                          <p:spTgt spid="35"/>
                                        </p:tgtEl>
                                        <p:attrNameLst>
                                          <p:attrName>r</p:attrName>
                                        </p:attrNameLst>
                                      </p:cBhvr>
                                    </p:animRot>
                                  </p:childTnLst>
                                </p:cTn>
                              </p:par>
                              <p:par>
                                <p:cTn id="188" presetID="2" presetClass="entr" presetSubtype="6" fill="hold" nodeType="withEffect">
                                  <p:stCondLst>
                                    <p:cond delay="0"/>
                                  </p:stCondLst>
                                  <p:childTnLst>
                                    <p:set>
                                      <p:cBhvr>
                                        <p:cTn id="189" dur="1" fill="hold">
                                          <p:stCondLst>
                                            <p:cond delay="0"/>
                                          </p:stCondLst>
                                        </p:cTn>
                                        <p:tgtEl>
                                          <p:spTgt spid="28"/>
                                        </p:tgtEl>
                                        <p:attrNameLst>
                                          <p:attrName>style.visibility</p:attrName>
                                        </p:attrNameLst>
                                      </p:cBhvr>
                                      <p:to>
                                        <p:strVal val="visible"/>
                                      </p:to>
                                    </p:set>
                                    <p:anim calcmode="lin" valueType="num">
                                      <p:cBhvr additive="base">
                                        <p:cTn id="190" dur="3000" fill="hold"/>
                                        <p:tgtEl>
                                          <p:spTgt spid="28"/>
                                        </p:tgtEl>
                                        <p:attrNameLst>
                                          <p:attrName>ppt_x</p:attrName>
                                        </p:attrNameLst>
                                      </p:cBhvr>
                                      <p:tavLst>
                                        <p:tav tm="0">
                                          <p:val>
                                            <p:strVal val="1+#ppt_w/2"/>
                                          </p:val>
                                        </p:tav>
                                        <p:tav tm="100000">
                                          <p:val>
                                            <p:strVal val="#ppt_x"/>
                                          </p:val>
                                        </p:tav>
                                      </p:tavLst>
                                    </p:anim>
                                    <p:anim calcmode="lin" valueType="num">
                                      <p:cBhvr additive="base">
                                        <p:cTn id="191" dur="3000" fill="hold"/>
                                        <p:tgtEl>
                                          <p:spTgt spid="28"/>
                                        </p:tgtEl>
                                        <p:attrNameLst>
                                          <p:attrName>ppt_y</p:attrName>
                                        </p:attrNameLst>
                                      </p:cBhvr>
                                      <p:tavLst>
                                        <p:tav tm="0">
                                          <p:val>
                                            <p:strVal val="1+#ppt_h/2"/>
                                          </p:val>
                                        </p:tav>
                                        <p:tav tm="100000">
                                          <p:val>
                                            <p:strVal val="#ppt_y"/>
                                          </p:val>
                                        </p:tav>
                                      </p:tavLst>
                                    </p:anim>
                                  </p:childTnLst>
                                </p:cTn>
                              </p:par>
                              <p:par>
                                <p:cTn id="192" presetID="2" presetClass="entr" presetSubtype="6" fill="hold" nodeType="withEffect">
                                  <p:stCondLst>
                                    <p:cond delay="0"/>
                                  </p:stCondLst>
                                  <p:childTnLst>
                                    <p:set>
                                      <p:cBhvr>
                                        <p:cTn id="193" dur="1" fill="hold">
                                          <p:stCondLst>
                                            <p:cond delay="0"/>
                                          </p:stCondLst>
                                        </p:cTn>
                                        <p:tgtEl>
                                          <p:spTgt spid="29"/>
                                        </p:tgtEl>
                                        <p:attrNameLst>
                                          <p:attrName>style.visibility</p:attrName>
                                        </p:attrNameLst>
                                      </p:cBhvr>
                                      <p:to>
                                        <p:strVal val="visible"/>
                                      </p:to>
                                    </p:set>
                                    <p:anim calcmode="lin" valueType="num">
                                      <p:cBhvr additive="base">
                                        <p:cTn id="194" dur="3000" fill="hold"/>
                                        <p:tgtEl>
                                          <p:spTgt spid="29"/>
                                        </p:tgtEl>
                                        <p:attrNameLst>
                                          <p:attrName>ppt_x</p:attrName>
                                        </p:attrNameLst>
                                      </p:cBhvr>
                                      <p:tavLst>
                                        <p:tav tm="0">
                                          <p:val>
                                            <p:strVal val="1+#ppt_w/2"/>
                                          </p:val>
                                        </p:tav>
                                        <p:tav tm="100000">
                                          <p:val>
                                            <p:strVal val="#ppt_x"/>
                                          </p:val>
                                        </p:tav>
                                      </p:tavLst>
                                    </p:anim>
                                    <p:anim calcmode="lin" valueType="num">
                                      <p:cBhvr additive="base">
                                        <p:cTn id="195" dur="3000" fill="hold"/>
                                        <p:tgtEl>
                                          <p:spTgt spid="29"/>
                                        </p:tgtEl>
                                        <p:attrNameLst>
                                          <p:attrName>ppt_y</p:attrName>
                                        </p:attrNameLst>
                                      </p:cBhvr>
                                      <p:tavLst>
                                        <p:tav tm="0">
                                          <p:val>
                                            <p:strVal val="1+#ppt_h/2"/>
                                          </p:val>
                                        </p:tav>
                                        <p:tav tm="100000">
                                          <p:val>
                                            <p:strVal val="#ppt_y"/>
                                          </p:val>
                                        </p:tav>
                                      </p:tavLst>
                                    </p:anim>
                                  </p:childTnLst>
                                </p:cTn>
                              </p:par>
                              <p:par>
                                <p:cTn id="196" presetID="2" presetClass="entr" presetSubtype="6" fill="hold" nodeType="withEffect">
                                  <p:stCondLst>
                                    <p:cond delay="0"/>
                                  </p:stCondLst>
                                  <p:childTnLst>
                                    <p:set>
                                      <p:cBhvr>
                                        <p:cTn id="197" dur="1" fill="hold">
                                          <p:stCondLst>
                                            <p:cond delay="0"/>
                                          </p:stCondLst>
                                        </p:cTn>
                                        <p:tgtEl>
                                          <p:spTgt spid="30"/>
                                        </p:tgtEl>
                                        <p:attrNameLst>
                                          <p:attrName>style.visibility</p:attrName>
                                        </p:attrNameLst>
                                      </p:cBhvr>
                                      <p:to>
                                        <p:strVal val="visible"/>
                                      </p:to>
                                    </p:set>
                                    <p:anim calcmode="lin" valueType="num">
                                      <p:cBhvr additive="base">
                                        <p:cTn id="198" dur="3000" fill="hold"/>
                                        <p:tgtEl>
                                          <p:spTgt spid="30"/>
                                        </p:tgtEl>
                                        <p:attrNameLst>
                                          <p:attrName>ppt_x</p:attrName>
                                        </p:attrNameLst>
                                      </p:cBhvr>
                                      <p:tavLst>
                                        <p:tav tm="0">
                                          <p:val>
                                            <p:strVal val="1+#ppt_w/2"/>
                                          </p:val>
                                        </p:tav>
                                        <p:tav tm="100000">
                                          <p:val>
                                            <p:strVal val="#ppt_x"/>
                                          </p:val>
                                        </p:tav>
                                      </p:tavLst>
                                    </p:anim>
                                    <p:anim calcmode="lin" valueType="num">
                                      <p:cBhvr additive="base">
                                        <p:cTn id="199" dur="3000" fill="hold"/>
                                        <p:tgtEl>
                                          <p:spTgt spid="30"/>
                                        </p:tgtEl>
                                        <p:attrNameLst>
                                          <p:attrName>ppt_y</p:attrName>
                                        </p:attrNameLst>
                                      </p:cBhvr>
                                      <p:tavLst>
                                        <p:tav tm="0">
                                          <p:val>
                                            <p:strVal val="1+#ppt_h/2"/>
                                          </p:val>
                                        </p:tav>
                                        <p:tav tm="100000">
                                          <p:val>
                                            <p:strVal val="#ppt_y"/>
                                          </p:val>
                                        </p:tav>
                                      </p:tavLst>
                                    </p:anim>
                                  </p:childTnLst>
                                </p:cTn>
                              </p:par>
                              <p:par>
                                <p:cTn id="200" presetID="2" presetClass="entr" presetSubtype="6" fill="hold" nodeType="withEffect">
                                  <p:stCondLst>
                                    <p:cond delay="0"/>
                                  </p:stCondLst>
                                  <p:childTnLst>
                                    <p:set>
                                      <p:cBhvr>
                                        <p:cTn id="201" dur="1" fill="hold">
                                          <p:stCondLst>
                                            <p:cond delay="0"/>
                                          </p:stCondLst>
                                        </p:cTn>
                                        <p:tgtEl>
                                          <p:spTgt spid="31"/>
                                        </p:tgtEl>
                                        <p:attrNameLst>
                                          <p:attrName>style.visibility</p:attrName>
                                        </p:attrNameLst>
                                      </p:cBhvr>
                                      <p:to>
                                        <p:strVal val="visible"/>
                                      </p:to>
                                    </p:set>
                                    <p:anim calcmode="lin" valueType="num">
                                      <p:cBhvr additive="base">
                                        <p:cTn id="202" dur="3000" fill="hold"/>
                                        <p:tgtEl>
                                          <p:spTgt spid="31"/>
                                        </p:tgtEl>
                                        <p:attrNameLst>
                                          <p:attrName>ppt_x</p:attrName>
                                        </p:attrNameLst>
                                      </p:cBhvr>
                                      <p:tavLst>
                                        <p:tav tm="0">
                                          <p:val>
                                            <p:strVal val="1+#ppt_w/2"/>
                                          </p:val>
                                        </p:tav>
                                        <p:tav tm="100000">
                                          <p:val>
                                            <p:strVal val="#ppt_x"/>
                                          </p:val>
                                        </p:tav>
                                      </p:tavLst>
                                    </p:anim>
                                    <p:anim calcmode="lin" valueType="num">
                                      <p:cBhvr additive="base">
                                        <p:cTn id="203" dur="3000" fill="hold"/>
                                        <p:tgtEl>
                                          <p:spTgt spid="31"/>
                                        </p:tgtEl>
                                        <p:attrNameLst>
                                          <p:attrName>ppt_y</p:attrName>
                                        </p:attrNameLst>
                                      </p:cBhvr>
                                      <p:tavLst>
                                        <p:tav tm="0">
                                          <p:val>
                                            <p:strVal val="1+#ppt_h/2"/>
                                          </p:val>
                                        </p:tav>
                                        <p:tav tm="100000">
                                          <p:val>
                                            <p:strVal val="#ppt_y"/>
                                          </p:val>
                                        </p:tav>
                                      </p:tavLst>
                                    </p:anim>
                                  </p:childTnLst>
                                </p:cTn>
                              </p:par>
                              <p:par>
                                <p:cTn id="204" presetID="2" presetClass="entr" presetSubtype="4" fill="hold" nodeType="withEffect">
                                  <p:stCondLst>
                                    <p:cond delay="0"/>
                                  </p:stCondLst>
                                  <p:childTnLst>
                                    <p:set>
                                      <p:cBhvr>
                                        <p:cTn id="205" dur="1" fill="hold">
                                          <p:stCondLst>
                                            <p:cond delay="0"/>
                                          </p:stCondLst>
                                        </p:cTn>
                                        <p:tgtEl>
                                          <p:spTgt spid="6"/>
                                        </p:tgtEl>
                                        <p:attrNameLst>
                                          <p:attrName>style.visibility</p:attrName>
                                        </p:attrNameLst>
                                      </p:cBhvr>
                                      <p:to>
                                        <p:strVal val="visible"/>
                                      </p:to>
                                    </p:set>
                                    <p:anim calcmode="lin" valueType="num">
                                      <p:cBhvr additive="base">
                                        <p:cTn id="206" dur="3000" fill="hold"/>
                                        <p:tgtEl>
                                          <p:spTgt spid="6"/>
                                        </p:tgtEl>
                                        <p:attrNameLst>
                                          <p:attrName>ppt_x</p:attrName>
                                        </p:attrNameLst>
                                      </p:cBhvr>
                                      <p:tavLst>
                                        <p:tav tm="0">
                                          <p:val>
                                            <p:strVal val="#ppt_x"/>
                                          </p:val>
                                        </p:tav>
                                        <p:tav tm="100000">
                                          <p:val>
                                            <p:strVal val="#ppt_x"/>
                                          </p:val>
                                        </p:tav>
                                      </p:tavLst>
                                    </p:anim>
                                    <p:anim calcmode="lin" valueType="num">
                                      <p:cBhvr additive="base">
                                        <p:cTn id="207" dur="3000" fill="hold"/>
                                        <p:tgtEl>
                                          <p:spTgt spid="6"/>
                                        </p:tgtEl>
                                        <p:attrNameLst>
                                          <p:attrName>ppt_y</p:attrName>
                                        </p:attrNameLst>
                                      </p:cBhvr>
                                      <p:tavLst>
                                        <p:tav tm="0">
                                          <p:val>
                                            <p:strVal val="1+#ppt_h/2"/>
                                          </p:val>
                                        </p:tav>
                                        <p:tav tm="100000">
                                          <p:val>
                                            <p:strVal val="#ppt_y"/>
                                          </p:val>
                                        </p:tav>
                                      </p:tavLst>
                                    </p:anim>
                                  </p:childTnLst>
                                </p:cTn>
                              </p:par>
                              <p:par>
                                <p:cTn id="208" presetID="2" presetClass="entr" presetSubtype="4" fill="hold" nodeType="withEffect">
                                  <p:stCondLst>
                                    <p:cond delay="0"/>
                                  </p:stCondLst>
                                  <p:childTnLst>
                                    <p:set>
                                      <p:cBhvr>
                                        <p:cTn id="209" dur="1" fill="hold">
                                          <p:stCondLst>
                                            <p:cond delay="0"/>
                                          </p:stCondLst>
                                        </p:cTn>
                                        <p:tgtEl>
                                          <p:spTgt spid="10"/>
                                        </p:tgtEl>
                                        <p:attrNameLst>
                                          <p:attrName>style.visibility</p:attrName>
                                        </p:attrNameLst>
                                      </p:cBhvr>
                                      <p:to>
                                        <p:strVal val="visible"/>
                                      </p:to>
                                    </p:set>
                                    <p:anim calcmode="lin" valueType="num">
                                      <p:cBhvr additive="base">
                                        <p:cTn id="210" dur="3000" fill="hold"/>
                                        <p:tgtEl>
                                          <p:spTgt spid="10"/>
                                        </p:tgtEl>
                                        <p:attrNameLst>
                                          <p:attrName>ppt_x</p:attrName>
                                        </p:attrNameLst>
                                      </p:cBhvr>
                                      <p:tavLst>
                                        <p:tav tm="0">
                                          <p:val>
                                            <p:strVal val="#ppt_x"/>
                                          </p:val>
                                        </p:tav>
                                        <p:tav tm="100000">
                                          <p:val>
                                            <p:strVal val="#ppt_x"/>
                                          </p:val>
                                        </p:tav>
                                      </p:tavLst>
                                    </p:anim>
                                    <p:anim calcmode="lin" valueType="num">
                                      <p:cBhvr additive="base">
                                        <p:cTn id="211" dur="3000" fill="hold"/>
                                        <p:tgtEl>
                                          <p:spTgt spid="10"/>
                                        </p:tgtEl>
                                        <p:attrNameLst>
                                          <p:attrName>ppt_y</p:attrName>
                                        </p:attrNameLst>
                                      </p:cBhvr>
                                      <p:tavLst>
                                        <p:tav tm="0">
                                          <p:val>
                                            <p:strVal val="1+#ppt_h/2"/>
                                          </p:val>
                                        </p:tav>
                                        <p:tav tm="100000">
                                          <p:val>
                                            <p:strVal val="#ppt_y"/>
                                          </p:val>
                                        </p:tav>
                                      </p:tavLst>
                                    </p:anim>
                                  </p:childTnLst>
                                </p:cTn>
                              </p:par>
                              <p:par>
                                <p:cTn id="212" presetID="2" presetClass="entr" presetSubtype="4" fill="hold" nodeType="withEffect">
                                  <p:stCondLst>
                                    <p:cond delay="0"/>
                                  </p:stCondLst>
                                  <p:childTnLst>
                                    <p:set>
                                      <p:cBhvr>
                                        <p:cTn id="213" dur="1" fill="hold">
                                          <p:stCondLst>
                                            <p:cond delay="0"/>
                                          </p:stCondLst>
                                        </p:cTn>
                                        <p:tgtEl>
                                          <p:spTgt spid="14"/>
                                        </p:tgtEl>
                                        <p:attrNameLst>
                                          <p:attrName>style.visibility</p:attrName>
                                        </p:attrNameLst>
                                      </p:cBhvr>
                                      <p:to>
                                        <p:strVal val="visible"/>
                                      </p:to>
                                    </p:set>
                                    <p:anim calcmode="lin" valueType="num">
                                      <p:cBhvr additive="base">
                                        <p:cTn id="214" dur="3000" fill="hold"/>
                                        <p:tgtEl>
                                          <p:spTgt spid="14"/>
                                        </p:tgtEl>
                                        <p:attrNameLst>
                                          <p:attrName>ppt_x</p:attrName>
                                        </p:attrNameLst>
                                      </p:cBhvr>
                                      <p:tavLst>
                                        <p:tav tm="0">
                                          <p:val>
                                            <p:strVal val="#ppt_x"/>
                                          </p:val>
                                        </p:tav>
                                        <p:tav tm="100000">
                                          <p:val>
                                            <p:strVal val="#ppt_x"/>
                                          </p:val>
                                        </p:tav>
                                      </p:tavLst>
                                    </p:anim>
                                    <p:anim calcmode="lin" valueType="num">
                                      <p:cBhvr additive="base">
                                        <p:cTn id="215" dur="3000" fill="hold"/>
                                        <p:tgtEl>
                                          <p:spTgt spid="14"/>
                                        </p:tgtEl>
                                        <p:attrNameLst>
                                          <p:attrName>ppt_y</p:attrName>
                                        </p:attrNameLst>
                                      </p:cBhvr>
                                      <p:tavLst>
                                        <p:tav tm="0">
                                          <p:val>
                                            <p:strVal val="1+#ppt_h/2"/>
                                          </p:val>
                                        </p:tav>
                                        <p:tav tm="100000">
                                          <p:val>
                                            <p:strVal val="#ppt_y"/>
                                          </p:val>
                                        </p:tav>
                                      </p:tavLst>
                                    </p:anim>
                                  </p:childTnLst>
                                </p:cTn>
                              </p:par>
                              <p:par>
                                <p:cTn id="216" presetID="2" presetClass="entr" presetSubtype="12" fill="hold" nodeType="withEffect">
                                  <p:stCondLst>
                                    <p:cond delay="0"/>
                                  </p:stCondLst>
                                  <p:childTnLst>
                                    <p:set>
                                      <p:cBhvr>
                                        <p:cTn id="217" dur="1" fill="hold">
                                          <p:stCondLst>
                                            <p:cond delay="0"/>
                                          </p:stCondLst>
                                        </p:cTn>
                                        <p:tgtEl>
                                          <p:spTgt spid="20"/>
                                        </p:tgtEl>
                                        <p:attrNameLst>
                                          <p:attrName>style.visibility</p:attrName>
                                        </p:attrNameLst>
                                      </p:cBhvr>
                                      <p:to>
                                        <p:strVal val="visible"/>
                                      </p:to>
                                    </p:set>
                                    <p:anim calcmode="lin" valueType="num">
                                      <p:cBhvr additive="base">
                                        <p:cTn id="218" dur="3000" fill="hold"/>
                                        <p:tgtEl>
                                          <p:spTgt spid="20"/>
                                        </p:tgtEl>
                                        <p:attrNameLst>
                                          <p:attrName>ppt_x</p:attrName>
                                        </p:attrNameLst>
                                      </p:cBhvr>
                                      <p:tavLst>
                                        <p:tav tm="0">
                                          <p:val>
                                            <p:strVal val="0-#ppt_w/2"/>
                                          </p:val>
                                        </p:tav>
                                        <p:tav tm="100000">
                                          <p:val>
                                            <p:strVal val="#ppt_x"/>
                                          </p:val>
                                        </p:tav>
                                      </p:tavLst>
                                    </p:anim>
                                    <p:anim calcmode="lin" valueType="num">
                                      <p:cBhvr additive="base">
                                        <p:cTn id="219" dur="3000" fill="hold"/>
                                        <p:tgtEl>
                                          <p:spTgt spid="20"/>
                                        </p:tgtEl>
                                        <p:attrNameLst>
                                          <p:attrName>ppt_y</p:attrName>
                                        </p:attrNameLst>
                                      </p:cBhvr>
                                      <p:tavLst>
                                        <p:tav tm="0">
                                          <p:val>
                                            <p:strVal val="1+#ppt_h/2"/>
                                          </p:val>
                                        </p:tav>
                                        <p:tav tm="100000">
                                          <p:val>
                                            <p:strVal val="#ppt_y"/>
                                          </p:val>
                                        </p:tav>
                                      </p:tavLst>
                                    </p:anim>
                                  </p:childTnLst>
                                </p:cTn>
                              </p:par>
                              <p:par>
                                <p:cTn id="220" presetID="2" presetClass="entr" presetSubtype="12" fill="hold" nodeType="withEffect">
                                  <p:stCondLst>
                                    <p:cond delay="0"/>
                                  </p:stCondLst>
                                  <p:childTnLst>
                                    <p:set>
                                      <p:cBhvr>
                                        <p:cTn id="221" dur="1" fill="hold">
                                          <p:stCondLst>
                                            <p:cond delay="0"/>
                                          </p:stCondLst>
                                        </p:cTn>
                                        <p:tgtEl>
                                          <p:spTgt spid="21"/>
                                        </p:tgtEl>
                                        <p:attrNameLst>
                                          <p:attrName>style.visibility</p:attrName>
                                        </p:attrNameLst>
                                      </p:cBhvr>
                                      <p:to>
                                        <p:strVal val="visible"/>
                                      </p:to>
                                    </p:set>
                                    <p:anim calcmode="lin" valueType="num">
                                      <p:cBhvr additive="base">
                                        <p:cTn id="222" dur="3000" fill="hold"/>
                                        <p:tgtEl>
                                          <p:spTgt spid="21"/>
                                        </p:tgtEl>
                                        <p:attrNameLst>
                                          <p:attrName>ppt_x</p:attrName>
                                        </p:attrNameLst>
                                      </p:cBhvr>
                                      <p:tavLst>
                                        <p:tav tm="0">
                                          <p:val>
                                            <p:strVal val="0-#ppt_w/2"/>
                                          </p:val>
                                        </p:tav>
                                        <p:tav tm="100000">
                                          <p:val>
                                            <p:strVal val="#ppt_x"/>
                                          </p:val>
                                        </p:tav>
                                      </p:tavLst>
                                    </p:anim>
                                    <p:anim calcmode="lin" valueType="num">
                                      <p:cBhvr additive="base">
                                        <p:cTn id="223" dur="3000" fill="hold"/>
                                        <p:tgtEl>
                                          <p:spTgt spid="21"/>
                                        </p:tgtEl>
                                        <p:attrNameLst>
                                          <p:attrName>ppt_y</p:attrName>
                                        </p:attrNameLst>
                                      </p:cBhvr>
                                      <p:tavLst>
                                        <p:tav tm="0">
                                          <p:val>
                                            <p:strVal val="1+#ppt_h/2"/>
                                          </p:val>
                                        </p:tav>
                                        <p:tav tm="100000">
                                          <p:val>
                                            <p:strVal val="#ppt_y"/>
                                          </p:val>
                                        </p:tav>
                                      </p:tavLst>
                                    </p:anim>
                                  </p:childTnLst>
                                </p:cTn>
                              </p:par>
                              <p:par>
                                <p:cTn id="224" presetID="2" presetClass="entr" presetSubtype="12" fill="hold" nodeType="withEffect">
                                  <p:stCondLst>
                                    <p:cond delay="0"/>
                                  </p:stCondLst>
                                  <p:childTnLst>
                                    <p:set>
                                      <p:cBhvr>
                                        <p:cTn id="225" dur="1" fill="hold">
                                          <p:stCondLst>
                                            <p:cond delay="0"/>
                                          </p:stCondLst>
                                        </p:cTn>
                                        <p:tgtEl>
                                          <p:spTgt spid="22"/>
                                        </p:tgtEl>
                                        <p:attrNameLst>
                                          <p:attrName>style.visibility</p:attrName>
                                        </p:attrNameLst>
                                      </p:cBhvr>
                                      <p:to>
                                        <p:strVal val="visible"/>
                                      </p:to>
                                    </p:set>
                                    <p:anim calcmode="lin" valueType="num">
                                      <p:cBhvr additive="base">
                                        <p:cTn id="226" dur="3000" fill="hold"/>
                                        <p:tgtEl>
                                          <p:spTgt spid="22"/>
                                        </p:tgtEl>
                                        <p:attrNameLst>
                                          <p:attrName>ppt_x</p:attrName>
                                        </p:attrNameLst>
                                      </p:cBhvr>
                                      <p:tavLst>
                                        <p:tav tm="0">
                                          <p:val>
                                            <p:strVal val="0-#ppt_w/2"/>
                                          </p:val>
                                        </p:tav>
                                        <p:tav tm="100000">
                                          <p:val>
                                            <p:strVal val="#ppt_x"/>
                                          </p:val>
                                        </p:tav>
                                      </p:tavLst>
                                    </p:anim>
                                    <p:anim calcmode="lin" valueType="num">
                                      <p:cBhvr additive="base">
                                        <p:cTn id="227" dur="3000" fill="hold"/>
                                        <p:tgtEl>
                                          <p:spTgt spid="22"/>
                                        </p:tgtEl>
                                        <p:attrNameLst>
                                          <p:attrName>ppt_y</p:attrName>
                                        </p:attrNameLst>
                                      </p:cBhvr>
                                      <p:tavLst>
                                        <p:tav tm="0">
                                          <p:val>
                                            <p:strVal val="1+#ppt_h/2"/>
                                          </p:val>
                                        </p:tav>
                                        <p:tav tm="100000">
                                          <p:val>
                                            <p:strVal val="#ppt_y"/>
                                          </p:val>
                                        </p:tav>
                                      </p:tavLst>
                                    </p:anim>
                                  </p:childTnLst>
                                </p:cTn>
                              </p:par>
                              <p:par>
                                <p:cTn id="228" presetID="2" presetClass="entr" presetSubtype="12" fill="hold" nodeType="withEffect">
                                  <p:stCondLst>
                                    <p:cond delay="0"/>
                                  </p:stCondLst>
                                  <p:childTnLst>
                                    <p:set>
                                      <p:cBhvr>
                                        <p:cTn id="229" dur="1" fill="hold">
                                          <p:stCondLst>
                                            <p:cond delay="0"/>
                                          </p:stCondLst>
                                        </p:cTn>
                                        <p:tgtEl>
                                          <p:spTgt spid="23"/>
                                        </p:tgtEl>
                                        <p:attrNameLst>
                                          <p:attrName>style.visibility</p:attrName>
                                        </p:attrNameLst>
                                      </p:cBhvr>
                                      <p:to>
                                        <p:strVal val="visible"/>
                                      </p:to>
                                    </p:set>
                                    <p:anim calcmode="lin" valueType="num">
                                      <p:cBhvr additive="base">
                                        <p:cTn id="230" dur="3000" fill="hold"/>
                                        <p:tgtEl>
                                          <p:spTgt spid="23"/>
                                        </p:tgtEl>
                                        <p:attrNameLst>
                                          <p:attrName>ppt_x</p:attrName>
                                        </p:attrNameLst>
                                      </p:cBhvr>
                                      <p:tavLst>
                                        <p:tav tm="0">
                                          <p:val>
                                            <p:strVal val="0-#ppt_w/2"/>
                                          </p:val>
                                        </p:tav>
                                        <p:tav tm="100000">
                                          <p:val>
                                            <p:strVal val="#ppt_x"/>
                                          </p:val>
                                        </p:tav>
                                      </p:tavLst>
                                    </p:anim>
                                    <p:anim calcmode="lin" valueType="num">
                                      <p:cBhvr additive="base">
                                        <p:cTn id="231" dur="3000" fill="hold"/>
                                        <p:tgtEl>
                                          <p:spTgt spid="23"/>
                                        </p:tgtEl>
                                        <p:attrNameLst>
                                          <p:attrName>ppt_y</p:attrName>
                                        </p:attrNameLst>
                                      </p:cBhvr>
                                      <p:tavLst>
                                        <p:tav tm="0">
                                          <p:val>
                                            <p:strVal val="1+#ppt_h/2"/>
                                          </p:val>
                                        </p:tav>
                                        <p:tav tm="100000">
                                          <p:val>
                                            <p:strVal val="#ppt_y"/>
                                          </p:val>
                                        </p:tav>
                                      </p:tavLst>
                                    </p:anim>
                                  </p:childTnLst>
                                </p:cTn>
                              </p:par>
                              <p:par>
                                <p:cTn id="232" presetID="2" presetClass="entr" presetSubtype="8" fill="hold" nodeType="withEffect">
                                  <p:stCondLst>
                                    <p:cond delay="0"/>
                                  </p:stCondLst>
                                  <p:childTnLst>
                                    <p:set>
                                      <p:cBhvr>
                                        <p:cTn id="233" dur="1" fill="hold">
                                          <p:stCondLst>
                                            <p:cond delay="0"/>
                                          </p:stCondLst>
                                        </p:cTn>
                                        <p:tgtEl>
                                          <p:spTgt spid="8"/>
                                        </p:tgtEl>
                                        <p:attrNameLst>
                                          <p:attrName>style.visibility</p:attrName>
                                        </p:attrNameLst>
                                      </p:cBhvr>
                                      <p:to>
                                        <p:strVal val="visible"/>
                                      </p:to>
                                    </p:set>
                                    <p:anim calcmode="lin" valueType="num">
                                      <p:cBhvr additive="base">
                                        <p:cTn id="234" dur="3000" fill="hold"/>
                                        <p:tgtEl>
                                          <p:spTgt spid="8"/>
                                        </p:tgtEl>
                                        <p:attrNameLst>
                                          <p:attrName>ppt_x</p:attrName>
                                        </p:attrNameLst>
                                      </p:cBhvr>
                                      <p:tavLst>
                                        <p:tav tm="0">
                                          <p:val>
                                            <p:strVal val="0-#ppt_w/2"/>
                                          </p:val>
                                        </p:tav>
                                        <p:tav tm="100000">
                                          <p:val>
                                            <p:strVal val="#ppt_x"/>
                                          </p:val>
                                        </p:tav>
                                      </p:tavLst>
                                    </p:anim>
                                    <p:anim calcmode="lin" valueType="num">
                                      <p:cBhvr additive="base">
                                        <p:cTn id="235" dur="3000" fill="hold"/>
                                        <p:tgtEl>
                                          <p:spTgt spid="8"/>
                                        </p:tgtEl>
                                        <p:attrNameLst>
                                          <p:attrName>ppt_y</p:attrName>
                                        </p:attrNameLst>
                                      </p:cBhvr>
                                      <p:tavLst>
                                        <p:tav tm="0">
                                          <p:val>
                                            <p:strVal val="#ppt_y"/>
                                          </p:val>
                                        </p:tav>
                                        <p:tav tm="100000">
                                          <p:val>
                                            <p:strVal val="#ppt_y"/>
                                          </p:val>
                                        </p:tav>
                                      </p:tavLst>
                                    </p:anim>
                                  </p:childTnLst>
                                </p:cTn>
                              </p:par>
                              <p:par>
                                <p:cTn id="236" presetID="2" presetClass="entr" presetSubtype="8" fill="hold" nodeType="withEffect">
                                  <p:stCondLst>
                                    <p:cond delay="0"/>
                                  </p:stCondLst>
                                  <p:childTnLst>
                                    <p:set>
                                      <p:cBhvr>
                                        <p:cTn id="237" dur="1" fill="hold">
                                          <p:stCondLst>
                                            <p:cond delay="0"/>
                                          </p:stCondLst>
                                        </p:cTn>
                                        <p:tgtEl>
                                          <p:spTgt spid="11"/>
                                        </p:tgtEl>
                                        <p:attrNameLst>
                                          <p:attrName>style.visibility</p:attrName>
                                        </p:attrNameLst>
                                      </p:cBhvr>
                                      <p:to>
                                        <p:strVal val="visible"/>
                                      </p:to>
                                    </p:set>
                                    <p:anim calcmode="lin" valueType="num">
                                      <p:cBhvr additive="base">
                                        <p:cTn id="238" dur="3000" fill="hold"/>
                                        <p:tgtEl>
                                          <p:spTgt spid="11"/>
                                        </p:tgtEl>
                                        <p:attrNameLst>
                                          <p:attrName>ppt_x</p:attrName>
                                        </p:attrNameLst>
                                      </p:cBhvr>
                                      <p:tavLst>
                                        <p:tav tm="0">
                                          <p:val>
                                            <p:strVal val="0-#ppt_w/2"/>
                                          </p:val>
                                        </p:tav>
                                        <p:tav tm="100000">
                                          <p:val>
                                            <p:strVal val="#ppt_x"/>
                                          </p:val>
                                        </p:tav>
                                      </p:tavLst>
                                    </p:anim>
                                    <p:anim calcmode="lin" valueType="num">
                                      <p:cBhvr additive="base">
                                        <p:cTn id="239" dur="3000" fill="hold"/>
                                        <p:tgtEl>
                                          <p:spTgt spid="11"/>
                                        </p:tgtEl>
                                        <p:attrNameLst>
                                          <p:attrName>ppt_y</p:attrName>
                                        </p:attrNameLst>
                                      </p:cBhvr>
                                      <p:tavLst>
                                        <p:tav tm="0">
                                          <p:val>
                                            <p:strVal val="#ppt_y"/>
                                          </p:val>
                                        </p:tav>
                                        <p:tav tm="100000">
                                          <p:val>
                                            <p:strVal val="#ppt_y"/>
                                          </p:val>
                                        </p:tav>
                                      </p:tavLst>
                                    </p:anim>
                                  </p:childTnLst>
                                </p:cTn>
                              </p:par>
                              <p:par>
                                <p:cTn id="240" presetID="2" presetClass="entr" presetSubtype="8" fill="hold" nodeType="withEffect">
                                  <p:stCondLst>
                                    <p:cond delay="0"/>
                                  </p:stCondLst>
                                  <p:childTnLst>
                                    <p:set>
                                      <p:cBhvr>
                                        <p:cTn id="241" dur="1" fill="hold">
                                          <p:stCondLst>
                                            <p:cond delay="0"/>
                                          </p:stCondLst>
                                        </p:cTn>
                                        <p:tgtEl>
                                          <p:spTgt spid="16"/>
                                        </p:tgtEl>
                                        <p:attrNameLst>
                                          <p:attrName>style.visibility</p:attrName>
                                        </p:attrNameLst>
                                      </p:cBhvr>
                                      <p:to>
                                        <p:strVal val="visible"/>
                                      </p:to>
                                    </p:set>
                                    <p:anim calcmode="lin" valueType="num">
                                      <p:cBhvr additive="base">
                                        <p:cTn id="242" dur="3000" fill="hold"/>
                                        <p:tgtEl>
                                          <p:spTgt spid="16"/>
                                        </p:tgtEl>
                                        <p:attrNameLst>
                                          <p:attrName>ppt_x</p:attrName>
                                        </p:attrNameLst>
                                      </p:cBhvr>
                                      <p:tavLst>
                                        <p:tav tm="0">
                                          <p:val>
                                            <p:strVal val="0-#ppt_w/2"/>
                                          </p:val>
                                        </p:tav>
                                        <p:tav tm="100000">
                                          <p:val>
                                            <p:strVal val="#ppt_x"/>
                                          </p:val>
                                        </p:tav>
                                      </p:tavLst>
                                    </p:anim>
                                    <p:anim calcmode="lin" valueType="num">
                                      <p:cBhvr additive="base">
                                        <p:cTn id="243" dur="3000" fill="hold"/>
                                        <p:tgtEl>
                                          <p:spTgt spid="16"/>
                                        </p:tgtEl>
                                        <p:attrNameLst>
                                          <p:attrName>ppt_y</p:attrName>
                                        </p:attrNameLst>
                                      </p:cBhvr>
                                      <p:tavLst>
                                        <p:tav tm="0">
                                          <p:val>
                                            <p:strVal val="#ppt_y"/>
                                          </p:val>
                                        </p:tav>
                                        <p:tav tm="100000">
                                          <p:val>
                                            <p:strVal val="#ppt_y"/>
                                          </p:val>
                                        </p:tav>
                                      </p:tavLst>
                                    </p:anim>
                                  </p:childTnLst>
                                </p:cTn>
                              </p:par>
                              <p:par>
                                <p:cTn id="244" presetID="2" presetClass="entr" presetSubtype="8" fill="hold" nodeType="withEffect">
                                  <p:stCondLst>
                                    <p:cond delay="0"/>
                                  </p:stCondLst>
                                  <p:childTnLst>
                                    <p:set>
                                      <p:cBhvr>
                                        <p:cTn id="245" dur="1" fill="hold">
                                          <p:stCondLst>
                                            <p:cond delay="0"/>
                                          </p:stCondLst>
                                        </p:cTn>
                                        <p:tgtEl>
                                          <p:spTgt spid="19"/>
                                        </p:tgtEl>
                                        <p:attrNameLst>
                                          <p:attrName>style.visibility</p:attrName>
                                        </p:attrNameLst>
                                      </p:cBhvr>
                                      <p:to>
                                        <p:strVal val="visible"/>
                                      </p:to>
                                    </p:set>
                                    <p:anim calcmode="lin" valueType="num">
                                      <p:cBhvr additive="base">
                                        <p:cTn id="246" dur="3000" fill="hold"/>
                                        <p:tgtEl>
                                          <p:spTgt spid="19"/>
                                        </p:tgtEl>
                                        <p:attrNameLst>
                                          <p:attrName>ppt_x</p:attrName>
                                        </p:attrNameLst>
                                      </p:cBhvr>
                                      <p:tavLst>
                                        <p:tav tm="0">
                                          <p:val>
                                            <p:strVal val="0-#ppt_w/2"/>
                                          </p:val>
                                        </p:tav>
                                        <p:tav tm="100000">
                                          <p:val>
                                            <p:strVal val="#ppt_x"/>
                                          </p:val>
                                        </p:tav>
                                      </p:tavLst>
                                    </p:anim>
                                    <p:anim calcmode="lin" valueType="num">
                                      <p:cBhvr additive="base">
                                        <p:cTn id="247" dur="3000" fill="hold"/>
                                        <p:tgtEl>
                                          <p:spTgt spid="19"/>
                                        </p:tgtEl>
                                        <p:attrNameLst>
                                          <p:attrName>ppt_y</p:attrName>
                                        </p:attrNameLst>
                                      </p:cBhvr>
                                      <p:tavLst>
                                        <p:tav tm="0">
                                          <p:val>
                                            <p:strVal val="#ppt_y"/>
                                          </p:val>
                                        </p:tav>
                                        <p:tav tm="100000">
                                          <p:val>
                                            <p:strVal val="#ppt_y"/>
                                          </p:val>
                                        </p:tav>
                                      </p:tavLst>
                                    </p:anim>
                                  </p:childTnLst>
                                </p:cTn>
                              </p:par>
                              <p:par>
                                <p:cTn id="248" presetID="2" presetClass="entr" presetSubtype="9" fill="hold" nodeType="withEffect">
                                  <p:stCondLst>
                                    <p:cond delay="0"/>
                                  </p:stCondLst>
                                  <p:childTnLst>
                                    <p:set>
                                      <p:cBhvr>
                                        <p:cTn id="249" dur="1" fill="hold">
                                          <p:stCondLst>
                                            <p:cond delay="0"/>
                                          </p:stCondLst>
                                        </p:cTn>
                                        <p:tgtEl>
                                          <p:spTgt spid="32"/>
                                        </p:tgtEl>
                                        <p:attrNameLst>
                                          <p:attrName>style.visibility</p:attrName>
                                        </p:attrNameLst>
                                      </p:cBhvr>
                                      <p:to>
                                        <p:strVal val="visible"/>
                                      </p:to>
                                    </p:set>
                                    <p:anim calcmode="lin" valueType="num">
                                      <p:cBhvr additive="base">
                                        <p:cTn id="250" dur="3000" fill="hold"/>
                                        <p:tgtEl>
                                          <p:spTgt spid="32"/>
                                        </p:tgtEl>
                                        <p:attrNameLst>
                                          <p:attrName>ppt_x</p:attrName>
                                        </p:attrNameLst>
                                      </p:cBhvr>
                                      <p:tavLst>
                                        <p:tav tm="0">
                                          <p:val>
                                            <p:strVal val="0-#ppt_w/2"/>
                                          </p:val>
                                        </p:tav>
                                        <p:tav tm="100000">
                                          <p:val>
                                            <p:strVal val="#ppt_x"/>
                                          </p:val>
                                        </p:tav>
                                      </p:tavLst>
                                    </p:anim>
                                    <p:anim calcmode="lin" valueType="num">
                                      <p:cBhvr additive="base">
                                        <p:cTn id="251" dur="3000" fill="hold"/>
                                        <p:tgtEl>
                                          <p:spTgt spid="32"/>
                                        </p:tgtEl>
                                        <p:attrNameLst>
                                          <p:attrName>ppt_y</p:attrName>
                                        </p:attrNameLst>
                                      </p:cBhvr>
                                      <p:tavLst>
                                        <p:tav tm="0">
                                          <p:val>
                                            <p:strVal val="0-#ppt_h/2"/>
                                          </p:val>
                                        </p:tav>
                                        <p:tav tm="100000">
                                          <p:val>
                                            <p:strVal val="#ppt_y"/>
                                          </p:val>
                                        </p:tav>
                                      </p:tavLst>
                                    </p:anim>
                                  </p:childTnLst>
                                </p:cTn>
                              </p:par>
                              <p:par>
                                <p:cTn id="252" presetID="2" presetClass="entr" presetSubtype="9" fill="hold" nodeType="withEffect">
                                  <p:stCondLst>
                                    <p:cond delay="0"/>
                                  </p:stCondLst>
                                  <p:childTnLst>
                                    <p:set>
                                      <p:cBhvr>
                                        <p:cTn id="253" dur="1" fill="hold">
                                          <p:stCondLst>
                                            <p:cond delay="0"/>
                                          </p:stCondLst>
                                        </p:cTn>
                                        <p:tgtEl>
                                          <p:spTgt spid="33"/>
                                        </p:tgtEl>
                                        <p:attrNameLst>
                                          <p:attrName>style.visibility</p:attrName>
                                        </p:attrNameLst>
                                      </p:cBhvr>
                                      <p:to>
                                        <p:strVal val="visible"/>
                                      </p:to>
                                    </p:set>
                                    <p:anim calcmode="lin" valueType="num">
                                      <p:cBhvr additive="base">
                                        <p:cTn id="254" dur="3000" fill="hold"/>
                                        <p:tgtEl>
                                          <p:spTgt spid="33"/>
                                        </p:tgtEl>
                                        <p:attrNameLst>
                                          <p:attrName>ppt_x</p:attrName>
                                        </p:attrNameLst>
                                      </p:cBhvr>
                                      <p:tavLst>
                                        <p:tav tm="0">
                                          <p:val>
                                            <p:strVal val="0-#ppt_w/2"/>
                                          </p:val>
                                        </p:tav>
                                        <p:tav tm="100000">
                                          <p:val>
                                            <p:strVal val="#ppt_x"/>
                                          </p:val>
                                        </p:tav>
                                      </p:tavLst>
                                    </p:anim>
                                    <p:anim calcmode="lin" valueType="num">
                                      <p:cBhvr additive="base">
                                        <p:cTn id="255" dur="3000" fill="hold"/>
                                        <p:tgtEl>
                                          <p:spTgt spid="33"/>
                                        </p:tgtEl>
                                        <p:attrNameLst>
                                          <p:attrName>ppt_y</p:attrName>
                                        </p:attrNameLst>
                                      </p:cBhvr>
                                      <p:tavLst>
                                        <p:tav tm="0">
                                          <p:val>
                                            <p:strVal val="0-#ppt_h/2"/>
                                          </p:val>
                                        </p:tav>
                                        <p:tav tm="100000">
                                          <p:val>
                                            <p:strVal val="#ppt_y"/>
                                          </p:val>
                                        </p:tav>
                                      </p:tavLst>
                                    </p:anim>
                                  </p:childTnLst>
                                </p:cTn>
                              </p:par>
                              <p:par>
                                <p:cTn id="256" presetID="2" presetClass="entr" presetSubtype="9" fill="hold" nodeType="withEffect">
                                  <p:stCondLst>
                                    <p:cond delay="0"/>
                                  </p:stCondLst>
                                  <p:childTnLst>
                                    <p:set>
                                      <p:cBhvr>
                                        <p:cTn id="257" dur="1" fill="hold">
                                          <p:stCondLst>
                                            <p:cond delay="0"/>
                                          </p:stCondLst>
                                        </p:cTn>
                                        <p:tgtEl>
                                          <p:spTgt spid="34"/>
                                        </p:tgtEl>
                                        <p:attrNameLst>
                                          <p:attrName>style.visibility</p:attrName>
                                        </p:attrNameLst>
                                      </p:cBhvr>
                                      <p:to>
                                        <p:strVal val="visible"/>
                                      </p:to>
                                    </p:set>
                                    <p:anim calcmode="lin" valueType="num">
                                      <p:cBhvr additive="base">
                                        <p:cTn id="258" dur="3000" fill="hold"/>
                                        <p:tgtEl>
                                          <p:spTgt spid="34"/>
                                        </p:tgtEl>
                                        <p:attrNameLst>
                                          <p:attrName>ppt_x</p:attrName>
                                        </p:attrNameLst>
                                      </p:cBhvr>
                                      <p:tavLst>
                                        <p:tav tm="0">
                                          <p:val>
                                            <p:strVal val="0-#ppt_w/2"/>
                                          </p:val>
                                        </p:tav>
                                        <p:tav tm="100000">
                                          <p:val>
                                            <p:strVal val="#ppt_x"/>
                                          </p:val>
                                        </p:tav>
                                      </p:tavLst>
                                    </p:anim>
                                    <p:anim calcmode="lin" valueType="num">
                                      <p:cBhvr additive="base">
                                        <p:cTn id="259" dur="3000" fill="hold"/>
                                        <p:tgtEl>
                                          <p:spTgt spid="34"/>
                                        </p:tgtEl>
                                        <p:attrNameLst>
                                          <p:attrName>ppt_y</p:attrName>
                                        </p:attrNameLst>
                                      </p:cBhvr>
                                      <p:tavLst>
                                        <p:tav tm="0">
                                          <p:val>
                                            <p:strVal val="0-#ppt_h/2"/>
                                          </p:val>
                                        </p:tav>
                                        <p:tav tm="100000">
                                          <p:val>
                                            <p:strVal val="#ppt_y"/>
                                          </p:val>
                                        </p:tav>
                                      </p:tavLst>
                                    </p:anim>
                                  </p:childTnLst>
                                </p:cTn>
                              </p:par>
                              <p:par>
                                <p:cTn id="260" presetID="2" presetClass="entr" presetSubtype="9" fill="hold" nodeType="withEffect">
                                  <p:stCondLst>
                                    <p:cond delay="0"/>
                                  </p:stCondLst>
                                  <p:childTnLst>
                                    <p:set>
                                      <p:cBhvr>
                                        <p:cTn id="261" dur="1" fill="hold">
                                          <p:stCondLst>
                                            <p:cond delay="0"/>
                                          </p:stCondLst>
                                        </p:cTn>
                                        <p:tgtEl>
                                          <p:spTgt spid="35"/>
                                        </p:tgtEl>
                                        <p:attrNameLst>
                                          <p:attrName>style.visibility</p:attrName>
                                        </p:attrNameLst>
                                      </p:cBhvr>
                                      <p:to>
                                        <p:strVal val="visible"/>
                                      </p:to>
                                    </p:set>
                                    <p:anim calcmode="lin" valueType="num">
                                      <p:cBhvr additive="base">
                                        <p:cTn id="262" dur="3000" fill="hold"/>
                                        <p:tgtEl>
                                          <p:spTgt spid="35"/>
                                        </p:tgtEl>
                                        <p:attrNameLst>
                                          <p:attrName>ppt_x</p:attrName>
                                        </p:attrNameLst>
                                      </p:cBhvr>
                                      <p:tavLst>
                                        <p:tav tm="0">
                                          <p:val>
                                            <p:strVal val="0-#ppt_w/2"/>
                                          </p:val>
                                        </p:tav>
                                        <p:tav tm="100000">
                                          <p:val>
                                            <p:strVal val="#ppt_x"/>
                                          </p:val>
                                        </p:tav>
                                      </p:tavLst>
                                    </p:anim>
                                    <p:anim calcmode="lin" valueType="num">
                                      <p:cBhvr additive="base">
                                        <p:cTn id="263" dur="3000" fill="hold"/>
                                        <p:tgtEl>
                                          <p:spTgt spid="35"/>
                                        </p:tgtEl>
                                        <p:attrNameLst>
                                          <p:attrName>ppt_y</p:attrName>
                                        </p:attrNameLst>
                                      </p:cBhvr>
                                      <p:tavLst>
                                        <p:tav tm="0">
                                          <p:val>
                                            <p:strVal val="0-#ppt_h/2"/>
                                          </p:val>
                                        </p:tav>
                                        <p:tav tm="100000">
                                          <p:val>
                                            <p:strVal val="#ppt_y"/>
                                          </p:val>
                                        </p:tav>
                                      </p:tavLst>
                                    </p:anim>
                                  </p:childTnLst>
                                </p:cTn>
                              </p:par>
                              <p:par>
                                <p:cTn id="264" presetID="2" presetClass="entr" presetSubtype="1" fill="hold" nodeType="withEffect">
                                  <p:stCondLst>
                                    <p:cond delay="0"/>
                                  </p:stCondLst>
                                  <p:childTnLst>
                                    <p:set>
                                      <p:cBhvr>
                                        <p:cTn id="265" dur="1" fill="hold">
                                          <p:stCondLst>
                                            <p:cond delay="0"/>
                                          </p:stCondLst>
                                        </p:cTn>
                                        <p:tgtEl>
                                          <p:spTgt spid="7"/>
                                        </p:tgtEl>
                                        <p:attrNameLst>
                                          <p:attrName>style.visibility</p:attrName>
                                        </p:attrNameLst>
                                      </p:cBhvr>
                                      <p:to>
                                        <p:strVal val="visible"/>
                                      </p:to>
                                    </p:set>
                                    <p:anim calcmode="lin" valueType="num">
                                      <p:cBhvr additive="base">
                                        <p:cTn id="266" dur="3000" fill="hold"/>
                                        <p:tgtEl>
                                          <p:spTgt spid="7"/>
                                        </p:tgtEl>
                                        <p:attrNameLst>
                                          <p:attrName>ppt_x</p:attrName>
                                        </p:attrNameLst>
                                      </p:cBhvr>
                                      <p:tavLst>
                                        <p:tav tm="0">
                                          <p:val>
                                            <p:strVal val="#ppt_x"/>
                                          </p:val>
                                        </p:tav>
                                        <p:tav tm="100000">
                                          <p:val>
                                            <p:strVal val="#ppt_x"/>
                                          </p:val>
                                        </p:tav>
                                      </p:tavLst>
                                    </p:anim>
                                    <p:anim calcmode="lin" valueType="num">
                                      <p:cBhvr additive="base">
                                        <p:cTn id="267" dur="3000" fill="hold"/>
                                        <p:tgtEl>
                                          <p:spTgt spid="7"/>
                                        </p:tgtEl>
                                        <p:attrNameLst>
                                          <p:attrName>ppt_y</p:attrName>
                                        </p:attrNameLst>
                                      </p:cBhvr>
                                      <p:tavLst>
                                        <p:tav tm="0">
                                          <p:val>
                                            <p:strVal val="0-#ppt_h/2"/>
                                          </p:val>
                                        </p:tav>
                                        <p:tav tm="100000">
                                          <p:val>
                                            <p:strVal val="#ppt_y"/>
                                          </p:val>
                                        </p:tav>
                                      </p:tavLst>
                                    </p:anim>
                                  </p:childTnLst>
                                </p:cTn>
                              </p:par>
                              <p:par>
                                <p:cTn id="268" presetID="2" presetClass="entr" presetSubtype="1" fill="hold" nodeType="withEffect">
                                  <p:stCondLst>
                                    <p:cond delay="0"/>
                                  </p:stCondLst>
                                  <p:childTnLst>
                                    <p:set>
                                      <p:cBhvr>
                                        <p:cTn id="269" dur="1" fill="hold">
                                          <p:stCondLst>
                                            <p:cond delay="0"/>
                                          </p:stCondLst>
                                        </p:cTn>
                                        <p:tgtEl>
                                          <p:spTgt spid="12"/>
                                        </p:tgtEl>
                                        <p:attrNameLst>
                                          <p:attrName>style.visibility</p:attrName>
                                        </p:attrNameLst>
                                      </p:cBhvr>
                                      <p:to>
                                        <p:strVal val="visible"/>
                                      </p:to>
                                    </p:set>
                                    <p:anim calcmode="lin" valueType="num">
                                      <p:cBhvr additive="base">
                                        <p:cTn id="270" dur="3000" fill="hold"/>
                                        <p:tgtEl>
                                          <p:spTgt spid="12"/>
                                        </p:tgtEl>
                                        <p:attrNameLst>
                                          <p:attrName>ppt_x</p:attrName>
                                        </p:attrNameLst>
                                      </p:cBhvr>
                                      <p:tavLst>
                                        <p:tav tm="0">
                                          <p:val>
                                            <p:strVal val="#ppt_x"/>
                                          </p:val>
                                        </p:tav>
                                        <p:tav tm="100000">
                                          <p:val>
                                            <p:strVal val="#ppt_x"/>
                                          </p:val>
                                        </p:tav>
                                      </p:tavLst>
                                    </p:anim>
                                    <p:anim calcmode="lin" valueType="num">
                                      <p:cBhvr additive="base">
                                        <p:cTn id="271" dur="3000" fill="hold"/>
                                        <p:tgtEl>
                                          <p:spTgt spid="12"/>
                                        </p:tgtEl>
                                        <p:attrNameLst>
                                          <p:attrName>ppt_y</p:attrName>
                                        </p:attrNameLst>
                                      </p:cBhvr>
                                      <p:tavLst>
                                        <p:tav tm="0">
                                          <p:val>
                                            <p:strVal val="0-#ppt_h/2"/>
                                          </p:val>
                                        </p:tav>
                                        <p:tav tm="100000">
                                          <p:val>
                                            <p:strVal val="#ppt_y"/>
                                          </p:val>
                                        </p:tav>
                                      </p:tavLst>
                                    </p:anim>
                                  </p:childTnLst>
                                </p:cTn>
                              </p:par>
                              <p:par>
                                <p:cTn id="272" presetID="2" presetClass="entr" presetSubtype="1" fill="hold" nodeType="withEffect">
                                  <p:stCondLst>
                                    <p:cond delay="0"/>
                                  </p:stCondLst>
                                  <p:childTnLst>
                                    <p:set>
                                      <p:cBhvr>
                                        <p:cTn id="273" dur="1" fill="hold">
                                          <p:stCondLst>
                                            <p:cond delay="0"/>
                                          </p:stCondLst>
                                        </p:cTn>
                                        <p:tgtEl>
                                          <p:spTgt spid="15"/>
                                        </p:tgtEl>
                                        <p:attrNameLst>
                                          <p:attrName>style.visibility</p:attrName>
                                        </p:attrNameLst>
                                      </p:cBhvr>
                                      <p:to>
                                        <p:strVal val="visible"/>
                                      </p:to>
                                    </p:set>
                                    <p:anim calcmode="lin" valueType="num">
                                      <p:cBhvr additive="base">
                                        <p:cTn id="274" dur="3000" fill="hold"/>
                                        <p:tgtEl>
                                          <p:spTgt spid="15"/>
                                        </p:tgtEl>
                                        <p:attrNameLst>
                                          <p:attrName>ppt_x</p:attrName>
                                        </p:attrNameLst>
                                      </p:cBhvr>
                                      <p:tavLst>
                                        <p:tav tm="0">
                                          <p:val>
                                            <p:strVal val="#ppt_x"/>
                                          </p:val>
                                        </p:tav>
                                        <p:tav tm="100000">
                                          <p:val>
                                            <p:strVal val="#ppt_x"/>
                                          </p:val>
                                        </p:tav>
                                      </p:tavLst>
                                    </p:anim>
                                    <p:anim calcmode="lin" valueType="num">
                                      <p:cBhvr additive="base">
                                        <p:cTn id="275" dur="3000" fill="hold"/>
                                        <p:tgtEl>
                                          <p:spTgt spid="15"/>
                                        </p:tgtEl>
                                        <p:attrNameLst>
                                          <p:attrName>ppt_y</p:attrName>
                                        </p:attrNameLst>
                                      </p:cBhvr>
                                      <p:tavLst>
                                        <p:tav tm="0">
                                          <p:val>
                                            <p:strVal val="0-#ppt_h/2"/>
                                          </p:val>
                                        </p:tav>
                                        <p:tav tm="100000">
                                          <p:val>
                                            <p:strVal val="#ppt_y"/>
                                          </p:val>
                                        </p:tav>
                                      </p:tavLst>
                                    </p:anim>
                                  </p:childTnLst>
                                </p:cTn>
                              </p:par>
                              <p:par>
                                <p:cTn id="276" presetID="2" presetClass="entr" presetSubtype="3" fill="hold" nodeType="withEffect">
                                  <p:stCondLst>
                                    <p:cond delay="0"/>
                                  </p:stCondLst>
                                  <p:childTnLst>
                                    <p:set>
                                      <p:cBhvr>
                                        <p:cTn id="277" dur="1" fill="hold">
                                          <p:stCondLst>
                                            <p:cond delay="0"/>
                                          </p:stCondLst>
                                        </p:cTn>
                                        <p:tgtEl>
                                          <p:spTgt spid="24"/>
                                        </p:tgtEl>
                                        <p:attrNameLst>
                                          <p:attrName>style.visibility</p:attrName>
                                        </p:attrNameLst>
                                      </p:cBhvr>
                                      <p:to>
                                        <p:strVal val="visible"/>
                                      </p:to>
                                    </p:set>
                                    <p:anim calcmode="lin" valueType="num">
                                      <p:cBhvr additive="base">
                                        <p:cTn id="278" dur="3000" fill="hold"/>
                                        <p:tgtEl>
                                          <p:spTgt spid="24"/>
                                        </p:tgtEl>
                                        <p:attrNameLst>
                                          <p:attrName>ppt_x</p:attrName>
                                        </p:attrNameLst>
                                      </p:cBhvr>
                                      <p:tavLst>
                                        <p:tav tm="0">
                                          <p:val>
                                            <p:strVal val="1+#ppt_w/2"/>
                                          </p:val>
                                        </p:tav>
                                        <p:tav tm="100000">
                                          <p:val>
                                            <p:strVal val="#ppt_x"/>
                                          </p:val>
                                        </p:tav>
                                      </p:tavLst>
                                    </p:anim>
                                    <p:anim calcmode="lin" valueType="num">
                                      <p:cBhvr additive="base">
                                        <p:cTn id="279" dur="3000" fill="hold"/>
                                        <p:tgtEl>
                                          <p:spTgt spid="24"/>
                                        </p:tgtEl>
                                        <p:attrNameLst>
                                          <p:attrName>ppt_y</p:attrName>
                                        </p:attrNameLst>
                                      </p:cBhvr>
                                      <p:tavLst>
                                        <p:tav tm="0">
                                          <p:val>
                                            <p:strVal val="0-#ppt_h/2"/>
                                          </p:val>
                                        </p:tav>
                                        <p:tav tm="100000">
                                          <p:val>
                                            <p:strVal val="#ppt_y"/>
                                          </p:val>
                                        </p:tav>
                                      </p:tavLst>
                                    </p:anim>
                                  </p:childTnLst>
                                </p:cTn>
                              </p:par>
                              <p:par>
                                <p:cTn id="280" presetID="2" presetClass="entr" presetSubtype="3" fill="hold" nodeType="withEffect">
                                  <p:stCondLst>
                                    <p:cond delay="0"/>
                                  </p:stCondLst>
                                  <p:childTnLst>
                                    <p:set>
                                      <p:cBhvr>
                                        <p:cTn id="281" dur="1" fill="hold">
                                          <p:stCondLst>
                                            <p:cond delay="0"/>
                                          </p:stCondLst>
                                        </p:cTn>
                                        <p:tgtEl>
                                          <p:spTgt spid="25"/>
                                        </p:tgtEl>
                                        <p:attrNameLst>
                                          <p:attrName>style.visibility</p:attrName>
                                        </p:attrNameLst>
                                      </p:cBhvr>
                                      <p:to>
                                        <p:strVal val="visible"/>
                                      </p:to>
                                    </p:set>
                                    <p:anim calcmode="lin" valueType="num">
                                      <p:cBhvr additive="base">
                                        <p:cTn id="282" dur="3000" fill="hold"/>
                                        <p:tgtEl>
                                          <p:spTgt spid="25"/>
                                        </p:tgtEl>
                                        <p:attrNameLst>
                                          <p:attrName>ppt_x</p:attrName>
                                        </p:attrNameLst>
                                      </p:cBhvr>
                                      <p:tavLst>
                                        <p:tav tm="0">
                                          <p:val>
                                            <p:strVal val="1+#ppt_w/2"/>
                                          </p:val>
                                        </p:tav>
                                        <p:tav tm="100000">
                                          <p:val>
                                            <p:strVal val="#ppt_x"/>
                                          </p:val>
                                        </p:tav>
                                      </p:tavLst>
                                    </p:anim>
                                    <p:anim calcmode="lin" valueType="num">
                                      <p:cBhvr additive="base">
                                        <p:cTn id="283" dur="3000" fill="hold"/>
                                        <p:tgtEl>
                                          <p:spTgt spid="25"/>
                                        </p:tgtEl>
                                        <p:attrNameLst>
                                          <p:attrName>ppt_y</p:attrName>
                                        </p:attrNameLst>
                                      </p:cBhvr>
                                      <p:tavLst>
                                        <p:tav tm="0">
                                          <p:val>
                                            <p:strVal val="0-#ppt_h/2"/>
                                          </p:val>
                                        </p:tav>
                                        <p:tav tm="100000">
                                          <p:val>
                                            <p:strVal val="#ppt_y"/>
                                          </p:val>
                                        </p:tav>
                                      </p:tavLst>
                                    </p:anim>
                                  </p:childTnLst>
                                </p:cTn>
                              </p:par>
                              <p:par>
                                <p:cTn id="284" presetID="2" presetClass="entr" presetSubtype="3" fill="hold" nodeType="withEffect">
                                  <p:stCondLst>
                                    <p:cond delay="0"/>
                                  </p:stCondLst>
                                  <p:childTnLst>
                                    <p:set>
                                      <p:cBhvr>
                                        <p:cTn id="285" dur="1" fill="hold">
                                          <p:stCondLst>
                                            <p:cond delay="0"/>
                                          </p:stCondLst>
                                        </p:cTn>
                                        <p:tgtEl>
                                          <p:spTgt spid="26"/>
                                        </p:tgtEl>
                                        <p:attrNameLst>
                                          <p:attrName>style.visibility</p:attrName>
                                        </p:attrNameLst>
                                      </p:cBhvr>
                                      <p:to>
                                        <p:strVal val="visible"/>
                                      </p:to>
                                    </p:set>
                                    <p:anim calcmode="lin" valueType="num">
                                      <p:cBhvr additive="base">
                                        <p:cTn id="286" dur="3000" fill="hold"/>
                                        <p:tgtEl>
                                          <p:spTgt spid="26"/>
                                        </p:tgtEl>
                                        <p:attrNameLst>
                                          <p:attrName>ppt_x</p:attrName>
                                        </p:attrNameLst>
                                      </p:cBhvr>
                                      <p:tavLst>
                                        <p:tav tm="0">
                                          <p:val>
                                            <p:strVal val="1+#ppt_w/2"/>
                                          </p:val>
                                        </p:tav>
                                        <p:tav tm="100000">
                                          <p:val>
                                            <p:strVal val="#ppt_x"/>
                                          </p:val>
                                        </p:tav>
                                      </p:tavLst>
                                    </p:anim>
                                    <p:anim calcmode="lin" valueType="num">
                                      <p:cBhvr additive="base">
                                        <p:cTn id="287" dur="3000" fill="hold"/>
                                        <p:tgtEl>
                                          <p:spTgt spid="26"/>
                                        </p:tgtEl>
                                        <p:attrNameLst>
                                          <p:attrName>ppt_y</p:attrName>
                                        </p:attrNameLst>
                                      </p:cBhvr>
                                      <p:tavLst>
                                        <p:tav tm="0">
                                          <p:val>
                                            <p:strVal val="0-#ppt_h/2"/>
                                          </p:val>
                                        </p:tav>
                                        <p:tav tm="100000">
                                          <p:val>
                                            <p:strVal val="#ppt_y"/>
                                          </p:val>
                                        </p:tav>
                                      </p:tavLst>
                                    </p:anim>
                                  </p:childTnLst>
                                </p:cTn>
                              </p:par>
                              <p:par>
                                <p:cTn id="288" presetID="2" presetClass="entr" presetSubtype="3" fill="hold" nodeType="withEffect">
                                  <p:stCondLst>
                                    <p:cond delay="0"/>
                                  </p:stCondLst>
                                  <p:childTnLst>
                                    <p:set>
                                      <p:cBhvr>
                                        <p:cTn id="289" dur="1" fill="hold">
                                          <p:stCondLst>
                                            <p:cond delay="0"/>
                                          </p:stCondLst>
                                        </p:cTn>
                                        <p:tgtEl>
                                          <p:spTgt spid="27"/>
                                        </p:tgtEl>
                                        <p:attrNameLst>
                                          <p:attrName>style.visibility</p:attrName>
                                        </p:attrNameLst>
                                      </p:cBhvr>
                                      <p:to>
                                        <p:strVal val="visible"/>
                                      </p:to>
                                    </p:set>
                                    <p:anim calcmode="lin" valueType="num">
                                      <p:cBhvr additive="base">
                                        <p:cTn id="290" dur="3000" fill="hold"/>
                                        <p:tgtEl>
                                          <p:spTgt spid="27"/>
                                        </p:tgtEl>
                                        <p:attrNameLst>
                                          <p:attrName>ppt_x</p:attrName>
                                        </p:attrNameLst>
                                      </p:cBhvr>
                                      <p:tavLst>
                                        <p:tav tm="0">
                                          <p:val>
                                            <p:strVal val="1+#ppt_w/2"/>
                                          </p:val>
                                        </p:tav>
                                        <p:tav tm="100000">
                                          <p:val>
                                            <p:strVal val="#ppt_x"/>
                                          </p:val>
                                        </p:tav>
                                      </p:tavLst>
                                    </p:anim>
                                    <p:anim calcmode="lin" valueType="num">
                                      <p:cBhvr additive="base">
                                        <p:cTn id="291" dur="3000" fill="hold"/>
                                        <p:tgtEl>
                                          <p:spTgt spid="27"/>
                                        </p:tgtEl>
                                        <p:attrNameLst>
                                          <p:attrName>ppt_y</p:attrName>
                                        </p:attrNameLst>
                                      </p:cBhvr>
                                      <p:tavLst>
                                        <p:tav tm="0">
                                          <p:val>
                                            <p:strVal val="0-#ppt_h/2"/>
                                          </p:val>
                                        </p:tav>
                                        <p:tav tm="100000">
                                          <p:val>
                                            <p:strVal val="#ppt_y"/>
                                          </p:val>
                                        </p:tav>
                                      </p:tavLst>
                                    </p:anim>
                                  </p:childTnLst>
                                </p:cTn>
                              </p:par>
                              <p:par>
                                <p:cTn id="292" presetID="2" presetClass="entr" presetSubtype="2" fill="hold" nodeType="withEffect">
                                  <p:stCondLst>
                                    <p:cond delay="0"/>
                                  </p:stCondLst>
                                  <p:childTnLst>
                                    <p:set>
                                      <p:cBhvr>
                                        <p:cTn id="293" dur="1" fill="hold">
                                          <p:stCondLst>
                                            <p:cond delay="0"/>
                                          </p:stCondLst>
                                        </p:cTn>
                                        <p:tgtEl>
                                          <p:spTgt spid="9"/>
                                        </p:tgtEl>
                                        <p:attrNameLst>
                                          <p:attrName>style.visibility</p:attrName>
                                        </p:attrNameLst>
                                      </p:cBhvr>
                                      <p:to>
                                        <p:strVal val="visible"/>
                                      </p:to>
                                    </p:set>
                                    <p:anim calcmode="lin" valueType="num">
                                      <p:cBhvr additive="base">
                                        <p:cTn id="294" dur="3000" fill="hold"/>
                                        <p:tgtEl>
                                          <p:spTgt spid="9"/>
                                        </p:tgtEl>
                                        <p:attrNameLst>
                                          <p:attrName>ppt_x</p:attrName>
                                        </p:attrNameLst>
                                      </p:cBhvr>
                                      <p:tavLst>
                                        <p:tav tm="0">
                                          <p:val>
                                            <p:strVal val="1+#ppt_w/2"/>
                                          </p:val>
                                        </p:tav>
                                        <p:tav tm="100000">
                                          <p:val>
                                            <p:strVal val="#ppt_x"/>
                                          </p:val>
                                        </p:tav>
                                      </p:tavLst>
                                    </p:anim>
                                    <p:anim calcmode="lin" valueType="num">
                                      <p:cBhvr additive="base">
                                        <p:cTn id="295" dur="3000" fill="hold"/>
                                        <p:tgtEl>
                                          <p:spTgt spid="9"/>
                                        </p:tgtEl>
                                        <p:attrNameLst>
                                          <p:attrName>ppt_y</p:attrName>
                                        </p:attrNameLst>
                                      </p:cBhvr>
                                      <p:tavLst>
                                        <p:tav tm="0">
                                          <p:val>
                                            <p:strVal val="#ppt_y"/>
                                          </p:val>
                                        </p:tav>
                                        <p:tav tm="100000">
                                          <p:val>
                                            <p:strVal val="#ppt_y"/>
                                          </p:val>
                                        </p:tav>
                                      </p:tavLst>
                                    </p:anim>
                                  </p:childTnLst>
                                </p:cTn>
                              </p:par>
                              <p:par>
                                <p:cTn id="296" presetID="2" presetClass="entr" presetSubtype="2" fill="hold" nodeType="withEffect">
                                  <p:stCondLst>
                                    <p:cond delay="0"/>
                                  </p:stCondLst>
                                  <p:childTnLst>
                                    <p:set>
                                      <p:cBhvr>
                                        <p:cTn id="297" dur="1" fill="hold">
                                          <p:stCondLst>
                                            <p:cond delay="0"/>
                                          </p:stCondLst>
                                        </p:cTn>
                                        <p:tgtEl>
                                          <p:spTgt spid="13"/>
                                        </p:tgtEl>
                                        <p:attrNameLst>
                                          <p:attrName>style.visibility</p:attrName>
                                        </p:attrNameLst>
                                      </p:cBhvr>
                                      <p:to>
                                        <p:strVal val="visible"/>
                                      </p:to>
                                    </p:set>
                                    <p:anim calcmode="lin" valueType="num">
                                      <p:cBhvr additive="base">
                                        <p:cTn id="298" dur="3000" fill="hold"/>
                                        <p:tgtEl>
                                          <p:spTgt spid="13"/>
                                        </p:tgtEl>
                                        <p:attrNameLst>
                                          <p:attrName>ppt_x</p:attrName>
                                        </p:attrNameLst>
                                      </p:cBhvr>
                                      <p:tavLst>
                                        <p:tav tm="0">
                                          <p:val>
                                            <p:strVal val="1+#ppt_w/2"/>
                                          </p:val>
                                        </p:tav>
                                        <p:tav tm="100000">
                                          <p:val>
                                            <p:strVal val="#ppt_x"/>
                                          </p:val>
                                        </p:tav>
                                      </p:tavLst>
                                    </p:anim>
                                    <p:anim calcmode="lin" valueType="num">
                                      <p:cBhvr additive="base">
                                        <p:cTn id="299" dur="3000" fill="hold"/>
                                        <p:tgtEl>
                                          <p:spTgt spid="13"/>
                                        </p:tgtEl>
                                        <p:attrNameLst>
                                          <p:attrName>ppt_y</p:attrName>
                                        </p:attrNameLst>
                                      </p:cBhvr>
                                      <p:tavLst>
                                        <p:tav tm="0">
                                          <p:val>
                                            <p:strVal val="#ppt_y"/>
                                          </p:val>
                                        </p:tav>
                                        <p:tav tm="100000">
                                          <p:val>
                                            <p:strVal val="#ppt_y"/>
                                          </p:val>
                                        </p:tav>
                                      </p:tavLst>
                                    </p:anim>
                                  </p:childTnLst>
                                </p:cTn>
                              </p:par>
                              <p:par>
                                <p:cTn id="300" presetID="2" presetClass="entr" presetSubtype="2" fill="hold" nodeType="withEffect">
                                  <p:stCondLst>
                                    <p:cond delay="0"/>
                                  </p:stCondLst>
                                  <p:childTnLst>
                                    <p:set>
                                      <p:cBhvr>
                                        <p:cTn id="301" dur="1" fill="hold">
                                          <p:stCondLst>
                                            <p:cond delay="0"/>
                                          </p:stCondLst>
                                        </p:cTn>
                                        <p:tgtEl>
                                          <p:spTgt spid="17"/>
                                        </p:tgtEl>
                                        <p:attrNameLst>
                                          <p:attrName>style.visibility</p:attrName>
                                        </p:attrNameLst>
                                      </p:cBhvr>
                                      <p:to>
                                        <p:strVal val="visible"/>
                                      </p:to>
                                    </p:set>
                                    <p:anim calcmode="lin" valueType="num">
                                      <p:cBhvr additive="base">
                                        <p:cTn id="302" dur="3000" fill="hold"/>
                                        <p:tgtEl>
                                          <p:spTgt spid="17"/>
                                        </p:tgtEl>
                                        <p:attrNameLst>
                                          <p:attrName>ppt_x</p:attrName>
                                        </p:attrNameLst>
                                      </p:cBhvr>
                                      <p:tavLst>
                                        <p:tav tm="0">
                                          <p:val>
                                            <p:strVal val="1+#ppt_w/2"/>
                                          </p:val>
                                        </p:tav>
                                        <p:tav tm="100000">
                                          <p:val>
                                            <p:strVal val="#ppt_x"/>
                                          </p:val>
                                        </p:tav>
                                      </p:tavLst>
                                    </p:anim>
                                    <p:anim calcmode="lin" valueType="num">
                                      <p:cBhvr additive="base">
                                        <p:cTn id="303" dur="3000" fill="hold"/>
                                        <p:tgtEl>
                                          <p:spTgt spid="17"/>
                                        </p:tgtEl>
                                        <p:attrNameLst>
                                          <p:attrName>ppt_y</p:attrName>
                                        </p:attrNameLst>
                                      </p:cBhvr>
                                      <p:tavLst>
                                        <p:tav tm="0">
                                          <p:val>
                                            <p:strVal val="#ppt_y"/>
                                          </p:val>
                                        </p:tav>
                                        <p:tav tm="100000">
                                          <p:val>
                                            <p:strVal val="#ppt_y"/>
                                          </p:val>
                                        </p:tav>
                                      </p:tavLst>
                                    </p:anim>
                                  </p:childTnLst>
                                </p:cTn>
                              </p:par>
                              <p:par>
                                <p:cTn id="304" presetID="2" presetClass="entr" presetSubtype="2" fill="hold" nodeType="withEffect">
                                  <p:stCondLst>
                                    <p:cond delay="0"/>
                                  </p:stCondLst>
                                  <p:childTnLst>
                                    <p:set>
                                      <p:cBhvr>
                                        <p:cTn id="305" dur="1" fill="hold">
                                          <p:stCondLst>
                                            <p:cond delay="0"/>
                                          </p:stCondLst>
                                        </p:cTn>
                                        <p:tgtEl>
                                          <p:spTgt spid="18"/>
                                        </p:tgtEl>
                                        <p:attrNameLst>
                                          <p:attrName>style.visibility</p:attrName>
                                        </p:attrNameLst>
                                      </p:cBhvr>
                                      <p:to>
                                        <p:strVal val="visible"/>
                                      </p:to>
                                    </p:set>
                                    <p:anim calcmode="lin" valueType="num">
                                      <p:cBhvr additive="base">
                                        <p:cTn id="306" dur="3000" fill="hold"/>
                                        <p:tgtEl>
                                          <p:spTgt spid="18"/>
                                        </p:tgtEl>
                                        <p:attrNameLst>
                                          <p:attrName>ppt_x</p:attrName>
                                        </p:attrNameLst>
                                      </p:cBhvr>
                                      <p:tavLst>
                                        <p:tav tm="0">
                                          <p:val>
                                            <p:strVal val="1+#ppt_w/2"/>
                                          </p:val>
                                        </p:tav>
                                        <p:tav tm="100000">
                                          <p:val>
                                            <p:strVal val="#ppt_x"/>
                                          </p:val>
                                        </p:tav>
                                      </p:tavLst>
                                    </p:anim>
                                    <p:anim calcmode="lin" valueType="num">
                                      <p:cBhvr additive="base">
                                        <p:cTn id="307" dur="3000" fill="hold"/>
                                        <p:tgtEl>
                                          <p:spTgt spid="18"/>
                                        </p:tgtEl>
                                        <p:attrNameLst>
                                          <p:attrName>ppt_y</p:attrName>
                                        </p:attrNameLst>
                                      </p:cBhvr>
                                      <p:tavLst>
                                        <p:tav tm="0">
                                          <p:val>
                                            <p:strVal val="#ppt_y"/>
                                          </p:val>
                                        </p:tav>
                                        <p:tav tm="100000">
                                          <p:val>
                                            <p:strVal val="#ppt_y"/>
                                          </p:val>
                                        </p:tav>
                                      </p:tavLst>
                                    </p:anim>
                                  </p:childTnLst>
                                </p:cTn>
                              </p:par>
                              <p:par>
                                <p:cTn id="308" presetID="23" presetClass="exit" presetSubtype="544" fill="hold" nodeType="withEffect">
                                  <p:stCondLst>
                                    <p:cond delay="0"/>
                                  </p:stCondLst>
                                  <p:childTnLst>
                                    <p:anim calcmode="lin" valueType="num">
                                      <p:cBhvr>
                                        <p:cTn id="309" dur="3000"/>
                                        <p:tgtEl>
                                          <p:spTgt spid="6"/>
                                        </p:tgtEl>
                                        <p:attrNameLst>
                                          <p:attrName>ppt_w</p:attrName>
                                        </p:attrNameLst>
                                      </p:cBhvr>
                                      <p:tavLst>
                                        <p:tav tm="0">
                                          <p:val>
                                            <p:strVal val="ppt_w"/>
                                          </p:val>
                                        </p:tav>
                                        <p:tav tm="100000">
                                          <p:val>
                                            <p:fltVal val="0"/>
                                          </p:val>
                                        </p:tav>
                                      </p:tavLst>
                                    </p:anim>
                                    <p:anim calcmode="lin" valueType="num">
                                      <p:cBhvr>
                                        <p:cTn id="310" dur="3000"/>
                                        <p:tgtEl>
                                          <p:spTgt spid="6"/>
                                        </p:tgtEl>
                                        <p:attrNameLst>
                                          <p:attrName>ppt_h</p:attrName>
                                        </p:attrNameLst>
                                      </p:cBhvr>
                                      <p:tavLst>
                                        <p:tav tm="0">
                                          <p:val>
                                            <p:strVal val="ppt_h"/>
                                          </p:val>
                                        </p:tav>
                                        <p:tav tm="100000">
                                          <p:val>
                                            <p:fltVal val="0"/>
                                          </p:val>
                                        </p:tav>
                                      </p:tavLst>
                                    </p:anim>
                                    <p:anim calcmode="lin" valueType="num">
                                      <p:cBhvr>
                                        <p:cTn id="311" dur="3000"/>
                                        <p:tgtEl>
                                          <p:spTgt spid="6"/>
                                        </p:tgtEl>
                                        <p:attrNameLst>
                                          <p:attrName>ppt_x</p:attrName>
                                        </p:attrNameLst>
                                      </p:cBhvr>
                                      <p:tavLst>
                                        <p:tav tm="0">
                                          <p:val>
                                            <p:strVal val="ppt_x"/>
                                          </p:val>
                                        </p:tav>
                                        <p:tav tm="100000">
                                          <p:val>
                                            <p:fltVal val="0.5"/>
                                          </p:val>
                                        </p:tav>
                                      </p:tavLst>
                                    </p:anim>
                                    <p:anim calcmode="lin" valueType="num">
                                      <p:cBhvr>
                                        <p:cTn id="312" dur="3000"/>
                                        <p:tgtEl>
                                          <p:spTgt spid="6"/>
                                        </p:tgtEl>
                                        <p:attrNameLst>
                                          <p:attrName>ppt_y</p:attrName>
                                        </p:attrNameLst>
                                      </p:cBhvr>
                                      <p:tavLst>
                                        <p:tav tm="0">
                                          <p:val>
                                            <p:strVal val="ppt_y"/>
                                          </p:val>
                                        </p:tav>
                                        <p:tav tm="100000">
                                          <p:val>
                                            <p:fltVal val="0.5"/>
                                          </p:val>
                                        </p:tav>
                                      </p:tavLst>
                                    </p:anim>
                                    <p:set>
                                      <p:cBhvr>
                                        <p:cTn id="313" dur="1" fill="hold">
                                          <p:stCondLst>
                                            <p:cond delay="2999"/>
                                          </p:stCondLst>
                                        </p:cTn>
                                        <p:tgtEl>
                                          <p:spTgt spid="6"/>
                                        </p:tgtEl>
                                        <p:attrNameLst>
                                          <p:attrName>style.visibility</p:attrName>
                                        </p:attrNameLst>
                                      </p:cBhvr>
                                      <p:to>
                                        <p:strVal val="hidden"/>
                                      </p:to>
                                    </p:set>
                                  </p:childTnLst>
                                </p:cTn>
                              </p:par>
                              <p:par>
                                <p:cTn id="314" presetID="23" presetClass="exit" presetSubtype="544" fill="hold" nodeType="withEffect">
                                  <p:stCondLst>
                                    <p:cond delay="0"/>
                                  </p:stCondLst>
                                  <p:childTnLst>
                                    <p:anim calcmode="lin" valueType="num">
                                      <p:cBhvr>
                                        <p:cTn id="315" dur="3000"/>
                                        <p:tgtEl>
                                          <p:spTgt spid="7"/>
                                        </p:tgtEl>
                                        <p:attrNameLst>
                                          <p:attrName>ppt_w</p:attrName>
                                        </p:attrNameLst>
                                      </p:cBhvr>
                                      <p:tavLst>
                                        <p:tav tm="0">
                                          <p:val>
                                            <p:strVal val="ppt_w"/>
                                          </p:val>
                                        </p:tav>
                                        <p:tav tm="100000">
                                          <p:val>
                                            <p:fltVal val="0"/>
                                          </p:val>
                                        </p:tav>
                                      </p:tavLst>
                                    </p:anim>
                                    <p:anim calcmode="lin" valueType="num">
                                      <p:cBhvr>
                                        <p:cTn id="316" dur="3000"/>
                                        <p:tgtEl>
                                          <p:spTgt spid="7"/>
                                        </p:tgtEl>
                                        <p:attrNameLst>
                                          <p:attrName>ppt_h</p:attrName>
                                        </p:attrNameLst>
                                      </p:cBhvr>
                                      <p:tavLst>
                                        <p:tav tm="0">
                                          <p:val>
                                            <p:strVal val="ppt_h"/>
                                          </p:val>
                                        </p:tav>
                                        <p:tav tm="100000">
                                          <p:val>
                                            <p:fltVal val="0"/>
                                          </p:val>
                                        </p:tav>
                                      </p:tavLst>
                                    </p:anim>
                                    <p:anim calcmode="lin" valueType="num">
                                      <p:cBhvr>
                                        <p:cTn id="317" dur="3000"/>
                                        <p:tgtEl>
                                          <p:spTgt spid="7"/>
                                        </p:tgtEl>
                                        <p:attrNameLst>
                                          <p:attrName>ppt_x</p:attrName>
                                        </p:attrNameLst>
                                      </p:cBhvr>
                                      <p:tavLst>
                                        <p:tav tm="0">
                                          <p:val>
                                            <p:strVal val="ppt_x"/>
                                          </p:val>
                                        </p:tav>
                                        <p:tav tm="100000">
                                          <p:val>
                                            <p:fltVal val="0.5"/>
                                          </p:val>
                                        </p:tav>
                                      </p:tavLst>
                                    </p:anim>
                                    <p:anim calcmode="lin" valueType="num">
                                      <p:cBhvr>
                                        <p:cTn id="318" dur="3000"/>
                                        <p:tgtEl>
                                          <p:spTgt spid="7"/>
                                        </p:tgtEl>
                                        <p:attrNameLst>
                                          <p:attrName>ppt_y</p:attrName>
                                        </p:attrNameLst>
                                      </p:cBhvr>
                                      <p:tavLst>
                                        <p:tav tm="0">
                                          <p:val>
                                            <p:strVal val="ppt_y"/>
                                          </p:val>
                                        </p:tav>
                                        <p:tav tm="100000">
                                          <p:val>
                                            <p:fltVal val="0.5"/>
                                          </p:val>
                                        </p:tav>
                                      </p:tavLst>
                                    </p:anim>
                                    <p:set>
                                      <p:cBhvr>
                                        <p:cTn id="319" dur="1" fill="hold">
                                          <p:stCondLst>
                                            <p:cond delay="2999"/>
                                          </p:stCondLst>
                                        </p:cTn>
                                        <p:tgtEl>
                                          <p:spTgt spid="7"/>
                                        </p:tgtEl>
                                        <p:attrNameLst>
                                          <p:attrName>style.visibility</p:attrName>
                                        </p:attrNameLst>
                                      </p:cBhvr>
                                      <p:to>
                                        <p:strVal val="hidden"/>
                                      </p:to>
                                    </p:set>
                                  </p:childTnLst>
                                </p:cTn>
                              </p:par>
                              <p:par>
                                <p:cTn id="320" presetID="23" presetClass="exit" presetSubtype="544" fill="hold" nodeType="withEffect">
                                  <p:stCondLst>
                                    <p:cond delay="0"/>
                                  </p:stCondLst>
                                  <p:childTnLst>
                                    <p:anim calcmode="lin" valueType="num">
                                      <p:cBhvr>
                                        <p:cTn id="321" dur="3000"/>
                                        <p:tgtEl>
                                          <p:spTgt spid="8"/>
                                        </p:tgtEl>
                                        <p:attrNameLst>
                                          <p:attrName>ppt_w</p:attrName>
                                        </p:attrNameLst>
                                      </p:cBhvr>
                                      <p:tavLst>
                                        <p:tav tm="0">
                                          <p:val>
                                            <p:strVal val="ppt_w"/>
                                          </p:val>
                                        </p:tav>
                                        <p:tav tm="100000">
                                          <p:val>
                                            <p:fltVal val="0"/>
                                          </p:val>
                                        </p:tav>
                                      </p:tavLst>
                                    </p:anim>
                                    <p:anim calcmode="lin" valueType="num">
                                      <p:cBhvr>
                                        <p:cTn id="322" dur="3000"/>
                                        <p:tgtEl>
                                          <p:spTgt spid="8"/>
                                        </p:tgtEl>
                                        <p:attrNameLst>
                                          <p:attrName>ppt_h</p:attrName>
                                        </p:attrNameLst>
                                      </p:cBhvr>
                                      <p:tavLst>
                                        <p:tav tm="0">
                                          <p:val>
                                            <p:strVal val="ppt_h"/>
                                          </p:val>
                                        </p:tav>
                                        <p:tav tm="100000">
                                          <p:val>
                                            <p:fltVal val="0"/>
                                          </p:val>
                                        </p:tav>
                                      </p:tavLst>
                                    </p:anim>
                                    <p:anim calcmode="lin" valueType="num">
                                      <p:cBhvr>
                                        <p:cTn id="323" dur="3000"/>
                                        <p:tgtEl>
                                          <p:spTgt spid="8"/>
                                        </p:tgtEl>
                                        <p:attrNameLst>
                                          <p:attrName>ppt_x</p:attrName>
                                        </p:attrNameLst>
                                      </p:cBhvr>
                                      <p:tavLst>
                                        <p:tav tm="0">
                                          <p:val>
                                            <p:strVal val="ppt_x"/>
                                          </p:val>
                                        </p:tav>
                                        <p:tav tm="100000">
                                          <p:val>
                                            <p:fltVal val="0.5"/>
                                          </p:val>
                                        </p:tav>
                                      </p:tavLst>
                                    </p:anim>
                                    <p:anim calcmode="lin" valueType="num">
                                      <p:cBhvr>
                                        <p:cTn id="324" dur="3000"/>
                                        <p:tgtEl>
                                          <p:spTgt spid="8"/>
                                        </p:tgtEl>
                                        <p:attrNameLst>
                                          <p:attrName>ppt_y</p:attrName>
                                        </p:attrNameLst>
                                      </p:cBhvr>
                                      <p:tavLst>
                                        <p:tav tm="0">
                                          <p:val>
                                            <p:strVal val="ppt_y"/>
                                          </p:val>
                                        </p:tav>
                                        <p:tav tm="100000">
                                          <p:val>
                                            <p:fltVal val="0.5"/>
                                          </p:val>
                                        </p:tav>
                                      </p:tavLst>
                                    </p:anim>
                                    <p:set>
                                      <p:cBhvr>
                                        <p:cTn id="325" dur="1" fill="hold">
                                          <p:stCondLst>
                                            <p:cond delay="2999"/>
                                          </p:stCondLst>
                                        </p:cTn>
                                        <p:tgtEl>
                                          <p:spTgt spid="8"/>
                                        </p:tgtEl>
                                        <p:attrNameLst>
                                          <p:attrName>style.visibility</p:attrName>
                                        </p:attrNameLst>
                                      </p:cBhvr>
                                      <p:to>
                                        <p:strVal val="hidden"/>
                                      </p:to>
                                    </p:set>
                                  </p:childTnLst>
                                </p:cTn>
                              </p:par>
                              <p:par>
                                <p:cTn id="326" presetID="23" presetClass="exit" presetSubtype="544" fill="hold" nodeType="withEffect">
                                  <p:stCondLst>
                                    <p:cond delay="0"/>
                                  </p:stCondLst>
                                  <p:childTnLst>
                                    <p:anim calcmode="lin" valueType="num">
                                      <p:cBhvr>
                                        <p:cTn id="327" dur="3000"/>
                                        <p:tgtEl>
                                          <p:spTgt spid="9"/>
                                        </p:tgtEl>
                                        <p:attrNameLst>
                                          <p:attrName>ppt_w</p:attrName>
                                        </p:attrNameLst>
                                      </p:cBhvr>
                                      <p:tavLst>
                                        <p:tav tm="0">
                                          <p:val>
                                            <p:strVal val="ppt_w"/>
                                          </p:val>
                                        </p:tav>
                                        <p:tav tm="100000">
                                          <p:val>
                                            <p:fltVal val="0"/>
                                          </p:val>
                                        </p:tav>
                                      </p:tavLst>
                                    </p:anim>
                                    <p:anim calcmode="lin" valueType="num">
                                      <p:cBhvr>
                                        <p:cTn id="328" dur="3000"/>
                                        <p:tgtEl>
                                          <p:spTgt spid="9"/>
                                        </p:tgtEl>
                                        <p:attrNameLst>
                                          <p:attrName>ppt_h</p:attrName>
                                        </p:attrNameLst>
                                      </p:cBhvr>
                                      <p:tavLst>
                                        <p:tav tm="0">
                                          <p:val>
                                            <p:strVal val="ppt_h"/>
                                          </p:val>
                                        </p:tav>
                                        <p:tav tm="100000">
                                          <p:val>
                                            <p:fltVal val="0"/>
                                          </p:val>
                                        </p:tav>
                                      </p:tavLst>
                                    </p:anim>
                                    <p:anim calcmode="lin" valueType="num">
                                      <p:cBhvr>
                                        <p:cTn id="329" dur="3000"/>
                                        <p:tgtEl>
                                          <p:spTgt spid="9"/>
                                        </p:tgtEl>
                                        <p:attrNameLst>
                                          <p:attrName>ppt_x</p:attrName>
                                        </p:attrNameLst>
                                      </p:cBhvr>
                                      <p:tavLst>
                                        <p:tav tm="0">
                                          <p:val>
                                            <p:strVal val="ppt_x"/>
                                          </p:val>
                                        </p:tav>
                                        <p:tav tm="100000">
                                          <p:val>
                                            <p:fltVal val="0.5"/>
                                          </p:val>
                                        </p:tav>
                                      </p:tavLst>
                                    </p:anim>
                                    <p:anim calcmode="lin" valueType="num">
                                      <p:cBhvr>
                                        <p:cTn id="330" dur="3000"/>
                                        <p:tgtEl>
                                          <p:spTgt spid="9"/>
                                        </p:tgtEl>
                                        <p:attrNameLst>
                                          <p:attrName>ppt_y</p:attrName>
                                        </p:attrNameLst>
                                      </p:cBhvr>
                                      <p:tavLst>
                                        <p:tav tm="0">
                                          <p:val>
                                            <p:strVal val="ppt_y"/>
                                          </p:val>
                                        </p:tav>
                                        <p:tav tm="100000">
                                          <p:val>
                                            <p:fltVal val="0.5"/>
                                          </p:val>
                                        </p:tav>
                                      </p:tavLst>
                                    </p:anim>
                                    <p:set>
                                      <p:cBhvr>
                                        <p:cTn id="331" dur="1" fill="hold">
                                          <p:stCondLst>
                                            <p:cond delay="2999"/>
                                          </p:stCondLst>
                                        </p:cTn>
                                        <p:tgtEl>
                                          <p:spTgt spid="9"/>
                                        </p:tgtEl>
                                        <p:attrNameLst>
                                          <p:attrName>style.visibility</p:attrName>
                                        </p:attrNameLst>
                                      </p:cBhvr>
                                      <p:to>
                                        <p:strVal val="hidden"/>
                                      </p:to>
                                    </p:set>
                                  </p:childTnLst>
                                </p:cTn>
                              </p:par>
                              <p:par>
                                <p:cTn id="332" presetID="23" presetClass="exit" presetSubtype="544" fill="hold" nodeType="withEffect">
                                  <p:stCondLst>
                                    <p:cond delay="0"/>
                                  </p:stCondLst>
                                  <p:childTnLst>
                                    <p:anim calcmode="lin" valueType="num">
                                      <p:cBhvr>
                                        <p:cTn id="333" dur="3000"/>
                                        <p:tgtEl>
                                          <p:spTgt spid="10"/>
                                        </p:tgtEl>
                                        <p:attrNameLst>
                                          <p:attrName>ppt_w</p:attrName>
                                        </p:attrNameLst>
                                      </p:cBhvr>
                                      <p:tavLst>
                                        <p:tav tm="0">
                                          <p:val>
                                            <p:strVal val="ppt_w"/>
                                          </p:val>
                                        </p:tav>
                                        <p:tav tm="100000">
                                          <p:val>
                                            <p:fltVal val="0"/>
                                          </p:val>
                                        </p:tav>
                                      </p:tavLst>
                                    </p:anim>
                                    <p:anim calcmode="lin" valueType="num">
                                      <p:cBhvr>
                                        <p:cTn id="334" dur="3000"/>
                                        <p:tgtEl>
                                          <p:spTgt spid="10"/>
                                        </p:tgtEl>
                                        <p:attrNameLst>
                                          <p:attrName>ppt_h</p:attrName>
                                        </p:attrNameLst>
                                      </p:cBhvr>
                                      <p:tavLst>
                                        <p:tav tm="0">
                                          <p:val>
                                            <p:strVal val="ppt_h"/>
                                          </p:val>
                                        </p:tav>
                                        <p:tav tm="100000">
                                          <p:val>
                                            <p:fltVal val="0"/>
                                          </p:val>
                                        </p:tav>
                                      </p:tavLst>
                                    </p:anim>
                                    <p:anim calcmode="lin" valueType="num">
                                      <p:cBhvr>
                                        <p:cTn id="335" dur="3000"/>
                                        <p:tgtEl>
                                          <p:spTgt spid="10"/>
                                        </p:tgtEl>
                                        <p:attrNameLst>
                                          <p:attrName>ppt_x</p:attrName>
                                        </p:attrNameLst>
                                      </p:cBhvr>
                                      <p:tavLst>
                                        <p:tav tm="0">
                                          <p:val>
                                            <p:strVal val="ppt_x"/>
                                          </p:val>
                                        </p:tav>
                                        <p:tav tm="100000">
                                          <p:val>
                                            <p:fltVal val="0.5"/>
                                          </p:val>
                                        </p:tav>
                                      </p:tavLst>
                                    </p:anim>
                                    <p:anim calcmode="lin" valueType="num">
                                      <p:cBhvr>
                                        <p:cTn id="336" dur="3000"/>
                                        <p:tgtEl>
                                          <p:spTgt spid="10"/>
                                        </p:tgtEl>
                                        <p:attrNameLst>
                                          <p:attrName>ppt_y</p:attrName>
                                        </p:attrNameLst>
                                      </p:cBhvr>
                                      <p:tavLst>
                                        <p:tav tm="0">
                                          <p:val>
                                            <p:strVal val="ppt_y"/>
                                          </p:val>
                                        </p:tav>
                                        <p:tav tm="100000">
                                          <p:val>
                                            <p:fltVal val="0.5"/>
                                          </p:val>
                                        </p:tav>
                                      </p:tavLst>
                                    </p:anim>
                                    <p:set>
                                      <p:cBhvr>
                                        <p:cTn id="337" dur="1" fill="hold">
                                          <p:stCondLst>
                                            <p:cond delay="2999"/>
                                          </p:stCondLst>
                                        </p:cTn>
                                        <p:tgtEl>
                                          <p:spTgt spid="10"/>
                                        </p:tgtEl>
                                        <p:attrNameLst>
                                          <p:attrName>style.visibility</p:attrName>
                                        </p:attrNameLst>
                                      </p:cBhvr>
                                      <p:to>
                                        <p:strVal val="hidden"/>
                                      </p:to>
                                    </p:set>
                                  </p:childTnLst>
                                </p:cTn>
                              </p:par>
                              <p:par>
                                <p:cTn id="338" presetID="23" presetClass="exit" presetSubtype="544" fill="hold" nodeType="withEffect">
                                  <p:stCondLst>
                                    <p:cond delay="0"/>
                                  </p:stCondLst>
                                  <p:childTnLst>
                                    <p:anim calcmode="lin" valueType="num">
                                      <p:cBhvr>
                                        <p:cTn id="339" dur="3000"/>
                                        <p:tgtEl>
                                          <p:spTgt spid="11"/>
                                        </p:tgtEl>
                                        <p:attrNameLst>
                                          <p:attrName>ppt_w</p:attrName>
                                        </p:attrNameLst>
                                      </p:cBhvr>
                                      <p:tavLst>
                                        <p:tav tm="0">
                                          <p:val>
                                            <p:strVal val="ppt_w"/>
                                          </p:val>
                                        </p:tav>
                                        <p:tav tm="100000">
                                          <p:val>
                                            <p:fltVal val="0"/>
                                          </p:val>
                                        </p:tav>
                                      </p:tavLst>
                                    </p:anim>
                                    <p:anim calcmode="lin" valueType="num">
                                      <p:cBhvr>
                                        <p:cTn id="340" dur="3000"/>
                                        <p:tgtEl>
                                          <p:spTgt spid="11"/>
                                        </p:tgtEl>
                                        <p:attrNameLst>
                                          <p:attrName>ppt_h</p:attrName>
                                        </p:attrNameLst>
                                      </p:cBhvr>
                                      <p:tavLst>
                                        <p:tav tm="0">
                                          <p:val>
                                            <p:strVal val="ppt_h"/>
                                          </p:val>
                                        </p:tav>
                                        <p:tav tm="100000">
                                          <p:val>
                                            <p:fltVal val="0"/>
                                          </p:val>
                                        </p:tav>
                                      </p:tavLst>
                                    </p:anim>
                                    <p:anim calcmode="lin" valueType="num">
                                      <p:cBhvr>
                                        <p:cTn id="341" dur="3000"/>
                                        <p:tgtEl>
                                          <p:spTgt spid="11"/>
                                        </p:tgtEl>
                                        <p:attrNameLst>
                                          <p:attrName>ppt_x</p:attrName>
                                        </p:attrNameLst>
                                      </p:cBhvr>
                                      <p:tavLst>
                                        <p:tav tm="0">
                                          <p:val>
                                            <p:strVal val="ppt_x"/>
                                          </p:val>
                                        </p:tav>
                                        <p:tav tm="100000">
                                          <p:val>
                                            <p:fltVal val="0.5"/>
                                          </p:val>
                                        </p:tav>
                                      </p:tavLst>
                                    </p:anim>
                                    <p:anim calcmode="lin" valueType="num">
                                      <p:cBhvr>
                                        <p:cTn id="342" dur="3000"/>
                                        <p:tgtEl>
                                          <p:spTgt spid="11"/>
                                        </p:tgtEl>
                                        <p:attrNameLst>
                                          <p:attrName>ppt_y</p:attrName>
                                        </p:attrNameLst>
                                      </p:cBhvr>
                                      <p:tavLst>
                                        <p:tav tm="0">
                                          <p:val>
                                            <p:strVal val="ppt_y"/>
                                          </p:val>
                                        </p:tav>
                                        <p:tav tm="100000">
                                          <p:val>
                                            <p:fltVal val="0.5"/>
                                          </p:val>
                                        </p:tav>
                                      </p:tavLst>
                                    </p:anim>
                                    <p:set>
                                      <p:cBhvr>
                                        <p:cTn id="343" dur="1" fill="hold">
                                          <p:stCondLst>
                                            <p:cond delay="2999"/>
                                          </p:stCondLst>
                                        </p:cTn>
                                        <p:tgtEl>
                                          <p:spTgt spid="11"/>
                                        </p:tgtEl>
                                        <p:attrNameLst>
                                          <p:attrName>style.visibility</p:attrName>
                                        </p:attrNameLst>
                                      </p:cBhvr>
                                      <p:to>
                                        <p:strVal val="hidden"/>
                                      </p:to>
                                    </p:set>
                                  </p:childTnLst>
                                </p:cTn>
                              </p:par>
                              <p:par>
                                <p:cTn id="344" presetID="23" presetClass="exit" presetSubtype="544" fill="hold" nodeType="withEffect">
                                  <p:stCondLst>
                                    <p:cond delay="0"/>
                                  </p:stCondLst>
                                  <p:childTnLst>
                                    <p:anim calcmode="lin" valueType="num">
                                      <p:cBhvr>
                                        <p:cTn id="345" dur="3000"/>
                                        <p:tgtEl>
                                          <p:spTgt spid="12"/>
                                        </p:tgtEl>
                                        <p:attrNameLst>
                                          <p:attrName>ppt_w</p:attrName>
                                        </p:attrNameLst>
                                      </p:cBhvr>
                                      <p:tavLst>
                                        <p:tav tm="0">
                                          <p:val>
                                            <p:strVal val="ppt_w"/>
                                          </p:val>
                                        </p:tav>
                                        <p:tav tm="100000">
                                          <p:val>
                                            <p:fltVal val="0"/>
                                          </p:val>
                                        </p:tav>
                                      </p:tavLst>
                                    </p:anim>
                                    <p:anim calcmode="lin" valueType="num">
                                      <p:cBhvr>
                                        <p:cTn id="346" dur="3000"/>
                                        <p:tgtEl>
                                          <p:spTgt spid="12"/>
                                        </p:tgtEl>
                                        <p:attrNameLst>
                                          <p:attrName>ppt_h</p:attrName>
                                        </p:attrNameLst>
                                      </p:cBhvr>
                                      <p:tavLst>
                                        <p:tav tm="0">
                                          <p:val>
                                            <p:strVal val="ppt_h"/>
                                          </p:val>
                                        </p:tav>
                                        <p:tav tm="100000">
                                          <p:val>
                                            <p:fltVal val="0"/>
                                          </p:val>
                                        </p:tav>
                                      </p:tavLst>
                                    </p:anim>
                                    <p:anim calcmode="lin" valueType="num">
                                      <p:cBhvr>
                                        <p:cTn id="347" dur="3000"/>
                                        <p:tgtEl>
                                          <p:spTgt spid="12"/>
                                        </p:tgtEl>
                                        <p:attrNameLst>
                                          <p:attrName>ppt_x</p:attrName>
                                        </p:attrNameLst>
                                      </p:cBhvr>
                                      <p:tavLst>
                                        <p:tav tm="0">
                                          <p:val>
                                            <p:strVal val="ppt_x"/>
                                          </p:val>
                                        </p:tav>
                                        <p:tav tm="100000">
                                          <p:val>
                                            <p:fltVal val="0.5"/>
                                          </p:val>
                                        </p:tav>
                                      </p:tavLst>
                                    </p:anim>
                                    <p:anim calcmode="lin" valueType="num">
                                      <p:cBhvr>
                                        <p:cTn id="348" dur="3000"/>
                                        <p:tgtEl>
                                          <p:spTgt spid="12"/>
                                        </p:tgtEl>
                                        <p:attrNameLst>
                                          <p:attrName>ppt_y</p:attrName>
                                        </p:attrNameLst>
                                      </p:cBhvr>
                                      <p:tavLst>
                                        <p:tav tm="0">
                                          <p:val>
                                            <p:strVal val="ppt_y"/>
                                          </p:val>
                                        </p:tav>
                                        <p:tav tm="100000">
                                          <p:val>
                                            <p:fltVal val="0.5"/>
                                          </p:val>
                                        </p:tav>
                                      </p:tavLst>
                                    </p:anim>
                                    <p:set>
                                      <p:cBhvr>
                                        <p:cTn id="349" dur="1" fill="hold">
                                          <p:stCondLst>
                                            <p:cond delay="2999"/>
                                          </p:stCondLst>
                                        </p:cTn>
                                        <p:tgtEl>
                                          <p:spTgt spid="12"/>
                                        </p:tgtEl>
                                        <p:attrNameLst>
                                          <p:attrName>style.visibility</p:attrName>
                                        </p:attrNameLst>
                                      </p:cBhvr>
                                      <p:to>
                                        <p:strVal val="hidden"/>
                                      </p:to>
                                    </p:set>
                                  </p:childTnLst>
                                </p:cTn>
                              </p:par>
                              <p:par>
                                <p:cTn id="350" presetID="23" presetClass="exit" presetSubtype="544" fill="hold" nodeType="withEffect">
                                  <p:stCondLst>
                                    <p:cond delay="0"/>
                                  </p:stCondLst>
                                  <p:childTnLst>
                                    <p:anim calcmode="lin" valueType="num">
                                      <p:cBhvr>
                                        <p:cTn id="351" dur="3000"/>
                                        <p:tgtEl>
                                          <p:spTgt spid="13"/>
                                        </p:tgtEl>
                                        <p:attrNameLst>
                                          <p:attrName>ppt_w</p:attrName>
                                        </p:attrNameLst>
                                      </p:cBhvr>
                                      <p:tavLst>
                                        <p:tav tm="0">
                                          <p:val>
                                            <p:strVal val="ppt_w"/>
                                          </p:val>
                                        </p:tav>
                                        <p:tav tm="100000">
                                          <p:val>
                                            <p:fltVal val="0"/>
                                          </p:val>
                                        </p:tav>
                                      </p:tavLst>
                                    </p:anim>
                                    <p:anim calcmode="lin" valueType="num">
                                      <p:cBhvr>
                                        <p:cTn id="352" dur="3000"/>
                                        <p:tgtEl>
                                          <p:spTgt spid="13"/>
                                        </p:tgtEl>
                                        <p:attrNameLst>
                                          <p:attrName>ppt_h</p:attrName>
                                        </p:attrNameLst>
                                      </p:cBhvr>
                                      <p:tavLst>
                                        <p:tav tm="0">
                                          <p:val>
                                            <p:strVal val="ppt_h"/>
                                          </p:val>
                                        </p:tav>
                                        <p:tav tm="100000">
                                          <p:val>
                                            <p:fltVal val="0"/>
                                          </p:val>
                                        </p:tav>
                                      </p:tavLst>
                                    </p:anim>
                                    <p:anim calcmode="lin" valueType="num">
                                      <p:cBhvr>
                                        <p:cTn id="353" dur="3000"/>
                                        <p:tgtEl>
                                          <p:spTgt spid="13"/>
                                        </p:tgtEl>
                                        <p:attrNameLst>
                                          <p:attrName>ppt_x</p:attrName>
                                        </p:attrNameLst>
                                      </p:cBhvr>
                                      <p:tavLst>
                                        <p:tav tm="0">
                                          <p:val>
                                            <p:strVal val="ppt_x"/>
                                          </p:val>
                                        </p:tav>
                                        <p:tav tm="100000">
                                          <p:val>
                                            <p:fltVal val="0.5"/>
                                          </p:val>
                                        </p:tav>
                                      </p:tavLst>
                                    </p:anim>
                                    <p:anim calcmode="lin" valueType="num">
                                      <p:cBhvr>
                                        <p:cTn id="354" dur="3000"/>
                                        <p:tgtEl>
                                          <p:spTgt spid="13"/>
                                        </p:tgtEl>
                                        <p:attrNameLst>
                                          <p:attrName>ppt_y</p:attrName>
                                        </p:attrNameLst>
                                      </p:cBhvr>
                                      <p:tavLst>
                                        <p:tav tm="0">
                                          <p:val>
                                            <p:strVal val="ppt_y"/>
                                          </p:val>
                                        </p:tav>
                                        <p:tav tm="100000">
                                          <p:val>
                                            <p:fltVal val="0.5"/>
                                          </p:val>
                                        </p:tav>
                                      </p:tavLst>
                                    </p:anim>
                                    <p:set>
                                      <p:cBhvr>
                                        <p:cTn id="355" dur="1" fill="hold">
                                          <p:stCondLst>
                                            <p:cond delay="2999"/>
                                          </p:stCondLst>
                                        </p:cTn>
                                        <p:tgtEl>
                                          <p:spTgt spid="13"/>
                                        </p:tgtEl>
                                        <p:attrNameLst>
                                          <p:attrName>style.visibility</p:attrName>
                                        </p:attrNameLst>
                                      </p:cBhvr>
                                      <p:to>
                                        <p:strVal val="hidden"/>
                                      </p:to>
                                    </p:set>
                                  </p:childTnLst>
                                </p:cTn>
                              </p:par>
                              <p:par>
                                <p:cTn id="356" presetID="23" presetClass="exit" presetSubtype="544" fill="hold" nodeType="withEffect">
                                  <p:stCondLst>
                                    <p:cond delay="0"/>
                                  </p:stCondLst>
                                  <p:childTnLst>
                                    <p:anim calcmode="lin" valueType="num">
                                      <p:cBhvr>
                                        <p:cTn id="357" dur="3000"/>
                                        <p:tgtEl>
                                          <p:spTgt spid="14"/>
                                        </p:tgtEl>
                                        <p:attrNameLst>
                                          <p:attrName>ppt_w</p:attrName>
                                        </p:attrNameLst>
                                      </p:cBhvr>
                                      <p:tavLst>
                                        <p:tav tm="0">
                                          <p:val>
                                            <p:strVal val="ppt_w"/>
                                          </p:val>
                                        </p:tav>
                                        <p:tav tm="100000">
                                          <p:val>
                                            <p:fltVal val="0"/>
                                          </p:val>
                                        </p:tav>
                                      </p:tavLst>
                                    </p:anim>
                                    <p:anim calcmode="lin" valueType="num">
                                      <p:cBhvr>
                                        <p:cTn id="358" dur="3000"/>
                                        <p:tgtEl>
                                          <p:spTgt spid="14"/>
                                        </p:tgtEl>
                                        <p:attrNameLst>
                                          <p:attrName>ppt_h</p:attrName>
                                        </p:attrNameLst>
                                      </p:cBhvr>
                                      <p:tavLst>
                                        <p:tav tm="0">
                                          <p:val>
                                            <p:strVal val="ppt_h"/>
                                          </p:val>
                                        </p:tav>
                                        <p:tav tm="100000">
                                          <p:val>
                                            <p:fltVal val="0"/>
                                          </p:val>
                                        </p:tav>
                                      </p:tavLst>
                                    </p:anim>
                                    <p:anim calcmode="lin" valueType="num">
                                      <p:cBhvr>
                                        <p:cTn id="359" dur="3000"/>
                                        <p:tgtEl>
                                          <p:spTgt spid="14"/>
                                        </p:tgtEl>
                                        <p:attrNameLst>
                                          <p:attrName>ppt_x</p:attrName>
                                        </p:attrNameLst>
                                      </p:cBhvr>
                                      <p:tavLst>
                                        <p:tav tm="0">
                                          <p:val>
                                            <p:strVal val="ppt_x"/>
                                          </p:val>
                                        </p:tav>
                                        <p:tav tm="100000">
                                          <p:val>
                                            <p:fltVal val="0.5"/>
                                          </p:val>
                                        </p:tav>
                                      </p:tavLst>
                                    </p:anim>
                                    <p:anim calcmode="lin" valueType="num">
                                      <p:cBhvr>
                                        <p:cTn id="360" dur="3000"/>
                                        <p:tgtEl>
                                          <p:spTgt spid="14"/>
                                        </p:tgtEl>
                                        <p:attrNameLst>
                                          <p:attrName>ppt_y</p:attrName>
                                        </p:attrNameLst>
                                      </p:cBhvr>
                                      <p:tavLst>
                                        <p:tav tm="0">
                                          <p:val>
                                            <p:strVal val="ppt_y"/>
                                          </p:val>
                                        </p:tav>
                                        <p:tav tm="100000">
                                          <p:val>
                                            <p:fltVal val="0.5"/>
                                          </p:val>
                                        </p:tav>
                                      </p:tavLst>
                                    </p:anim>
                                    <p:set>
                                      <p:cBhvr>
                                        <p:cTn id="361" dur="1" fill="hold">
                                          <p:stCondLst>
                                            <p:cond delay="2999"/>
                                          </p:stCondLst>
                                        </p:cTn>
                                        <p:tgtEl>
                                          <p:spTgt spid="14"/>
                                        </p:tgtEl>
                                        <p:attrNameLst>
                                          <p:attrName>style.visibility</p:attrName>
                                        </p:attrNameLst>
                                      </p:cBhvr>
                                      <p:to>
                                        <p:strVal val="hidden"/>
                                      </p:to>
                                    </p:set>
                                  </p:childTnLst>
                                </p:cTn>
                              </p:par>
                              <p:par>
                                <p:cTn id="362" presetID="23" presetClass="exit" presetSubtype="544" fill="hold" nodeType="withEffect">
                                  <p:stCondLst>
                                    <p:cond delay="0"/>
                                  </p:stCondLst>
                                  <p:childTnLst>
                                    <p:anim calcmode="lin" valueType="num">
                                      <p:cBhvr>
                                        <p:cTn id="363" dur="3000"/>
                                        <p:tgtEl>
                                          <p:spTgt spid="15"/>
                                        </p:tgtEl>
                                        <p:attrNameLst>
                                          <p:attrName>ppt_w</p:attrName>
                                        </p:attrNameLst>
                                      </p:cBhvr>
                                      <p:tavLst>
                                        <p:tav tm="0">
                                          <p:val>
                                            <p:strVal val="ppt_w"/>
                                          </p:val>
                                        </p:tav>
                                        <p:tav tm="100000">
                                          <p:val>
                                            <p:fltVal val="0"/>
                                          </p:val>
                                        </p:tav>
                                      </p:tavLst>
                                    </p:anim>
                                    <p:anim calcmode="lin" valueType="num">
                                      <p:cBhvr>
                                        <p:cTn id="364" dur="3000"/>
                                        <p:tgtEl>
                                          <p:spTgt spid="15"/>
                                        </p:tgtEl>
                                        <p:attrNameLst>
                                          <p:attrName>ppt_h</p:attrName>
                                        </p:attrNameLst>
                                      </p:cBhvr>
                                      <p:tavLst>
                                        <p:tav tm="0">
                                          <p:val>
                                            <p:strVal val="ppt_h"/>
                                          </p:val>
                                        </p:tav>
                                        <p:tav tm="100000">
                                          <p:val>
                                            <p:fltVal val="0"/>
                                          </p:val>
                                        </p:tav>
                                      </p:tavLst>
                                    </p:anim>
                                    <p:anim calcmode="lin" valueType="num">
                                      <p:cBhvr>
                                        <p:cTn id="365" dur="3000"/>
                                        <p:tgtEl>
                                          <p:spTgt spid="15"/>
                                        </p:tgtEl>
                                        <p:attrNameLst>
                                          <p:attrName>ppt_x</p:attrName>
                                        </p:attrNameLst>
                                      </p:cBhvr>
                                      <p:tavLst>
                                        <p:tav tm="0">
                                          <p:val>
                                            <p:strVal val="ppt_x"/>
                                          </p:val>
                                        </p:tav>
                                        <p:tav tm="100000">
                                          <p:val>
                                            <p:fltVal val="0.5"/>
                                          </p:val>
                                        </p:tav>
                                      </p:tavLst>
                                    </p:anim>
                                    <p:anim calcmode="lin" valueType="num">
                                      <p:cBhvr>
                                        <p:cTn id="366" dur="3000"/>
                                        <p:tgtEl>
                                          <p:spTgt spid="15"/>
                                        </p:tgtEl>
                                        <p:attrNameLst>
                                          <p:attrName>ppt_y</p:attrName>
                                        </p:attrNameLst>
                                      </p:cBhvr>
                                      <p:tavLst>
                                        <p:tav tm="0">
                                          <p:val>
                                            <p:strVal val="ppt_y"/>
                                          </p:val>
                                        </p:tav>
                                        <p:tav tm="100000">
                                          <p:val>
                                            <p:fltVal val="0.5"/>
                                          </p:val>
                                        </p:tav>
                                      </p:tavLst>
                                    </p:anim>
                                    <p:set>
                                      <p:cBhvr>
                                        <p:cTn id="367" dur="1" fill="hold">
                                          <p:stCondLst>
                                            <p:cond delay="2999"/>
                                          </p:stCondLst>
                                        </p:cTn>
                                        <p:tgtEl>
                                          <p:spTgt spid="15"/>
                                        </p:tgtEl>
                                        <p:attrNameLst>
                                          <p:attrName>style.visibility</p:attrName>
                                        </p:attrNameLst>
                                      </p:cBhvr>
                                      <p:to>
                                        <p:strVal val="hidden"/>
                                      </p:to>
                                    </p:set>
                                  </p:childTnLst>
                                </p:cTn>
                              </p:par>
                              <p:par>
                                <p:cTn id="368" presetID="23" presetClass="exit" presetSubtype="544" fill="hold" nodeType="withEffect">
                                  <p:stCondLst>
                                    <p:cond delay="0"/>
                                  </p:stCondLst>
                                  <p:childTnLst>
                                    <p:anim calcmode="lin" valueType="num">
                                      <p:cBhvr>
                                        <p:cTn id="369" dur="3000"/>
                                        <p:tgtEl>
                                          <p:spTgt spid="16"/>
                                        </p:tgtEl>
                                        <p:attrNameLst>
                                          <p:attrName>ppt_w</p:attrName>
                                        </p:attrNameLst>
                                      </p:cBhvr>
                                      <p:tavLst>
                                        <p:tav tm="0">
                                          <p:val>
                                            <p:strVal val="ppt_w"/>
                                          </p:val>
                                        </p:tav>
                                        <p:tav tm="100000">
                                          <p:val>
                                            <p:fltVal val="0"/>
                                          </p:val>
                                        </p:tav>
                                      </p:tavLst>
                                    </p:anim>
                                    <p:anim calcmode="lin" valueType="num">
                                      <p:cBhvr>
                                        <p:cTn id="370" dur="3000"/>
                                        <p:tgtEl>
                                          <p:spTgt spid="16"/>
                                        </p:tgtEl>
                                        <p:attrNameLst>
                                          <p:attrName>ppt_h</p:attrName>
                                        </p:attrNameLst>
                                      </p:cBhvr>
                                      <p:tavLst>
                                        <p:tav tm="0">
                                          <p:val>
                                            <p:strVal val="ppt_h"/>
                                          </p:val>
                                        </p:tav>
                                        <p:tav tm="100000">
                                          <p:val>
                                            <p:fltVal val="0"/>
                                          </p:val>
                                        </p:tav>
                                      </p:tavLst>
                                    </p:anim>
                                    <p:anim calcmode="lin" valueType="num">
                                      <p:cBhvr>
                                        <p:cTn id="371" dur="3000"/>
                                        <p:tgtEl>
                                          <p:spTgt spid="16"/>
                                        </p:tgtEl>
                                        <p:attrNameLst>
                                          <p:attrName>ppt_x</p:attrName>
                                        </p:attrNameLst>
                                      </p:cBhvr>
                                      <p:tavLst>
                                        <p:tav tm="0">
                                          <p:val>
                                            <p:strVal val="ppt_x"/>
                                          </p:val>
                                        </p:tav>
                                        <p:tav tm="100000">
                                          <p:val>
                                            <p:fltVal val="0.5"/>
                                          </p:val>
                                        </p:tav>
                                      </p:tavLst>
                                    </p:anim>
                                    <p:anim calcmode="lin" valueType="num">
                                      <p:cBhvr>
                                        <p:cTn id="372" dur="3000"/>
                                        <p:tgtEl>
                                          <p:spTgt spid="16"/>
                                        </p:tgtEl>
                                        <p:attrNameLst>
                                          <p:attrName>ppt_y</p:attrName>
                                        </p:attrNameLst>
                                      </p:cBhvr>
                                      <p:tavLst>
                                        <p:tav tm="0">
                                          <p:val>
                                            <p:strVal val="ppt_y"/>
                                          </p:val>
                                        </p:tav>
                                        <p:tav tm="100000">
                                          <p:val>
                                            <p:fltVal val="0.5"/>
                                          </p:val>
                                        </p:tav>
                                      </p:tavLst>
                                    </p:anim>
                                    <p:set>
                                      <p:cBhvr>
                                        <p:cTn id="373" dur="1" fill="hold">
                                          <p:stCondLst>
                                            <p:cond delay="2999"/>
                                          </p:stCondLst>
                                        </p:cTn>
                                        <p:tgtEl>
                                          <p:spTgt spid="16"/>
                                        </p:tgtEl>
                                        <p:attrNameLst>
                                          <p:attrName>style.visibility</p:attrName>
                                        </p:attrNameLst>
                                      </p:cBhvr>
                                      <p:to>
                                        <p:strVal val="hidden"/>
                                      </p:to>
                                    </p:set>
                                  </p:childTnLst>
                                </p:cTn>
                              </p:par>
                              <p:par>
                                <p:cTn id="374" presetID="23" presetClass="exit" presetSubtype="544" fill="hold" nodeType="withEffect">
                                  <p:stCondLst>
                                    <p:cond delay="0"/>
                                  </p:stCondLst>
                                  <p:childTnLst>
                                    <p:anim calcmode="lin" valueType="num">
                                      <p:cBhvr>
                                        <p:cTn id="375" dur="3000"/>
                                        <p:tgtEl>
                                          <p:spTgt spid="17"/>
                                        </p:tgtEl>
                                        <p:attrNameLst>
                                          <p:attrName>ppt_w</p:attrName>
                                        </p:attrNameLst>
                                      </p:cBhvr>
                                      <p:tavLst>
                                        <p:tav tm="0">
                                          <p:val>
                                            <p:strVal val="ppt_w"/>
                                          </p:val>
                                        </p:tav>
                                        <p:tav tm="100000">
                                          <p:val>
                                            <p:fltVal val="0"/>
                                          </p:val>
                                        </p:tav>
                                      </p:tavLst>
                                    </p:anim>
                                    <p:anim calcmode="lin" valueType="num">
                                      <p:cBhvr>
                                        <p:cTn id="376" dur="3000"/>
                                        <p:tgtEl>
                                          <p:spTgt spid="17"/>
                                        </p:tgtEl>
                                        <p:attrNameLst>
                                          <p:attrName>ppt_h</p:attrName>
                                        </p:attrNameLst>
                                      </p:cBhvr>
                                      <p:tavLst>
                                        <p:tav tm="0">
                                          <p:val>
                                            <p:strVal val="ppt_h"/>
                                          </p:val>
                                        </p:tav>
                                        <p:tav tm="100000">
                                          <p:val>
                                            <p:fltVal val="0"/>
                                          </p:val>
                                        </p:tav>
                                      </p:tavLst>
                                    </p:anim>
                                    <p:anim calcmode="lin" valueType="num">
                                      <p:cBhvr>
                                        <p:cTn id="377" dur="3000"/>
                                        <p:tgtEl>
                                          <p:spTgt spid="17"/>
                                        </p:tgtEl>
                                        <p:attrNameLst>
                                          <p:attrName>ppt_x</p:attrName>
                                        </p:attrNameLst>
                                      </p:cBhvr>
                                      <p:tavLst>
                                        <p:tav tm="0">
                                          <p:val>
                                            <p:strVal val="ppt_x"/>
                                          </p:val>
                                        </p:tav>
                                        <p:tav tm="100000">
                                          <p:val>
                                            <p:fltVal val="0.5"/>
                                          </p:val>
                                        </p:tav>
                                      </p:tavLst>
                                    </p:anim>
                                    <p:anim calcmode="lin" valueType="num">
                                      <p:cBhvr>
                                        <p:cTn id="378" dur="3000"/>
                                        <p:tgtEl>
                                          <p:spTgt spid="17"/>
                                        </p:tgtEl>
                                        <p:attrNameLst>
                                          <p:attrName>ppt_y</p:attrName>
                                        </p:attrNameLst>
                                      </p:cBhvr>
                                      <p:tavLst>
                                        <p:tav tm="0">
                                          <p:val>
                                            <p:strVal val="ppt_y"/>
                                          </p:val>
                                        </p:tav>
                                        <p:tav tm="100000">
                                          <p:val>
                                            <p:fltVal val="0.5"/>
                                          </p:val>
                                        </p:tav>
                                      </p:tavLst>
                                    </p:anim>
                                    <p:set>
                                      <p:cBhvr>
                                        <p:cTn id="379" dur="1" fill="hold">
                                          <p:stCondLst>
                                            <p:cond delay="2999"/>
                                          </p:stCondLst>
                                        </p:cTn>
                                        <p:tgtEl>
                                          <p:spTgt spid="17"/>
                                        </p:tgtEl>
                                        <p:attrNameLst>
                                          <p:attrName>style.visibility</p:attrName>
                                        </p:attrNameLst>
                                      </p:cBhvr>
                                      <p:to>
                                        <p:strVal val="hidden"/>
                                      </p:to>
                                    </p:set>
                                  </p:childTnLst>
                                </p:cTn>
                              </p:par>
                              <p:par>
                                <p:cTn id="380" presetID="23" presetClass="exit" presetSubtype="544" fill="hold" nodeType="withEffect">
                                  <p:stCondLst>
                                    <p:cond delay="0"/>
                                  </p:stCondLst>
                                  <p:childTnLst>
                                    <p:anim calcmode="lin" valueType="num">
                                      <p:cBhvr>
                                        <p:cTn id="381" dur="3000"/>
                                        <p:tgtEl>
                                          <p:spTgt spid="18"/>
                                        </p:tgtEl>
                                        <p:attrNameLst>
                                          <p:attrName>ppt_w</p:attrName>
                                        </p:attrNameLst>
                                      </p:cBhvr>
                                      <p:tavLst>
                                        <p:tav tm="0">
                                          <p:val>
                                            <p:strVal val="ppt_w"/>
                                          </p:val>
                                        </p:tav>
                                        <p:tav tm="100000">
                                          <p:val>
                                            <p:fltVal val="0"/>
                                          </p:val>
                                        </p:tav>
                                      </p:tavLst>
                                    </p:anim>
                                    <p:anim calcmode="lin" valueType="num">
                                      <p:cBhvr>
                                        <p:cTn id="382" dur="3000"/>
                                        <p:tgtEl>
                                          <p:spTgt spid="18"/>
                                        </p:tgtEl>
                                        <p:attrNameLst>
                                          <p:attrName>ppt_h</p:attrName>
                                        </p:attrNameLst>
                                      </p:cBhvr>
                                      <p:tavLst>
                                        <p:tav tm="0">
                                          <p:val>
                                            <p:strVal val="ppt_h"/>
                                          </p:val>
                                        </p:tav>
                                        <p:tav tm="100000">
                                          <p:val>
                                            <p:fltVal val="0"/>
                                          </p:val>
                                        </p:tav>
                                      </p:tavLst>
                                    </p:anim>
                                    <p:anim calcmode="lin" valueType="num">
                                      <p:cBhvr>
                                        <p:cTn id="383" dur="3000"/>
                                        <p:tgtEl>
                                          <p:spTgt spid="18"/>
                                        </p:tgtEl>
                                        <p:attrNameLst>
                                          <p:attrName>ppt_x</p:attrName>
                                        </p:attrNameLst>
                                      </p:cBhvr>
                                      <p:tavLst>
                                        <p:tav tm="0">
                                          <p:val>
                                            <p:strVal val="ppt_x"/>
                                          </p:val>
                                        </p:tav>
                                        <p:tav tm="100000">
                                          <p:val>
                                            <p:fltVal val="0.5"/>
                                          </p:val>
                                        </p:tav>
                                      </p:tavLst>
                                    </p:anim>
                                    <p:anim calcmode="lin" valueType="num">
                                      <p:cBhvr>
                                        <p:cTn id="384" dur="3000"/>
                                        <p:tgtEl>
                                          <p:spTgt spid="18"/>
                                        </p:tgtEl>
                                        <p:attrNameLst>
                                          <p:attrName>ppt_y</p:attrName>
                                        </p:attrNameLst>
                                      </p:cBhvr>
                                      <p:tavLst>
                                        <p:tav tm="0">
                                          <p:val>
                                            <p:strVal val="ppt_y"/>
                                          </p:val>
                                        </p:tav>
                                        <p:tav tm="100000">
                                          <p:val>
                                            <p:fltVal val="0.5"/>
                                          </p:val>
                                        </p:tav>
                                      </p:tavLst>
                                    </p:anim>
                                    <p:set>
                                      <p:cBhvr>
                                        <p:cTn id="385" dur="1" fill="hold">
                                          <p:stCondLst>
                                            <p:cond delay="2999"/>
                                          </p:stCondLst>
                                        </p:cTn>
                                        <p:tgtEl>
                                          <p:spTgt spid="18"/>
                                        </p:tgtEl>
                                        <p:attrNameLst>
                                          <p:attrName>style.visibility</p:attrName>
                                        </p:attrNameLst>
                                      </p:cBhvr>
                                      <p:to>
                                        <p:strVal val="hidden"/>
                                      </p:to>
                                    </p:set>
                                  </p:childTnLst>
                                </p:cTn>
                              </p:par>
                              <p:par>
                                <p:cTn id="386" presetID="23" presetClass="exit" presetSubtype="544" fill="hold" nodeType="withEffect">
                                  <p:stCondLst>
                                    <p:cond delay="0"/>
                                  </p:stCondLst>
                                  <p:childTnLst>
                                    <p:anim calcmode="lin" valueType="num">
                                      <p:cBhvr>
                                        <p:cTn id="387" dur="3000"/>
                                        <p:tgtEl>
                                          <p:spTgt spid="19"/>
                                        </p:tgtEl>
                                        <p:attrNameLst>
                                          <p:attrName>ppt_w</p:attrName>
                                        </p:attrNameLst>
                                      </p:cBhvr>
                                      <p:tavLst>
                                        <p:tav tm="0">
                                          <p:val>
                                            <p:strVal val="ppt_w"/>
                                          </p:val>
                                        </p:tav>
                                        <p:tav tm="100000">
                                          <p:val>
                                            <p:fltVal val="0"/>
                                          </p:val>
                                        </p:tav>
                                      </p:tavLst>
                                    </p:anim>
                                    <p:anim calcmode="lin" valueType="num">
                                      <p:cBhvr>
                                        <p:cTn id="388" dur="3000"/>
                                        <p:tgtEl>
                                          <p:spTgt spid="19"/>
                                        </p:tgtEl>
                                        <p:attrNameLst>
                                          <p:attrName>ppt_h</p:attrName>
                                        </p:attrNameLst>
                                      </p:cBhvr>
                                      <p:tavLst>
                                        <p:tav tm="0">
                                          <p:val>
                                            <p:strVal val="ppt_h"/>
                                          </p:val>
                                        </p:tav>
                                        <p:tav tm="100000">
                                          <p:val>
                                            <p:fltVal val="0"/>
                                          </p:val>
                                        </p:tav>
                                      </p:tavLst>
                                    </p:anim>
                                    <p:anim calcmode="lin" valueType="num">
                                      <p:cBhvr>
                                        <p:cTn id="389" dur="3000"/>
                                        <p:tgtEl>
                                          <p:spTgt spid="19"/>
                                        </p:tgtEl>
                                        <p:attrNameLst>
                                          <p:attrName>ppt_x</p:attrName>
                                        </p:attrNameLst>
                                      </p:cBhvr>
                                      <p:tavLst>
                                        <p:tav tm="0">
                                          <p:val>
                                            <p:strVal val="ppt_x"/>
                                          </p:val>
                                        </p:tav>
                                        <p:tav tm="100000">
                                          <p:val>
                                            <p:fltVal val="0.5"/>
                                          </p:val>
                                        </p:tav>
                                      </p:tavLst>
                                    </p:anim>
                                    <p:anim calcmode="lin" valueType="num">
                                      <p:cBhvr>
                                        <p:cTn id="390" dur="3000"/>
                                        <p:tgtEl>
                                          <p:spTgt spid="19"/>
                                        </p:tgtEl>
                                        <p:attrNameLst>
                                          <p:attrName>ppt_y</p:attrName>
                                        </p:attrNameLst>
                                      </p:cBhvr>
                                      <p:tavLst>
                                        <p:tav tm="0">
                                          <p:val>
                                            <p:strVal val="ppt_y"/>
                                          </p:val>
                                        </p:tav>
                                        <p:tav tm="100000">
                                          <p:val>
                                            <p:fltVal val="0.5"/>
                                          </p:val>
                                        </p:tav>
                                      </p:tavLst>
                                    </p:anim>
                                    <p:set>
                                      <p:cBhvr>
                                        <p:cTn id="391" dur="1" fill="hold">
                                          <p:stCondLst>
                                            <p:cond delay="2999"/>
                                          </p:stCondLst>
                                        </p:cTn>
                                        <p:tgtEl>
                                          <p:spTgt spid="19"/>
                                        </p:tgtEl>
                                        <p:attrNameLst>
                                          <p:attrName>style.visibility</p:attrName>
                                        </p:attrNameLst>
                                      </p:cBhvr>
                                      <p:to>
                                        <p:strVal val="hidden"/>
                                      </p:to>
                                    </p:set>
                                  </p:childTnLst>
                                </p:cTn>
                              </p:par>
                              <p:par>
                                <p:cTn id="392" presetID="23" presetClass="exit" presetSubtype="544" fill="hold" nodeType="withEffect">
                                  <p:stCondLst>
                                    <p:cond delay="0"/>
                                  </p:stCondLst>
                                  <p:childTnLst>
                                    <p:anim calcmode="lin" valueType="num">
                                      <p:cBhvr>
                                        <p:cTn id="393" dur="3000"/>
                                        <p:tgtEl>
                                          <p:spTgt spid="20"/>
                                        </p:tgtEl>
                                        <p:attrNameLst>
                                          <p:attrName>ppt_w</p:attrName>
                                        </p:attrNameLst>
                                      </p:cBhvr>
                                      <p:tavLst>
                                        <p:tav tm="0">
                                          <p:val>
                                            <p:strVal val="ppt_w"/>
                                          </p:val>
                                        </p:tav>
                                        <p:tav tm="100000">
                                          <p:val>
                                            <p:fltVal val="0"/>
                                          </p:val>
                                        </p:tav>
                                      </p:tavLst>
                                    </p:anim>
                                    <p:anim calcmode="lin" valueType="num">
                                      <p:cBhvr>
                                        <p:cTn id="394" dur="3000"/>
                                        <p:tgtEl>
                                          <p:spTgt spid="20"/>
                                        </p:tgtEl>
                                        <p:attrNameLst>
                                          <p:attrName>ppt_h</p:attrName>
                                        </p:attrNameLst>
                                      </p:cBhvr>
                                      <p:tavLst>
                                        <p:tav tm="0">
                                          <p:val>
                                            <p:strVal val="ppt_h"/>
                                          </p:val>
                                        </p:tav>
                                        <p:tav tm="100000">
                                          <p:val>
                                            <p:fltVal val="0"/>
                                          </p:val>
                                        </p:tav>
                                      </p:tavLst>
                                    </p:anim>
                                    <p:anim calcmode="lin" valueType="num">
                                      <p:cBhvr>
                                        <p:cTn id="395" dur="3000"/>
                                        <p:tgtEl>
                                          <p:spTgt spid="20"/>
                                        </p:tgtEl>
                                        <p:attrNameLst>
                                          <p:attrName>ppt_x</p:attrName>
                                        </p:attrNameLst>
                                      </p:cBhvr>
                                      <p:tavLst>
                                        <p:tav tm="0">
                                          <p:val>
                                            <p:strVal val="ppt_x"/>
                                          </p:val>
                                        </p:tav>
                                        <p:tav tm="100000">
                                          <p:val>
                                            <p:fltVal val="0.5"/>
                                          </p:val>
                                        </p:tav>
                                      </p:tavLst>
                                    </p:anim>
                                    <p:anim calcmode="lin" valueType="num">
                                      <p:cBhvr>
                                        <p:cTn id="396" dur="3000"/>
                                        <p:tgtEl>
                                          <p:spTgt spid="20"/>
                                        </p:tgtEl>
                                        <p:attrNameLst>
                                          <p:attrName>ppt_y</p:attrName>
                                        </p:attrNameLst>
                                      </p:cBhvr>
                                      <p:tavLst>
                                        <p:tav tm="0">
                                          <p:val>
                                            <p:strVal val="ppt_y"/>
                                          </p:val>
                                        </p:tav>
                                        <p:tav tm="100000">
                                          <p:val>
                                            <p:fltVal val="0.5"/>
                                          </p:val>
                                        </p:tav>
                                      </p:tavLst>
                                    </p:anim>
                                    <p:set>
                                      <p:cBhvr>
                                        <p:cTn id="397" dur="1" fill="hold">
                                          <p:stCondLst>
                                            <p:cond delay="2999"/>
                                          </p:stCondLst>
                                        </p:cTn>
                                        <p:tgtEl>
                                          <p:spTgt spid="20"/>
                                        </p:tgtEl>
                                        <p:attrNameLst>
                                          <p:attrName>style.visibility</p:attrName>
                                        </p:attrNameLst>
                                      </p:cBhvr>
                                      <p:to>
                                        <p:strVal val="hidden"/>
                                      </p:to>
                                    </p:set>
                                  </p:childTnLst>
                                </p:cTn>
                              </p:par>
                              <p:par>
                                <p:cTn id="398" presetID="23" presetClass="exit" presetSubtype="544" fill="hold" nodeType="withEffect">
                                  <p:stCondLst>
                                    <p:cond delay="0"/>
                                  </p:stCondLst>
                                  <p:childTnLst>
                                    <p:anim calcmode="lin" valueType="num">
                                      <p:cBhvr>
                                        <p:cTn id="399" dur="3000"/>
                                        <p:tgtEl>
                                          <p:spTgt spid="21"/>
                                        </p:tgtEl>
                                        <p:attrNameLst>
                                          <p:attrName>ppt_w</p:attrName>
                                        </p:attrNameLst>
                                      </p:cBhvr>
                                      <p:tavLst>
                                        <p:tav tm="0">
                                          <p:val>
                                            <p:strVal val="ppt_w"/>
                                          </p:val>
                                        </p:tav>
                                        <p:tav tm="100000">
                                          <p:val>
                                            <p:fltVal val="0"/>
                                          </p:val>
                                        </p:tav>
                                      </p:tavLst>
                                    </p:anim>
                                    <p:anim calcmode="lin" valueType="num">
                                      <p:cBhvr>
                                        <p:cTn id="400" dur="3000"/>
                                        <p:tgtEl>
                                          <p:spTgt spid="21"/>
                                        </p:tgtEl>
                                        <p:attrNameLst>
                                          <p:attrName>ppt_h</p:attrName>
                                        </p:attrNameLst>
                                      </p:cBhvr>
                                      <p:tavLst>
                                        <p:tav tm="0">
                                          <p:val>
                                            <p:strVal val="ppt_h"/>
                                          </p:val>
                                        </p:tav>
                                        <p:tav tm="100000">
                                          <p:val>
                                            <p:fltVal val="0"/>
                                          </p:val>
                                        </p:tav>
                                      </p:tavLst>
                                    </p:anim>
                                    <p:anim calcmode="lin" valueType="num">
                                      <p:cBhvr>
                                        <p:cTn id="401" dur="3000"/>
                                        <p:tgtEl>
                                          <p:spTgt spid="21"/>
                                        </p:tgtEl>
                                        <p:attrNameLst>
                                          <p:attrName>ppt_x</p:attrName>
                                        </p:attrNameLst>
                                      </p:cBhvr>
                                      <p:tavLst>
                                        <p:tav tm="0">
                                          <p:val>
                                            <p:strVal val="ppt_x"/>
                                          </p:val>
                                        </p:tav>
                                        <p:tav tm="100000">
                                          <p:val>
                                            <p:fltVal val="0.5"/>
                                          </p:val>
                                        </p:tav>
                                      </p:tavLst>
                                    </p:anim>
                                    <p:anim calcmode="lin" valueType="num">
                                      <p:cBhvr>
                                        <p:cTn id="402" dur="3000"/>
                                        <p:tgtEl>
                                          <p:spTgt spid="21"/>
                                        </p:tgtEl>
                                        <p:attrNameLst>
                                          <p:attrName>ppt_y</p:attrName>
                                        </p:attrNameLst>
                                      </p:cBhvr>
                                      <p:tavLst>
                                        <p:tav tm="0">
                                          <p:val>
                                            <p:strVal val="ppt_y"/>
                                          </p:val>
                                        </p:tav>
                                        <p:tav tm="100000">
                                          <p:val>
                                            <p:fltVal val="0.5"/>
                                          </p:val>
                                        </p:tav>
                                      </p:tavLst>
                                    </p:anim>
                                    <p:set>
                                      <p:cBhvr>
                                        <p:cTn id="403" dur="1" fill="hold">
                                          <p:stCondLst>
                                            <p:cond delay="2999"/>
                                          </p:stCondLst>
                                        </p:cTn>
                                        <p:tgtEl>
                                          <p:spTgt spid="21"/>
                                        </p:tgtEl>
                                        <p:attrNameLst>
                                          <p:attrName>style.visibility</p:attrName>
                                        </p:attrNameLst>
                                      </p:cBhvr>
                                      <p:to>
                                        <p:strVal val="hidden"/>
                                      </p:to>
                                    </p:set>
                                  </p:childTnLst>
                                </p:cTn>
                              </p:par>
                              <p:par>
                                <p:cTn id="404" presetID="23" presetClass="exit" presetSubtype="544" fill="hold" nodeType="withEffect">
                                  <p:stCondLst>
                                    <p:cond delay="0"/>
                                  </p:stCondLst>
                                  <p:childTnLst>
                                    <p:anim calcmode="lin" valueType="num">
                                      <p:cBhvr>
                                        <p:cTn id="405" dur="3000"/>
                                        <p:tgtEl>
                                          <p:spTgt spid="22"/>
                                        </p:tgtEl>
                                        <p:attrNameLst>
                                          <p:attrName>ppt_w</p:attrName>
                                        </p:attrNameLst>
                                      </p:cBhvr>
                                      <p:tavLst>
                                        <p:tav tm="0">
                                          <p:val>
                                            <p:strVal val="ppt_w"/>
                                          </p:val>
                                        </p:tav>
                                        <p:tav tm="100000">
                                          <p:val>
                                            <p:fltVal val="0"/>
                                          </p:val>
                                        </p:tav>
                                      </p:tavLst>
                                    </p:anim>
                                    <p:anim calcmode="lin" valueType="num">
                                      <p:cBhvr>
                                        <p:cTn id="406" dur="3000"/>
                                        <p:tgtEl>
                                          <p:spTgt spid="22"/>
                                        </p:tgtEl>
                                        <p:attrNameLst>
                                          <p:attrName>ppt_h</p:attrName>
                                        </p:attrNameLst>
                                      </p:cBhvr>
                                      <p:tavLst>
                                        <p:tav tm="0">
                                          <p:val>
                                            <p:strVal val="ppt_h"/>
                                          </p:val>
                                        </p:tav>
                                        <p:tav tm="100000">
                                          <p:val>
                                            <p:fltVal val="0"/>
                                          </p:val>
                                        </p:tav>
                                      </p:tavLst>
                                    </p:anim>
                                    <p:anim calcmode="lin" valueType="num">
                                      <p:cBhvr>
                                        <p:cTn id="407" dur="3000"/>
                                        <p:tgtEl>
                                          <p:spTgt spid="22"/>
                                        </p:tgtEl>
                                        <p:attrNameLst>
                                          <p:attrName>ppt_x</p:attrName>
                                        </p:attrNameLst>
                                      </p:cBhvr>
                                      <p:tavLst>
                                        <p:tav tm="0">
                                          <p:val>
                                            <p:strVal val="ppt_x"/>
                                          </p:val>
                                        </p:tav>
                                        <p:tav tm="100000">
                                          <p:val>
                                            <p:fltVal val="0.5"/>
                                          </p:val>
                                        </p:tav>
                                      </p:tavLst>
                                    </p:anim>
                                    <p:anim calcmode="lin" valueType="num">
                                      <p:cBhvr>
                                        <p:cTn id="408" dur="3000"/>
                                        <p:tgtEl>
                                          <p:spTgt spid="22"/>
                                        </p:tgtEl>
                                        <p:attrNameLst>
                                          <p:attrName>ppt_y</p:attrName>
                                        </p:attrNameLst>
                                      </p:cBhvr>
                                      <p:tavLst>
                                        <p:tav tm="0">
                                          <p:val>
                                            <p:strVal val="ppt_y"/>
                                          </p:val>
                                        </p:tav>
                                        <p:tav tm="100000">
                                          <p:val>
                                            <p:fltVal val="0.5"/>
                                          </p:val>
                                        </p:tav>
                                      </p:tavLst>
                                    </p:anim>
                                    <p:set>
                                      <p:cBhvr>
                                        <p:cTn id="409" dur="1" fill="hold">
                                          <p:stCondLst>
                                            <p:cond delay="2999"/>
                                          </p:stCondLst>
                                        </p:cTn>
                                        <p:tgtEl>
                                          <p:spTgt spid="22"/>
                                        </p:tgtEl>
                                        <p:attrNameLst>
                                          <p:attrName>style.visibility</p:attrName>
                                        </p:attrNameLst>
                                      </p:cBhvr>
                                      <p:to>
                                        <p:strVal val="hidden"/>
                                      </p:to>
                                    </p:set>
                                  </p:childTnLst>
                                </p:cTn>
                              </p:par>
                              <p:par>
                                <p:cTn id="410" presetID="23" presetClass="exit" presetSubtype="544" fill="hold" nodeType="withEffect">
                                  <p:stCondLst>
                                    <p:cond delay="0"/>
                                  </p:stCondLst>
                                  <p:childTnLst>
                                    <p:anim calcmode="lin" valueType="num">
                                      <p:cBhvr>
                                        <p:cTn id="411" dur="3000"/>
                                        <p:tgtEl>
                                          <p:spTgt spid="23"/>
                                        </p:tgtEl>
                                        <p:attrNameLst>
                                          <p:attrName>ppt_w</p:attrName>
                                        </p:attrNameLst>
                                      </p:cBhvr>
                                      <p:tavLst>
                                        <p:tav tm="0">
                                          <p:val>
                                            <p:strVal val="ppt_w"/>
                                          </p:val>
                                        </p:tav>
                                        <p:tav tm="100000">
                                          <p:val>
                                            <p:fltVal val="0"/>
                                          </p:val>
                                        </p:tav>
                                      </p:tavLst>
                                    </p:anim>
                                    <p:anim calcmode="lin" valueType="num">
                                      <p:cBhvr>
                                        <p:cTn id="412" dur="3000"/>
                                        <p:tgtEl>
                                          <p:spTgt spid="23"/>
                                        </p:tgtEl>
                                        <p:attrNameLst>
                                          <p:attrName>ppt_h</p:attrName>
                                        </p:attrNameLst>
                                      </p:cBhvr>
                                      <p:tavLst>
                                        <p:tav tm="0">
                                          <p:val>
                                            <p:strVal val="ppt_h"/>
                                          </p:val>
                                        </p:tav>
                                        <p:tav tm="100000">
                                          <p:val>
                                            <p:fltVal val="0"/>
                                          </p:val>
                                        </p:tav>
                                      </p:tavLst>
                                    </p:anim>
                                    <p:anim calcmode="lin" valueType="num">
                                      <p:cBhvr>
                                        <p:cTn id="413" dur="3000"/>
                                        <p:tgtEl>
                                          <p:spTgt spid="23"/>
                                        </p:tgtEl>
                                        <p:attrNameLst>
                                          <p:attrName>ppt_x</p:attrName>
                                        </p:attrNameLst>
                                      </p:cBhvr>
                                      <p:tavLst>
                                        <p:tav tm="0">
                                          <p:val>
                                            <p:strVal val="ppt_x"/>
                                          </p:val>
                                        </p:tav>
                                        <p:tav tm="100000">
                                          <p:val>
                                            <p:fltVal val="0.5"/>
                                          </p:val>
                                        </p:tav>
                                      </p:tavLst>
                                    </p:anim>
                                    <p:anim calcmode="lin" valueType="num">
                                      <p:cBhvr>
                                        <p:cTn id="414" dur="3000"/>
                                        <p:tgtEl>
                                          <p:spTgt spid="23"/>
                                        </p:tgtEl>
                                        <p:attrNameLst>
                                          <p:attrName>ppt_y</p:attrName>
                                        </p:attrNameLst>
                                      </p:cBhvr>
                                      <p:tavLst>
                                        <p:tav tm="0">
                                          <p:val>
                                            <p:strVal val="ppt_y"/>
                                          </p:val>
                                        </p:tav>
                                        <p:tav tm="100000">
                                          <p:val>
                                            <p:fltVal val="0.5"/>
                                          </p:val>
                                        </p:tav>
                                      </p:tavLst>
                                    </p:anim>
                                    <p:set>
                                      <p:cBhvr>
                                        <p:cTn id="415" dur="1" fill="hold">
                                          <p:stCondLst>
                                            <p:cond delay="2999"/>
                                          </p:stCondLst>
                                        </p:cTn>
                                        <p:tgtEl>
                                          <p:spTgt spid="23"/>
                                        </p:tgtEl>
                                        <p:attrNameLst>
                                          <p:attrName>style.visibility</p:attrName>
                                        </p:attrNameLst>
                                      </p:cBhvr>
                                      <p:to>
                                        <p:strVal val="hidden"/>
                                      </p:to>
                                    </p:set>
                                  </p:childTnLst>
                                </p:cTn>
                              </p:par>
                              <p:par>
                                <p:cTn id="416" presetID="23" presetClass="exit" presetSubtype="544" fill="hold" nodeType="withEffect">
                                  <p:stCondLst>
                                    <p:cond delay="0"/>
                                  </p:stCondLst>
                                  <p:childTnLst>
                                    <p:anim calcmode="lin" valueType="num">
                                      <p:cBhvr>
                                        <p:cTn id="417" dur="3000"/>
                                        <p:tgtEl>
                                          <p:spTgt spid="24"/>
                                        </p:tgtEl>
                                        <p:attrNameLst>
                                          <p:attrName>ppt_w</p:attrName>
                                        </p:attrNameLst>
                                      </p:cBhvr>
                                      <p:tavLst>
                                        <p:tav tm="0">
                                          <p:val>
                                            <p:strVal val="ppt_w"/>
                                          </p:val>
                                        </p:tav>
                                        <p:tav tm="100000">
                                          <p:val>
                                            <p:fltVal val="0"/>
                                          </p:val>
                                        </p:tav>
                                      </p:tavLst>
                                    </p:anim>
                                    <p:anim calcmode="lin" valueType="num">
                                      <p:cBhvr>
                                        <p:cTn id="418" dur="3000"/>
                                        <p:tgtEl>
                                          <p:spTgt spid="24"/>
                                        </p:tgtEl>
                                        <p:attrNameLst>
                                          <p:attrName>ppt_h</p:attrName>
                                        </p:attrNameLst>
                                      </p:cBhvr>
                                      <p:tavLst>
                                        <p:tav tm="0">
                                          <p:val>
                                            <p:strVal val="ppt_h"/>
                                          </p:val>
                                        </p:tav>
                                        <p:tav tm="100000">
                                          <p:val>
                                            <p:fltVal val="0"/>
                                          </p:val>
                                        </p:tav>
                                      </p:tavLst>
                                    </p:anim>
                                    <p:anim calcmode="lin" valueType="num">
                                      <p:cBhvr>
                                        <p:cTn id="419" dur="3000"/>
                                        <p:tgtEl>
                                          <p:spTgt spid="24"/>
                                        </p:tgtEl>
                                        <p:attrNameLst>
                                          <p:attrName>ppt_x</p:attrName>
                                        </p:attrNameLst>
                                      </p:cBhvr>
                                      <p:tavLst>
                                        <p:tav tm="0">
                                          <p:val>
                                            <p:strVal val="ppt_x"/>
                                          </p:val>
                                        </p:tav>
                                        <p:tav tm="100000">
                                          <p:val>
                                            <p:fltVal val="0.5"/>
                                          </p:val>
                                        </p:tav>
                                      </p:tavLst>
                                    </p:anim>
                                    <p:anim calcmode="lin" valueType="num">
                                      <p:cBhvr>
                                        <p:cTn id="420" dur="3000"/>
                                        <p:tgtEl>
                                          <p:spTgt spid="24"/>
                                        </p:tgtEl>
                                        <p:attrNameLst>
                                          <p:attrName>ppt_y</p:attrName>
                                        </p:attrNameLst>
                                      </p:cBhvr>
                                      <p:tavLst>
                                        <p:tav tm="0">
                                          <p:val>
                                            <p:strVal val="ppt_y"/>
                                          </p:val>
                                        </p:tav>
                                        <p:tav tm="100000">
                                          <p:val>
                                            <p:fltVal val="0.5"/>
                                          </p:val>
                                        </p:tav>
                                      </p:tavLst>
                                    </p:anim>
                                    <p:set>
                                      <p:cBhvr>
                                        <p:cTn id="421" dur="1" fill="hold">
                                          <p:stCondLst>
                                            <p:cond delay="2999"/>
                                          </p:stCondLst>
                                        </p:cTn>
                                        <p:tgtEl>
                                          <p:spTgt spid="24"/>
                                        </p:tgtEl>
                                        <p:attrNameLst>
                                          <p:attrName>style.visibility</p:attrName>
                                        </p:attrNameLst>
                                      </p:cBhvr>
                                      <p:to>
                                        <p:strVal val="hidden"/>
                                      </p:to>
                                    </p:set>
                                  </p:childTnLst>
                                </p:cTn>
                              </p:par>
                              <p:par>
                                <p:cTn id="422" presetID="23" presetClass="exit" presetSubtype="544" fill="hold" nodeType="withEffect">
                                  <p:stCondLst>
                                    <p:cond delay="0"/>
                                  </p:stCondLst>
                                  <p:childTnLst>
                                    <p:anim calcmode="lin" valueType="num">
                                      <p:cBhvr>
                                        <p:cTn id="423" dur="3000"/>
                                        <p:tgtEl>
                                          <p:spTgt spid="25"/>
                                        </p:tgtEl>
                                        <p:attrNameLst>
                                          <p:attrName>ppt_w</p:attrName>
                                        </p:attrNameLst>
                                      </p:cBhvr>
                                      <p:tavLst>
                                        <p:tav tm="0">
                                          <p:val>
                                            <p:strVal val="ppt_w"/>
                                          </p:val>
                                        </p:tav>
                                        <p:tav tm="100000">
                                          <p:val>
                                            <p:fltVal val="0"/>
                                          </p:val>
                                        </p:tav>
                                      </p:tavLst>
                                    </p:anim>
                                    <p:anim calcmode="lin" valueType="num">
                                      <p:cBhvr>
                                        <p:cTn id="424" dur="3000"/>
                                        <p:tgtEl>
                                          <p:spTgt spid="25"/>
                                        </p:tgtEl>
                                        <p:attrNameLst>
                                          <p:attrName>ppt_h</p:attrName>
                                        </p:attrNameLst>
                                      </p:cBhvr>
                                      <p:tavLst>
                                        <p:tav tm="0">
                                          <p:val>
                                            <p:strVal val="ppt_h"/>
                                          </p:val>
                                        </p:tav>
                                        <p:tav tm="100000">
                                          <p:val>
                                            <p:fltVal val="0"/>
                                          </p:val>
                                        </p:tav>
                                      </p:tavLst>
                                    </p:anim>
                                    <p:anim calcmode="lin" valueType="num">
                                      <p:cBhvr>
                                        <p:cTn id="425" dur="3000"/>
                                        <p:tgtEl>
                                          <p:spTgt spid="25"/>
                                        </p:tgtEl>
                                        <p:attrNameLst>
                                          <p:attrName>ppt_x</p:attrName>
                                        </p:attrNameLst>
                                      </p:cBhvr>
                                      <p:tavLst>
                                        <p:tav tm="0">
                                          <p:val>
                                            <p:strVal val="ppt_x"/>
                                          </p:val>
                                        </p:tav>
                                        <p:tav tm="100000">
                                          <p:val>
                                            <p:fltVal val="0.5"/>
                                          </p:val>
                                        </p:tav>
                                      </p:tavLst>
                                    </p:anim>
                                    <p:anim calcmode="lin" valueType="num">
                                      <p:cBhvr>
                                        <p:cTn id="426" dur="3000"/>
                                        <p:tgtEl>
                                          <p:spTgt spid="25"/>
                                        </p:tgtEl>
                                        <p:attrNameLst>
                                          <p:attrName>ppt_y</p:attrName>
                                        </p:attrNameLst>
                                      </p:cBhvr>
                                      <p:tavLst>
                                        <p:tav tm="0">
                                          <p:val>
                                            <p:strVal val="ppt_y"/>
                                          </p:val>
                                        </p:tav>
                                        <p:tav tm="100000">
                                          <p:val>
                                            <p:fltVal val="0.5"/>
                                          </p:val>
                                        </p:tav>
                                      </p:tavLst>
                                    </p:anim>
                                    <p:set>
                                      <p:cBhvr>
                                        <p:cTn id="427" dur="1" fill="hold">
                                          <p:stCondLst>
                                            <p:cond delay="2999"/>
                                          </p:stCondLst>
                                        </p:cTn>
                                        <p:tgtEl>
                                          <p:spTgt spid="25"/>
                                        </p:tgtEl>
                                        <p:attrNameLst>
                                          <p:attrName>style.visibility</p:attrName>
                                        </p:attrNameLst>
                                      </p:cBhvr>
                                      <p:to>
                                        <p:strVal val="hidden"/>
                                      </p:to>
                                    </p:set>
                                  </p:childTnLst>
                                </p:cTn>
                              </p:par>
                              <p:par>
                                <p:cTn id="428" presetID="23" presetClass="exit" presetSubtype="544" fill="hold" nodeType="withEffect">
                                  <p:stCondLst>
                                    <p:cond delay="0"/>
                                  </p:stCondLst>
                                  <p:childTnLst>
                                    <p:anim calcmode="lin" valueType="num">
                                      <p:cBhvr>
                                        <p:cTn id="429" dur="3000"/>
                                        <p:tgtEl>
                                          <p:spTgt spid="26"/>
                                        </p:tgtEl>
                                        <p:attrNameLst>
                                          <p:attrName>ppt_w</p:attrName>
                                        </p:attrNameLst>
                                      </p:cBhvr>
                                      <p:tavLst>
                                        <p:tav tm="0">
                                          <p:val>
                                            <p:strVal val="ppt_w"/>
                                          </p:val>
                                        </p:tav>
                                        <p:tav tm="100000">
                                          <p:val>
                                            <p:fltVal val="0"/>
                                          </p:val>
                                        </p:tav>
                                      </p:tavLst>
                                    </p:anim>
                                    <p:anim calcmode="lin" valueType="num">
                                      <p:cBhvr>
                                        <p:cTn id="430" dur="3000"/>
                                        <p:tgtEl>
                                          <p:spTgt spid="26"/>
                                        </p:tgtEl>
                                        <p:attrNameLst>
                                          <p:attrName>ppt_h</p:attrName>
                                        </p:attrNameLst>
                                      </p:cBhvr>
                                      <p:tavLst>
                                        <p:tav tm="0">
                                          <p:val>
                                            <p:strVal val="ppt_h"/>
                                          </p:val>
                                        </p:tav>
                                        <p:tav tm="100000">
                                          <p:val>
                                            <p:fltVal val="0"/>
                                          </p:val>
                                        </p:tav>
                                      </p:tavLst>
                                    </p:anim>
                                    <p:anim calcmode="lin" valueType="num">
                                      <p:cBhvr>
                                        <p:cTn id="431" dur="3000"/>
                                        <p:tgtEl>
                                          <p:spTgt spid="26"/>
                                        </p:tgtEl>
                                        <p:attrNameLst>
                                          <p:attrName>ppt_x</p:attrName>
                                        </p:attrNameLst>
                                      </p:cBhvr>
                                      <p:tavLst>
                                        <p:tav tm="0">
                                          <p:val>
                                            <p:strVal val="ppt_x"/>
                                          </p:val>
                                        </p:tav>
                                        <p:tav tm="100000">
                                          <p:val>
                                            <p:fltVal val="0.5"/>
                                          </p:val>
                                        </p:tav>
                                      </p:tavLst>
                                    </p:anim>
                                    <p:anim calcmode="lin" valueType="num">
                                      <p:cBhvr>
                                        <p:cTn id="432" dur="3000"/>
                                        <p:tgtEl>
                                          <p:spTgt spid="26"/>
                                        </p:tgtEl>
                                        <p:attrNameLst>
                                          <p:attrName>ppt_y</p:attrName>
                                        </p:attrNameLst>
                                      </p:cBhvr>
                                      <p:tavLst>
                                        <p:tav tm="0">
                                          <p:val>
                                            <p:strVal val="ppt_y"/>
                                          </p:val>
                                        </p:tav>
                                        <p:tav tm="100000">
                                          <p:val>
                                            <p:fltVal val="0.5"/>
                                          </p:val>
                                        </p:tav>
                                      </p:tavLst>
                                    </p:anim>
                                    <p:set>
                                      <p:cBhvr>
                                        <p:cTn id="433" dur="1" fill="hold">
                                          <p:stCondLst>
                                            <p:cond delay="2999"/>
                                          </p:stCondLst>
                                        </p:cTn>
                                        <p:tgtEl>
                                          <p:spTgt spid="26"/>
                                        </p:tgtEl>
                                        <p:attrNameLst>
                                          <p:attrName>style.visibility</p:attrName>
                                        </p:attrNameLst>
                                      </p:cBhvr>
                                      <p:to>
                                        <p:strVal val="hidden"/>
                                      </p:to>
                                    </p:set>
                                  </p:childTnLst>
                                </p:cTn>
                              </p:par>
                              <p:par>
                                <p:cTn id="434" presetID="23" presetClass="exit" presetSubtype="544" fill="hold" nodeType="withEffect">
                                  <p:stCondLst>
                                    <p:cond delay="0"/>
                                  </p:stCondLst>
                                  <p:childTnLst>
                                    <p:anim calcmode="lin" valueType="num">
                                      <p:cBhvr>
                                        <p:cTn id="435" dur="3000"/>
                                        <p:tgtEl>
                                          <p:spTgt spid="27"/>
                                        </p:tgtEl>
                                        <p:attrNameLst>
                                          <p:attrName>ppt_w</p:attrName>
                                        </p:attrNameLst>
                                      </p:cBhvr>
                                      <p:tavLst>
                                        <p:tav tm="0">
                                          <p:val>
                                            <p:strVal val="ppt_w"/>
                                          </p:val>
                                        </p:tav>
                                        <p:tav tm="100000">
                                          <p:val>
                                            <p:fltVal val="0"/>
                                          </p:val>
                                        </p:tav>
                                      </p:tavLst>
                                    </p:anim>
                                    <p:anim calcmode="lin" valueType="num">
                                      <p:cBhvr>
                                        <p:cTn id="436" dur="3000"/>
                                        <p:tgtEl>
                                          <p:spTgt spid="27"/>
                                        </p:tgtEl>
                                        <p:attrNameLst>
                                          <p:attrName>ppt_h</p:attrName>
                                        </p:attrNameLst>
                                      </p:cBhvr>
                                      <p:tavLst>
                                        <p:tav tm="0">
                                          <p:val>
                                            <p:strVal val="ppt_h"/>
                                          </p:val>
                                        </p:tav>
                                        <p:tav tm="100000">
                                          <p:val>
                                            <p:fltVal val="0"/>
                                          </p:val>
                                        </p:tav>
                                      </p:tavLst>
                                    </p:anim>
                                    <p:anim calcmode="lin" valueType="num">
                                      <p:cBhvr>
                                        <p:cTn id="437" dur="3000"/>
                                        <p:tgtEl>
                                          <p:spTgt spid="27"/>
                                        </p:tgtEl>
                                        <p:attrNameLst>
                                          <p:attrName>ppt_x</p:attrName>
                                        </p:attrNameLst>
                                      </p:cBhvr>
                                      <p:tavLst>
                                        <p:tav tm="0">
                                          <p:val>
                                            <p:strVal val="ppt_x"/>
                                          </p:val>
                                        </p:tav>
                                        <p:tav tm="100000">
                                          <p:val>
                                            <p:fltVal val="0.5"/>
                                          </p:val>
                                        </p:tav>
                                      </p:tavLst>
                                    </p:anim>
                                    <p:anim calcmode="lin" valueType="num">
                                      <p:cBhvr>
                                        <p:cTn id="438" dur="3000"/>
                                        <p:tgtEl>
                                          <p:spTgt spid="27"/>
                                        </p:tgtEl>
                                        <p:attrNameLst>
                                          <p:attrName>ppt_y</p:attrName>
                                        </p:attrNameLst>
                                      </p:cBhvr>
                                      <p:tavLst>
                                        <p:tav tm="0">
                                          <p:val>
                                            <p:strVal val="ppt_y"/>
                                          </p:val>
                                        </p:tav>
                                        <p:tav tm="100000">
                                          <p:val>
                                            <p:fltVal val="0.5"/>
                                          </p:val>
                                        </p:tav>
                                      </p:tavLst>
                                    </p:anim>
                                    <p:set>
                                      <p:cBhvr>
                                        <p:cTn id="439" dur="1" fill="hold">
                                          <p:stCondLst>
                                            <p:cond delay="2999"/>
                                          </p:stCondLst>
                                        </p:cTn>
                                        <p:tgtEl>
                                          <p:spTgt spid="27"/>
                                        </p:tgtEl>
                                        <p:attrNameLst>
                                          <p:attrName>style.visibility</p:attrName>
                                        </p:attrNameLst>
                                      </p:cBhvr>
                                      <p:to>
                                        <p:strVal val="hidden"/>
                                      </p:to>
                                    </p:set>
                                  </p:childTnLst>
                                </p:cTn>
                              </p:par>
                              <p:par>
                                <p:cTn id="440" presetID="23" presetClass="exit" presetSubtype="544" fill="hold" nodeType="withEffect">
                                  <p:stCondLst>
                                    <p:cond delay="0"/>
                                  </p:stCondLst>
                                  <p:childTnLst>
                                    <p:anim calcmode="lin" valueType="num">
                                      <p:cBhvr>
                                        <p:cTn id="441" dur="3000"/>
                                        <p:tgtEl>
                                          <p:spTgt spid="28"/>
                                        </p:tgtEl>
                                        <p:attrNameLst>
                                          <p:attrName>ppt_w</p:attrName>
                                        </p:attrNameLst>
                                      </p:cBhvr>
                                      <p:tavLst>
                                        <p:tav tm="0">
                                          <p:val>
                                            <p:strVal val="ppt_w"/>
                                          </p:val>
                                        </p:tav>
                                        <p:tav tm="100000">
                                          <p:val>
                                            <p:fltVal val="0"/>
                                          </p:val>
                                        </p:tav>
                                      </p:tavLst>
                                    </p:anim>
                                    <p:anim calcmode="lin" valueType="num">
                                      <p:cBhvr>
                                        <p:cTn id="442" dur="3000"/>
                                        <p:tgtEl>
                                          <p:spTgt spid="28"/>
                                        </p:tgtEl>
                                        <p:attrNameLst>
                                          <p:attrName>ppt_h</p:attrName>
                                        </p:attrNameLst>
                                      </p:cBhvr>
                                      <p:tavLst>
                                        <p:tav tm="0">
                                          <p:val>
                                            <p:strVal val="ppt_h"/>
                                          </p:val>
                                        </p:tav>
                                        <p:tav tm="100000">
                                          <p:val>
                                            <p:fltVal val="0"/>
                                          </p:val>
                                        </p:tav>
                                      </p:tavLst>
                                    </p:anim>
                                    <p:anim calcmode="lin" valueType="num">
                                      <p:cBhvr>
                                        <p:cTn id="443" dur="3000"/>
                                        <p:tgtEl>
                                          <p:spTgt spid="28"/>
                                        </p:tgtEl>
                                        <p:attrNameLst>
                                          <p:attrName>ppt_x</p:attrName>
                                        </p:attrNameLst>
                                      </p:cBhvr>
                                      <p:tavLst>
                                        <p:tav tm="0">
                                          <p:val>
                                            <p:strVal val="ppt_x"/>
                                          </p:val>
                                        </p:tav>
                                        <p:tav tm="100000">
                                          <p:val>
                                            <p:fltVal val="0.5"/>
                                          </p:val>
                                        </p:tav>
                                      </p:tavLst>
                                    </p:anim>
                                    <p:anim calcmode="lin" valueType="num">
                                      <p:cBhvr>
                                        <p:cTn id="444" dur="3000"/>
                                        <p:tgtEl>
                                          <p:spTgt spid="28"/>
                                        </p:tgtEl>
                                        <p:attrNameLst>
                                          <p:attrName>ppt_y</p:attrName>
                                        </p:attrNameLst>
                                      </p:cBhvr>
                                      <p:tavLst>
                                        <p:tav tm="0">
                                          <p:val>
                                            <p:strVal val="ppt_y"/>
                                          </p:val>
                                        </p:tav>
                                        <p:tav tm="100000">
                                          <p:val>
                                            <p:fltVal val="0.5"/>
                                          </p:val>
                                        </p:tav>
                                      </p:tavLst>
                                    </p:anim>
                                    <p:set>
                                      <p:cBhvr>
                                        <p:cTn id="445" dur="1" fill="hold">
                                          <p:stCondLst>
                                            <p:cond delay="2999"/>
                                          </p:stCondLst>
                                        </p:cTn>
                                        <p:tgtEl>
                                          <p:spTgt spid="28"/>
                                        </p:tgtEl>
                                        <p:attrNameLst>
                                          <p:attrName>style.visibility</p:attrName>
                                        </p:attrNameLst>
                                      </p:cBhvr>
                                      <p:to>
                                        <p:strVal val="hidden"/>
                                      </p:to>
                                    </p:set>
                                  </p:childTnLst>
                                </p:cTn>
                              </p:par>
                              <p:par>
                                <p:cTn id="446" presetID="23" presetClass="exit" presetSubtype="544" fill="hold" nodeType="withEffect">
                                  <p:stCondLst>
                                    <p:cond delay="0"/>
                                  </p:stCondLst>
                                  <p:childTnLst>
                                    <p:anim calcmode="lin" valueType="num">
                                      <p:cBhvr>
                                        <p:cTn id="447" dur="3000"/>
                                        <p:tgtEl>
                                          <p:spTgt spid="29"/>
                                        </p:tgtEl>
                                        <p:attrNameLst>
                                          <p:attrName>ppt_w</p:attrName>
                                        </p:attrNameLst>
                                      </p:cBhvr>
                                      <p:tavLst>
                                        <p:tav tm="0">
                                          <p:val>
                                            <p:strVal val="ppt_w"/>
                                          </p:val>
                                        </p:tav>
                                        <p:tav tm="100000">
                                          <p:val>
                                            <p:fltVal val="0"/>
                                          </p:val>
                                        </p:tav>
                                      </p:tavLst>
                                    </p:anim>
                                    <p:anim calcmode="lin" valueType="num">
                                      <p:cBhvr>
                                        <p:cTn id="448" dur="3000"/>
                                        <p:tgtEl>
                                          <p:spTgt spid="29"/>
                                        </p:tgtEl>
                                        <p:attrNameLst>
                                          <p:attrName>ppt_h</p:attrName>
                                        </p:attrNameLst>
                                      </p:cBhvr>
                                      <p:tavLst>
                                        <p:tav tm="0">
                                          <p:val>
                                            <p:strVal val="ppt_h"/>
                                          </p:val>
                                        </p:tav>
                                        <p:tav tm="100000">
                                          <p:val>
                                            <p:fltVal val="0"/>
                                          </p:val>
                                        </p:tav>
                                      </p:tavLst>
                                    </p:anim>
                                    <p:anim calcmode="lin" valueType="num">
                                      <p:cBhvr>
                                        <p:cTn id="449" dur="3000"/>
                                        <p:tgtEl>
                                          <p:spTgt spid="29"/>
                                        </p:tgtEl>
                                        <p:attrNameLst>
                                          <p:attrName>ppt_x</p:attrName>
                                        </p:attrNameLst>
                                      </p:cBhvr>
                                      <p:tavLst>
                                        <p:tav tm="0">
                                          <p:val>
                                            <p:strVal val="ppt_x"/>
                                          </p:val>
                                        </p:tav>
                                        <p:tav tm="100000">
                                          <p:val>
                                            <p:fltVal val="0.5"/>
                                          </p:val>
                                        </p:tav>
                                      </p:tavLst>
                                    </p:anim>
                                    <p:anim calcmode="lin" valueType="num">
                                      <p:cBhvr>
                                        <p:cTn id="450" dur="3000"/>
                                        <p:tgtEl>
                                          <p:spTgt spid="29"/>
                                        </p:tgtEl>
                                        <p:attrNameLst>
                                          <p:attrName>ppt_y</p:attrName>
                                        </p:attrNameLst>
                                      </p:cBhvr>
                                      <p:tavLst>
                                        <p:tav tm="0">
                                          <p:val>
                                            <p:strVal val="ppt_y"/>
                                          </p:val>
                                        </p:tav>
                                        <p:tav tm="100000">
                                          <p:val>
                                            <p:fltVal val="0.5"/>
                                          </p:val>
                                        </p:tav>
                                      </p:tavLst>
                                    </p:anim>
                                    <p:set>
                                      <p:cBhvr>
                                        <p:cTn id="451" dur="1" fill="hold">
                                          <p:stCondLst>
                                            <p:cond delay="2999"/>
                                          </p:stCondLst>
                                        </p:cTn>
                                        <p:tgtEl>
                                          <p:spTgt spid="29"/>
                                        </p:tgtEl>
                                        <p:attrNameLst>
                                          <p:attrName>style.visibility</p:attrName>
                                        </p:attrNameLst>
                                      </p:cBhvr>
                                      <p:to>
                                        <p:strVal val="hidden"/>
                                      </p:to>
                                    </p:set>
                                  </p:childTnLst>
                                </p:cTn>
                              </p:par>
                              <p:par>
                                <p:cTn id="452" presetID="23" presetClass="exit" presetSubtype="544" fill="hold" nodeType="withEffect">
                                  <p:stCondLst>
                                    <p:cond delay="0"/>
                                  </p:stCondLst>
                                  <p:childTnLst>
                                    <p:anim calcmode="lin" valueType="num">
                                      <p:cBhvr>
                                        <p:cTn id="453" dur="3000"/>
                                        <p:tgtEl>
                                          <p:spTgt spid="30"/>
                                        </p:tgtEl>
                                        <p:attrNameLst>
                                          <p:attrName>ppt_w</p:attrName>
                                        </p:attrNameLst>
                                      </p:cBhvr>
                                      <p:tavLst>
                                        <p:tav tm="0">
                                          <p:val>
                                            <p:strVal val="ppt_w"/>
                                          </p:val>
                                        </p:tav>
                                        <p:tav tm="100000">
                                          <p:val>
                                            <p:fltVal val="0"/>
                                          </p:val>
                                        </p:tav>
                                      </p:tavLst>
                                    </p:anim>
                                    <p:anim calcmode="lin" valueType="num">
                                      <p:cBhvr>
                                        <p:cTn id="454" dur="3000"/>
                                        <p:tgtEl>
                                          <p:spTgt spid="30"/>
                                        </p:tgtEl>
                                        <p:attrNameLst>
                                          <p:attrName>ppt_h</p:attrName>
                                        </p:attrNameLst>
                                      </p:cBhvr>
                                      <p:tavLst>
                                        <p:tav tm="0">
                                          <p:val>
                                            <p:strVal val="ppt_h"/>
                                          </p:val>
                                        </p:tav>
                                        <p:tav tm="100000">
                                          <p:val>
                                            <p:fltVal val="0"/>
                                          </p:val>
                                        </p:tav>
                                      </p:tavLst>
                                    </p:anim>
                                    <p:anim calcmode="lin" valueType="num">
                                      <p:cBhvr>
                                        <p:cTn id="455" dur="3000"/>
                                        <p:tgtEl>
                                          <p:spTgt spid="30"/>
                                        </p:tgtEl>
                                        <p:attrNameLst>
                                          <p:attrName>ppt_x</p:attrName>
                                        </p:attrNameLst>
                                      </p:cBhvr>
                                      <p:tavLst>
                                        <p:tav tm="0">
                                          <p:val>
                                            <p:strVal val="ppt_x"/>
                                          </p:val>
                                        </p:tav>
                                        <p:tav tm="100000">
                                          <p:val>
                                            <p:fltVal val="0.5"/>
                                          </p:val>
                                        </p:tav>
                                      </p:tavLst>
                                    </p:anim>
                                    <p:anim calcmode="lin" valueType="num">
                                      <p:cBhvr>
                                        <p:cTn id="456" dur="3000"/>
                                        <p:tgtEl>
                                          <p:spTgt spid="30"/>
                                        </p:tgtEl>
                                        <p:attrNameLst>
                                          <p:attrName>ppt_y</p:attrName>
                                        </p:attrNameLst>
                                      </p:cBhvr>
                                      <p:tavLst>
                                        <p:tav tm="0">
                                          <p:val>
                                            <p:strVal val="ppt_y"/>
                                          </p:val>
                                        </p:tav>
                                        <p:tav tm="100000">
                                          <p:val>
                                            <p:fltVal val="0.5"/>
                                          </p:val>
                                        </p:tav>
                                      </p:tavLst>
                                    </p:anim>
                                    <p:set>
                                      <p:cBhvr>
                                        <p:cTn id="457" dur="1" fill="hold">
                                          <p:stCondLst>
                                            <p:cond delay="2999"/>
                                          </p:stCondLst>
                                        </p:cTn>
                                        <p:tgtEl>
                                          <p:spTgt spid="30"/>
                                        </p:tgtEl>
                                        <p:attrNameLst>
                                          <p:attrName>style.visibility</p:attrName>
                                        </p:attrNameLst>
                                      </p:cBhvr>
                                      <p:to>
                                        <p:strVal val="hidden"/>
                                      </p:to>
                                    </p:set>
                                  </p:childTnLst>
                                </p:cTn>
                              </p:par>
                              <p:par>
                                <p:cTn id="458" presetID="23" presetClass="exit" presetSubtype="544" fill="hold" nodeType="withEffect">
                                  <p:stCondLst>
                                    <p:cond delay="0"/>
                                  </p:stCondLst>
                                  <p:childTnLst>
                                    <p:anim calcmode="lin" valueType="num">
                                      <p:cBhvr>
                                        <p:cTn id="459" dur="3000"/>
                                        <p:tgtEl>
                                          <p:spTgt spid="31"/>
                                        </p:tgtEl>
                                        <p:attrNameLst>
                                          <p:attrName>ppt_w</p:attrName>
                                        </p:attrNameLst>
                                      </p:cBhvr>
                                      <p:tavLst>
                                        <p:tav tm="0">
                                          <p:val>
                                            <p:strVal val="ppt_w"/>
                                          </p:val>
                                        </p:tav>
                                        <p:tav tm="100000">
                                          <p:val>
                                            <p:fltVal val="0"/>
                                          </p:val>
                                        </p:tav>
                                      </p:tavLst>
                                    </p:anim>
                                    <p:anim calcmode="lin" valueType="num">
                                      <p:cBhvr>
                                        <p:cTn id="460" dur="3000"/>
                                        <p:tgtEl>
                                          <p:spTgt spid="31"/>
                                        </p:tgtEl>
                                        <p:attrNameLst>
                                          <p:attrName>ppt_h</p:attrName>
                                        </p:attrNameLst>
                                      </p:cBhvr>
                                      <p:tavLst>
                                        <p:tav tm="0">
                                          <p:val>
                                            <p:strVal val="ppt_h"/>
                                          </p:val>
                                        </p:tav>
                                        <p:tav tm="100000">
                                          <p:val>
                                            <p:fltVal val="0"/>
                                          </p:val>
                                        </p:tav>
                                      </p:tavLst>
                                    </p:anim>
                                    <p:anim calcmode="lin" valueType="num">
                                      <p:cBhvr>
                                        <p:cTn id="461" dur="3000"/>
                                        <p:tgtEl>
                                          <p:spTgt spid="31"/>
                                        </p:tgtEl>
                                        <p:attrNameLst>
                                          <p:attrName>ppt_x</p:attrName>
                                        </p:attrNameLst>
                                      </p:cBhvr>
                                      <p:tavLst>
                                        <p:tav tm="0">
                                          <p:val>
                                            <p:strVal val="ppt_x"/>
                                          </p:val>
                                        </p:tav>
                                        <p:tav tm="100000">
                                          <p:val>
                                            <p:fltVal val="0.5"/>
                                          </p:val>
                                        </p:tav>
                                      </p:tavLst>
                                    </p:anim>
                                    <p:anim calcmode="lin" valueType="num">
                                      <p:cBhvr>
                                        <p:cTn id="462" dur="3000"/>
                                        <p:tgtEl>
                                          <p:spTgt spid="31"/>
                                        </p:tgtEl>
                                        <p:attrNameLst>
                                          <p:attrName>ppt_y</p:attrName>
                                        </p:attrNameLst>
                                      </p:cBhvr>
                                      <p:tavLst>
                                        <p:tav tm="0">
                                          <p:val>
                                            <p:strVal val="ppt_y"/>
                                          </p:val>
                                        </p:tav>
                                        <p:tav tm="100000">
                                          <p:val>
                                            <p:fltVal val="0.5"/>
                                          </p:val>
                                        </p:tav>
                                      </p:tavLst>
                                    </p:anim>
                                    <p:set>
                                      <p:cBhvr>
                                        <p:cTn id="463" dur="1" fill="hold">
                                          <p:stCondLst>
                                            <p:cond delay="2999"/>
                                          </p:stCondLst>
                                        </p:cTn>
                                        <p:tgtEl>
                                          <p:spTgt spid="31"/>
                                        </p:tgtEl>
                                        <p:attrNameLst>
                                          <p:attrName>style.visibility</p:attrName>
                                        </p:attrNameLst>
                                      </p:cBhvr>
                                      <p:to>
                                        <p:strVal val="hidden"/>
                                      </p:to>
                                    </p:set>
                                  </p:childTnLst>
                                </p:cTn>
                              </p:par>
                              <p:par>
                                <p:cTn id="464" presetID="23" presetClass="exit" presetSubtype="544" fill="hold" nodeType="withEffect">
                                  <p:stCondLst>
                                    <p:cond delay="0"/>
                                  </p:stCondLst>
                                  <p:childTnLst>
                                    <p:anim calcmode="lin" valueType="num">
                                      <p:cBhvr>
                                        <p:cTn id="465" dur="3000"/>
                                        <p:tgtEl>
                                          <p:spTgt spid="32"/>
                                        </p:tgtEl>
                                        <p:attrNameLst>
                                          <p:attrName>ppt_w</p:attrName>
                                        </p:attrNameLst>
                                      </p:cBhvr>
                                      <p:tavLst>
                                        <p:tav tm="0">
                                          <p:val>
                                            <p:strVal val="ppt_w"/>
                                          </p:val>
                                        </p:tav>
                                        <p:tav tm="100000">
                                          <p:val>
                                            <p:fltVal val="0"/>
                                          </p:val>
                                        </p:tav>
                                      </p:tavLst>
                                    </p:anim>
                                    <p:anim calcmode="lin" valueType="num">
                                      <p:cBhvr>
                                        <p:cTn id="466" dur="3000"/>
                                        <p:tgtEl>
                                          <p:spTgt spid="32"/>
                                        </p:tgtEl>
                                        <p:attrNameLst>
                                          <p:attrName>ppt_h</p:attrName>
                                        </p:attrNameLst>
                                      </p:cBhvr>
                                      <p:tavLst>
                                        <p:tav tm="0">
                                          <p:val>
                                            <p:strVal val="ppt_h"/>
                                          </p:val>
                                        </p:tav>
                                        <p:tav tm="100000">
                                          <p:val>
                                            <p:fltVal val="0"/>
                                          </p:val>
                                        </p:tav>
                                      </p:tavLst>
                                    </p:anim>
                                    <p:anim calcmode="lin" valueType="num">
                                      <p:cBhvr>
                                        <p:cTn id="467" dur="3000"/>
                                        <p:tgtEl>
                                          <p:spTgt spid="32"/>
                                        </p:tgtEl>
                                        <p:attrNameLst>
                                          <p:attrName>ppt_x</p:attrName>
                                        </p:attrNameLst>
                                      </p:cBhvr>
                                      <p:tavLst>
                                        <p:tav tm="0">
                                          <p:val>
                                            <p:strVal val="ppt_x"/>
                                          </p:val>
                                        </p:tav>
                                        <p:tav tm="100000">
                                          <p:val>
                                            <p:fltVal val="0.5"/>
                                          </p:val>
                                        </p:tav>
                                      </p:tavLst>
                                    </p:anim>
                                    <p:anim calcmode="lin" valueType="num">
                                      <p:cBhvr>
                                        <p:cTn id="468" dur="3000"/>
                                        <p:tgtEl>
                                          <p:spTgt spid="32"/>
                                        </p:tgtEl>
                                        <p:attrNameLst>
                                          <p:attrName>ppt_y</p:attrName>
                                        </p:attrNameLst>
                                      </p:cBhvr>
                                      <p:tavLst>
                                        <p:tav tm="0">
                                          <p:val>
                                            <p:strVal val="ppt_y"/>
                                          </p:val>
                                        </p:tav>
                                        <p:tav tm="100000">
                                          <p:val>
                                            <p:fltVal val="0.5"/>
                                          </p:val>
                                        </p:tav>
                                      </p:tavLst>
                                    </p:anim>
                                    <p:set>
                                      <p:cBhvr>
                                        <p:cTn id="469" dur="1" fill="hold">
                                          <p:stCondLst>
                                            <p:cond delay="2999"/>
                                          </p:stCondLst>
                                        </p:cTn>
                                        <p:tgtEl>
                                          <p:spTgt spid="32"/>
                                        </p:tgtEl>
                                        <p:attrNameLst>
                                          <p:attrName>style.visibility</p:attrName>
                                        </p:attrNameLst>
                                      </p:cBhvr>
                                      <p:to>
                                        <p:strVal val="hidden"/>
                                      </p:to>
                                    </p:set>
                                  </p:childTnLst>
                                </p:cTn>
                              </p:par>
                              <p:par>
                                <p:cTn id="470" presetID="23" presetClass="exit" presetSubtype="544" fill="hold" nodeType="withEffect">
                                  <p:stCondLst>
                                    <p:cond delay="0"/>
                                  </p:stCondLst>
                                  <p:childTnLst>
                                    <p:anim calcmode="lin" valueType="num">
                                      <p:cBhvr>
                                        <p:cTn id="471" dur="3000"/>
                                        <p:tgtEl>
                                          <p:spTgt spid="33"/>
                                        </p:tgtEl>
                                        <p:attrNameLst>
                                          <p:attrName>ppt_w</p:attrName>
                                        </p:attrNameLst>
                                      </p:cBhvr>
                                      <p:tavLst>
                                        <p:tav tm="0">
                                          <p:val>
                                            <p:strVal val="ppt_w"/>
                                          </p:val>
                                        </p:tav>
                                        <p:tav tm="100000">
                                          <p:val>
                                            <p:fltVal val="0"/>
                                          </p:val>
                                        </p:tav>
                                      </p:tavLst>
                                    </p:anim>
                                    <p:anim calcmode="lin" valueType="num">
                                      <p:cBhvr>
                                        <p:cTn id="472" dur="3000"/>
                                        <p:tgtEl>
                                          <p:spTgt spid="33"/>
                                        </p:tgtEl>
                                        <p:attrNameLst>
                                          <p:attrName>ppt_h</p:attrName>
                                        </p:attrNameLst>
                                      </p:cBhvr>
                                      <p:tavLst>
                                        <p:tav tm="0">
                                          <p:val>
                                            <p:strVal val="ppt_h"/>
                                          </p:val>
                                        </p:tav>
                                        <p:tav tm="100000">
                                          <p:val>
                                            <p:fltVal val="0"/>
                                          </p:val>
                                        </p:tav>
                                      </p:tavLst>
                                    </p:anim>
                                    <p:anim calcmode="lin" valueType="num">
                                      <p:cBhvr>
                                        <p:cTn id="473" dur="3000"/>
                                        <p:tgtEl>
                                          <p:spTgt spid="33"/>
                                        </p:tgtEl>
                                        <p:attrNameLst>
                                          <p:attrName>ppt_x</p:attrName>
                                        </p:attrNameLst>
                                      </p:cBhvr>
                                      <p:tavLst>
                                        <p:tav tm="0">
                                          <p:val>
                                            <p:strVal val="ppt_x"/>
                                          </p:val>
                                        </p:tav>
                                        <p:tav tm="100000">
                                          <p:val>
                                            <p:fltVal val="0.5"/>
                                          </p:val>
                                        </p:tav>
                                      </p:tavLst>
                                    </p:anim>
                                    <p:anim calcmode="lin" valueType="num">
                                      <p:cBhvr>
                                        <p:cTn id="474" dur="3000"/>
                                        <p:tgtEl>
                                          <p:spTgt spid="33"/>
                                        </p:tgtEl>
                                        <p:attrNameLst>
                                          <p:attrName>ppt_y</p:attrName>
                                        </p:attrNameLst>
                                      </p:cBhvr>
                                      <p:tavLst>
                                        <p:tav tm="0">
                                          <p:val>
                                            <p:strVal val="ppt_y"/>
                                          </p:val>
                                        </p:tav>
                                        <p:tav tm="100000">
                                          <p:val>
                                            <p:fltVal val="0.5"/>
                                          </p:val>
                                        </p:tav>
                                      </p:tavLst>
                                    </p:anim>
                                    <p:set>
                                      <p:cBhvr>
                                        <p:cTn id="475" dur="1" fill="hold">
                                          <p:stCondLst>
                                            <p:cond delay="2999"/>
                                          </p:stCondLst>
                                        </p:cTn>
                                        <p:tgtEl>
                                          <p:spTgt spid="33"/>
                                        </p:tgtEl>
                                        <p:attrNameLst>
                                          <p:attrName>style.visibility</p:attrName>
                                        </p:attrNameLst>
                                      </p:cBhvr>
                                      <p:to>
                                        <p:strVal val="hidden"/>
                                      </p:to>
                                    </p:set>
                                  </p:childTnLst>
                                </p:cTn>
                              </p:par>
                              <p:par>
                                <p:cTn id="476" presetID="23" presetClass="exit" presetSubtype="544" fill="hold" nodeType="withEffect">
                                  <p:stCondLst>
                                    <p:cond delay="0"/>
                                  </p:stCondLst>
                                  <p:childTnLst>
                                    <p:anim calcmode="lin" valueType="num">
                                      <p:cBhvr>
                                        <p:cTn id="477" dur="3000"/>
                                        <p:tgtEl>
                                          <p:spTgt spid="34"/>
                                        </p:tgtEl>
                                        <p:attrNameLst>
                                          <p:attrName>ppt_w</p:attrName>
                                        </p:attrNameLst>
                                      </p:cBhvr>
                                      <p:tavLst>
                                        <p:tav tm="0">
                                          <p:val>
                                            <p:strVal val="ppt_w"/>
                                          </p:val>
                                        </p:tav>
                                        <p:tav tm="100000">
                                          <p:val>
                                            <p:fltVal val="0"/>
                                          </p:val>
                                        </p:tav>
                                      </p:tavLst>
                                    </p:anim>
                                    <p:anim calcmode="lin" valueType="num">
                                      <p:cBhvr>
                                        <p:cTn id="478" dur="3000"/>
                                        <p:tgtEl>
                                          <p:spTgt spid="34"/>
                                        </p:tgtEl>
                                        <p:attrNameLst>
                                          <p:attrName>ppt_h</p:attrName>
                                        </p:attrNameLst>
                                      </p:cBhvr>
                                      <p:tavLst>
                                        <p:tav tm="0">
                                          <p:val>
                                            <p:strVal val="ppt_h"/>
                                          </p:val>
                                        </p:tav>
                                        <p:tav tm="100000">
                                          <p:val>
                                            <p:fltVal val="0"/>
                                          </p:val>
                                        </p:tav>
                                      </p:tavLst>
                                    </p:anim>
                                    <p:anim calcmode="lin" valueType="num">
                                      <p:cBhvr>
                                        <p:cTn id="479" dur="3000"/>
                                        <p:tgtEl>
                                          <p:spTgt spid="34"/>
                                        </p:tgtEl>
                                        <p:attrNameLst>
                                          <p:attrName>ppt_x</p:attrName>
                                        </p:attrNameLst>
                                      </p:cBhvr>
                                      <p:tavLst>
                                        <p:tav tm="0">
                                          <p:val>
                                            <p:strVal val="ppt_x"/>
                                          </p:val>
                                        </p:tav>
                                        <p:tav tm="100000">
                                          <p:val>
                                            <p:fltVal val="0.5"/>
                                          </p:val>
                                        </p:tav>
                                      </p:tavLst>
                                    </p:anim>
                                    <p:anim calcmode="lin" valueType="num">
                                      <p:cBhvr>
                                        <p:cTn id="480" dur="3000"/>
                                        <p:tgtEl>
                                          <p:spTgt spid="34"/>
                                        </p:tgtEl>
                                        <p:attrNameLst>
                                          <p:attrName>ppt_y</p:attrName>
                                        </p:attrNameLst>
                                      </p:cBhvr>
                                      <p:tavLst>
                                        <p:tav tm="0">
                                          <p:val>
                                            <p:strVal val="ppt_y"/>
                                          </p:val>
                                        </p:tav>
                                        <p:tav tm="100000">
                                          <p:val>
                                            <p:fltVal val="0.5"/>
                                          </p:val>
                                        </p:tav>
                                      </p:tavLst>
                                    </p:anim>
                                    <p:set>
                                      <p:cBhvr>
                                        <p:cTn id="481" dur="1" fill="hold">
                                          <p:stCondLst>
                                            <p:cond delay="2999"/>
                                          </p:stCondLst>
                                        </p:cTn>
                                        <p:tgtEl>
                                          <p:spTgt spid="34"/>
                                        </p:tgtEl>
                                        <p:attrNameLst>
                                          <p:attrName>style.visibility</p:attrName>
                                        </p:attrNameLst>
                                      </p:cBhvr>
                                      <p:to>
                                        <p:strVal val="hidden"/>
                                      </p:to>
                                    </p:set>
                                  </p:childTnLst>
                                </p:cTn>
                              </p:par>
                              <p:par>
                                <p:cTn id="482" presetID="23" presetClass="exit" presetSubtype="544" fill="hold" nodeType="withEffect">
                                  <p:stCondLst>
                                    <p:cond delay="0"/>
                                  </p:stCondLst>
                                  <p:childTnLst>
                                    <p:anim calcmode="lin" valueType="num">
                                      <p:cBhvr>
                                        <p:cTn id="483" dur="3000"/>
                                        <p:tgtEl>
                                          <p:spTgt spid="35"/>
                                        </p:tgtEl>
                                        <p:attrNameLst>
                                          <p:attrName>ppt_w</p:attrName>
                                        </p:attrNameLst>
                                      </p:cBhvr>
                                      <p:tavLst>
                                        <p:tav tm="0">
                                          <p:val>
                                            <p:strVal val="ppt_w"/>
                                          </p:val>
                                        </p:tav>
                                        <p:tav tm="100000">
                                          <p:val>
                                            <p:fltVal val="0"/>
                                          </p:val>
                                        </p:tav>
                                      </p:tavLst>
                                    </p:anim>
                                    <p:anim calcmode="lin" valueType="num">
                                      <p:cBhvr>
                                        <p:cTn id="484" dur="3000"/>
                                        <p:tgtEl>
                                          <p:spTgt spid="35"/>
                                        </p:tgtEl>
                                        <p:attrNameLst>
                                          <p:attrName>ppt_h</p:attrName>
                                        </p:attrNameLst>
                                      </p:cBhvr>
                                      <p:tavLst>
                                        <p:tav tm="0">
                                          <p:val>
                                            <p:strVal val="ppt_h"/>
                                          </p:val>
                                        </p:tav>
                                        <p:tav tm="100000">
                                          <p:val>
                                            <p:fltVal val="0"/>
                                          </p:val>
                                        </p:tav>
                                      </p:tavLst>
                                    </p:anim>
                                    <p:anim calcmode="lin" valueType="num">
                                      <p:cBhvr>
                                        <p:cTn id="485" dur="3000"/>
                                        <p:tgtEl>
                                          <p:spTgt spid="35"/>
                                        </p:tgtEl>
                                        <p:attrNameLst>
                                          <p:attrName>ppt_x</p:attrName>
                                        </p:attrNameLst>
                                      </p:cBhvr>
                                      <p:tavLst>
                                        <p:tav tm="0">
                                          <p:val>
                                            <p:strVal val="ppt_x"/>
                                          </p:val>
                                        </p:tav>
                                        <p:tav tm="100000">
                                          <p:val>
                                            <p:fltVal val="0.5"/>
                                          </p:val>
                                        </p:tav>
                                      </p:tavLst>
                                    </p:anim>
                                    <p:anim calcmode="lin" valueType="num">
                                      <p:cBhvr>
                                        <p:cTn id="486" dur="3000"/>
                                        <p:tgtEl>
                                          <p:spTgt spid="35"/>
                                        </p:tgtEl>
                                        <p:attrNameLst>
                                          <p:attrName>ppt_y</p:attrName>
                                        </p:attrNameLst>
                                      </p:cBhvr>
                                      <p:tavLst>
                                        <p:tav tm="0">
                                          <p:val>
                                            <p:strVal val="ppt_y"/>
                                          </p:val>
                                        </p:tav>
                                        <p:tav tm="100000">
                                          <p:val>
                                            <p:fltVal val="0.5"/>
                                          </p:val>
                                        </p:tav>
                                      </p:tavLst>
                                    </p:anim>
                                    <p:set>
                                      <p:cBhvr>
                                        <p:cTn id="487" dur="1" fill="hold">
                                          <p:stCondLst>
                                            <p:cond delay="2999"/>
                                          </p:stCondLst>
                                        </p:cTn>
                                        <p:tgtEl>
                                          <p:spTgt spid="35"/>
                                        </p:tgtEl>
                                        <p:attrNameLst>
                                          <p:attrName>style.visibility</p:attrName>
                                        </p:attrNameLst>
                                      </p:cBhvr>
                                      <p:to>
                                        <p:strVal val="hidden"/>
                                      </p:to>
                                    </p:set>
                                  </p:childTnLst>
                                </p:cTn>
                              </p:par>
                              <p:par>
                                <p:cTn id="488" presetID="2" presetClass="exit" presetSubtype="6" fill="hold" nodeType="withEffect">
                                  <p:stCondLst>
                                    <p:cond delay="0"/>
                                  </p:stCondLst>
                                  <p:childTnLst>
                                    <p:anim calcmode="lin" valueType="num">
                                      <p:cBhvr additive="base">
                                        <p:cTn id="489" dur="3000"/>
                                        <p:tgtEl>
                                          <p:spTgt spid="28"/>
                                        </p:tgtEl>
                                        <p:attrNameLst>
                                          <p:attrName>ppt_x</p:attrName>
                                        </p:attrNameLst>
                                      </p:cBhvr>
                                      <p:tavLst>
                                        <p:tav tm="0">
                                          <p:val>
                                            <p:strVal val="ppt_x"/>
                                          </p:val>
                                        </p:tav>
                                        <p:tav tm="100000">
                                          <p:val>
                                            <p:strVal val="1+ppt_w/2"/>
                                          </p:val>
                                        </p:tav>
                                      </p:tavLst>
                                    </p:anim>
                                    <p:anim calcmode="lin" valueType="num">
                                      <p:cBhvr additive="base">
                                        <p:cTn id="490" dur="3000"/>
                                        <p:tgtEl>
                                          <p:spTgt spid="28"/>
                                        </p:tgtEl>
                                        <p:attrNameLst>
                                          <p:attrName>ppt_y</p:attrName>
                                        </p:attrNameLst>
                                      </p:cBhvr>
                                      <p:tavLst>
                                        <p:tav tm="0">
                                          <p:val>
                                            <p:strVal val="ppt_y"/>
                                          </p:val>
                                        </p:tav>
                                        <p:tav tm="100000">
                                          <p:val>
                                            <p:strVal val="1+ppt_h/2"/>
                                          </p:val>
                                        </p:tav>
                                      </p:tavLst>
                                    </p:anim>
                                    <p:set>
                                      <p:cBhvr>
                                        <p:cTn id="491" dur="1" fill="hold">
                                          <p:stCondLst>
                                            <p:cond delay="2999"/>
                                          </p:stCondLst>
                                        </p:cTn>
                                        <p:tgtEl>
                                          <p:spTgt spid="28"/>
                                        </p:tgtEl>
                                        <p:attrNameLst>
                                          <p:attrName>style.visibility</p:attrName>
                                        </p:attrNameLst>
                                      </p:cBhvr>
                                      <p:to>
                                        <p:strVal val="hidden"/>
                                      </p:to>
                                    </p:set>
                                  </p:childTnLst>
                                </p:cTn>
                              </p:par>
                              <p:par>
                                <p:cTn id="492" presetID="2" presetClass="exit" presetSubtype="6" fill="hold" nodeType="withEffect">
                                  <p:stCondLst>
                                    <p:cond delay="0"/>
                                  </p:stCondLst>
                                  <p:childTnLst>
                                    <p:anim calcmode="lin" valueType="num">
                                      <p:cBhvr additive="base">
                                        <p:cTn id="493" dur="3000"/>
                                        <p:tgtEl>
                                          <p:spTgt spid="29"/>
                                        </p:tgtEl>
                                        <p:attrNameLst>
                                          <p:attrName>ppt_x</p:attrName>
                                        </p:attrNameLst>
                                      </p:cBhvr>
                                      <p:tavLst>
                                        <p:tav tm="0">
                                          <p:val>
                                            <p:strVal val="ppt_x"/>
                                          </p:val>
                                        </p:tav>
                                        <p:tav tm="100000">
                                          <p:val>
                                            <p:strVal val="1+ppt_w/2"/>
                                          </p:val>
                                        </p:tav>
                                      </p:tavLst>
                                    </p:anim>
                                    <p:anim calcmode="lin" valueType="num">
                                      <p:cBhvr additive="base">
                                        <p:cTn id="494" dur="3000"/>
                                        <p:tgtEl>
                                          <p:spTgt spid="29"/>
                                        </p:tgtEl>
                                        <p:attrNameLst>
                                          <p:attrName>ppt_y</p:attrName>
                                        </p:attrNameLst>
                                      </p:cBhvr>
                                      <p:tavLst>
                                        <p:tav tm="0">
                                          <p:val>
                                            <p:strVal val="ppt_y"/>
                                          </p:val>
                                        </p:tav>
                                        <p:tav tm="100000">
                                          <p:val>
                                            <p:strVal val="1+ppt_h/2"/>
                                          </p:val>
                                        </p:tav>
                                      </p:tavLst>
                                    </p:anim>
                                    <p:set>
                                      <p:cBhvr>
                                        <p:cTn id="495" dur="1" fill="hold">
                                          <p:stCondLst>
                                            <p:cond delay="2999"/>
                                          </p:stCondLst>
                                        </p:cTn>
                                        <p:tgtEl>
                                          <p:spTgt spid="29"/>
                                        </p:tgtEl>
                                        <p:attrNameLst>
                                          <p:attrName>style.visibility</p:attrName>
                                        </p:attrNameLst>
                                      </p:cBhvr>
                                      <p:to>
                                        <p:strVal val="hidden"/>
                                      </p:to>
                                    </p:set>
                                  </p:childTnLst>
                                </p:cTn>
                              </p:par>
                              <p:par>
                                <p:cTn id="496" presetID="2" presetClass="exit" presetSubtype="6" fill="hold" nodeType="withEffect">
                                  <p:stCondLst>
                                    <p:cond delay="0"/>
                                  </p:stCondLst>
                                  <p:childTnLst>
                                    <p:anim calcmode="lin" valueType="num">
                                      <p:cBhvr additive="base">
                                        <p:cTn id="497" dur="3000"/>
                                        <p:tgtEl>
                                          <p:spTgt spid="30"/>
                                        </p:tgtEl>
                                        <p:attrNameLst>
                                          <p:attrName>ppt_x</p:attrName>
                                        </p:attrNameLst>
                                      </p:cBhvr>
                                      <p:tavLst>
                                        <p:tav tm="0">
                                          <p:val>
                                            <p:strVal val="ppt_x"/>
                                          </p:val>
                                        </p:tav>
                                        <p:tav tm="100000">
                                          <p:val>
                                            <p:strVal val="1+ppt_w/2"/>
                                          </p:val>
                                        </p:tav>
                                      </p:tavLst>
                                    </p:anim>
                                    <p:anim calcmode="lin" valueType="num">
                                      <p:cBhvr additive="base">
                                        <p:cTn id="498" dur="3000"/>
                                        <p:tgtEl>
                                          <p:spTgt spid="30"/>
                                        </p:tgtEl>
                                        <p:attrNameLst>
                                          <p:attrName>ppt_y</p:attrName>
                                        </p:attrNameLst>
                                      </p:cBhvr>
                                      <p:tavLst>
                                        <p:tav tm="0">
                                          <p:val>
                                            <p:strVal val="ppt_y"/>
                                          </p:val>
                                        </p:tav>
                                        <p:tav tm="100000">
                                          <p:val>
                                            <p:strVal val="1+ppt_h/2"/>
                                          </p:val>
                                        </p:tav>
                                      </p:tavLst>
                                    </p:anim>
                                    <p:set>
                                      <p:cBhvr>
                                        <p:cTn id="499" dur="1" fill="hold">
                                          <p:stCondLst>
                                            <p:cond delay="2999"/>
                                          </p:stCondLst>
                                        </p:cTn>
                                        <p:tgtEl>
                                          <p:spTgt spid="30"/>
                                        </p:tgtEl>
                                        <p:attrNameLst>
                                          <p:attrName>style.visibility</p:attrName>
                                        </p:attrNameLst>
                                      </p:cBhvr>
                                      <p:to>
                                        <p:strVal val="hidden"/>
                                      </p:to>
                                    </p:set>
                                  </p:childTnLst>
                                </p:cTn>
                              </p:par>
                              <p:par>
                                <p:cTn id="500" presetID="2" presetClass="exit" presetSubtype="6" fill="hold" nodeType="withEffect">
                                  <p:stCondLst>
                                    <p:cond delay="0"/>
                                  </p:stCondLst>
                                  <p:childTnLst>
                                    <p:anim calcmode="lin" valueType="num">
                                      <p:cBhvr additive="base">
                                        <p:cTn id="501" dur="3000"/>
                                        <p:tgtEl>
                                          <p:spTgt spid="31"/>
                                        </p:tgtEl>
                                        <p:attrNameLst>
                                          <p:attrName>ppt_x</p:attrName>
                                        </p:attrNameLst>
                                      </p:cBhvr>
                                      <p:tavLst>
                                        <p:tav tm="0">
                                          <p:val>
                                            <p:strVal val="ppt_x"/>
                                          </p:val>
                                        </p:tav>
                                        <p:tav tm="100000">
                                          <p:val>
                                            <p:strVal val="1+ppt_w/2"/>
                                          </p:val>
                                        </p:tav>
                                      </p:tavLst>
                                    </p:anim>
                                    <p:anim calcmode="lin" valueType="num">
                                      <p:cBhvr additive="base">
                                        <p:cTn id="502" dur="3000"/>
                                        <p:tgtEl>
                                          <p:spTgt spid="31"/>
                                        </p:tgtEl>
                                        <p:attrNameLst>
                                          <p:attrName>ppt_y</p:attrName>
                                        </p:attrNameLst>
                                      </p:cBhvr>
                                      <p:tavLst>
                                        <p:tav tm="0">
                                          <p:val>
                                            <p:strVal val="ppt_y"/>
                                          </p:val>
                                        </p:tav>
                                        <p:tav tm="100000">
                                          <p:val>
                                            <p:strVal val="1+ppt_h/2"/>
                                          </p:val>
                                        </p:tav>
                                      </p:tavLst>
                                    </p:anim>
                                    <p:set>
                                      <p:cBhvr>
                                        <p:cTn id="503" dur="1" fill="hold">
                                          <p:stCondLst>
                                            <p:cond delay="2999"/>
                                          </p:stCondLst>
                                        </p:cTn>
                                        <p:tgtEl>
                                          <p:spTgt spid="31"/>
                                        </p:tgtEl>
                                        <p:attrNameLst>
                                          <p:attrName>style.visibility</p:attrName>
                                        </p:attrNameLst>
                                      </p:cBhvr>
                                      <p:to>
                                        <p:strVal val="hidden"/>
                                      </p:to>
                                    </p:set>
                                  </p:childTnLst>
                                </p:cTn>
                              </p:par>
                              <p:par>
                                <p:cTn id="504" presetID="2" presetClass="exit" presetSubtype="4" fill="hold" nodeType="withEffect">
                                  <p:stCondLst>
                                    <p:cond delay="0"/>
                                  </p:stCondLst>
                                  <p:childTnLst>
                                    <p:anim calcmode="lin" valueType="num">
                                      <p:cBhvr additive="base">
                                        <p:cTn id="505" dur="3000"/>
                                        <p:tgtEl>
                                          <p:spTgt spid="6"/>
                                        </p:tgtEl>
                                        <p:attrNameLst>
                                          <p:attrName>ppt_x</p:attrName>
                                        </p:attrNameLst>
                                      </p:cBhvr>
                                      <p:tavLst>
                                        <p:tav tm="0">
                                          <p:val>
                                            <p:strVal val="ppt_x"/>
                                          </p:val>
                                        </p:tav>
                                        <p:tav tm="100000">
                                          <p:val>
                                            <p:strVal val="ppt_x"/>
                                          </p:val>
                                        </p:tav>
                                      </p:tavLst>
                                    </p:anim>
                                    <p:anim calcmode="lin" valueType="num">
                                      <p:cBhvr additive="base">
                                        <p:cTn id="506" dur="3000"/>
                                        <p:tgtEl>
                                          <p:spTgt spid="6"/>
                                        </p:tgtEl>
                                        <p:attrNameLst>
                                          <p:attrName>ppt_y</p:attrName>
                                        </p:attrNameLst>
                                      </p:cBhvr>
                                      <p:tavLst>
                                        <p:tav tm="0">
                                          <p:val>
                                            <p:strVal val="ppt_y"/>
                                          </p:val>
                                        </p:tav>
                                        <p:tav tm="100000">
                                          <p:val>
                                            <p:strVal val="1+ppt_h/2"/>
                                          </p:val>
                                        </p:tav>
                                      </p:tavLst>
                                    </p:anim>
                                    <p:set>
                                      <p:cBhvr>
                                        <p:cTn id="507" dur="1" fill="hold">
                                          <p:stCondLst>
                                            <p:cond delay="2999"/>
                                          </p:stCondLst>
                                        </p:cTn>
                                        <p:tgtEl>
                                          <p:spTgt spid="6"/>
                                        </p:tgtEl>
                                        <p:attrNameLst>
                                          <p:attrName>style.visibility</p:attrName>
                                        </p:attrNameLst>
                                      </p:cBhvr>
                                      <p:to>
                                        <p:strVal val="hidden"/>
                                      </p:to>
                                    </p:set>
                                  </p:childTnLst>
                                </p:cTn>
                              </p:par>
                              <p:par>
                                <p:cTn id="508" presetID="2" presetClass="exit" presetSubtype="4" fill="hold" nodeType="withEffect">
                                  <p:stCondLst>
                                    <p:cond delay="0"/>
                                  </p:stCondLst>
                                  <p:childTnLst>
                                    <p:anim calcmode="lin" valueType="num">
                                      <p:cBhvr additive="base">
                                        <p:cTn id="509" dur="3000"/>
                                        <p:tgtEl>
                                          <p:spTgt spid="10"/>
                                        </p:tgtEl>
                                        <p:attrNameLst>
                                          <p:attrName>ppt_x</p:attrName>
                                        </p:attrNameLst>
                                      </p:cBhvr>
                                      <p:tavLst>
                                        <p:tav tm="0">
                                          <p:val>
                                            <p:strVal val="ppt_x"/>
                                          </p:val>
                                        </p:tav>
                                        <p:tav tm="100000">
                                          <p:val>
                                            <p:strVal val="ppt_x"/>
                                          </p:val>
                                        </p:tav>
                                      </p:tavLst>
                                    </p:anim>
                                    <p:anim calcmode="lin" valueType="num">
                                      <p:cBhvr additive="base">
                                        <p:cTn id="510" dur="3000"/>
                                        <p:tgtEl>
                                          <p:spTgt spid="10"/>
                                        </p:tgtEl>
                                        <p:attrNameLst>
                                          <p:attrName>ppt_y</p:attrName>
                                        </p:attrNameLst>
                                      </p:cBhvr>
                                      <p:tavLst>
                                        <p:tav tm="0">
                                          <p:val>
                                            <p:strVal val="ppt_y"/>
                                          </p:val>
                                        </p:tav>
                                        <p:tav tm="100000">
                                          <p:val>
                                            <p:strVal val="1+ppt_h/2"/>
                                          </p:val>
                                        </p:tav>
                                      </p:tavLst>
                                    </p:anim>
                                    <p:set>
                                      <p:cBhvr>
                                        <p:cTn id="511" dur="1" fill="hold">
                                          <p:stCondLst>
                                            <p:cond delay="2999"/>
                                          </p:stCondLst>
                                        </p:cTn>
                                        <p:tgtEl>
                                          <p:spTgt spid="10"/>
                                        </p:tgtEl>
                                        <p:attrNameLst>
                                          <p:attrName>style.visibility</p:attrName>
                                        </p:attrNameLst>
                                      </p:cBhvr>
                                      <p:to>
                                        <p:strVal val="hidden"/>
                                      </p:to>
                                    </p:set>
                                  </p:childTnLst>
                                </p:cTn>
                              </p:par>
                              <p:par>
                                <p:cTn id="512" presetID="2" presetClass="exit" presetSubtype="4" fill="hold" nodeType="withEffect">
                                  <p:stCondLst>
                                    <p:cond delay="0"/>
                                  </p:stCondLst>
                                  <p:childTnLst>
                                    <p:anim calcmode="lin" valueType="num">
                                      <p:cBhvr additive="base">
                                        <p:cTn id="513" dur="3000"/>
                                        <p:tgtEl>
                                          <p:spTgt spid="14"/>
                                        </p:tgtEl>
                                        <p:attrNameLst>
                                          <p:attrName>ppt_x</p:attrName>
                                        </p:attrNameLst>
                                      </p:cBhvr>
                                      <p:tavLst>
                                        <p:tav tm="0">
                                          <p:val>
                                            <p:strVal val="ppt_x"/>
                                          </p:val>
                                        </p:tav>
                                        <p:tav tm="100000">
                                          <p:val>
                                            <p:strVal val="ppt_x"/>
                                          </p:val>
                                        </p:tav>
                                      </p:tavLst>
                                    </p:anim>
                                    <p:anim calcmode="lin" valueType="num">
                                      <p:cBhvr additive="base">
                                        <p:cTn id="514" dur="3000"/>
                                        <p:tgtEl>
                                          <p:spTgt spid="14"/>
                                        </p:tgtEl>
                                        <p:attrNameLst>
                                          <p:attrName>ppt_y</p:attrName>
                                        </p:attrNameLst>
                                      </p:cBhvr>
                                      <p:tavLst>
                                        <p:tav tm="0">
                                          <p:val>
                                            <p:strVal val="ppt_y"/>
                                          </p:val>
                                        </p:tav>
                                        <p:tav tm="100000">
                                          <p:val>
                                            <p:strVal val="1+ppt_h/2"/>
                                          </p:val>
                                        </p:tav>
                                      </p:tavLst>
                                    </p:anim>
                                    <p:set>
                                      <p:cBhvr>
                                        <p:cTn id="515" dur="1" fill="hold">
                                          <p:stCondLst>
                                            <p:cond delay="2999"/>
                                          </p:stCondLst>
                                        </p:cTn>
                                        <p:tgtEl>
                                          <p:spTgt spid="14"/>
                                        </p:tgtEl>
                                        <p:attrNameLst>
                                          <p:attrName>style.visibility</p:attrName>
                                        </p:attrNameLst>
                                      </p:cBhvr>
                                      <p:to>
                                        <p:strVal val="hidden"/>
                                      </p:to>
                                    </p:set>
                                  </p:childTnLst>
                                </p:cTn>
                              </p:par>
                              <p:par>
                                <p:cTn id="516" presetID="2" presetClass="exit" presetSubtype="12" fill="hold" nodeType="withEffect">
                                  <p:stCondLst>
                                    <p:cond delay="0"/>
                                  </p:stCondLst>
                                  <p:childTnLst>
                                    <p:anim calcmode="lin" valueType="num">
                                      <p:cBhvr additive="base">
                                        <p:cTn id="517" dur="3000"/>
                                        <p:tgtEl>
                                          <p:spTgt spid="20"/>
                                        </p:tgtEl>
                                        <p:attrNameLst>
                                          <p:attrName>ppt_x</p:attrName>
                                        </p:attrNameLst>
                                      </p:cBhvr>
                                      <p:tavLst>
                                        <p:tav tm="0">
                                          <p:val>
                                            <p:strVal val="ppt_x"/>
                                          </p:val>
                                        </p:tav>
                                        <p:tav tm="100000">
                                          <p:val>
                                            <p:strVal val="0-ppt_w/2"/>
                                          </p:val>
                                        </p:tav>
                                      </p:tavLst>
                                    </p:anim>
                                    <p:anim calcmode="lin" valueType="num">
                                      <p:cBhvr additive="base">
                                        <p:cTn id="518" dur="3000"/>
                                        <p:tgtEl>
                                          <p:spTgt spid="20"/>
                                        </p:tgtEl>
                                        <p:attrNameLst>
                                          <p:attrName>ppt_y</p:attrName>
                                        </p:attrNameLst>
                                      </p:cBhvr>
                                      <p:tavLst>
                                        <p:tav tm="0">
                                          <p:val>
                                            <p:strVal val="ppt_y"/>
                                          </p:val>
                                        </p:tav>
                                        <p:tav tm="100000">
                                          <p:val>
                                            <p:strVal val="1+ppt_h/2"/>
                                          </p:val>
                                        </p:tav>
                                      </p:tavLst>
                                    </p:anim>
                                    <p:set>
                                      <p:cBhvr>
                                        <p:cTn id="519" dur="1" fill="hold">
                                          <p:stCondLst>
                                            <p:cond delay="2999"/>
                                          </p:stCondLst>
                                        </p:cTn>
                                        <p:tgtEl>
                                          <p:spTgt spid="20"/>
                                        </p:tgtEl>
                                        <p:attrNameLst>
                                          <p:attrName>style.visibility</p:attrName>
                                        </p:attrNameLst>
                                      </p:cBhvr>
                                      <p:to>
                                        <p:strVal val="hidden"/>
                                      </p:to>
                                    </p:set>
                                  </p:childTnLst>
                                </p:cTn>
                              </p:par>
                              <p:par>
                                <p:cTn id="520" presetID="2" presetClass="exit" presetSubtype="12" fill="hold" nodeType="withEffect">
                                  <p:stCondLst>
                                    <p:cond delay="0"/>
                                  </p:stCondLst>
                                  <p:childTnLst>
                                    <p:anim calcmode="lin" valueType="num">
                                      <p:cBhvr additive="base">
                                        <p:cTn id="521" dur="3000"/>
                                        <p:tgtEl>
                                          <p:spTgt spid="21"/>
                                        </p:tgtEl>
                                        <p:attrNameLst>
                                          <p:attrName>ppt_x</p:attrName>
                                        </p:attrNameLst>
                                      </p:cBhvr>
                                      <p:tavLst>
                                        <p:tav tm="0">
                                          <p:val>
                                            <p:strVal val="ppt_x"/>
                                          </p:val>
                                        </p:tav>
                                        <p:tav tm="100000">
                                          <p:val>
                                            <p:strVal val="0-ppt_w/2"/>
                                          </p:val>
                                        </p:tav>
                                      </p:tavLst>
                                    </p:anim>
                                    <p:anim calcmode="lin" valueType="num">
                                      <p:cBhvr additive="base">
                                        <p:cTn id="522" dur="3000"/>
                                        <p:tgtEl>
                                          <p:spTgt spid="21"/>
                                        </p:tgtEl>
                                        <p:attrNameLst>
                                          <p:attrName>ppt_y</p:attrName>
                                        </p:attrNameLst>
                                      </p:cBhvr>
                                      <p:tavLst>
                                        <p:tav tm="0">
                                          <p:val>
                                            <p:strVal val="ppt_y"/>
                                          </p:val>
                                        </p:tav>
                                        <p:tav tm="100000">
                                          <p:val>
                                            <p:strVal val="1+ppt_h/2"/>
                                          </p:val>
                                        </p:tav>
                                      </p:tavLst>
                                    </p:anim>
                                    <p:set>
                                      <p:cBhvr>
                                        <p:cTn id="523" dur="1" fill="hold">
                                          <p:stCondLst>
                                            <p:cond delay="2999"/>
                                          </p:stCondLst>
                                        </p:cTn>
                                        <p:tgtEl>
                                          <p:spTgt spid="21"/>
                                        </p:tgtEl>
                                        <p:attrNameLst>
                                          <p:attrName>style.visibility</p:attrName>
                                        </p:attrNameLst>
                                      </p:cBhvr>
                                      <p:to>
                                        <p:strVal val="hidden"/>
                                      </p:to>
                                    </p:set>
                                  </p:childTnLst>
                                </p:cTn>
                              </p:par>
                              <p:par>
                                <p:cTn id="524" presetID="2" presetClass="exit" presetSubtype="12" fill="hold" nodeType="withEffect">
                                  <p:stCondLst>
                                    <p:cond delay="0"/>
                                  </p:stCondLst>
                                  <p:childTnLst>
                                    <p:anim calcmode="lin" valueType="num">
                                      <p:cBhvr additive="base">
                                        <p:cTn id="525" dur="3000"/>
                                        <p:tgtEl>
                                          <p:spTgt spid="22"/>
                                        </p:tgtEl>
                                        <p:attrNameLst>
                                          <p:attrName>ppt_x</p:attrName>
                                        </p:attrNameLst>
                                      </p:cBhvr>
                                      <p:tavLst>
                                        <p:tav tm="0">
                                          <p:val>
                                            <p:strVal val="ppt_x"/>
                                          </p:val>
                                        </p:tav>
                                        <p:tav tm="100000">
                                          <p:val>
                                            <p:strVal val="0-ppt_w/2"/>
                                          </p:val>
                                        </p:tav>
                                      </p:tavLst>
                                    </p:anim>
                                    <p:anim calcmode="lin" valueType="num">
                                      <p:cBhvr additive="base">
                                        <p:cTn id="526" dur="3000"/>
                                        <p:tgtEl>
                                          <p:spTgt spid="22"/>
                                        </p:tgtEl>
                                        <p:attrNameLst>
                                          <p:attrName>ppt_y</p:attrName>
                                        </p:attrNameLst>
                                      </p:cBhvr>
                                      <p:tavLst>
                                        <p:tav tm="0">
                                          <p:val>
                                            <p:strVal val="ppt_y"/>
                                          </p:val>
                                        </p:tav>
                                        <p:tav tm="100000">
                                          <p:val>
                                            <p:strVal val="1+ppt_h/2"/>
                                          </p:val>
                                        </p:tav>
                                      </p:tavLst>
                                    </p:anim>
                                    <p:set>
                                      <p:cBhvr>
                                        <p:cTn id="527" dur="1" fill="hold">
                                          <p:stCondLst>
                                            <p:cond delay="2999"/>
                                          </p:stCondLst>
                                        </p:cTn>
                                        <p:tgtEl>
                                          <p:spTgt spid="22"/>
                                        </p:tgtEl>
                                        <p:attrNameLst>
                                          <p:attrName>style.visibility</p:attrName>
                                        </p:attrNameLst>
                                      </p:cBhvr>
                                      <p:to>
                                        <p:strVal val="hidden"/>
                                      </p:to>
                                    </p:set>
                                  </p:childTnLst>
                                </p:cTn>
                              </p:par>
                              <p:par>
                                <p:cTn id="528" presetID="2" presetClass="exit" presetSubtype="12" fill="hold" nodeType="withEffect">
                                  <p:stCondLst>
                                    <p:cond delay="0"/>
                                  </p:stCondLst>
                                  <p:childTnLst>
                                    <p:anim calcmode="lin" valueType="num">
                                      <p:cBhvr additive="base">
                                        <p:cTn id="529" dur="3000"/>
                                        <p:tgtEl>
                                          <p:spTgt spid="23"/>
                                        </p:tgtEl>
                                        <p:attrNameLst>
                                          <p:attrName>ppt_x</p:attrName>
                                        </p:attrNameLst>
                                      </p:cBhvr>
                                      <p:tavLst>
                                        <p:tav tm="0">
                                          <p:val>
                                            <p:strVal val="ppt_x"/>
                                          </p:val>
                                        </p:tav>
                                        <p:tav tm="100000">
                                          <p:val>
                                            <p:strVal val="0-ppt_w/2"/>
                                          </p:val>
                                        </p:tav>
                                      </p:tavLst>
                                    </p:anim>
                                    <p:anim calcmode="lin" valueType="num">
                                      <p:cBhvr additive="base">
                                        <p:cTn id="530" dur="3000"/>
                                        <p:tgtEl>
                                          <p:spTgt spid="23"/>
                                        </p:tgtEl>
                                        <p:attrNameLst>
                                          <p:attrName>ppt_y</p:attrName>
                                        </p:attrNameLst>
                                      </p:cBhvr>
                                      <p:tavLst>
                                        <p:tav tm="0">
                                          <p:val>
                                            <p:strVal val="ppt_y"/>
                                          </p:val>
                                        </p:tav>
                                        <p:tav tm="100000">
                                          <p:val>
                                            <p:strVal val="1+ppt_h/2"/>
                                          </p:val>
                                        </p:tav>
                                      </p:tavLst>
                                    </p:anim>
                                    <p:set>
                                      <p:cBhvr>
                                        <p:cTn id="531" dur="1" fill="hold">
                                          <p:stCondLst>
                                            <p:cond delay="2999"/>
                                          </p:stCondLst>
                                        </p:cTn>
                                        <p:tgtEl>
                                          <p:spTgt spid="23"/>
                                        </p:tgtEl>
                                        <p:attrNameLst>
                                          <p:attrName>style.visibility</p:attrName>
                                        </p:attrNameLst>
                                      </p:cBhvr>
                                      <p:to>
                                        <p:strVal val="hidden"/>
                                      </p:to>
                                    </p:set>
                                  </p:childTnLst>
                                </p:cTn>
                              </p:par>
                              <p:par>
                                <p:cTn id="532" presetID="2" presetClass="exit" presetSubtype="8" fill="hold" nodeType="withEffect">
                                  <p:stCondLst>
                                    <p:cond delay="0"/>
                                  </p:stCondLst>
                                  <p:childTnLst>
                                    <p:anim calcmode="lin" valueType="num">
                                      <p:cBhvr additive="base">
                                        <p:cTn id="533" dur="3000"/>
                                        <p:tgtEl>
                                          <p:spTgt spid="8"/>
                                        </p:tgtEl>
                                        <p:attrNameLst>
                                          <p:attrName>ppt_x</p:attrName>
                                        </p:attrNameLst>
                                      </p:cBhvr>
                                      <p:tavLst>
                                        <p:tav tm="0">
                                          <p:val>
                                            <p:strVal val="ppt_x"/>
                                          </p:val>
                                        </p:tav>
                                        <p:tav tm="100000">
                                          <p:val>
                                            <p:strVal val="0-ppt_w/2"/>
                                          </p:val>
                                        </p:tav>
                                      </p:tavLst>
                                    </p:anim>
                                    <p:anim calcmode="lin" valueType="num">
                                      <p:cBhvr additive="base">
                                        <p:cTn id="534" dur="3000"/>
                                        <p:tgtEl>
                                          <p:spTgt spid="8"/>
                                        </p:tgtEl>
                                        <p:attrNameLst>
                                          <p:attrName>ppt_y</p:attrName>
                                        </p:attrNameLst>
                                      </p:cBhvr>
                                      <p:tavLst>
                                        <p:tav tm="0">
                                          <p:val>
                                            <p:strVal val="ppt_y"/>
                                          </p:val>
                                        </p:tav>
                                        <p:tav tm="100000">
                                          <p:val>
                                            <p:strVal val="ppt_y"/>
                                          </p:val>
                                        </p:tav>
                                      </p:tavLst>
                                    </p:anim>
                                    <p:set>
                                      <p:cBhvr>
                                        <p:cTn id="535" dur="1" fill="hold">
                                          <p:stCondLst>
                                            <p:cond delay="2999"/>
                                          </p:stCondLst>
                                        </p:cTn>
                                        <p:tgtEl>
                                          <p:spTgt spid="8"/>
                                        </p:tgtEl>
                                        <p:attrNameLst>
                                          <p:attrName>style.visibility</p:attrName>
                                        </p:attrNameLst>
                                      </p:cBhvr>
                                      <p:to>
                                        <p:strVal val="hidden"/>
                                      </p:to>
                                    </p:set>
                                  </p:childTnLst>
                                </p:cTn>
                              </p:par>
                              <p:par>
                                <p:cTn id="536" presetID="2" presetClass="exit" presetSubtype="8" fill="hold" nodeType="withEffect">
                                  <p:stCondLst>
                                    <p:cond delay="0"/>
                                  </p:stCondLst>
                                  <p:childTnLst>
                                    <p:anim calcmode="lin" valueType="num">
                                      <p:cBhvr additive="base">
                                        <p:cTn id="537" dur="3000"/>
                                        <p:tgtEl>
                                          <p:spTgt spid="11"/>
                                        </p:tgtEl>
                                        <p:attrNameLst>
                                          <p:attrName>ppt_x</p:attrName>
                                        </p:attrNameLst>
                                      </p:cBhvr>
                                      <p:tavLst>
                                        <p:tav tm="0">
                                          <p:val>
                                            <p:strVal val="ppt_x"/>
                                          </p:val>
                                        </p:tav>
                                        <p:tav tm="100000">
                                          <p:val>
                                            <p:strVal val="0-ppt_w/2"/>
                                          </p:val>
                                        </p:tav>
                                      </p:tavLst>
                                    </p:anim>
                                    <p:anim calcmode="lin" valueType="num">
                                      <p:cBhvr additive="base">
                                        <p:cTn id="538" dur="3000"/>
                                        <p:tgtEl>
                                          <p:spTgt spid="11"/>
                                        </p:tgtEl>
                                        <p:attrNameLst>
                                          <p:attrName>ppt_y</p:attrName>
                                        </p:attrNameLst>
                                      </p:cBhvr>
                                      <p:tavLst>
                                        <p:tav tm="0">
                                          <p:val>
                                            <p:strVal val="ppt_y"/>
                                          </p:val>
                                        </p:tav>
                                        <p:tav tm="100000">
                                          <p:val>
                                            <p:strVal val="ppt_y"/>
                                          </p:val>
                                        </p:tav>
                                      </p:tavLst>
                                    </p:anim>
                                    <p:set>
                                      <p:cBhvr>
                                        <p:cTn id="539" dur="1" fill="hold">
                                          <p:stCondLst>
                                            <p:cond delay="2999"/>
                                          </p:stCondLst>
                                        </p:cTn>
                                        <p:tgtEl>
                                          <p:spTgt spid="11"/>
                                        </p:tgtEl>
                                        <p:attrNameLst>
                                          <p:attrName>style.visibility</p:attrName>
                                        </p:attrNameLst>
                                      </p:cBhvr>
                                      <p:to>
                                        <p:strVal val="hidden"/>
                                      </p:to>
                                    </p:set>
                                  </p:childTnLst>
                                </p:cTn>
                              </p:par>
                              <p:par>
                                <p:cTn id="540" presetID="2" presetClass="exit" presetSubtype="8" fill="hold" nodeType="withEffect">
                                  <p:stCondLst>
                                    <p:cond delay="0"/>
                                  </p:stCondLst>
                                  <p:childTnLst>
                                    <p:anim calcmode="lin" valueType="num">
                                      <p:cBhvr additive="base">
                                        <p:cTn id="541" dur="3000"/>
                                        <p:tgtEl>
                                          <p:spTgt spid="16"/>
                                        </p:tgtEl>
                                        <p:attrNameLst>
                                          <p:attrName>ppt_x</p:attrName>
                                        </p:attrNameLst>
                                      </p:cBhvr>
                                      <p:tavLst>
                                        <p:tav tm="0">
                                          <p:val>
                                            <p:strVal val="ppt_x"/>
                                          </p:val>
                                        </p:tav>
                                        <p:tav tm="100000">
                                          <p:val>
                                            <p:strVal val="0-ppt_w/2"/>
                                          </p:val>
                                        </p:tav>
                                      </p:tavLst>
                                    </p:anim>
                                    <p:anim calcmode="lin" valueType="num">
                                      <p:cBhvr additive="base">
                                        <p:cTn id="542" dur="3000"/>
                                        <p:tgtEl>
                                          <p:spTgt spid="16"/>
                                        </p:tgtEl>
                                        <p:attrNameLst>
                                          <p:attrName>ppt_y</p:attrName>
                                        </p:attrNameLst>
                                      </p:cBhvr>
                                      <p:tavLst>
                                        <p:tav tm="0">
                                          <p:val>
                                            <p:strVal val="ppt_y"/>
                                          </p:val>
                                        </p:tav>
                                        <p:tav tm="100000">
                                          <p:val>
                                            <p:strVal val="ppt_y"/>
                                          </p:val>
                                        </p:tav>
                                      </p:tavLst>
                                    </p:anim>
                                    <p:set>
                                      <p:cBhvr>
                                        <p:cTn id="543" dur="1" fill="hold">
                                          <p:stCondLst>
                                            <p:cond delay="2999"/>
                                          </p:stCondLst>
                                        </p:cTn>
                                        <p:tgtEl>
                                          <p:spTgt spid="16"/>
                                        </p:tgtEl>
                                        <p:attrNameLst>
                                          <p:attrName>style.visibility</p:attrName>
                                        </p:attrNameLst>
                                      </p:cBhvr>
                                      <p:to>
                                        <p:strVal val="hidden"/>
                                      </p:to>
                                    </p:set>
                                  </p:childTnLst>
                                </p:cTn>
                              </p:par>
                              <p:par>
                                <p:cTn id="544" presetID="2" presetClass="exit" presetSubtype="8" fill="hold" nodeType="withEffect">
                                  <p:stCondLst>
                                    <p:cond delay="0"/>
                                  </p:stCondLst>
                                  <p:childTnLst>
                                    <p:anim calcmode="lin" valueType="num">
                                      <p:cBhvr additive="base">
                                        <p:cTn id="545" dur="3000"/>
                                        <p:tgtEl>
                                          <p:spTgt spid="19"/>
                                        </p:tgtEl>
                                        <p:attrNameLst>
                                          <p:attrName>ppt_x</p:attrName>
                                        </p:attrNameLst>
                                      </p:cBhvr>
                                      <p:tavLst>
                                        <p:tav tm="0">
                                          <p:val>
                                            <p:strVal val="ppt_x"/>
                                          </p:val>
                                        </p:tav>
                                        <p:tav tm="100000">
                                          <p:val>
                                            <p:strVal val="0-ppt_w/2"/>
                                          </p:val>
                                        </p:tav>
                                      </p:tavLst>
                                    </p:anim>
                                    <p:anim calcmode="lin" valueType="num">
                                      <p:cBhvr additive="base">
                                        <p:cTn id="546" dur="3000"/>
                                        <p:tgtEl>
                                          <p:spTgt spid="19"/>
                                        </p:tgtEl>
                                        <p:attrNameLst>
                                          <p:attrName>ppt_y</p:attrName>
                                        </p:attrNameLst>
                                      </p:cBhvr>
                                      <p:tavLst>
                                        <p:tav tm="0">
                                          <p:val>
                                            <p:strVal val="ppt_y"/>
                                          </p:val>
                                        </p:tav>
                                        <p:tav tm="100000">
                                          <p:val>
                                            <p:strVal val="ppt_y"/>
                                          </p:val>
                                        </p:tav>
                                      </p:tavLst>
                                    </p:anim>
                                    <p:set>
                                      <p:cBhvr>
                                        <p:cTn id="547" dur="1" fill="hold">
                                          <p:stCondLst>
                                            <p:cond delay="2999"/>
                                          </p:stCondLst>
                                        </p:cTn>
                                        <p:tgtEl>
                                          <p:spTgt spid="19"/>
                                        </p:tgtEl>
                                        <p:attrNameLst>
                                          <p:attrName>style.visibility</p:attrName>
                                        </p:attrNameLst>
                                      </p:cBhvr>
                                      <p:to>
                                        <p:strVal val="hidden"/>
                                      </p:to>
                                    </p:set>
                                  </p:childTnLst>
                                </p:cTn>
                              </p:par>
                              <p:par>
                                <p:cTn id="548" presetID="2" presetClass="exit" presetSubtype="9" fill="hold" nodeType="withEffect">
                                  <p:stCondLst>
                                    <p:cond delay="0"/>
                                  </p:stCondLst>
                                  <p:childTnLst>
                                    <p:anim calcmode="lin" valueType="num">
                                      <p:cBhvr additive="base">
                                        <p:cTn id="549" dur="3000"/>
                                        <p:tgtEl>
                                          <p:spTgt spid="32"/>
                                        </p:tgtEl>
                                        <p:attrNameLst>
                                          <p:attrName>ppt_x</p:attrName>
                                        </p:attrNameLst>
                                      </p:cBhvr>
                                      <p:tavLst>
                                        <p:tav tm="0">
                                          <p:val>
                                            <p:strVal val="ppt_x"/>
                                          </p:val>
                                        </p:tav>
                                        <p:tav tm="100000">
                                          <p:val>
                                            <p:strVal val="0-ppt_w/2"/>
                                          </p:val>
                                        </p:tav>
                                      </p:tavLst>
                                    </p:anim>
                                    <p:anim calcmode="lin" valueType="num">
                                      <p:cBhvr additive="base">
                                        <p:cTn id="550" dur="3000"/>
                                        <p:tgtEl>
                                          <p:spTgt spid="32"/>
                                        </p:tgtEl>
                                        <p:attrNameLst>
                                          <p:attrName>ppt_y</p:attrName>
                                        </p:attrNameLst>
                                      </p:cBhvr>
                                      <p:tavLst>
                                        <p:tav tm="0">
                                          <p:val>
                                            <p:strVal val="ppt_y"/>
                                          </p:val>
                                        </p:tav>
                                        <p:tav tm="100000">
                                          <p:val>
                                            <p:strVal val="0-ppt_h/2"/>
                                          </p:val>
                                        </p:tav>
                                      </p:tavLst>
                                    </p:anim>
                                    <p:set>
                                      <p:cBhvr>
                                        <p:cTn id="551" dur="1" fill="hold">
                                          <p:stCondLst>
                                            <p:cond delay="2999"/>
                                          </p:stCondLst>
                                        </p:cTn>
                                        <p:tgtEl>
                                          <p:spTgt spid="32"/>
                                        </p:tgtEl>
                                        <p:attrNameLst>
                                          <p:attrName>style.visibility</p:attrName>
                                        </p:attrNameLst>
                                      </p:cBhvr>
                                      <p:to>
                                        <p:strVal val="hidden"/>
                                      </p:to>
                                    </p:set>
                                  </p:childTnLst>
                                </p:cTn>
                              </p:par>
                              <p:par>
                                <p:cTn id="552" presetID="2" presetClass="exit" presetSubtype="9" fill="hold" nodeType="withEffect">
                                  <p:stCondLst>
                                    <p:cond delay="0"/>
                                  </p:stCondLst>
                                  <p:childTnLst>
                                    <p:anim calcmode="lin" valueType="num">
                                      <p:cBhvr additive="base">
                                        <p:cTn id="553" dur="3000"/>
                                        <p:tgtEl>
                                          <p:spTgt spid="33"/>
                                        </p:tgtEl>
                                        <p:attrNameLst>
                                          <p:attrName>ppt_x</p:attrName>
                                        </p:attrNameLst>
                                      </p:cBhvr>
                                      <p:tavLst>
                                        <p:tav tm="0">
                                          <p:val>
                                            <p:strVal val="ppt_x"/>
                                          </p:val>
                                        </p:tav>
                                        <p:tav tm="100000">
                                          <p:val>
                                            <p:strVal val="0-ppt_w/2"/>
                                          </p:val>
                                        </p:tav>
                                      </p:tavLst>
                                    </p:anim>
                                    <p:anim calcmode="lin" valueType="num">
                                      <p:cBhvr additive="base">
                                        <p:cTn id="554" dur="3000"/>
                                        <p:tgtEl>
                                          <p:spTgt spid="33"/>
                                        </p:tgtEl>
                                        <p:attrNameLst>
                                          <p:attrName>ppt_y</p:attrName>
                                        </p:attrNameLst>
                                      </p:cBhvr>
                                      <p:tavLst>
                                        <p:tav tm="0">
                                          <p:val>
                                            <p:strVal val="ppt_y"/>
                                          </p:val>
                                        </p:tav>
                                        <p:tav tm="100000">
                                          <p:val>
                                            <p:strVal val="0-ppt_h/2"/>
                                          </p:val>
                                        </p:tav>
                                      </p:tavLst>
                                    </p:anim>
                                    <p:set>
                                      <p:cBhvr>
                                        <p:cTn id="555" dur="1" fill="hold">
                                          <p:stCondLst>
                                            <p:cond delay="2999"/>
                                          </p:stCondLst>
                                        </p:cTn>
                                        <p:tgtEl>
                                          <p:spTgt spid="33"/>
                                        </p:tgtEl>
                                        <p:attrNameLst>
                                          <p:attrName>style.visibility</p:attrName>
                                        </p:attrNameLst>
                                      </p:cBhvr>
                                      <p:to>
                                        <p:strVal val="hidden"/>
                                      </p:to>
                                    </p:set>
                                  </p:childTnLst>
                                </p:cTn>
                              </p:par>
                              <p:par>
                                <p:cTn id="556" presetID="2" presetClass="exit" presetSubtype="9" fill="hold" nodeType="withEffect">
                                  <p:stCondLst>
                                    <p:cond delay="0"/>
                                  </p:stCondLst>
                                  <p:childTnLst>
                                    <p:anim calcmode="lin" valueType="num">
                                      <p:cBhvr additive="base">
                                        <p:cTn id="557" dur="3000"/>
                                        <p:tgtEl>
                                          <p:spTgt spid="34"/>
                                        </p:tgtEl>
                                        <p:attrNameLst>
                                          <p:attrName>ppt_x</p:attrName>
                                        </p:attrNameLst>
                                      </p:cBhvr>
                                      <p:tavLst>
                                        <p:tav tm="0">
                                          <p:val>
                                            <p:strVal val="ppt_x"/>
                                          </p:val>
                                        </p:tav>
                                        <p:tav tm="100000">
                                          <p:val>
                                            <p:strVal val="0-ppt_w/2"/>
                                          </p:val>
                                        </p:tav>
                                      </p:tavLst>
                                    </p:anim>
                                    <p:anim calcmode="lin" valueType="num">
                                      <p:cBhvr additive="base">
                                        <p:cTn id="558" dur="3000"/>
                                        <p:tgtEl>
                                          <p:spTgt spid="34"/>
                                        </p:tgtEl>
                                        <p:attrNameLst>
                                          <p:attrName>ppt_y</p:attrName>
                                        </p:attrNameLst>
                                      </p:cBhvr>
                                      <p:tavLst>
                                        <p:tav tm="0">
                                          <p:val>
                                            <p:strVal val="ppt_y"/>
                                          </p:val>
                                        </p:tav>
                                        <p:tav tm="100000">
                                          <p:val>
                                            <p:strVal val="0-ppt_h/2"/>
                                          </p:val>
                                        </p:tav>
                                      </p:tavLst>
                                    </p:anim>
                                    <p:set>
                                      <p:cBhvr>
                                        <p:cTn id="559" dur="1" fill="hold">
                                          <p:stCondLst>
                                            <p:cond delay="2999"/>
                                          </p:stCondLst>
                                        </p:cTn>
                                        <p:tgtEl>
                                          <p:spTgt spid="34"/>
                                        </p:tgtEl>
                                        <p:attrNameLst>
                                          <p:attrName>style.visibility</p:attrName>
                                        </p:attrNameLst>
                                      </p:cBhvr>
                                      <p:to>
                                        <p:strVal val="hidden"/>
                                      </p:to>
                                    </p:set>
                                  </p:childTnLst>
                                </p:cTn>
                              </p:par>
                              <p:par>
                                <p:cTn id="560" presetID="2" presetClass="exit" presetSubtype="9" fill="hold" nodeType="withEffect">
                                  <p:stCondLst>
                                    <p:cond delay="0"/>
                                  </p:stCondLst>
                                  <p:childTnLst>
                                    <p:anim calcmode="lin" valueType="num">
                                      <p:cBhvr additive="base">
                                        <p:cTn id="561" dur="3000"/>
                                        <p:tgtEl>
                                          <p:spTgt spid="35"/>
                                        </p:tgtEl>
                                        <p:attrNameLst>
                                          <p:attrName>ppt_x</p:attrName>
                                        </p:attrNameLst>
                                      </p:cBhvr>
                                      <p:tavLst>
                                        <p:tav tm="0">
                                          <p:val>
                                            <p:strVal val="ppt_x"/>
                                          </p:val>
                                        </p:tav>
                                        <p:tav tm="100000">
                                          <p:val>
                                            <p:strVal val="0-ppt_w/2"/>
                                          </p:val>
                                        </p:tav>
                                      </p:tavLst>
                                    </p:anim>
                                    <p:anim calcmode="lin" valueType="num">
                                      <p:cBhvr additive="base">
                                        <p:cTn id="562" dur="3000"/>
                                        <p:tgtEl>
                                          <p:spTgt spid="35"/>
                                        </p:tgtEl>
                                        <p:attrNameLst>
                                          <p:attrName>ppt_y</p:attrName>
                                        </p:attrNameLst>
                                      </p:cBhvr>
                                      <p:tavLst>
                                        <p:tav tm="0">
                                          <p:val>
                                            <p:strVal val="ppt_y"/>
                                          </p:val>
                                        </p:tav>
                                        <p:tav tm="100000">
                                          <p:val>
                                            <p:strVal val="0-ppt_h/2"/>
                                          </p:val>
                                        </p:tav>
                                      </p:tavLst>
                                    </p:anim>
                                    <p:set>
                                      <p:cBhvr>
                                        <p:cTn id="563" dur="1" fill="hold">
                                          <p:stCondLst>
                                            <p:cond delay="2999"/>
                                          </p:stCondLst>
                                        </p:cTn>
                                        <p:tgtEl>
                                          <p:spTgt spid="35"/>
                                        </p:tgtEl>
                                        <p:attrNameLst>
                                          <p:attrName>style.visibility</p:attrName>
                                        </p:attrNameLst>
                                      </p:cBhvr>
                                      <p:to>
                                        <p:strVal val="hidden"/>
                                      </p:to>
                                    </p:set>
                                  </p:childTnLst>
                                </p:cTn>
                              </p:par>
                              <p:par>
                                <p:cTn id="564" presetID="2" presetClass="exit" presetSubtype="1" fill="hold" nodeType="withEffect">
                                  <p:stCondLst>
                                    <p:cond delay="0"/>
                                  </p:stCondLst>
                                  <p:childTnLst>
                                    <p:anim calcmode="lin" valueType="num">
                                      <p:cBhvr additive="base">
                                        <p:cTn id="565" dur="3000"/>
                                        <p:tgtEl>
                                          <p:spTgt spid="7"/>
                                        </p:tgtEl>
                                        <p:attrNameLst>
                                          <p:attrName>ppt_x</p:attrName>
                                        </p:attrNameLst>
                                      </p:cBhvr>
                                      <p:tavLst>
                                        <p:tav tm="0">
                                          <p:val>
                                            <p:strVal val="ppt_x"/>
                                          </p:val>
                                        </p:tav>
                                        <p:tav tm="100000">
                                          <p:val>
                                            <p:strVal val="ppt_x"/>
                                          </p:val>
                                        </p:tav>
                                      </p:tavLst>
                                    </p:anim>
                                    <p:anim calcmode="lin" valueType="num">
                                      <p:cBhvr additive="base">
                                        <p:cTn id="566" dur="3000"/>
                                        <p:tgtEl>
                                          <p:spTgt spid="7"/>
                                        </p:tgtEl>
                                        <p:attrNameLst>
                                          <p:attrName>ppt_y</p:attrName>
                                        </p:attrNameLst>
                                      </p:cBhvr>
                                      <p:tavLst>
                                        <p:tav tm="0">
                                          <p:val>
                                            <p:strVal val="ppt_y"/>
                                          </p:val>
                                        </p:tav>
                                        <p:tav tm="100000">
                                          <p:val>
                                            <p:strVal val="0-ppt_h/2"/>
                                          </p:val>
                                        </p:tav>
                                      </p:tavLst>
                                    </p:anim>
                                    <p:set>
                                      <p:cBhvr>
                                        <p:cTn id="567" dur="1" fill="hold">
                                          <p:stCondLst>
                                            <p:cond delay="2999"/>
                                          </p:stCondLst>
                                        </p:cTn>
                                        <p:tgtEl>
                                          <p:spTgt spid="7"/>
                                        </p:tgtEl>
                                        <p:attrNameLst>
                                          <p:attrName>style.visibility</p:attrName>
                                        </p:attrNameLst>
                                      </p:cBhvr>
                                      <p:to>
                                        <p:strVal val="hidden"/>
                                      </p:to>
                                    </p:set>
                                  </p:childTnLst>
                                </p:cTn>
                              </p:par>
                              <p:par>
                                <p:cTn id="568" presetID="2" presetClass="exit" presetSubtype="1" fill="hold" nodeType="withEffect">
                                  <p:stCondLst>
                                    <p:cond delay="0"/>
                                  </p:stCondLst>
                                  <p:childTnLst>
                                    <p:anim calcmode="lin" valueType="num">
                                      <p:cBhvr additive="base">
                                        <p:cTn id="569" dur="3000"/>
                                        <p:tgtEl>
                                          <p:spTgt spid="12"/>
                                        </p:tgtEl>
                                        <p:attrNameLst>
                                          <p:attrName>ppt_x</p:attrName>
                                        </p:attrNameLst>
                                      </p:cBhvr>
                                      <p:tavLst>
                                        <p:tav tm="0">
                                          <p:val>
                                            <p:strVal val="ppt_x"/>
                                          </p:val>
                                        </p:tav>
                                        <p:tav tm="100000">
                                          <p:val>
                                            <p:strVal val="ppt_x"/>
                                          </p:val>
                                        </p:tav>
                                      </p:tavLst>
                                    </p:anim>
                                    <p:anim calcmode="lin" valueType="num">
                                      <p:cBhvr additive="base">
                                        <p:cTn id="570" dur="3000"/>
                                        <p:tgtEl>
                                          <p:spTgt spid="12"/>
                                        </p:tgtEl>
                                        <p:attrNameLst>
                                          <p:attrName>ppt_y</p:attrName>
                                        </p:attrNameLst>
                                      </p:cBhvr>
                                      <p:tavLst>
                                        <p:tav tm="0">
                                          <p:val>
                                            <p:strVal val="ppt_y"/>
                                          </p:val>
                                        </p:tav>
                                        <p:tav tm="100000">
                                          <p:val>
                                            <p:strVal val="0-ppt_h/2"/>
                                          </p:val>
                                        </p:tav>
                                      </p:tavLst>
                                    </p:anim>
                                    <p:set>
                                      <p:cBhvr>
                                        <p:cTn id="571" dur="1" fill="hold">
                                          <p:stCondLst>
                                            <p:cond delay="2999"/>
                                          </p:stCondLst>
                                        </p:cTn>
                                        <p:tgtEl>
                                          <p:spTgt spid="12"/>
                                        </p:tgtEl>
                                        <p:attrNameLst>
                                          <p:attrName>style.visibility</p:attrName>
                                        </p:attrNameLst>
                                      </p:cBhvr>
                                      <p:to>
                                        <p:strVal val="hidden"/>
                                      </p:to>
                                    </p:set>
                                  </p:childTnLst>
                                </p:cTn>
                              </p:par>
                              <p:par>
                                <p:cTn id="572" presetID="2" presetClass="exit" presetSubtype="1" fill="hold" nodeType="withEffect">
                                  <p:stCondLst>
                                    <p:cond delay="0"/>
                                  </p:stCondLst>
                                  <p:childTnLst>
                                    <p:anim calcmode="lin" valueType="num">
                                      <p:cBhvr additive="base">
                                        <p:cTn id="573" dur="3000"/>
                                        <p:tgtEl>
                                          <p:spTgt spid="15"/>
                                        </p:tgtEl>
                                        <p:attrNameLst>
                                          <p:attrName>ppt_x</p:attrName>
                                        </p:attrNameLst>
                                      </p:cBhvr>
                                      <p:tavLst>
                                        <p:tav tm="0">
                                          <p:val>
                                            <p:strVal val="ppt_x"/>
                                          </p:val>
                                        </p:tav>
                                        <p:tav tm="100000">
                                          <p:val>
                                            <p:strVal val="ppt_x"/>
                                          </p:val>
                                        </p:tav>
                                      </p:tavLst>
                                    </p:anim>
                                    <p:anim calcmode="lin" valueType="num">
                                      <p:cBhvr additive="base">
                                        <p:cTn id="574" dur="3000"/>
                                        <p:tgtEl>
                                          <p:spTgt spid="15"/>
                                        </p:tgtEl>
                                        <p:attrNameLst>
                                          <p:attrName>ppt_y</p:attrName>
                                        </p:attrNameLst>
                                      </p:cBhvr>
                                      <p:tavLst>
                                        <p:tav tm="0">
                                          <p:val>
                                            <p:strVal val="ppt_y"/>
                                          </p:val>
                                        </p:tav>
                                        <p:tav tm="100000">
                                          <p:val>
                                            <p:strVal val="0-ppt_h/2"/>
                                          </p:val>
                                        </p:tav>
                                      </p:tavLst>
                                    </p:anim>
                                    <p:set>
                                      <p:cBhvr>
                                        <p:cTn id="575" dur="1" fill="hold">
                                          <p:stCondLst>
                                            <p:cond delay="2999"/>
                                          </p:stCondLst>
                                        </p:cTn>
                                        <p:tgtEl>
                                          <p:spTgt spid="15"/>
                                        </p:tgtEl>
                                        <p:attrNameLst>
                                          <p:attrName>style.visibility</p:attrName>
                                        </p:attrNameLst>
                                      </p:cBhvr>
                                      <p:to>
                                        <p:strVal val="hidden"/>
                                      </p:to>
                                    </p:set>
                                  </p:childTnLst>
                                </p:cTn>
                              </p:par>
                              <p:par>
                                <p:cTn id="576" presetID="2" presetClass="exit" presetSubtype="3" fill="hold" nodeType="withEffect">
                                  <p:stCondLst>
                                    <p:cond delay="0"/>
                                  </p:stCondLst>
                                  <p:childTnLst>
                                    <p:anim calcmode="lin" valueType="num">
                                      <p:cBhvr additive="base">
                                        <p:cTn id="577" dur="3000"/>
                                        <p:tgtEl>
                                          <p:spTgt spid="24"/>
                                        </p:tgtEl>
                                        <p:attrNameLst>
                                          <p:attrName>ppt_x</p:attrName>
                                        </p:attrNameLst>
                                      </p:cBhvr>
                                      <p:tavLst>
                                        <p:tav tm="0">
                                          <p:val>
                                            <p:strVal val="ppt_x"/>
                                          </p:val>
                                        </p:tav>
                                        <p:tav tm="100000">
                                          <p:val>
                                            <p:strVal val="1+ppt_w/2"/>
                                          </p:val>
                                        </p:tav>
                                      </p:tavLst>
                                    </p:anim>
                                    <p:anim calcmode="lin" valueType="num">
                                      <p:cBhvr additive="base">
                                        <p:cTn id="578" dur="3000"/>
                                        <p:tgtEl>
                                          <p:spTgt spid="24"/>
                                        </p:tgtEl>
                                        <p:attrNameLst>
                                          <p:attrName>ppt_y</p:attrName>
                                        </p:attrNameLst>
                                      </p:cBhvr>
                                      <p:tavLst>
                                        <p:tav tm="0">
                                          <p:val>
                                            <p:strVal val="ppt_y"/>
                                          </p:val>
                                        </p:tav>
                                        <p:tav tm="100000">
                                          <p:val>
                                            <p:strVal val="0-ppt_h/2"/>
                                          </p:val>
                                        </p:tav>
                                      </p:tavLst>
                                    </p:anim>
                                    <p:set>
                                      <p:cBhvr>
                                        <p:cTn id="579" dur="1" fill="hold">
                                          <p:stCondLst>
                                            <p:cond delay="2999"/>
                                          </p:stCondLst>
                                        </p:cTn>
                                        <p:tgtEl>
                                          <p:spTgt spid="24"/>
                                        </p:tgtEl>
                                        <p:attrNameLst>
                                          <p:attrName>style.visibility</p:attrName>
                                        </p:attrNameLst>
                                      </p:cBhvr>
                                      <p:to>
                                        <p:strVal val="hidden"/>
                                      </p:to>
                                    </p:set>
                                  </p:childTnLst>
                                </p:cTn>
                              </p:par>
                              <p:par>
                                <p:cTn id="580" presetID="2" presetClass="exit" presetSubtype="3" fill="hold" nodeType="withEffect">
                                  <p:stCondLst>
                                    <p:cond delay="0"/>
                                  </p:stCondLst>
                                  <p:childTnLst>
                                    <p:anim calcmode="lin" valueType="num">
                                      <p:cBhvr additive="base">
                                        <p:cTn id="581" dur="3000"/>
                                        <p:tgtEl>
                                          <p:spTgt spid="25"/>
                                        </p:tgtEl>
                                        <p:attrNameLst>
                                          <p:attrName>ppt_x</p:attrName>
                                        </p:attrNameLst>
                                      </p:cBhvr>
                                      <p:tavLst>
                                        <p:tav tm="0">
                                          <p:val>
                                            <p:strVal val="ppt_x"/>
                                          </p:val>
                                        </p:tav>
                                        <p:tav tm="100000">
                                          <p:val>
                                            <p:strVal val="1+ppt_w/2"/>
                                          </p:val>
                                        </p:tav>
                                      </p:tavLst>
                                    </p:anim>
                                    <p:anim calcmode="lin" valueType="num">
                                      <p:cBhvr additive="base">
                                        <p:cTn id="582" dur="3000"/>
                                        <p:tgtEl>
                                          <p:spTgt spid="25"/>
                                        </p:tgtEl>
                                        <p:attrNameLst>
                                          <p:attrName>ppt_y</p:attrName>
                                        </p:attrNameLst>
                                      </p:cBhvr>
                                      <p:tavLst>
                                        <p:tav tm="0">
                                          <p:val>
                                            <p:strVal val="ppt_y"/>
                                          </p:val>
                                        </p:tav>
                                        <p:tav tm="100000">
                                          <p:val>
                                            <p:strVal val="0-ppt_h/2"/>
                                          </p:val>
                                        </p:tav>
                                      </p:tavLst>
                                    </p:anim>
                                    <p:set>
                                      <p:cBhvr>
                                        <p:cTn id="583" dur="1" fill="hold">
                                          <p:stCondLst>
                                            <p:cond delay="2999"/>
                                          </p:stCondLst>
                                        </p:cTn>
                                        <p:tgtEl>
                                          <p:spTgt spid="25"/>
                                        </p:tgtEl>
                                        <p:attrNameLst>
                                          <p:attrName>style.visibility</p:attrName>
                                        </p:attrNameLst>
                                      </p:cBhvr>
                                      <p:to>
                                        <p:strVal val="hidden"/>
                                      </p:to>
                                    </p:set>
                                  </p:childTnLst>
                                </p:cTn>
                              </p:par>
                              <p:par>
                                <p:cTn id="584" presetID="2" presetClass="exit" presetSubtype="3" fill="hold" nodeType="withEffect">
                                  <p:stCondLst>
                                    <p:cond delay="0"/>
                                  </p:stCondLst>
                                  <p:childTnLst>
                                    <p:anim calcmode="lin" valueType="num">
                                      <p:cBhvr additive="base">
                                        <p:cTn id="585" dur="3000"/>
                                        <p:tgtEl>
                                          <p:spTgt spid="26"/>
                                        </p:tgtEl>
                                        <p:attrNameLst>
                                          <p:attrName>ppt_x</p:attrName>
                                        </p:attrNameLst>
                                      </p:cBhvr>
                                      <p:tavLst>
                                        <p:tav tm="0">
                                          <p:val>
                                            <p:strVal val="ppt_x"/>
                                          </p:val>
                                        </p:tav>
                                        <p:tav tm="100000">
                                          <p:val>
                                            <p:strVal val="1+ppt_w/2"/>
                                          </p:val>
                                        </p:tav>
                                      </p:tavLst>
                                    </p:anim>
                                    <p:anim calcmode="lin" valueType="num">
                                      <p:cBhvr additive="base">
                                        <p:cTn id="586" dur="3000"/>
                                        <p:tgtEl>
                                          <p:spTgt spid="26"/>
                                        </p:tgtEl>
                                        <p:attrNameLst>
                                          <p:attrName>ppt_y</p:attrName>
                                        </p:attrNameLst>
                                      </p:cBhvr>
                                      <p:tavLst>
                                        <p:tav tm="0">
                                          <p:val>
                                            <p:strVal val="ppt_y"/>
                                          </p:val>
                                        </p:tav>
                                        <p:tav tm="100000">
                                          <p:val>
                                            <p:strVal val="0-ppt_h/2"/>
                                          </p:val>
                                        </p:tav>
                                      </p:tavLst>
                                    </p:anim>
                                    <p:set>
                                      <p:cBhvr>
                                        <p:cTn id="587" dur="1" fill="hold">
                                          <p:stCondLst>
                                            <p:cond delay="2999"/>
                                          </p:stCondLst>
                                        </p:cTn>
                                        <p:tgtEl>
                                          <p:spTgt spid="26"/>
                                        </p:tgtEl>
                                        <p:attrNameLst>
                                          <p:attrName>style.visibility</p:attrName>
                                        </p:attrNameLst>
                                      </p:cBhvr>
                                      <p:to>
                                        <p:strVal val="hidden"/>
                                      </p:to>
                                    </p:set>
                                  </p:childTnLst>
                                </p:cTn>
                              </p:par>
                              <p:par>
                                <p:cTn id="588" presetID="2" presetClass="exit" presetSubtype="3" fill="hold" nodeType="withEffect">
                                  <p:stCondLst>
                                    <p:cond delay="0"/>
                                  </p:stCondLst>
                                  <p:childTnLst>
                                    <p:anim calcmode="lin" valueType="num">
                                      <p:cBhvr additive="base">
                                        <p:cTn id="589" dur="3000"/>
                                        <p:tgtEl>
                                          <p:spTgt spid="27"/>
                                        </p:tgtEl>
                                        <p:attrNameLst>
                                          <p:attrName>ppt_x</p:attrName>
                                        </p:attrNameLst>
                                      </p:cBhvr>
                                      <p:tavLst>
                                        <p:tav tm="0">
                                          <p:val>
                                            <p:strVal val="ppt_x"/>
                                          </p:val>
                                        </p:tav>
                                        <p:tav tm="100000">
                                          <p:val>
                                            <p:strVal val="1+ppt_w/2"/>
                                          </p:val>
                                        </p:tav>
                                      </p:tavLst>
                                    </p:anim>
                                    <p:anim calcmode="lin" valueType="num">
                                      <p:cBhvr additive="base">
                                        <p:cTn id="590" dur="3000"/>
                                        <p:tgtEl>
                                          <p:spTgt spid="27"/>
                                        </p:tgtEl>
                                        <p:attrNameLst>
                                          <p:attrName>ppt_y</p:attrName>
                                        </p:attrNameLst>
                                      </p:cBhvr>
                                      <p:tavLst>
                                        <p:tav tm="0">
                                          <p:val>
                                            <p:strVal val="ppt_y"/>
                                          </p:val>
                                        </p:tav>
                                        <p:tav tm="100000">
                                          <p:val>
                                            <p:strVal val="0-ppt_h/2"/>
                                          </p:val>
                                        </p:tav>
                                      </p:tavLst>
                                    </p:anim>
                                    <p:set>
                                      <p:cBhvr>
                                        <p:cTn id="591" dur="1" fill="hold">
                                          <p:stCondLst>
                                            <p:cond delay="2999"/>
                                          </p:stCondLst>
                                        </p:cTn>
                                        <p:tgtEl>
                                          <p:spTgt spid="27"/>
                                        </p:tgtEl>
                                        <p:attrNameLst>
                                          <p:attrName>style.visibility</p:attrName>
                                        </p:attrNameLst>
                                      </p:cBhvr>
                                      <p:to>
                                        <p:strVal val="hidden"/>
                                      </p:to>
                                    </p:set>
                                  </p:childTnLst>
                                </p:cTn>
                              </p:par>
                              <p:par>
                                <p:cTn id="592" presetID="2" presetClass="exit" presetSubtype="2" fill="hold" nodeType="withEffect">
                                  <p:stCondLst>
                                    <p:cond delay="0"/>
                                  </p:stCondLst>
                                  <p:childTnLst>
                                    <p:anim calcmode="lin" valueType="num">
                                      <p:cBhvr additive="base">
                                        <p:cTn id="593" dur="3000"/>
                                        <p:tgtEl>
                                          <p:spTgt spid="9"/>
                                        </p:tgtEl>
                                        <p:attrNameLst>
                                          <p:attrName>ppt_x</p:attrName>
                                        </p:attrNameLst>
                                      </p:cBhvr>
                                      <p:tavLst>
                                        <p:tav tm="0">
                                          <p:val>
                                            <p:strVal val="ppt_x"/>
                                          </p:val>
                                        </p:tav>
                                        <p:tav tm="100000">
                                          <p:val>
                                            <p:strVal val="1+ppt_w/2"/>
                                          </p:val>
                                        </p:tav>
                                      </p:tavLst>
                                    </p:anim>
                                    <p:anim calcmode="lin" valueType="num">
                                      <p:cBhvr additive="base">
                                        <p:cTn id="594" dur="3000"/>
                                        <p:tgtEl>
                                          <p:spTgt spid="9"/>
                                        </p:tgtEl>
                                        <p:attrNameLst>
                                          <p:attrName>ppt_y</p:attrName>
                                        </p:attrNameLst>
                                      </p:cBhvr>
                                      <p:tavLst>
                                        <p:tav tm="0">
                                          <p:val>
                                            <p:strVal val="ppt_y"/>
                                          </p:val>
                                        </p:tav>
                                        <p:tav tm="100000">
                                          <p:val>
                                            <p:strVal val="ppt_y"/>
                                          </p:val>
                                        </p:tav>
                                      </p:tavLst>
                                    </p:anim>
                                    <p:set>
                                      <p:cBhvr>
                                        <p:cTn id="595" dur="1" fill="hold">
                                          <p:stCondLst>
                                            <p:cond delay="2999"/>
                                          </p:stCondLst>
                                        </p:cTn>
                                        <p:tgtEl>
                                          <p:spTgt spid="9"/>
                                        </p:tgtEl>
                                        <p:attrNameLst>
                                          <p:attrName>style.visibility</p:attrName>
                                        </p:attrNameLst>
                                      </p:cBhvr>
                                      <p:to>
                                        <p:strVal val="hidden"/>
                                      </p:to>
                                    </p:set>
                                  </p:childTnLst>
                                </p:cTn>
                              </p:par>
                              <p:par>
                                <p:cTn id="596" presetID="2" presetClass="exit" presetSubtype="2" fill="hold" nodeType="withEffect">
                                  <p:stCondLst>
                                    <p:cond delay="0"/>
                                  </p:stCondLst>
                                  <p:childTnLst>
                                    <p:anim calcmode="lin" valueType="num">
                                      <p:cBhvr additive="base">
                                        <p:cTn id="597" dur="3000"/>
                                        <p:tgtEl>
                                          <p:spTgt spid="13"/>
                                        </p:tgtEl>
                                        <p:attrNameLst>
                                          <p:attrName>ppt_x</p:attrName>
                                        </p:attrNameLst>
                                      </p:cBhvr>
                                      <p:tavLst>
                                        <p:tav tm="0">
                                          <p:val>
                                            <p:strVal val="ppt_x"/>
                                          </p:val>
                                        </p:tav>
                                        <p:tav tm="100000">
                                          <p:val>
                                            <p:strVal val="1+ppt_w/2"/>
                                          </p:val>
                                        </p:tav>
                                      </p:tavLst>
                                    </p:anim>
                                    <p:anim calcmode="lin" valueType="num">
                                      <p:cBhvr additive="base">
                                        <p:cTn id="598" dur="3000"/>
                                        <p:tgtEl>
                                          <p:spTgt spid="13"/>
                                        </p:tgtEl>
                                        <p:attrNameLst>
                                          <p:attrName>ppt_y</p:attrName>
                                        </p:attrNameLst>
                                      </p:cBhvr>
                                      <p:tavLst>
                                        <p:tav tm="0">
                                          <p:val>
                                            <p:strVal val="ppt_y"/>
                                          </p:val>
                                        </p:tav>
                                        <p:tav tm="100000">
                                          <p:val>
                                            <p:strVal val="ppt_y"/>
                                          </p:val>
                                        </p:tav>
                                      </p:tavLst>
                                    </p:anim>
                                    <p:set>
                                      <p:cBhvr>
                                        <p:cTn id="599" dur="1" fill="hold">
                                          <p:stCondLst>
                                            <p:cond delay="2999"/>
                                          </p:stCondLst>
                                        </p:cTn>
                                        <p:tgtEl>
                                          <p:spTgt spid="13"/>
                                        </p:tgtEl>
                                        <p:attrNameLst>
                                          <p:attrName>style.visibility</p:attrName>
                                        </p:attrNameLst>
                                      </p:cBhvr>
                                      <p:to>
                                        <p:strVal val="hidden"/>
                                      </p:to>
                                    </p:set>
                                  </p:childTnLst>
                                </p:cTn>
                              </p:par>
                              <p:par>
                                <p:cTn id="600" presetID="2" presetClass="exit" presetSubtype="2" fill="hold" nodeType="withEffect">
                                  <p:stCondLst>
                                    <p:cond delay="0"/>
                                  </p:stCondLst>
                                  <p:childTnLst>
                                    <p:anim calcmode="lin" valueType="num">
                                      <p:cBhvr additive="base">
                                        <p:cTn id="601" dur="3000"/>
                                        <p:tgtEl>
                                          <p:spTgt spid="17"/>
                                        </p:tgtEl>
                                        <p:attrNameLst>
                                          <p:attrName>ppt_x</p:attrName>
                                        </p:attrNameLst>
                                      </p:cBhvr>
                                      <p:tavLst>
                                        <p:tav tm="0">
                                          <p:val>
                                            <p:strVal val="ppt_x"/>
                                          </p:val>
                                        </p:tav>
                                        <p:tav tm="100000">
                                          <p:val>
                                            <p:strVal val="1+ppt_w/2"/>
                                          </p:val>
                                        </p:tav>
                                      </p:tavLst>
                                    </p:anim>
                                    <p:anim calcmode="lin" valueType="num">
                                      <p:cBhvr additive="base">
                                        <p:cTn id="602" dur="3000"/>
                                        <p:tgtEl>
                                          <p:spTgt spid="17"/>
                                        </p:tgtEl>
                                        <p:attrNameLst>
                                          <p:attrName>ppt_y</p:attrName>
                                        </p:attrNameLst>
                                      </p:cBhvr>
                                      <p:tavLst>
                                        <p:tav tm="0">
                                          <p:val>
                                            <p:strVal val="ppt_y"/>
                                          </p:val>
                                        </p:tav>
                                        <p:tav tm="100000">
                                          <p:val>
                                            <p:strVal val="ppt_y"/>
                                          </p:val>
                                        </p:tav>
                                      </p:tavLst>
                                    </p:anim>
                                    <p:set>
                                      <p:cBhvr>
                                        <p:cTn id="603" dur="1" fill="hold">
                                          <p:stCondLst>
                                            <p:cond delay="2999"/>
                                          </p:stCondLst>
                                        </p:cTn>
                                        <p:tgtEl>
                                          <p:spTgt spid="17"/>
                                        </p:tgtEl>
                                        <p:attrNameLst>
                                          <p:attrName>style.visibility</p:attrName>
                                        </p:attrNameLst>
                                      </p:cBhvr>
                                      <p:to>
                                        <p:strVal val="hidden"/>
                                      </p:to>
                                    </p:set>
                                  </p:childTnLst>
                                </p:cTn>
                              </p:par>
                              <p:par>
                                <p:cTn id="604" presetID="2" presetClass="exit" presetSubtype="2" fill="hold" nodeType="withEffect">
                                  <p:stCondLst>
                                    <p:cond delay="0"/>
                                  </p:stCondLst>
                                  <p:childTnLst>
                                    <p:anim calcmode="lin" valueType="num">
                                      <p:cBhvr additive="base">
                                        <p:cTn id="605" dur="3000"/>
                                        <p:tgtEl>
                                          <p:spTgt spid="18"/>
                                        </p:tgtEl>
                                        <p:attrNameLst>
                                          <p:attrName>ppt_x</p:attrName>
                                        </p:attrNameLst>
                                      </p:cBhvr>
                                      <p:tavLst>
                                        <p:tav tm="0">
                                          <p:val>
                                            <p:strVal val="ppt_x"/>
                                          </p:val>
                                        </p:tav>
                                        <p:tav tm="100000">
                                          <p:val>
                                            <p:strVal val="1+ppt_w/2"/>
                                          </p:val>
                                        </p:tav>
                                      </p:tavLst>
                                    </p:anim>
                                    <p:anim calcmode="lin" valueType="num">
                                      <p:cBhvr additive="base">
                                        <p:cTn id="606" dur="3000"/>
                                        <p:tgtEl>
                                          <p:spTgt spid="18"/>
                                        </p:tgtEl>
                                        <p:attrNameLst>
                                          <p:attrName>ppt_y</p:attrName>
                                        </p:attrNameLst>
                                      </p:cBhvr>
                                      <p:tavLst>
                                        <p:tav tm="0">
                                          <p:val>
                                            <p:strVal val="ppt_y"/>
                                          </p:val>
                                        </p:tav>
                                        <p:tav tm="100000">
                                          <p:val>
                                            <p:strVal val="ppt_y"/>
                                          </p:val>
                                        </p:tav>
                                      </p:tavLst>
                                    </p:anim>
                                    <p:set>
                                      <p:cBhvr>
                                        <p:cTn id="607" dur="1" fill="hold">
                                          <p:stCondLst>
                                            <p:cond delay="2999"/>
                                          </p:stCondLst>
                                        </p:cTn>
                                        <p:tgtEl>
                                          <p:spTgt spid="18"/>
                                        </p:tgtEl>
                                        <p:attrNameLst>
                                          <p:attrName>style.visibility</p:attrName>
                                        </p:attrNameLst>
                                      </p:cBhvr>
                                      <p:to>
                                        <p:strVal val="hidden"/>
                                      </p:to>
                                    </p:set>
                                  </p:childTnLst>
                                </p:cTn>
                              </p:par>
                              <p:par>
                                <p:cTn id="608" presetID="23" presetClass="entr" presetSubtype="272" fill="hold" nodeType="withEffect">
                                  <p:stCondLst>
                                    <p:cond delay="0"/>
                                  </p:stCondLst>
                                  <p:childTnLst>
                                    <p:set>
                                      <p:cBhvr>
                                        <p:cTn id="609" dur="1" fill="hold">
                                          <p:stCondLst>
                                            <p:cond delay="0"/>
                                          </p:stCondLst>
                                        </p:cTn>
                                        <p:tgtEl>
                                          <p:spTgt spid="4"/>
                                        </p:tgtEl>
                                        <p:attrNameLst>
                                          <p:attrName>style.visibility</p:attrName>
                                        </p:attrNameLst>
                                      </p:cBhvr>
                                      <p:to>
                                        <p:strVal val="visible"/>
                                      </p:to>
                                    </p:set>
                                    <p:anim calcmode="lin" valueType="num">
                                      <p:cBhvr>
                                        <p:cTn id="610" dur="3000" fill="hold"/>
                                        <p:tgtEl>
                                          <p:spTgt spid="4"/>
                                        </p:tgtEl>
                                        <p:attrNameLst>
                                          <p:attrName>ppt_w</p:attrName>
                                        </p:attrNameLst>
                                      </p:cBhvr>
                                      <p:tavLst>
                                        <p:tav tm="0">
                                          <p:val>
                                            <p:strVal val="2/3*#ppt_w"/>
                                          </p:val>
                                        </p:tav>
                                        <p:tav tm="100000">
                                          <p:val>
                                            <p:strVal val="#ppt_w"/>
                                          </p:val>
                                        </p:tav>
                                      </p:tavLst>
                                    </p:anim>
                                    <p:anim calcmode="lin" valueType="num">
                                      <p:cBhvr>
                                        <p:cTn id="611" dur="3000" fill="hold"/>
                                        <p:tgtEl>
                                          <p:spTgt spid="4"/>
                                        </p:tgtEl>
                                        <p:attrNameLst>
                                          <p:attrName>ppt_h</p:attrName>
                                        </p:attrNameLst>
                                      </p:cBhvr>
                                      <p:tavLst>
                                        <p:tav tm="0">
                                          <p:val>
                                            <p:strVal val="2/3*#ppt_h"/>
                                          </p:val>
                                        </p:tav>
                                        <p:tav tm="100000">
                                          <p:val>
                                            <p:strVal val="#ppt_h"/>
                                          </p:val>
                                        </p:tav>
                                      </p:tavLst>
                                    </p:anim>
                                  </p:childTnLst>
                                </p:cTn>
                              </p:par>
                              <p:par>
                                <p:cTn id="612" presetID="4" presetClass="entr" presetSubtype="32" fill="hold" nodeType="withEffect">
                                  <p:stCondLst>
                                    <p:cond delay="0"/>
                                  </p:stCondLst>
                                  <p:childTnLst>
                                    <p:set>
                                      <p:cBhvr>
                                        <p:cTn id="613" dur="1" fill="hold">
                                          <p:stCondLst>
                                            <p:cond delay="0"/>
                                          </p:stCondLst>
                                        </p:cTn>
                                        <p:tgtEl>
                                          <p:spTgt spid="4"/>
                                        </p:tgtEl>
                                        <p:attrNameLst>
                                          <p:attrName>style.visibility</p:attrName>
                                        </p:attrNameLst>
                                      </p:cBhvr>
                                      <p:to>
                                        <p:strVal val="visible"/>
                                      </p:to>
                                    </p:set>
                                    <p:animEffect transition="in" filter="box(out)">
                                      <p:cBhvr>
                                        <p:cTn id="614"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chemeClr val="tx1"/>
              </a:gs>
              <a:gs pos="50000">
                <a:srgbClr val="642F04">
                  <a:shade val="67500"/>
                  <a:satMod val="115000"/>
                </a:srgbClr>
              </a:gs>
              <a:gs pos="100000">
                <a:srgbClr val="642F04">
                  <a:shade val="100000"/>
                  <a:satMod val="115000"/>
                </a:srgbClr>
              </a:gs>
            </a:gsLst>
            <a:path path="circle">
              <a:fillToRect l="50000" t="50000" r="50000" b="50000"/>
            </a:path>
            <a:tileRect/>
          </a:gradFill>
        </p:spPr>
        <p:txBody>
          <a:bodyPr/>
          <a:lstStyle/>
          <a:p>
            <a:endParaRPr lang="es-ES" dirty="0"/>
          </a:p>
        </p:txBody>
      </p:sp>
      <p:pic>
        <p:nvPicPr>
          <p:cNvPr id="4" name="3 Imagen" descr="7cb49d5806804dcefd0560a26fdfe5f1.jpg"/>
          <p:cNvPicPr>
            <a:picLocks noChangeAspect="1"/>
          </p:cNvPicPr>
          <p:nvPr/>
        </p:nvPicPr>
        <p:blipFill>
          <a:blip r:embed="rId2"/>
          <a:stretch>
            <a:fillRect/>
          </a:stretch>
        </p:blipFill>
        <p:spPr>
          <a:xfrm>
            <a:off x="-8930" y="0"/>
            <a:ext cx="9152930" cy="6858000"/>
          </a:xfrm>
          <a:prstGeom prst="rect">
            <a:avLst/>
          </a:prstGeom>
        </p:spPr>
      </p:pic>
      <p:sp>
        <p:nvSpPr>
          <p:cNvPr id="5" name="4 Luna"/>
          <p:cNvSpPr/>
          <p:nvPr/>
        </p:nvSpPr>
        <p:spPr>
          <a:xfrm rot="19401781">
            <a:off x="4664848" y="1875288"/>
            <a:ext cx="1345987" cy="1714512"/>
          </a:xfrm>
          <a:prstGeom prst="moon">
            <a:avLst>
              <a:gd name="adj" fmla="val 27883"/>
            </a:avLst>
          </a:prstGeom>
          <a:blipFill dpi="0" rotWithShape="1">
            <a:blip r:embed="rId3">
              <a:lum bright="10000" contrast="1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una"/>
          <p:cNvSpPr/>
          <p:nvPr/>
        </p:nvSpPr>
        <p:spPr>
          <a:xfrm rot="13094648">
            <a:off x="3315141" y="1804220"/>
            <a:ext cx="1345987" cy="1714512"/>
          </a:xfrm>
          <a:prstGeom prst="moon">
            <a:avLst>
              <a:gd name="adj" fmla="val 27883"/>
            </a:avLst>
          </a:prstGeom>
          <a:blipFill dpi="0" rotWithShape="1">
            <a:blip r:embed="rId3">
              <a:lum bright="10000" contrast="1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una"/>
          <p:cNvSpPr/>
          <p:nvPr/>
        </p:nvSpPr>
        <p:spPr>
          <a:xfrm rot="1883957">
            <a:off x="4491447" y="3225462"/>
            <a:ext cx="1345987" cy="1714512"/>
          </a:xfrm>
          <a:prstGeom prst="moon">
            <a:avLst>
              <a:gd name="adj" fmla="val 27883"/>
            </a:avLst>
          </a:prstGeom>
          <a:blipFill dpi="0" rotWithShape="1">
            <a:blip r:embed="rId3">
              <a:lum bright="10000" contrast="1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una"/>
          <p:cNvSpPr/>
          <p:nvPr/>
        </p:nvSpPr>
        <p:spPr>
          <a:xfrm rot="8484281">
            <a:off x="3173818" y="3090071"/>
            <a:ext cx="1345987" cy="1714512"/>
          </a:xfrm>
          <a:prstGeom prst="moon">
            <a:avLst>
              <a:gd name="adj" fmla="val 28905"/>
            </a:avLst>
          </a:prstGeom>
          <a:blipFill dpi="0" rotWithShape="1">
            <a:blip r:embed="rId3">
              <a:lum bright="10000" contrast="1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una"/>
          <p:cNvSpPr/>
          <p:nvPr/>
        </p:nvSpPr>
        <p:spPr>
          <a:xfrm rot="19278119">
            <a:off x="5074385" y="1802016"/>
            <a:ext cx="1209809" cy="1346338"/>
          </a:xfrm>
          <a:prstGeom prst="moon">
            <a:avLst>
              <a:gd name="adj" fmla="val 27883"/>
            </a:avLst>
          </a:prstGeom>
          <a:blipFill dpi="0" rotWithShape="1">
            <a:blip r:embed="rId4" cstate="print">
              <a:lum bright="10000" contrast="1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una"/>
          <p:cNvSpPr/>
          <p:nvPr/>
        </p:nvSpPr>
        <p:spPr>
          <a:xfrm rot="2632224">
            <a:off x="4941140" y="3517465"/>
            <a:ext cx="1209809" cy="1346338"/>
          </a:xfrm>
          <a:prstGeom prst="moon">
            <a:avLst>
              <a:gd name="adj" fmla="val 27883"/>
            </a:avLst>
          </a:prstGeom>
          <a:blipFill dpi="0" rotWithShape="1">
            <a:blip r:embed="rId4" cstate="print">
              <a:lum bright="10000" contrast="1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Luna"/>
          <p:cNvSpPr/>
          <p:nvPr/>
        </p:nvSpPr>
        <p:spPr>
          <a:xfrm rot="8673209">
            <a:off x="2921459" y="3512166"/>
            <a:ext cx="1209809" cy="1346338"/>
          </a:xfrm>
          <a:prstGeom prst="moon">
            <a:avLst>
              <a:gd name="adj" fmla="val 27883"/>
            </a:avLst>
          </a:prstGeom>
          <a:blipFill dpi="0" rotWithShape="1">
            <a:blip r:embed="rId4" cstate="print">
              <a:lum bright="10000" contrast="1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Luna"/>
          <p:cNvSpPr/>
          <p:nvPr/>
        </p:nvSpPr>
        <p:spPr>
          <a:xfrm rot="13367335">
            <a:off x="3082345" y="1731928"/>
            <a:ext cx="1209809" cy="1346338"/>
          </a:xfrm>
          <a:prstGeom prst="moon">
            <a:avLst>
              <a:gd name="adj" fmla="val 27883"/>
            </a:avLst>
          </a:prstGeom>
          <a:blipFill dpi="0" rotWithShape="1">
            <a:blip r:embed="rId4" cstate="print">
              <a:lum bright="10000" contrast="1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Luna"/>
          <p:cNvSpPr/>
          <p:nvPr/>
        </p:nvSpPr>
        <p:spPr>
          <a:xfrm rot="2632224">
            <a:off x="5310714" y="3894872"/>
            <a:ext cx="951464" cy="1071875"/>
          </a:xfrm>
          <a:prstGeom prst="moon">
            <a:avLst>
              <a:gd name="adj" fmla="val 27883"/>
            </a:avLst>
          </a:prstGeom>
          <a:blipFill dpi="0" rotWithShape="1">
            <a:blip r:embed="rId5" cstate="print">
              <a:lum bright="10000" contrast="1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Luna"/>
          <p:cNvSpPr/>
          <p:nvPr/>
        </p:nvSpPr>
        <p:spPr>
          <a:xfrm rot="18994542">
            <a:off x="5455800" y="1748021"/>
            <a:ext cx="951464" cy="1071875"/>
          </a:xfrm>
          <a:prstGeom prst="moon">
            <a:avLst>
              <a:gd name="adj" fmla="val 27883"/>
            </a:avLst>
          </a:prstGeom>
          <a:blipFill dpi="0" rotWithShape="1">
            <a:blip r:embed="rId5" cstate="print">
              <a:lum bright="10000" contrast="1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Luna"/>
          <p:cNvSpPr/>
          <p:nvPr/>
        </p:nvSpPr>
        <p:spPr>
          <a:xfrm rot="13709470">
            <a:off x="2955503" y="1675675"/>
            <a:ext cx="951464" cy="1071875"/>
          </a:xfrm>
          <a:prstGeom prst="moon">
            <a:avLst>
              <a:gd name="adj" fmla="val 27883"/>
            </a:avLst>
          </a:prstGeom>
          <a:blipFill dpi="0" rotWithShape="1">
            <a:blip r:embed="rId5" cstate="print">
              <a:lum bright="10000" contrast="1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Luna"/>
          <p:cNvSpPr/>
          <p:nvPr/>
        </p:nvSpPr>
        <p:spPr>
          <a:xfrm rot="8308952">
            <a:off x="2807456" y="3823999"/>
            <a:ext cx="951464" cy="1071875"/>
          </a:xfrm>
          <a:prstGeom prst="moon">
            <a:avLst>
              <a:gd name="adj" fmla="val 27883"/>
            </a:avLst>
          </a:prstGeom>
          <a:blipFill dpi="0" rotWithShape="1">
            <a:blip r:embed="rId5" cstate="print">
              <a:lum bright="10000" contrast="1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Luna"/>
          <p:cNvSpPr/>
          <p:nvPr/>
        </p:nvSpPr>
        <p:spPr>
          <a:xfrm rot="8308952">
            <a:off x="2689381" y="4143440"/>
            <a:ext cx="756168" cy="857137"/>
          </a:xfrm>
          <a:prstGeom prst="moon">
            <a:avLst>
              <a:gd name="adj" fmla="val 27883"/>
            </a:avLst>
          </a:prstGeom>
          <a:blipFill dpi="0" rotWithShape="1">
            <a:blip r:embed="rId6" cstate="print">
              <a:lum bright="10000" contrast="1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Luna"/>
          <p:cNvSpPr/>
          <p:nvPr/>
        </p:nvSpPr>
        <p:spPr>
          <a:xfrm rot="2709942">
            <a:off x="5621662" y="4213656"/>
            <a:ext cx="756168" cy="857137"/>
          </a:xfrm>
          <a:prstGeom prst="moon">
            <a:avLst>
              <a:gd name="adj" fmla="val 27883"/>
            </a:avLst>
          </a:prstGeom>
          <a:blipFill dpi="0" rotWithShape="1">
            <a:blip r:embed="rId6" cstate="print">
              <a:lum bright="10000" contrast="1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Luna"/>
          <p:cNvSpPr/>
          <p:nvPr/>
        </p:nvSpPr>
        <p:spPr>
          <a:xfrm rot="19183918">
            <a:off x="5750275" y="1639856"/>
            <a:ext cx="756168" cy="857137"/>
          </a:xfrm>
          <a:prstGeom prst="moon">
            <a:avLst>
              <a:gd name="adj" fmla="val 27883"/>
            </a:avLst>
          </a:prstGeom>
          <a:blipFill dpi="0" rotWithShape="1">
            <a:blip r:embed="rId6" cstate="print">
              <a:lum bright="10000" contrast="1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Luna"/>
          <p:cNvSpPr/>
          <p:nvPr/>
        </p:nvSpPr>
        <p:spPr>
          <a:xfrm rot="13684536">
            <a:off x="2908012" y="1567820"/>
            <a:ext cx="756168" cy="857137"/>
          </a:xfrm>
          <a:prstGeom prst="moon">
            <a:avLst>
              <a:gd name="adj" fmla="val 27883"/>
            </a:avLst>
          </a:prstGeom>
          <a:blipFill dpi="0" rotWithShape="1">
            <a:blip r:embed="rId6" cstate="print">
              <a:lum bright="10000" contrast="1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Luna"/>
          <p:cNvSpPr/>
          <p:nvPr/>
        </p:nvSpPr>
        <p:spPr>
          <a:xfrm rot="13684536">
            <a:off x="2874281" y="1518468"/>
            <a:ext cx="540080" cy="670088"/>
          </a:xfrm>
          <a:prstGeom prst="moon">
            <a:avLst>
              <a:gd name="adj" fmla="val 27883"/>
            </a:avLst>
          </a:prstGeom>
          <a:blipFill dpi="0" rotWithShape="1">
            <a:blip r:embed="rId7" cstate="print">
              <a:lum bright="10000" contrast="1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Luna"/>
          <p:cNvSpPr/>
          <p:nvPr/>
        </p:nvSpPr>
        <p:spPr>
          <a:xfrm rot="8649991">
            <a:off x="2645331" y="4380929"/>
            <a:ext cx="540080" cy="670088"/>
          </a:xfrm>
          <a:prstGeom prst="moon">
            <a:avLst>
              <a:gd name="adj" fmla="val 27883"/>
            </a:avLst>
          </a:prstGeom>
          <a:blipFill dpi="0" rotWithShape="1">
            <a:blip r:embed="rId7" cstate="print">
              <a:lum bright="10000" contrast="1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Luna"/>
          <p:cNvSpPr/>
          <p:nvPr/>
        </p:nvSpPr>
        <p:spPr>
          <a:xfrm rot="19389628">
            <a:off x="6004846" y="1595182"/>
            <a:ext cx="540080" cy="670088"/>
          </a:xfrm>
          <a:prstGeom prst="moon">
            <a:avLst>
              <a:gd name="adj" fmla="val 27883"/>
            </a:avLst>
          </a:prstGeom>
          <a:blipFill dpi="0" rotWithShape="1">
            <a:blip r:embed="rId7" cstate="print">
              <a:lum bright="10000" contrast="1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Luna"/>
          <p:cNvSpPr/>
          <p:nvPr/>
        </p:nvSpPr>
        <p:spPr>
          <a:xfrm rot="3036710">
            <a:off x="5875272" y="4443964"/>
            <a:ext cx="540080" cy="670088"/>
          </a:xfrm>
          <a:prstGeom prst="moon">
            <a:avLst>
              <a:gd name="adj" fmla="val 27883"/>
            </a:avLst>
          </a:prstGeom>
          <a:blipFill dpi="0" rotWithShape="1">
            <a:blip r:embed="rId7" cstate="print">
              <a:lum bright="10000" contrast="1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Luna"/>
          <p:cNvSpPr/>
          <p:nvPr/>
        </p:nvSpPr>
        <p:spPr>
          <a:xfrm rot="3036710">
            <a:off x="6103649" y="4665890"/>
            <a:ext cx="404812" cy="567814"/>
          </a:xfrm>
          <a:prstGeom prst="moon">
            <a:avLst>
              <a:gd name="adj" fmla="val 33130"/>
            </a:avLst>
          </a:prstGeom>
          <a:blipFill dpi="0" rotWithShape="1">
            <a:blip r:embed="rId8" cstate="print">
              <a:lum bright="10000" contrast="1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Luna"/>
          <p:cNvSpPr/>
          <p:nvPr/>
        </p:nvSpPr>
        <p:spPr>
          <a:xfrm rot="19299816">
            <a:off x="6276096" y="1493070"/>
            <a:ext cx="404812" cy="567814"/>
          </a:xfrm>
          <a:prstGeom prst="moon">
            <a:avLst>
              <a:gd name="adj" fmla="val 33130"/>
            </a:avLst>
          </a:prstGeom>
          <a:blipFill dpi="0" rotWithShape="1">
            <a:blip r:embed="rId8" cstate="print">
              <a:lum bright="10000" contrast="1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Luna"/>
          <p:cNvSpPr/>
          <p:nvPr/>
        </p:nvSpPr>
        <p:spPr>
          <a:xfrm rot="13610802">
            <a:off x="2857760" y="1415230"/>
            <a:ext cx="404812" cy="567814"/>
          </a:xfrm>
          <a:prstGeom prst="moon">
            <a:avLst>
              <a:gd name="adj" fmla="val 33130"/>
            </a:avLst>
          </a:prstGeom>
          <a:blipFill dpi="0" rotWithShape="1">
            <a:blip r:embed="rId8" cstate="print">
              <a:lum bright="10000" contrast="1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Luna"/>
          <p:cNvSpPr/>
          <p:nvPr/>
        </p:nvSpPr>
        <p:spPr>
          <a:xfrm rot="8621136">
            <a:off x="2543302" y="4557575"/>
            <a:ext cx="459496" cy="515179"/>
          </a:xfrm>
          <a:prstGeom prst="moon">
            <a:avLst>
              <a:gd name="adj" fmla="val 33130"/>
            </a:avLst>
          </a:prstGeom>
          <a:blipFill dpi="0" rotWithShape="1">
            <a:blip r:embed="rId9" cstate="print">
              <a:lum bright="10000" contrast="1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Luna"/>
          <p:cNvSpPr/>
          <p:nvPr/>
        </p:nvSpPr>
        <p:spPr>
          <a:xfrm rot="2898414">
            <a:off x="6298387" y="4916506"/>
            <a:ext cx="360943" cy="454012"/>
          </a:xfrm>
          <a:prstGeom prst="moon">
            <a:avLst>
              <a:gd name="adj" fmla="val 33130"/>
            </a:avLst>
          </a:prstGeom>
          <a:blipFill dpi="0" rotWithShape="1">
            <a:blip r:embed="rId10" cstate="print">
              <a:lum bright="10000" contrast="1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Luna"/>
          <p:cNvSpPr/>
          <p:nvPr/>
        </p:nvSpPr>
        <p:spPr>
          <a:xfrm rot="19214123">
            <a:off x="6454251" y="1381300"/>
            <a:ext cx="468604" cy="470583"/>
          </a:xfrm>
          <a:prstGeom prst="moon">
            <a:avLst>
              <a:gd name="adj" fmla="val 33130"/>
            </a:avLst>
          </a:prstGeom>
          <a:blipFill dpi="0" rotWithShape="1">
            <a:blip r:embed="rId11" cstate="print">
              <a:lum bright="10000" contrast="1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Luna"/>
          <p:cNvSpPr/>
          <p:nvPr/>
        </p:nvSpPr>
        <p:spPr>
          <a:xfrm rot="13530883">
            <a:off x="2669481" y="1239726"/>
            <a:ext cx="468604" cy="470583"/>
          </a:xfrm>
          <a:prstGeom prst="moon">
            <a:avLst>
              <a:gd name="adj" fmla="val 33130"/>
            </a:avLst>
          </a:prstGeom>
          <a:blipFill dpi="0" rotWithShape="1">
            <a:blip r:embed="rId11" cstate="print">
              <a:lum bright="10000" contrast="1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 name="31 Luna"/>
          <p:cNvSpPr/>
          <p:nvPr/>
        </p:nvSpPr>
        <p:spPr>
          <a:xfrm rot="8487903">
            <a:off x="2310105" y="4738175"/>
            <a:ext cx="468604" cy="470583"/>
          </a:xfrm>
          <a:prstGeom prst="moon">
            <a:avLst>
              <a:gd name="adj" fmla="val 33130"/>
            </a:avLst>
          </a:prstGeom>
          <a:blipFill dpi="0" rotWithShape="1">
            <a:blip r:embed="rId11" cstate="print">
              <a:lum bright="10000" contrast="1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33" name="32 Imagen" descr="image005.jpg"/>
          <p:cNvPicPr>
            <a:picLocks noChangeAspect="1"/>
          </p:cNvPicPr>
          <p:nvPr/>
        </p:nvPicPr>
        <p:blipFill>
          <a:blip r:embed="rId12"/>
          <a:stretch>
            <a:fillRect/>
          </a:stretch>
        </p:blipFill>
        <p:spPr>
          <a:xfrm>
            <a:off x="-500098" y="0"/>
            <a:ext cx="10072758" cy="6858000"/>
          </a:xfrm>
          <a:prstGeom prst="rect">
            <a:avLst/>
          </a:prstGeom>
        </p:spPr>
      </p:pic>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withEffect">
                                  <p:stCondLst>
                                    <p:cond delay="0"/>
                                  </p:stCondLst>
                                  <p:childTnLst>
                                    <p:set>
                                      <p:cBhvr rctx="PPT">
                                        <p:cTn id="6" dur="indefinite"/>
                                        <p:tgtEl>
                                          <p:spTgt spid="33"/>
                                        </p:tgtEl>
                                        <p:attrNameLst>
                                          <p:attrName>style.opacity</p:attrName>
                                        </p:attrNameLst>
                                      </p:cBhvr>
                                      <p:to>
                                        <p:strVal val="0"/>
                                      </p:to>
                                    </p:set>
                                    <p:animEffect filter="image" prLst="opacity: 0">
                                      <p:cBhvr rctx="IE">
                                        <p:cTn id="7" dur="indefinite"/>
                                        <p:tgtEl>
                                          <p:spTgt spid="33"/>
                                        </p:tgtEl>
                                      </p:cBhvr>
                                    </p:animEffect>
                                  </p:childTnLst>
                                </p:cTn>
                              </p:par>
                              <p:par>
                                <p:cTn id="8" presetID="2" presetClass="entr" presetSubtype="6"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additive="base">
                                        <p:cTn id="10" dur="5000" fill="hold"/>
                                        <p:tgtEl>
                                          <p:spTgt spid="6"/>
                                        </p:tgtEl>
                                        <p:attrNameLst>
                                          <p:attrName>ppt_x</p:attrName>
                                        </p:attrNameLst>
                                      </p:cBhvr>
                                      <p:tavLst>
                                        <p:tav tm="0">
                                          <p:val>
                                            <p:strVal val="1+#ppt_w/2"/>
                                          </p:val>
                                        </p:tav>
                                        <p:tav tm="100000">
                                          <p:val>
                                            <p:strVal val="#ppt_x"/>
                                          </p:val>
                                        </p:tav>
                                      </p:tavLst>
                                    </p:anim>
                                    <p:anim calcmode="lin" valueType="num">
                                      <p:cBhvr additive="base">
                                        <p:cTn id="11" dur="5000" fill="hold"/>
                                        <p:tgtEl>
                                          <p:spTgt spid="6"/>
                                        </p:tgtEl>
                                        <p:attrNameLst>
                                          <p:attrName>ppt_y</p:attrName>
                                        </p:attrNameLst>
                                      </p:cBhvr>
                                      <p:tavLst>
                                        <p:tav tm="0">
                                          <p:val>
                                            <p:strVal val="1+#ppt_h/2"/>
                                          </p:val>
                                        </p:tav>
                                        <p:tav tm="100000">
                                          <p:val>
                                            <p:strVal val="#ppt_y"/>
                                          </p:val>
                                        </p:tav>
                                      </p:tavLst>
                                    </p:anim>
                                  </p:childTnLst>
                                </p:cTn>
                              </p:par>
                              <p:par>
                                <p:cTn id="12" presetID="2" presetClass="entr" presetSubtype="6" fill="hold" grpId="0" nodeType="withEffect">
                                  <p:stCondLst>
                                    <p:cond delay="0"/>
                                  </p:stCondLst>
                                  <p:childTnLst>
                                    <p:set>
                                      <p:cBhvr>
                                        <p:cTn id="13" dur="1" fill="hold">
                                          <p:stCondLst>
                                            <p:cond delay="0"/>
                                          </p:stCondLst>
                                        </p:cTn>
                                        <p:tgtEl>
                                          <p:spTgt spid="12"/>
                                        </p:tgtEl>
                                        <p:attrNameLst>
                                          <p:attrName>style.visibility</p:attrName>
                                        </p:attrNameLst>
                                      </p:cBhvr>
                                      <p:to>
                                        <p:strVal val="visible"/>
                                      </p:to>
                                    </p:set>
                                    <p:anim calcmode="lin" valueType="num">
                                      <p:cBhvr additive="base">
                                        <p:cTn id="14" dur="5000" fill="hold"/>
                                        <p:tgtEl>
                                          <p:spTgt spid="12"/>
                                        </p:tgtEl>
                                        <p:attrNameLst>
                                          <p:attrName>ppt_x</p:attrName>
                                        </p:attrNameLst>
                                      </p:cBhvr>
                                      <p:tavLst>
                                        <p:tav tm="0">
                                          <p:val>
                                            <p:strVal val="1+#ppt_w/2"/>
                                          </p:val>
                                        </p:tav>
                                        <p:tav tm="100000">
                                          <p:val>
                                            <p:strVal val="#ppt_x"/>
                                          </p:val>
                                        </p:tav>
                                      </p:tavLst>
                                    </p:anim>
                                    <p:anim calcmode="lin" valueType="num">
                                      <p:cBhvr additive="base">
                                        <p:cTn id="15" dur="5000" fill="hold"/>
                                        <p:tgtEl>
                                          <p:spTgt spid="12"/>
                                        </p:tgtEl>
                                        <p:attrNameLst>
                                          <p:attrName>ppt_y</p:attrName>
                                        </p:attrNameLst>
                                      </p:cBhvr>
                                      <p:tavLst>
                                        <p:tav tm="0">
                                          <p:val>
                                            <p:strVal val="1+#ppt_h/2"/>
                                          </p:val>
                                        </p:tav>
                                        <p:tav tm="100000">
                                          <p:val>
                                            <p:strVal val="#ppt_y"/>
                                          </p:val>
                                        </p:tav>
                                      </p:tavLst>
                                    </p:anim>
                                  </p:childTnLst>
                                </p:cTn>
                              </p:par>
                              <p:par>
                                <p:cTn id="16" presetID="2" presetClass="entr" presetSubtype="6" fill="hold" grpId="0" nodeType="withEffect">
                                  <p:stCondLst>
                                    <p:cond delay="0"/>
                                  </p:stCondLst>
                                  <p:childTnLst>
                                    <p:set>
                                      <p:cBhvr>
                                        <p:cTn id="17" dur="1" fill="hold">
                                          <p:stCondLst>
                                            <p:cond delay="0"/>
                                          </p:stCondLst>
                                        </p:cTn>
                                        <p:tgtEl>
                                          <p:spTgt spid="15"/>
                                        </p:tgtEl>
                                        <p:attrNameLst>
                                          <p:attrName>style.visibility</p:attrName>
                                        </p:attrNameLst>
                                      </p:cBhvr>
                                      <p:to>
                                        <p:strVal val="visible"/>
                                      </p:to>
                                    </p:set>
                                    <p:anim calcmode="lin" valueType="num">
                                      <p:cBhvr additive="base">
                                        <p:cTn id="18" dur="5000" fill="hold"/>
                                        <p:tgtEl>
                                          <p:spTgt spid="15"/>
                                        </p:tgtEl>
                                        <p:attrNameLst>
                                          <p:attrName>ppt_x</p:attrName>
                                        </p:attrNameLst>
                                      </p:cBhvr>
                                      <p:tavLst>
                                        <p:tav tm="0">
                                          <p:val>
                                            <p:strVal val="1+#ppt_w/2"/>
                                          </p:val>
                                        </p:tav>
                                        <p:tav tm="100000">
                                          <p:val>
                                            <p:strVal val="#ppt_x"/>
                                          </p:val>
                                        </p:tav>
                                      </p:tavLst>
                                    </p:anim>
                                    <p:anim calcmode="lin" valueType="num">
                                      <p:cBhvr additive="base">
                                        <p:cTn id="19" dur="5000" fill="hold"/>
                                        <p:tgtEl>
                                          <p:spTgt spid="15"/>
                                        </p:tgtEl>
                                        <p:attrNameLst>
                                          <p:attrName>ppt_y</p:attrName>
                                        </p:attrNameLst>
                                      </p:cBhvr>
                                      <p:tavLst>
                                        <p:tav tm="0">
                                          <p:val>
                                            <p:strVal val="1+#ppt_h/2"/>
                                          </p:val>
                                        </p:tav>
                                        <p:tav tm="100000">
                                          <p:val>
                                            <p:strVal val="#ppt_y"/>
                                          </p:val>
                                        </p:tav>
                                      </p:tavLst>
                                    </p:anim>
                                  </p:childTnLst>
                                </p:cTn>
                              </p:par>
                              <p:par>
                                <p:cTn id="20" presetID="2" presetClass="entr" presetSubtype="6" fill="hold" grpId="0" nodeType="withEffect">
                                  <p:stCondLst>
                                    <p:cond delay="0"/>
                                  </p:stCondLst>
                                  <p:childTnLst>
                                    <p:set>
                                      <p:cBhvr>
                                        <p:cTn id="21" dur="1" fill="hold">
                                          <p:stCondLst>
                                            <p:cond delay="0"/>
                                          </p:stCondLst>
                                        </p:cTn>
                                        <p:tgtEl>
                                          <p:spTgt spid="20"/>
                                        </p:tgtEl>
                                        <p:attrNameLst>
                                          <p:attrName>style.visibility</p:attrName>
                                        </p:attrNameLst>
                                      </p:cBhvr>
                                      <p:to>
                                        <p:strVal val="visible"/>
                                      </p:to>
                                    </p:set>
                                    <p:anim calcmode="lin" valueType="num">
                                      <p:cBhvr additive="base">
                                        <p:cTn id="22" dur="5000" fill="hold"/>
                                        <p:tgtEl>
                                          <p:spTgt spid="20"/>
                                        </p:tgtEl>
                                        <p:attrNameLst>
                                          <p:attrName>ppt_x</p:attrName>
                                        </p:attrNameLst>
                                      </p:cBhvr>
                                      <p:tavLst>
                                        <p:tav tm="0">
                                          <p:val>
                                            <p:strVal val="1+#ppt_w/2"/>
                                          </p:val>
                                        </p:tav>
                                        <p:tav tm="100000">
                                          <p:val>
                                            <p:strVal val="#ppt_x"/>
                                          </p:val>
                                        </p:tav>
                                      </p:tavLst>
                                    </p:anim>
                                    <p:anim calcmode="lin" valueType="num">
                                      <p:cBhvr additive="base">
                                        <p:cTn id="23" dur="5000" fill="hold"/>
                                        <p:tgtEl>
                                          <p:spTgt spid="20"/>
                                        </p:tgtEl>
                                        <p:attrNameLst>
                                          <p:attrName>ppt_y</p:attrName>
                                        </p:attrNameLst>
                                      </p:cBhvr>
                                      <p:tavLst>
                                        <p:tav tm="0">
                                          <p:val>
                                            <p:strVal val="1+#ppt_h/2"/>
                                          </p:val>
                                        </p:tav>
                                        <p:tav tm="100000">
                                          <p:val>
                                            <p:strVal val="#ppt_y"/>
                                          </p:val>
                                        </p:tav>
                                      </p:tavLst>
                                    </p:anim>
                                  </p:childTnLst>
                                </p:cTn>
                              </p:par>
                              <p:par>
                                <p:cTn id="24" presetID="2" presetClass="entr" presetSubtype="6" fill="hold" grpId="0" nodeType="withEffect">
                                  <p:stCondLst>
                                    <p:cond delay="0"/>
                                  </p:stCondLst>
                                  <p:childTnLst>
                                    <p:set>
                                      <p:cBhvr>
                                        <p:cTn id="25" dur="1" fill="hold">
                                          <p:stCondLst>
                                            <p:cond delay="0"/>
                                          </p:stCondLst>
                                        </p:cTn>
                                        <p:tgtEl>
                                          <p:spTgt spid="21"/>
                                        </p:tgtEl>
                                        <p:attrNameLst>
                                          <p:attrName>style.visibility</p:attrName>
                                        </p:attrNameLst>
                                      </p:cBhvr>
                                      <p:to>
                                        <p:strVal val="visible"/>
                                      </p:to>
                                    </p:set>
                                    <p:anim calcmode="lin" valueType="num">
                                      <p:cBhvr additive="base">
                                        <p:cTn id="26" dur="5000" fill="hold"/>
                                        <p:tgtEl>
                                          <p:spTgt spid="21"/>
                                        </p:tgtEl>
                                        <p:attrNameLst>
                                          <p:attrName>ppt_x</p:attrName>
                                        </p:attrNameLst>
                                      </p:cBhvr>
                                      <p:tavLst>
                                        <p:tav tm="0">
                                          <p:val>
                                            <p:strVal val="1+#ppt_w/2"/>
                                          </p:val>
                                        </p:tav>
                                        <p:tav tm="100000">
                                          <p:val>
                                            <p:strVal val="#ppt_x"/>
                                          </p:val>
                                        </p:tav>
                                      </p:tavLst>
                                    </p:anim>
                                    <p:anim calcmode="lin" valueType="num">
                                      <p:cBhvr additive="base">
                                        <p:cTn id="27" dur="5000" fill="hold"/>
                                        <p:tgtEl>
                                          <p:spTgt spid="21"/>
                                        </p:tgtEl>
                                        <p:attrNameLst>
                                          <p:attrName>ppt_y</p:attrName>
                                        </p:attrNameLst>
                                      </p:cBhvr>
                                      <p:tavLst>
                                        <p:tav tm="0">
                                          <p:val>
                                            <p:strVal val="1+#ppt_h/2"/>
                                          </p:val>
                                        </p:tav>
                                        <p:tav tm="100000">
                                          <p:val>
                                            <p:strVal val="#ppt_y"/>
                                          </p:val>
                                        </p:tav>
                                      </p:tavLst>
                                    </p:anim>
                                  </p:childTnLst>
                                </p:cTn>
                              </p:par>
                              <p:par>
                                <p:cTn id="28" presetID="2" presetClass="entr" presetSubtype="6" fill="hold" grpId="0" nodeType="withEffect">
                                  <p:stCondLst>
                                    <p:cond delay="0"/>
                                  </p:stCondLst>
                                  <p:childTnLst>
                                    <p:set>
                                      <p:cBhvr>
                                        <p:cTn id="29" dur="1" fill="hold">
                                          <p:stCondLst>
                                            <p:cond delay="0"/>
                                          </p:stCondLst>
                                        </p:cTn>
                                        <p:tgtEl>
                                          <p:spTgt spid="27"/>
                                        </p:tgtEl>
                                        <p:attrNameLst>
                                          <p:attrName>style.visibility</p:attrName>
                                        </p:attrNameLst>
                                      </p:cBhvr>
                                      <p:to>
                                        <p:strVal val="visible"/>
                                      </p:to>
                                    </p:set>
                                    <p:anim calcmode="lin" valueType="num">
                                      <p:cBhvr additive="base">
                                        <p:cTn id="30" dur="5000" fill="hold"/>
                                        <p:tgtEl>
                                          <p:spTgt spid="27"/>
                                        </p:tgtEl>
                                        <p:attrNameLst>
                                          <p:attrName>ppt_x</p:attrName>
                                        </p:attrNameLst>
                                      </p:cBhvr>
                                      <p:tavLst>
                                        <p:tav tm="0">
                                          <p:val>
                                            <p:strVal val="1+#ppt_w/2"/>
                                          </p:val>
                                        </p:tav>
                                        <p:tav tm="100000">
                                          <p:val>
                                            <p:strVal val="#ppt_x"/>
                                          </p:val>
                                        </p:tav>
                                      </p:tavLst>
                                    </p:anim>
                                    <p:anim calcmode="lin" valueType="num">
                                      <p:cBhvr additive="base">
                                        <p:cTn id="31" dur="5000" fill="hold"/>
                                        <p:tgtEl>
                                          <p:spTgt spid="27"/>
                                        </p:tgtEl>
                                        <p:attrNameLst>
                                          <p:attrName>ppt_y</p:attrName>
                                        </p:attrNameLst>
                                      </p:cBhvr>
                                      <p:tavLst>
                                        <p:tav tm="0">
                                          <p:val>
                                            <p:strVal val="1+#ppt_h/2"/>
                                          </p:val>
                                        </p:tav>
                                        <p:tav tm="100000">
                                          <p:val>
                                            <p:strVal val="#ppt_y"/>
                                          </p:val>
                                        </p:tav>
                                      </p:tavLst>
                                    </p:anim>
                                  </p:childTnLst>
                                </p:cTn>
                              </p:par>
                              <p:par>
                                <p:cTn id="32" presetID="2" presetClass="entr" presetSubtype="6" fill="hold" grpId="0" nodeType="withEffect">
                                  <p:stCondLst>
                                    <p:cond delay="0"/>
                                  </p:stCondLst>
                                  <p:childTnLst>
                                    <p:set>
                                      <p:cBhvr>
                                        <p:cTn id="33" dur="1" fill="hold">
                                          <p:stCondLst>
                                            <p:cond delay="0"/>
                                          </p:stCondLst>
                                        </p:cTn>
                                        <p:tgtEl>
                                          <p:spTgt spid="31"/>
                                        </p:tgtEl>
                                        <p:attrNameLst>
                                          <p:attrName>style.visibility</p:attrName>
                                        </p:attrNameLst>
                                      </p:cBhvr>
                                      <p:to>
                                        <p:strVal val="visible"/>
                                      </p:to>
                                    </p:set>
                                    <p:anim calcmode="lin" valueType="num">
                                      <p:cBhvr additive="base">
                                        <p:cTn id="34" dur="5000" fill="hold"/>
                                        <p:tgtEl>
                                          <p:spTgt spid="31"/>
                                        </p:tgtEl>
                                        <p:attrNameLst>
                                          <p:attrName>ppt_x</p:attrName>
                                        </p:attrNameLst>
                                      </p:cBhvr>
                                      <p:tavLst>
                                        <p:tav tm="0">
                                          <p:val>
                                            <p:strVal val="1+#ppt_w/2"/>
                                          </p:val>
                                        </p:tav>
                                        <p:tav tm="100000">
                                          <p:val>
                                            <p:strVal val="#ppt_x"/>
                                          </p:val>
                                        </p:tav>
                                      </p:tavLst>
                                    </p:anim>
                                    <p:anim calcmode="lin" valueType="num">
                                      <p:cBhvr additive="base">
                                        <p:cTn id="35" dur="5000" fill="hold"/>
                                        <p:tgtEl>
                                          <p:spTgt spid="31"/>
                                        </p:tgtEl>
                                        <p:attrNameLst>
                                          <p:attrName>ppt_y</p:attrName>
                                        </p:attrNameLst>
                                      </p:cBhvr>
                                      <p:tavLst>
                                        <p:tav tm="0">
                                          <p:val>
                                            <p:strVal val="1+#ppt_h/2"/>
                                          </p:val>
                                        </p:tav>
                                        <p:tav tm="100000">
                                          <p:val>
                                            <p:strVal val="#ppt_y"/>
                                          </p:val>
                                        </p:tav>
                                      </p:tavLst>
                                    </p:anim>
                                  </p:childTnLst>
                                </p:cTn>
                              </p:par>
                              <p:par>
                                <p:cTn id="36" presetID="2" presetClass="entr" presetSubtype="9" fill="hold" grpId="0" nodeType="withEffect">
                                  <p:stCondLst>
                                    <p:cond delay="0"/>
                                  </p:stCondLst>
                                  <p:childTnLst>
                                    <p:set>
                                      <p:cBhvr>
                                        <p:cTn id="37" dur="1" fill="hold">
                                          <p:stCondLst>
                                            <p:cond delay="0"/>
                                          </p:stCondLst>
                                        </p:cTn>
                                        <p:tgtEl>
                                          <p:spTgt spid="7"/>
                                        </p:tgtEl>
                                        <p:attrNameLst>
                                          <p:attrName>style.visibility</p:attrName>
                                        </p:attrNameLst>
                                      </p:cBhvr>
                                      <p:to>
                                        <p:strVal val="visible"/>
                                      </p:to>
                                    </p:set>
                                    <p:anim calcmode="lin" valueType="num">
                                      <p:cBhvr additive="base">
                                        <p:cTn id="38" dur="5000" fill="hold"/>
                                        <p:tgtEl>
                                          <p:spTgt spid="7"/>
                                        </p:tgtEl>
                                        <p:attrNameLst>
                                          <p:attrName>ppt_x</p:attrName>
                                        </p:attrNameLst>
                                      </p:cBhvr>
                                      <p:tavLst>
                                        <p:tav tm="0">
                                          <p:val>
                                            <p:strVal val="0-#ppt_w/2"/>
                                          </p:val>
                                        </p:tav>
                                        <p:tav tm="100000">
                                          <p:val>
                                            <p:strVal val="#ppt_x"/>
                                          </p:val>
                                        </p:tav>
                                      </p:tavLst>
                                    </p:anim>
                                    <p:anim calcmode="lin" valueType="num">
                                      <p:cBhvr additive="base">
                                        <p:cTn id="39" dur="5000" fill="hold"/>
                                        <p:tgtEl>
                                          <p:spTgt spid="7"/>
                                        </p:tgtEl>
                                        <p:attrNameLst>
                                          <p:attrName>ppt_y</p:attrName>
                                        </p:attrNameLst>
                                      </p:cBhvr>
                                      <p:tavLst>
                                        <p:tav tm="0">
                                          <p:val>
                                            <p:strVal val="0-#ppt_h/2"/>
                                          </p:val>
                                        </p:tav>
                                        <p:tav tm="100000">
                                          <p:val>
                                            <p:strVal val="#ppt_y"/>
                                          </p:val>
                                        </p:tav>
                                      </p:tavLst>
                                    </p:anim>
                                  </p:childTnLst>
                                </p:cTn>
                              </p:par>
                              <p:par>
                                <p:cTn id="40" presetID="2" presetClass="entr" presetSubtype="9" fill="hold" grpId="0" nodeType="withEffect">
                                  <p:stCondLst>
                                    <p:cond delay="0"/>
                                  </p:stCondLst>
                                  <p:childTnLst>
                                    <p:set>
                                      <p:cBhvr>
                                        <p:cTn id="41" dur="1" fill="hold">
                                          <p:stCondLst>
                                            <p:cond delay="0"/>
                                          </p:stCondLst>
                                        </p:cTn>
                                        <p:tgtEl>
                                          <p:spTgt spid="10"/>
                                        </p:tgtEl>
                                        <p:attrNameLst>
                                          <p:attrName>style.visibility</p:attrName>
                                        </p:attrNameLst>
                                      </p:cBhvr>
                                      <p:to>
                                        <p:strVal val="visible"/>
                                      </p:to>
                                    </p:set>
                                    <p:anim calcmode="lin" valueType="num">
                                      <p:cBhvr additive="base">
                                        <p:cTn id="42" dur="5000" fill="hold"/>
                                        <p:tgtEl>
                                          <p:spTgt spid="10"/>
                                        </p:tgtEl>
                                        <p:attrNameLst>
                                          <p:attrName>ppt_x</p:attrName>
                                        </p:attrNameLst>
                                      </p:cBhvr>
                                      <p:tavLst>
                                        <p:tav tm="0">
                                          <p:val>
                                            <p:strVal val="0-#ppt_w/2"/>
                                          </p:val>
                                        </p:tav>
                                        <p:tav tm="100000">
                                          <p:val>
                                            <p:strVal val="#ppt_x"/>
                                          </p:val>
                                        </p:tav>
                                      </p:tavLst>
                                    </p:anim>
                                    <p:anim calcmode="lin" valueType="num">
                                      <p:cBhvr additive="base">
                                        <p:cTn id="43" dur="5000" fill="hold"/>
                                        <p:tgtEl>
                                          <p:spTgt spid="10"/>
                                        </p:tgtEl>
                                        <p:attrNameLst>
                                          <p:attrName>ppt_y</p:attrName>
                                        </p:attrNameLst>
                                      </p:cBhvr>
                                      <p:tavLst>
                                        <p:tav tm="0">
                                          <p:val>
                                            <p:strVal val="0-#ppt_h/2"/>
                                          </p:val>
                                        </p:tav>
                                        <p:tav tm="100000">
                                          <p:val>
                                            <p:strVal val="#ppt_y"/>
                                          </p:val>
                                        </p:tav>
                                      </p:tavLst>
                                    </p:anim>
                                  </p:childTnLst>
                                </p:cTn>
                              </p:par>
                              <p:par>
                                <p:cTn id="44" presetID="2" presetClass="entr" presetSubtype="9" fill="hold" grpId="0" nodeType="withEffect">
                                  <p:stCondLst>
                                    <p:cond delay="0"/>
                                  </p:stCondLst>
                                  <p:childTnLst>
                                    <p:set>
                                      <p:cBhvr>
                                        <p:cTn id="45" dur="1" fill="hold">
                                          <p:stCondLst>
                                            <p:cond delay="0"/>
                                          </p:stCondLst>
                                        </p:cTn>
                                        <p:tgtEl>
                                          <p:spTgt spid="13"/>
                                        </p:tgtEl>
                                        <p:attrNameLst>
                                          <p:attrName>style.visibility</p:attrName>
                                        </p:attrNameLst>
                                      </p:cBhvr>
                                      <p:to>
                                        <p:strVal val="visible"/>
                                      </p:to>
                                    </p:set>
                                    <p:anim calcmode="lin" valueType="num">
                                      <p:cBhvr additive="base">
                                        <p:cTn id="46" dur="5000" fill="hold"/>
                                        <p:tgtEl>
                                          <p:spTgt spid="13"/>
                                        </p:tgtEl>
                                        <p:attrNameLst>
                                          <p:attrName>ppt_x</p:attrName>
                                        </p:attrNameLst>
                                      </p:cBhvr>
                                      <p:tavLst>
                                        <p:tav tm="0">
                                          <p:val>
                                            <p:strVal val="0-#ppt_w/2"/>
                                          </p:val>
                                        </p:tav>
                                        <p:tav tm="100000">
                                          <p:val>
                                            <p:strVal val="#ppt_x"/>
                                          </p:val>
                                        </p:tav>
                                      </p:tavLst>
                                    </p:anim>
                                    <p:anim calcmode="lin" valueType="num">
                                      <p:cBhvr additive="base">
                                        <p:cTn id="47" dur="5000" fill="hold"/>
                                        <p:tgtEl>
                                          <p:spTgt spid="13"/>
                                        </p:tgtEl>
                                        <p:attrNameLst>
                                          <p:attrName>ppt_y</p:attrName>
                                        </p:attrNameLst>
                                      </p:cBhvr>
                                      <p:tavLst>
                                        <p:tav tm="0">
                                          <p:val>
                                            <p:strVal val="0-#ppt_h/2"/>
                                          </p:val>
                                        </p:tav>
                                        <p:tav tm="100000">
                                          <p:val>
                                            <p:strVal val="#ppt_y"/>
                                          </p:val>
                                        </p:tav>
                                      </p:tavLst>
                                    </p:anim>
                                  </p:childTnLst>
                                </p:cTn>
                              </p:par>
                              <p:par>
                                <p:cTn id="48" presetID="2" presetClass="entr" presetSubtype="9" fill="hold" grpId="0" nodeType="withEffect">
                                  <p:stCondLst>
                                    <p:cond delay="0"/>
                                  </p:stCondLst>
                                  <p:childTnLst>
                                    <p:set>
                                      <p:cBhvr>
                                        <p:cTn id="49" dur="1" fill="hold">
                                          <p:stCondLst>
                                            <p:cond delay="0"/>
                                          </p:stCondLst>
                                        </p:cTn>
                                        <p:tgtEl>
                                          <p:spTgt spid="18"/>
                                        </p:tgtEl>
                                        <p:attrNameLst>
                                          <p:attrName>style.visibility</p:attrName>
                                        </p:attrNameLst>
                                      </p:cBhvr>
                                      <p:to>
                                        <p:strVal val="visible"/>
                                      </p:to>
                                    </p:set>
                                    <p:anim calcmode="lin" valueType="num">
                                      <p:cBhvr additive="base">
                                        <p:cTn id="50" dur="5000" fill="hold"/>
                                        <p:tgtEl>
                                          <p:spTgt spid="18"/>
                                        </p:tgtEl>
                                        <p:attrNameLst>
                                          <p:attrName>ppt_x</p:attrName>
                                        </p:attrNameLst>
                                      </p:cBhvr>
                                      <p:tavLst>
                                        <p:tav tm="0">
                                          <p:val>
                                            <p:strVal val="0-#ppt_w/2"/>
                                          </p:val>
                                        </p:tav>
                                        <p:tav tm="100000">
                                          <p:val>
                                            <p:strVal val="#ppt_x"/>
                                          </p:val>
                                        </p:tav>
                                      </p:tavLst>
                                    </p:anim>
                                    <p:anim calcmode="lin" valueType="num">
                                      <p:cBhvr additive="base">
                                        <p:cTn id="51" dur="5000" fill="hold"/>
                                        <p:tgtEl>
                                          <p:spTgt spid="18"/>
                                        </p:tgtEl>
                                        <p:attrNameLst>
                                          <p:attrName>ppt_y</p:attrName>
                                        </p:attrNameLst>
                                      </p:cBhvr>
                                      <p:tavLst>
                                        <p:tav tm="0">
                                          <p:val>
                                            <p:strVal val="0-#ppt_h/2"/>
                                          </p:val>
                                        </p:tav>
                                        <p:tav tm="100000">
                                          <p:val>
                                            <p:strVal val="#ppt_y"/>
                                          </p:val>
                                        </p:tav>
                                      </p:tavLst>
                                    </p:anim>
                                  </p:childTnLst>
                                </p:cTn>
                              </p:par>
                              <p:par>
                                <p:cTn id="52" presetID="2" presetClass="entr" presetSubtype="9" fill="hold" grpId="0" nodeType="withEffect">
                                  <p:stCondLst>
                                    <p:cond delay="0"/>
                                  </p:stCondLst>
                                  <p:childTnLst>
                                    <p:set>
                                      <p:cBhvr>
                                        <p:cTn id="53" dur="1" fill="hold">
                                          <p:stCondLst>
                                            <p:cond delay="0"/>
                                          </p:stCondLst>
                                        </p:cTn>
                                        <p:tgtEl>
                                          <p:spTgt spid="24"/>
                                        </p:tgtEl>
                                        <p:attrNameLst>
                                          <p:attrName>style.visibility</p:attrName>
                                        </p:attrNameLst>
                                      </p:cBhvr>
                                      <p:to>
                                        <p:strVal val="visible"/>
                                      </p:to>
                                    </p:set>
                                    <p:anim calcmode="lin" valueType="num">
                                      <p:cBhvr additive="base">
                                        <p:cTn id="54" dur="5000" fill="hold"/>
                                        <p:tgtEl>
                                          <p:spTgt spid="24"/>
                                        </p:tgtEl>
                                        <p:attrNameLst>
                                          <p:attrName>ppt_x</p:attrName>
                                        </p:attrNameLst>
                                      </p:cBhvr>
                                      <p:tavLst>
                                        <p:tav tm="0">
                                          <p:val>
                                            <p:strVal val="0-#ppt_w/2"/>
                                          </p:val>
                                        </p:tav>
                                        <p:tav tm="100000">
                                          <p:val>
                                            <p:strVal val="#ppt_x"/>
                                          </p:val>
                                        </p:tav>
                                      </p:tavLst>
                                    </p:anim>
                                    <p:anim calcmode="lin" valueType="num">
                                      <p:cBhvr additive="base">
                                        <p:cTn id="55" dur="5000" fill="hold"/>
                                        <p:tgtEl>
                                          <p:spTgt spid="24"/>
                                        </p:tgtEl>
                                        <p:attrNameLst>
                                          <p:attrName>ppt_y</p:attrName>
                                        </p:attrNameLst>
                                      </p:cBhvr>
                                      <p:tavLst>
                                        <p:tav tm="0">
                                          <p:val>
                                            <p:strVal val="0-#ppt_h/2"/>
                                          </p:val>
                                        </p:tav>
                                        <p:tav tm="100000">
                                          <p:val>
                                            <p:strVal val="#ppt_y"/>
                                          </p:val>
                                        </p:tav>
                                      </p:tavLst>
                                    </p:anim>
                                  </p:childTnLst>
                                </p:cTn>
                              </p:par>
                              <p:par>
                                <p:cTn id="56" presetID="2" presetClass="entr" presetSubtype="9" fill="hold" grpId="0" nodeType="withEffect">
                                  <p:stCondLst>
                                    <p:cond delay="0"/>
                                  </p:stCondLst>
                                  <p:childTnLst>
                                    <p:set>
                                      <p:cBhvr>
                                        <p:cTn id="57" dur="1" fill="hold">
                                          <p:stCondLst>
                                            <p:cond delay="0"/>
                                          </p:stCondLst>
                                        </p:cTn>
                                        <p:tgtEl>
                                          <p:spTgt spid="25"/>
                                        </p:tgtEl>
                                        <p:attrNameLst>
                                          <p:attrName>style.visibility</p:attrName>
                                        </p:attrNameLst>
                                      </p:cBhvr>
                                      <p:to>
                                        <p:strVal val="visible"/>
                                      </p:to>
                                    </p:set>
                                    <p:anim calcmode="lin" valueType="num">
                                      <p:cBhvr additive="base">
                                        <p:cTn id="58" dur="5000" fill="hold"/>
                                        <p:tgtEl>
                                          <p:spTgt spid="25"/>
                                        </p:tgtEl>
                                        <p:attrNameLst>
                                          <p:attrName>ppt_x</p:attrName>
                                        </p:attrNameLst>
                                      </p:cBhvr>
                                      <p:tavLst>
                                        <p:tav tm="0">
                                          <p:val>
                                            <p:strVal val="0-#ppt_w/2"/>
                                          </p:val>
                                        </p:tav>
                                        <p:tav tm="100000">
                                          <p:val>
                                            <p:strVal val="#ppt_x"/>
                                          </p:val>
                                        </p:tav>
                                      </p:tavLst>
                                    </p:anim>
                                    <p:anim calcmode="lin" valueType="num">
                                      <p:cBhvr additive="base">
                                        <p:cTn id="59" dur="5000" fill="hold"/>
                                        <p:tgtEl>
                                          <p:spTgt spid="25"/>
                                        </p:tgtEl>
                                        <p:attrNameLst>
                                          <p:attrName>ppt_y</p:attrName>
                                        </p:attrNameLst>
                                      </p:cBhvr>
                                      <p:tavLst>
                                        <p:tav tm="0">
                                          <p:val>
                                            <p:strVal val="0-#ppt_h/2"/>
                                          </p:val>
                                        </p:tav>
                                        <p:tav tm="100000">
                                          <p:val>
                                            <p:strVal val="#ppt_y"/>
                                          </p:val>
                                        </p:tav>
                                      </p:tavLst>
                                    </p:anim>
                                  </p:childTnLst>
                                </p:cTn>
                              </p:par>
                              <p:par>
                                <p:cTn id="60" presetID="2" presetClass="entr" presetSubtype="9" fill="hold" grpId="0" nodeType="withEffect">
                                  <p:stCondLst>
                                    <p:cond delay="0"/>
                                  </p:stCondLst>
                                  <p:childTnLst>
                                    <p:set>
                                      <p:cBhvr>
                                        <p:cTn id="61" dur="1" fill="hold">
                                          <p:stCondLst>
                                            <p:cond delay="0"/>
                                          </p:stCondLst>
                                        </p:cTn>
                                        <p:tgtEl>
                                          <p:spTgt spid="29"/>
                                        </p:tgtEl>
                                        <p:attrNameLst>
                                          <p:attrName>style.visibility</p:attrName>
                                        </p:attrNameLst>
                                      </p:cBhvr>
                                      <p:to>
                                        <p:strVal val="visible"/>
                                      </p:to>
                                    </p:set>
                                    <p:anim calcmode="lin" valueType="num">
                                      <p:cBhvr additive="base">
                                        <p:cTn id="62" dur="5000" fill="hold"/>
                                        <p:tgtEl>
                                          <p:spTgt spid="29"/>
                                        </p:tgtEl>
                                        <p:attrNameLst>
                                          <p:attrName>ppt_x</p:attrName>
                                        </p:attrNameLst>
                                      </p:cBhvr>
                                      <p:tavLst>
                                        <p:tav tm="0">
                                          <p:val>
                                            <p:strVal val="0-#ppt_w/2"/>
                                          </p:val>
                                        </p:tav>
                                        <p:tav tm="100000">
                                          <p:val>
                                            <p:strVal val="#ppt_x"/>
                                          </p:val>
                                        </p:tav>
                                      </p:tavLst>
                                    </p:anim>
                                    <p:anim calcmode="lin" valueType="num">
                                      <p:cBhvr additive="base">
                                        <p:cTn id="63" dur="5000" fill="hold"/>
                                        <p:tgtEl>
                                          <p:spTgt spid="29"/>
                                        </p:tgtEl>
                                        <p:attrNameLst>
                                          <p:attrName>ppt_y</p:attrName>
                                        </p:attrNameLst>
                                      </p:cBhvr>
                                      <p:tavLst>
                                        <p:tav tm="0">
                                          <p:val>
                                            <p:strVal val="0-#ppt_h/2"/>
                                          </p:val>
                                        </p:tav>
                                        <p:tav tm="100000">
                                          <p:val>
                                            <p:strVal val="#ppt_y"/>
                                          </p:val>
                                        </p:tav>
                                      </p:tavLst>
                                    </p:anim>
                                  </p:childTnLst>
                                </p:cTn>
                              </p:par>
                              <p:par>
                                <p:cTn id="64" presetID="2" presetClass="entr" presetSubtype="12" fill="hold" grpId="0" nodeType="withEffect">
                                  <p:stCondLst>
                                    <p:cond delay="0"/>
                                  </p:stCondLst>
                                  <p:childTnLst>
                                    <p:set>
                                      <p:cBhvr>
                                        <p:cTn id="65" dur="1" fill="hold">
                                          <p:stCondLst>
                                            <p:cond delay="0"/>
                                          </p:stCondLst>
                                        </p:cTn>
                                        <p:tgtEl>
                                          <p:spTgt spid="5"/>
                                        </p:tgtEl>
                                        <p:attrNameLst>
                                          <p:attrName>style.visibility</p:attrName>
                                        </p:attrNameLst>
                                      </p:cBhvr>
                                      <p:to>
                                        <p:strVal val="visible"/>
                                      </p:to>
                                    </p:set>
                                    <p:anim calcmode="lin" valueType="num">
                                      <p:cBhvr additive="base">
                                        <p:cTn id="66" dur="5000" fill="hold"/>
                                        <p:tgtEl>
                                          <p:spTgt spid="5"/>
                                        </p:tgtEl>
                                        <p:attrNameLst>
                                          <p:attrName>ppt_x</p:attrName>
                                        </p:attrNameLst>
                                      </p:cBhvr>
                                      <p:tavLst>
                                        <p:tav tm="0">
                                          <p:val>
                                            <p:strVal val="0-#ppt_w/2"/>
                                          </p:val>
                                        </p:tav>
                                        <p:tav tm="100000">
                                          <p:val>
                                            <p:strVal val="#ppt_x"/>
                                          </p:val>
                                        </p:tav>
                                      </p:tavLst>
                                    </p:anim>
                                    <p:anim calcmode="lin" valueType="num">
                                      <p:cBhvr additive="base">
                                        <p:cTn id="67" dur="5000" fill="hold"/>
                                        <p:tgtEl>
                                          <p:spTgt spid="5"/>
                                        </p:tgtEl>
                                        <p:attrNameLst>
                                          <p:attrName>ppt_y</p:attrName>
                                        </p:attrNameLst>
                                      </p:cBhvr>
                                      <p:tavLst>
                                        <p:tav tm="0">
                                          <p:val>
                                            <p:strVal val="1+#ppt_h/2"/>
                                          </p:val>
                                        </p:tav>
                                        <p:tav tm="100000">
                                          <p:val>
                                            <p:strVal val="#ppt_y"/>
                                          </p:val>
                                        </p:tav>
                                      </p:tavLst>
                                    </p:anim>
                                  </p:childTnLst>
                                </p:cTn>
                              </p:par>
                              <p:par>
                                <p:cTn id="68" presetID="2" presetClass="entr" presetSubtype="12" fill="hold" grpId="0" nodeType="withEffect">
                                  <p:stCondLst>
                                    <p:cond delay="0"/>
                                  </p:stCondLst>
                                  <p:childTnLst>
                                    <p:set>
                                      <p:cBhvr>
                                        <p:cTn id="69" dur="1" fill="hold">
                                          <p:stCondLst>
                                            <p:cond delay="0"/>
                                          </p:stCondLst>
                                        </p:cTn>
                                        <p:tgtEl>
                                          <p:spTgt spid="9"/>
                                        </p:tgtEl>
                                        <p:attrNameLst>
                                          <p:attrName>style.visibility</p:attrName>
                                        </p:attrNameLst>
                                      </p:cBhvr>
                                      <p:to>
                                        <p:strVal val="visible"/>
                                      </p:to>
                                    </p:set>
                                    <p:anim calcmode="lin" valueType="num">
                                      <p:cBhvr additive="base">
                                        <p:cTn id="70" dur="5000" fill="hold"/>
                                        <p:tgtEl>
                                          <p:spTgt spid="9"/>
                                        </p:tgtEl>
                                        <p:attrNameLst>
                                          <p:attrName>ppt_x</p:attrName>
                                        </p:attrNameLst>
                                      </p:cBhvr>
                                      <p:tavLst>
                                        <p:tav tm="0">
                                          <p:val>
                                            <p:strVal val="0-#ppt_w/2"/>
                                          </p:val>
                                        </p:tav>
                                        <p:tav tm="100000">
                                          <p:val>
                                            <p:strVal val="#ppt_x"/>
                                          </p:val>
                                        </p:tav>
                                      </p:tavLst>
                                    </p:anim>
                                    <p:anim calcmode="lin" valueType="num">
                                      <p:cBhvr additive="base">
                                        <p:cTn id="71" dur="5000" fill="hold"/>
                                        <p:tgtEl>
                                          <p:spTgt spid="9"/>
                                        </p:tgtEl>
                                        <p:attrNameLst>
                                          <p:attrName>ppt_y</p:attrName>
                                        </p:attrNameLst>
                                      </p:cBhvr>
                                      <p:tavLst>
                                        <p:tav tm="0">
                                          <p:val>
                                            <p:strVal val="1+#ppt_h/2"/>
                                          </p:val>
                                        </p:tav>
                                        <p:tav tm="100000">
                                          <p:val>
                                            <p:strVal val="#ppt_y"/>
                                          </p:val>
                                        </p:tav>
                                      </p:tavLst>
                                    </p:anim>
                                  </p:childTnLst>
                                </p:cTn>
                              </p:par>
                              <p:par>
                                <p:cTn id="72" presetID="2" presetClass="entr" presetSubtype="12" fill="hold" grpId="0" nodeType="withEffect">
                                  <p:stCondLst>
                                    <p:cond delay="0"/>
                                  </p:stCondLst>
                                  <p:childTnLst>
                                    <p:set>
                                      <p:cBhvr>
                                        <p:cTn id="73" dur="1" fill="hold">
                                          <p:stCondLst>
                                            <p:cond delay="0"/>
                                          </p:stCondLst>
                                        </p:cTn>
                                        <p:tgtEl>
                                          <p:spTgt spid="14"/>
                                        </p:tgtEl>
                                        <p:attrNameLst>
                                          <p:attrName>style.visibility</p:attrName>
                                        </p:attrNameLst>
                                      </p:cBhvr>
                                      <p:to>
                                        <p:strVal val="visible"/>
                                      </p:to>
                                    </p:set>
                                    <p:anim calcmode="lin" valueType="num">
                                      <p:cBhvr additive="base">
                                        <p:cTn id="74" dur="5000" fill="hold"/>
                                        <p:tgtEl>
                                          <p:spTgt spid="14"/>
                                        </p:tgtEl>
                                        <p:attrNameLst>
                                          <p:attrName>ppt_x</p:attrName>
                                        </p:attrNameLst>
                                      </p:cBhvr>
                                      <p:tavLst>
                                        <p:tav tm="0">
                                          <p:val>
                                            <p:strVal val="0-#ppt_w/2"/>
                                          </p:val>
                                        </p:tav>
                                        <p:tav tm="100000">
                                          <p:val>
                                            <p:strVal val="#ppt_x"/>
                                          </p:val>
                                        </p:tav>
                                      </p:tavLst>
                                    </p:anim>
                                    <p:anim calcmode="lin" valueType="num">
                                      <p:cBhvr additive="base">
                                        <p:cTn id="75" dur="5000" fill="hold"/>
                                        <p:tgtEl>
                                          <p:spTgt spid="14"/>
                                        </p:tgtEl>
                                        <p:attrNameLst>
                                          <p:attrName>ppt_y</p:attrName>
                                        </p:attrNameLst>
                                      </p:cBhvr>
                                      <p:tavLst>
                                        <p:tav tm="0">
                                          <p:val>
                                            <p:strVal val="1+#ppt_h/2"/>
                                          </p:val>
                                        </p:tav>
                                        <p:tav tm="100000">
                                          <p:val>
                                            <p:strVal val="#ppt_y"/>
                                          </p:val>
                                        </p:tav>
                                      </p:tavLst>
                                    </p:anim>
                                  </p:childTnLst>
                                </p:cTn>
                              </p:par>
                              <p:par>
                                <p:cTn id="76" presetID="2" presetClass="entr" presetSubtype="12" fill="hold" grpId="0" nodeType="withEffect">
                                  <p:stCondLst>
                                    <p:cond delay="0"/>
                                  </p:stCondLst>
                                  <p:childTnLst>
                                    <p:set>
                                      <p:cBhvr>
                                        <p:cTn id="77" dur="1" fill="hold">
                                          <p:stCondLst>
                                            <p:cond delay="0"/>
                                          </p:stCondLst>
                                        </p:cTn>
                                        <p:tgtEl>
                                          <p:spTgt spid="19"/>
                                        </p:tgtEl>
                                        <p:attrNameLst>
                                          <p:attrName>style.visibility</p:attrName>
                                        </p:attrNameLst>
                                      </p:cBhvr>
                                      <p:to>
                                        <p:strVal val="visible"/>
                                      </p:to>
                                    </p:set>
                                    <p:anim calcmode="lin" valueType="num">
                                      <p:cBhvr additive="base">
                                        <p:cTn id="78" dur="5000" fill="hold"/>
                                        <p:tgtEl>
                                          <p:spTgt spid="19"/>
                                        </p:tgtEl>
                                        <p:attrNameLst>
                                          <p:attrName>ppt_x</p:attrName>
                                        </p:attrNameLst>
                                      </p:cBhvr>
                                      <p:tavLst>
                                        <p:tav tm="0">
                                          <p:val>
                                            <p:strVal val="0-#ppt_w/2"/>
                                          </p:val>
                                        </p:tav>
                                        <p:tav tm="100000">
                                          <p:val>
                                            <p:strVal val="#ppt_x"/>
                                          </p:val>
                                        </p:tav>
                                      </p:tavLst>
                                    </p:anim>
                                    <p:anim calcmode="lin" valueType="num">
                                      <p:cBhvr additive="base">
                                        <p:cTn id="79" dur="5000" fill="hold"/>
                                        <p:tgtEl>
                                          <p:spTgt spid="19"/>
                                        </p:tgtEl>
                                        <p:attrNameLst>
                                          <p:attrName>ppt_y</p:attrName>
                                        </p:attrNameLst>
                                      </p:cBhvr>
                                      <p:tavLst>
                                        <p:tav tm="0">
                                          <p:val>
                                            <p:strVal val="1+#ppt_h/2"/>
                                          </p:val>
                                        </p:tav>
                                        <p:tav tm="100000">
                                          <p:val>
                                            <p:strVal val="#ppt_y"/>
                                          </p:val>
                                        </p:tav>
                                      </p:tavLst>
                                    </p:anim>
                                  </p:childTnLst>
                                </p:cTn>
                              </p:par>
                              <p:par>
                                <p:cTn id="80" presetID="2" presetClass="entr" presetSubtype="12" fill="hold" grpId="0" nodeType="withEffect">
                                  <p:stCondLst>
                                    <p:cond delay="0"/>
                                  </p:stCondLst>
                                  <p:childTnLst>
                                    <p:set>
                                      <p:cBhvr>
                                        <p:cTn id="81" dur="1" fill="hold">
                                          <p:stCondLst>
                                            <p:cond delay="0"/>
                                          </p:stCondLst>
                                        </p:cTn>
                                        <p:tgtEl>
                                          <p:spTgt spid="23"/>
                                        </p:tgtEl>
                                        <p:attrNameLst>
                                          <p:attrName>style.visibility</p:attrName>
                                        </p:attrNameLst>
                                      </p:cBhvr>
                                      <p:to>
                                        <p:strVal val="visible"/>
                                      </p:to>
                                    </p:set>
                                    <p:anim calcmode="lin" valueType="num">
                                      <p:cBhvr additive="base">
                                        <p:cTn id="82" dur="5000" fill="hold"/>
                                        <p:tgtEl>
                                          <p:spTgt spid="23"/>
                                        </p:tgtEl>
                                        <p:attrNameLst>
                                          <p:attrName>ppt_x</p:attrName>
                                        </p:attrNameLst>
                                      </p:cBhvr>
                                      <p:tavLst>
                                        <p:tav tm="0">
                                          <p:val>
                                            <p:strVal val="0-#ppt_w/2"/>
                                          </p:val>
                                        </p:tav>
                                        <p:tav tm="100000">
                                          <p:val>
                                            <p:strVal val="#ppt_x"/>
                                          </p:val>
                                        </p:tav>
                                      </p:tavLst>
                                    </p:anim>
                                    <p:anim calcmode="lin" valueType="num">
                                      <p:cBhvr additive="base">
                                        <p:cTn id="83" dur="5000" fill="hold"/>
                                        <p:tgtEl>
                                          <p:spTgt spid="23"/>
                                        </p:tgtEl>
                                        <p:attrNameLst>
                                          <p:attrName>ppt_y</p:attrName>
                                        </p:attrNameLst>
                                      </p:cBhvr>
                                      <p:tavLst>
                                        <p:tav tm="0">
                                          <p:val>
                                            <p:strVal val="1+#ppt_h/2"/>
                                          </p:val>
                                        </p:tav>
                                        <p:tav tm="100000">
                                          <p:val>
                                            <p:strVal val="#ppt_y"/>
                                          </p:val>
                                        </p:tav>
                                      </p:tavLst>
                                    </p:anim>
                                  </p:childTnLst>
                                </p:cTn>
                              </p:par>
                              <p:par>
                                <p:cTn id="84" presetID="2" presetClass="entr" presetSubtype="12" fill="hold" grpId="0" nodeType="withEffect">
                                  <p:stCondLst>
                                    <p:cond delay="0"/>
                                  </p:stCondLst>
                                  <p:childTnLst>
                                    <p:set>
                                      <p:cBhvr>
                                        <p:cTn id="85" dur="1" fill="hold">
                                          <p:stCondLst>
                                            <p:cond delay="0"/>
                                          </p:stCondLst>
                                        </p:cTn>
                                        <p:tgtEl>
                                          <p:spTgt spid="26"/>
                                        </p:tgtEl>
                                        <p:attrNameLst>
                                          <p:attrName>style.visibility</p:attrName>
                                        </p:attrNameLst>
                                      </p:cBhvr>
                                      <p:to>
                                        <p:strVal val="visible"/>
                                      </p:to>
                                    </p:set>
                                    <p:anim calcmode="lin" valueType="num">
                                      <p:cBhvr additive="base">
                                        <p:cTn id="86" dur="5000" fill="hold"/>
                                        <p:tgtEl>
                                          <p:spTgt spid="26"/>
                                        </p:tgtEl>
                                        <p:attrNameLst>
                                          <p:attrName>ppt_x</p:attrName>
                                        </p:attrNameLst>
                                      </p:cBhvr>
                                      <p:tavLst>
                                        <p:tav tm="0">
                                          <p:val>
                                            <p:strVal val="0-#ppt_w/2"/>
                                          </p:val>
                                        </p:tav>
                                        <p:tav tm="100000">
                                          <p:val>
                                            <p:strVal val="#ppt_x"/>
                                          </p:val>
                                        </p:tav>
                                      </p:tavLst>
                                    </p:anim>
                                    <p:anim calcmode="lin" valueType="num">
                                      <p:cBhvr additive="base">
                                        <p:cTn id="87" dur="5000" fill="hold"/>
                                        <p:tgtEl>
                                          <p:spTgt spid="26"/>
                                        </p:tgtEl>
                                        <p:attrNameLst>
                                          <p:attrName>ppt_y</p:attrName>
                                        </p:attrNameLst>
                                      </p:cBhvr>
                                      <p:tavLst>
                                        <p:tav tm="0">
                                          <p:val>
                                            <p:strVal val="1+#ppt_h/2"/>
                                          </p:val>
                                        </p:tav>
                                        <p:tav tm="100000">
                                          <p:val>
                                            <p:strVal val="#ppt_y"/>
                                          </p:val>
                                        </p:tav>
                                      </p:tavLst>
                                    </p:anim>
                                  </p:childTnLst>
                                </p:cTn>
                              </p:par>
                              <p:par>
                                <p:cTn id="88" presetID="2" presetClass="entr" presetSubtype="12" fill="hold" grpId="0" nodeType="withEffect">
                                  <p:stCondLst>
                                    <p:cond delay="0"/>
                                  </p:stCondLst>
                                  <p:childTnLst>
                                    <p:set>
                                      <p:cBhvr>
                                        <p:cTn id="89" dur="1" fill="hold">
                                          <p:stCondLst>
                                            <p:cond delay="0"/>
                                          </p:stCondLst>
                                        </p:cTn>
                                        <p:tgtEl>
                                          <p:spTgt spid="30"/>
                                        </p:tgtEl>
                                        <p:attrNameLst>
                                          <p:attrName>style.visibility</p:attrName>
                                        </p:attrNameLst>
                                      </p:cBhvr>
                                      <p:to>
                                        <p:strVal val="visible"/>
                                      </p:to>
                                    </p:set>
                                    <p:anim calcmode="lin" valueType="num">
                                      <p:cBhvr additive="base">
                                        <p:cTn id="90" dur="5000" fill="hold"/>
                                        <p:tgtEl>
                                          <p:spTgt spid="30"/>
                                        </p:tgtEl>
                                        <p:attrNameLst>
                                          <p:attrName>ppt_x</p:attrName>
                                        </p:attrNameLst>
                                      </p:cBhvr>
                                      <p:tavLst>
                                        <p:tav tm="0">
                                          <p:val>
                                            <p:strVal val="0-#ppt_w/2"/>
                                          </p:val>
                                        </p:tav>
                                        <p:tav tm="100000">
                                          <p:val>
                                            <p:strVal val="#ppt_x"/>
                                          </p:val>
                                        </p:tav>
                                      </p:tavLst>
                                    </p:anim>
                                    <p:anim calcmode="lin" valueType="num">
                                      <p:cBhvr additive="base">
                                        <p:cTn id="91" dur="5000" fill="hold"/>
                                        <p:tgtEl>
                                          <p:spTgt spid="30"/>
                                        </p:tgtEl>
                                        <p:attrNameLst>
                                          <p:attrName>ppt_y</p:attrName>
                                        </p:attrNameLst>
                                      </p:cBhvr>
                                      <p:tavLst>
                                        <p:tav tm="0">
                                          <p:val>
                                            <p:strVal val="1+#ppt_h/2"/>
                                          </p:val>
                                        </p:tav>
                                        <p:tav tm="100000">
                                          <p:val>
                                            <p:strVal val="#ppt_y"/>
                                          </p:val>
                                        </p:tav>
                                      </p:tavLst>
                                    </p:anim>
                                  </p:childTnLst>
                                </p:cTn>
                              </p:par>
                              <p:par>
                                <p:cTn id="92" presetID="2" presetClass="entr" presetSubtype="3" fill="hold" grpId="0" nodeType="withEffect">
                                  <p:stCondLst>
                                    <p:cond delay="0"/>
                                  </p:stCondLst>
                                  <p:childTnLst>
                                    <p:set>
                                      <p:cBhvr>
                                        <p:cTn id="93" dur="1" fill="hold">
                                          <p:stCondLst>
                                            <p:cond delay="0"/>
                                          </p:stCondLst>
                                        </p:cTn>
                                        <p:tgtEl>
                                          <p:spTgt spid="8"/>
                                        </p:tgtEl>
                                        <p:attrNameLst>
                                          <p:attrName>style.visibility</p:attrName>
                                        </p:attrNameLst>
                                      </p:cBhvr>
                                      <p:to>
                                        <p:strVal val="visible"/>
                                      </p:to>
                                    </p:set>
                                    <p:anim calcmode="lin" valueType="num">
                                      <p:cBhvr additive="base">
                                        <p:cTn id="94" dur="5000" fill="hold"/>
                                        <p:tgtEl>
                                          <p:spTgt spid="8"/>
                                        </p:tgtEl>
                                        <p:attrNameLst>
                                          <p:attrName>ppt_x</p:attrName>
                                        </p:attrNameLst>
                                      </p:cBhvr>
                                      <p:tavLst>
                                        <p:tav tm="0">
                                          <p:val>
                                            <p:strVal val="1+#ppt_w/2"/>
                                          </p:val>
                                        </p:tav>
                                        <p:tav tm="100000">
                                          <p:val>
                                            <p:strVal val="#ppt_x"/>
                                          </p:val>
                                        </p:tav>
                                      </p:tavLst>
                                    </p:anim>
                                    <p:anim calcmode="lin" valueType="num">
                                      <p:cBhvr additive="base">
                                        <p:cTn id="95" dur="5000" fill="hold"/>
                                        <p:tgtEl>
                                          <p:spTgt spid="8"/>
                                        </p:tgtEl>
                                        <p:attrNameLst>
                                          <p:attrName>ppt_y</p:attrName>
                                        </p:attrNameLst>
                                      </p:cBhvr>
                                      <p:tavLst>
                                        <p:tav tm="0">
                                          <p:val>
                                            <p:strVal val="0-#ppt_h/2"/>
                                          </p:val>
                                        </p:tav>
                                        <p:tav tm="100000">
                                          <p:val>
                                            <p:strVal val="#ppt_y"/>
                                          </p:val>
                                        </p:tav>
                                      </p:tavLst>
                                    </p:anim>
                                  </p:childTnLst>
                                </p:cTn>
                              </p:par>
                              <p:par>
                                <p:cTn id="96" presetID="2" presetClass="entr" presetSubtype="3" fill="hold" grpId="0" nodeType="withEffect">
                                  <p:stCondLst>
                                    <p:cond delay="0"/>
                                  </p:stCondLst>
                                  <p:childTnLst>
                                    <p:set>
                                      <p:cBhvr>
                                        <p:cTn id="97" dur="1" fill="hold">
                                          <p:stCondLst>
                                            <p:cond delay="0"/>
                                          </p:stCondLst>
                                        </p:cTn>
                                        <p:tgtEl>
                                          <p:spTgt spid="11"/>
                                        </p:tgtEl>
                                        <p:attrNameLst>
                                          <p:attrName>style.visibility</p:attrName>
                                        </p:attrNameLst>
                                      </p:cBhvr>
                                      <p:to>
                                        <p:strVal val="visible"/>
                                      </p:to>
                                    </p:set>
                                    <p:anim calcmode="lin" valueType="num">
                                      <p:cBhvr additive="base">
                                        <p:cTn id="98" dur="5000" fill="hold"/>
                                        <p:tgtEl>
                                          <p:spTgt spid="11"/>
                                        </p:tgtEl>
                                        <p:attrNameLst>
                                          <p:attrName>ppt_x</p:attrName>
                                        </p:attrNameLst>
                                      </p:cBhvr>
                                      <p:tavLst>
                                        <p:tav tm="0">
                                          <p:val>
                                            <p:strVal val="1+#ppt_w/2"/>
                                          </p:val>
                                        </p:tav>
                                        <p:tav tm="100000">
                                          <p:val>
                                            <p:strVal val="#ppt_x"/>
                                          </p:val>
                                        </p:tav>
                                      </p:tavLst>
                                    </p:anim>
                                    <p:anim calcmode="lin" valueType="num">
                                      <p:cBhvr additive="base">
                                        <p:cTn id="99" dur="5000" fill="hold"/>
                                        <p:tgtEl>
                                          <p:spTgt spid="11"/>
                                        </p:tgtEl>
                                        <p:attrNameLst>
                                          <p:attrName>ppt_y</p:attrName>
                                        </p:attrNameLst>
                                      </p:cBhvr>
                                      <p:tavLst>
                                        <p:tav tm="0">
                                          <p:val>
                                            <p:strVal val="0-#ppt_h/2"/>
                                          </p:val>
                                        </p:tav>
                                        <p:tav tm="100000">
                                          <p:val>
                                            <p:strVal val="#ppt_y"/>
                                          </p:val>
                                        </p:tav>
                                      </p:tavLst>
                                    </p:anim>
                                  </p:childTnLst>
                                </p:cTn>
                              </p:par>
                              <p:par>
                                <p:cTn id="100" presetID="2" presetClass="entr" presetSubtype="3" fill="hold" grpId="0" nodeType="withEffect">
                                  <p:stCondLst>
                                    <p:cond delay="0"/>
                                  </p:stCondLst>
                                  <p:childTnLst>
                                    <p:set>
                                      <p:cBhvr>
                                        <p:cTn id="101" dur="1" fill="hold">
                                          <p:stCondLst>
                                            <p:cond delay="0"/>
                                          </p:stCondLst>
                                        </p:cTn>
                                        <p:tgtEl>
                                          <p:spTgt spid="16"/>
                                        </p:tgtEl>
                                        <p:attrNameLst>
                                          <p:attrName>style.visibility</p:attrName>
                                        </p:attrNameLst>
                                      </p:cBhvr>
                                      <p:to>
                                        <p:strVal val="visible"/>
                                      </p:to>
                                    </p:set>
                                    <p:anim calcmode="lin" valueType="num">
                                      <p:cBhvr additive="base">
                                        <p:cTn id="102" dur="5000" fill="hold"/>
                                        <p:tgtEl>
                                          <p:spTgt spid="16"/>
                                        </p:tgtEl>
                                        <p:attrNameLst>
                                          <p:attrName>ppt_x</p:attrName>
                                        </p:attrNameLst>
                                      </p:cBhvr>
                                      <p:tavLst>
                                        <p:tav tm="0">
                                          <p:val>
                                            <p:strVal val="1+#ppt_w/2"/>
                                          </p:val>
                                        </p:tav>
                                        <p:tav tm="100000">
                                          <p:val>
                                            <p:strVal val="#ppt_x"/>
                                          </p:val>
                                        </p:tav>
                                      </p:tavLst>
                                    </p:anim>
                                    <p:anim calcmode="lin" valueType="num">
                                      <p:cBhvr additive="base">
                                        <p:cTn id="103" dur="5000" fill="hold"/>
                                        <p:tgtEl>
                                          <p:spTgt spid="16"/>
                                        </p:tgtEl>
                                        <p:attrNameLst>
                                          <p:attrName>ppt_y</p:attrName>
                                        </p:attrNameLst>
                                      </p:cBhvr>
                                      <p:tavLst>
                                        <p:tav tm="0">
                                          <p:val>
                                            <p:strVal val="0-#ppt_h/2"/>
                                          </p:val>
                                        </p:tav>
                                        <p:tav tm="100000">
                                          <p:val>
                                            <p:strVal val="#ppt_y"/>
                                          </p:val>
                                        </p:tav>
                                      </p:tavLst>
                                    </p:anim>
                                  </p:childTnLst>
                                </p:cTn>
                              </p:par>
                              <p:par>
                                <p:cTn id="104" presetID="2" presetClass="entr" presetSubtype="3" fill="hold" grpId="0" nodeType="withEffect">
                                  <p:stCondLst>
                                    <p:cond delay="0"/>
                                  </p:stCondLst>
                                  <p:childTnLst>
                                    <p:set>
                                      <p:cBhvr>
                                        <p:cTn id="105" dur="1" fill="hold">
                                          <p:stCondLst>
                                            <p:cond delay="0"/>
                                          </p:stCondLst>
                                        </p:cTn>
                                        <p:tgtEl>
                                          <p:spTgt spid="17"/>
                                        </p:tgtEl>
                                        <p:attrNameLst>
                                          <p:attrName>style.visibility</p:attrName>
                                        </p:attrNameLst>
                                      </p:cBhvr>
                                      <p:to>
                                        <p:strVal val="visible"/>
                                      </p:to>
                                    </p:set>
                                    <p:anim calcmode="lin" valueType="num">
                                      <p:cBhvr additive="base">
                                        <p:cTn id="106" dur="5000" fill="hold"/>
                                        <p:tgtEl>
                                          <p:spTgt spid="17"/>
                                        </p:tgtEl>
                                        <p:attrNameLst>
                                          <p:attrName>ppt_x</p:attrName>
                                        </p:attrNameLst>
                                      </p:cBhvr>
                                      <p:tavLst>
                                        <p:tav tm="0">
                                          <p:val>
                                            <p:strVal val="1+#ppt_w/2"/>
                                          </p:val>
                                        </p:tav>
                                        <p:tav tm="100000">
                                          <p:val>
                                            <p:strVal val="#ppt_x"/>
                                          </p:val>
                                        </p:tav>
                                      </p:tavLst>
                                    </p:anim>
                                    <p:anim calcmode="lin" valueType="num">
                                      <p:cBhvr additive="base">
                                        <p:cTn id="107" dur="5000" fill="hold"/>
                                        <p:tgtEl>
                                          <p:spTgt spid="17"/>
                                        </p:tgtEl>
                                        <p:attrNameLst>
                                          <p:attrName>ppt_y</p:attrName>
                                        </p:attrNameLst>
                                      </p:cBhvr>
                                      <p:tavLst>
                                        <p:tav tm="0">
                                          <p:val>
                                            <p:strVal val="0-#ppt_h/2"/>
                                          </p:val>
                                        </p:tav>
                                        <p:tav tm="100000">
                                          <p:val>
                                            <p:strVal val="#ppt_y"/>
                                          </p:val>
                                        </p:tav>
                                      </p:tavLst>
                                    </p:anim>
                                  </p:childTnLst>
                                </p:cTn>
                              </p:par>
                              <p:par>
                                <p:cTn id="108" presetID="2" presetClass="entr" presetSubtype="3" fill="hold" grpId="0" nodeType="withEffect">
                                  <p:stCondLst>
                                    <p:cond delay="0"/>
                                  </p:stCondLst>
                                  <p:childTnLst>
                                    <p:set>
                                      <p:cBhvr>
                                        <p:cTn id="109" dur="1" fill="hold">
                                          <p:stCondLst>
                                            <p:cond delay="0"/>
                                          </p:stCondLst>
                                        </p:cTn>
                                        <p:tgtEl>
                                          <p:spTgt spid="22"/>
                                        </p:tgtEl>
                                        <p:attrNameLst>
                                          <p:attrName>style.visibility</p:attrName>
                                        </p:attrNameLst>
                                      </p:cBhvr>
                                      <p:to>
                                        <p:strVal val="visible"/>
                                      </p:to>
                                    </p:set>
                                    <p:anim calcmode="lin" valueType="num">
                                      <p:cBhvr additive="base">
                                        <p:cTn id="110" dur="5000" fill="hold"/>
                                        <p:tgtEl>
                                          <p:spTgt spid="22"/>
                                        </p:tgtEl>
                                        <p:attrNameLst>
                                          <p:attrName>ppt_x</p:attrName>
                                        </p:attrNameLst>
                                      </p:cBhvr>
                                      <p:tavLst>
                                        <p:tav tm="0">
                                          <p:val>
                                            <p:strVal val="1+#ppt_w/2"/>
                                          </p:val>
                                        </p:tav>
                                        <p:tav tm="100000">
                                          <p:val>
                                            <p:strVal val="#ppt_x"/>
                                          </p:val>
                                        </p:tav>
                                      </p:tavLst>
                                    </p:anim>
                                    <p:anim calcmode="lin" valueType="num">
                                      <p:cBhvr additive="base">
                                        <p:cTn id="111" dur="5000" fill="hold"/>
                                        <p:tgtEl>
                                          <p:spTgt spid="22"/>
                                        </p:tgtEl>
                                        <p:attrNameLst>
                                          <p:attrName>ppt_y</p:attrName>
                                        </p:attrNameLst>
                                      </p:cBhvr>
                                      <p:tavLst>
                                        <p:tav tm="0">
                                          <p:val>
                                            <p:strVal val="0-#ppt_h/2"/>
                                          </p:val>
                                        </p:tav>
                                        <p:tav tm="100000">
                                          <p:val>
                                            <p:strVal val="#ppt_y"/>
                                          </p:val>
                                        </p:tav>
                                      </p:tavLst>
                                    </p:anim>
                                  </p:childTnLst>
                                </p:cTn>
                              </p:par>
                              <p:par>
                                <p:cTn id="112" presetID="2" presetClass="entr" presetSubtype="3" fill="hold" grpId="0" nodeType="withEffect">
                                  <p:stCondLst>
                                    <p:cond delay="0"/>
                                  </p:stCondLst>
                                  <p:childTnLst>
                                    <p:set>
                                      <p:cBhvr>
                                        <p:cTn id="113" dur="1" fill="hold">
                                          <p:stCondLst>
                                            <p:cond delay="0"/>
                                          </p:stCondLst>
                                        </p:cTn>
                                        <p:tgtEl>
                                          <p:spTgt spid="28"/>
                                        </p:tgtEl>
                                        <p:attrNameLst>
                                          <p:attrName>style.visibility</p:attrName>
                                        </p:attrNameLst>
                                      </p:cBhvr>
                                      <p:to>
                                        <p:strVal val="visible"/>
                                      </p:to>
                                    </p:set>
                                    <p:anim calcmode="lin" valueType="num">
                                      <p:cBhvr additive="base">
                                        <p:cTn id="114" dur="5000" fill="hold"/>
                                        <p:tgtEl>
                                          <p:spTgt spid="28"/>
                                        </p:tgtEl>
                                        <p:attrNameLst>
                                          <p:attrName>ppt_x</p:attrName>
                                        </p:attrNameLst>
                                      </p:cBhvr>
                                      <p:tavLst>
                                        <p:tav tm="0">
                                          <p:val>
                                            <p:strVal val="1+#ppt_w/2"/>
                                          </p:val>
                                        </p:tav>
                                        <p:tav tm="100000">
                                          <p:val>
                                            <p:strVal val="#ppt_x"/>
                                          </p:val>
                                        </p:tav>
                                      </p:tavLst>
                                    </p:anim>
                                    <p:anim calcmode="lin" valueType="num">
                                      <p:cBhvr additive="base">
                                        <p:cTn id="115" dur="5000" fill="hold"/>
                                        <p:tgtEl>
                                          <p:spTgt spid="28"/>
                                        </p:tgtEl>
                                        <p:attrNameLst>
                                          <p:attrName>ppt_y</p:attrName>
                                        </p:attrNameLst>
                                      </p:cBhvr>
                                      <p:tavLst>
                                        <p:tav tm="0">
                                          <p:val>
                                            <p:strVal val="0-#ppt_h/2"/>
                                          </p:val>
                                        </p:tav>
                                        <p:tav tm="100000">
                                          <p:val>
                                            <p:strVal val="#ppt_y"/>
                                          </p:val>
                                        </p:tav>
                                      </p:tavLst>
                                    </p:anim>
                                  </p:childTnLst>
                                </p:cTn>
                              </p:par>
                              <p:par>
                                <p:cTn id="116" presetID="2" presetClass="entr" presetSubtype="3" fill="hold" grpId="0" nodeType="withEffect">
                                  <p:stCondLst>
                                    <p:cond delay="0"/>
                                  </p:stCondLst>
                                  <p:childTnLst>
                                    <p:set>
                                      <p:cBhvr>
                                        <p:cTn id="117" dur="1" fill="hold">
                                          <p:stCondLst>
                                            <p:cond delay="0"/>
                                          </p:stCondLst>
                                        </p:cTn>
                                        <p:tgtEl>
                                          <p:spTgt spid="32"/>
                                        </p:tgtEl>
                                        <p:attrNameLst>
                                          <p:attrName>style.visibility</p:attrName>
                                        </p:attrNameLst>
                                      </p:cBhvr>
                                      <p:to>
                                        <p:strVal val="visible"/>
                                      </p:to>
                                    </p:set>
                                    <p:anim calcmode="lin" valueType="num">
                                      <p:cBhvr additive="base">
                                        <p:cTn id="118" dur="5000" fill="hold"/>
                                        <p:tgtEl>
                                          <p:spTgt spid="32"/>
                                        </p:tgtEl>
                                        <p:attrNameLst>
                                          <p:attrName>ppt_x</p:attrName>
                                        </p:attrNameLst>
                                      </p:cBhvr>
                                      <p:tavLst>
                                        <p:tav tm="0">
                                          <p:val>
                                            <p:strVal val="1+#ppt_w/2"/>
                                          </p:val>
                                        </p:tav>
                                        <p:tav tm="100000">
                                          <p:val>
                                            <p:strVal val="#ppt_x"/>
                                          </p:val>
                                        </p:tav>
                                      </p:tavLst>
                                    </p:anim>
                                    <p:anim calcmode="lin" valueType="num">
                                      <p:cBhvr additive="base">
                                        <p:cTn id="119" dur="5000" fill="hold"/>
                                        <p:tgtEl>
                                          <p:spTgt spid="32"/>
                                        </p:tgtEl>
                                        <p:attrNameLst>
                                          <p:attrName>ppt_y</p:attrName>
                                        </p:attrNameLst>
                                      </p:cBhvr>
                                      <p:tavLst>
                                        <p:tav tm="0">
                                          <p:val>
                                            <p:strVal val="0-#ppt_h/2"/>
                                          </p:val>
                                        </p:tav>
                                        <p:tav tm="100000">
                                          <p:val>
                                            <p:strVal val="#ppt_y"/>
                                          </p:val>
                                        </p:tav>
                                      </p:tavLst>
                                    </p:anim>
                                  </p:childTnLst>
                                </p:cTn>
                              </p:par>
                              <p:par>
                                <p:cTn id="120" presetID="35" presetClass="entr" presetSubtype="0" fill="hold" grpId="1" nodeType="withEffect">
                                  <p:stCondLst>
                                    <p:cond delay="0"/>
                                  </p:stCondLst>
                                  <p:childTnLst>
                                    <p:set>
                                      <p:cBhvr>
                                        <p:cTn id="121" dur="1" fill="hold">
                                          <p:stCondLst>
                                            <p:cond delay="0"/>
                                          </p:stCondLst>
                                        </p:cTn>
                                        <p:tgtEl>
                                          <p:spTgt spid="5"/>
                                        </p:tgtEl>
                                        <p:attrNameLst>
                                          <p:attrName>style.visibility</p:attrName>
                                        </p:attrNameLst>
                                      </p:cBhvr>
                                      <p:to>
                                        <p:strVal val="visible"/>
                                      </p:to>
                                    </p:set>
                                    <p:animEffect transition="in" filter="fade">
                                      <p:cBhvr>
                                        <p:cTn id="122" dur="5000"/>
                                        <p:tgtEl>
                                          <p:spTgt spid="5"/>
                                        </p:tgtEl>
                                      </p:cBhvr>
                                    </p:animEffect>
                                    <p:anim calcmode="lin" valueType="num">
                                      <p:cBhvr>
                                        <p:cTn id="123" dur="5000" fill="hold"/>
                                        <p:tgtEl>
                                          <p:spTgt spid="5"/>
                                        </p:tgtEl>
                                        <p:attrNameLst>
                                          <p:attrName>style.rotation</p:attrName>
                                        </p:attrNameLst>
                                      </p:cBhvr>
                                      <p:tavLst>
                                        <p:tav tm="0">
                                          <p:val>
                                            <p:fltVal val="720"/>
                                          </p:val>
                                        </p:tav>
                                        <p:tav tm="100000">
                                          <p:val>
                                            <p:fltVal val="0"/>
                                          </p:val>
                                        </p:tav>
                                      </p:tavLst>
                                    </p:anim>
                                    <p:anim calcmode="lin" valueType="num">
                                      <p:cBhvr>
                                        <p:cTn id="124" dur="5000" fill="hold"/>
                                        <p:tgtEl>
                                          <p:spTgt spid="5"/>
                                        </p:tgtEl>
                                        <p:attrNameLst>
                                          <p:attrName>ppt_h</p:attrName>
                                        </p:attrNameLst>
                                      </p:cBhvr>
                                      <p:tavLst>
                                        <p:tav tm="0">
                                          <p:val>
                                            <p:fltVal val="0"/>
                                          </p:val>
                                        </p:tav>
                                        <p:tav tm="100000">
                                          <p:val>
                                            <p:strVal val="#ppt_h"/>
                                          </p:val>
                                        </p:tav>
                                      </p:tavLst>
                                    </p:anim>
                                    <p:anim calcmode="lin" valueType="num">
                                      <p:cBhvr>
                                        <p:cTn id="125" dur="5000" fill="hold"/>
                                        <p:tgtEl>
                                          <p:spTgt spid="5"/>
                                        </p:tgtEl>
                                        <p:attrNameLst>
                                          <p:attrName>ppt_w</p:attrName>
                                        </p:attrNameLst>
                                      </p:cBhvr>
                                      <p:tavLst>
                                        <p:tav tm="0">
                                          <p:val>
                                            <p:fltVal val="0"/>
                                          </p:val>
                                        </p:tav>
                                        <p:tav tm="100000">
                                          <p:val>
                                            <p:strVal val="#ppt_w"/>
                                          </p:val>
                                        </p:tav>
                                      </p:tavLst>
                                    </p:anim>
                                  </p:childTnLst>
                                </p:cTn>
                              </p:par>
                              <p:par>
                                <p:cTn id="126" presetID="35" presetClass="entr" presetSubtype="0" fill="hold" grpId="1" nodeType="withEffect">
                                  <p:stCondLst>
                                    <p:cond delay="0"/>
                                  </p:stCondLst>
                                  <p:childTnLst>
                                    <p:set>
                                      <p:cBhvr>
                                        <p:cTn id="127" dur="1" fill="hold">
                                          <p:stCondLst>
                                            <p:cond delay="0"/>
                                          </p:stCondLst>
                                        </p:cTn>
                                        <p:tgtEl>
                                          <p:spTgt spid="6"/>
                                        </p:tgtEl>
                                        <p:attrNameLst>
                                          <p:attrName>style.visibility</p:attrName>
                                        </p:attrNameLst>
                                      </p:cBhvr>
                                      <p:to>
                                        <p:strVal val="visible"/>
                                      </p:to>
                                    </p:set>
                                    <p:animEffect transition="in" filter="fade">
                                      <p:cBhvr>
                                        <p:cTn id="128" dur="5000"/>
                                        <p:tgtEl>
                                          <p:spTgt spid="6"/>
                                        </p:tgtEl>
                                      </p:cBhvr>
                                    </p:animEffect>
                                    <p:anim calcmode="lin" valueType="num">
                                      <p:cBhvr>
                                        <p:cTn id="129" dur="5000" fill="hold"/>
                                        <p:tgtEl>
                                          <p:spTgt spid="6"/>
                                        </p:tgtEl>
                                        <p:attrNameLst>
                                          <p:attrName>style.rotation</p:attrName>
                                        </p:attrNameLst>
                                      </p:cBhvr>
                                      <p:tavLst>
                                        <p:tav tm="0">
                                          <p:val>
                                            <p:fltVal val="720"/>
                                          </p:val>
                                        </p:tav>
                                        <p:tav tm="100000">
                                          <p:val>
                                            <p:fltVal val="0"/>
                                          </p:val>
                                        </p:tav>
                                      </p:tavLst>
                                    </p:anim>
                                    <p:anim calcmode="lin" valueType="num">
                                      <p:cBhvr>
                                        <p:cTn id="130" dur="5000" fill="hold"/>
                                        <p:tgtEl>
                                          <p:spTgt spid="6"/>
                                        </p:tgtEl>
                                        <p:attrNameLst>
                                          <p:attrName>ppt_h</p:attrName>
                                        </p:attrNameLst>
                                      </p:cBhvr>
                                      <p:tavLst>
                                        <p:tav tm="0">
                                          <p:val>
                                            <p:fltVal val="0"/>
                                          </p:val>
                                        </p:tav>
                                        <p:tav tm="100000">
                                          <p:val>
                                            <p:strVal val="#ppt_h"/>
                                          </p:val>
                                        </p:tav>
                                      </p:tavLst>
                                    </p:anim>
                                    <p:anim calcmode="lin" valueType="num">
                                      <p:cBhvr>
                                        <p:cTn id="131" dur="5000" fill="hold"/>
                                        <p:tgtEl>
                                          <p:spTgt spid="6"/>
                                        </p:tgtEl>
                                        <p:attrNameLst>
                                          <p:attrName>ppt_w</p:attrName>
                                        </p:attrNameLst>
                                      </p:cBhvr>
                                      <p:tavLst>
                                        <p:tav tm="0">
                                          <p:val>
                                            <p:fltVal val="0"/>
                                          </p:val>
                                        </p:tav>
                                        <p:tav tm="100000">
                                          <p:val>
                                            <p:strVal val="#ppt_w"/>
                                          </p:val>
                                        </p:tav>
                                      </p:tavLst>
                                    </p:anim>
                                  </p:childTnLst>
                                </p:cTn>
                              </p:par>
                              <p:par>
                                <p:cTn id="132" presetID="35" presetClass="entr" presetSubtype="0" fill="hold" grpId="1" nodeType="withEffect">
                                  <p:stCondLst>
                                    <p:cond delay="0"/>
                                  </p:stCondLst>
                                  <p:childTnLst>
                                    <p:set>
                                      <p:cBhvr>
                                        <p:cTn id="133" dur="1" fill="hold">
                                          <p:stCondLst>
                                            <p:cond delay="0"/>
                                          </p:stCondLst>
                                        </p:cTn>
                                        <p:tgtEl>
                                          <p:spTgt spid="7"/>
                                        </p:tgtEl>
                                        <p:attrNameLst>
                                          <p:attrName>style.visibility</p:attrName>
                                        </p:attrNameLst>
                                      </p:cBhvr>
                                      <p:to>
                                        <p:strVal val="visible"/>
                                      </p:to>
                                    </p:set>
                                    <p:animEffect transition="in" filter="fade">
                                      <p:cBhvr>
                                        <p:cTn id="134" dur="5000"/>
                                        <p:tgtEl>
                                          <p:spTgt spid="7"/>
                                        </p:tgtEl>
                                      </p:cBhvr>
                                    </p:animEffect>
                                    <p:anim calcmode="lin" valueType="num">
                                      <p:cBhvr>
                                        <p:cTn id="135" dur="5000" fill="hold"/>
                                        <p:tgtEl>
                                          <p:spTgt spid="7"/>
                                        </p:tgtEl>
                                        <p:attrNameLst>
                                          <p:attrName>style.rotation</p:attrName>
                                        </p:attrNameLst>
                                      </p:cBhvr>
                                      <p:tavLst>
                                        <p:tav tm="0">
                                          <p:val>
                                            <p:fltVal val="720"/>
                                          </p:val>
                                        </p:tav>
                                        <p:tav tm="100000">
                                          <p:val>
                                            <p:fltVal val="0"/>
                                          </p:val>
                                        </p:tav>
                                      </p:tavLst>
                                    </p:anim>
                                    <p:anim calcmode="lin" valueType="num">
                                      <p:cBhvr>
                                        <p:cTn id="136" dur="5000" fill="hold"/>
                                        <p:tgtEl>
                                          <p:spTgt spid="7"/>
                                        </p:tgtEl>
                                        <p:attrNameLst>
                                          <p:attrName>ppt_h</p:attrName>
                                        </p:attrNameLst>
                                      </p:cBhvr>
                                      <p:tavLst>
                                        <p:tav tm="0">
                                          <p:val>
                                            <p:fltVal val="0"/>
                                          </p:val>
                                        </p:tav>
                                        <p:tav tm="100000">
                                          <p:val>
                                            <p:strVal val="#ppt_h"/>
                                          </p:val>
                                        </p:tav>
                                      </p:tavLst>
                                    </p:anim>
                                    <p:anim calcmode="lin" valueType="num">
                                      <p:cBhvr>
                                        <p:cTn id="137" dur="5000" fill="hold"/>
                                        <p:tgtEl>
                                          <p:spTgt spid="7"/>
                                        </p:tgtEl>
                                        <p:attrNameLst>
                                          <p:attrName>ppt_w</p:attrName>
                                        </p:attrNameLst>
                                      </p:cBhvr>
                                      <p:tavLst>
                                        <p:tav tm="0">
                                          <p:val>
                                            <p:fltVal val="0"/>
                                          </p:val>
                                        </p:tav>
                                        <p:tav tm="100000">
                                          <p:val>
                                            <p:strVal val="#ppt_w"/>
                                          </p:val>
                                        </p:tav>
                                      </p:tavLst>
                                    </p:anim>
                                  </p:childTnLst>
                                </p:cTn>
                              </p:par>
                              <p:par>
                                <p:cTn id="138" presetID="35" presetClass="entr" presetSubtype="0" fill="hold" grpId="1" nodeType="withEffect">
                                  <p:stCondLst>
                                    <p:cond delay="0"/>
                                  </p:stCondLst>
                                  <p:childTnLst>
                                    <p:set>
                                      <p:cBhvr>
                                        <p:cTn id="139" dur="1" fill="hold">
                                          <p:stCondLst>
                                            <p:cond delay="0"/>
                                          </p:stCondLst>
                                        </p:cTn>
                                        <p:tgtEl>
                                          <p:spTgt spid="8"/>
                                        </p:tgtEl>
                                        <p:attrNameLst>
                                          <p:attrName>style.visibility</p:attrName>
                                        </p:attrNameLst>
                                      </p:cBhvr>
                                      <p:to>
                                        <p:strVal val="visible"/>
                                      </p:to>
                                    </p:set>
                                    <p:animEffect transition="in" filter="fade">
                                      <p:cBhvr>
                                        <p:cTn id="140" dur="5000"/>
                                        <p:tgtEl>
                                          <p:spTgt spid="8"/>
                                        </p:tgtEl>
                                      </p:cBhvr>
                                    </p:animEffect>
                                    <p:anim calcmode="lin" valueType="num">
                                      <p:cBhvr>
                                        <p:cTn id="141" dur="5000" fill="hold"/>
                                        <p:tgtEl>
                                          <p:spTgt spid="8"/>
                                        </p:tgtEl>
                                        <p:attrNameLst>
                                          <p:attrName>style.rotation</p:attrName>
                                        </p:attrNameLst>
                                      </p:cBhvr>
                                      <p:tavLst>
                                        <p:tav tm="0">
                                          <p:val>
                                            <p:fltVal val="720"/>
                                          </p:val>
                                        </p:tav>
                                        <p:tav tm="100000">
                                          <p:val>
                                            <p:fltVal val="0"/>
                                          </p:val>
                                        </p:tav>
                                      </p:tavLst>
                                    </p:anim>
                                    <p:anim calcmode="lin" valueType="num">
                                      <p:cBhvr>
                                        <p:cTn id="142" dur="5000" fill="hold"/>
                                        <p:tgtEl>
                                          <p:spTgt spid="8"/>
                                        </p:tgtEl>
                                        <p:attrNameLst>
                                          <p:attrName>ppt_h</p:attrName>
                                        </p:attrNameLst>
                                      </p:cBhvr>
                                      <p:tavLst>
                                        <p:tav tm="0">
                                          <p:val>
                                            <p:fltVal val="0"/>
                                          </p:val>
                                        </p:tav>
                                        <p:tav tm="100000">
                                          <p:val>
                                            <p:strVal val="#ppt_h"/>
                                          </p:val>
                                        </p:tav>
                                      </p:tavLst>
                                    </p:anim>
                                    <p:anim calcmode="lin" valueType="num">
                                      <p:cBhvr>
                                        <p:cTn id="143" dur="5000" fill="hold"/>
                                        <p:tgtEl>
                                          <p:spTgt spid="8"/>
                                        </p:tgtEl>
                                        <p:attrNameLst>
                                          <p:attrName>ppt_w</p:attrName>
                                        </p:attrNameLst>
                                      </p:cBhvr>
                                      <p:tavLst>
                                        <p:tav tm="0">
                                          <p:val>
                                            <p:fltVal val="0"/>
                                          </p:val>
                                        </p:tav>
                                        <p:tav tm="100000">
                                          <p:val>
                                            <p:strVal val="#ppt_w"/>
                                          </p:val>
                                        </p:tav>
                                      </p:tavLst>
                                    </p:anim>
                                  </p:childTnLst>
                                </p:cTn>
                              </p:par>
                              <p:par>
                                <p:cTn id="144" presetID="35" presetClass="entr" presetSubtype="0" fill="hold" grpId="1" nodeType="withEffect">
                                  <p:stCondLst>
                                    <p:cond delay="0"/>
                                  </p:stCondLst>
                                  <p:childTnLst>
                                    <p:set>
                                      <p:cBhvr>
                                        <p:cTn id="145" dur="1" fill="hold">
                                          <p:stCondLst>
                                            <p:cond delay="0"/>
                                          </p:stCondLst>
                                        </p:cTn>
                                        <p:tgtEl>
                                          <p:spTgt spid="9"/>
                                        </p:tgtEl>
                                        <p:attrNameLst>
                                          <p:attrName>style.visibility</p:attrName>
                                        </p:attrNameLst>
                                      </p:cBhvr>
                                      <p:to>
                                        <p:strVal val="visible"/>
                                      </p:to>
                                    </p:set>
                                    <p:animEffect transition="in" filter="fade">
                                      <p:cBhvr>
                                        <p:cTn id="146" dur="5000"/>
                                        <p:tgtEl>
                                          <p:spTgt spid="9"/>
                                        </p:tgtEl>
                                      </p:cBhvr>
                                    </p:animEffect>
                                    <p:anim calcmode="lin" valueType="num">
                                      <p:cBhvr>
                                        <p:cTn id="147" dur="5000" fill="hold"/>
                                        <p:tgtEl>
                                          <p:spTgt spid="9"/>
                                        </p:tgtEl>
                                        <p:attrNameLst>
                                          <p:attrName>style.rotation</p:attrName>
                                        </p:attrNameLst>
                                      </p:cBhvr>
                                      <p:tavLst>
                                        <p:tav tm="0">
                                          <p:val>
                                            <p:fltVal val="720"/>
                                          </p:val>
                                        </p:tav>
                                        <p:tav tm="100000">
                                          <p:val>
                                            <p:fltVal val="0"/>
                                          </p:val>
                                        </p:tav>
                                      </p:tavLst>
                                    </p:anim>
                                    <p:anim calcmode="lin" valueType="num">
                                      <p:cBhvr>
                                        <p:cTn id="148" dur="5000" fill="hold"/>
                                        <p:tgtEl>
                                          <p:spTgt spid="9"/>
                                        </p:tgtEl>
                                        <p:attrNameLst>
                                          <p:attrName>ppt_h</p:attrName>
                                        </p:attrNameLst>
                                      </p:cBhvr>
                                      <p:tavLst>
                                        <p:tav tm="0">
                                          <p:val>
                                            <p:fltVal val="0"/>
                                          </p:val>
                                        </p:tav>
                                        <p:tav tm="100000">
                                          <p:val>
                                            <p:strVal val="#ppt_h"/>
                                          </p:val>
                                        </p:tav>
                                      </p:tavLst>
                                    </p:anim>
                                    <p:anim calcmode="lin" valueType="num">
                                      <p:cBhvr>
                                        <p:cTn id="149" dur="5000" fill="hold"/>
                                        <p:tgtEl>
                                          <p:spTgt spid="9"/>
                                        </p:tgtEl>
                                        <p:attrNameLst>
                                          <p:attrName>ppt_w</p:attrName>
                                        </p:attrNameLst>
                                      </p:cBhvr>
                                      <p:tavLst>
                                        <p:tav tm="0">
                                          <p:val>
                                            <p:fltVal val="0"/>
                                          </p:val>
                                        </p:tav>
                                        <p:tav tm="100000">
                                          <p:val>
                                            <p:strVal val="#ppt_w"/>
                                          </p:val>
                                        </p:tav>
                                      </p:tavLst>
                                    </p:anim>
                                  </p:childTnLst>
                                </p:cTn>
                              </p:par>
                              <p:par>
                                <p:cTn id="150" presetID="35" presetClass="entr" presetSubtype="0" fill="hold" grpId="1" nodeType="withEffect">
                                  <p:stCondLst>
                                    <p:cond delay="0"/>
                                  </p:stCondLst>
                                  <p:childTnLst>
                                    <p:set>
                                      <p:cBhvr>
                                        <p:cTn id="151" dur="1" fill="hold">
                                          <p:stCondLst>
                                            <p:cond delay="0"/>
                                          </p:stCondLst>
                                        </p:cTn>
                                        <p:tgtEl>
                                          <p:spTgt spid="10"/>
                                        </p:tgtEl>
                                        <p:attrNameLst>
                                          <p:attrName>style.visibility</p:attrName>
                                        </p:attrNameLst>
                                      </p:cBhvr>
                                      <p:to>
                                        <p:strVal val="visible"/>
                                      </p:to>
                                    </p:set>
                                    <p:animEffect transition="in" filter="fade">
                                      <p:cBhvr>
                                        <p:cTn id="152" dur="5000"/>
                                        <p:tgtEl>
                                          <p:spTgt spid="10"/>
                                        </p:tgtEl>
                                      </p:cBhvr>
                                    </p:animEffect>
                                    <p:anim calcmode="lin" valueType="num">
                                      <p:cBhvr>
                                        <p:cTn id="153" dur="5000" fill="hold"/>
                                        <p:tgtEl>
                                          <p:spTgt spid="10"/>
                                        </p:tgtEl>
                                        <p:attrNameLst>
                                          <p:attrName>style.rotation</p:attrName>
                                        </p:attrNameLst>
                                      </p:cBhvr>
                                      <p:tavLst>
                                        <p:tav tm="0">
                                          <p:val>
                                            <p:fltVal val="720"/>
                                          </p:val>
                                        </p:tav>
                                        <p:tav tm="100000">
                                          <p:val>
                                            <p:fltVal val="0"/>
                                          </p:val>
                                        </p:tav>
                                      </p:tavLst>
                                    </p:anim>
                                    <p:anim calcmode="lin" valueType="num">
                                      <p:cBhvr>
                                        <p:cTn id="154" dur="5000" fill="hold"/>
                                        <p:tgtEl>
                                          <p:spTgt spid="10"/>
                                        </p:tgtEl>
                                        <p:attrNameLst>
                                          <p:attrName>ppt_h</p:attrName>
                                        </p:attrNameLst>
                                      </p:cBhvr>
                                      <p:tavLst>
                                        <p:tav tm="0">
                                          <p:val>
                                            <p:fltVal val="0"/>
                                          </p:val>
                                        </p:tav>
                                        <p:tav tm="100000">
                                          <p:val>
                                            <p:strVal val="#ppt_h"/>
                                          </p:val>
                                        </p:tav>
                                      </p:tavLst>
                                    </p:anim>
                                    <p:anim calcmode="lin" valueType="num">
                                      <p:cBhvr>
                                        <p:cTn id="155" dur="5000" fill="hold"/>
                                        <p:tgtEl>
                                          <p:spTgt spid="10"/>
                                        </p:tgtEl>
                                        <p:attrNameLst>
                                          <p:attrName>ppt_w</p:attrName>
                                        </p:attrNameLst>
                                      </p:cBhvr>
                                      <p:tavLst>
                                        <p:tav tm="0">
                                          <p:val>
                                            <p:fltVal val="0"/>
                                          </p:val>
                                        </p:tav>
                                        <p:tav tm="100000">
                                          <p:val>
                                            <p:strVal val="#ppt_w"/>
                                          </p:val>
                                        </p:tav>
                                      </p:tavLst>
                                    </p:anim>
                                  </p:childTnLst>
                                </p:cTn>
                              </p:par>
                              <p:par>
                                <p:cTn id="156" presetID="35" presetClass="entr" presetSubtype="0" fill="hold" grpId="1" nodeType="withEffect">
                                  <p:stCondLst>
                                    <p:cond delay="0"/>
                                  </p:stCondLst>
                                  <p:childTnLst>
                                    <p:set>
                                      <p:cBhvr>
                                        <p:cTn id="157" dur="1" fill="hold">
                                          <p:stCondLst>
                                            <p:cond delay="0"/>
                                          </p:stCondLst>
                                        </p:cTn>
                                        <p:tgtEl>
                                          <p:spTgt spid="11"/>
                                        </p:tgtEl>
                                        <p:attrNameLst>
                                          <p:attrName>style.visibility</p:attrName>
                                        </p:attrNameLst>
                                      </p:cBhvr>
                                      <p:to>
                                        <p:strVal val="visible"/>
                                      </p:to>
                                    </p:set>
                                    <p:animEffect transition="in" filter="fade">
                                      <p:cBhvr>
                                        <p:cTn id="158" dur="5000"/>
                                        <p:tgtEl>
                                          <p:spTgt spid="11"/>
                                        </p:tgtEl>
                                      </p:cBhvr>
                                    </p:animEffect>
                                    <p:anim calcmode="lin" valueType="num">
                                      <p:cBhvr>
                                        <p:cTn id="159" dur="5000" fill="hold"/>
                                        <p:tgtEl>
                                          <p:spTgt spid="11"/>
                                        </p:tgtEl>
                                        <p:attrNameLst>
                                          <p:attrName>style.rotation</p:attrName>
                                        </p:attrNameLst>
                                      </p:cBhvr>
                                      <p:tavLst>
                                        <p:tav tm="0">
                                          <p:val>
                                            <p:fltVal val="720"/>
                                          </p:val>
                                        </p:tav>
                                        <p:tav tm="100000">
                                          <p:val>
                                            <p:fltVal val="0"/>
                                          </p:val>
                                        </p:tav>
                                      </p:tavLst>
                                    </p:anim>
                                    <p:anim calcmode="lin" valueType="num">
                                      <p:cBhvr>
                                        <p:cTn id="160" dur="5000" fill="hold"/>
                                        <p:tgtEl>
                                          <p:spTgt spid="11"/>
                                        </p:tgtEl>
                                        <p:attrNameLst>
                                          <p:attrName>ppt_h</p:attrName>
                                        </p:attrNameLst>
                                      </p:cBhvr>
                                      <p:tavLst>
                                        <p:tav tm="0">
                                          <p:val>
                                            <p:fltVal val="0"/>
                                          </p:val>
                                        </p:tav>
                                        <p:tav tm="100000">
                                          <p:val>
                                            <p:strVal val="#ppt_h"/>
                                          </p:val>
                                        </p:tav>
                                      </p:tavLst>
                                    </p:anim>
                                    <p:anim calcmode="lin" valueType="num">
                                      <p:cBhvr>
                                        <p:cTn id="161" dur="5000" fill="hold"/>
                                        <p:tgtEl>
                                          <p:spTgt spid="11"/>
                                        </p:tgtEl>
                                        <p:attrNameLst>
                                          <p:attrName>ppt_w</p:attrName>
                                        </p:attrNameLst>
                                      </p:cBhvr>
                                      <p:tavLst>
                                        <p:tav tm="0">
                                          <p:val>
                                            <p:fltVal val="0"/>
                                          </p:val>
                                        </p:tav>
                                        <p:tav tm="100000">
                                          <p:val>
                                            <p:strVal val="#ppt_w"/>
                                          </p:val>
                                        </p:tav>
                                      </p:tavLst>
                                    </p:anim>
                                  </p:childTnLst>
                                </p:cTn>
                              </p:par>
                              <p:par>
                                <p:cTn id="162" presetID="35" presetClass="entr" presetSubtype="0" fill="hold" grpId="1" nodeType="withEffect">
                                  <p:stCondLst>
                                    <p:cond delay="0"/>
                                  </p:stCondLst>
                                  <p:childTnLst>
                                    <p:set>
                                      <p:cBhvr>
                                        <p:cTn id="163" dur="1" fill="hold">
                                          <p:stCondLst>
                                            <p:cond delay="0"/>
                                          </p:stCondLst>
                                        </p:cTn>
                                        <p:tgtEl>
                                          <p:spTgt spid="12"/>
                                        </p:tgtEl>
                                        <p:attrNameLst>
                                          <p:attrName>style.visibility</p:attrName>
                                        </p:attrNameLst>
                                      </p:cBhvr>
                                      <p:to>
                                        <p:strVal val="visible"/>
                                      </p:to>
                                    </p:set>
                                    <p:animEffect transition="in" filter="fade">
                                      <p:cBhvr>
                                        <p:cTn id="164" dur="5000"/>
                                        <p:tgtEl>
                                          <p:spTgt spid="12"/>
                                        </p:tgtEl>
                                      </p:cBhvr>
                                    </p:animEffect>
                                    <p:anim calcmode="lin" valueType="num">
                                      <p:cBhvr>
                                        <p:cTn id="165" dur="5000" fill="hold"/>
                                        <p:tgtEl>
                                          <p:spTgt spid="12"/>
                                        </p:tgtEl>
                                        <p:attrNameLst>
                                          <p:attrName>style.rotation</p:attrName>
                                        </p:attrNameLst>
                                      </p:cBhvr>
                                      <p:tavLst>
                                        <p:tav tm="0">
                                          <p:val>
                                            <p:fltVal val="720"/>
                                          </p:val>
                                        </p:tav>
                                        <p:tav tm="100000">
                                          <p:val>
                                            <p:fltVal val="0"/>
                                          </p:val>
                                        </p:tav>
                                      </p:tavLst>
                                    </p:anim>
                                    <p:anim calcmode="lin" valueType="num">
                                      <p:cBhvr>
                                        <p:cTn id="166" dur="5000" fill="hold"/>
                                        <p:tgtEl>
                                          <p:spTgt spid="12"/>
                                        </p:tgtEl>
                                        <p:attrNameLst>
                                          <p:attrName>ppt_h</p:attrName>
                                        </p:attrNameLst>
                                      </p:cBhvr>
                                      <p:tavLst>
                                        <p:tav tm="0">
                                          <p:val>
                                            <p:fltVal val="0"/>
                                          </p:val>
                                        </p:tav>
                                        <p:tav tm="100000">
                                          <p:val>
                                            <p:strVal val="#ppt_h"/>
                                          </p:val>
                                        </p:tav>
                                      </p:tavLst>
                                    </p:anim>
                                    <p:anim calcmode="lin" valueType="num">
                                      <p:cBhvr>
                                        <p:cTn id="167" dur="5000" fill="hold"/>
                                        <p:tgtEl>
                                          <p:spTgt spid="12"/>
                                        </p:tgtEl>
                                        <p:attrNameLst>
                                          <p:attrName>ppt_w</p:attrName>
                                        </p:attrNameLst>
                                      </p:cBhvr>
                                      <p:tavLst>
                                        <p:tav tm="0">
                                          <p:val>
                                            <p:fltVal val="0"/>
                                          </p:val>
                                        </p:tav>
                                        <p:tav tm="100000">
                                          <p:val>
                                            <p:strVal val="#ppt_w"/>
                                          </p:val>
                                        </p:tav>
                                      </p:tavLst>
                                    </p:anim>
                                  </p:childTnLst>
                                </p:cTn>
                              </p:par>
                              <p:par>
                                <p:cTn id="168" presetID="35" presetClass="entr" presetSubtype="0" fill="hold" grpId="1" nodeType="withEffect">
                                  <p:stCondLst>
                                    <p:cond delay="0"/>
                                  </p:stCondLst>
                                  <p:childTnLst>
                                    <p:set>
                                      <p:cBhvr>
                                        <p:cTn id="169" dur="1" fill="hold">
                                          <p:stCondLst>
                                            <p:cond delay="0"/>
                                          </p:stCondLst>
                                        </p:cTn>
                                        <p:tgtEl>
                                          <p:spTgt spid="13"/>
                                        </p:tgtEl>
                                        <p:attrNameLst>
                                          <p:attrName>style.visibility</p:attrName>
                                        </p:attrNameLst>
                                      </p:cBhvr>
                                      <p:to>
                                        <p:strVal val="visible"/>
                                      </p:to>
                                    </p:set>
                                    <p:animEffect transition="in" filter="fade">
                                      <p:cBhvr>
                                        <p:cTn id="170" dur="5000"/>
                                        <p:tgtEl>
                                          <p:spTgt spid="13"/>
                                        </p:tgtEl>
                                      </p:cBhvr>
                                    </p:animEffect>
                                    <p:anim calcmode="lin" valueType="num">
                                      <p:cBhvr>
                                        <p:cTn id="171" dur="5000" fill="hold"/>
                                        <p:tgtEl>
                                          <p:spTgt spid="13"/>
                                        </p:tgtEl>
                                        <p:attrNameLst>
                                          <p:attrName>style.rotation</p:attrName>
                                        </p:attrNameLst>
                                      </p:cBhvr>
                                      <p:tavLst>
                                        <p:tav tm="0">
                                          <p:val>
                                            <p:fltVal val="720"/>
                                          </p:val>
                                        </p:tav>
                                        <p:tav tm="100000">
                                          <p:val>
                                            <p:fltVal val="0"/>
                                          </p:val>
                                        </p:tav>
                                      </p:tavLst>
                                    </p:anim>
                                    <p:anim calcmode="lin" valueType="num">
                                      <p:cBhvr>
                                        <p:cTn id="172" dur="5000" fill="hold"/>
                                        <p:tgtEl>
                                          <p:spTgt spid="13"/>
                                        </p:tgtEl>
                                        <p:attrNameLst>
                                          <p:attrName>ppt_h</p:attrName>
                                        </p:attrNameLst>
                                      </p:cBhvr>
                                      <p:tavLst>
                                        <p:tav tm="0">
                                          <p:val>
                                            <p:fltVal val="0"/>
                                          </p:val>
                                        </p:tav>
                                        <p:tav tm="100000">
                                          <p:val>
                                            <p:strVal val="#ppt_h"/>
                                          </p:val>
                                        </p:tav>
                                      </p:tavLst>
                                    </p:anim>
                                    <p:anim calcmode="lin" valueType="num">
                                      <p:cBhvr>
                                        <p:cTn id="173" dur="5000" fill="hold"/>
                                        <p:tgtEl>
                                          <p:spTgt spid="13"/>
                                        </p:tgtEl>
                                        <p:attrNameLst>
                                          <p:attrName>ppt_w</p:attrName>
                                        </p:attrNameLst>
                                      </p:cBhvr>
                                      <p:tavLst>
                                        <p:tav tm="0">
                                          <p:val>
                                            <p:fltVal val="0"/>
                                          </p:val>
                                        </p:tav>
                                        <p:tav tm="100000">
                                          <p:val>
                                            <p:strVal val="#ppt_w"/>
                                          </p:val>
                                        </p:tav>
                                      </p:tavLst>
                                    </p:anim>
                                  </p:childTnLst>
                                </p:cTn>
                              </p:par>
                              <p:par>
                                <p:cTn id="174" presetID="35" presetClass="entr" presetSubtype="0" fill="hold" grpId="1" nodeType="withEffect">
                                  <p:stCondLst>
                                    <p:cond delay="0"/>
                                  </p:stCondLst>
                                  <p:childTnLst>
                                    <p:set>
                                      <p:cBhvr>
                                        <p:cTn id="175" dur="1" fill="hold">
                                          <p:stCondLst>
                                            <p:cond delay="0"/>
                                          </p:stCondLst>
                                        </p:cTn>
                                        <p:tgtEl>
                                          <p:spTgt spid="14"/>
                                        </p:tgtEl>
                                        <p:attrNameLst>
                                          <p:attrName>style.visibility</p:attrName>
                                        </p:attrNameLst>
                                      </p:cBhvr>
                                      <p:to>
                                        <p:strVal val="visible"/>
                                      </p:to>
                                    </p:set>
                                    <p:animEffect transition="in" filter="fade">
                                      <p:cBhvr>
                                        <p:cTn id="176" dur="5000"/>
                                        <p:tgtEl>
                                          <p:spTgt spid="14"/>
                                        </p:tgtEl>
                                      </p:cBhvr>
                                    </p:animEffect>
                                    <p:anim calcmode="lin" valueType="num">
                                      <p:cBhvr>
                                        <p:cTn id="177" dur="5000" fill="hold"/>
                                        <p:tgtEl>
                                          <p:spTgt spid="14"/>
                                        </p:tgtEl>
                                        <p:attrNameLst>
                                          <p:attrName>style.rotation</p:attrName>
                                        </p:attrNameLst>
                                      </p:cBhvr>
                                      <p:tavLst>
                                        <p:tav tm="0">
                                          <p:val>
                                            <p:fltVal val="720"/>
                                          </p:val>
                                        </p:tav>
                                        <p:tav tm="100000">
                                          <p:val>
                                            <p:fltVal val="0"/>
                                          </p:val>
                                        </p:tav>
                                      </p:tavLst>
                                    </p:anim>
                                    <p:anim calcmode="lin" valueType="num">
                                      <p:cBhvr>
                                        <p:cTn id="178" dur="5000" fill="hold"/>
                                        <p:tgtEl>
                                          <p:spTgt spid="14"/>
                                        </p:tgtEl>
                                        <p:attrNameLst>
                                          <p:attrName>ppt_h</p:attrName>
                                        </p:attrNameLst>
                                      </p:cBhvr>
                                      <p:tavLst>
                                        <p:tav tm="0">
                                          <p:val>
                                            <p:fltVal val="0"/>
                                          </p:val>
                                        </p:tav>
                                        <p:tav tm="100000">
                                          <p:val>
                                            <p:strVal val="#ppt_h"/>
                                          </p:val>
                                        </p:tav>
                                      </p:tavLst>
                                    </p:anim>
                                    <p:anim calcmode="lin" valueType="num">
                                      <p:cBhvr>
                                        <p:cTn id="179" dur="5000" fill="hold"/>
                                        <p:tgtEl>
                                          <p:spTgt spid="14"/>
                                        </p:tgtEl>
                                        <p:attrNameLst>
                                          <p:attrName>ppt_w</p:attrName>
                                        </p:attrNameLst>
                                      </p:cBhvr>
                                      <p:tavLst>
                                        <p:tav tm="0">
                                          <p:val>
                                            <p:fltVal val="0"/>
                                          </p:val>
                                        </p:tav>
                                        <p:tav tm="100000">
                                          <p:val>
                                            <p:strVal val="#ppt_w"/>
                                          </p:val>
                                        </p:tav>
                                      </p:tavLst>
                                    </p:anim>
                                  </p:childTnLst>
                                </p:cTn>
                              </p:par>
                              <p:par>
                                <p:cTn id="180" presetID="35" presetClass="entr" presetSubtype="0" fill="hold" grpId="1" nodeType="withEffect">
                                  <p:stCondLst>
                                    <p:cond delay="0"/>
                                  </p:stCondLst>
                                  <p:childTnLst>
                                    <p:set>
                                      <p:cBhvr>
                                        <p:cTn id="181" dur="1" fill="hold">
                                          <p:stCondLst>
                                            <p:cond delay="0"/>
                                          </p:stCondLst>
                                        </p:cTn>
                                        <p:tgtEl>
                                          <p:spTgt spid="15"/>
                                        </p:tgtEl>
                                        <p:attrNameLst>
                                          <p:attrName>style.visibility</p:attrName>
                                        </p:attrNameLst>
                                      </p:cBhvr>
                                      <p:to>
                                        <p:strVal val="visible"/>
                                      </p:to>
                                    </p:set>
                                    <p:animEffect transition="in" filter="fade">
                                      <p:cBhvr>
                                        <p:cTn id="182" dur="5000"/>
                                        <p:tgtEl>
                                          <p:spTgt spid="15"/>
                                        </p:tgtEl>
                                      </p:cBhvr>
                                    </p:animEffect>
                                    <p:anim calcmode="lin" valueType="num">
                                      <p:cBhvr>
                                        <p:cTn id="183" dur="5000" fill="hold"/>
                                        <p:tgtEl>
                                          <p:spTgt spid="15"/>
                                        </p:tgtEl>
                                        <p:attrNameLst>
                                          <p:attrName>style.rotation</p:attrName>
                                        </p:attrNameLst>
                                      </p:cBhvr>
                                      <p:tavLst>
                                        <p:tav tm="0">
                                          <p:val>
                                            <p:fltVal val="720"/>
                                          </p:val>
                                        </p:tav>
                                        <p:tav tm="100000">
                                          <p:val>
                                            <p:fltVal val="0"/>
                                          </p:val>
                                        </p:tav>
                                      </p:tavLst>
                                    </p:anim>
                                    <p:anim calcmode="lin" valueType="num">
                                      <p:cBhvr>
                                        <p:cTn id="184" dur="5000" fill="hold"/>
                                        <p:tgtEl>
                                          <p:spTgt spid="15"/>
                                        </p:tgtEl>
                                        <p:attrNameLst>
                                          <p:attrName>ppt_h</p:attrName>
                                        </p:attrNameLst>
                                      </p:cBhvr>
                                      <p:tavLst>
                                        <p:tav tm="0">
                                          <p:val>
                                            <p:fltVal val="0"/>
                                          </p:val>
                                        </p:tav>
                                        <p:tav tm="100000">
                                          <p:val>
                                            <p:strVal val="#ppt_h"/>
                                          </p:val>
                                        </p:tav>
                                      </p:tavLst>
                                    </p:anim>
                                    <p:anim calcmode="lin" valueType="num">
                                      <p:cBhvr>
                                        <p:cTn id="185" dur="5000" fill="hold"/>
                                        <p:tgtEl>
                                          <p:spTgt spid="15"/>
                                        </p:tgtEl>
                                        <p:attrNameLst>
                                          <p:attrName>ppt_w</p:attrName>
                                        </p:attrNameLst>
                                      </p:cBhvr>
                                      <p:tavLst>
                                        <p:tav tm="0">
                                          <p:val>
                                            <p:fltVal val="0"/>
                                          </p:val>
                                        </p:tav>
                                        <p:tav tm="100000">
                                          <p:val>
                                            <p:strVal val="#ppt_w"/>
                                          </p:val>
                                        </p:tav>
                                      </p:tavLst>
                                    </p:anim>
                                  </p:childTnLst>
                                </p:cTn>
                              </p:par>
                              <p:par>
                                <p:cTn id="186" presetID="35" presetClass="entr" presetSubtype="0" fill="hold" grpId="1" nodeType="withEffect">
                                  <p:stCondLst>
                                    <p:cond delay="0"/>
                                  </p:stCondLst>
                                  <p:childTnLst>
                                    <p:set>
                                      <p:cBhvr>
                                        <p:cTn id="187" dur="1" fill="hold">
                                          <p:stCondLst>
                                            <p:cond delay="0"/>
                                          </p:stCondLst>
                                        </p:cTn>
                                        <p:tgtEl>
                                          <p:spTgt spid="16"/>
                                        </p:tgtEl>
                                        <p:attrNameLst>
                                          <p:attrName>style.visibility</p:attrName>
                                        </p:attrNameLst>
                                      </p:cBhvr>
                                      <p:to>
                                        <p:strVal val="visible"/>
                                      </p:to>
                                    </p:set>
                                    <p:animEffect transition="in" filter="fade">
                                      <p:cBhvr>
                                        <p:cTn id="188" dur="5000"/>
                                        <p:tgtEl>
                                          <p:spTgt spid="16"/>
                                        </p:tgtEl>
                                      </p:cBhvr>
                                    </p:animEffect>
                                    <p:anim calcmode="lin" valueType="num">
                                      <p:cBhvr>
                                        <p:cTn id="189" dur="5000" fill="hold"/>
                                        <p:tgtEl>
                                          <p:spTgt spid="16"/>
                                        </p:tgtEl>
                                        <p:attrNameLst>
                                          <p:attrName>style.rotation</p:attrName>
                                        </p:attrNameLst>
                                      </p:cBhvr>
                                      <p:tavLst>
                                        <p:tav tm="0">
                                          <p:val>
                                            <p:fltVal val="720"/>
                                          </p:val>
                                        </p:tav>
                                        <p:tav tm="100000">
                                          <p:val>
                                            <p:fltVal val="0"/>
                                          </p:val>
                                        </p:tav>
                                      </p:tavLst>
                                    </p:anim>
                                    <p:anim calcmode="lin" valueType="num">
                                      <p:cBhvr>
                                        <p:cTn id="190" dur="5000" fill="hold"/>
                                        <p:tgtEl>
                                          <p:spTgt spid="16"/>
                                        </p:tgtEl>
                                        <p:attrNameLst>
                                          <p:attrName>ppt_h</p:attrName>
                                        </p:attrNameLst>
                                      </p:cBhvr>
                                      <p:tavLst>
                                        <p:tav tm="0">
                                          <p:val>
                                            <p:fltVal val="0"/>
                                          </p:val>
                                        </p:tav>
                                        <p:tav tm="100000">
                                          <p:val>
                                            <p:strVal val="#ppt_h"/>
                                          </p:val>
                                        </p:tav>
                                      </p:tavLst>
                                    </p:anim>
                                    <p:anim calcmode="lin" valueType="num">
                                      <p:cBhvr>
                                        <p:cTn id="191" dur="5000" fill="hold"/>
                                        <p:tgtEl>
                                          <p:spTgt spid="16"/>
                                        </p:tgtEl>
                                        <p:attrNameLst>
                                          <p:attrName>ppt_w</p:attrName>
                                        </p:attrNameLst>
                                      </p:cBhvr>
                                      <p:tavLst>
                                        <p:tav tm="0">
                                          <p:val>
                                            <p:fltVal val="0"/>
                                          </p:val>
                                        </p:tav>
                                        <p:tav tm="100000">
                                          <p:val>
                                            <p:strVal val="#ppt_w"/>
                                          </p:val>
                                        </p:tav>
                                      </p:tavLst>
                                    </p:anim>
                                  </p:childTnLst>
                                </p:cTn>
                              </p:par>
                              <p:par>
                                <p:cTn id="192" presetID="35" presetClass="entr" presetSubtype="0" fill="hold" grpId="1" nodeType="withEffect">
                                  <p:stCondLst>
                                    <p:cond delay="0"/>
                                  </p:stCondLst>
                                  <p:childTnLst>
                                    <p:set>
                                      <p:cBhvr>
                                        <p:cTn id="193" dur="1" fill="hold">
                                          <p:stCondLst>
                                            <p:cond delay="0"/>
                                          </p:stCondLst>
                                        </p:cTn>
                                        <p:tgtEl>
                                          <p:spTgt spid="17"/>
                                        </p:tgtEl>
                                        <p:attrNameLst>
                                          <p:attrName>style.visibility</p:attrName>
                                        </p:attrNameLst>
                                      </p:cBhvr>
                                      <p:to>
                                        <p:strVal val="visible"/>
                                      </p:to>
                                    </p:set>
                                    <p:animEffect transition="in" filter="fade">
                                      <p:cBhvr>
                                        <p:cTn id="194" dur="5000"/>
                                        <p:tgtEl>
                                          <p:spTgt spid="17"/>
                                        </p:tgtEl>
                                      </p:cBhvr>
                                    </p:animEffect>
                                    <p:anim calcmode="lin" valueType="num">
                                      <p:cBhvr>
                                        <p:cTn id="195" dur="5000" fill="hold"/>
                                        <p:tgtEl>
                                          <p:spTgt spid="17"/>
                                        </p:tgtEl>
                                        <p:attrNameLst>
                                          <p:attrName>style.rotation</p:attrName>
                                        </p:attrNameLst>
                                      </p:cBhvr>
                                      <p:tavLst>
                                        <p:tav tm="0">
                                          <p:val>
                                            <p:fltVal val="720"/>
                                          </p:val>
                                        </p:tav>
                                        <p:tav tm="100000">
                                          <p:val>
                                            <p:fltVal val="0"/>
                                          </p:val>
                                        </p:tav>
                                      </p:tavLst>
                                    </p:anim>
                                    <p:anim calcmode="lin" valueType="num">
                                      <p:cBhvr>
                                        <p:cTn id="196" dur="5000" fill="hold"/>
                                        <p:tgtEl>
                                          <p:spTgt spid="17"/>
                                        </p:tgtEl>
                                        <p:attrNameLst>
                                          <p:attrName>ppt_h</p:attrName>
                                        </p:attrNameLst>
                                      </p:cBhvr>
                                      <p:tavLst>
                                        <p:tav tm="0">
                                          <p:val>
                                            <p:fltVal val="0"/>
                                          </p:val>
                                        </p:tav>
                                        <p:tav tm="100000">
                                          <p:val>
                                            <p:strVal val="#ppt_h"/>
                                          </p:val>
                                        </p:tav>
                                      </p:tavLst>
                                    </p:anim>
                                    <p:anim calcmode="lin" valueType="num">
                                      <p:cBhvr>
                                        <p:cTn id="197" dur="5000" fill="hold"/>
                                        <p:tgtEl>
                                          <p:spTgt spid="17"/>
                                        </p:tgtEl>
                                        <p:attrNameLst>
                                          <p:attrName>ppt_w</p:attrName>
                                        </p:attrNameLst>
                                      </p:cBhvr>
                                      <p:tavLst>
                                        <p:tav tm="0">
                                          <p:val>
                                            <p:fltVal val="0"/>
                                          </p:val>
                                        </p:tav>
                                        <p:tav tm="100000">
                                          <p:val>
                                            <p:strVal val="#ppt_w"/>
                                          </p:val>
                                        </p:tav>
                                      </p:tavLst>
                                    </p:anim>
                                  </p:childTnLst>
                                </p:cTn>
                              </p:par>
                              <p:par>
                                <p:cTn id="198" presetID="35" presetClass="entr" presetSubtype="0" fill="hold" grpId="1" nodeType="withEffect">
                                  <p:stCondLst>
                                    <p:cond delay="0"/>
                                  </p:stCondLst>
                                  <p:childTnLst>
                                    <p:set>
                                      <p:cBhvr>
                                        <p:cTn id="199" dur="1" fill="hold">
                                          <p:stCondLst>
                                            <p:cond delay="0"/>
                                          </p:stCondLst>
                                        </p:cTn>
                                        <p:tgtEl>
                                          <p:spTgt spid="18"/>
                                        </p:tgtEl>
                                        <p:attrNameLst>
                                          <p:attrName>style.visibility</p:attrName>
                                        </p:attrNameLst>
                                      </p:cBhvr>
                                      <p:to>
                                        <p:strVal val="visible"/>
                                      </p:to>
                                    </p:set>
                                    <p:animEffect transition="in" filter="fade">
                                      <p:cBhvr>
                                        <p:cTn id="200" dur="5000"/>
                                        <p:tgtEl>
                                          <p:spTgt spid="18"/>
                                        </p:tgtEl>
                                      </p:cBhvr>
                                    </p:animEffect>
                                    <p:anim calcmode="lin" valueType="num">
                                      <p:cBhvr>
                                        <p:cTn id="201" dur="5000" fill="hold"/>
                                        <p:tgtEl>
                                          <p:spTgt spid="18"/>
                                        </p:tgtEl>
                                        <p:attrNameLst>
                                          <p:attrName>style.rotation</p:attrName>
                                        </p:attrNameLst>
                                      </p:cBhvr>
                                      <p:tavLst>
                                        <p:tav tm="0">
                                          <p:val>
                                            <p:fltVal val="720"/>
                                          </p:val>
                                        </p:tav>
                                        <p:tav tm="100000">
                                          <p:val>
                                            <p:fltVal val="0"/>
                                          </p:val>
                                        </p:tav>
                                      </p:tavLst>
                                    </p:anim>
                                    <p:anim calcmode="lin" valueType="num">
                                      <p:cBhvr>
                                        <p:cTn id="202" dur="5000" fill="hold"/>
                                        <p:tgtEl>
                                          <p:spTgt spid="18"/>
                                        </p:tgtEl>
                                        <p:attrNameLst>
                                          <p:attrName>ppt_h</p:attrName>
                                        </p:attrNameLst>
                                      </p:cBhvr>
                                      <p:tavLst>
                                        <p:tav tm="0">
                                          <p:val>
                                            <p:fltVal val="0"/>
                                          </p:val>
                                        </p:tav>
                                        <p:tav tm="100000">
                                          <p:val>
                                            <p:strVal val="#ppt_h"/>
                                          </p:val>
                                        </p:tav>
                                      </p:tavLst>
                                    </p:anim>
                                    <p:anim calcmode="lin" valueType="num">
                                      <p:cBhvr>
                                        <p:cTn id="203" dur="5000" fill="hold"/>
                                        <p:tgtEl>
                                          <p:spTgt spid="18"/>
                                        </p:tgtEl>
                                        <p:attrNameLst>
                                          <p:attrName>ppt_w</p:attrName>
                                        </p:attrNameLst>
                                      </p:cBhvr>
                                      <p:tavLst>
                                        <p:tav tm="0">
                                          <p:val>
                                            <p:fltVal val="0"/>
                                          </p:val>
                                        </p:tav>
                                        <p:tav tm="100000">
                                          <p:val>
                                            <p:strVal val="#ppt_w"/>
                                          </p:val>
                                        </p:tav>
                                      </p:tavLst>
                                    </p:anim>
                                  </p:childTnLst>
                                </p:cTn>
                              </p:par>
                              <p:par>
                                <p:cTn id="204" presetID="35" presetClass="entr" presetSubtype="0" fill="hold" grpId="1" nodeType="withEffect">
                                  <p:stCondLst>
                                    <p:cond delay="0"/>
                                  </p:stCondLst>
                                  <p:childTnLst>
                                    <p:set>
                                      <p:cBhvr>
                                        <p:cTn id="205" dur="1" fill="hold">
                                          <p:stCondLst>
                                            <p:cond delay="0"/>
                                          </p:stCondLst>
                                        </p:cTn>
                                        <p:tgtEl>
                                          <p:spTgt spid="19"/>
                                        </p:tgtEl>
                                        <p:attrNameLst>
                                          <p:attrName>style.visibility</p:attrName>
                                        </p:attrNameLst>
                                      </p:cBhvr>
                                      <p:to>
                                        <p:strVal val="visible"/>
                                      </p:to>
                                    </p:set>
                                    <p:animEffect transition="in" filter="fade">
                                      <p:cBhvr>
                                        <p:cTn id="206" dur="5000"/>
                                        <p:tgtEl>
                                          <p:spTgt spid="19"/>
                                        </p:tgtEl>
                                      </p:cBhvr>
                                    </p:animEffect>
                                    <p:anim calcmode="lin" valueType="num">
                                      <p:cBhvr>
                                        <p:cTn id="207" dur="5000" fill="hold"/>
                                        <p:tgtEl>
                                          <p:spTgt spid="19"/>
                                        </p:tgtEl>
                                        <p:attrNameLst>
                                          <p:attrName>style.rotation</p:attrName>
                                        </p:attrNameLst>
                                      </p:cBhvr>
                                      <p:tavLst>
                                        <p:tav tm="0">
                                          <p:val>
                                            <p:fltVal val="720"/>
                                          </p:val>
                                        </p:tav>
                                        <p:tav tm="100000">
                                          <p:val>
                                            <p:fltVal val="0"/>
                                          </p:val>
                                        </p:tav>
                                      </p:tavLst>
                                    </p:anim>
                                    <p:anim calcmode="lin" valueType="num">
                                      <p:cBhvr>
                                        <p:cTn id="208" dur="5000" fill="hold"/>
                                        <p:tgtEl>
                                          <p:spTgt spid="19"/>
                                        </p:tgtEl>
                                        <p:attrNameLst>
                                          <p:attrName>ppt_h</p:attrName>
                                        </p:attrNameLst>
                                      </p:cBhvr>
                                      <p:tavLst>
                                        <p:tav tm="0">
                                          <p:val>
                                            <p:fltVal val="0"/>
                                          </p:val>
                                        </p:tav>
                                        <p:tav tm="100000">
                                          <p:val>
                                            <p:strVal val="#ppt_h"/>
                                          </p:val>
                                        </p:tav>
                                      </p:tavLst>
                                    </p:anim>
                                    <p:anim calcmode="lin" valueType="num">
                                      <p:cBhvr>
                                        <p:cTn id="209" dur="5000" fill="hold"/>
                                        <p:tgtEl>
                                          <p:spTgt spid="19"/>
                                        </p:tgtEl>
                                        <p:attrNameLst>
                                          <p:attrName>ppt_w</p:attrName>
                                        </p:attrNameLst>
                                      </p:cBhvr>
                                      <p:tavLst>
                                        <p:tav tm="0">
                                          <p:val>
                                            <p:fltVal val="0"/>
                                          </p:val>
                                        </p:tav>
                                        <p:tav tm="100000">
                                          <p:val>
                                            <p:strVal val="#ppt_w"/>
                                          </p:val>
                                        </p:tav>
                                      </p:tavLst>
                                    </p:anim>
                                  </p:childTnLst>
                                </p:cTn>
                              </p:par>
                              <p:par>
                                <p:cTn id="210" presetID="35" presetClass="entr" presetSubtype="0" fill="hold" grpId="1" nodeType="withEffect">
                                  <p:stCondLst>
                                    <p:cond delay="0"/>
                                  </p:stCondLst>
                                  <p:childTnLst>
                                    <p:set>
                                      <p:cBhvr>
                                        <p:cTn id="211" dur="1" fill="hold">
                                          <p:stCondLst>
                                            <p:cond delay="0"/>
                                          </p:stCondLst>
                                        </p:cTn>
                                        <p:tgtEl>
                                          <p:spTgt spid="20"/>
                                        </p:tgtEl>
                                        <p:attrNameLst>
                                          <p:attrName>style.visibility</p:attrName>
                                        </p:attrNameLst>
                                      </p:cBhvr>
                                      <p:to>
                                        <p:strVal val="visible"/>
                                      </p:to>
                                    </p:set>
                                    <p:animEffect transition="in" filter="fade">
                                      <p:cBhvr>
                                        <p:cTn id="212" dur="5000"/>
                                        <p:tgtEl>
                                          <p:spTgt spid="20"/>
                                        </p:tgtEl>
                                      </p:cBhvr>
                                    </p:animEffect>
                                    <p:anim calcmode="lin" valueType="num">
                                      <p:cBhvr>
                                        <p:cTn id="213" dur="5000" fill="hold"/>
                                        <p:tgtEl>
                                          <p:spTgt spid="20"/>
                                        </p:tgtEl>
                                        <p:attrNameLst>
                                          <p:attrName>style.rotation</p:attrName>
                                        </p:attrNameLst>
                                      </p:cBhvr>
                                      <p:tavLst>
                                        <p:tav tm="0">
                                          <p:val>
                                            <p:fltVal val="720"/>
                                          </p:val>
                                        </p:tav>
                                        <p:tav tm="100000">
                                          <p:val>
                                            <p:fltVal val="0"/>
                                          </p:val>
                                        </p:tav>
                                      </p:tavLst>
                                    </p:anim>
                                    <p:anim calcmode="lin" valueType="num">
                                      <p:cBhvr>
                                        <p:cTn id="214" dur="5000" fill="hold"/>
                                        <p:tgtEl>
                                          <p:spTgt spid="20"/>
                                        </p:tgtEl>
                                        <p:attrNameLst>
                                          <p:attrName>ppt_h</p:attrName>
                                        </p:attrNameLst>
                                      </p:cBhvr>
                                      <p:tavLst>
                                        <p:tav tm="0">
                                          <p:val>
                                            <p:fltVal val="0"/>
                                          </p:val>
                                        </p:tav>
                                        <p:tav tm="100000">
                                          <p:val>
                                            <p:strVal val="#ppt_h"/>
                                          </p:val>
                                        </p:tav>
                                      </p:tavLst>
                                    </p:anim>
                                    <p:anim calcmode="lin" valueType="num">
                                      <p:cBhvr>
                                        <p:cTn id="215" dur="5000" fill="hold"/>
                                        <p:tgtEl>
                                          <p:spTgt spid="20"/>
                                        </p:tgtEl>
                                        <p:attrNameLst>
                                          <p:attrName>ppt_w</p:attrName>
                                        </p:attrNameLst>
                                      </p:cBhvr>
                                      <p:tavLst>
                                        <p:tav tm="0">
                                          <p:val>
                                            <p:fltVal val="0"/>
                                          </p:val>
                                        </p:tav>
                                        <p:tav tm="100000">
                                          <p:val>
                                            <p:strVal val="#ppt_w"/>
                                          </p:val>
                                        </p:tav>
                                      </p:tavLst>
                                    </p:anim>
                                  </p:childTnLst>
                                </p:cTn>
                              </p:par>
                              <p:par>
                                <p:cTn id="216" presetID="35" presetClass="entr" presetSubtype="0" fill="hold" grpId="1" nodeType="withEffect">
                                  <p:stCondLst>
                                    <p:cond delay="0"/>
                                  </p:stCondLst>
                                  <p:childTnLst>
                                    <p:set>
                                      <p:cBhvr>
                                        <p:cTn id="217" dur="1" fill="hold">
                                          <p:stCondLst>
                                            <p:cond delay="0"/>
                                          </p:stCondLst>
                                        </p:cTn>
                                        <p:tgtEl>
                                          <p:spTgt spid="21"/>
                                        </p:tgtEl>
                                        <p:attrNameLst>
                                          <p:attrName>style.visibility</p:attrName>
                                        </p:attrNameLst>
                                      </p:cBhvr>
                                      <p:to>
                                        <p:strVal val="visible"/>
                                      </p:to>
                                    </p:set>
                                    <p:animEffect transition="in" filter="fade">
                                      <p:cBhvr>
                                        <p:cTn id="218" dur="5000"/>
                                        <p:tgtEl>
                                          <p:spTgt spid="21"/>
                                        </p:tgtEl>
                                      </p:cBhvr>
                                    </p:animEffect>
                                    <p:anim calcmode="lin" valueType="num">
                                      <p:cBhvr>
                                        <p:cTn id="219" dur="5000" fill="hold"/>
                                        <p:tgtEl>
                                          <p:spTgt spid="21"/>
                                        </p:tgtEl>
                                        <p:attrNameLst>
                                          <p:attrName>style.rotation</p:attrName>
                                        </p:attrNameLst>
                                      </p:cBhvr>
                                      <p:tavLst>
                                        <p:tav tm="0">
                                          <p:val>
                                            <p:fltVal val="720"/>
                                          </p:val>
                                        </p:tav>
                                        <p:tav tm="100000">
                                          <p:val>
                                            <p:fltVal val="0"/>
                                          </p:val>
                                        </p:tav>
                                      </p:tavLst>
                                    </p:anim>
                                    <p:anim calcmode="lin" valueType="num">
                                      <p:cBhvr>
                                        <p:cTn id="220" dur="5000" fill="hold"/>
                                        <p:tgtEl>
                                          <p:spTgt spid="21"/>
                                        </p:tgtEl>
                                        <p:attrNameLst>
                                          <p:attrName>ppt_h</p:attrName>
                                        </p:attrNameLst>
                                      </p:cBhvr>
                                      <p:tavLst>
                                        <p:tav tm="0">
                                          <p:val>
                                            <p:fltVal val="0"/>
                                          </p:val>
                                        </p:tav>
                                        <p:tav tm="100000">
                                          <p:val>
                                            <p:strVal val="#ppt_h"/>
                                          </p:val>
                                        </p:tav>
                                      </p:tavLst>
                                    </p:anim>
                                    <p:anim calcmode="lin" valueType="num">
                                      <p:cBhvr>
                                        <p:cTn id="221" dur="5000" fill="hold"/>
                                        <p:tgtEl>
                                          <p:spTgt spid="21"/>
                                        </p:tgtEl>
                                        <p:attrNameLst>
                                          <p:attrName>ppt_w</p:attrName>
                                        </p:attrNameLst>
                                      </p:cBhvr>
                                      <p:tavLst>
                                        <p:tav tm="0">
                                          <p:val>
                                            <p:fltVal val="0"/>
                                          </p:val>
                                        </p:tav>
                                        <p:tav tm="100000">
                                          <p:val>
                                            <p:strVal val="#ppt_w"/>
                                          </p:val>
                                        </p:tav>
                                      </p:tavLst>
                                    </p:anim>
                                  </p:childTnLst>
                                </p:cTn>
                              </p:par>
                              <p:par>
                                <p:cTn id="222" presetID="35" presetClass="entr" presetSubtype="0" fill="hold" grpId="1" nodeType="withEffect">
                                  <p:stCondLst>
                                    <p:cond delay="0"/>
                                  </p:stCondLst>
                                  <p:childTnLst>
                                    <p:set>
                                      <p:cBhvr>
                                        <p:cTn id="223" dur="1" fill="hold">
                                          <p:stCondLst>
                                            <p:cond delay="0"/>
                                          </p:stCondLst>
                                        </p:cTn>
                                        <p:tgtEl>
                                          <p:spTgt spid="22"/>
                                        </p:tgtEl>
                                        <p:attrNameLst>
                                          <p:attrName>style.visibility</p:attrName>
                                        </p:attrNameLst>
                                      </p:cBhvr>
                                      <p:to>
                                        <p:strVal val="visible"/>
                                      </p:to>
                                    </p:set>
                                    <p:animEffect transition="in" filter="fade">
                                      <p:cBhvr>
                                        <p:cTn id="224" dur="5000"/>
                                        <p:tgtEl>
                                          <p:spTgt spid="22"/>
                                        </p:tgtEl>
                                      </p:cBhvr>
                                    </p:animEffect>
                                    <p:anim calcmode="lin" valueType="num">
                                      <p:cBhvr>
                                        <p:cTn id="225" dur="5000" fill="hold"/>
                                        <p:tgtEl>
                                          <p:spTgt spid="22"/>
                                        </p:tgtEl>
                                        <p:attrNameLst>
                                          <p:attrName>style.rotation</p:attrName>
                                        </p:attrNameLst>
                                      </p:cBhvr>
                                      <p:tavLst>
                                        <p:tav tm="0">
                                          <p:val>
                                            <p:fltVal val="720"/>
                                          </p:val>
                                        </p:tav>
                                        <p:tav tm="100000">
                                          <p:val>
                                            <p:fltVal val="0"/>
                                          </p:val>
                                        </p:tav>
                                      </p:tavLst>
                                    </p:anim>
                                    <p:anim calcmode="lin" valueType="num">
                                      <p:cBhvr>
                                        <p:cTn id="226" dur="5000" fill="hold"/>
                                        <p:tgtEl>
                                          <p:spTgt spid="22"/>
                                        </p:tgtEl>
                                        <p:attrNameLst>
                                          <p:attrName>ppt_h</p:attrName>
                                        </p:attrNameLst>
                                      </p:cBhvr>
                                      <p:tavLst>
                                        <p:tav tm="0">
                                          <p:val>
                                            <p:fltVal val="0"/>
                                          </p:val>
                                        </p:tav>
                                        <p:tav tm="100000">
                                          <p:val>
                                            <p:strVal val="#ppt_h"/>
                                          </p:val>
                                        </p:tav>
                                      </p:tavLst>
                                    </p:anim>
                                    <p:anim calcmode="lin" valueType="num">
                                      <p:cBhvr>
                                        <p:cTn id="227" dur="5000" fill="hold"/>
                                        <p:tgtEl>
                                          <p:spTgt spid="22"/>
                                        </p:tgtEl>
                                        <p:attrNameLst>
                                          <p:attrName>ppt_w</p:attrName>
                                        </p:attrNameLst>
                                      </p:cBhvr>
                                      <p:tavLst>
                                        <p:tav tm="0">
                                          <p:val>
                                            <p:fltVal val="0"/>
                                          </p:val>
                                        </p:tav>
                                        <p:tav tm="100000">
                                          <p:val>
                                            <p:strVal val="#ppt_w"/>
                                          </p:val>
                                        </p:tav>
                                      </p:tavLst>
                                    </p:anim>
                                  </p:childTnLst>
                                </p:cTn>
                              </p:par>
                              <p:par>
                                <p:cTn id="228" presetID="35" presetClass="entr" presetSubtype="0" fill="hold" grpId="1" nodeType="withEffect">
                                  <p:stCondLst>
                                    <p:cond delay="0"/>
                                  </p:stCondLst>
                                  <p:childTnLst>
                                    <p:set>
                                      <p:cBhvr>
                                        <p:cTn id="229" dur="1" fill="hold">
                                          <p:stCondLst>
                                            <p:cond delay="0"/>
                                          </p:stCondLst>
                                        </p:cTn>
                                        <p:tgtEl>
                                          <p:spTgt spid="23"/>
                                        </p:tgtEl>
                                        <p:attrNameLst>
                                          <p:attrName>style.visibility</p:attrName>
                                        </p:attrNameLst>
                                      </p:cBhvr>
                                      <p:to>
                                        <p:strVal val="visible"/>
                                      </p:to>
                                    </p:set>
                                    <p:animEffect transition="in" filter="fade">
                                      <p:cBhvr>
                                        <p:cTn id="230" dur="5000"/>
                                        <p:tgtEl>
                                          <p:spTgt spid="23"/>
                                        </p:tgtEl>
                                      </p:cBhvr>
                                    </p:animEffect>
                                    <p:anim calcmode="lin" valueType="num">
                                      <p:cBhvr>
                                        <p:cTn id="231" dur="5000" fill="hold"/>
                                        <p:tgtEl>
                                          <p:spTgt spid="23"/>
                                        </p:tgtEl>
                                        <p:attrNameLst>
                                          <p:attrName>style.rotation</p:attrName>
                                        </p:attrNameLst>
                                      </p:cBhvr>
                                      <p:tavLst>
                                        <p:tav tm="0">
                                          <p:val>
                                            <p:fltVal val="720"/>
                                          </p:val>
                                        </p:tav>
                                        <p:tav tm="100000">
                                          <p:val>
                                            <p:fltVal val="0"/>
                                          </p:val>
                                        </p:tav>
                                      </p:tavLst>
                                    </p:anim>
                                    <p:anim calcmode="lin" valueType="num">
                                      <p:cBhvr>
                                        <p:cTn id="232" dur="5000" fill="hold"/>
                                        <p:tgtEl>
                                          <p:spTgt spid="23"/>
                                        </p:tgtEl>
                                        <p:attrNameLst>
                                          <p:attrName>ppt_h</p:attrName>
                                        </p:attrNameLst>
                                      </p:cBhvr>
                                      <p:tavLst>
                                        <p:tav tm="0">
                                          <p:val>
                                            <p:fltVal val="0"/>
                                          </p:val>
                                        </p:tav>
                                        <p:tav tm="100000">
                                          <p:val>
                                            <p:strVal val="#ppt_h"/>
                                          </p:val>
                                        </p:tav>
                                      </p:tavLst>
                                    </p:anim>
                                    <p:anim calcmode="lin" valueType="num">
                                      <p:cBhvr>
                                        <p:cTn id="233" dur="5000" fill="hold"/>
                                        <p:tgtEl>
                                          <p:spTgt spid="23"/>
                                        </p:tgtEl>
                                        <p:attrNameLst>
                                          <p:attrName>ppt_w</p:attrName>
                                        </p:attrNameLst>
                                      </p:cBhvr>
                                      <p:tavLst>
                                        <p:tav tm="0">
                                          <p:val>
                                            <p:fltVal val="0"/>
                                          </p:val>
                                        </p:tav>
                                        <p:tav tm="100000">
                                          <p:val>
                                            <p:strVal val="#ppt_w"/>
                                          </p:val>
                                        </p:tav>
                                      </p:tavLst>
                                    </p:anim>
                                  </p:childTnLst>
                                </p:cTn>
                              </p:par>
                              <p:par>
                                <p:cTn id="234" presetID="35" presetClass="entr" presetSubtype="0" fill="hold" grpId="1" nodeType="withEffect">
                                  <p:stCondLst>
                                    <p:cond delay="0"/>
                                  </p:stCondLst>
                                  <p:childTnLst>
                                    <p:set>
                                      <p:cBhvr>
                                        <p:cTn id="235" dur="1" fill="hold">
                                          <p:stCondLst>
                                            <p:cond delay="0"/>
                                          </p:stCondLst>
                                        </p:cTn>
                                        <p:tgtEl>
                                          <p:spTgt spid="24"/>
                                        </p:tgtEl>
                                        <p:attrNameLst>
                                          <p:attrName>style.visibility</p:attrName>
                                        </p:attrNameLst>
                                      </p:cBhvr>
                                      <p:to>
                                        <p:strVal val="visible"/>
                                      </p:to>
                                    </p:set>
                                    <p:animEffect transition="in" filter="fade">
                                      <p:cBhvr>
                                        <p:cTn id="236" dur="5000"/>
                                        <p:tgtEl>
                                          <p:spTgt spid="24"/>
                                        </p:tgtEl>
                                      </p:cBhvr>
                                    </p:animEffect>
                                    <p:anim calcmode="lin" valueType="num">
                                      <p:cBhvr>
                                        <p:cTn id="237" dur="5000" fill="hold"/>
                                        <p:tgtEl>
                                          <p:spTgt spid="24"/>
                                        </p:tgtEl>
                                        <p:attrNameLst>
                                          <p:attrName>style.rotation</p:attrName>
                                        </p:attrNameLst>
                                      </p:cBhvr>
                                      <p:tavLst>
                                        <p:tav tm="0">
                                          <p:val>
                                            <p:fltVal val="720"/>
                                          </p:val>
                                        </p:tav>
                                        <p:tav tm="100000">
                                          <p:val>
                                            <p:fltVal val="0"/>
                                          </p:val>
                                        </p:tav>
                                      </p:tavLst>
                                    </p:anim>
                                    <p:anim calcmode="lin" valueType="num">
                                      <p:cBhvr>
                                        <p:cTn id="238" dur="5000" fill="hold"/>
                                        <p:tgtEl>
                                          <p:spTgt spid="24"/>
                                        </p:tgtEl>
                                        <p:attrNameLst>
                                          <p:attrName>ppt_h</p:attrName>
                                        </p:attrNameLst>
                                      </p:cBhvr>
                                      <p:tavLst>
                                        <p:tav tm="0">
                                          <p:val>
                                            <p:fltVal val="0"/>
                                          </p:val>
                                        </p:tav>
                                        <p:tav tm="100000">
                                          <p:val>
                                            <p:strVal val="#ppt_h"/>
                                          </p:val>
                                        </p:tav>
                                      </p:tavLst>
                                    </p:anim>
                                    <p:anim calcmode="lin" valueType="num">
                                      <p:cBhvr>
                                        <p:cTn id="239" dur="5000" fill="hold"/>
                                        <p:tgtEl>
                                          <p:spTgt spid="24"/>
                                        </p:tgtEl>
                                        <p:attrNameLst>
                                          <p:attrName>ppt_w</p:attrName>
                                        </p:attrNameLst>
                                      </p:cBhvr>
                                      <p:tavLst>
                                        <p:tav tm="0">
                                          <p:val>
                                            <p:fltVal val="0"/>
                                          </p:val>
                                        </p:tav>
                                        <p:tav tm="100000">
                                          <p:val>
                                            <p:strVal val="#ppt_w"/>
                                          </p:val>
                                        </p:tav>
                                      </p:tavLst>
                                    </p:anim>
                                  </p:childTnLst>
                                </p:cTn>
                              </p:par>
                              <p:par>
                                <p:cTn id="240" presetID="35" presetClass="entr" presetSubtype="0" fill="hold" grpId="1" nodeType="withEffect">
                                  <p:stCondLst>
                                    <p:cond delay="0"/>
                                  </p:stCondLst>
                                  <p:childTnLst>
                                    <p:set>
                                      <p:cBhvr>
                                        <p:cTn id="241" dur="1" fill="hold">
                                          <p:stCondLst>
                                            <p:cond delay="0"/>
                                          </p:stCondLst>
                                        </p:cTn>
                                        <p:tgtEl>
                                          <p:spTgt spid="25"/>
                                        </p:tgtEl>
                                        <p:attrNameLst>
                                          <p:attrName>style.visibility</p:attrName>
                                        </p:attrNameLst>
                                      </p:cBhvr>
                                      <p:to>
                                        <p:strVal val="visible"/>
                                      </p:to>
                                    </p:set>
                                    <p:animEffect transition="in" filter="fade">
                                      <p:cBhvr>
                                        <p:cTn id="242" dur="5000"/>
                                        <p:tgtEl>
                                          <p:spTgt spid="25"/>
                                        </p:tgtEl>
                                      </p:cBhvr>
                                    </p:animEffect>
                                    <p:anim calcmode="lin" valueType="num">
                                      <p:cBhvr>
                                        <p:cTn id="243" dur="5000" fill="hold"/>
                                        <p:tgtEl>
                                          <p:spTgt spid="25"/>
                                        </p:tgtEl>
                                        <p:attrNameLst>
                                          <p:attrName>style.rotation</p:attrName>
                                        </p:attrNameLst>
                                      </p:cBhvr>
                                      <p:tavLst>
                                        <p:tav tm="0">
                                          <p:val>
                                            <p:fltVal val="720"/>
                                          </p:val>
                                        </p:tav>
                                        <p:tav tm="100000">
                                          <p:val>
                                            <p:fltVal val="0"/>
                                          </p:val>
                                        </p:tav>
                                      </p:tavLst>
                                    </p:anim>
                                    <p:anim calcmode="lin" valueType="num">
                                      <p:cBhvr>
                                        <p:cTn id="244" dur="5000" fill="hold"/>
                                        <p:tgtEl>
                                          <p:spTgt spid="25"/>
                                        </p:tgtEl>
                                        <p:attrNameLst>
                                          <p:attrName>ppt_h</p:attrName>
                                        </p:attrNameLst>
                                      </p:cBhvr>
                                      <p:tavLst>
                                        <p:tav tm="0">
                                          <p:val>
                                            <p:fltVal val="0"/>
                                          </p:val>
                                        </p:tav>
                                        <p:tav tm="100000">
                                          <p:val>
                                            <p:strVal val="#ppt_h"/>
                                          </p:val>
                                        </p:tav>
                                      </p:tavLst>
                                    </p:anim>
                                    <p:anim calcmode="lin" valueType="num">
                                      <p:cBhvr>
                                        <p:cTn id="245" dur="5000" fill="hold"/>
                                        <p:tgtEl>
                                          <p:spTgt spid="25"/>
                                        </p:tgtEl>
                                        <p:attrNameLst>
                                          <p:attrName>ppt_w</p:attrName>
                                        </p:attrNameLst>
                                      </p:cBhvr>
                                      <p:tavLst>
                                        <p:tav tm="0">
                                          <p:val>
                                            <p:fltVal val="0"/>
                                          </p:val>
                                        </p:tav>
                                        <p:tav tm="100000">
                                          <p:val>
                                            <p:strVal val="#ppt_w"/>
                                          </p:val>
                                        </p:tav>
                                      </p:tavLst>
                                    </p:anim>
                                  </p:childTnLst>
                                </p:cTn>
                              </p:par>
                              <p:par>
                                <p:cTn id="246" presetID="35" presetClass="entr" presetSubtype="0" fill="hold" grpId="1" nodeType="withEffect">
                                  <p:stCondLst>
                                    <p:cond delay="0"/>
                                  </p:stCondLst>
                                  <p:childTnLst>
                                    <p:set>
                                      <p:cBhvr>
                                        <p:cTn id="247" dur="1" fill="hold">
                                          <p:stCondLst>
                                            <p:cond delay="0"/>
                                          </p:stCondLst>
                                        </p:cTn>
                                        <p:tgtEl>
                                          <p:spTgt spid="26"/>
                                        </p:tgtEl>
                                        <p:attrNameLst>
                                          <p:attrName>style.visibility</p:attrName>
                                        </p:attrNameLst>
                                      </p:cBhvr>
                                      <p:to>
                                        <p:strVal val="visible"/>
                                      </p:to>
                                    </p:set>
                                    <p:animEffect transition="in" filter="fade">
                                      <p:cBhvr>
                                        <p:cTn id="248" dur="5000"/>
                                        <p:tgtEl>
                                          <p:spTgt spid="26"/>
                                        </p:tgtEl>
                                      </p:cBhvr>
                                    </p:animEffect>
                                    <p:anim calcmode="lin" valueType="num">
                                      <p:cBhvr>
                                        <p:cTn id="249" dur="5000" fill="hold"/>
                                        <p:tgtEl>
                                          <p:spTgt spid="26"/>
                                        </p:tgtEl>
                                        <p:attrNameLst>
                                          <p:attrName>style.rotation</p:attrName>
                                        </p:attrNameLst>
                                      </p:cBhvr>
                                      <p:tavLst>
                                        <p:tav tm="0">
                                          <p:val>
                                            <p:fltVal val="720"/>
                                          </p:val>
                                        </p:tav>
                                        <p:tav tm="100000">
                                          <p:val>
                                            <p:fltVal val="0"/>
                                          </p:val>
                                        </p:tav>
                                      </p:tavLst>
                                    </p:anim>
                                    <p:anim calcmode="lin" valueType="num">
                                      <p:cBhvr>
                                        <p:cTn id="250" dur="5000" fill="hold"/>
                                        <p:tgtEl>
                                          <p:spTgt spid="26"/>
                                        </p:tgtEl>
                                        <p:attrNameLst>
                                          <p:attrName>ppt_h</p:attrName>
                                        </p:attrNameLst>
                                      </p:cBhvr>
                                      <p:tavLst>
                                        <p:tav tm="0">
                                          <p:val>
                                            <p:fltVal val="0"/>
                                          </p:val>
                                        </p:tav>
                                        <p:tav tm="100000">
                                          <p:val>
                                            <p:strVal val="#ppt_h"/>
                                          </p:val>
                                        </p:tav>
                                      </p:tavLst>
                                    </p:anim>
                                    <p:anim calcmode="lin" valueType="num">
                                      <p:cBhvr>
                                        <p:cTn id="251" dur="5000" fill="hold"/>
                                        <p:tgtEl>
                                          <p:spTgt spid="26"/>
                                        </p:tgtEl>
                                        <p:attrNameLst>
                                          <p:attrName>ppt_w</p:attrName>
                                        </p:attrNameLst>
                                      </p:cBhvr>
                                      <p:tavLst>
                                        <p:tav tm="0">
                                          <p:val>
                                            <p:fltVal val="0"/>
                                          </p:val>
                                        </p:tav>
                                        <p:tav tm="100000">
                                          <p:val>
                                            <p:strVal val="#ppt_w"/>
                                          </p:val>
                                        </p:tav>
                                      </p:tavLst>
                                    </p:anim>
                                  </p:childTnLst>
                                </p:cTn>
                              </p:par>
                              <p:par>
                                <p:cTn id="252" presetID="35" presetClass="entr" presetSubtype="0" fill="hold" grpId="1" nodeType="withEffect">
                                  <p:stCondLst>
                                    <p:cond delay="0"/>
                                  </p:stCondLst>
                                  <p:childTnLst>
                                    <p:set>
                                      <p:cBhvr>
                                        <p:cTn id="253" dur="1" fill="hold">
                                          <p:stCondLst>
                                            <p:cond delay="0"/>
                                          </p:stCondLst>
                                        </p:cTn>
                                        <p:tgtEl>
                                          <p:spTgt spid="27"/>
                                        </p:tgtEl>
                                        <p:attrNameLst>
                                          <p:attrName>style.visibility</p:attrName>
                                        </p:attrNameLst>
                                      </p:cBhvr>
                                      <p:to>
                                        <p:strVal val="visible"/>
                                      </p:to>
                                    </p:set>
                                    <p:animEffect transition="in" filter="fade">
                                      <p:cBhvr>
                                        <p:cTn id="254" dur="5000"/>
                                        <p:tgtEl>
                                          <p:spTgt spid="27"/>
                                        </p:tgtEl>
                                      </p:cBhvr>
                                    </p:animEffect>
                                    <p:anim calcmode="lin" valueType="num">
                                      <p:cBhvr>
                                        <p:cTn id="255" dur="5000" fill="hold"/>
                                        <p:tgtEl>
                                          <p:spTgt spid="27"/>
                                        </p:tgtEl>
                                        <p:attrNameLst>
                                          <p:attrName>style.rotation</p:attrName>
                                        </p:attrNameLst>
                                      </p:cBhvr>
                                      <p:tavLst>
                                        <p:tav tm="0">
                                          <p:val>
                                            <p:fltVal val="720"/>
                                          </p:val>
                                        </p:tav>
                                        <p:tav tm="100000">
                                          <p:val>
                                            <p:fltVal val="0"/>
                                          </p:val>
                                        </p:tav>
                                      </p:tavLst>
                                    </p:anim>
                                    <p:anim calcmode="lin" valueType="num">
                                      <p:cBhvr>
                                        <p:cTn id="256" dur="5000" fill="hold"/>
                                        <p:tgtEl>
                                          <p:spTgt spid="27"/>
                                        </p:tgtEl>
                                        <p:attrNameLst>
                                          <p:attrName>ppt_h</p:attrName>
                                        </p:attrNameLst>
                                      </p:cBhvr>
                                      <p:tavLst>
                                        <p:tav tm="0">
                                          <p:val>
                                            <p:fltVal val="0"/>
                                          </p:val>
                                        </p:tav>
                                        <p:tav tm="100000">
                                          <p:val>
                                            <p:strVal val="#ppt_h"/>
                                          </p:val>
                                        </p:tav>
                                      </p:tavLst>
                                    </p:anim>
                                    <p:anim calcmode="lin" valueType="num">
                                      <p:cBhvr>
                                        <p:cTn id="257" dur="5000" fill="hold"/>
                                        <p:tgtEl>
                                          <p:spTgt spid="27"/>
                                        </p:tgtEl>
                                        <p:attrNameLst>
                                          <p:attrName>ppt_w</p:attrName>
                                        </p:attrNameLst>
                                      </p:cBhvr>
                                      <p:tavLst>
                                        <p:tav tm="0">
                                          <p:val>
                                            <p:fltVal val="0"/>
                                          </p:val>
                                        </p:tav>
                                        <p:tav tm="100000">
                                          <p:val>
                                            <p:strVal val="#ppt_w"/>
                                          </p:val>
                                        </p:tav>
                                      </p:tavLst>
                                    </p:anim>
                                  </p:childTnLst>
                                </p:cTn>
                              </p:par>
                              <p:par>
                                <p:cTn id="258" presetID="35" presetClass="entr" presetSubtype="0" fill="hold" grpId="1" nodeType="withEffect">
                                  <p:stCondLst>
                                    <p:cond delay="0"/>
                                  </p:stCondLst>
                                  <p:childTnLst>
                                    <p:set>
                                      <p:cBhvr>
                                        <p:cTn id="259" dur="1" fill="hold">
                                          <p:stCondLst>
                                            <p:cond delay="0"/>
                                          </p:stCondLst>
                                        </p:cTn>
                                        <p:tgtEl>
                                          <p:spTgt spid="28"/>
                                        </p:tgtEl>
                                        <p:attrNameLst>
                                          <p:attrName>style.visibility</p:attrName>
                                        </p:attrNameLst>
                                      </p:cBhvr>
                                      <p:to>
                                        <p:strVal val="visible"/>
                                      </p:to>
                                    </p:set>
                                    <p:animEffect transition="in" filter="fade">
                                      <p:cBhvr>
                                        <p:cTn id="260" dur="5000"/>
                                        <p:tgtEl>
                                          <p:spTgt spid="28"/>
                                        </p:tgtEl>
                                      </p:cBhvr>
                                    </p:animEffect>
                                    <p:anim calcmode="lin" valueType="num">
                                      <p:cBhvr>
                                        <p:cTn id="261" dur="5000" fill="hold"/>
                                        <p:tgtEl>
                                          <p:spTgt spid="28"/>
                                        </p:tgtEl>
                                        <p:attrNameLst>
                                          <p:attrName>style.rotation</p:attrName>
                                        </p:attrNameLst>
                                      </p:cBhvr>
                                      <p:tavLst>
                                        <p:tav tm="0">
                                          <p:val>
                                            <p:fltVal val="720"/>
                                          </p:val>
                                        </p:tav>
                                        <p:tav tm="100000">
                                          <p:val>
                                            <p:fltVal val="0"/>
                                          </p:val>
                                        </p:tav>
                                      </p:tavLst>
                                    </p:anim>
                                    <p:anim calcmode="lin" valueType="num">
                                      <p:cBhvr>
                                        <p:cTn id="262" dur="5000" fill="hold"/>
                                        <p:tgtEl>
                                          <p:spTgt spid="28"/>
                                        </p:tgtEl>
                                        <p:attrNameLst>
                                          <p:attrName>ppt_h</p:attrName>
                                        </p:attrNameLst>
                                      </p:cBhvr>
                                      <p:tavLst>
                                        <p:tav tm="0">
                                          <p:val>
                                            <p:fltVal val="0"/>
                                          </p:val>
                                        </p:tav>
                                        <p:tav tm="100000">
                                          <p:val>
                                            <p:strVal val="#ppt_h"/>
                                          </p:val>
                                        </p:tav>
                                      </p:tavLst>
                                    </p:anim>
                                    <p:anim calcmode="lin" valueType="num">
                                      <p:cBhvr>
                                        <p:cTn id="263" dur="5000" fill="hold"/>
                                        <p:tgtEl>
                                          <p:spTgt spid="28"/>
                                        </p:tgtEl>
                                        <p:attrNameLst>
                                          <p:attrName>ppt_w</p:attrName>
                                        </p:attrNameLst>
                                      </p:cBhvr>
                                      <p:tavLst>
                                        <p:tav tm="0">
                                          <p:val>
                                            <p:fltVal val="0"/>
                                          </p:val>
                                        </p:tav>
                                        <p:tav tm="100000">
                                          <p:val>
                                            <p:strVal val="#ppt_w"/>
                                          </p:val>
                                        </p:tav>
                                      </p:tavLst>
                                    </p:anim>
                                  </p:childTnLst>
                                </p:cTn>
                              </p:par>
                              <p:par>
                                <p:cTn id="264" presetID="35" presetClass="entr" presetSubtype="0" fill="hold" grpId="1" nodeType="withEffect">
                                  <p:stCondLst>
                                    <p:cond delay="0"/>
                                  </p:stCondLst>
                                  <p:childTnLst>
                                    <p:set>
                                      <p:cBhvr>
                                        <p:cTn id="265" dur="1" fill="hold">
                                          <p:stCondLst>
                                            <p:cond delay="0"/>
                                          </p:stCondLst>
                                        </p:cTn>
                                        <p:tgtEl>
                                          <p:spTgt spid="29"/>
                                        </p:tgtEl>
                                        <p:attrNameLst>
                                          <p:attrName>style.visibility</p:attrName>
                                        </p:attrNameLst>
                                      </p:cBhvr>
                                      <p:to>
                                        <p:strVal val="visible"/>
                                      </p:to>
                                    </p:set>
                                    <p:animEffect transition="in" filter="fade">
                                      <p:cBhvr>
                                        <p:cTn id="266" dur="5000"/>
                                        <p:tgtEl>
                                          <p:spTgt spid="29"/>
                                        </p:tgtEl>
                                      </p:cBhvr>
                                    </p:animEffect>
                                    <p:anim calcmode="lin" valueType="num">
                                      <p:cBhvr>
                                        <p:cTn id="267" dur="5000" fill="hold"/>
                                        <p:tgtEl>
                                          <p:spTgt spid="29"/>
                                        </p:tgtEl>
                                        <p:attrNameLst>
                                          <p:attrName>style.rotation</p:attrName>
                                        </p:attrNameLst>
                                      </p:cBhvr>
                                      <p:tavLst>
                                        <p:tav tm="0">
                                          <p:val>
                                            <p:fltVal val="720"/>
                                          </p:val>
                                        </p:tav>
                                        <p:tav tm="100000">
                                          <p:val>
                                            <p:fltVal val="0"/>
                                          </p:val>
                                        </p:tav>
                                      </p:tavLst>
                                    </p:anim>
                                    <p:anim calcmode="lin" valueType="num">
                                      <p:cBhvr>
                                        <p:cTn id="268" dur="5000" fill="hold"/>
                                        <p:tgtEl>
                                          <p:spTgt spid="29"/>
                                        </p:tgtEl>
                                        <p:attrNameLst>
                                          <p:attrName>ppt_h</p:attrName>
                                        </p:attrNameLst>
                                      </p:cBhvr>
                                      <p:tavLst>
                                        <p:tav tm="0">
                                          <p:val>
                                            <p:fltVal val="0"/>
                                          </p:val>
                                        </p:tav>
                                        <p:tav tm="100000">
                                          <p:val>
                                            <p:strVal val="#ppt_h"/>
                                          </p:val>
                                        </p:tav>
                                      </p:tavLst>
                                    </p:anim>
                                    <p:anim calcmode="lin" valueType="num">
                                      <p:cBhvr>
                                        <p:cTn id="269" dur="5000" fill="hold"/>
                                        <p:tgtEl>
                                          <p:spTgt spid="29"/>
                                        </p:tgtEl>
                                        <p:attrNameLst>
                                          <p:attrName>ppt_w</p:attrName>
                                        </p:attrNameLst>
                                      </p:cBhvr>
                                      <p:tavLst>
                                        <p:tav tm="0">
                                          <p:val>
                                            <p:fltVal val="0"/>
                                          </p:val>
                                        </p:tav>
                                        <p:tav tm="100000">
                                          <p:val>
                                            <p:strVal val="#ppt_w"/>
                                          </p:val>
                                        </p:tav>
                                      </p:tavLst>
                                    </p:anim>
                                  </p:childTnLst>
                                </p:cTn>
                              </p:par>
                              <p:par>
                                <p:cTn id="270" presetID="35" presetClass="entr" presetSubtype="0" fill="hold" grpId="1" nodeType="withEffect">
                                  <p:stCondLst>
                                    <p:cond delay="0"/>
                                  </p:stCondLst>
                                  <p:childTnLst>
                                    <p:set>
                                      <p:cBhvr>
                                        <p:cTn id="271" dur="1" fill="hold">
                                          <p:stCondLst>
                                            <p:cond delay="0"/>
                                          </p:stCondLst>
                                        </p:cTn>
                                        <p:tgtEl>
                                          <p:spTgt spid="30"/>
                                        </p:tgtEl>
                                        <p:attrNameLst>
                                          <p:attrName>style.visibility</p:attrName>
                                        </p:attrNameLst>
                                      </p:cBhvr>
                                      <p:to>
                                        <p:strVal val="visible"/>
                                      </p:to>
                                    </p:set>
                                    <p:animEffect transition="in" filter="fade">
                                      <p:cBhvr>
                                        <p:cTn id="272" dur="5000"/>
                                        <p:tgtEl>
                                          <p:spTgt spid="30"/>
                                        </p:tgtEl>
                                      </p:cBhvr>
                                    </p:animEffect>
                                    <p:anim calcmode="lin" valueType="num">
                                      <p:cBhvr>
                                        <p:cTn id="273" dur="5000" fill="hold"/>
                                        <p:tgtEl>
                                          <p:spTgt spid="30"/>
                                        </p:tgtEl>
                                        <p:attrNameLst>
                                          <p:attrName>style.rotation</p:attrName>
                                        </p:attrNameLst>
                                      </p:cBhvr>
                                      <p:tavLst>
                                        <p:tav tm="0">
                                          <p:val>
                                            <p:fltVal val="720"/>
                                          </p:val>
                                        </p:tav>
                                        <p:tav tm="100000">
                                          <p:val>
                                            <p:fltVal val="0"/>
                                          </p:val>
                                        </p:tav>
                                      </p:tavLst>
                                    </p:anim>
                                    <p:anim calcmode="lin" valueType="num">
                                      <p:cBhvr>
                                        <p:cTn id="274" dur="5000" fill="hold"/>
                                        <p:tgtEl>
                                          <p:spTgt spid="30"/>
                                        </p:tgtEl>
                                        <p:attrNameLst>
                                          <p:attrName>ppt_h</p:attrName>
                                        </p:attrNameLst>
                                      </p:cBhvr>
                                      <p:tavLst>
                                        <p:tav tm="0">
                                          <p:val>
                                            <p:fltVal val="0"/>
                                          </p:val>
                                        </p:tav>
                                        <p:tav tm="100000">
                                          <p:val>
                                            <p:strVal val="#ppt_h"/>
                                          </p:val>
                                        </p:tav>
                                      </p:tavLst>
                                    </p:anim>
                                    <p:anim calcmode="lin" valueType="num">
                                      <p:cBhvr>
                                        <p:cTn id="275" dur="5000" fill="hold"/>
                                        <p:tgtEl>
                                          <p:spTgt spid="30"/>
                                        </p:tgtEl>
                                        <p:attrNameLst>
                                          <p:attrName>ppt_w</p:attrName>
                                        </p:attrNameLst>
                                      </p:cBhvr>
                                      <p:tavLst>
                                        <p:tav tm="0">
                                          <p:val>
                                            <p:fltVal val="0"/>
                                          </p:val>
                                        </p:tav>
                                        <p:tav tm="100000">
                                          <p:val>
                                            <p:strVal val="#ppt_w"/>
                                          </p:val>
                                        </p:tav>
                                      </p:tavLst>
                                    </p:anim>
                                  </p:childTnLst>
                                </p:cTn>
                              </p:par>
                              <p:par>
                                <p:cTn id="276" presetID="35" presetClass="entr" presetSubtype="0" fill="hold" grpId="1" nodeType="withEffect">
                                  <p:stCondLst>
                                    <p:cond delay="0"/>
                                  </p:stCondLst>
                                  <p:childTnLst>
                                    <p:set>
                                      <p:cBhvr>
                                        <p:cTn id="277" dur="1" fill="hold">
                                          <p:stCondLst>
                                            <p:cond delay="0"/>
                                          </p:stCondLst>
                                        </p:cTn>
                                        <p:tgtEl>
                                          <p:spTgt spid="31"/>
                                        </p:tgtEl>
                                        <p:attrNameLst>
                                          <p:attrName>style.visibility</p:attrName>
                                        </p:attrNameLst>
                                      </p:cBhvr>
                                      <p:to>
                                        <p:strVal val="visible"/>
                                      </p:to>
                                    </p:set>
                                    <p:animEffect transition="in" filter="fade">
                                      <p:cBhvr>
                                        <p:cTn id="278" dur="5000"/>
                                        <p:tgtEl>
                                          <p:spTgt spid="31"/>
                                        </p:tgtEl>
                                      </p:cBhvr>
                                    </p:animEffect>
                                    <p:anim calcmode="lin" valueType="num">
                                      <p:cBhvr>
                                        <p:cTn id="279" dur="5000" fill="hold"/>
                                        <p:tgtEl>
                                          <p:spTgt spid="31"/>
                                        </p:tgtEl>
                                        <p:attrNameLst>
                                          <p:attrName>style.rotation</p:attrName>
                                        </p:attrNameLst>
                                      </p:cBhvr>
                                      <p:tavLst>
                                        <p:tav tm="0">
                                          <p:val>
                                            <p:fltVal val="720"/>
                                          </p:val>
                                        </p:tav>
                                        <p:tav tm="100000">
                                          <p:val>
                                            <p:fltVal val="0"/>
                                          </p:val>
                                        </p:tav>
                                      </p:tavLst>
                                    </p:anim>
                                    <p:anim calcmode="lin" valueType="num">
                                      <p:cBhvr>
                                        <p:cTn id="280" dur="5000" fill="hold"/>
                                        <p:tgtEl>
                                          <p:spTgt spid="31"/>
                                        </p:tgtEl>
                                        <p:attrNameLst>
                                          <p:attrName>ppt_h</p:attrName>
                                        </p:attrNameLst>
                                      </p:cBhvr>
                                      <p:tavLst>
                                        <p:tav tm="0">
                                          <p:val>
                                            <p:fltVal val="0"/>
                                          </p:val>
                                        </p:tav>
                                        <p:tav tm="100000">
                                          <p:val>
                                            <p:strVal val="#ppt_h"/>
                                          </p:val>
                                        </p:tav>
                                      </p:tavLst>
                                    </p:anim>
                                    <p:anim calcmode="lin" valueType="num">
                                      <p:cBhvr>
                                        <p:cTn id="281" dur="5000" fill="hold"/>
                                        <p:tgtEl>
                                          <p:spTgt spid="31"/>
                                        </p:tgtEl>
                                        <p:attrNameLst>
                                          <p:attrName>ppt_w</p:attrName>
                                        </p:attrNameLst>
                                      </p:cBhvr>
                                      <p:tavLst>
                                        <p:tav tm="0">
                                          <p:val>
                                            <p:fltVal val="0"/>
                                          </p:val>
                                        </p:tav>
                                        <p:tav tm="100000">
                                          <p:val>
                                            <p:strVal val="#ppt_w"/>
                                          </p:val>
                                        </p:tav>
                                      </p:tavLst>
                                    </p:anim>
                                  </p:childTnLst>
                                </p:cTn>
                              </p:par>
                              <p:par>
                                <p:cTn id="282" presetID="35" presetClass="entr" presetSubtype="0" fill="hold" grpId="1" nodeType="withEffect">
                                  <p:stCondLst>
                                    <p:cond delay="0"/>
                                  </p:stCondLst>
                                  <p:childTnLst>
                                    <p:set>
                                      <p:cBhvr>
                                        <p:cTn id="283" dur="1" fill="hold">
                                          <p:stCondLst>
                                            <p:cond delay="0"/>
                                          </p:stCondLst>
                                        </p:cTn>
                                        <p:tgtEl>
                                          <p:spTgt spid="32"/>
                                        </p:tgtEl>
                                        <p:attrNameLst>
                                          <p:attrName>style.visibility</p:attrName>
                                        </p:attrNameLst>
                                      </p:cBhvr>
                                      <p:to>
                                        <p:strVal val="visible"/>
                                      </p:to>
                                    </p:set>
                                    <p:animEffect transition="in" filter="fade">
                                      <p:cBhvr>
                                        <p:cTn id="284" dur="5000"/>
                                        <p:tgtEl>
                                          <p:spTgt spid="32"/>
                                        </p:tgtEl>
                                      </p:cBhvr>
                                    </p:animEffect>
                                    <p:anim calcmode="lin" valueType="num">
                                      <p:cBhvr>
                                        <p:cTn id="285" dur="5000" fill="hold"/>
                                        <p:tgtEl>
                                          <p:spTgt spid="32"/>
                                        </p:tgtEl>
                                        <p:attrNameLst>
                                          <p:attrName>style.rotation</p:attrName>
                                        </p:attrNameLst>
                                      </p:cBhvr>
                                      <p:tavLst>
                                        <p:tav tm="0">
                                          <p:val>
                                            <p:fltVal val="720"/>
                                          </p:val>
                                        </p:tav>
                                        <p:tav tm="100000">
                                          <p:val>
                                            <p:fltVal val="0"/>
                                          </p:val>
                                        </p:tav>
                                      </p:tavLst>
                                    </p:anim>
                                    <p:anim calcmode="lin" valueType="num">
                                      <p:cBhvr>
                                        <p:cTn id="286" dur="5000" fill="hold"/>
                                        <p:tgtEl>
                                          <p:spTgt spid="32"/>
                                        </p:tgtEl>
                                        <p:attrNameLst>
                                          <p:attrName>ppt_h</p:attrName>
                                        </p:attrNameLst>
                                      </p:cBhvr>
                                      <p:tavLst>
                                        <p:tav tm="0">
                                          <p:val>
                                            <p:fltVal val="0"/>
                                          </p:val>
                                        </p:tav>
                                        <p:tav tm="100000">
                                          <p:val>
                                            <p:strVal val="#ppt_h"/>
                                          </p:val>
                                        </p:tav>
                                      </p:tavLst>
                                    </p:anim>
                                    <p:anim calcmode="lin" valueType="num">
                                      <p:cBhvr>
                                        <p:cTn id="287" dur="5000" fill="hold"/>
                                        <p:tgtEl>
                                          <p:spTgt spid="32"/>
                                        </p:tgtEl>
                                        <p:attrNameLst>
                                          <p:attrName>ppt_w</p:attrName>
                                        </p:attrNameLst>
                                      </p:cBhvr>
                                      <p:tavLst>
                                        <p:tav tm="0">
                                          <p:val>
                                            <p:fltVal val="0"/>
                                          </p:val>
                                        </p:tav>
                                        <p:tav tm="100000">
                                          <p:val>
                                            <p:strVal val="#ppt_w"/>
                                          </p:val>
                                        </p:tav>
                                      </p:tavLst>
                                    </p:anim>
                                  </p:childTnLst>
                                </p:cTn>
                              </p:par>
                            </p:childTnLst>
                          </p:cTn>
                        </p:par>
                        <p:par>
                          <p:cTn id="288" fill="hold">
                            <p:stCondLst>
                              <p:cond delay="5000"/>
                            </p:stCondLst>
                            <p:childTnLst>
                              <p:par>
                                <p:cTn id="289" presetID="23" presetClass="exit" presetSubtype="544" fill="hold" grpId="2" nodeType="afterEffect">
                                  <p:stCondLst>
                                    <p:cond delay="0"/>
                                  </p:stCondLst>
                                  <p:childTnLst>
                                    <p:anim calcmode="lin" valueType="num">
                                      <p:cBhvr>
                                        <p:cTn id="290" dur="5000"/>
                                        <p:tgtEl>
                                          <p:spTgt spid="5"/>
                                        </p:tgtEl>
                                        <p:attrNameLst>
                                          <p:attrName>ppt_w</p:attrName>
                                        </p:attrNameLst>
                                      </p:cBhvr>
                                      <p:tavLst>
                                        <p:tav tm="0">
                                          <p:val>
                                            <p:strVal val="ppt_w"/>
                                          </p:val>
                                        </p:tav>
                                        <p:tav tm="100000">
                                          <p:val>
                                            <p:fltVal val="0"/>
                                          </p:val>
                                        </p:tav>
                                      </p:tavLst>
                                    </p:anim>
                                    <p:anim calcmode="lin" valueType="num">
                                      <p:cBhvr>
                                        <p:cTn id="291" dur="5000"/>
                                        <p:tgtEl>
                                          <p:spTgt spid="5"/>
                                        </p:tgtEl>
                                        <p:attrNameLst>
                                          <p:attrName>ppt_h</p:attrName>
                                        </p:attrNameLst>
                                      </p:cBhvr>
                                      <p:tavLst>
                                        <p:tav tm="0">
                                          <p:val>
                                            <p:strVal val="ppt_h"/>
                                          </p:val>
                                        </p:tav>
                                        <p:tav tm="100000">
                                          <p:val>
                                            <p:fltVal val="0"/>
                                          </p:val>
                                        </p:tav>
                                      </p:tavLst>
                                    </p:anim>
                                    <p:anim calcmode="lin" valueType="num">
                                      <p:cBhvr>
                                        <p:cTn id="292" dur="5000"/>
                                        <p:tgtEl>
                                          <p:spTgt spid="5"/>
                                        </p:tgtEl>
                                        <p:attrNameLst>
                                          <p:attrName>ppt_x</p:attrName>
                                        </p:attrNameLst>
                                      </p:cBhvr>
                                      <p:tavLst>
                                        <p:tav tm="0">
                                          <p:val>
                                            <p:strVal val="ppt_x"/>
                                          </p:val>
                                        </p:tav>
                                        <p:tav tm="100000">
                                          <p:val>
                                            <p:fltVal val="0.5"/>
                                          </p:val>
                                        </p:tav>
                                      </p:tavLst>
                                    </p:anim>
                                    <p:anim calcmode="lin" valueType="num">
                                      <p:cBhvr>
                                        <p:cTn id="293" dur="5000"/>
                                        <p:tgtEl>
                                          <p:spTgt spid="5"/>
                                        </p:tgtEl>
                                        <p:attrNameLst>
                                          <p:attrName>ppt_y</p:attrName>
                                        </p:attrNameLst>
                                      </p:cBhvr>
                                      <p:tavLst>
                                        <p:tav tm="0">
                                          <p:val>
                                            <p:strVal val="ppt_y"/>
                                          </p:val>
                                        </p:tav>
                                        <p:tav tm="100000">
                                          <p:val>
                                            <p:fltVal val="0.5"/>
                                          </p:val>
                                        </p:tav>
                                      </p:tavLst>
                                    </p:anim>
                                    <p:set>
                                      <p:cBhvr>
                                        <p:cTn id="294" dur="1" fill="hold">
                                          <p:stCondLst>
                                            <p:cond delay="4999"/>
                                          </p:stCondLst>
                                        </p:cTn>
                                        <p:tgtEl>
                                          <p:spTgt spid="5"/>
                                        </p:tgtEl>
                                        <p:attrNameLst>
                                          <p:attrName>style.visibility</p:attrName>
                                        </p:attrNameLst>
                                      </p:cBhvr>
                                      <p:to>
                                        <p:strVal val="hidden"/>
                                      </p:to>
                                    </p:set>
                                  </p:childTnLst>
                                </p:cTn>
                              </p:par>
                              <p:par>
                                <p:cTn id="295" presetID="23" presetClass="exit" presetSubtype="544" fill="hold" grpId="2" nodeType="withEffect">
                                  <p:stCondLst>
                                    <p:cond delay="0"/>
                                  </p:stCondLst>
                                  <p:childTnLst>
                                    <p:anim calcmode="lin" valueType="num">
                                      <p:cBhvr>
                                        <p:cTn id="296" dur="5000"/>
                                        <p:tgtEl>
                                          <p:spTgt spid="6"/>
                                        </p:tgtEl>
                                        <p:attrNameLst>
                                          <p:attrName>ppt_w</p:attrName>
                                        </p:attrNameLst>
                                      </p:cBhvr>
                                      <p:tavLst>
                                        <p:tav tm="0">
                                          <p:val>
                                            <p:strVal val="ppt_w"/>
                                          </p:val>
                                        </p:tav>
                                        <p:tav tm="100000">
                                          <p:val>
                                            <p:fltVal val="0"/>
                                          </p:val>
                                        </p:tav>
                                      </p:tavLst>
                                    </p:anim>
                                    <p:anim calcmode="lin" valueType="num">
                                      <p:cBhvr>
                                        <p:cTn id="297" dur="5000"/>
                                        <p:tgtEl>
                                          <p:spTgt spid="6"/>
                                        </p:tgtEl>
                                        <p:attrNameLst>
                                          <p:attrName>ppt_h</p:attrName>
                                        </p:attrNameLst>
                                      </p:cBhvr>
                                      <p:tavLst>
                                        <p:tav tm="0">
                                          <p:val>
                                            <p:strVal val="ppt_h"/>
                                          </p:val>
                                        </p:tav>
                                        <p:tav tm="100000">
                                          <p:val>
                                            <p:fltVal val="0"/>
                                          </p:val>
                                        </p:tav>
                                      </p:tavLst>
                                    </p:anim>
                                    <p:anim calcmode="lin" valueType="num">
                                      <p:cBhvr>
                                        <p:cTn id="298" dur="5000"/>
                                        <p:tgtEl>
                                          <p:spTgt spid="6"/>
                                        </p:tgtEl>
                                        <p:attrNameLst>
                                          <p:attrName>ppt_x</p:attrName>
                                        </p:attrNameLst>
                                      </p:cBhvr>
                                      <p:tavLst>
                                        <p:tav tm="0">
                                          <p:val>
                                            <p:strVal val="ppt_x"/>
                                          </p:val>
                                        </p:tav>
                                        <p:tav tm="100000">
                                          <p:val>
                                            <p:fltVal val="0.5"/>
                                          </p:val>
                                        </p:tav>
                                      </p:tavLst>
                                    </p:anim>
                                    <p:anim calcmode="lin" valueType="num">
                                      <p:cBhvr>
                                        <p:cTn id="299" dur="5000"/>
                                        <p:tgtEl>
                                          <p:spTgt spid="6"/>
                                        </p:tgtEl>
                                        <p:attrNameLst>
                                          <p:attrName>ppt_y</p:attrName>
                                        </p:attrNameLst>
                                      </p:cBhvr>
                                      <p:tavLst>
                                        <p:tav tm="0">
                                          <p:val>
                                            <p:strVal val="ppt_y"/>
                                          </p:val>
                                        </p:tav>
                                        <p:tav tm="100000">
                                          <p:val>
                                            <p:fltVal val="0.5"/>
                                          </p:val>
                                        </p:tav>
                                      </p:tavLst>
                                    </p:anim>
                                    <p:set>
                                      <p:cBhvr>
                                        <p:cTn id="300" dur="1" fill="hold">
                                          <p:stCondLst>
                                            <p:cond delay="4999"/>
                                          </p:stCondLst>
                                        </p:cTn>
                                        <p:tgtEl>
                                          <p:spTgt spid="6"/>
                                        </p:tgtEl>
                                        <p:attrNameLst>
                                          <p:attrName>style.visibility</p:attrName>
                                        </p:attrNameLst>
                                      </p:cBhvr>
                                      <p:to>
                                        <p:strVal val="hidden"/>
                                      </p:to>
                                    </p:set>
                                  </p:childTnLst>
                                </p:cTn>
                              </p:par>
                              <p:par>
                                <p:cTn id="301" presetID="23" presetClass="exit" presetSubtype="544" fill="hold" grpId="2" nodeType="withEffect">
                                  <p:stCondLst>
                                    <p:cond delay="0"/>
                                  </p:stCondLst>
                                  <p:childTnLst>
                                    <p:anim calcmode="lin" valueType="num">
                                      <p:cBhvr>
                                        <p:cTn id="302" dur="5000"/>
                                        <p:tgtEl>
                                          <p:spTgt spid="7"/>
                                        </p:tgtEl>
                                        <p:attrNameLst>
                                          <p:attrName>ppt_w</p:attrName>
                                        </p:attrNameLst>
                                      </p:cBhvr>
                                      <p:tavLst>
                                        <p:tav tm="0">
                                          <p:val>
                                            <p:strVal val="ppt_w"/>
                                          </p:val>
                                        </p:tav>
                                        <p:tav tm="100000">
                                          <p:val>
                                            <p:fltVal val="0"/>
                                          </p:val>
                                        </p:tav>
                                      </p:tavLst>
                                    </p:anim>
                                    <p:anim calcmode="lin" valueType="num">
                                      <p:cBhvr>
                                        <p:cTn id="303" dur="5000"/>
                                        <p:tgtEl>
                                          <p:spTgt spid="7"/>
                                        </p:tgtEl>
                                        <p:attrNameLst>
                                          <p:attrName>ppt_h</p:attrName>
                                        </p:attrNameLst>
                                      </p:cBhvr>
                                      <p:tavLst>
                                        <p:tav tm="0">
                                          <p:val>
                                            <p:strVal val="ppt_h"/>
                                          </p:val>
                                        </p:tav>
                                        <p:tav tm="100000">
                                          <p:val>
                                            <p:fltVal val="0"/>
                                          </p:val>
                                        </p:tav>
                                      </p:tavLst>
                                    </p:anim>
                                    <p:anim calcmode="lin" valueType="num">
                                      <p:cBhvr>
                                        <p:cTn id="304" dur="5000"/>
                                        <p:tgtEl>
                                          <p:spTgt spid="7"/>
                                        </p:tgtEl>
                                        <p:attrNameLst>
                                          <p:attrName>ppt_x</p:attrName>
                                        </p:attrNameLst>
                                      </p:cBhvr>
                                      <p:tavLst>
                                        <p:tav tm="0">
                                          <p:val>
                                            <p:strVal val="ppt_x"/>
                                          </p:val>
                                        </p:tav>
                                        <p:tav tm="100000">
                                          <p:val>
                                            <p:fltVal val="0.5"/>
                                          </p:val>
                                        </p:tav>
                                      </p:tavLst>
                                    </p:anim>
                                    <p:anim calcmode="lin" valueType="num">
                                      <p:cBhvr>
                                        <p:cTn id="305" dur="5000"/>
                                        <p:tgtEl>
                                          <p:spTgt spid="7"/>
                                        </p:tgtEl>
                                        <p:attrNameLst>
                                          <p:attrName>ppt_y</p:attrName>
                                        </p:attrNameLst>
                                      </p:cBhvr>
                                      <p:tavLst>
                                        <p:tav tm="0">
                                          <p:val>
                                            <p:strVal val="ppt_y"/>
                                          </p:val>
                                        </p:tav>
                                        <p:tav tm="100000">
                                          <p:val>
                                            <p:fltVal val="0.5"/>
                                          </p:val>
                                        </p:tav>
                                      </p:tavLst>
                                    </p:anim>
                                    <p:set>
                                      <p:cBhvr>
                                        <p:cTn id="306" dur="1" fill="hold">
                                          <p:stCondLst>
                                            <p:cond delay="4999"/>
                                          </p:stCondLst>
                                        </p:cTn>
                                        <p:tgtEl>
                                          <p:spTgt spid="7"/>
                                        </p:tgtEl>
                                        <p:attrNameLst>
                                          <p:attrName>style.visibility</p:attrName>
                                        </p:attrNameLst>
                                      </p:cBhvr>
                                      <p:to>
                                        <p:strVal val="hidden"/>
                                      </p:to>
                                    </p:set>
                                  </p:childTnLst>
                                </p:cTn>
                              </p:par>
                              <p:par>
                                <p:cTn id="307" presetID="23" presetClass="exit" presetSubtype="544" fill="hold" grpId="2" nodeType="withEffect">
                                  <p:stCondLst>
                                    <p:cond delay="0"/>
                                  </p:stCondLst>
                                  <p:childTnLst>
                                    <p:anim calcmode="lin" valueType="num">
                                      <p:cBhvr>
                                        <p:cTn id="308" dur="5000"/>
                                        <p:tgtEl>
                                          <p:spTgt spid="8"/>
                                        </p:tgtEl>
                                        <p:attrNameLst>
                                          <p:attrName>ppt_w</p:attrName>
                                        </p:attrNameLst>
                                      </p:cBhvr>
                                      <p:tavLst>
                                        <p:tav tm="0">
                                          <p:val>
                                            <p:strVal val="ppt_w"/>
                                          </p:val>
                                        </p:tav>
                                        <p:tav tm="100000">
                                          <p:val>
                                            <p:fltVal val="0"/>
                                          </p:val>
                                        </p:tav>
                                      </p:tavLst>
                                    </p:anim>
                                    <p:anim calcmode="lin" valueType="num">
                                      <p:cBhvr>
                                        <p:cTn id="309" dur="5000"/>
                                        <p:tgtEl>
                                          <p:spTgt spid="8"/>
                                        </p:tgtEl>
                                        <p:attrNameLst>
                                          <p:attrName>ppt_h</p:attrName>
                                        </p:attrNameLst>
                                      </p:cBhvr>
                                      <p:tavLst>
                                        <p:tav tm="0">
                                          <p:val>
                                            <p:strVal val="ppt_h"/>
                                          </p:val>
                                        </p:tav>
                                        <p:tav tm="100000">
                                          <p:val>
                                            <p:fltVal val="0"/>
                                          </p:val>
                                        </p:tav>
                                      </p:tavLst>
                                    </p:anim>
                                    <p:anim calcmode="lin" valueType="num">
                                      <p:cBhvr>
                                        <p:cTn id="310" dur="5000"/>
                                        <p:tgtEl>
                                          <p:spTgt spid="8"/>
                                        </p:tgtEl>
                                        <p:attrNameLst>
                                          <p:attrName>ppt_x</p:attrName>
                                        </p:attrNameLst>
                                      </p:cBhvr>
                                      <p:tavLst>
                                        <p:tav tm="0">
                                          <p:val>
                                            <p:strVal val="ppt_x"/>
                                          </p:val>
                                        </p:tav>
                                        <p:tav tm="100000">
                                          <p:val>
                                            <p:fltVal val="0.5"/>
                                          </p:val>
                                        </p:tav>
                                      </p:tavLst>
                                    </p:anim>
                                    <p:anim calcmode="lin" valueType="num">
                                      <p:cBhvr>
                                        <p:cTn id="311" dur="5000"/>
                                        <p:tgtEl>
                                          <p:spTgt spid="8"/>
                                        </p:tgtEl>
                                        <p:attrNameLst>
                                          <p:attrName>ppt_y</p:attrName>
                                        </p:attrNameLst>
                                      </p:cBhvr>
                                      <p:tavLst>
                                        <p:tav tm="0">
                                          <p:val>
                                            <p:strVal val="ppt_y"/>
                                          </p:val>
                                        </p:tav>
                                        <p:tav tm="100000">
                                          <p:val>
                                            <p:fltVal val="0.5"/>
                                          </p:val>
                                        </p:tav>
                                      </p:tavLst>
                                    </p:anim>
                                    <p:set>
                                      <p:cBhvr>
                                        <p:cTn id="312" dur="1" fill="hold">
                                          <p:stCondLst>
                                            <p:cond delay="4999"/>
                                          </p:stCondLst>
                                        </p:cTn>
                                        <p:tgtEl>
                                          <p:spTgt spid="8"/>
                                        </p:tgtEl>
                                        <p:attrNameLst>
                                          <p:attrName>style.visibility</p:attrName>
                                        </p:attrNameLst>
                                      </p:cBhvr>
                                      <p:to>
                                        <p:strVal val="hidden"/>
                                      </p:to>
                                    </p:set>
                                  </p:childTnLst>
                                </p:cTn>
                              </p:par>
                              <p:par>
                                <p:cTn id="313" presetID="23" presetClass="exit" presetSubtype="544" fill="hold" grpId="2" nodeType="withEffect">
                                  <p:stCondLst>
                                    <p:cond delay="0"/>
                                  </p:stCondLst>
                                  <p:childTnLst>
                                    <p:anim calcmode="lin" valueType="num">
                                      <p:cBhvr>
                                        <p:cTn id="314" dur="5000"/>
                                        <p:tgtEl>
                                          <p:spTgt spid="9"/>
                                        </p:tgtEl>
                                        <p:attrNameLst>
                                          <p:attrName>ppt_w</p:attrName>
                                        </p:attrNameLst>
                                      </p:cBhvr>
                                      <p:tavLst>
                                        <p:tav tm="0">
                                          <p:val>
                                            <p:strVal val="ppt_w"/>
                                          </p:val>
                                        </p:tav>
                                        <p:tav tm="100000">
                                          <p:val>
                                            <p:fltVal val="0"/>
                                          </p:val>
                                        </p:tav>
                                      </p:tavLst>
                                    </p:anim>
                                    <p:anim calcmode="lin" valueType="num">
                                      <p:cBhvr>
                                        <p:cTn id="315" dur="5000"/>
                                        <p:tgtEl>
                                          <p:spTgt spid="9"/>
                                        </p:tgtEl>
                                        <p:attrNameLst>
                                          <p:attrName>ppt_h</p:attrName>
                                        </p:attrNameLst>
                                      </p:cBhvr>
                                      <p:tavLst>
                                        <p:tav tm="0">
                                          <p:val>
                                            <p:strVal val="ppt_h"/>
                                          </p:val>
                                        </p:tav>
                                        <p:tav tm="100000">
                                          <p:val>
                                            <p:fltVal val="0"/>
                                          </p:val>
                                        </p:tav>
                                      </p:tavLst>
                                    </p:anim>
                                    <p:anim calcmode="lin" valueType="num">
                                      <p:cBhvr>
                                        <p:cTn id="316" dur="5000"/>
                                        <p:tgtEl>
                                          <p:spTgt spid="9"/>
                                        </p:tgtEl>
                                        <p:attrNameLst>
                                          <p:attrName>ppt_x</p:attrName>
                                        </p:attrNameLst>
                                      </p:cBhvr>
                                      <p:tavLst>
                                        <p:tav tm="0">
                                          <p:val>
                                            <p:strVal val="ppt_x"/>
                                          </p:val>
                                        </p:tav>
                                        <p:tav tm="100000">
                                          <p:val>
                                            <p:fltVal val="0.5"/>
                                          </p:val>
                                        </p:tav>
                                      </p:tavLst>
                                    </p:anim>
                                    <p:anim calcmode="lin" valueType="num">
                                      <p:cBhvr>
                                        <p:cTn id="317" dur="5000"/>
                                        <p:tgtEl>
                                          <p:spTgt spid="9"/>
                                        </p:tgtEl>
                                        <p:attrNameLst>
                                          <p:attrName>ppt_y</p:attrName>
                                        </p:attrNameLst>
                                      </p:cBhvr>
                                      <p:tavLst>
                                        <p:tav tm="0">
                                          <p:val>
                                            <p:strVal val="ppt_y"/>
                                          </p:val>
                                        </p:tav>
                                        <p:tav tm="100000">
                                          <p:val>
                                            <p:fltVal val="0.5"/>
                                          </p:val>
                                        </p:tav>
                                      </p:tavLst>
                                    </p:anim>
                                    <p:set>
                                      <p:cBhvr>
                                        <p:cTn id="318" dur="1" fill="hold">
                                          <p:stCondLst>
                                            <p:cond delay="4999"/>
                                          </p:stCondLst>
                                        </p:cTn>
                                        <p:tgtEl>
                                          <p:spTgt spid="9"/>
                                        </p:tgtEl>
                                        <p:attrNameLst>
                                          <p:attrName>style.visibility</p:attrName>
                                        </p:attrNameLst>
                                      </p:cBhvr>
                                      <p:to>
                                        <p:strVal val="hidden"/>
                                      </p:to>
                                    </p:set>
                                  </p:childTnLst>
                                </p:cTn>
                              </p:par>
                              <p:par>
                                <p:cTn id="319" presetID="23" presetClass="exit" presetSubtype="544" fill="hold" grpId="2" nodeType="withEffect">
                                  <p:stCondLst>
                                    <p:cond delay="0"/>
                                  </p:stCondLst>
                                  <p:childTnLst>
                                    <p:anim calcmode="lin" valueType="num">
                                      <p:cBhvr>
                                        <p:cTn id="320" dur="5000"/>
                                        <p:tgtEl>
                                          <p:spTgt spid="10"/>
                                        </p:tgtEl>
                                        <p:attrNameLst>
                                          <p:attrName>ppt_w</p:attrName>
                                        </p:attrNameLst>
                                      </p:cBhvr>
                                      <p:tavLst>
                                        <p:tav tm="0">
                                          <p:val>
                                            <p:strVal val="ppt_w"/>
                                          </p:val>
                                        </p:tav>
                                        <p:tav tm="100000">
                                          <p:val>
                                            <p:fltVal val="0"/>
                                          </p:val>
                                        </p:tav>
                                      </p:tavLst>
                                    </p:anim>
                                    <p:anim calcmode="lin" valueType="num">
                                      <p:cBhvr>
                                        <p:cTn id="321" dur="5000"/>
                                        <p:tgtEl>
                                          <p:spTgt spid="10"/>
                                        </p:tgtEl>
                                        <p:attrNameLst>
                                          <p:attrName>ppt_h</p:attrName>
                                        </p:attrNameLst>
                                      </p:cBhvr>
                                      <p:tavLst>
                                        <p:tav tm="0">
                                          <p:val>
                                            <p:strVal val="ppt_h"/>
                                          </p:val>
                                        </p:tav>
                                        <p:tav tm="100000">
                                          <p:val>
                                            <p:fltVal val="0"/>
                                          </p:val>
                                        </p:tav>
                                      </p:tavLst>
                                    </p:anim>
                                    <p:anim calcmode="lin" valueType="num">
                                      <p:cBhvr>
                                        <p:cTn id="322" dur="5000"/>
                                        <p:tgtEl>
                                          <p:spTgt spid="10"/>
                                        </p:tgtEl>
                                        <p:attrNameLst>
                                          <p:attrName>ppt_x</p:attrName>
                                        </p:attrNameLst>
                                      </p:cBhvr>
                                      <p:tavLst>
                                        <p:tav tm="0">
                                          <p:val>
                                            <p:strVal val="ppt_x"/>
                                          </p:val>
                                        </p:tav>
                                        <p:tav tm="100000">
                                          <p:val>
                                            <p:fltVal val="0.5"/>
                                          </p:val>
                                        </p:tav>
                                      </p:tavLst>
                                    </p:anim>
                                    <p:anim calcmode="lin" valueType="num">
                                      <p:cBhvr>
                                        <p:cTn id="323" dur="5000"/>
                                        <p:tgtEl>
                                          <p:spTgt spid="10"/>
                                        </p:tgtEl>
                                        <p:attrNameLst>
                                          <p:attrName>ppt_y</p:attrName>
                                        </p:attrNameLst>
                                      </p:cBhvr>
                                      <p:tavLst>
                                        <p:tav tm="0">
                                          <p:val>
                                            <p:strVal val="ppt_y"/>
                                          </p:val>
                                        </p:tav>
                                        <p:tav tm="100000">
                                          <p:val>
                                            <p:fltVal val="0.5"/>
                                          </p:val>
                                        </p:tav>
                                      </p:tavLst>
                                    </p:anim>
                                    <p:set>
                                      <p:cBhvr>
                                        <p:cTn id="324" dur="1" fill="hold">
                                          <p:stCondLst>
                                            <p:cond delay="4999"/>
                                          </p:stCondLst>
                                        </p:cTn>
                                        <p:tgtEl>
                                          <p:spTgt spid="10"/>
                                        </p:tgtEl>
                                        <p:attrNameLst>
                                          <p:attrName>style.visibility</p:attrName>
                                        </p:attrNameLst>
                                      </p:cBhvr>
                                      <p:to>
                                        <p:strVal val="hidden"/>
                                      </p:to>
                                    </p:set>
                                  </p:childTnLst>
                                </p:cTn>
                              </p:par>
                              <p:par>
                                <p:cTn id="325" presetID="23" presetClass="exit" presetSubtype="544" fill="hold" grpId="2" nodeType="withEffect">
                                  <p:stCondLst>
                                    <p:cond delay="0"/>
                                  </p:stCondLst>
                                  <p:childTnLst>
                                    <p:anim calcmode="lin" valueType="num">
                                      <p:cBhvr>
                                        <p:cTn id="326" dur="5000"/>
                                        <p:tgtEl>
                                          <p:spTgt spid="11"/>
                                        </p:tgtEl>
                                        <p:attrNameLst>
                                          <p:attrName>ppt_w</p:attrName>
                                        </p:attrNameLst>
                                      </p:cBhvr>
                                      <p:tavLst>
                                        <p:tav tm="0">
                                          <p:val>
                                            <p:strVal val="ppt_w"/>
                                          </p:val>
                                        </p:tav>
                                        <p:tav tm="100000">
                                          <p:val>
                                            <p:fltVal val="0"/>
                                          </p:val>
                                        </p:tav>
                                      </p:tavLst>
                                    </p:anim>
                                    <p:anim calcmode="lin" valueType="num">
                                      <p:cBhvr>
                                        <p:cTn id="327" dur="5000"/>
                                        <p:tgtEl>
                                          <p:spTgt spid="11"/>
                                        </p:tgtEl>
                                        <p:attrNameLst>
                                          <p:attrName>ppt_h</p:attrName>
                                        </p:attrNameLst>
                                      </p:cBhvr>
                                      <p:tavLst>
                                        <p:tav tm="0">
                                          <p:val>
                                            <p:strVal val="ppt_h"/>
                                          </p:val>
                                        </p:tav>
                                        <p:tav tm="100000">
                                          <p:val>
                                            <p:fltVal val="0"/>
                                          </p:val>
                                        </p:tav>
                                      </p:tavLst>
                                    </p:anim>
                                    <p:anim calcmode="lin" valueType="num">
                                      <p:cBhvr>
                                        <p:cTn id="328" dur="5000"/>
                                        <p:tgtEl>
                                          <p:spTgt spid="11"/>
                                        </p:tgtEl>
                                        <p:attrNameLst>
                                          <p:attrName>ppt_x</p:attrName>
                                        </p:attrNameLst>
                                      </p:cBhvr>
                                      <p:tavLst>
                                        <p:tav tm="0">
                                          <p:val>
                                            <p:strVal val="ppt_x"/>
                                          </p:val>
                                        </p:tav>
                                        <p:tav tm="100000">
                                          <p:val>
                                            <p:fltVal val="0.5"/>
                                          </p:val>
                                        </p:tav>
                                      </p:tavLst>
                                    </p:anim>
                                    <p:anim calcmode="lin" valueType="num">
                                      <p:cBhvr>
                                        <p:cTn id="329" dur="5000"/>
                                        <p:tgtEl>
                                          <p:spTgt spid="11"/>
                                        </p:tgtEl>
                                        <p:attrNameLst>
                                          <p:attrName>ppt_y</p:attrName>
                                        </p:attrNameLst>
                                      </p:cBhvr>
                                      <p:tavLst>
                                        <p:tav tm="0">
                                          <p:val>
                                            <p:strVal val="ppt_y"/>
                                          </p:val>
                                        </p:tav>
                                        <p:tav tm="100000">
                                          <p:val>
                                            <p:fltVal val="0.5"/>
                                          </p:val>
                                        </p:tav>
                                      </p:tavLst>
                                    </p:anim>
                                    <p:set>
                                      <p:cBhvr>
                                        <p:cTn id="330" dur="1" fill="hold">
                                          <p:stCondLst>
                                            <p:cond delay="4999"/>
                                          </p:stCondLst>
                                        </p:cTn>
                                        <p:tgtEl>
                                          <p:spTgt spid="11"/>
                                        </p:tgtEl>
                                        <p:attrNameLst>
                                          <p:attrName>style.visibility</p:attrName>
                                        </p:attrNameLst>
                                      </p:cBhvr>
                                      <p:to>
                                        <p:strVal val="hidden"/>
                                      </p:to>
                                    </p:set>
                                  </p:childTnLst>
                                </p:cTn>
                              </p:par>
                              <p:par>
                                <p:cTn id="331" presetID="23" presetClass="exit" presetSubtype="544" fill="hold" grpId="2" nodeType="withEffect">
                                  <p:stCondLst>
                                    <p:cond delay="0"/>
                                  </p:stCondLst>
                                  <p:childTnLst>
                                    <p:anim calcmode="lin" valueType="num">
                                      <p:cBhvr>
                                        <p:cTn id="332" dur="5000"/>
                                        <p:tgtEl>
                                          <p:spTgt spid="12"/>
                                        </p:tgtEl>
                                        <p:attrNameLst>
                                          <p:attrName>ppt_w</p:attrName>
                                        </p:attrNameLst>
                                      </p:cBhvr>
                                      <p:tavLst>
                                        <p:tav tm="0">
                                          <p:val>
                                            <p:strVal val="ppt_w"/>
                                          </p:val>
                                        </p:tav>
                                        <p:tav tm="100000">
                                          <p:val>
                                            <p:fltVal val="0"/>
                                          </p:val>
                                        </p:tav>
                                      </p:tavLst>
                                    </p:anim>
                                    <p:anim calcmode="lin" valueType="num">
                                      <p:cBhvr>
                                        <p:cTn id="333" dur="5000"/>
                                        <p:tgtEl>
                                          <p:spTgt spid="12"/>
                                        </p:tgtEl>
                                        <p:attrNameLst>
                                          <p:attrName>ppt_h</p:attrName>
                                        </p:attrNameLst>
                                      </p:cBhvr>
                                      <p:tavLst>
                                        <p:tav tm="0">
                                          <p:val>
                                            <p:strVal val="ppt_h"/>
                                          </p:val>
                                        </p:tav>
                                        <p:tav tm="100000">
                                          <p:val>
                                            <p:fltVal val="0"/>
                                          </p:val>
                                        </p:tav>
                                      </p:tavLst>
                                    </p:anim>
                                    <p:anim calcmode="lin" valueType="num">
                                      <p:cBhvr>
                                        <p:cTn id="334" dur="5000"/>
                                        <p:tgtEl>
                                          <p:spTgt spid="12"/>
                                        </p:tgtEl>
                                        <p:attrNameLst>
                                          <p:attrName>ppt_x</p:attrName>
                                        </p:attrNameLst>
                                      </p:cBhvr>
                                      <p:tavLst>
                                        <p:tav tm="0">
                                          <p:val>
                                            <p:strVal val="ppt_x"/>
                                          </p:val>
                                        </p:tav>
                                        <p:tav tm="100000">
                                          <p:val>
                                            <p:fltVal val="0.5"/>
                                          </p:val>
                                        </p:tav>
                                      </p:tavLst>
                                    </p:anim>
                                    <p:anim calcmode="lin" valueType="num">
                                      <p:cBhvr>
                                        <p:cTn id="335" dur="5000"/>
                                        <p:tgtEl>
                                          <p:spTgt spid="12"/>
                                        </p:tgtEl>
                                        <p:attrNameLst>
                                          <p:attrName>ppt_y</p:attrName>
                                        </p:attrNameLst>
                                      </p:cBhvr>
                                      <p:tavLst>
                                        <p:tav tm="0">
                                          <p:val>
                                            <p:strVal val="ppt_y"/>
                                          </p:val>
                                        </p:tav>
                                        <p:tav tm="100000">
                                          <p:val>
                                            <p:fltVal val="0.5"/>
                                          </p:val>
                                        </p:tav>
                                      </p:tavLst>
                                    </p:anim>
                                    <p:set>
                                      <p:cBhvr>
                                        <p:cTn id="336" dur="1" fill="hold">
                                          <p:stCondLst>
                                            <p:cond delay="4999"/>
                                          </p:stCondLst>
                                        </p:cTn>
                                        <p:tgtEl>
                                          <p:spTgt spid="12"/>
                                        </p:tgtEl>
                                        <p:attrNameLst>
                                          <p:attrName>style.visibility</p:attrName>
                                        </p:attrNameLst>
                                      </p:cBhvr>
                                      <p:to>
                                        <p:strVal val="hidden"/>
                                      </p:to>
                                    </p:set>
                                  </p:childTnLst>
                                </p:cTn>
                              </p:par>
                              <p:par>
                                <p:cTn id="337" presetID="23" presetClass="exit" presetSubtype="544" fill="hold" grpId="2" nodeType="withEffect">
                                  <p:stCondLst>
                                    <p:cond delay="0"/>
                                  </p:stCondLst>
                                  <p:childTnLst>
                                    <p:anim calcmode="lin" valueType="num">
                                      <p:cBhvr>
                                        <p:cTn id="338" dur="5000"/>
                                        <p:tgtEl>
                                          <p:spTgt spid="13"/>
                                        </p:tgtEl>
                                        <p:attrNameLst>
                                          <p:attrName>ppt_w</p:attrName>
                                        </p:attrNameLst>
                                      </p:cBhvr>
                                      <p:tavLst>
                                        <p:tav tm="0">
                                          <p:val>
                                            <p:strVal val="ppt_w"/>
                                          </p:val>
                                        </p:tav>
                                        <p:tav tm="100000">
                                          <p:val>
                                            <p:fltVal val="0"/>
                                          </p:val>
                                        </p:tav>
                                      </p:tavLst>
                                    </p:anim>
                                    <p:anim calcmode="lin" valueType="num">
                                      <p:cBhvr>
                                        <p:cTn id="339" dur="5000"/>
                                        <p:tgtEl>
                                          <p:spTgt spid="13"/>
                                        </p:tgtEl>
                                        <p:attrNameLst>
                                          <p:attrName>ppt_h</p:attrName>
                                        </p:attrNameLst>
                                      </p:cBhvr>
                                      <p:tavLst>
                                        <p:tav tm="0">
                                          <p:val>
                                            <p:strVal val="ppt_h"/>
                                          </p:val>
                                        </p:tav>
                                        <p:tav tm="100000">
                                          <p:val>
                                            <p:fltVal val="0"/>
                                          </p:val>
                                        </p:tav>
                                      </p:tavLst>
                                    </p:anim>
                                    <p:anim calcmode="lin" valueType="num">
                                      <p:cBhvr>
                                        <p:cTn id="340" dur="5000"/>
                                        <p:tgtEl>
                                          <p:spTgt spid="13"/>
                                        </p:tgtEl>
                                        <p:attrNameLst>
                                          <p:attrName>ppt_x</p:attrName>
                                        </p:attrNameLst>
                                      </p:cBhvr>
                                      <p:tavLst>
                                        <p:tav tm="0">
                                          <p:val>
                                            <p:strVal val="ppt_x"/>
                                          </p:val>
                                        </p:tav>
                                        <p:tav tm="100000">
                                          <p:val>
                                            <p:fltVal val="0.5"/>
                                          </p:val>
                                        </p:tav>
                                      </p:tavLst>
                                    </p:anim>
                                    <p:anim calcmode="lin" valueType="num">
                                      <p:cBhvr>
                                        <p:cTn id="341" dur="5000"/>
                                        <p:tgtEl>
                                          <p:spTgt spid="13"/>
                                        </p:tgtEl>
                                        <p:attrNameLst>
                                          <p:attrName>ppt_y</p:attrName>
                                        </p:attrNameLst>
                                      </p:cBhvr>
                                      <p:tavLst>
                                        <p:tav tm="0">
                                          <p:val>
                                            <p:strVal val="ppt_y"/>
                                          </p:val>
                                        </p:tav>
                                        <p:tav tm="100000">
                                          <p:val>
                                            <p:fltVal val="0.5"/>
                                          </p:val>
                                        </p:tav>
                                      </p:tavLst>
                                    </p:anim>
                                    <p:set>
                                      <p:cBhvr>
                                        <p:cTn id="342" dur="1" fill="hold">
                                          <p:stCondLst>
                                            <p:cond delay="4999"/>
                                          </p:stCondLst>
                                        </p:cTn>
                                        <p:tgtEl>
                                          <p:spTgt spid="13"/>
                                        </p:tgtEl>
                                        <p:attrNameLst>
                                          <p:attrName>style.visibility</p:attrName>
                                        </p:attrNameLst>
                                      </p:cBhvr>
                                      <p:to>
                                        <p:strVal val="hidden"/>
                                      </p:to>
                                    </p:set>
                                  </p:childTnLst>
                                </p:cTn>
                              </p:par>
                              <p:par>
                                <p:cTn id="343" presetID="23" presetClass="exit" presetSubtype="544" fill="hold" grpId="2" nodeType="withEffect">
                                  <p:stCondLst>
                                    <p:cond delay="0"/>
                                  </p:stCondLst>
                                  <p:childTnLst>
                                    <p:anim calcmode="lin" valueType="num">
                                      <p:cBhvr>
                                        <p:cTn id="344" dur="5000"/>
                                        <p:tgtEl>
                                          <p:spTgt spid="14"/>
                                        </p:tgtEl>
                                        <p:attrNameLst>
                                          <p:attrName>ppt_w</p:attrName>
                                        </p:attrNameLst>
                                      </p:cBhvr>
                                      <p:tavLst>
                                        <p:tav tm="0">
                                          <p:val>
                                            <p:strVal val="ppt_w"/>
                                          </p:val>
                                        </p:tav>
                                        <p:tav tm="100000">
                                          <p:val>
                                            <p:fltVal val="0"/>
                                          </p:val>
                                        </p:tav>
                                      </p:tavLst>
                                    </p:anim>
                                    <p:anim calcmode="lin" valueType="num">
                                      <p:cBhvr>
                                        <p:cTn id="345" dur="5000"/>
                                        <p:tgtEl>
                                          <p:spTgt spid="14"/>
                                        </p:tgtEl>
                                        <p:attrNameLst>
                                          <p:attrName>ppt_h</p:attrName>
                                        </p:attrNameLst>
                                      </p:cBhvr>
                                      <p:tavLst>
                                        <p:tav tm="0">
                                          <p:val>
                                            <p:strVal val="ppt_h"/>
                                          </p:val>
                                        </p:tav>
                                        <p:tav tm="100000">
                                          <p:val>
                                            <p:fltVal val="0"/>
                                          </p:val>
                                        </p:tav>
                                      </p:tavLst>
                                    </p:anim>
                                    <p:anim calcmode="lin" valueType="num">
                                      <p:cBhvr>
                                        <p:cTn id="346" dur="5000"/>
                                        <p:tgtEl>
                                          <p:spTgt spid="14"/>
                                        </p:tgtEl>
                                        <p:attrNameLst>
                                          <p:attrName>ppt_x</p:attrName>
                                        </p:attrNameLst>
                                      </p:cBhvr>
                                      <p:tavLst>
                                        <p:tav tm="0">
                                          <p:val>
                                            <p:strVal val="ppt_x"/>
                                          </p:val>
                                        </p:tav>
                                        <p:tav tm="100000">
                                          <p:val>
                                            <p:fltVal val="0.5"/>
                                          </p:val>
                                        </p:tav>
                                      </p:tavLst>
                                    </p:anim>
                                    <p:anim calcmode="lin" valueType="num">
                                      <p:cBhvr>
                                        <p:cTn id="347" dur="5000"/>
                                        <p:tgtEl>
                                          <p:spTgt spid="14"/>
                                        </p:tgtEl>
                                        <p:attrNameLst>
                                          <p:attrName>ppt_y</p:attrName>
                                        </p:attrNameLst>
                                      </p:cBhvr>
                                      <p:tavLst>
                                        <p:tav tm="0">
                                          <p:val>
                                            <p:strVal val="ppt_y"/>
                                          </p:val>
                                        </p:tav>
                                        <p:tav tm="100000">
                                          <p:val>
                                            <p:fltVal val="0.5"/>
                                          </p:val>
                                        </p:tav>
                                      </p:tavLst>
                                    </p:anim>
                                    <p:set>
                                      <p:cBhvr>
                                        <p:cTn id="348" dur="1" fill="hold">
                                          <p:stCondLst>
                                            <p:cond delay="4999"/>
                                          </p:stCondLst>
                                        </p:cTn>
                                        <p:tgtEl>
                                          <p:spTgt spid="14"/>
                                        </p:tgtEl>
                                        <p:attrNameLst>
                                          <p:attrName>style.visibility</p:attrName>
                                        </p:attrNameLst>
                                      </p:cBhvr>
                                      <p:to>
                                        <p:strVal val="hidden"/>
                                      </p:to>
                                    </p:set>
                                  </p:childTnLst>
                                </p:cTn>
                              </p:par>
                              <p:par>
                                <p:cTn id="349" presetID="23" presetClass="exit" presetSubtype="544" fill="hold" grpId="2" nodeType="withEffect">
                                  <p:stCondLst>
                                    <p:cond delay="0"/>
                                  </p:stCondLst>
                                  <p:childTnLst>
                                    <p:anim calcmode="lin" valueType="num">
                                      <p:cBhvr>
                                        <p:cTn id="350" dur="5000"/>
                                        <p:tgtEl>
                                          <p:spTgt spid="15"/>
                                        </p:tgtEl>
                                        <p:attrNameLst>
                                          <p:attrName>ppt_w</p:attrName>
                                        </p:attrNameLst>
                                      </p:cBhvr>
                                      <p:tavLst>
                                        <p:tav tm="0">
                                          <p:val>
                                            <p:strVal val="ppt_w"/>
                                          </p:val>
                                        </p:tav>
                                        <p:tav tm="100000">
                                          <p:val>
                                            <p:fltVal val="0"/>
                                          </p:val>
                                        </p:tav>
                                      </p:tavLst>
                                    </p:anim>
                                    <p:anim calcmode="lin" valueType="num">
                                      <p:cBhvr>
                                        <p:cTn id="351" dur="5000"/>
                                        <p:tgtEl>
                                          <p:spTgt spid="15"/>
                                        </p:tgtEl>
                                        <p:attrNameLst>
                                          <p:attrName>ppt_h</p:attrName>
                                        </p:attrNameLst>
                                      </p:cBhvr>
                                      <p:tavLst>
                                        <p:tav tm="0">
                                          <p:val>
                                            <p:strVal val="ppt_h"/>
                                          </p:val>
                                        </p:tav>
                                        <p:tav tm="100000">
                                          <p:val>
                                            <p:fltVal val="0"/>
                                          </p:val>
                                        </p:tav>
                                      </p:tavLst>
                                    </p:anim>
                                    <p:anim calcmode="lin" valueType="num">
                                      <p:cBhvr>
                                        <p:cTn id="352" dur="5000"/>
                                        <p:tgtEl>
                                          <p:spTgt spid="15"/>
                                        </p:tgtEl>
                                        <p:attrNameLst>
                                          <p:attrName>ppt_x</p:attrName>
                                        </p:attrNameLst>
                                      </p:cBhvr>
                                      <p:tavLst>
                                        <p:tav tm="0">
                                          <p:val>
                                            <p:strVal val="ppt_x"/>
                                          </p:val>
                                        </p:tav>
                                        <p:tav tm="100000">
                                          <p:val>
                                            <p:fltVal val="0.5"/>
                                          </p:val>
                                        </p:tav>
                                      </p:tavLst>
                                    </p:anim>
                                    <p:anim calcmode="lin" valueType="num">
                                      <p:cBhvr>
                                        <p:cTn id="353" dur="5000"/>
                                        <p:tgtEl>
                                          <p:spTgt spid="15"/>
                                        </p:tgtEl>
                                        <p:attrNameLst>
                                          <p:attrName>ppt_y</p:attrName>
                                        </p:attrNameLst>
                                      </p:cBhvr>
                                      <p:tavLst>
                                        <p:tav tm="0">
                                          <p:val>
                                            <p:strVal val="ppt_y"/>
                                          </p:val>
                                        </p:tav>
                                        <p:tav tm="100000">
                                          <p:val>
                                            <p:fltVal val="0.5"/>
                                          </p:val>
                                        </p:tav>
                                      </p:tavLst>
                                    </p:anim>
                                    <p:set>
                                      <p:cBhvr>
                                        <p:cTn id="354" dur="1" fill="hold">
                                          <p:stCondLst>
                                            <p:cond delay="4999"/>
                                          </p:stCondLst>
                                        </p:cTn>
                                        <p:tgtEl>
                                          <p:spTgt spid="15"/>
                                        </p:tgtEl>
                                        <p:attrNameLst>
                                          <p:attrName>style.visibility</p:attrName>
                                        </p:attrNameLst>
                                      </p:cBhvr>
                                      <p:to>
                                        <p:strVal val="hidden"/>
                                      </p:to>
                                    </p:set>
                                  </p:childTnLst>
                                </p:cTn>
                              </p:par>
                              <p:par>
                                <p:cTn id="355" presetID="23" presetClass="exit" presetSubtype="544" fill="hold" grpId="2" nodeType="withEffect">
                                  <p:stCondLst>
                                    <p:cond delay="0"/>
                                  </p:stCondLst>
                                  <p:childTnLst>
                                    <p:anim calcmode="lin" valueType="num">
                                      <p:cBhvr>
                                        <p:cTn id="356" dur="5000"/>
                                        <p:tgtEl>
                                          <p:spTgt spid="16"/>
                                        </p:tgtEl>
                                        <p:attrNameLst>
                                          <p:attrName>ppt_w</p:attrName>
                                        </p:attrNameLst>
                                      </p:cBhvr>
                                      <p:tavLst>
                                        <p:tav tm="0">
                                          <p:val>
                                            <p:strVal val="ppt_w"/>
                                          </p:val>
                                        </p:tav>
                                        <p:tav tm="100000">
                                          <p:val>
                                            <p:fltVal val="0"/>
                                          </p:val>
                                        </p:tav>
                                      </p:tavLst>
                                    </p:anim>
                                    <p:anim calcmode="lin" valueType="num">
                                      <p:cBhvr>
                                        <p:cTn id="357" dur="5000"/>
                                        <p:tgtEl>
                                          <p:spTgt spid="16"/>
                                        </p:tgtEl>
                                        <p:attrNameLst>
                                          <p:attrName>ppt_h</p:attrName>
                                        </p:attrNameLst>
                                      </p:cBhvr>
                                      <p:tavLst>
                                        <p:tav tm="0">
                                          <p:val>
                                            <p:strVal val="ppt_h"/>
                                          </p:val>
                                        </p:tav>
                                        <p:tav tm="100000">
                                          <p:val>
                                            <p:fltVal val="0"/>
                                          </p:val>
                                        </p:tav>
                                      </p:tavLst>
                                    </p:anim>
                                    <p:anim calcmode="lin" valueType="num">
                                      <p:cBhvr>
                                        <p:cTn id="358" dur="5000"/>
                                        <p:tgtEl>
                                          <p:spTgt spid="16"/>
                                        </p:tgtEl>
                                        <p:attrNameLst>
                                          <p:attrName>ppt_x</p:attrName>
                                        </p:attrNameLst>
                                      </p:cBhvr>
                                      <p:tavLst>
                                        <p:tav tm="0">
                                          <p:val>
                                            <p:strVal val="ppt_x"/>
                                          </p:val>
                                        </p:tav>
                                        <p:tav tm="100000">
                                          <p:val>
                                            <p:fltVal val="0.5"/>
                                          </p:val>
                                        </p:tav>
                                      </p:tavLst>
                                    </p:anim>
                                    <p:anim calcmode="lin" valueType="num">
                                      <p:cBhvr>
                                        <p:cTn id="359" dur="5000"/>
                                        <p:tgtEl>
                                          <p:spTgt spid="16"/>
                                        </p:tgtEl>
                                        <p:attrNameLst>
                                          <p:attrName>ppt_y</p:attrName>
                                        </p:attrNameLst>
                                      </p:cBhvr>
                                      <p:tavLst>
                                        <p:tav tm="0">
                                          <p:val>
                                            <p:strVal val="ppt_y"/>
                                          </p:val>
                                        </p:tav>
                                        <p:tav tm="100000">
                                          <p:val>
                                            <p:fltVal val="0.5"/>
                                          </p:val>
                                        </p:tav>
                                      </p:tavLst>
                                    </p:anim>
                                    <p:set>
                                      <p:cBhvr>
                                        <p:cTn id="360" dur="1" fill="hold">
                                          <p:stCondLst>
                                            <p:cond delay="4999"/>
                                          </p:stCondLst>
                                        </p:cTn>
                                        <p:tgtEl>
                                          <p:spTgt spid="16"/>
                                        </p:tgtEl>
                                        <p:attrNameLst>
                                          <p:attrName>style.visibility</p:attrName>
                                        </p:attrNameLst>
                                      </p:cBhvr>
                                      <p:to>
                                        <p:strVal val="hidden"/>
                                      </p:to>
                                    </p:set>
                                  </p:childTnLst>
                                </p:cTn>
                              </p:par>
                              <p:par>
                                <p:cTn id="361" presetID="23" presetClass="exit" presetSubtype="544" fill="hold" grpId="2" nodeType="withEffect">
                                  <p:stCondLst>
                                    <p:cond delay="0"/>
                                  </p:stCondLst>
                                  <p:childTnLst>
                                    <p:anim calcmode="lin" valueType="num">
                                      <p:cBhvr>
                                        <p:cTn id="362" dur="5000"/>
                                        <p:tgtEl>
                                          <p:spTgt spid="17"/>
                                        </p:tgtEl>
                                        <p:attrNameLst>
                                          <p:attrName>ppt_w</p:attrName>
                                        </p:attrNameLst>
                                      </p:cBhvr>
                                      <p:tavLst>
                                        <p:tav tm="0">
                                          <p:val>
                                            <p:strVal val="ppt_w"/>
                                          </p:val>
                                        </p:tav>
                                        <p:tav tm="100000">
                                          <p:val>
                                            <p:fltVal val="0"/>
                                          </p:val>
                                        </p:tav>
                                      </p:tavLst>
                                    </p:anim>
                                    <p:anim calcmode="lin" valueType="num">
                                      <p:cBhvr>
                                        <p:cTn id="363" dur="5000"/>
                                        <p:tgtEl>
                                          <p:spTgt spid="17"/>
                                        </p:tgtEl>
                                        <p:attrNameLst>
                                          <p:attrName>ppt_h</p:attrName>
                                        </p:attrNameLst>
                                      </p:cBhvr>
                                      <p:tavLst>
                                        <p:tav tm="0">
                                          <p:val>
                                            <p:strVal val="ppt_h"/>
                                          </p:val>
                                        </p:tav>
                                        <p:tav tm="100000">
                                          <p:val>
                                            <p:fltVal val="0"/>
                                          </p:val>
                                        </p:tav>
                                      </p:tavLst>
                                    </p:anim>
                                    <p:anim calcmode="lin" valueType="num">
                                      <p:cBhvr>
                                        <p:cTn id="364" dur="5000"/>
                                        <p:tgtEl>
                                          <p:spTgt spid="17"/>
                                        </p:tgtEl>
                                        <p:attrNameLst>
                                          <p:attrName>ppt_x</p:attrName>
                                        </p:attrNameLst>
                                      </p:cBhvr>
                                      <p:tavLst>
                                        <p:tav tm="0">
                                          <p:val>
                                            <p:strVal val="ppt_x"/>
                                          </p:val>
                                        </p:tav>
                                        <p:tav tm="100000">
                                          <p:val>
                                            <p:fltVal val="0.5"/>
                                          </p:val>
                                        </p:tav>
                                      </p:tavLst>
                                    </p:anim>
                                    <p:anim calcmode="lin" valueType="num">
                                      <p:cBhvr>
                                        <p:cTn id="365" dur="5000"/>
                                        <p:tgtEl>
                                          <p:spTgt spid="17"/>
                                        </p:tgtEl>
                                        <p:attrNameLst>
                                          <p:attrName>ppt_y</p:attrName>
                                        </p:attrNameLst>
                                      </p:cBhvr>
                                      <p:tavLst>
                                        <p:tav tm="0">
                                          <p:val>
                                            <p:strVal val="ppt_y"/>
                                          </p:val>
                                        </p:tav>
                                        <p:tav tm="100000">
                                          <p:val>
                                            <p:fltVal val="0.5"/>
                                          </p:val>
                                        </p:tav>
                                      </p:tavLst>
                                    </p:anim>
                                    <p:set>
                                      <p:cBhvr>
                                        <p:cTn id="366" dur="1" fill="hold">
                                          <p:stCondLst>
                                            <p:cond delay="4999"/>
                                          </p:stCondLst>
                                        </p:cTn>
                                        <p:tgtEl>
                                          <p:spTgt spid="17"/>
                                        </p:tgtEl>
                                        <p:attrNameLst>
                                          <p:attrName>style.visibility</p:attrName>
                                        </p:attrNameLst>
                                      </p:cBhvr>
                                      <p:to>
                                        <p:strVal val="hidden"/>
                                      </p:to>
                                    </p:set>
                                  </p:childTnLst>
                                </p:cTn>
                              </p:par>
                              <p:par>
                                <p:cTn id="367" presetID="23" presetClass="exit" presetSubtype="544" fill="hold" grpId="2" nodeType="withEffect">
                                  <p:stCondLst>
                                    <p:cond delay="0"/>
                                  </p:stCondLst>
                                  <p:childTnLst>
                                    <p:anim calcmode="lin" valueType="num">
                                      <p:cBhvr>
                                        <p:cTn id="368" dur="5000"/>
                                        <p:tgtEl>
                                          <p:spTgt spid="18"/>
                                        </p:tgtEl>
                                        <p:attrNameLst>
                                          <p:attrName>ppt_w</p:attrName>
                                        </p:attrNameLst>
                                      </p:cBhvr>
                                      <p:tavLst>
                                        <p:tav tm="0">
                                          <p:val>
                                            <p:strVal val="ppt_w"/>
                                          </p:val>
                                        </p:tav>
                                        <p:tav tm="100000">
                                          <p:val>
                                            <p:fltVal val="0"/>
                                          </p:val>
                                        </p:tav>
                                      </p:tavLst>
                                    </p:anim>
                                    <p:anim calcmode="lin" valueType="num">
                                      <p:cBhvr>
                                        <p:cTn id="369" dur="5000"/>
                                        <p:tgtEl>
                                          <p:spTgt spid="18"/>
                                        </p:tgtEl>
                                        <p:attrNameLst>
                                          <p:attrName>ppt_h</p:attrName>
                                        </p:attrNameLst>
                                      </p:cBhvr>
                                      <p:tavLst>
                                        <p:tav tm="0">
                                          <p:val>
                                            <p:strVal val="ppt_h"/>
                                          </p:val>
                                        </p:tav>
                                        <p:tav tm="100000">
                                          <p:val>
                                            <p:fltVal val="0"/>
                                          </p:val>
                                        </p:tav>
                                      </p:tavLst>
                                    </p:anim>
                                    <p:anim calcmode="lin" valueType="num">
                                      <p:cBhvr>
                                        <p:cTn id="370" dur="5000"/>
                                        <p:tgtEl>
                                          <p:spTgt spid="18"/>
                                        </p:tgtEl>
                                        <p:attrNameLst>
                                          <p:attrName>ppt_x</p:attrName>
                                        </p:attrNameLst>
                                      </p:cBhvr>
                                      <p:tavLst>
                                        <p:tav tm="0">
                                          <p:val>
                                            <p:strVal val="ppt_x"/>
                                          </p:val>
                                        </p:tav>
                                        <p:tav tm="100000">
                                          <p:val>
                                            <p:fltVal val="0.5"/>
                                          </p:val>
                                        </p:tav>
                                      </p:tavLst>
                                    </p:anim>
                                    <p:anim calcmode="lin" valueType="num">
                                      <p:cBhvr>
                                        <p:cTn id="371" dur="5000"/>
                                        <p:tgtEl>
                                          <p:spTgt spid="18"/>
                                        </p:tgtEl>
                                        <p:attrNameLst>
                                          <p:attrName>ppt_y</p:attrName>
                                        </p:attrNameLst>
                                      </p:cBhvr>
                                      <p:tavLst>
                                        <p:tav tm="0">
                                          <p:val>
                                            <p:strVal val="ppt_y"/>
                                          </p:val>
                                        </p:tav>
                                        <p:tav tm="100000">
                                          <p:val>
                                            <p:fltVal val="0.5"/>
                                          </p:val>
                                        </p:tav>
                                      </p:tavLst>
                                    </p:anim>
                                    <p:set>
                                      <p:cBhvr>
                                        <p:cTn id="372" dur="1" fill="hold">
                                          <p:stCondLst>
                                            <p:cond delay="4999"/>
                                          </p:stCondLst>
                                        </p:cTn>
                                        <p:tgtEl>
                                          <p:spTgt spid="18"/>
                                        </p:tgtEl>
                                        <p:attrNameLst>
                                          <p:attrName>style.visibility</p:attrName>
                                        </p:attrNameLst>
                                      </p:cBhvr>
                                      <p:to>
                                        <p:strVal val="hidden"/>
                                      </p:to>
                                    </p:set>
                                  </p:childTnLst>
                                </p:cTn>
                              </p:par>
                              <p:par>
                                <p:cTn id="373" presetID="23" presetClass="exit" presetSubtype="544" fill="hold" grpId="2" nodeType="withEffect">
                                  <p:stCondLst>
                                    <p:cond delay="0"/>
                                  </p:stCondLst>
                                  <p:childTnLst>
                                    <p:anim calcmode="lin" valueType="num">
                                      <p:cBhvr>
                                        <p:cTn id="374" dur="5000"/>
                                        <p:tgtEl>
                                          <p:spTgt spid="19"/>
                                        </p:tgtEl>
                                        <p:attrNameLst>
                                          <p:attrName>ppt_w</p:attrName>
                                        </p:attrNameLst>
                                      </p:cBhvr>
                                      <p:tavLst>
                                        <p:tav tm="0">
                                          <p:val>
                                            <p:strVal val="ppt_w"/>
                                          </p:val>
                                        </p:tav>
                                        <p:tav tm="100000">
                                          <p:val>
                                            <p:fltVal val="0"/>
                                          </p:val>
                                        </p:tav>
                                      </p:tavLst>
                                    </p:anim>
                                    <p:anim calcmode="lin" valueType="num">
                                      <p:cBhvr>
                                        <p:cTn id="375" dur="5000"/>
                                        <p:tgtEl>
                                          <p:spTgt spid="19"/>
                                        </p:tgtEl>
                                        <p:attrNameLst>
                                          <p:attrName>ppt_h</p:attrName>
                                        </p:attrNameLst>
                                      </p:cBhvr>
                                      <p:tavLst>
                                        <p:tav tm="0">
                                          <p:val>
                                            <p:strVal val="ppt_h"/>
                                          </p:val>
                                        </p:tav>
                                        <p:tav tm="100000">
                                          <p:val>
                                            <p:fltVal val="0"/>
                                          </p:val>
                                        </p:tav>
                                      </p:tavLst>
                                    </p:anim>
                                    <p:anim calcmode="lin" valueType="num">
                                      <p:cBhvr>
                                        <p:cTn id="376" dur="5000"/>
                                        <p:tgtEl>
                                          <p:spTgt spid="19"/>
                                        </p:tgtEl>
                                        <p:attrNameLst>
                                          <p:attrName>ppt_x</p:attrName>
                                        </p:attrNameLst>
                                      </p:cBhvr>
                                      <p:tavLst>
                                        <p:tav tm="0">
                                          <p:val>
                                            <p:strVal val="ppt_x"/>
                                          </p:val>
                                        </p:tav>
                                        <p:tav tm="100000">
                                          <p:val>
                                            <p:fltVal val="0.5"/>
                                          </p:val>
                                        </p:tav>
                                      </p:tavLst>
                                    </p:anim>
                                    <p:anim calcmode="lin" valueType="num">
                                      <p:cBhvr>
                                        <p:cTn id="377" dur="5000"/>
                                        <p:tgtEl>
                                          <p:spTgt spid="19"/>
                                        </p:tgtEl>
                                        <p:attrNameLst>
                                          <p:attrName>ppt_y</p:attrName>
                                        </p:attrNameLst>
                                      </p:cBhvr>
                                      <p:tavLst>
                                        <p:tav tm="0">
                                          <p:val>
                                            <p:strVal val="ppt_y"/>
                                          </p:val>
                                        </p:tav>
                                        <p:tav tm="100000">
                                          <p:val>
                                            <p:fltVal val="0.5"/>
                                          </p:val>
                                        </p:tav>
                                      </p:tavLst>
                                    </p:anim>
                                    <p:set>
                                      <p:cBhvr>
                                        <p:cTn id="378" dur="1" fill="hold">
                                          <p:stCondLst>
                                            <p:cond delay="4999"/>
                                          </p:stCondLst>
                                        </p:cTn>
                                        <p:tgtEl>
                                          <p:spTgt spid="19"/>
                                        </p:tgtEl>
                                        <p:attrNameLst>
                                          <p:attrName>style.visibility</p:attrName>
                                        </p:attrNameLst>
                                      </p:cBhvr>
                                      <p:to>
                                        <p:strVal val="hidden"/>
                                      </p:to>
                                    </p:set>
                                  </p:childTnLst>
                                </p:cTn>
                              </p:par>
                              <p:par>
                                <p:cTn id="379" presetID="23" presetClass="exit" presetSubtype="544" fill="hold" grpId="2" nodeType="withEffect">
                                  <p:stCondLst>
                                    <p:cond delay="0"/>
                                  </p:stCondLst>
                                  <p:childTnLst>
                                    <p:anim calcmode="lin" valueType="num">
                                      <p:cBhvr>
                                        <p:cTn id="380" dur="5000"/>
                                        <p:tgtEl>
                                          <p:spTgt spid="20"/>
                                        </p:tgtEl>
                                        <p:attrNameLst>
                                          <p:attrName>ppt_w</p:attrName>
                                        </p:attrNameLst>
                                      </p:cBhvr>
                                      <p:tavLst>
                                        <p:tav tm="0">
                                          <p:val>
                                            <p:strVal val="ppt_w"/>
                                          </p:val>
                                        </p:tav>
                                        <p:tav tm="100000">
                                          <p:val>
                                            <p:fltVal val="0"/>
                                          </p:val>
                                        </p:tav>
                                      </p:tavLst>
                                    </p:anim>
                                    <p:anim calcmode="lin" valueType="num">
                                      <p:cBhvr>
                                        <p:cTn id="381" dur="5000"/>
                                        <p:tgtEl>
                                          <p:spTgt spid="20"/>
                                        </p:tgtEl>
                                        <p:attrNameLst>
                                          <p:attrName>ppt_h</p:attrName>
                                        </p:attrNameLst>
                                      </p:cBhvr>
                                      <p:tavLst>
                                        <p:tav tm="0">
                                          <p:val>
                                            <p:strVal val="ppt_h"/>
                                          </p:val>
                                        </p:tav>
                                        <p:tav tm="100000">
                                          <p:val>
                                            <p:fltVal val="0"/>
                                          </p:val>
                                        </p:tav>
                                      </p:tavLst>
                                    </p:anim>
                                    <p:anim calcmode="lin" valueType="num">
                                      <p:cBhvr>
                                        <p:cTn id="382" dur="5000"/>
                                        <p:tgtEl>
                                          <p:spTgt spid="20"/>
                                        </p:tgtEl>
                                        <p:attrNameLst>
                                          <p:attrName>ppt_x</p:attrName>
                                        </p:attrNameLst>
                                      </p:cBhvr>
                                      <p:tavLst>
                                        <p:tav tm="0">
                                          <p:val>
                                            <p:strVal val="ppt_x"/>
                                          </p:val>
                                        </p:tav>
                                        <p:tav tm="100000">
                                          <p:val>
                                            <p:fltVal val="0.5"/>
                                          </p:val>
                                        </p:tav>
                                      </p:tavLst>
                                    </p:anim>
                                    <p:anim calcmode="lin" valueType="num">
                                      <p:cBhvr>
                                        <p:cTn id="383" dur="5000"/>
                                        <p:tgtEl>
                                          <p:spTgt spid="20"/>
                                        </p:tgtEl>
                                        <p:attrNameLst>
                                          <p:attrName>ppt_y</p:attrName>
                                        </p:attrNameLst>
                                      </p:cBhvr>
                                      <p:tavLst>
                                        <p:tav tm="0">
                                          <p:val>
                                            <p:strVal val="ppt_y"/>
                                          </p:val>
                                        </p:tav>
                                        <p:tav tm="100000">
                                          <p:val>
                                            <p:fltVal val="0.5"/>
                                          </p:val>
                                        </p:tav>
                                      </p:tavLst>
                                    </p:anim>
                                    <p:set>
                                      <p:cBhvr>
                                        <p:cTn id="384" dur="1" fill="hold">
                                          <p:stCondLst>
                                            <p:cond delay="4999"/>
                                          </p:stCondLst>
                                        </p:cTn>
                                        <p:tgtEl>
                                          <p:spTgt spid="20"/>
                                        </p:tgtEl>
                                        <p:attrNameLst>
                                          <p:attrName>style.visibility</p:attrName>
                                        </p:attrNameLst>
                                      </p:cBhvr>
                                      <p:to>
                                        <p:strVal val="hidden"/>
                                      </p:to>
                                    </p:set>
                                  </p:childTnLst>
                                </p:cTn>
                              </p:par>
                              <p:par>
                                <p:cTn id="385" presetID="23" presetClass="exit" presetSubtype="544" fill="hold" grpId="2" nodeType="withEffect">
                                  <p:stCondLst>
                                    <p:cond delay="0"/>
                                  </p:stCondLst>
                                  <p:childTnLst>
                                    <p:anim calcmode="lin" valueType="num">
                                      <p:cBhvr>
                                        <p:cTn id="386" dur="5000"/>
                                        <p:tgtEl>
                                          <p:spTgt spid="21"/>
                                        </p:tgtEl>
                                        <p:attrNameLst>
                                          <p:attrName>ppt_w</p:attrName>
                                        </p:attrNameLst>
                                      </p:cBhvr>
                                      <p:tavLst>
                                        <p:tav tm="0">
                                          <p:val>
                                            <p:strVal val="ppt_w"/>
                                          </p:val>
                                        </p:tav>
                                        <p:tav tm="100000">
                                          <p:val>
                                            <p:fltVal val="0"/>
                                          </p:val>
                                        </p:tav>
                                      </p:tavLst>
                                    </p:anim>
                                    <p:anim calcmode="lin" valueType="num">
                                      <p:cBhvr>
                                        <p:cTn id="387" dur="5000"/>
                                        <p:tgtEl>
                                          <p:spTgt spid="21"/>
                                        </p:tgtEl>
                                        <p:attrNameLst>
                                          <p:attrName>ppt_h</p:attrName>
                                        </p:attrNameLst>
                                      </p:cBhvr>
                                      <p:tavLst>
                                        <p:tav tm="0">
                                          <p:val>
                                            <p:strVal val="ppt_h"/>
                                          </p:val>
                                        </p:tav>
                                        <p:tav tm="100000">
                                          <p:val>
                                            <p:fltVal val="0"/>
                                          </p:val>
                                        </p:tav>
                                      </p:tavLst>
                                    </p:anim>
                                    <p:anim calcmode="lin" valueType="num">
                                      <p:cBhvr>
                                        <p:cTn id="388" dur="5000"/>
                                        <p:tgtEl>
                                          <p:spTgt spid="21"/>
                                        </p:tgtEl>
                                        <p:attrNameLst>
                                          <p:attrName>ppt_x</p:attrName>
                                        </p:attrNameLst>
                                      </p:cBhvr>
                                      <p:tavLst>
                                        <p:tav tm="0">
                                          <p:val>
                                            <p:strVal val="ppt_x"/>
                                          </p:val>
                                        </p:tav>
                                        <p:tav tm="100000">
                                          <p:val>
                                            <p:fltVal val="0.5"/>
                                          </p:val>
                                        </p:tav>
                                      </p:tavLst>
                                    </p:anim>
                                    <p:anim calcmode="lin" valueType="num">
                                      <p:cBhvr>
                                        <p:cTn id="389" dur="5000"/>
                                        <p:tgtEl>
                                          <p:spTgt spid="21"/>
                                        </p:tgtEl>
                                        <p:attrNameLst>
                                          <p:attrName>ppt_y</p:attrName>
                                        </p:attrNameLst>
                                      </p:cBhvr>
                                      <p:tavLst>
                                        <p:tav tm="0">
                                          <p:val>
                                            <p:strVal val="ppt_y"/>
                                          </p:val>
                                        </p:tav>
                                        <p:tav tm="100000">
                                          <p:val>
                                            <p:fltVal val="0.5"/>
                                          </p:val>
                                        </p:tav>
                                      </p:tavLst>
                                    </p:anim>
                                    <p:set>
                                      <p:cBhvr>
                                        <p:cTn id="390" dur="1" fill="hold">
                                          <p:stCondLst>
                                            <p:cond delay="4999"/>
                                          </p:stCondLst>
                                        </p:cTn>
                                        <p:tgtEl>
                                          <p:spTgt spid="21"/>
                                        </p:tgtEl>
                                        <p:attrNameLst>
                                          <p:attrName>style.visibility</p:attrName>
                                        </p:attrNameLst>
                                      </p:cBhvr>
                                      <p:to>
                                        <p:strVal val="hidden"/>
                                      </p:to>
                                    </p:set>
                                  </p:childTnLst>
                                </p:cTn>
                              </p:par>
                              <p:par>
                                <p:cTn id="391" presetID="23" presetClass="exit" presetSubtype="544" fill="hold" grpId="2" nodeType="withEffect">
                                  <p:stCondLst>
                                    <p:cond delay="0"/>
                                  </p:stCondLst>
                                  <p:childTnLst>
                                    <p:anim calcmode="lin" valueType="num">
                                      <p:cBhvr>
                                        <p:cTn id="392" dur="5000"/>
                                        <p:tgtEl>
                                          <p:spTgt spid="22"/>
                                        </p:tgtEl>
                                        <p:attrNameLst>
                                          <p:attrName>ppt_w</p:attrName>
                                        </p:attrNameLst>
                                      </p:cBhvr>
                                      <p:tavLst>
                                        <p:tav tm="0">
                                          <p:val>
                                            <p:strVal val="ppt_w"/>
                                          </p:val>
                                        </p:tav>
                                        <p:tav tm="100000">
                                          <p:val>
                                            <p:fltVal val="0"/>
                                          </p:val>
                                        </p:tav>
                                      </p:tavLst>
                                    </p:anim>
                                    <p:anim calcmode="lin" valueType="num">
                                      <p:cBhvr>
                                        <p:cTn id="393" dur="5000"/>
                                        <p:tgtEl>
                                          <p:spTgt spid="22"/>
                                        </p:tgtEl>
                                        <p:attrNameLst>
                                          <p:attrName>ppt_h</p:attrName>
                                        </p:attrNameLst>
                                      </p:cBhvr>
                                      <p:tavLst>
                                        <p:tav tm="0">
                                          <p:val>
                                            <p:strVal val="ppt_h"/>
                                          </p:val>
                                        </p:tav>
                                        <p:tav tm="100000">
                                          <p:val>
                                            <p:fltVal val="0"/>
                                          </p:val>
                                        </p:tav>
                                      </p:tavLst>
                                    </p:anim>
                                    <p:anim calcmode="lin" valueType="num">
                                      <p:cBhvr>
                                        <p:cTn id="394" dur="5000"/>
                                        <p:tgtEl>
                                          <p:spTgt spid="22"/>
                                        </p:tgtEl>
                                        <p:attrNameLst>
                                          <p:attrName>ppt_x</p:attrName>
                                        </p:attrNameLst>
                                      </p:cBhvr>
                                      <p:tavLst>
                                        <p:tav tm="0">
                                          <p:val>
                                            <p:strVal val="ppt_x"/>
                                          </p:val>
                                        </p:tav>
                                        <p:tav tm="100000">
                                          <p:val>
                                            <p:fltVal val="0.5"/>
                                          </p:val>
                                        </p:tav>
                                      </p:tavLst>
                                    </p:anim>
                                    <p:anim calcmode="lin" valueType="num">
                                      <p:cBhvr>
                                        <p:cTn id="395" dur="5000"/>
                                        <p:tgtEl>
                                          <p:spTgt spid="22"/>
                                        </p:tgtEl>
                                        <p:attrNameLst>
                                          <p:attrName>ppt_y</p:attrName>
                                        </p:attrNameLst>
                                      </p:cBhvr>
                                      <p:tavLst>
                                        <p:tav tm="0">
                                          <p:val>
                                            <p:strVal val="ppt_y"/>
                                          </p:val>
                                        </p:tav>
                                        <p:tav tm="100000">
                                          <p:val>
                                            <p:fltVal val="0.5"/>
                                          </p:val>
                                        </p:tav>
                                      </p:tavLst>
                                    </p:anim>
                                    <p:set>
                                      <p:cBhvr>
                                        <p:cTn id="396" dur="1" fill="hold">
                                          <p:stCondLst>
                                            <p:cond delay="4999"/>
                                          </p:stCondLst>
                                        </p:cTn>
                                        <p:tgtEl>
                                          <p:spTgt spid="22"/>
                                        </p:tgtEl>
                                        <p:attrNameLst>
                                          <p:attrName>style.visibility</p:attrName>
                                        </p:attrNameLst>
                                      </p:cBhvr>
                                      <p:to>
                                        <p:strVal val="hidden"/>
                                      </p:to>
                                    </p:set>
                                  </p:childTnLst>
                                </p:cTn>
                              </p:par>
                              <p:par>
                                <p:cTn id="397" presetID="23" presetClass="exit" presetSubtype="544" fill="hold" grpId="2" nodeType="withEffect">
                                  <p:stCondLst>
                                    <p:cond delay="0"/>
                                  </p:stCondLst>
                                  <p:childTnLst>
                                    <p:anim calcmode="lin" valueType="num">
                                      <p:cBhvr>
                                        <p:cTn id="398" dur="5000"/>
                                        <p:tgtEl>
                                          <p:spTgt spid="23"/>
                                        </p:tgtEl>
                                        <p:attrNameLst>
                                          <p:attrName>ppt_w</p:attrName>
                                        </p:attrNameLst>
                                      </p:cBhvr>
                                      <p:tavLst>
                                        <p:tav tm="0">
                                          <p:val>
                                            <p:strVal val="ppt_w"/>
                                          </p:val>
                                        </p:tav>
                                        <p:tav tm="100000">
                                          <p:val>
                                            <p:fltVal val="0"/>
                                          </p:val>
                                        </p:tav>
                                      </p:tavLst>
                                    </p:anim>
                                    <p:anim calcmode="lin" valueType="num">
                                      <p:cBhvr>
                                        <p:cTn id="399" dur="5000"/>
                                        <p:tgtEl>
                                          <p:spTgt spid="23"/>
                                        </p:tgtEl>
                                        <p:attrNameLst>
                                          <p:attrName>ppt_h</p:attrName>
                                        </p:attrNameLst>
                                      </p:cBhvr>
                                      <p:tavLst>
                                        <p:tav tm="0">
                                          <p:val>
                                            <p:strVal val="ppt_h"/>
                                          </p:val>
                                        </p:tav>
                                        <p:tav tm="100000">
                                          <p:val>
                                            <p:fltVal val="0"/>
                                          </p:val>
                                        </p:tav>
                                      </p:tavLst>
                                    </p:anim>
                                    <p:anim calcmode="lin" valueType="num">
                                      <p:cBhvr>
                                        <p:cTn id="400" dur="5000"/>
                                        <p:tgtEl>
                                          <p:spTgt spid="23"/>
                                        </p:tgtEl>
                                        <p:attrNameLst>
                                          <p:attrName>ppt_x</p:attrName>
                                        </p:attrNameLst>
                                      </p:cBhvr>
                                      <p:tavLst>
                                        <p:tav tm="0">
                                          <p:val>
                                            <p:strVal val="ppt_x"/>
                                          </p:val>
                                        </p:tav>
                                        <p:tav tm="100000">
                                          <p:val>
                                            <p:fltVal val="0.5"/>
                                          </p:val>
                                        </p:tav>
                                      </p:tavLst>
                                    </p:anim>
                                    <p:anim calcmode="lin" valueType="num">
                                      <p:cBhvr>
                                        <p:cTn id="401" dur="5000"/>
                                        <p:tgtEl>
                                          <p:spTgt spid="23"/>
                                        </p:tgtEl>
                                        <p:attrNameLst>
                                          <p:attrName>ppt_y</p:attrName>
                                        </p:attrNameLst>
                                      </p:cBhvr>
                                      <p:tavLst>
                                        <p:tav tm="0">
                                          <p:val>
                                            <p:strVal val="ppt_y"/>
                                          </p:val>
                                        </p:tav>
                                        <p:tav tm="100000">
                                          <p:val>
                                            <p:fltVal val="0.5"/>
                                          </p:val>
                                        </p:tav>
                                      </p:tavLst>
                                    </p:anim>
                                    <p:set>
                                      <p:cBhvr>
                                        <p:cTn id="402" dur="1" fill="hold">
                                          <p:stCondLst>
                                            <p:cond delay="4999"/>
                                          </p:stCondLst>
                                        </p:cTn>
                                        <p:tgtEl>
                                          <p:spTgt spid="23"/>
                                        </p:tgtEl>
                                        <p:attrNameLst>
                                          <p:attrName>style.visibility</p:attrName>
                                        </p:attrNameLst>
                                      </p:cBhvr>
                                      <p:to>
                                        <p:strVal val="hidden"/>
                                      </p:to>
                                    </p:set>
                                  </p:childTnLst>
                                </p:cTn>
                              </p:par>
                              <p:par>
                                <p:cTn id="403" presetID="23" presetClass="exit" presetSubtype="544" fill="hold" grpId="2" nodeType="withEffect">
                                  <p:stCondLst>
                                    <p:cond delay="0"/>
                                  </p:stCondLst>
                                  <p:childTnLst>
                                    <p:anim calcmode="lin" valueType="num">
                                      <p:cBhvr>
                                        <p:cTn id="404" dur="5000"/>
                                        <p:tgtEl>
                                          <p:spTgt spid="24"/>
                                        </p:tgtEl>
                                        <p:attrNameLst>
                                          <p:attrName>ppt_w</p:attrName>
                                        </p:attrNameLst>
                                      </p:cBhvr>
                                      <p:tavLst>
                                        <p:tav tm="0">
                                          <p:val>
                                            <p:strVal val="ppt_w"/>
                                          </p:val>
                                        </p:tav>
                                        <p:tav tm="100000">
                                          <p:val>
                                            <p:fltVal val="0"/>
                                          </p:val>
                                        </p:tav>
                                      </p:tavLst>
                                    </p:anim>
                                    <p:anim calcmode="lin" valueType="num">
                                      <p:cBhvr>
                                        <p:cTn id="405" dur="5000"/>
                                        <p:tgtEl>
                                          <p:spTgt spid="24"/>
                                        </p:tgtEl>
                                        <p:attrNameLst>
                                          <p:attrName>ppt_h</p:attrName>
                                        </p:attrNameLst>
                                      </p:cBhvr>
                                      <p:tavLst>
                                        <p:tav tm="0">
                                          <p:val>
                                            <p:strVal val="ppt_h"/>
                                          </p:val>
                                        </p:tav>
                                        <p:tav tm="100000">
                                          <p:val>
                                            <p:fltVal val="0"/>
                                          </p:val>
                                        </p:tav>
                                      </p:tavLst>
                                    </p:anim>
                                    <p:anim calcmode="lin" valueType="num">
                                      <p:cBhvr>
                                        <p:cTn id="406" dur="5000"/>
                                        <p:tgtEl>
                                          <p:spTgt spid="24"/>
                                        </p:tgtEl>
                                        <p:attrNameLst>
                                          <p:attrName>ppt_x</p:attrName>
                                        </p:attrNameLst>
                                      </p:cBhvr>
                                      <p:tavLst>
                                        <p:tav tm="0">
                                          <p:val>
                                            <p:strVal val="ppt_x"/>
                                          </p:val>
                                        </p:tav>
                                        <p:tav tm="100000">
                                          <p:val>
                                            <p:fltVal val="0.5"/>
                                          </p:val>
                                        </p:tav>
                                      </p:tavLst>
                                    </p:anim>
                                    <p:anim calcmode="lin" valueType="num">
                                      <p:cBhvr>
                                        <p:cTn id="407" dur="5000"/>
                                        <p:tgtEl>
                                          <p:spTgt spid="24"/>
                                        </p:tgtEl>
                                        <p:attrNameLst>
                                          <p:attrName>ppt_y</p:attrName>
                                        </p:attrNameLst>
                                      </p:cBhvr>
                                      <p:tavLst>
                                        <p:tav tm="0">
                                          <p:val>
                                            <p:strVal val="ppt_y"/>
                                          </p:val>
                                        </p:tav>
                                        <p:tav tm="100000">
                                          <p:val>
                                            <p:fltVal val="0.5"/>
                                          </p:val>
                                        </p:tav>
                                      </p:tavLst>
                                    </p:anim>
                                    <p:set>
                                      <p:cBhvr>
                                        <p:cTn id="408" dur="1" fill="hold">
                                          <p:stCondLst>
                                            <p:cond delay="4999"/>
                                          </p:stCondLst>
                                        </p:cTn>
                                        <p:tgtEl>
                                          <p:spTgt spid="24"/>
                                        </p:tgtEl>
                                        <p:attrNameLst>
                                          <p:attrName>style.visibility</p:attrName>
                                        </p:attrNameLst>
                                      </p:cBhvr>
                                      <p:to>
                                        <p:strVal val="hidden"/>
                                      </p:to>
                                    </p:set>
                                  </p:childTnLst>
                                </p:cTn>
                              </p:par>
                              <p:par>
                                <p:cTn id="409" presetID="23" presetClass="exit" presetSubtype="544" fill="hold" grpId="2" nodeType="withEffect">
                                  <p:stCondLst>
                                    <p:cond delay="0"/>
                                  </p:stCondLst>
                                  <p:childTnLst>
                                    <p:anim calcmode="lin" valueType="num">
                                      <p:cBhvr>
                                        <p:cTn id="410" dur="5000"/>
                                        <p:tgtEl>
                                          <p:spTgt spid="25"/>
                                        </p:tgtEl>
                                        <p:attrNameLst>
                                          <p:attrName>ppt_w</p:attrName>
                                        </p:attrNameLst>
                                      </p:cBhvr>
                                      <p:tavLst>
                                        <p:tav tm="0">
                                          <p:val>
                                            <p:strVal val="ppt_w"/>
                                          </p:val>
                                        </p:tav>
                                        <p:tav tm="100000">
                                          <p:val>
                                            <p:fltVal val="0"/>
                                          </p:val>
                                        </p:tav>
                                      </p:tavLst>
                                    </p:anim>
                                    <p:anim calcmode="lin" valueType="num">
                                      <p:cBhvr>
                                        <p:cTn id="411" dur="5000"/>
                                        <p:tgtEl>
                                          <p:spTgt spid="25"/>
                                        </p:tgtEl>
                                        <p:attrNameLst>
                                          <p:attrName>ppt_h</p:attrName>
                                        </p:attrNameLst>
                                      </p:cBhvr>
                                      <p:tavLst>
                                        <p:tav tm="0">
                                          <p:val>
                                            <p:strVal val="ppt_h"/>
                                          </p:val>
                                        </p:tav>
                                        <p:tav tm="100000">
                                          <p:val>
                                            <p:fltVal val="0"/>
                                          </p:val>
                                        </p:tav>
                                      </p:tavLst>
                                    </p:anim>
                                    <p:anim calcmode="lin" valueType="num">
                                      <p:cBhvr>
                                        <p:cTn id="412" dur="5000"/>
                                        <p:tgtEl>
                                          <p:spTgt spid="25"/>
                                        </p:tgtEl>
                                        <p:attrNameLst>
                                          <p:attrName>ppt_x</p:attrName>
                                        </p:attrNameLst>
                                      </p:cBhvr>
                                      <p:tavLst>
                                        <p:tav tm="0">
                                          <p:val>
                                            <p:strVal val="ppt_x"/>
                                          </p:val>
                                        </p:tav>
                                        <p:tav tm="100000">
                                          <p:val>
                                            <p:fltVal val="0.5"/>
                                          </p:val>
                                        </p:tav>
                                      </p:tavLst>
                                    </p:anim>
                                    <p:anim calcmode="lin" valueType="num">
                                      <p:cBhvr>
                                        <p:cTn id="413" dur="5000"/>
                                        <p:tgtEl>
                                          <p:spTgt spid="25"/>
                                        </p:tgtEl>
                                        <p:attrNameLst>
                                          <p:attrName>ppt_y</p:attrName>
                                        </p:attrNameLst>
                                      </p:cBhvr>
                                      <p:tavLst>
                                        <p:tav tm="0">
                                          <p:val>
                                            <p:strVal val="ppt_y"/>
                                          </p:val>
                                        </p:tav>
                                        <p:tav tm="100000">
                                          <p:val>
                                            <p:fltVal val="0.5"/>
                                          </p:val>
                                        </p:tav>
                                      </p:tavLst>
                                    </p:anim>
                                    <p:set>
                                      <p:cBhvr>
                                        <p:cTn id="414" dur="1" fill="hold">
                                          <p:stCondLst>
                                            <p:cond delay="4999"/>
                                          </p:stCondLst>
                                        </p:cTn>
                                        <p:tgtEl>
                                          <p:spTgt spid="25"/>
                                        </p:tgtEl>
                                        <p:attrNameLst>
                                          <p:attrName>style.visibility</p:attrName>
                                        </p:attrNameLst>
                                      </p:cBhvr>
                                      <p:to>
                                        <p:strVal val="hidden"/>
                                      </p:to>
                                    </p:set>
                                  </p:childTnLst>
                                </p:cTn>
                              </p:par>
                              <p:par>
                                <p:cTn id="415" presetID="23" presetClass="exit" presetSubtype="544" fill="hold" grpId="2" nodeType="withEffect">
                                  <p:stCondLst>
                                    <p:cond delay="0"/>
                                  </p:stCondLst>
                                  <p:childTnLst>
                                    <p:anim calcmode="lin" valueType="num">
                                      <p:cBhvr>
                                        <p:cTn id="416" dur="5000"/>
                                        <p:tgtEl>
                                          <p:spTgt spid="26"/>
                                        </p:tgtEl>
                                        <p:attrNameLst>
                                          <p:attrName>ppt_w</p:attrName>
                                        </p:attrNameLst>
                                      </p:cBhvr>
                                      <p:tavLst>
                                        <p:tav tm="0">
                                          <p:val>
                                            <p:strVal val="ppt_w"/>
                                          </p:val>
                                        </p:tav>
                                        <p:tav tm="100000">
                                          <p:val>
                                            <p:fltVal val="0"/>
                                          </p:val>
                                        </p:tav>
                                      </p:tavLst>
                                    </p:anim>
                                    <p:anim calcmode="lin" valueType="num">
                                      <p:cBhvr>
                                        <p:cTn id="417" dur="5000"/>
                                        <p:tgtEl>
                                          <p:spTgt spid="26"/>
                                        </p:tgtEl>
                                        <p:attrNameLst>
                                          <p:attrName>ppt_h</p:attrName>
                                        </p:attrNameLst>
                                      </p:cBhvr>
                                      <p:tavLst>
                                        <p:tav tm="0">
                                          <p:val>
                                            <p:strVal val="ppt_h"/>
                                          </p:val>
                                        </p:tav>
                                        <p:tav tm="100000">
                                          <p:val>
                                            <p:fltVal val="0"/>
                                          </p:val>
                                        </p:tav>
                                      </p:tavLst>
                                    </p:anim>
                                    <p:anim calcmode="lin" valueType="num">
                                      <p:cBhvr>
                                        <p:cTn id="418" dur="5000"/>
                                        <p:tgtEl>
                                          <p:spTgt spid="26"/>
                                        </p:tgtEl>
                                        <p:attrNameLst>
                                          <p:attrName>ppt_x</p:attrName>
                                        </p:attrNameLst>
                                      </p:cBhvr>
                                      <p:tavLst>
                                        <p:tav tm="0">
                                          <p:val>
                                            <p:strVal val="ppt_x"/>
                                          </p:val>
                                        </p:tav>
                                        <p:tav tm="100000">
                                          <p:val>
                                            <p:fltVal val="0.5"/>
                                          </p:val>
                                        </p:tav>
                                      </p:tavLst>
                                    </p:anim>
                                    <p:anim calcmode="lin" valueType="num">
                                      <p:cBhvr>
                                        <p:cTn id="419" dur="5000"/>
                                        <p:tgtEl>
                                          <p:spTgt spid="26"/>
                                        </p:tgtEl>
                                        <p:attrNameLst>
                                          <p:attrName>ppt_y</p:attrName>
                                        </p:attrNameLst>
                                      </p:cBhvr>
                                      <p:tavLst>
                                        <p:tav tm="0">
                                          <p:val>
                                            <p:strVal val="ppt_y"/>
                                          </p:val>
                                        </p:tav>
                                        <p:tav tm="100000">
                                          <p:val>
                                            <p:fltVal val="0.5"/>
                                          </p:val>
                                        </p:tav>
                                      </p:tavLst>
                                    </p:anim>
                                    <p:set>
                                      <p:cBhvr>
                                        <p:cTn id="420" dur="1" fill="hold">
                                          <p:stCondLst>
                                            <p:cond delay="4999"/>
                                          </p:stCondLst>
                                        </p:cTn>
                                        <p:tgtEl>
                                          <p:spTgt spid="26"/>
                                        </p:tgtEl>
                                        <p:attrNameLst>
                                          <p:attrName>style.visibility</p:attrName>
                                        </p:attrNameLst>
                                      </p:cBhvr>
                                      <p:to>
                                        <p:strVal val="hidden"/>
                                      </p:to>
                                    </p:set>
                                  </p:childTnLst>
                                </p:cTn>
                              </p:par>
                              <p:par>
                                <p:cTn id="421" presetID="23" presetClass="exit" presetSubtype="544" fill="hold" grpId="2" nodeType="withEffect">
                                  <p:stCondLst>
                                    <p:cond delay="0"/>
                                  </p:stCondLst>
                                  <p:childTnLst>
                                    <p:anim calcmode="lin" valueType="num">
                                      <p:cBhvr>
                                        <p:cTn id="422" dur="5000"/>
                                        <p:tgtEl>
                                          <p:spTgt spid="27"/>
                                        </p:tgtEl>
                                        <p:attrNameLst>
                                          <p:attrName>ppt_w</p:attrName>
                                        </p:attrNameLst>
                                      </p:cBhvr>
                                      <p:tavLst>
                                        <p:tav tm="0">
                                          <p:val>
                                            <p:strVal val="ppt_w"/>
                                          </p:val>
                                        </p:tav>
                                        <p:tav tm="100000">
                                          <p:val>
                                            <p:fltVal val="0"/>
                                          </p:val>
                                        </p:tav>
                                      </p:tavLst>
                                    </p:anim>
                                    <p:anim calcmode="lin" valueType="num">
                                      <p:cBhvr>
                                        <p:cTn id="423" dur="5000"/>
                                        <p:tgtEl>
                                          <p:spTgt spid="27"/>
                                        </p:tgtEl>
                                        <p:attrNameLst>
                                          <p:attrName>ppt_h</p:attrName>
                                        </p:attrNameLst>
                                      </p:cBhvr>
                                      <p:tavLst>
                                        <p:tav tm="0">
                                          <p:val>
                                            <p:strVal val="ppt_h"/>
                                          </p:val>
                                        </p:tav>
                                        <p:tav tm="100000">
                                          <p:val>
                                            <p:fltVal val="0"/>
                                          </p:val>
                                        </p:tav>
                                      </p:tavLst>
                                    </p:anim>
                                    <p:anim calcmode="lin" valueType="num">
                                      <p:cBhvr>
                                        <p:cTn id="424" dur="5000"/>
                                        <p:tgtEl>
                                          <p:spTgt spid="27"/>
                                        </p:tgtEl>
                                        <p:attrNameLst>
                                          <p:attrName>ppt_x</p:attrName>
                                        </p:attrNameLst>
                                      </p:cBhvr>
                                      <p:tavLst>
                                        <p:tav tm="0">
                                          <p:val>
                                            <p:strVal val="ppt_x"/>
                                          </p:val>
                                        </p:tav>
                                        <p:tav tm="100000">
                                          <p:val>
                                            <p:fltVal val="0.5"/>
                                          </p:val>
                                        </p:tav>
                                      </p:tavLst>
                                    </p:anim>
                                    <p:anim calcmode="lin" valueType="num">
                                      <p:cBhvr>
                                        <p:cTn id="425" dur="5000"/>
                                        <p:tgtEl>
                                          <p:spTgt spid="27"/>
                                        </p:tgtEl>
                                        <p:attrNameLst>
                                          <p:attrName>ppt_y</p:attrName>
                                        </p:attrNameLst>
                                      </p:cBhvr>
                                      <p:tavLst>
                                        <p:tav tm="0">
                                          <p:val>
                                            <p:strVal val="ppt_y"/>
                                          </p:val>
                                        </p:tav>
                                        <p:tav tm="100000">
                                          <p:val>
                                            <p:fltVal val="0.5"/>
                                          </p:val>
                                        </p:tav>
                                      </p:tavLst>
                                    </p:anim>
                                    <p:set>
                                      <p:cBhvr>
                                        <p:cTn id="426" dur="1" fill="hold">
                                          <p:stCondLst>
                                            <p:cond delay="4999"/>
                                          </p:stCondLst>
                                        </p:cTn>
                                        <p:tgtEl>
                                          <p:spTgt spid="27"/>
                                        </p:tgtEl>
                                        <p:attrNameLst>
                                          <p:attrName>style.visibility</p:attrName>
                                        </p:attrNameLst>
                                      </p:cBhvr>
                                      <p:to>
                                        <p:strVal val="hidden"/>
                                      </p:to>
                                    </p:set>
                                  </p:childTnLst>
                                </p:cTn>
                              </p:par>
                              <p:par>
                                <p:cTn id="427" presetID="23" presetClass="exit" presetSubtype="544" fill="hold" grpId="2" nodeType="withEffect">
                                  <p:stCondLst>
                                    <p:cond delay="0"/>
                                  </p:stCondLst>
                                  <p:childTnLst>
                                    <p:anim calcmode="lin" valueType="num">
                                      <p:cBhvr>
                                        <p:cTn id="428" dur="5000"/>
                                        <p:tgtEl>
                                          <p:spTgt spid="28"/>
                                        </p:tgtEl>
                                        <p:attrNameLst>
                                          <p:attrName>ppt_w</p:attrName>
                                        </p:attrNameLst>
                                      </p:cBhvr>
                                      <p:tavLst>
                                        <p:tav tm="0">
                                          <p:val>
                                            <p:strVal val="ppt_w"/>
                                          </p:val>
                                        </p:tav>
                                        <p:tav tm="100000">
                                          <p:val>
                                            <p:fltVal val="0"/>
                                          </p:val>
                                        </p:tav>
                                      </p:tavLst>
                                    </p:anim>
                                    <p:anim calcmode="lin" valueType="num">
                                      <p:cBhvr>
                                        <p:cTn id="429" dur="5000"/>
                                        <p:tgtEl>
                                          <p:spTgt spid="28"/>
                                        </p:tgtEl>
                                        <p:attrNameLst>
                                          <p:attrName>ppt_h</p:attrName>
                                        </p:attrNameLst>
                                      </p:cBhvr>
                                      <p:tavLst>
                                        <p:tav tm="0">
                                          <p:val>
                                            <p:strVal val="ppt_h"/>
                                          </p:val>
                                        </p:tav>
                                        <p:tav tm="100000">
                                          <p:val>
                                            <p:fltVal val="0"/>
                                          </p:val>
                                        </p:tav>
                                      </p:tavLst>
                                    </p:anim>
                                    <p:anim calcmode="lin" valueType="num">
                                      <p:cBhvr>
                                        <p:cTn id="430" dur="5000"/>
                                        <p:tgtEl>
                                          <p:spTgt spid="28"/>
                                        </p:tgtEl>
                                        <p:attrNameLst>
                                          <p:attrName>ppt_x</p:attrName>
                                        </p:attrNameLst>
                                      </p:cBhvr>
                                      <p:tavLst>
                                        <p:tav tm="0">
                                          <p:val>
                                            <p:strVal val="ppt_x"/>
                                          </p:val>
                                        </p:tav>
                                        <p:tav tm="100000">
                                          <p:val>
                                            <p:fltVal val="0.5"/>
                                          </p:val>
                                        </p:tav>
                                      </p:tavLst>
                                    </p:anim>
                                    <p:anim calcmode="lin" valueType="num">
                                      <p:cBhvr>
                                        <p:cTn id="431" dur="5000"/>
                                        <p:tgtEl>
                                          <p:spTgt spid="28"/>
                                        </p:tgtEl>
                                        <p:attrNameLst>
                                          <p:attrName>ppt_y</p:attrName>
                                        </p:attrNameLst>
                                      </p:cBhvr>
                                      <p:tavLst>
                                        <p:tav tm="0">
                                          <p:val>
                                            <p:strVal val="ppt_y"/>
                                          </p:val>
                                        </p:tav>
                                        <p:tav tm="100000">
                                          <p:val>
                                            <p:fltVal val="0.5"/>
                                          </p:val>
                                        </p:tav>
                                      </p:tavLst>
                                    </p:anim>
                                    <p:set>
                                      <p:cBhvr>
                                        <p:cTn id="432" dur="1" fill="hold">
                                          <p:stCondLst>
                                            <p:cond delay="4999"/>
                                          </p:stCondLst>
                                        </p:cTn>
                                        <p:tgtEl>
                                          <p:spTgt spid="28"/>
                                        </p:tgtEl>
                                        <p:attrNameLst>
                                          <p:attrName>style.visibility</p:attrName>
                                        </p:attrNameLst>
                                      </p:cBhvr>
                                      <p:to>
                                        <p:strVal val="hidden"/>
                                      </p:to>
                                    </p:set>
                                  </p:childTnLst>
                                </p:cTn>
                              </p:par>
                              <p:par>
                                <p:cTn id="433" presetID="23" presetClass="exit" presetSubtype="544" fill="hold" grpId="2" nodeType="withEffect">
                                  <p:stCondLst>
                                    <p:cond delay="0"/>
                                  </p:stCondLst>
                                  <p:childTnLst>
                                    <p:anim calcmode="lin" valueType="num">
                                      <p:cBhvr>
                                        <p:cTn id="434" dur="5000"/>
                                        <p:tgtEl>
                                          <p:spTgt spid="29"/>
                                        </p:tgtEl>
                                        <p:attrNameLst>
                                          <p:attrName>ppt_w</p:attrName>
                                        </p:attrNameLst>
                                      </p:cBhvr>
                                      <p:tavLst>
                                        <p:tav tm="0">
                                          <p:val>
                                            <p:strVal val="ppt_w"/>
                                          </p:val>
                                        </p:tav>
                                        <p:tav tm="100000">
                                          <p:val>
                                            <p:fltVal val="0"/>
                                          </p:val>
                                        </p:tav>
                                      </p:tavLst>
                                    </p:anim>
                                    <p:anim calcmode="lin" valueType="num">
                                      <p:cBhvr>
                                        <p:cTn id="435" dur="5000"/>
                                        <p:tgtEl>
                                          <p:spTgt spid="29"/>
                                        </p:tgtEl>
                                        <p:attrNameLst>
                                          <p:attrName>ppt_h</p:attrName>
                                        </p:attrNameLst>
                                      </p:cBhvr>
                                      <p:tavLst>
                                        <p:tav tm="0">
                                          <p:val>
                                            <p:strVal val="ppt_h"/>
                                          </p:val>
                                        </p:tav>
                                        <p:tav tm="100000">
                                          <p:val>
                                            <p:fltVal val="0"/>
                                          </p:val>
                                        </p:tav>
                                      </p:tavLst>
                                    </p:anim>
                                    <p:anim calcmode="lin" valueType="num">
                                      <p:cBhvr>
                                        <p:cTn id="436" dur="5000"/>
                                        <p:tgtEl>
                                          <p:spTgt spid="29"/>
                                        </p:tgtEl>
                                        <p:attrNameLst>
                                          <p:attrName>ppt_x</p:attrName>
                                        </p:attrNameLst>
                                      </p:cBhvr>
                                      <p:tavLst>
                                        <p:tav tm="0">
                                          <p:val>
                                            <p:strVal val="ppt_x"/>
                                          </p:val>
                                        </p:tav>
                                        <p:tav tm="100000">
                                          <p:val>
                                            <p:fltVal val="0.5"/>
                                          </p:val>
                                        </p:tav>
                                      </p:tavLst>
                                    </p:anim>
                                    <p:anim calcmode="lin" valueType="num">
                                      <p:cBhvr>
                                        <p:cTn id="437" dur="5000"/>
                                        <p:tgtEl>
                                          <p:spTgt spid="29"/>
                                        </p:tgtEl>
                                        <p:attrNameLst>
                                          <p:attrName>ppt_y</p:attrName>
                                        </p:attrNameLst>
                                      </p:cBhvr>
                                      <p:tavLst>
                                        <p:tav tm="0">
                                          <p:val>
                                            <p:strVal val="ppt_y"/>
                                          </p:val>
                                        </p:tav>
                                        <p:tav tm="100000">
                                          <p:val>
                                            <p:fltVal val="0.5"/>
                                          </p:val>
                                        </p:tav>
                                      </p:tavLst>
                                    </p:anim>
                                    <p:set>
                                      <p:cBhvr>
                                        <p:cTn id="438" dur="1" fill="hold">
                                          <p:stCondLst>
                                            <p:cond delay="4999"/>
                                          </p:stCondLst>
                                        </p:cTn>
                                        <p:tgtEl>
                                          <p:spTgt spid="29"/>
                                        </p:tgtEl>
                                        <p:attrNameLst>
                                          <p:attrName>style.visibility</p:attrName>
                                        </p:attrNameLst>
                                      </p:cBhvr>
                                      <p:to>
                                        <p:strVal val="hidden"/>
                                      </p:to>
                                    </p:set>
                                  </p:childTnLst>
                                </p:cTn>
                              </p:par>
                              <p:par>
                                <p:cTn id="439" presetID="23" presetClass="exit" presetSubtype="544" fill="hold" grpId="2" nodeType="withEffect">
                                  <p:stCondLst>
                                    <p:cond delay="0"/>
                                  </p:stCondLst>
                                  <p:childTnLst>
                                    <p:anim calcmode="lin" valueType="num">
                                      <p:cBhvr>
                                        <p:cTn id="440" dur="5000"/>
                                        <p:tgtEl>
                                          <p:spTgt spid="30"/>
                                        </p:tgtEl>
                                        <p:attrNameLst>
                                          <p:attrName>ppt_w</p:attrName>
                                        </p:attrNameLst>
                                      </p:cBhvr>
                                      <p:tavLst>
                                        <p:tav tm="0">
                                          <p:val>
                                            <p:strVal val="ppt_w"/>
                                          </p:val>
                                        </p:tav>
                                        <p:tav tm="100000">
                                          <p:val>
                                            <p:fltVal val="0"/>
                                          </p:val>
                                        </p:tav>
                                      </p:tavLst>
                                    </p:anim>
                                    <p:anim calcmode="lin" valueType="num">
                                      <p:cBhvr>
                                        <p:cTn id="441" dur="5000"/>
                                        <p:tgtEl>
                                          <p:spTgt spid="30"/>
                                        </p:tgtEl>
                                        <p:attrNameLst>
                                          <p:attrName>ppt_h</p:attrName>
                                        </p:attrNameLst>
                                      </p:cBhvr>
                                      <p:tavLst>
                                        <p:tav tm="0">
                                          <p:val>
                                            <p:strVal val="ppt_h"/>
                                          </p:val>
                                        </p:tav>
                                        <p:tav tm="100000">
                                          <p:val>
                                            <p:fltVal val="0"/>
                                          </p:val>
                                        </p:tav>
                                      </p:tavLst>
                                    </p:anim>
                                    <p:anim calcmode="lin" valueType="num">
                                      <p:cBhvr>
                                        <p:cTn id="442" dur="5000"/>
                                        <p:tgtEl>
                                          <p:spTgt spid="30"/>
                                        </p:tgtEl>
                                        <p:attrNameLst>
                                          <p:attrName>ppt_x</p:attrName>
                                        </p:attrNameLst>
                                      </p:cBhvr>
                                      <p:tavLst>
                                        <p:tav tm="0">
                                          <p:val>
                                            <p:strVal val="ppt_x"/>
                                          </p:val>
                                        </p:tav>
                                        <p:tav tm="100000">
                                          <p:val>
                                            <p:fltVal val="0.5"/>
                                          </p:val>
                                        </p:tav>
                                      </p:tavLst>
                                    </p:anim>
                                    <p:anim calcmode="lin" valueType="num">
                                      <p:cBhvr>
                                        <p:cTn id="443" dur="5000"/>
                                        <p:tgtEl>
                                          <p:spTgt spid="30"/>
                                        </p:tgtEl>
                                        <p:attrNameLst>
                                          <p:attrName>ppt_y</p:attrName>
                                        </p:attrNameLst>
                                      </p:cBhvr>
                                      <p:tavLst>
                                        <p:tav tm="0">
                                          <p:val>
                                            <p:strVal val="ppt_y"/>
                                          </p:val>
                                        </p:tav>
                                        <p:tav tm="100000">
                                          <p:val>
                                            <p:fltVal val="0.5"/>
                                          </p:val>
                                        </p:tav>
                                      </p:tavLst>
                                    </p:anim>
                                    <p:set>
                                      <p:cBhvr>
                                        <p:cTn id="444" dur="1" fill="hold">
                                          <p:stCondLst>
                                            <p:cond delay="4999"/>
                                          </p:stCondLst>
                                        </p:cTn>
                                        <p:tgtEl>
                                          <p:spTgt spid="30"/>
                                        </p:tgtEl>
                                        <p:attrNameLst>
                                          <p:attrName>style.visibility</p:attrName>
                                        </p:attrNameLst>
                                      </p:cBhvr>
                                      <p:to>
                                        <p:strVal val="hidden"/>
                                      </p:to>
                                    </p:set>
                                  </p:childTnLst>
                                </p:cTn>
                              </p:par>
                              <p:par>
                                <p:cTn id="445" presetID="23" presetClass="exit" presetSubtype="544" fill="hold" grpId="2" nodeType="withEffect">
                                  <p:stCondLst>
                                    <p:cond delay="0"/>
                                  </p:stCondLst>
                                  <p:childTnLst>
                                    <p:anim calcmode="lin" valueType="num">
                                      <p:cBhvr>
                                        <p:cTn id="446" dur="5000"/>
                                        <p:tgtEl>
                                          <p:spTgt spid="31"/>
                                        </p:tgtEl>
                                        <p:attrNameLst>
                                          <p:attrName>ppt_w</p:attrName>
                                        </p:attrNameLst>
                                      </p:cBhvr>
                                      <p:tavLst>
                                        <p:tav tm="0">
                                          <p:val>
                                            <p:strVal val="ppt_w"/>
                                          </p:val>
                                        </p:tav>
                                        <p:tav tm="100000">
                                          <p:val>
                                            <p:fltVal val="0"/>
                                          </p:val>
                                        </p:tav>
                                      </p:tavLst>
                                    </p:anim>
                                    <p:anim calcmode="lin" valueType="num">
                                      <p:cBhvr>
                                        <p:cTn id="447" dur="5000"/>
                                        <p:tgtEl>
                                          <p:spTgt spid="31"/>
                                        </p:tgtEl>
                                        <p:attrNameLst>
                                          <p:attrName>ppt_h</p:attrName>
                                        </p:attrNameLst>
                                      </p:cBhvr>
                                      <p:tavLst>
                                        <p:tav tm="0">
                                          <p:val>
                                            <p:strVal val="ppt_h"/>
                                          </p:val>
                                        </p:tav>
                                        <p:tav tm="100000">
                                          <p:val>
                                            <p:fltVal val="0"/>
                                          </p:val>
                                        </p:tav>
                                      </p:tavLst>
                                    </p:anim>
                                    <p:anim calcmode="lin" valueType="num">
                                      <p:cBhvr>
                                        <p:cTn id="448" dur="5000"/>
                                        <p:tgtEl>
                                          <p:spTgt spid="31"/>
                                        </p:tgtEl>
                                        <p:attrNameLst>
                                          <p:attrName>ppt_x</p:attrName>
                                        </p:attrNameLst>
                                      </p:cBhvr>
                                      <p:tavLst>
                                        <p:tav tm="0">
                                          <p:val>
                                            <p:strVal val="ppt_x"/>
                                          </p:val>
                                        </p:tav>
                                        <p:tav tm="100000">
                                          <p:val>
                                            <p:fltVal val="0.5"/>
                                          </p:val>
                                        </p:tav>
                                      </p:tavLst>
                                    </p:anim>
                                    <p:anim calcmode="lin" valueType="num">
                                      <p:cBhvr>
                                        <p:cTn id="449" dur="5000"/>
                                        <p:tgtEl>
                                          <p:spTgt spid="31"/>
                                        </p:tgtEl>
                                        <p:attrNameLst>
                                          <p:attrName>ppt_y</p:attrName>
                                        </p:attrNameLst>
                                      </p:cBhvr>
                                      <p:tavLst>
                                        <p:tav tm="0">
                                          <p:val>
                                            <p:strVal val="ppt_y"/>
                                          </p:val>
                                        </p:tav>
                                        <p:tav tm="100000">
                                          <p:val>
                                            <p:fltVal val="0.5"/>
                                          </p:val>
                                        </p:tav>
                                      </p:tavLst>
                                    </p:anim>
                                    <p:set>
                                      <p:cBhvr>
                                        <p:cTn id="450" dur="1" fill="hold">
                                          <p:stCondLst>
                                            <p:cond delay="4999"/>
                                          </p:stCondLst>
                                        </p:cTn>
                                        <p:tgtEl>
                                          <p:spTgt spid="31"/>
                                        </p:tgtEl>
                                        <p:attrNameLst>
                                          <p:attrName>style.visibility</p:attrName>
                                        </p:attrNameLst>
                                      </p:cBhvr>
                                      <p:to>
                                        <p:strVal val="hidden"/>
                                      </p:to>
                                    </p:set>
                                  </p:childTnLst>
                                </p:cTn>
                              </p:par>
                              <p:par>
                                <p:cTn id="451" presetID="23" presetClass="exit" presetSubtype="544" fill="hold" grpId="2" nodeType="withEffect">
                                  <p:stCondLst>
                                    <p:cond delay="0"/>
                                  </p:stCondLst>
                                  <p:childTnLst>
                                    <p:anim calcmode="lin" valueType="num">
                                      <p:cBhvr>
                                        <p:cTn id="452" dur="5000"/>
                                        <p:tgtEl>
                                          <p:spTgt spid="32"/>
                                        </p:tgtEl>
                                        <p:attrNameLst>
                                          <p:attrName>ppt_w</p:attrName>
                                        </p:attrNameLst>
                                      </p:cBhvr>
                                      <p:tavLst>
                                        <p:tav tm="0">
                                          <p:val>
                                            <p:strVal val="ppt_w"/>
                                          </p:val>
                                        </p:tav>
                                        <p:tav tm="100000">
                                          <p:val>
                                            <p:fltVal val="0"/>
                                          </p:val>
                                        </p:tav>
                                      </p:tavLst>
                                    </p:anim>
                                    <p:anim calcmode="lin" valueType="num">
                                      <p:cBhvr>
                                        <p:cTn id="453" dur="5000"/>
                                        <p:tgtEl>
                                          <p:spTgt spid="32"/>
                                        </p:tgtEl>
                                        <p:attrNameLst>
                                          <p:attrName>ppt_h</p:attrName>
                                        </p:attrNameLst>
                                      </p:cBhvr>
                                      <p:tavLst>
                                        <p:tav tm="0">
                                          <p:val>
                                            <p:strVal val="ppt_h"/>
                                          </p:val>
                                        </p:tav>
                                        <p:tav tm="100000">
                                          <p:val>
                                            <p:fltVal val="0"/>
                                          </p:val>
                                        </p:tav>
                                      </p:tavLst>
                                    </p:anim>
                                    <p:anim calcmode="lin" valueType="num">
                                      <p:cBhvr>
                                        <p:cTn id="454" dur="5000"/>
                                        <p:tgtEl>
                                          <p:spTgt spid="32"/>
                                        </p:tgtEl>
                                        <p:attrNameLst>
                                          <p:attrName>ppt_x</p:attrName>
                                        </p:attrNameLst>
                                      </p:cBhvr>
                                      <p:tavLst>
                                        <p:tav tm="0">
                                          <p:val>
                                            <p:strVal val="ppt_x"/>
                                          </p:val>
                                        </p:tav>
                                        <p:tav tm="100000">
                                          <p:val>
                                            <p:fltVal val="0.5"/>
                                          </p:val>
                                        </p:tav>
                                      </p:tavLst>
                                    </p:anim>
                                    <p:anim calcmode="lin" valueType="num">
                                      <p:cBhvr>
                                        <p:cTn id="455" dur="5000"/>
                                        <p:tgtEl>
                                          <p:spTgt spid="32"/>
                                        </p:tgtEl>
                                        <p:attrNameLst>
                                          <p:attrName>ppt_y</p:attrName>
                                        </p:attrNameLst>
                                      </p:cBhvr>
                                      <p:tavLst>
                                        <p:tav tm="0">
                                          <p:val>
                                            <p:strVal val="ppt_y"/>
                                          </p:val>
                                        </p:tav>
                                        <p:tav tm="100000">
                                          <p:val>
                                            <p:fltVal val="0.5"/>
                                          </p:val>
                                        </p:tav>
                                      </p:tavLst>
                                    </p:anim>
                                    <p:set>
                                      <p:cBhvr>
                                        <p:cTn id="456" dur="1" fill="hold">
                                          <p:stCondLst>
                                            <p:cond delay="4999"/>
                                          </p:stCondLst>
                                        </p:cTn>
                                        <p:tgtEl>
                                          <p:spTgt spid="32"/>
                                        </p:tgtEl>
                                        <p:attrNameLst>
                                          <p:attrName>style.visibility</p:attrName>
                                        </p:attrNameLst>
                                      </p:cBhvr>
                                      <p:to>
                                        <p:strVal val="hidden"/>
                                      </p:to>
                                    </p:set>
                                  </p:childTnLst>
                                </p:cTn>
                              </p:par>
                              <p:par>
                                <p:cTn id="457" presetID="35" presetClass="exit" presetSubtype="0" fill="hold" grpId="3" nodeType="withEffect">
                                  <p:stCondLst>
                                    <p:cond delay="0"/>
                                  </p:stCondLst>
                                  <p:childTnLst>
                                    <p:animEffect transition="out" filter="fade">
                                      <p:cBhvr>
                                        <p:cTn id="458" dur="5000"/>
                                        <p:tgtEl>
                                          <p:spTgt spid="5"/>
                                        </p:tgtEl>
                                      </p:cBhvr>
                                    </p:animEffect>
                                    <p:anim calcmode="lin" valueType="num">
                                      <p:cBhvr>
                                        <p:cTn id="459" dur="5000"/>
                                        <p:tgtEl>
                                          <p:spTgt spid="5"/>
                                        </p:tgtEl>
                                        <p:attrNameLst>
                                          <p:attrName>style.rotation</p:attrName>
                                        </p:attrNameLst>
                                      </p:cBhvr>
                                      <p:tavLst>
                                        <p:tav tm="0">
                                          <p:val>
                                            <p:fltVal val="0"/>
                                          </p:val>
                                        </p:tav>
                                        <p:tav tm="100000">
                                          <p:val>
                                            <p:fltVal val="720"/>
                                          </p:val>
                                        </p:tav>
                                      </p:tavLst>
                                    </p:anim>
                                    <p:anim calcmode="lin" valueType="num">
                                      <p:cBhvr>
                                        <p:cTn id="460" dur="5000"/>
                                        <p:tgtEl>
                                          <p:spTgt spid="5"/>
                                        </p:tgtEl>
                                        <p:attrNameLst>
                                          <p:attrName>ppt_h</p:attrName>
                                        </p:attrNameLst>
                                      </p:cBhvr>
                                      <p:tavLst>
                                        <p:tav tm="0">
                                          <p:val>
                                            <p:strVal val="ppt_h"/>
                                          </p:val>
                                        </p:tav>
                                        <p:tav tm="100000">
                                          <p:val>
                                            <p:fltVal val="0"/>
                                          </p:val>
                                        </p:tav>
                                      </p:tavLst>
                                    </p:anim>
                                    <p:anim calcmode="lin" valueType="num">
                                      <p:cBhvr>
                                        <p:cTn id="461" dur="5000"/>
                                        <p:tgtEl>
                                          <p:spTgt spid="5"/>
                                        </p:tgtEl>
                                        <p:attrNameLst>
                                          <p:attrName>ppt_w</p:attrName>
                                        </p:attrNameLst>
                                      </p:cBhvr>
                                      <p:tavLst>
                                        <p:tav tm="0">
                                          <p:val>
                                            <p:strVal val="ppt_w"/>
                                          </p:val>
                                        </p:tav>
                                        <p:tav tm="100000">
                                          <p:val>
                                            <p:fltVal val="0"/>
                                          </p:val>
                                        </p:tav>
                                      </p:tavLst>
                                    </p:anim>
                                    <p:set>
                                      <p:cBhvr>
                                        <p:cTn id="462" dur="1" fill="hold">
                                          <p:stCondLst>
                                            <p:cond delay="4999"/>
                                          </p:stCondLst>
                                        </p:cTn>
                                        <p:tgtEl>
                                          <p:spTgt spid="5"/>
                                        </p:tgtEl>
                                        <p:attrNameLst>
                                          <p:attrName>style.visibility</p:attrName>
                                        </p:attrNameLst>
                                      </p:cBhvr>
                                      <p:to>
                                        <p:strVal val="hidden"/>
                                      </p:to>
                                    </p:set>
                                  </p:childTnLst>
                                </p:cTn>
                              </p:par>
                              <p:par>
                                <p:cTn id="463" presetID="35" presetClass="exit" presetSubtype="0" fill="hold" grpId="3" nodeType="withEffect">
                                  <p:stCondLst>
                                    <p:cond delay="0"/>
                                  </p:stCondLst>
                                  <p:childTnLst>
                                    <p:animEffect transition="out" filter="fade">
                                      <p:cBhvr>
                                        <p:cTn id="464" dur="5000"/>
                                        <p:tgtEl>
                                          <p:spTgt spid="6"/>
                                        </p:tgtEl>
                                      </p:cBhvr>
                                    </p:animEffect>
                                    <p:anim calcmode="lin" valueType="num">
                                      <p:cBhvr>
                                        <p:cTn id="465" dur="5000"/>
                                        <p:tgtEl>
                                          <p:spTgt spid="6"/>
                                        </p:tgtEl>
                                        <p:attrNameLst>
                                          <p:attrName>style.rotation</p:attrName>
                                        </p:attrNameLst>
                                      </p:cBhvr>
                                      <p:tavLst>
                                        <p:tav tm="0">
                                          <p:val>
                                            <p:fltVal val="0"/>
                                          </p:val>
                                        </p:tav>
                                        <p:tav tm="100000">
                                          <p:val>
                                            <p:fltVal val="720"/>
                                          </p:val>
                                        </p:tav>
                                      </p:tavLst>
                                    </p:anim>
                                    <p:anim calcmode="lin" valueType="num">
                                      <p:cBhvr>
                                        <p:cTn id="466" dur="5000"/>
                                        <p:tgtEl>
                                          <p:spTgt spid="6"/>
                                        </p:tgtEl>
                                        <p:attrNameLst>
                                          <p:attrName>ppt_h</p:attrName>
                                        </p:attrNameLst>
                                      </p:cBhvr>
                                      <p:tavLst>
                                        <p:tav tm="0">
                                          <p:val>
                                            <p:strVal val="ppt_h"/>
                                          </p:val>
                                        </p:tav>
                                        <p:tav tm="100000">
                                          <p:val>
                                            <p:fltVal val="0"/>
                                          </p:val>
                                        </p:tav>
                                      </p:tavLst>
                                    </p:anim>
                                    <p:anim calcmode="lin" valueType="num">
                                      <p:cBhvr>
                                        <p:cTn id="467" dur="5000"/>
                                        <p:tgtEl>
                                          <p:spTgt spid="6"/>
                                        </p:tgtEl>
                                        <p:attrNameLst>
                                          <p:attrName>ppt_w</p:attrName>
                                        </p:attrNameLst>
                                      </p:cBhvr>
                                      <p:tavLst>
                                        <p:tav tm="0">
                                          <p:val>
                                            <p:strVal val="ppt_w"/>
                                          </p:val>
                                        </p:tav>
                                        <p:tav tm="100000">
                                          <p:val>
                                            <p:fltVal val="0"/>
                                          </p:val>
                                        </p:tav>
                                      </p:tavLst>
                                    </p:anim>
                                    <p:set>
                                      <p:cBhvr>
                                        <p:cTn id="468" dur="1" fill="hold">
                                          <p:stCondLst>
                                            <p:cond delay="4999"/>
                                          </p:stCondLst>
                                        </p:cTn>
                                        <p:tgtEl>
                                          <p:spTgt spid="6"/>
                                        </p:tgtEl>
                                        <p:attrNameLst>
                                          <p:attrName>style.visibility</p:attrName>
                                        </p:attrNameLst>
                                      </p:cBhvr>
                                      <p:to>
                                        <p:strVal val="hidden"/>
                                      </p:to>
                                    </p:set>
                                  </p:childTnLst>
                                </p:cTn>
                              </p:par>
                              <p:par>
                                <p:cTn id="469" presetID="35" presetClass="exit" presetSubtype="0" fill="hold" grpId="3" nodeType="withEffect">
                                  <p:stCondLst>
                                    <p:cond delay="0"/>
                                  </p:stCondLst>
                                  <p:childTnLst>
                                    <p:animEffect transition="out" filter="fade">
                                      <p:cBhvr>
                                        <p:cTn id="470" dur="5000"/>
                                        <p:tgtEl>
                                          <p:spTgt spid="7"/>
                                        </p:tgtEl>
                                      </p:cBhvr>
                                    </p:animEffect>
                                    <p:anim calcmode="lin" valueType="num">
                                      <p:cBhvr>
                                        <p:cTn id="471" dur="5000"/>
                                        <p:tgtEl>
                                          <p:spTgt spid="7"/>
                                        </p:tgtEl>
                                        <p:attrNameLst>
                                          <p:attrName>style.rotation</p:attrName>
                                        </p:attrNameLst>
                                      </p:cBhvr>
                                      <p:tavLst>
                                        <p:tav tm="0">
                                          <p:val>
                                            <p:fltVal val="0"/>
                                          </p:val>
                                        </p:tav>
                                        <p:tav tm="100000">
                                          <p:val>
                                            <p:fltVal val="720"/>
                                          </p:val>
                                        </p:tav>
                                      </p:tavLst>
                                    </p:anim>
                                    <p:anim calcmode="lin" valueType="num">
                                      <p:cBhvr>
                                        <p:cTn id="472" dur="5000"/>
                                        <p:tgtEl>
                                          <p:spTgt spid="7"/>
                                        </p:tgtEl>
                                        <p:attrNameLst>
                                          <p:attrName>ppt_h</p:attrName>
                                        </p:attrNameLst>
                                      </p:cBhvr>
                                      <p:tavLst>
                                        <p:tav tm="0">
                                          <p:val>
                                            <p:strVal val="ppt_h"/>
                                          </p:val>
                                        </p:tav>
                                        <p:tav tm="100000">
                                          <p:val>
                                            <p:fltVal val="0"/>
                                          </p:val>
                                        </p:tav>
                                      </p:tavLst>
                                    </p:anim>
                                    <p:anim calcmode="lin" valueType="num">
                                      <p:cBhvr>
                                        <p:cTn id="473" dur="5000"/>
                                        <p:tgtEl>
                                          <p:spTgt spid="7"/>
                                        </p:tgtEl>
                                        <p:attrNameLst>
                                          <p:attrName>ppt_w</p:attrName>
                                        </p:attrNameLst>
                                      </p:cBhvr>
                                      <p:tavLst>
                                        <p:tav tm="0">
                                          <p:val>
                                            <p:strVal val="ppt_w"/>
                                          </p:val>
                                        </p:tav>
                                        <p:tav tm="100000">
                                          <p:val>
                                            <p:fltVal val="0"/>
                                          </p:val>
                                        </p:tav>
                                      </p:tavLst>
                                    </p:anim>
                                    <p:set>
                                      <p:cBhvr>
                                        <p:cTn id="474" dur="1" fill="hold">
                                          <p:stCondLst>
                                            <p:cond delay="4999"/>
                                          </p:stCondLst>
                                        </p:cTn>
                                        <p:tgtEl>
                                          <p:spTgt spid="7"/>
                                        </p:tgtEl>
                                        <p:attrNameLst>
                                          <p:attrName>style.visibility</p:attrName>
                                        </p:attrNameLst>
                                      </p:cBhvr>
                                      <p:to>
                                        <p:strVal val="hidden"/>
                                      </p:to>
                                    </p:set>
                                  </p:childTnLst>
                                </p:cTn>
                              </p:par>
                              <p:par>
                                <p:cTn id="475" presetID="35" presetClass="exit" presetSubtype="0" fill="hold" grpId="3" nodeType="withEffect">
                                  <p:stCondLst>
                                    <p:cond delay="0"/>
                                  </p:stCondLst>
                                  <p:childTnLst>
                                    <p:animEffect transition="out" filter="fade">
                                      <p:cBhvr>
                                        <p:cTn id="476" dur="5000"/>
                                        <p:tgtEl>
                                          <p:spTgt spid="8"/>
                                        </p:tgtEl>
                                      </p:cBhvr>
                                    </p:animEffect>
                                    <p:anim calcmode="lin" valueType="num">
                                      <p:cBhvr>
                                        <p:cTn id="477" dur="5000"/>
                                        <p:tgtEl>
                                          <p:spTgt spid="8"/>
                                        </p:tgtEl>
                                        <p:attrNameLst>
                                          <p:attrName>style.rotation</p:attrName>
                                        </p:attrNameLst>
                                      </p:cBhvr>
                                      <p:tavLst>
                                        <p:tav tm="0">
                                          <p:val>
                                            <p:fltVal val="0"/>
                                          </p:val>
                                        </p:tav>
                                        <p:tav tm="100000">
                                          <p:val>
                                            <p:fltVal val="720"/>
                                          </p:val>
                                        </p:tav>
                                      </p:tavLst>
                                    </p:anim>
                                    <p:anim calcmode="lin" valueType="num">
                                      <p:cBhvr>
                                        <p:cTn id="478" dur="5000"/>
                                        <p:tgtEl>
                                          <p:spTgt spid="8"/>
                                        </p:tgtEl>
                                        <p:attrNameLst>
                                          <p:attrName>ppt_h</p:attrName>
                                        </p:attrNameLst>
                                      </p:cBhvr>
                                      <p:tavLst>
                                        <p:tav tm="0">
                                          <p:val>
                                            <p:strVal val="ppt_h"/>
                                          </p:val>
                                        </p:tav>
                                        <p:tav tm="100000">
                                          <p:val>
                                            <p:fltVal val="0"/>
                                          </p:val>
                                        </p:tav>
                                      </p:tavLst>
                                    </p:anim>
                                    <p:anim calcmode="lin" valueType="num">
                                      <p:cBhvr>
                                        <p:cTn id="479" dur="5000"/>
                                        <p:tgtEl>
                                          <p:spTgt spid="8"/>
                                        </p:tgtEl>
                                        <p:attrNameLst>
                                          <p:attrName>ppt_w</p:attrName>
                                        </p:attrNameLst>
                                      </p:cBhvr>
                                      <p:tavLst>
                                        <p:tav tm="0">
                                          <p:val>
                                            <p:strVal val="ppt_w"/>
                                          </p:val>
                                        </p:tav>
                                        <p:tav tm="100000">
                                          <p:val>
                                            <p:fltVal val="0"/>
                                          </p:val>
                                        </p:tav>
                                      </p:tavLst>
                                    </p:anim>
                                    <p:set>
                                      <p:cBhvr>
                                        <p:cTn id="480" dur="1" fill="hold">
                                          <p:stCondLst>
                                            <p:cond delay="4999"/>
                                          </p:stCondLst>
                                        </p:cTn>
                                        <p:tgtEl>
                                          <p:spTgt spid="8"/>
                                        </p:tgtEl>
                                        <p:attrNameLst>
                                          <p:attrName>style.visibility</p:attrName>
                                        </p:attrNameLst>
                                      </p:cBhvr>
                                      <p:to>
                                        <p:strVal val="hidden"/>
                                      </p:to>
                                    </p:set>
                                  </p:childTnLst>
                                </p:cTn>
                              </p:par>
                              <p:par>
                                <p:cTn id="481" presetID="35" presetClass="exit" presetSubtype="0" fill="hold" grpId="3" nodeType="withEffect">
                                  <p:stCondLst>
                                    <p:cond delay="0"/>
                                  </p:stCondLst>
                                  <p:childTnLst>
                                    <p:animEffect transition="out" filter="fade">
                                      <p:cBhvr>
                                        <p:cTn id="482" dur="5000"/>
                                        <p:tgtEl>
                                          <p:spTgt spid="9"/>
                                        </p:tgtEl>
                                      </p:cBhvr>
                                    </p:animEffect>
                                    <p:anim calcmode="lin" valueType="num">
                                      <p:cBhvr>
                                        <p:cTn id="483" dur="5000"/>
                                        <p:tgtEl>
                                          <p:spTgt spid="9"/>
                                        </p:tgtEl>
                                        <p:attrNameLst>
                                          <p:attrName>style.rotation</p:attrName>
                                        </p:attrNameLst>
                                      </p:cBhvr>
                                      <p:tavLst>
                                        <p:tav tm="0">
                                          <p:val>
                                            <p:fltVal val="0"/>
                                          </p:val>
                                        </p:tav>
                                        <p:tav tm="100000">
                                          <p:val>
                                            <p:fltVal val="720"/>
                                          </p:val>
                                        </p:tav>
                                      </p:tavLst>
                                    </p:anim>
                                    <p:anim calcmode="lin" valueType="num">
                                      <p:cBhvr>
                                        <p:cTn id="484" dur="5000"/>
                                        <p:tgtEl>
                                          <p:spTgt spid="9"/>
                                        </p:tgtEl>
                                        <p:attrNameLst>
                                          <p:attrName>ppt_h</p:attrName>
                                        </p:attrNameLst>
                                      </p:cBhvr>
                                      <p:tavLst>
                                        <p:tav tm="0">
                                          <p:val>
                                            <p:strVal val="ppt_h"/>
                                          </p:val>
                                        </p:tav>
                                        <p:tav tm="100000">
                                          <p:val>
                                            <p:fltVal val="0"/>
                                          </p:val>
                                        </p:tav>
                                      </p:tavLst>
                                    </p:anim>
                                    <p:anim calcmode="lin" valueType="num">
                                      <p:cBhvr>
                                        <p:cTn id="485" dur="5000"/>
                                        <p:tgtEl>
                                          <p:spTgt spid="9"/>
                                        </p:tgtEl>
                                        <p:attrNameLst>
                                          <p:attrName>ppt_w</p:attrName>
                                        </p:attrNameLst>
                                      </p:cBhvr>
                                      <p:tavLst>
                                        <p:tav tm="0">
                                          <p:val>
                                            <p:strVal val="ppt_w"/>
                                          </p:val>
                                        </p:tav>
                                        <p:tav tm="100000">
                                          <p:val>
                                            <p:fltVal val="0"/>
                                          </p:val>
                                        </p:tav>
                                      </p:tavLst>
                                    </p:anim>
                                    <p:set>
                                      <p:cBhvr>
                                        <p:cTn id="486" dur="1" fill="hold">
                                          <p:stCondLst>
                                            <p:cond delay="4999"/>
                                          </p:stCondLst>
                                        </p:cTn>
                                        <p:tgtEl>
                                          <p:spTgt spid="9"/>
                                        </p:tgtEl>
                                        <p:attrNameLst>
                                          <p:attrName>style.visibility</p:attrName>
                                        </p:attrNameLst>
                                      </p:cBhvr>
                                      <p:to>
                                        <p:strVal val="hidden"/>
                                      </p:to>
                                    </p:set>
                                  </p:childTnLst>
                                </p:cTn>
                              </p:par>
                              <p:par>
                                <p:cTn id="487" presetID="35" presetClass="exit" presetSubtype="0" fill="hold" grpId="3" nodeType="withEffect">
                                  <p:stCondLst>
                                    <p:cond delay="0"/>
                                  </p:stCondLst>
                                  <p:childTnLst>
                                    <p:animEffect transition="out" filter="fade">
                                      <p:cBhvr>
                                        <p:cTn id="488" dur="5000"/>
                                        <p:tgtEl>
                                          <p:spTgt spid="10"/>
                                        </p:tgtEl>
                                      </p:cBhvr>
                                    </p:animEffect>
                                    <p:anim calcmode="lin" valueType="num">
                                      <p:cBhvr>
                                        <p:cTn id="489" dur="5000"/>
                                        <p:tgtEl>
                                          <p:spTgt spid="10"/>
                                        </p:tgtEl>
                                        <p:attrNameLst>
                                          <p:attrName>style.rotation</p:attrName>
                                        </p:attrNameLst>
                                      </p:cBhvr>
                                      <p:tavLst>
                                        <p:tav tm="0">
                                          <p:val>
                                            <p:fltVal val="0"/>
                                          </p:val>
                                        </p:tav>
                                        <p:tav tm="100000">
                                          <p:val>
                                            <p:fltVal val="720"/>
                                          </p:val>
                                        </p:tav>
                                      </p:tavLst>
                                    </p:anim>
                                    <p:anim calcmode="lin" valueType="num">
                                      <p:cBhvr>
                                        <p:cTn id="490" dur="5000"/>
                                        <p:tgtEl>
                                          <p:spTgt spid="10"/>
                                        </p:tgtEl>
                                        <p:attrNameLst>
                                          <p:attrName>ppt_h</p:attrName>
                                        </p:attrNameLst>
                                      </p:cBhvr>
                                      <p:tavLst>
                                        <p:tav tm="0">
                                          <p:val>
                                            <p:strVal val="ppt_h"/>
                                          </p:val>
                                        </p:tav>
                                        <p:tav tm="100000">
                                          <p:val>
                                            <p:fltVal val="0"/>
                                          </p:val>
                                        </p:tav>
                                      </p:tavLst>
                                    </p:anim>
                                    <p:anim calcmode="lin" valueType="num">
                                      <p:cBhvr>
                                        <p:cTn id="491" dur="5000"/>
                                        <p:tgtEl>
                                          <p:spTgt spid="10"/>
                                        </p:tgtEl>
                                        <p:attrNameLst>
                                          <p:attrName>ppt_w</p:attrName>
                                        </p:attrNameLst>
                                      </p:cBhvr>
                                      <p:tavLst>
                                        <p:tav tm="0">
                                          <p:val>
                                            <p:strVal val="ppt_w"/>
                                          </p:val>
                                        </p:tav>
                                        <p:tav tm="100000">
                                          <p:val>
                                            <p:fltVal val="0"/>
                                          </p:val>
                                        </p:tav>
                                      </p:tavLst>
                                    </p:anim>
                                    <p:set>
                                      <p:cBhvr>
                                        <p:cTn id="492" dur="1" fill="hold">
                                          <p:stCondLst>
                                            <p:cond delay="4999"/>
                                          </p:stCondLst>
                                        </p:cTn>
                                        <p:tgtEl>
                                          <p:spTgt spid="10"/>
                                        </p:tgtEl>
                                        <p:attrNameLst>
                                          <p:attrName>style.visibility</p:attrName>
                                        </p:attrNameLst>
                                      </p:cBhvr>
                                      <p:to>
                                        <p:strVal val="hidden"/>
                                      </p:to>
                                    </p:set>
                                  </p:childTnLst>
                                </p:cTn>
                              </p:par>
                              <p:par>
                                <p:cTn id="493" presetID="35" presetClass="exit" presetSubtype="0" fill="hold" grpId="3" nodeType="withEffect">
                                  <p:stCondLst>
                                    <p:cond delay="0"/>
                                  </p:stCondLst>
                                  <p:childTnLst>
                                    <p:animEffect transition="out" filter="fade">
                                      <p:cBhvr>
                                        <p:cTn id="494" dur="5000"/>
                                        <p:tgtEl>
                                          <p:spTgt spid="11"/>
                                        </p:tgtEl>
                                      </p:cBhvr>
                                    </p:animEffect>
                                    <p:anim calcmode="lin" valueType="num">
                                      <p:cBhvr>
                                        <p:cTn id="495" dur="5000"/>
                                        <p:tgtEl>
                                          <p:spTgt spid="11"/>
                                        </p:tgtEl>
                                        <p:attrNameLst>
                                          <p:attrName>style.rotation</p:attrName>
                                        </p:attrNameLst>
                                      </p:cBhvr>
                                      <p:tavLst>
                                        <p:tav tm="0">
                                          <p:val>
                                            <p:fltVal val="0"/>
                                          </p:val>
                                        </p:tav>
                                        <p:tav tm="100000">
                                          <p:val>
                                            <p:fltVal val="720"/>
                                          </p:val>
                                        </p:tav>
                                      </p:tavLst>
                                    </p:anim>
                                    <p:anim calcmode="lin" valueType="num">
                                      <p:cBhvr>
                                        <p:cTn id="496" dur="5000"/>
                                        <p:tgtEl>
                                          <p:spTgt spid="11"/>
                                        </p:tgtEl>
                                        <p:attrNameLst>
                                          <p:attrName>ppt_h</p:attrName>
                                        </p:attrNameLst>
                                      </p:cBhvr>
                                      <p:tavLst>
                                        <p:tav tm="0">
                                          <p:val>
                                            <p:strVal val="ppt_h"/>
                                          </p:val>
                                        </p:tav>
                                        <p:tav tm="100000">
                                          <p:val>
                                            <p:fltVal val="0"/>
                                          </p:val>
                                        </p:tav>
                                      </p:tavLst>
                                    </p:anim>
                                    <p:anim calcmode="lin" valueType="num">
                                      <p:cBhvr>
                                        <p:cTn id="497" dur="5000"/>
                                        <p:tgtEl>
                                          <p:spTgt spid="11"/>
                                        </p:tgtEl>
                                        <p:attrNameLst>
                                          <p:attrName>ppt_w</p:attrName>
                                        </p:attrNameLst>
                                      </p:cBhvr>
                                      <p:tavLst>
                                        <p:tav tm="0">
                                          <p:val>
                                            <p:strVal val="ppt_w"/>
                                          </p:val>
                                        </p:tav>
                                        <p:tav tm="100000">
                                          <p:val>
                                            <p:fltVal val="0"/>
                                          </p:val>
                                        </p:tav>
                                      </p:tavLst>
                                    </p:anim>
                                    <p:set>
                                      <p:cBhvr>
                                        <p:cTn id="498" dur="1" fill="hold">
                                          <p:stCondLst>
                                            <p:cond delay="4999"/>
                                          </p:stCondLst>
                                        </p:cTn>
                                        <p:tgtEl>
                                          <p:spTgt spid="11"/>
                                        </p:tgtEl>
                                        <p:attrNameLst>
                                          <p:attrName>style.visibility</p:attrName>
                                        </p:attrNameLst>
                                      </p:cBhvr>
                                      <p:to>
                                        <p:strVal val="hidden"/>
                                      </p:to>
                                    </p:set>
                                  </p:childTnLst>
                                </p:cTn>
                              </p:par>
                              <p:par>
                                <p:cTn id="499" presetID="35" presetClass="exit" presetSubtype="0" fill="hold" grpId="3" nodeType="withEffect">
                                  <p:stCondLst>
                                    <p:cond delay="0"/>
                                  </p:stCondLst>
                                  <p:childTnLst>
                                    <p:animEffect transition="out" filter="fade">
                                      <p:cBhvr>
                                        <p:cTn id="500" dur="5000"/>
                                        <p:tgtEl>
                                          <p:spTgt spid="12"/>
                                        </p:tgtEl>
                                      </p:cBhvr>
                                    </p:animEffect>
                                    <p:anim calcmode="lin" valueType="num">
                                      <p:cBhvr>
                                        <p:cTn id="501" dur="5000"/>
                                        <p:tgtEl>
                                          <p:spTgt spid="12"/>
                                        </p:tgtEl>
                                        <p:attrNameLst>
                                          <p:attrName>style.rotation</p:attrName>
                                        </p:attrNameLst>
                                      </p:cBhvr>
                                      <p:tavLst>
                                        <p:tav tm="0">
                                          <p:val>
                                            <p:fltVal val="0"/>
                                          </p:val>
                                        </p:tav>
                                        <p:tav tm="100000">
                                          <p:val>
                                            <p:fltVal val="720"/>
                                          </p:val>
                                        </p:tav>
                                      </p:tavLst>
                                    </p:anim>
                                    <p:anim calcmode="lin" valueType="num">
                                      <p:cBhvr>
                                        <p:cTn id="502" dur="5000"/>
                                        <p:tgtEl>
                                          <p:spTgt spid="12"/>
                                        </p:tgtEl>
                                        <p:attrNameLst>
                                          <p:attrName>ppt_h</p:attrName>
                                        </p:attrNameLst>
                                      </p:cBhvr>
                                      <p:tavLst>
                                        <p:tav tm="0">
                                          <p:val>
                                            <p:strVal val="ppt_h"/>
                                          </p:val>
                                        </p:tav>
                                        <p:tav tm="100000">
                                          <p:val>
                                            <p:fltVal val="0"/>
                                          </p:val>
                                        </p:tav>
                                      </p:tavLst>
                                    </p:anim>
                                    <p:anim calcmode="lin" valueType="num">
                                      <p:cBhvr>
                                        <p:cTn id="503" dur="5000"/>
                                        <p:tgtEl>
                                          <p:spTgt spid="12"/>
                                        </p:tgtEl>
                                        <p:attrNameLst>
                                          <p:attrName>ppt_w</p:attrName>
                                        </p:attrNameLst>
                                      </p:cBhvr>
                                      <p:tavLst>
                                        <p:tav tm="0">
                                          <p:val>
                                            <p:strVal val="ppt_w"/>
                                          </p:val>
                                        </p:tav>
                                        <p:tav tm="100000">
                                          <p:val>
                                            <p:fltVal val="0"/>
                                          </p:val>
                                        </p:tav>
                                      </p:tavLst>
                                    </p:anim>
                                    <p:set>
                                      <p:cBhvr>
                                        <p:cTn id="504" dur="1" fill="hold">
                                          <p:stCondLst>
                                            <p:cond delay="4999"/>
                                          </p:stCondLst>
                                        </p:cTn>
                                        <p:tgtEl>
                                          <p:spTgt spid="12"/>
                                        </p:tgtEl>
                                        <p:attrNameLst>
                                          <p:attrName>style.visibility</p:attrName>
                                        </p:attrNameLst>
                                      </p:cBhvr>
                                      <p:to>
                                        <p:strVal val="hidden"/>
                                      </p:to>
                                    </p:set>
                                  </p:childTnLst>
                                </p:cTn>
                              </p:par>
                              <p:par>
                                <p:cTn id="505" presetID="35" presetClass="exit" presetSubtype="0" fill="hold" grpId="3" nodeType="withEffect">
                                  <p:stCondLst>
                                    <p:cond delay="0"/>
                                  </p:stCondLst>
                                  <p:childTnLst>
                                    <p:animEffect transition="out" filter="fade">
                                      <p:cBhvr>
                                        <p:cTn id="506" dur="5000"/>
                                        <p:tgtEl>
                                          <p:spTgt spid="13"/>
                                        </p:tgtEl>
                                      </p:cBhvr>
                                    </p:animEffect>
                                    <p:anim calcmode="lin" valueType="num">
                                      <p:cBhvr>
                                        <p:cTn id="507" dur="5000"/>
                                        <p:tgtEl>
                                          <p:spTgt spid="13"/>
                                        </p:tgtEl>
                                        <p:attrNameLst>
                                          <p:attrName>style.rotation</p:attrName>
                                        </p:attrNameLst>
                                      </p:cBhvr>
                                      <p:tavLst>
                                        <p:tav tm="0">
                                          <p:val>
                                            <p:fltVal val="0"/>
                                          </p:val>
                                        </p:tav>
                                        <p:tav tm="100000">
                                          <p:val>
                                            <p:fltVal val="720"/>
                                          </p:val>
                                        </p:tav>
                                      </p:tavLst>
                                    </p:anim>
                                    <p:anim calcmode="lin" valueType="num">
                                      <p:cBhvr>
                                        <p:cTn id="508" dur="5000"/>
                                        <p:tgtEl>
                                          <p:spTgt spid="13"/>
                                        </p:tgtEl>
                                        <p:attrNameLst>
                                          <p:attrName>ppt_h</p:attrName>
                                        </p:attrNameLst>
                                      </p:cBhvr>
                                      <p:tavLst>
                                        <p:tav tm="0">
                                          <p:val>
                                            <p:strVal val="ppt_h"/>
                                          </p:val>
                                        </p:tav>
                                        <p:tav tm="100000">
                                          <p:val>
                                            <p:fltVal val="0"/>
                                          </p:val>
                                        </p:tav>
                                      </p:tavLst>
                                    </p:anim>
                                    <p:anim calcmode="lin" valueType="num">
                                      <p:cBhvr>
                                        <p:cTn id="509" dur="5000"/>
                                        <p:tgtEl>
                                          <p:spTgt spid="13"/>
                                        </p:tgtEl>
                                        <p:attrNameLst>
                                          <p:attrName>ppt_w</p:attrName>
                                        </p:attrNameLst>
                                      </p:cBhvr>
                                      <p:tavLst>
                                        <p:tav tm="0">
                                          <p:val>
                                            <p:strVal val="ppt_w"/>
                                          </p:val>
                                        </p:tav>
                                        <p:tav tm="100000">
                                          <p:val>
                                            <p:fltVal val="0"/>
                                          </p:val>
                                        </p:tav>
                                      </p:tavLst>
                                    </p:anim>
                                    <p:set>
                                      <p:cBhvr>
                                        <p:cTn id="510" dur="1" fill="hold">
                                          <p:stCondLst>
                                            <p:cond delay="4999"/>
                                          </p:stCondLst>
                                        </p:cTn>
                                        <p:tgtEl>
                                          <p:spTgt spid="13"/>
                                        </p:tgtEl>
                                        <p:attrNameLst>
                                          <p:attrName>style.visibility</p:attrName>
                                        </p:attrNameLst>
                                      </p:cBhvr>
                                      <p:to>
                                        <p:strVal val="hidden"/>
                                      </p:to>
                                    </p:set>
                                  </p:childTnLst>
                                </p:cTn>
                              </p:par>
                              <p:par>
                                <p:cTn id="511" presetID="35" presetClass="exit" presetSubtype="0" fill="hold" grpId="3" nodeType="withEffect">
                                  <p:stCondLst>
                                    <p:cond delay="0"/>
                                  </p:stCondLst>
                                  <p:childTnLst>
                                    <p:animEffect transition="out" filter="fade">
                                      <p:cBhvr>
                                        <p:cTn id="512" dur="5000"/>
                                        <p:tgtEl>
                                          <p:spTgt spid="14"/>
                                        </p:tgtEl>
                                      </p:cBhvr>
                                    </p:animEffect>
                                    <p:anim calcmode="lin" valueType="num">
                                      <p:cBhvr>
                                        <p:cTn id="513" dur="5000"/>
                                        <p:tgtEl>
                                          <p:spTgt spid="14"/>
                                        </p:tgtEl>
                                        <p:attrNameLst>
                                          <p:attrName>style.rotation</p:attrName>
                                        </p:attrNameLst>
                                      </p:cBhvr>
                                      <p:tavLst>
                                        <p:tav tm="0">
                                          <p:val>
                                            <p:fltVal val="0"/>
                                          </p:val>
                                        </p:tav>
                                        <p:tav tm="100000">
                                          <p:val>
                                            <p:fltVal val="720"/>
                                          </p:val>
                                        </p:tav>
                                      </p:tavLst>
                                    </p:anim>
                                    <p:anim calcmode="lin" valueType="num">
                                      <p:cBhvr>
                                        <p:cTn id="514" dur="5000"/>
                                        <p:tgtEl>
                                          <p:spTgt spid="14"/>
                                        </p:tgtEl>
                                        <p:attrNameLst>
                                          <p:attrName>ppt_h</p:attrName>
                                        </p:attrNameLst>
                                      </p:cBhvr>
                                      <p:tavLst>
                                        <p:tav tm="0">
                                          <p:val>
                                            <p:strVal val="ppt_h"/>
                                          </p:val>
                                        </p:tav>
                                        <p:tav tm="100000">
                                          <p:val>
                                            <p:fltVal val="0"/>
                                          </p:val>
                                        </p:tav>
                                      </p:tavLst>
                                    </p:anim>
                                    <p:anim calcmode="lin" valueType="num">
                                      <p:cBhvr>
                                        <p:cTn id="515" dur="5000"/>
                                        <p:tgtEl>
                                          <p:spTgt spid="14"/>
                                        </p:tgtEl>
                                        <p:attrNameLst>
                                          <p:attrName>ppt_w</p:attrName>
                                        </p:attrNameLst>
                                      </p:cBhvr>
                                      <p:tavLst>
                                        <p:tav tm="0">
                                          <p:val>
                                            <p:strVal val="ppt_w"/>
                                          </p:val>
                                        </p:tav>
                                        <p:tav tm="100000">
                                          <p:val>
                                            <p:fltVal val="0"/>
                                          </p:val>
                                        </p:tav>
                                      </p:tavLst>
                                    </p:anim>
                                    <p:set>
                                      <p:cBhvr>
                                        <p:cTn id="516" dur="1" fill="hold">
                                          <p:stCondLst>
                                            <p:cond delay="4999"/>
                                          </p:stCondLst>
                                        </p:cTn>
                                        <p:tgtEl>
                                          <p:spTgt spid="14"/>
                                        </p:tgtEl>
                                        <p:attrNameLst>
                                          <p:attrName>style.visibility</p:attrName>
                                        </p:attrNameLst>
                                      </p:cBhvr>
                                      <p:to>
                                        <p:strVal val="hidden"/>
                                      </p:to>
                                    </p:set>
                                  </p:childTnLst>
                                </p:cTn>
                              </p:par>
                              <p:par>
                                <p:cTn id="517" presetID="35" presetClass="exit" presetSubtype="0" fill="hold" grpId="3" nodeType="withEffect">
                                  <p:stCondLst>
                                    <p:cond delay="0"/>
                                  </p:stCondLst>
                                  <p:childTnLst>
                                    <p:animEffect transition="out" filter="fade">
                                      <p:cBhvr>
                                        <p:cTn id="518" dur="5000"/>
                                        <p:tgtEl>
                                          <p:spTgt spid="15"/>
                                        </p:tgtEl>
                                      </p:cBhvr>
                                    </p:animEffect>
                                    <p:anim calcmode="lin" valueType="num">
                                      <p:cBhvr>
                                        <p:cTn id="519" dur="5000"/>
                                        <p:tgtEl>
                                          <p:spTgt spid="15"/>
                                        </p:tgtEl>
                                        <p:attrNameLst>
                                          <p:attrName>style.rotation</p:attrName>
                                        </p:attrNameLst>
                                      </p:cBhvr>
                                      <p:tavLst>
                                        <p:tav tm="0">
                                          <p:val>
                                            <p:fltVal val="0"/>
                                          </p:val>
                                        </p:tav>
                                        <p:tav tm="100000">
                                          <p:val>
                                            <p:fltVal val="720"/>
                                          </p:val>
                                        </p:tav>
                                      </p:tavLst>
                                    </p:anim>
                                    <p:anim calcmode="lin" valueType="num">
                                      <p:cBhvr>
                                        <p:cTn id="520" dur="5000"/>
                                        <p:tgtEl>
                                          <p:spTgt spid="15"/>
                                        </p:tgtEl>
                                        <p:attrNameLst>
                                          <p:attrName>ppt_h</p:attrName>
                                        </p:attrNameLst>
                                      </p:cBhvr>
                                      <p:tavLst>
                                        <p:tav tm="0">
                                          <p:val>
                                            <p:strVal val="ppt_h"/>
                                          </p:val>
                                        </p:tav>
                                        <p:tav tm="100000">
                                          <p:val>
                                            <p:fltVal val="0"/>
                                          </p:val>
                                        </p:tav>
                                      </p:tavLst>
                                    </p:anim>
                                    <p:anim calcmode="lin" valueType="num">
                                      <p:cBhvr>
                                        <p:cTn id="521" dur="5000"/>
                                        <p:tgtEl>
                                          <p:spTgt spid="15"/>
                                        </p:tgtEl>
                                        <p:attrNameLst>
                                          <p:attrName>ppt_w</p:attrName>
                                        </p:attrNameLst>
                                      </p:cBhvr>
                                      <p:tavLst>
                                        <p:tav tm="0">
                                          <p:val>
                                            <p:strVal val="ppt_w"/>
                                          </p:val>
                                        </p:tav>
                                        <p:tav tm="100000">
                                          <p:val>
                                            <p:fltVal val="0"/>
                                          </p:val>
                                        </p:tav>
                                      </p:tavLst>
                                    </p:anim>
                                    <p:set>
                                      <p:cBhvr>
                                        <p:cTn id="522" dur="1" fill="hold">
                                          <p:stCondLst>
                                            <p:cond delay="4999"/>
                                          </p:stCondLst>
                                        </p:cTn>
                                        <p:tgtEl>
                                          <p:spTgt spid="15"/>
                                        </p:tgtEl>
                                        <p:attrNameLst>
                                          <p:attrName>style.visibility</p:attrName>
                                        </p:attrNameLst>
                                      </p:cBhvr>
                                      <p:to>
                                        <p:strVal val="hidden"/>
                                      </p:to>
                                    </p:set>
                                  </p:childTnLst>
                                </p:cTn>
                              </p:par>
                              <p:par>
                                <p:cTn id="523" presetID="35" presetClass="exit" presetSubtype="0" fill="hold" grpId="3" nodeType="withEffect">
                                  <p:stCondLst>
                                    <p:cond delay="0"/>
                                  </p:stCondLst>
                                  <p:childTnLst>
                                    <p:animEffect transition="out" filter="fade">
                                      <p:cBhvr>
                                        <p:cTn id="524" dur="5000"/>
                                        <p:tgtEl>
                                          <p:spTgt spid="16"/>
                                        </p:tgtEl>
                                      </p:cBhvr>
                                    </p:animEffect>
                                    <p:anim calcmode="lin" valueType="num">
                                      <p:cBhvr>
                                        <p:cTn id="525" dur="5000"/>
                                        <p:tgtEl>
                                          <p:spTgt spid="16"/>
                                        </p:tgtEl>
                                        <p:attrNameLst>
                                          <p:attrName>style.rotation</p:attrName>
                                        </p:attrNameLst>
                                      </p:cBhvr>
                                      <p:tavLst>
                                        <p:tav tm="0">
                                          <p:val>
                                            <p:fltVal val="0"/>
                                          </p:val>
                                        </p:tav>
                                        <p:tav tm="100000">
                                          <p:val>
                                            <p:fltVal val="720"/>
                                          </p:val>
                                        </p:tav>
                                      </p:tavLst>
                                    </p:anim>
                                    <p:anim calcmode="lin" valueType="num">
                                      <p:cBhvr>
                                        <p:cTn id="526" dur="5000"/>
                                        <p:tgtEl>
                                          <p:spTgt spid="16"/>
                                        </p:tgtEl>
                                        <p:attrNameLst>
                                          <p:attrName>ppt_h</p:attrName>
                                        </p:attrNameLst>
                                      </p:cBhvr>
                                      <p:tavLst>
                                        <p:tav tm="0">
                                          <p:val>
                                            <p:strVal val="ppt_h"/>
                                          </p:val>
                                        </p:tav>
                                        <p:tav tm="100000">
                                          <p:val>
                                            <p:fltVal val="0"/>
                                          </p:val>
                                        </p:tav>
                                      </p:tavLst>
                                    </p:anim>
                                    <p:anim calcmode="lin" valueType="num">
                                      <p:cBhvr>
                                        <p:cTn id="527" dur="5000"/>
                                        <p:tgtEl>
                                          <p:spTgt spid="16"/>
                                        </p:tgtEl>
                                        <p:attrNameLst>
                                          <p:attrName>ppt_w</p:attrName>
                                        </p:attrNameLst>
                                      </p:cBhvr>
                                      <p:tavLst>
                                        <p:tav tm="0">
                                          <p:val>
                                            <p:strVal val="ppt_w"/>
                                          </p:val>
                                        </p:tav>
                                        <p:tav tm="100000">
                                          <p:val>
                                            <p:fltVal val="0"/>
                                          </p:val>
                                        </p:tav>
                                      </p:tavLst>
                                    </p:anim>
                                    <p:set>
                                      <p:cBhvr>
                                        <p:cTn id="528" dur="1" fill="hold">
                                          <p:stCondLst>
                                            <p:cond delay="4999"/>
                                          </p:stCondLst>
                                        </p:cTn>
                                        <p:tgtEl>
                                          <p:spTgt spid="16"/>
                                        </p:tgtEl>
                                        <p:attrNameLst>
                                          <p:attrName>style.visibility</p:attrName>
                                        </p:attrNameLst>
                                      </p:cBhvr>
                                      <p:to>
                                        <p:strVal val="hidden"/>
                                      </p:to>
                                    </p:set>
                                  </p:childTnLst>
                                </p:cTn>
                              </p:par>
                              <p:par>
                                <p:cTn id="529" presetID="35" presetClass="exit" presetSubtype="0" fill="hold" grpId="3" nodeType="withEffect">
                                  <p:stCondLst>
                                    <p:cond delay="0"/>
                                  </p:stCondLst>
                                  <p:childTnLst>
                                    <p:animEffect transition="out" filter="fade">
                                      <p:cBhvr>
                                        <p:cTn id="530" dur="5000"/>
                                        <p:tgtEl>
                                          <p:spTgt spid="17"/>
                                        </p:tgtEl>
                                      </p:cBhvr>
                                    </p:animEffect>
                                    <p:anim calcmode="lin" valueType="num">
                                      <p:cBhvr>
                                        <p:cTn id="531" dur="5000"/>
                                        <p:tgtEl>
                                          <p:spTgt spid="17"/>
                                        </p:tgtEl>
                                        <p:attrNameLst>
                                          <p:attrName>style.rotation</p:attrName>
                                        </p:attrNameLst>
                                      </p:cBhvr>
                                      <p:tavLst>
                                        <p:tav tm="0">
                                          <p:val>
                                            <p:fltVal val="0"/>
                                          </p:val>
                                        </p:tav>
                                        <p:tav tm="100000">
                                          <p:val>
                                            <p:fltVal val="720"/>
                                          </p:val>
                                        </p:tav>
                                      </p:tavLst>
                                    </p:anim>
                                    <p:anim calcmode="lin" valueType="num">
                                      <p:cBhvr>
                                        <p:cTn id="532" dur="5000"/>
                                        <p:tgtEl>
                                          <p:spTgt spid="17"/>
                                        </p:tgtEl>
                                        <p:attrNameLst>
                                          <p:attrName>ppt_h</p:attrName>
                                        </p:attrNameLst>
                                      </p:cBhvr>
                                      <p:tavLst>
                                        <p:tav tm="0">
                                          <p:val>
                                            <p:strVal val="ppt_h"/>
                                          </p:val>
                                        </p:tav>
                                        <p:tav tm="100000">
                                          <p:val>
                                            <p:fltVal val="0"/>
                                          </p:val>
                                        </p:tav>
                                      </p:tavLst>
                                    </p:anim>
                                    <p:anim calcmode="lin" valueType="num">
                                      <p:cBhvr>
                                        <p:cTn id="533" dur="5000"/>
                                        <p:tgtEl>
                                          <p:spTgt spid="17"/>
                                        </p:tgtEl>
                                        <p:attrNameLst>
                                          <p:attrName>ppt_w</p:attrName>
                                        </p:attrNameLst>
                                      </p:cBhvr>
                                      <p:tavLst>
                                        <p:tav tm="0">
                                          <p:val>
                                            <p:strVal val="ppt_w"/>
                                          </p:val>
                                        </p:tav>
                                        <p:tav tm="100000">
                                          <p:val>
                                            <p:fltVal val="0"/>
                                          </p:val>
                                        </p:tav>
                                      </p:tavLst>
                                    </p:anim>
                                    <p:set>
                                      <p:cBhvr>
                                        <p:cTn id="534" dur="1" fill="hold">
                                          <p:stCondLst>
                                            <p:cond delay="4999"/>
                                          </p:stCondLst>
                                        </p:cTn>
                                        <p:tgtEl>
                                          <p:spTgt spid="17"/>
                                        </p:tgtEl>
                                        <p:attrNameLst>
                                          <p:attrName>style.visibility</p:attrName>
                                        </p:attrNameLst>
                                      </p:cBhvr>
                                      <p:to>
                                        <p:strVal val="hidden"/>
                                      </p:to>
                                    </p:set>
                                  </p:childTnLst>
                                </p:cTn>
                              </p:par>
                              <p:par>
                                <p:cTn id="535" presetID="35" presetClass="exit" presetSubtype="0" fill="hold" grpId="3" nodeType="withEffect">
                                  <p:stCondLst>
                                    <p:cond delay="0"/>
                                  </p:stCondLst>
                                  <p:childTnLst>
                                    <p:animEffect transition="out" filter="fade">
                                      <p:cBhvr>
                                        <p:cTn id="536" dur="5000"/>
                                        <p:tgtEl>
                                          <p:spTgt spid="18"/>
                                        </p:tgtEl>
                                      </p:cBhvr>
                                    </p:animEffect>
                                    <p:anim calcmode="lin" valueType="num">
                                      <p:cBhvr>
                                        <p:cTn id="537" dur="5000"/>
                                        <p:tgtEl>
                                          <p:spTgt spid="18"/>
                                        </p:tgtEl>
                                        <p:attrNameLst>
                                          <p:attrName>style.rotation</p:attrName>
                                        </p:attrNameLst>
                                      </p:cBhvr>
                                      <p:tavLst>
                                        <p:tav tm="0">
                                          <p:val>
                                            <p:fltVal val="0"/>
                                          </p:val>
                                        </p:tav>
                                        <p:tav tm="100000">
                                          <p:val>
                                            <p:fltVal val="720"/>
                                          </p:val>
                                        </p:tav>
                                      </p:tavLst>
                                    </p:anim>
                                    <p:anim calcmode="lin" valueType="num">
                                      <p:cBhvr>
                                        <p:cTn id="538" dur="5000"/>
                                        <p:tgtEl>
                                          <p:spTgt spid="18"/>
                                        </p:tgtEl>
                                        <p:attrNameLst>
                                          <p:attrName>ppt_h</p:attrName>
                                        </p:attrNameLst>
                                      </p:cBhvr>
                                      <p:tavLst>
                                        <p:tav tm="0">
                                          <p:val>
                                            <p:strVal val="ppt_h"/>
                                          </p:val>
                                        </p:tav>
                                        <p:tav tm="100000">
                                          <p:val>
                                            <p:fltVal val="0"/>
                                          </p:val>
                                        </p:tav>
                                      </p:tavLst>
                                    </p:anim>
                                    <p:anim calcmode="lin" valueType="num">
                                      <p:cBhvr>
                                        <p:cTn id="539" dur="5000"/>
                                        <p:tgtEl>
                                          <p:spTgt spid="18"/>
                                        </p:tgtEl>
                                        <p:attrNameLst>
                                          <p:attrName>ppt_w</p:attrName>
                                        </p:attrNameLst>
                                      </p:cBhvr>
                                      <p:tavLst>
                                        <p:tav tm="0">
                                          <p:val>
                                            <p:strVal val="ppt_w"/>
                                          </p:val>
                                        </p:tav>
                                        <p:tav tm="100000">
                                          <p:val>
                                            <p:fltVal val="0"/>
                                          </p:val>
                                        </p:tav>
                                      </p:tavLst>
                                    </p:anim>
                                    <p:set>
                                      <p:cBhvr>
                                        <p:cTn id="540" dur="1" fill="hold">
                                          <p:stCondLst>
                                            <p:cond delay="4999"/>
                                          </p:stCondLst>
                                        </p:cTn>
                                        <p:tgtEl>
                                          <p:spTgt spid="18"/>
                                        </p:tgtEl>
                                        <p:attrNameLst>
                                          <p:attrName>style.visibility</p:attrName>
                                        </p:attrNameLst>
                                      </p:cBhvr>
                                      <p:to>
                                        <p:strVal val="hidden"/>
                                      </p:to>
                                    </p:set>
                                  </p:childTnLst>
                                </p:cTn>
                              </p:par>
                              <p:par>
                                <p:cTn id="541" presetID="35" presetClass="exit" presetSubtype="0" fill="hold" grpId="3" nodeType="withEffect">
                                  <p:stCondLst>
                                    <p:cond delay="0"/>
                                  </p:stCondLst>
                                  <p:childTnLst>
                                    <p:animEffect transition="out" filter="fade">
                                      <p:cBhvr>
                                        <p:cTn id="542" dur="5000"/>
                                        <p:tgtEl>
                                          <p:spTgt spid="19"/>
                                        </p:tgtEl>
                                      </p:cBhvr>
                                    </p:animEffect>
                                    <p:anim calcmode="lin" valueType="num">
                                      <p:cBhvr>
                                        <p:cTn id="543" dur="5000"/>
                                        <p:tgtEl>
                                          <p:spTgt spid="19"/>
                                        </p:tgtEl>
                                        <p:attrNameLst>
                                          <p:attrName>style.rotation</p:attrName>
                                        </p:attrNameLst>
                                      </p:cBhvr>
                                      <p:tavLst>
                                        <p:tav tm="0">
                                          <p:val>
                                            <p:fltVal val="0"/>
                                          </p:val>
                                        </p:tav>
                                        <p:tav tm="100000">
                                          <p:val>
                                            <p:fltVal val="720"/>
                                          </p:val>
                                        </p:tav>
                                      </p:tavLst>
                                    </p:anim>
                                    <p:anim calcmode="lin" valueType="num">
                                      <p:cBhvr>
                                        <p:cTn id="544" dur="5000"/>
                                        <p:tgtEl>
                                          <p:spTgt spid="19"/>
                                        </p:tgtEl>
                                        <p:attrNameLst>
                                          <p:attrName>ppt_h</p:attrName>
                                        </p:attrNameLst>
                                      </p:cBhvr>
                                      <p:tavLst>
                                        <p:tav tm="0">
                                          <p:val>
                                            <p:strVal val="ppt_h"/>
                                          </p:val>
                                        </p:tav>
                                        <p:tav tm="100000">
                                          <p:val>
                                            <p:fltVal val="0"/>
                                          </p:val>
                                        </p:tav>
                                      </p:tavLst>
                                    </p:anim>
                                    <p:anim calcmode="lin" valueType="num">
                                      <p:cBhvr>
                                        <p:cTn id="545" dur="5000"/>
                                        <p:tgtEl>
                                          <p:spTgt spid="19"/>
                                        </p:tgtEl>
                                        <p:attrNameLst>
                                          <p:attrName>ppt_w</p:attrName>
                                        </p:attrNameLst>
                                      </p:cBhvr>
                                      <p:tavLst>
                                        <p:tav tm="0">
                                          <p:val>
                                            <p:strVal val="ppt_w"/>
                                          </p:val>
                                        </p:tav>
                                        <p:tav tm="100000">
                                          <p:val>
                                            <p:fltVal val="0"/>
                                          </p:val>
                                        </p:tav>
                                      </p:tavLst>
                                    </p:anim>
                                    <p:set>
                                      <p:cBhvr>
                                        <p:cTn id="546" dur="1" fill="hold">
                                          <p:stCondLst>
                                            <p:cond delay="4999"/>
                                          </p:stCondLst>
                                        </p:cTn>
                                        <p:tgtEl>
                                          <p:spTgt spid="19"/>
                                        </p:tgtEl>
                                        <p:attrNameLst>
                                          <p:attrName>style.visibility</p:attrName>
                                        </p:attrNameLst>
                                      </p:cBhvr>
                                      <p:to>
                                        <p:strVal val="hidden"/>
                                      </p:to>
                                    </p:set>
                                  </p:childTnLst>
                                </p:cTn>
                              </p:par>
                              <p:par>
                                <p:cTn id="547" presetID="35" presetClass="exit" presetSubtype="0" fill="hold" grpId="3" nodeType="withEffect">
                                  <p:stCondLst>
                                    <p:cond delay="0"/>
                                  </p:stCondLst>
                                  <p:childTnLst>
                                    <p:animEffect transition="out" filter="fade">
                                      <p:cBhvr>
                                        <p:cTn id="548" dur="5000"/>
                                        <p:tgtEl>
                                          <p:spTgt spid="20"/>
                                        </p:tgtEl>
                                      </p:cBhvr>
                                    </p:animEffect>
                                    <p:anim calcmode="lin" valueType="num">
                                      <p:cBhvr>
                                        <p:cTn id="549" dur="5000"/>
                                        <p:tgtEl>
                                          <p:spTgt spid="20"/>
                                        </p:tgtEl>
                                        <p:attrNameLst>
                                          <p:attrName>style.rotation</p:attrName>
                                        </p:attrNameLst>
                                      </p:cBhvr>
                                      <p:tavLst>
                                        <p:tav tm="0">
                                          <p:val>
                                            <p:fltVal val="0"/>
                                          </p:val>
                                        </p:tav>
                                        <p:tav tm="100000">
                                          <p:val>
                                            <p:fltVal val="720"/>
                                          </p:val>
                                        </p:tav>
                                      </p:tavLst>
                                    </p:anim>
                                    <p:anim calcmode="lin" valueType="num">
                                      <p:cBhvr>
                                        <p:cTn id="550" dur="5000"/>
                                        <p:tgtEl>
                                          <p:spTgt spid="20"/>
                                        </p:tgtEl>
                                        <p:attrNameLst>
                                          <p:attrName>ppt_h</p:attrName>
                                        </p:attrNameLst>
                                      </p:cBhvr>
                                      <p:tavLst>
                                        <p:tav tm="0">
                                          <p:val>
                                            <p:strVal val="ppt_h"/>
                                          </p:val>
                                        </p:tav>
                                        <p:tav tm="100000">
                                          <p:val>
                                            <p:fltVal val="0"/>
                                          </p:val>
                                        </p:tav>
                                      </p:tavLst>
                                    </p:anim>
                                    <p:anim calcmode="lin" valueType="num">
                                      <p:cBhvr>
                                        <p:cTn id="551" dur="5000"/>
                                        <p:tgtEl>
                                          <p:spTgt spid="20"/>
                                        </p:tgtEl>
                                        <p:attrNameLst>
                                          <p:attrName>ppt_w</p:attrName>
                                        </p:attrNameLst>
                                      </p:cBhvr>
                                      <p:tavLst>
                                        <p:tav tm="0">
                                          <p:val>
                                            <p:strVal val="ppt_w"/>
                                          </p:val>
                                        </p:tav>
                                        <p:tav tm="100000">
                                          <p:val>
                                            <p:fltVal val="0"/>
                                          </p:val>
                                        </p:tav>
                                      </p:tavLst>
                                    </p:anim>
                                    <p:set>
                                      <p:cBhvr>
                                        <p:cTn id="552" dur="1" fill="hold">
                                          <p:stCondLst>
                                            <p:cond delay="4999"/>
                                          </p:stCondLst>
                                        </p:cTn>
                                        <p:tgtEl>
                                          <p:spTgt spid="20"/>
                                        </p:tgtEl>
                                        <p:attrNameLst>
                                          <p:attrName>style.visibility</p:attrName>
                                        </p:attrNameLst>
                                      </p:cBhvr>
                                      <p:to>
                                        <p:strVal val="hidden"/>
                                      </p:to>
                                    </p:set>
                                  </p:childTnLst>
                                </p:cTn>
                              </p:par>
                              <p:par>
                                <p:cTn id="553" presetID="35" presetClass="exit" presetSubtype="0" fill="hold" grpId="3" nodeType="withEffect">
                                  <p:stCondLst>
                                    <p:cond delay="0"/>
                                  </p:stCondLst>
                                  <p:childTnLst>
                                    <p:animEffect transition="out" filter="fade">
                                      <p:cBhvr>
                                        <p:cTn id="554" dur="5000"/>
                                        <p:tgtEl>
                                          <p:spTgt spid="21"/>
                                        </p:tgtEl>
                                      </p:cBhvr>
                                    </p:animEffect>
                                    <p:anim calcmode="lin" valueType="num">
                                      <p:cBhvr>
                                        <p:cTn id="555" dur="5000"/>
                                        <p:tgtEl>
                                          <p:spTgt spid="21"/>
                                        </p:tgtEl>
                                        <p:attrNameLst>
                                          <p:attrName>style.rotation</p:attrName>
                                        </p:attrNameLst>
                                      </p:cBhvr>
                                      <p:tavLst>
                                        <p:tav tm="0">
                                          <p:val>
                                            <p:fltVal val="0"/>
                                          </p:val>
                                        </p:tav>
                                        <p:tav tm="100000">
                                          <p:val>
                                            <p:fltVal val="720"/>
                                          </p:val>
                                        </p:tav>
                                      </p:tavLst>
                                    </p:anim>
                                    <p:anim calcmode="lin" valueType="num">
                                      <p:cBhvr>
                                        <p:cTn id="556" dur="5000"/>
                                        <p:tgtEl>
                                          <p:spTgt spid="21"/>
                                        </p:tgtEl>
                                        <p:attrNameLst>
                                          <p:attrName>ppt_h</p:attrName>
                                        </p:attrNameLst>
                                      </p:cBhvr>
                                      <p:tavLst>
                                        <p:tav tm="0">
                                          <p:val>
                                            <p:strVal val="ppt_h"/>
                                          </p:val>
                                        </p:tav>
                                        <p:tav tm="100000">
                                          <p:val>
                                            <p:fltVal val="0"/>
                                          </p:val>
                                        </p:tav>
                                      </p:tavLst>
                                    </p:anim>
                                    <p:anim calcmode="lin" valueType="num">
                                      <p:cBhvr>
                                        <p:cTn id="557" dur="5000"/>
                                        <p:tgtEl>
                                          <p:spTgt spid="21"/>
                                        </p:tgtEl>
                                        <p:attrNameLst>
                                          <p:attrName>ppt_w</p:attrName>
                                        </p:attrNameLst>
                                      </p:cBhvr>
                                      <p:tavLst>
                                        <p:tav tm="0">
                                          <p:val>
                                            <p:strVal val="ppt_w"/>
                                          </p:val>
                                        </p:tav>
                                        <p:tav tm="100000">
                                          <p:val>
                                            <p:fltVal val="0"/>
                                          </p:val>
                                        </p:tav>
                                      </p:tavLst>
                                    </p:anim>
                                    <p:set>
                                      <p:cBhvr>
                                        <p:cTn id="558" dur="1" fill="hold">
                                          <p:stCondLst>
                                            <p:cond delay="4999"/>
                                          </p:stCondLst>
                                        </p:cTn>
                                        <p:tgtEl>
                                          <p:spTgt spid="21"/>
                                        </p:tgtEl>
                                        <p:attrNameLst>
                                          <p:attrName>style.visibility</p:attrName>
                                        </p:attrNameLst>
                                      </p:cBhvr>
                                      <p:to>
                                        <p:strVal val="hidden"/>
                                      </p:to>
                                    </p:set>
                                  </p:childTnLst>
                                </p:cTn>
                              </p:par>
                              <p:par>
                                <p:cTn id="559" presetID="35" presetClass="exit" presetSubtype="0" fill="hold" grpId="3" nodeType="withEffect">
                                  <p:stCondLst>
                                    <p:cond delay="0"/>
                                  </p:stCondLst>
                                  <p:childTnLst>
                                    <p:animEffect transition="out" filter="fade">
                                      <p:cBhvr>
                                        <p:cTn id="560" dur="5000"/>
                                        <p:tgtEl>
                                          <p:spTgt spid="22"/>
                                        </p:tgtEl>
                                      </p:cBhvr>
                                    </p:animEffect>
                                    <p:anim calcmode="lin" valueType="num">
                                      <p:cBhvr>
                                        <p:cTn id="561" dur="5000"/>
                                        <p:tgtEl>
                                          <p:spTgt spid="22"/>
                                        </p:tgtEl>
                                        <p:attrNameLst>
                                          <p:attrName>style.rotation</p:attrName>
                                        </p:attrNameLst>
                                      </p:cBhvr>
                                      <p:tavLst>
                                        <p:tav tm="0">
                                          <p:val>
                                            <p:fltVal val="0"/>
                                          </p:val>
                                        </p:tav>
                                        <p:tav tm="100000">
                                          <p:val>
                                            <p:fltVal val="720"/>
                                          </p:val>
                                        </p:tav>
                                      </p:tavLst>
                                    </p:anim>
                                    <p:anim calcmode="lin" valueType="num">
                                      <p:cBhvr>
                                        <p:cTn id="562" dur="5000"/>
                                        <p:tgtEl>
                                          <p:spTgt spid="22"/>
                                        </p:tgtEl>
                                        <p:attrNameLst>
                                          <p:attrName>ppt_h</p:attrName>
                                        </p:attrNameLst>
                                      </p:cBhvr>
                                      <p:tavLst>
                                        <p:tav tm="0">
                                          <p:val>
                                            <p:strVal val="ppt_h"/>
                                          </p:val>
                                        </p:tav>
                                        <p:tav tm="100000">
                                          <p:val>
                                            <p:fltVal val="0"/>
                                          </p:val>
                                        </p:tav>
                                      </p:tavLst>
                                    </p:anim>
                                    <p:anim calcmode="lin" valueType="num">
                                      <p:cBhvr>
                                        <p:cTn id="563" dur="5000"/>
                                        <p:tgtEl>
                                          <p:spTgt spid="22"/>
                                        </p:tgtEl>
                                        <p:attrNameLst>
                                          <p:attrName>ppt_w</p:attrName>
                                        </p:attrNameLst>
                                      </p:cBhvr>
                                      <p:tavLst>
                                        <p:tav tm="0">
                                          <p:val>
                                            <p:strVal val="ppt_w"/>
                                          </p:val>
                                        </p:tav>
                                        <p:tav tm="100000">
                                          <p:val>
                                            <p:fltVal val="0"/>
                                          </p:val>
                                        </p:tav>
                                      </p:tavLst>
                                    </p:anim>
                                    <p:set>
                                      <p:cBhvr>
                                        <p:cTn id="564" dur="1" fill="hold">
                                          <p:stCondLst>
                                            <p:cond delay="4999"/>
                                          </p:stCondLst>
                                        </p:cTn>
                                        <p:tgtEl>
                                          <p:spTgt spid="22"/>
                                        </p:tgtEl>
                                        <p:attrNameLst>
                                          <p:attrName>style.visibility</p:attrName>
                                        </p:attrNameLst>
                                      </p:cBhvr>
                                      <p:to>
                                        <p:strVal val="hidden"/>
                                      </p:to>
                                    </p:set>
                                  </p:childTnLst>
                                </p:cTn>
                              </p:par>
                              <p:par>
                                <p:cTn id="565" presetID="35" presetClass="exit" presetSubtype="0" fill="hold" grpId="3" nodeType="withEffect">
                                  <p:stCondLst>
                                    <p:cond delay="0"/>
                                  </p:stCondLst>
                                  <p:childTnLst>
                                    <p:animEffect transition="out" filter="fade">
                                      <p:cBhvr>
                                        <p:cTn id="566" dur="5000"/>
                                        <p:tgtEl>
                                          <p:spTgt spid="23"/>
                                        </p:tgtEl>
                                      </p:cBhvr>
                                    </p:animEffect>
                                    <p:anim calcmode="lin" valueType="num">
                                      <p:cBhvr>
                                        <p:cTn id="567" dur="5000"/>
                                        <p:tgtEl>
                                          <p:spTgt spid="23"/>
                                        </p:tgtEl>
                                        <p:attrNameLst>
                                          <p:attrName>style.rotation</p:attrName>
                                        </p:attrNameLst>
                                      </p:cBhvr>
                                      <p:tavLst>
                                        <p:tav tm="0">
                                          <p:val>
                                            <p:fltVal val="0"/>
                                          </p:val>
                                        </p:tav>
                                        <p:tav tm="100000">
                                          <p:val>
                                            <p:fltVal val="720"/>
                                          </p:val>
                                        </p:tav>
                                      </p:tavLst>
                                    </p:anim>
                                    <p:anim calcmode="lin" valueType="num">
                                      <p:cBhvr>
                                        <p:cTn id="568" dur="5000"/>
                                        <p:tgtEl>
                                          <p:spTgt spid="23"/>
                                        </p:tgtEl>
                                        <p:attrNameLst>
                                          <p:attrName>ppt_h</p:attrName>
                                        </p:attrNameLst>
                                      </p:cBhvr>
                                      <p:tavLst>
                                        <p:tav tm="0">
                                          <p:val>
                                            <p:strVal val="ppt_h"/>
                                          </p:val>
                                        </p:tav>
                                        <p:tav tm="100000">
                                          <p:val>
                                            <p:fltVal val="0"/>
                                          </p:val>
                                        </p:tav>
                                      </p:tavLst>
                                    </p:anim>
                                    <p:anim calcmode="lin" valueType="num">
                                      <p:cBhvr>
                                        <p:cTn id="569" dur="5000"/>
                                        <p:tgtEl>
                                          <p:spTgt spid="23"/>
                                        </p:tgtEl>
                                        <p:attrNameLst>
                                          <p:attrName>ppt_w</p:attrName>
                                        </p:attrNameLst>
                                      </p:cBhvr>
                                      <p:tavLst>
                                        <p:tav tm="0">
                                          <p:val>
                                            <p:strVal val="ppt_w"/>
                                          </p:val>
                                        </p:tav>
                                        <p:tav tm="100000">
                                          <p:val>
                                            <p:fltVal val="0"/>
                                          </p:val>
                                        </p:tav>
                                      </p:tavLst>
                                    </p:anim>
                                    <p:set>
                                      <p:cBhvr>
                                        <p:cTn id="570" dur="1" fill="hold">
                                          <p:stCondLst>
                                            <p:cond delay="4999"/>
                                          </p:stCondLst>
                                        </p:cTn>
                                        <p:tgtEl>
                                          <p:spTgt spid="23"/>
                                        </p:tgtEl>
                                        <p:attrNameLst>
                                          <p:attrName>style.visibility</p:attrName>
                                        </p:attrNameLst>
                                      </p:cBhvr>
                                      <p:to>
                                        <p:strVal val="hidden"/>
                                      </p:to>
                                    </p:set>
                                  </p:childTnLst>
                                </p:cTn>
                              </p:par>
                              <p:par>
                                <p:cTn id="571" presetID="35" presetClass="exit" presetSubtype="0" fill="hold" grpId="3" nodeType="withEffect">
                                  <p:stCondLst>
                                    <p:cond delay="0"/>
                                  </p:stCondLst>
                                  <p:childTnLst>
                                    <p:animEffect transition="out" filter="fade">
                                      <p:cBhvr>
                                        <p:cTn id="572" dur="5000"/>
                                        <p:tgtEl>
                                          <p:spTgt spid="24"/>
                                        </p:tgtEl>
                                      </p:cBhvr>
                                    </p:animEffect>
                                    <p:anim calcmode="lin" valueType="num">
                                      <p:cBhvr>
                                        <p:cTn id="573" dur="5000"/>
                                        <p:tgtEl>
                                          <p:spTgt spid="24"/>
                                        </p:tgtEl>
                                        <p:attrNameLst>
                                          <p:attrName>style.rotation</p:attrName>
                                        </p:attrNameLst>
                                      </p:cBhvr>
                                      <p:tavLst>
                                        <p:tav tm="0">
                                          <p:val>
                                            <p:fltVal val="0"/>
                                          </p:val>
                                        </p:tav>
                                        <p:tav tm="100000">
                                          <p:val>
                                            <p:fltVal val="720"/>
                                          </p:val>
                                        </p:tav>
                                      </p:tavLst>
                                    </p:anim>
                                    <p:anim calcmode="lin" valueType="num">
                                      <p:cBhvr>
                                        <p:cTn id="574" dur="5000"/>
                                        <p:tgtEl>
                                          <p:spTgt spid="24"/>
                                        </p:tgtEl>
                                        <p:attrNameLst>
                                          <p:attrName>ppt_h</p:attrName>
                                        </p:attrNameLst>
                                      </p:cBhvr>
                                      <p:tavLst>
                                        <p:tav tm="0">
                                          <p:val>
                                            <p:strVal val="ppt_h"/>
                                          </p:val>
                                        </p:tav>
                                        <p:tav tm="100000">
                                          <p:val>
                                            <p:fltVal val="0"/>
                                          </p:val>
                                        </p:tav>
                                      </p:tavLst>
                                    </p:anim>
                                    <p:anim calcmode="lin" valueType="num">
                                      <p:cBhvr>
                                        <p:cTn id="575" dur="5000"/>
                                        <p:tgtEl>
                                          <p:spTgt spid="24"/>
                                        </p:tgtEl>
                                        <p:attrNameLst>
                                          <p:attrName>ppt_w</p:attrName>
                                        </p:attrNameLst>
                                      </p:cBhvr>
                                      <p:tavLst>
                                        <p:tav tm="0">
                                          <p:val>
                                            <p:strVal val="ppt_w"/>
                                          </p:val>
                                        </p:tav>
                                        <p:tav tm="100000">
                                          <p:val>
                                            <p:fltVal val="0"/>
                                          </p:val>
                                        </p:tav>
                                      </p:tavLst>
                                    </p:anim>
                                    <p:set>
                                      <p:cBhvr>
                                        <p:cTn id="576" dur="1" fill="hold">
                                          <p:stCondLst>
                                            <p:cond delay="4999"/>
                                          </p:stCondLst>
                                        </p:cTn>
                                        <p:tgtEl>
                                          <p:spTgt spid="24"/>
                                        </p:tgtEl>
                                        <p:attrNameLst>
                                          <p:attrName>style.visibility</p:attrName>
                                        </p:attrNameLst>
                                      </p:cBhvr>
                                      <p:to>
                                        <p:strVal val="hidden"/>
                                      </p:to>
                                    </p:set>
                                  </p:childTnLst>
                                </p:cTn>
                              </p:par>
                              <p:par>
                                <p:cTn id="577" presetID="35" presetClass="exit" presetSubtype="0" fill="hold" grpId="3" nodeType="withEffect">
                                  <p:stCondLst>
                                    <p:cond delay="0"/>
                                  </p:stCondLst>
                                  <p:childTnLst>
                                    <p:animEffect transition="out" filter="fade">
                                      <p:cBhvr>
                                        <p:cTn id="578" dur="5000"/>
                                        <p:tgtEl>
                                          <p:spTgt spid="25"/>
                                        </p:tgtEl>
                                      </p:cBhvr>
                                    </p:animEffect>
                                    <p:anim calcmode="lin" valueType="num">
                                      <p:cBhvr>
                                        <p:cTn id="579" dur="5000"/>
                                        <p:tgtEl>
                                          <p:spTgt spid="25"/>
                                        </p:tgtEl>
                                        <p:attrNameLst>
                                          <p:attrName>style.rotation</p:attrName>
                                        </p:attrNameLst>
                                      </p:cBhvr>
                                      <p:tavLst>
                                        <p:tav tm="0">
                                          <p:val>
                                            <p:fltVal val="0"/>
                                          </p:val>
                                        </p:tav>
                                        <p:tav tm="100000">
                                          <p:val>
                                            <p:fltVal val="720"/>
                                          </p:val>
                                        </p:tav>
                                      </p:tavLst>
                                    </p:anim>
                                    <p:anim calcmode="lin" valueType="num">
                                      <p:cBhvr>
                                        <p:cTn id="580" dur="5000"/>
                                        <p:tgtEl>
                                          <p:spTgt spid="25"/>
                                        </p:tgtEl>
                                        <p:attrNameLst>
                                          <p:attrName>ppt_h</p:attrName>
                                        </p:attrNameLst>
                                      </p:cBhvr>
                                      <p:tavLst>
                                        <p:tav tm="0">
                                          <p:val>
                                            <p:strVal val="ppt_h"/>
                                          </p:val>
                                        </p:tav>
                                        <p:tav tm="100000">
                                          <p:val>
                                            <p:fltVal val="0"/>
                                          </p:val>
                                        </p:tav>
                                      </p:tavLst>
                                    </p:anim>
                                    <p:anim calcmode="lin" valueType="num">
                                      <p:cBhvr>
                                        <p:cTn id="581" dur="5000"/>
                                        <p:tgtEl>
                                          <p:spTgt spid="25"/>
                                        </p:tgtEl>
                                        <p:attrNameLst>
                                          <p:attrName>ppt_w</p:attrName>
                                        </p:attrNameLst>
                                      </p:cBhvr>
                                      <p:tavLst>
                                        <p:tav tm="0">
                                          <p:val>
                                            <p:strVal val="ppt_w"/>
                                          </p:val>
                                        </p:tav>
                                        <p:tav tm="100000">
                                          <p:val>
                                            <p:fltVal val="0"/>
                                          </p:val>
                                        </p:tav>
                                      </p:tavLst>
                                    </p:anim>
                                    <p:set>
                                      <p:cBhvr>
                                        <p:cTn id="582" dur="1" fill="hold">
                                          <p:stCondLst>
                                            <p:cond delay="4999"/>
                                          </p:stCondLst>
                                        </p:cTn>
                                        <p:tgtEl>
                                          <p:spTgt spid="25"/>
                                        </p:tgtEl>
                                        <p:attrNameLst>
                                          <p:attrName>style.visibility</p:attrName>
                                        </p:attrNameLst>
                                      </p:cBhvr>
                                      <p:to>
                                        <p:strVal val="hidden"/>
                                      </p:to>
                                    </p:set>
                                  </p:childTnLst>
                                </p:cTn>
                              </p:par>
                              <p:par>
                                <p:cTn id="583" presetID="35" presetClass="exit" presetSubtype="0" fill="hold" grpId="3" nodeType="withEffect">
                                  <p:stCondLst>
                                    <p:cond delay="0"/>
                                  </p:stCondLst>
                                  <p:childTnLst>
                                    <p:animEffect transition="out" filter="fade">
                                      <p:cBhvr>
                                        <p:cTn id="584" dur="5000"/>
                                        <p:tgtEl>
                                          <p:spTgt spid="26"/>
                                        </p:tgtEl>
                                      </p:cBhvr>
                                    </p:animEffect>
                                    <p:anim calcmode="lin" valueType="num">
                                      <p:cBhvr>
                                        <p:cTn id="585" dur="5000"/>
                                        <p:tgtEl>
                                          <p:spTgt spid="26"/>
                                        </p:tgtEl>
                                        <p:attrNameLst>
                                          <p:attrName>style.rotation</p:attrName>
                                        </p:attrNameLst>
                                      </p:cBhvr>
                                      <p:tavLst>
                                        <p:tav tm="0">
                                          <p:val>
                                            <p:fltVal val="0"/>
                                          </p:val>
                                        </p:tav>
                                        <p:tav tm="100000">
                                          <p:val>
                                            <p:fltVal val="720"/>
                                          </p:val>
                                        </p:tav>
                                      </p:tavLst>
                                    </p:anim>
                                    <p:anim calcmode="lin" valueType="num">
                                      <p:cBhvr>
                                        <p:cTn id="586" dur="5000"/>
                                        <p:tgtEl>
                                          <p:spTgt spid="26"/>
                                        </p:tgtEl>
                                        <p:attrNameLst>
                                          <p:attrName>ppt_h</p:attrName>
                                        </p:attrNameLst>
                                      </p:cBhvr>
                                      <p:tavLst>
                                        <p:tav tm="0">
                                          <p:val>
                                            <p:strVal val="ppt_h"/>
                                          </p:val>
                                        </p:tav>
                                        <p:tav tm="100000">
                                          <p:val>
                                            <p:fltVal val="0"/>
                                          </p:val>
                                        </p:tav>
                                      </p:tavLst>
                                    </p:anim>
                                    <p:anim calcmode="lin" valueType="num">
                                      <p:cBhvr>
                                        <p:cTn id="587" dur="5000"/>
                                        <p:tgtEl>
                                          <p:spTgt spid="26"/>
                                        </p:tgtEl>
                                        <p:attrNameLst>
                                          <p:attrName>ppt_w</p:attrName>
                                        </p:attrNameLst>
                                      </p:cBhvr>
                                      <p:tavLst>
                                        <p:tav tm="0">
                                          <p:val>
                                            <p:strVal val="ppt_w"/>
                                          </p:val>
                                        </p:tav>
                                        <p:tav tm="100000">
                                          <p:val>
                                            <p:fltVal val="0"/>
                                          </p:val>
                                        </p:tav>
                                      </p:tavLst>
                                    </p:anim>
                                    <p:set>
                                      <p:cBhvr>
                                        <p:cTn id="588" dur="1" fill="hold">
                                          <p:stCondLst>
                                            <p:cond delay="4999"/>
                                          </p:stCondLst>
                                        </p:cTn>
                                        <p:tgtEl>
                                          <p:spTgt spid="26"/>
                                        </p:tgtEl>
                                        <p:attrNameLst>
                                          <p:attrName>style.visibility</p:attrName>
                                        </p:attrNameLst>
                                      </p:cBhvr>
                                      <p:to>
                                        <p:strVal val="hidden"/>
                                      </p:to>
                                    </p:set>
                                  </p:childTnLst>
                                </p:cTn>
                              </p:par>
                              <p:par>
                                <p:cTn id="589" presetID="35" presetClass="exit" presetSubtype="0" fill="hold" grpId="3" nodeType="withEffect">
                                  <p:stCondLst>
                                    <p:cond delay="0"/>
                                  </p:stCondLst>
                                  <p:childTnLst>
                                    <p:animEffect transition="out" filter="fade">
                                      <p:cBhvr>
                                        <p:cTn id="590" dur="5000"/>
                                        <p:tgtEl>
                                          <p:spTgt spid="27"/>
                                        </p:tgtEl>
                                      </p:cBhvr>
                                    </p:animEffect>
                                    <p:anim calcmode="lin" valueType="num">
                                      <p:cBhvr>
                                        <p:cTn id="591" dur="5000"/>
                                        <p:tgtEl>
                                          <p:spTgt spid="27"/>
                                        </p:tgtEl>
                                        <p:attrNameLst>
                                          <p:attrName>style.rotation</p:attrName>
                                        </p:attrNameLst>
                                      </p:cBhvr>
                                      <p:tavLst>
                                        <p:tav tm="0">
                                          <p:val>
                                            <p:fltVal val="0"/>
                                          </p:val>
                                        </p:tav>
                                        <p:tav tm="100000">
                                          <p:val>
                                            <p:fltVal val="720"/>
                                          </p:val>
                                        </p:tav>
                                      </p:tavLst>
                                    </p:anim>
                                    <p:anim calcmode="lin" valueType="num">
                                      <p:cBhvr>
                                        <p:cTn id="592" dur="5000"/>
                                        <p:tgtEl>
                                          <p:spTgt spid="27"/>
                                        </p:tgtEl>
                                        <p:attrNameLst>
                                          <p:attrName>ppt_h</p:attrName>
                                        </p:attrNameLst>
                                      </p:cBhvr>
                                      <p:tavLst>
                                        <p:tav tm="0">
                                          <p:val>
                                            <p:strVal val="ppt_h"/>
                                          </p:val>
                                        </p:tav>
                                        <p:tav tm="100000">
                                          <p:val>
                                            <p:fltVal val="0"/>
                                          </p:val>
                                        </p:tav>
                                      </p:tavLst>
                                    </p:anim>
                                    <p:anim calcmode="lin" valueType="num">
                                      <p:cBhvr>
                                        <p:cTn id="593" dur="5000"/>
                                        <p:tgtEl>
                                          <p:spTgt spid="27"/>
                                        </p:tgtEl>
                                        <p:attrNameLst>
                                          <p:attrName>ppt_w</p:attrName>
                                        </p:attrNameLst>
                                      </p:cBhvr>
                                      <p:tavLst>
                                        <p:tav tm="0">
                                          <p:val>
                                            <p:strVal val="ppt_w"/>
                                          </p:val>
                                        </p:tav>
                                        <p:tav tm="100000">
                                          <p:val>
                                            <p:fltVal val="0"/>
                                          </p:val>
                                        </p:tav>
                                      </p:tavLst>
                                    </p:anim>
                                    <p:set>
                                      <p:cBhvr>
                                        <p:cTn id="594" dur="1" fill="hold">
                                          <p:stCondLst>
                                            <p:cond delay="4999"/>
                                          </p:stCondLst>
                                        </p:cTn>
                                        <p:tgtEl>
                                          <p:spTgt spid="27"/>
                                        </p:tgtEl>
                                        <p:attrNameLst>
                                          <p:attrName>style.visibility</p:attrName>
                                        </p:attrNameLst>
                                      </p:cBhvr>
                                      <p:to>
                                        <p:strVal val="hidden"/>
                                      </p:to>
                                    </p:set>
                                  </p:childTnLst>
                                </p:cTn>
                              </p:par>
                              <p:par>
                                <p:cTn id="595" presetID="35" presetClass="exit" presetSubtype="0" fill="hold" grpId="3" nodeType="withEffect">
                                  <p:stCondLst>
                                    <p:cond delay="0"/>
                                  </p:stCondLst>
                                  <p:childTnLst>
                                    <p:animEffect transition="out" filter="fade">
                                      <p:cBhvr>
                                        <p:cTn id="596" dur="5000"/>
                                        <p:tgtEl>
                                          <p:spTgt spid="28"/>
                                        </p:tgtEl>
                                      </p:cBhvr>
                                    </p:animEffect>
                                    <p:anim calcmode="lin" valueType="num">
                                      <p:cBhvr>
                                        <p:cTn id="597" dur="5000"/>
                                        <p:tgtEl>
                                          <p:spTgt spid="28"/>
                                        </p:tgtEl>
                                        <p:attrNameLst>
                                          <p:attrName>style.rotation</p:attrName>
                                        </p:attrNameLst>
                                      </p:cBhvr>
                                      <p:tavLst>
                                        <p:tav tm="0">
                                          <p:val>
                                            <p:fltVal val="0"/>
                                          </p:val>
                                        </p:tav>
                                        <p:tav tm="100000">
                                          <p:val>
                                            <p:fltVal val="720"/>
                                          </p:val>
                                        </p:tav>
                                      </p:tavLst>
                                    </p:anim>
                                    <p:anim calcmode="lin" valueType="num">
                                      <p:cBhvr>
                                        <p:cTn id="598" dur="5000"/>
                                        <p:tgtEl>
                                          <p:spTgt spid="28"/>
                                        </p:tgtEl>
                                        <p:attrNameLst>
                                          <p:attrName>ppt_h</p:attrName>
                                        </p:attrNameLst>
                                      </p:cBhvr>
                                      <p:tavLst>
                                        <p:tav tm="0">
                                          <p:val>
                                            <p:strVal val="ppt_h"/>
                                          </p:val>
                                        </p:tav>
                                        <p:tav tm="100000">
                                          <p:val>
                                            <p:fltVal val="0"/>
                                          </p:val>
                                        </p:tav>
                                      </p:tavLst>
                                    </p:anim>
                                    <p:anim calcmode="lin" valueType="num">
                                      <p:cBhvr>
                                        <p:cTn id="599" dur="5000"/>
                                        <p:tgtEl>
                                          <p:spTgt spid="28"/>
                                        </p:tgtEl>
                                        <p:attrNameLst>
                                          <p:attrName>ppt_w</p:attrName>
                                        </p:attrNameLst>
                                      </p:cBhvr>
                                      <p:tavLst>
                                        <p:tav tm="0">
                                          <p:val>
                                            <p:strVal val="ppt_w"/>
                                          </p:val>
                                        </p:tav>
                                        <p:tav tm="100000">
                                          <p:val>
                                            <p:fltVal val="0"/>
                                          </p:val>
                                        </p:tav>
                                      </p:tavLst>
                                    </p:anim>
                                    <p:set>
                                      <p:cBhvr>
                                        <p:cTn id="600" dur="1" fill="hold">
                                          <p:stCondLst>
                                            <p:cond delay="4999"/>
                                          </p:stCondLst>
                                        </p:cTn>
                                        <p:tgtEl>
                                          <p:spTgt spid="28"/>
                                        </p:tgtEl>
                                        <p:attrNameLst>
                                          <p:attrName>style.visibility</p:attrName>
                                        </p:attrNameLst>
                                      </p:cBhvr>
                                      <p:to>
                                        <p:strVal val="hidden"/>
                                      </p:to>
                                    </p:set>
                                  </p:childTnLst>
                                </p:cTn>
                              </p:par>
                              <p:par>
                                <p:cTn id="601" presetID="35" presetClass="exit" presetSubtype="0" fill="hold" grpId="3" nodeType="withEffect">
                                  <p:stCondLst>
                                    <p:cond delay="0"/>
                                  </p:stCondLst>
                                  <p:childTnLst>
                                    <p:animEffect transition="out" filter="fade">
                                      <p:cBhvr>
                                        <p:cTn id="602" dur="5000"/>
                                        <p:tgtEl>
                                          <p:spTgt spid="29"/>
                                        </p:tgtEl>
                                      </p:cBhvr>
                                    </p:animEffect>
                                    <p:anim calcmode="lin" valueType="num">
                                      <p:cBhvr>
                                        <p:cTn id="603" dur="5000"/>
                                        <p:tgtEl>
                                          <p:spTgt spid="29"/>
                                        </p:tgtEl>
                                        <p:attrNameLst>
                                          <p:attrName>style.rotation</p:attrName>
                                        </p:attrNameLst>
                                      </p:cBhvr>
                                      <p:tavLst>
                                        <p:tav tm="0">
                                          <p:val>
                                            <p:fltVal val="0"/>
                                          </p:val>
                                        </p:tav>
                                        <p:tav tm="100000">
                                          <p:val>
                                            <p:fltVal val="720"/>
                                          </p:val>
                                        </p:tav>
                                      </p:tavLst>
                                    </p:anim>
                                    <p:anim calcmode="lin" valueType="num">
                                      <p:cBhvr>
                                        <p:cTn id="604" dur="5000"/>
                                        <p:tgtEl>
                                          <p:spTgt spid="29"/>
                                        </p:tgtEl>
                                        <p:attrNameLst>
                                          <p:attrName>ppt_h</p:attrName>
                                        </p:attrNameLst>
                                      </p:cBhvr>
                                      <p:tavLst>
                                        <p:tav tm="0">
                                          <p:val>
                                            <p:strVal val="ppt_h"/>
                                          </p:val>
                                        </p:tav>
                                        <p:tav tm="100000">
                                          <p:val>
                                            <p:fltVal val="0"/>
                                          </p:val>
                                        </p:tav>
                                      </p:tavLst>
                                    </p:anim>
                                    <p:anim calcmode="lin" valueType="num">
                                      <p:cBhvr>
                                        <p:cTn id="605" dur="5000"/>
                                        <p:tgtEl>
                                          <p:spTgt spid="29"/>
                                        </p:tgtEl>
                                        <p:attrNameLst>
                                          <p:attrName>ppt_w</p:attrName>
                                        </p:attrNameLst>
                                      </p:cBhvr>
                                      <p:tavLst>
                                        <p:tav tm="0">
                                          <p:val>
                                            <p:strVal val="ppt_w"/>
                                          </p:val>
                                        </p:tav>
                                        <p:tav tm="100000">
                                          <p:val>
                                            <p:fltVal val="0"/>
                                          </p:val>
                                        </p:tav>
                                      </p:tavLst>
                                    </p:anim>
                                    <p:set>
                                      <p:cBhvr>
                                        <p:cTn id="606" dur="1" fill="hold">
                                          <p:stCondLst>
                                            <p:cond delay="4999"/>
                                          </p:stCondLst>
                                        </p:cTn>
                                        <p:tgtEl>
                                          <p:spTgt spid="29"/>
                                        </p:tgtEl>
                                        <p:attrNameLst>
                                          <p:attrName>style.visibility</p:attrName>
                                        </p:attrNameLst>
                                      </p:cBhvr>
                                      <p:to>
                                        <p:strVal val="hidden"/>
                                      </p:to>
                                    </p:set>
                                  </p:childTnLst>
                                </p:cTn>
                              </p:par>
                              <p:par>
                                <p:cTn id="607" presetID="35" presetClass="exit" presetSubtype="0" fill="hold" grpId="3" nodeType="withEffect">
                                  <p:stCondLst>
                                    <p:cond delay="0"/>
                                  </p:stCondLst>
                                  <p:childTnLst>
                                    <p:animEffect transition="out" filter="fade">
                                      <p:cBhvr>
                                        <p:cTn id="608" dur="5000"/>
                                        <p:tgtEl>
                                          <p:spTgt spid="30"/>
                                        </p:tgtEl>
                                      </p:cBhvr>
                                    </p:animEffect>
                                    <p:anim calcmode="lin" valueType="num">
                                      <p:cBhvr>
                                        <p:cTn id="609" dur="5000"/>
                                        <p:tgtEl>
                                          <p:spTgt spid="30"/>
                                        </p:tgtEl>
                                        <p:attrNameLst>
                                          <p:attrName>style.rotation</p:attrName>
                                        </p:attrNameLst>
                                      </p:cBhvr>
                                      <p:tavLst>
                                        <p:tav tm="0">
                                          <p:val>
                                            <p:fltVal val="0"/>
                                          </p:val>
                                        </p:tav>
                                        <p:tav tm="100000">
                                          <p:val>
                                            <p:fltVal val="720"/>
                                          </p:val>
                                        </p:tav>
                                      </p:tavLst>
                                    </p:anim>
                                    <p:anim calcmode="lin" valueType="num">
                                      <p:cBhvr>
                                        <p:cTn id="610" dur="5000"/>
                                        <p:tgtEl>
                                          <p:spTgt spid="30"/>
                                        </p:tgtEl>
                                        <p:attrNameLst>
                                          <p:attrName>ppt_h</p:attrName>
                                        </p:attrNameLst>
                                      </p:cBhvr>
                                      <p:tavLst>
                                        <p:tav tm="0">
                                          <p:val>
                                            <p:strVal val="ppt_h"/>
                                          </p:val>
                                        </p:tav>
                                        <p:tav tm="100000">
                                          <p:val>
                                            <p:fltVal val="0"/>
                                          </p:val>
                                        </p:tav>
                                      </p:tavLst>
                                    </p:anim>
                                    <p:anim calcmode="lin" valueType="num">
                                      <p:cBhvr>
                                        <p:cTn id="611" dur="5000"/>
                                        <p:tgtEl>
                                          <p:spTgt spid="30"/>
                                        </p:tgtEl>
                                        <p:attrNameLst>
                                          <p:attrName>ppt_w</p:attrName>
                                        </p:attrNameLst>
                                      </p:cBhvr>
                                      <p:tavLst>
                                        <p:tav tm="0">
                                          <p:val>
                                            <p:strVal val="ppt_w"/>
                                          </p:val>
                                        </p:tav>
                                        <p:tav tm="100000">
                                          <p:val>
                                            <p:fltVal val="0"/>
                                          </p:val>
                                        </p:tav>
                                      </p:tavLst>
                                    </p:anim>
                                    <p:set>
                                      <p:cBhvr>
                                        <p:cTn id="612" dur="1" fill="hold">
                                          <p:stCondLst>
                                            <p:cond delay="4999"/>
                                          </p:stCondLst>
                                        </p:cTn>
                                        <p:tgtEl>
                                          <p:spTgt spid="30"/>
                                        </p:tgtEl>
                                        <p:attrNameLst>
                                          <p:attrName>style.visibility</p:attrName>
                                        </p:attrNameLst>
                                      </p:cBhvr>
                                      <p:to>
                                        <p:strVal val="hidden"/>
                                      </p:to>
                                    </p:set>
                                  </p:childTnLst>
                                </p:cTn>
                              </p:par>
                              <p:par>
                                <p:cTn id="613" presetID="35" presetClass="exit" presetSubtype="0" fill="hold" grpId="3" nodeType="withEffect">
                                  <p:stCondLst>
                                    <p:cond delay="0"/>
                                  </p:stCondLst>
                                  <p:childTnLst>
                                    <p:animEffect transition="out" filter="fade">
                                      <p:cBhvr>
                                        <p:cTn id="614" dur="5000"/>
                                        <p:tgtEl>
                                          <p:spTgt spid="31"/>
                                        </p:tgtEl>
                                      </p:cBhvr>
                                    </p:animEffect>
                                    <p:anim calcmode="lin" valueType="num">
                                      <p:cBhvr>
                                        <p:cTn id="615" dur="5000"/>
                                        <p:tgtEl>
                                          <p:spTgt spid="31"/>
                                        </p:tgtEl>
                                        <p:attrNameLst>
                                          <p:attrName>style.rotation</p:attrName>
                                        </p:attrNameLst>
                                      </p:cBhvr>
                                      <p:tavLst>
                                        <p:tav tm="0">
                                          <p:val>
                                            <p:fltVal val="0"/>
                                          </p:val>
                                        </p:tav>
                                        <p:tav tm="100000">
                                          <p:val>
                                            <p:fltVal val="720"/>
                                          </p:val>
                                        </p:tav>
                                      </p:tavLst>
                                    </p:anim>
                                    <p:anim calcmode="lin" valueType="num">
                                      <p:cBhvr>
                                        <p:cTn id="616" dur="5000"/>
                                        <p:tgtEl>
                                          <p:spTgt spid="31"/>
                                        </p:tgtEl>
                                        <p:attrNameLst>
                                          <p:attrName>ppt_h</p:attrName>
                                        </p:attrNameLst>
                                      </p:cBhvr>
                                      <p:tavLst>
                                        <p:tav tm="0">
                                          <p:val>
                                            <p:strVal val="ppt_h"/>
                                          </p:val>
                                        </p:tav>
                                        <p:tav tm="100000">
                                          <p:val>
                                            <p:fltVal val="0"/>
                                          </p:val>
                                        </p:tav>
                                      </p:tavLst>
                                    </p:anim>
                                    <p:anim calcmode="lin" valueType="num">
                                      <p:cBhvr>
                                        <p:cTn id="617" dur="5000"/>
                                        <p:tgtEl>
                                          <p:spTgt spid="31"/>
                                        </p:tgtEl>
                                        <p:attrNameLst>
                                          <p:attrName>ppt_w</p:attrName>
                                        </p:attrNameLst>
                                      </p:cBhvr>
                                      <p:tavLst>
                                        <p:tav tm="0">
                                          <p:val>
                                            <p:strVal val="ppt_w"/>
                                          </p:val>
                                        </p:tav>
                                        <p:tav tm="100000">
                                          <p:val>
                                            <p:fltVal val="0"/>
                                          </p:val>
                                        </p:tav>
                                      </p:tavLst>
                                    </p:anim>
                                    <p:set>
                                      <p:cBhvr>
                                        <p:cTn id="618" dur="1" fill="hold">
                                          <p:stCondLst>
                                            <p:cond delay="4999"/>
                                          </p:stCondLst>
                                        </p:cTn>
                                        <p:tgtEl>
                                          <p:spTgt spid="31"/>
                                        </p:tgtEl>
                                        <p:attrNameLst>
                                          <p:attrName>style.visibility</p:attrName>
                                        </p:attrNameLst>
                                      </p:cBhvr>
                                      <p:to>
                                        <p:strVal val="hidden"/>
                                      </p:to>
                                    </p:set>
                                  </p:childTnLst>
                                </p:cTn>
                              </p:par>
                              <p:par>
                                <p:cTn id="619" presetID="35" presetClass="exit" presetSubtype="0" fill="hold" grpId="3" nodeType="withEffect">
                                  <p:stCondLst>
                                    <p:cond delay="0"/>
                                  </p:stCondLst>
                                  <p:childTnLst>
                                    <p:animEffect transition="out" filter="fade">
                                      <p:cBhvr>
                                        <p:cTn id="620" dur="5000"/>
                                        <p:tgtEl>
                                          <p:spTgt spid="32"/>
                                        </p:tgtEl>
                                      </p:cBhvr>
                                    </p:animEffect>
                                    <p:anim calcmode="lin" valueType="num">
                                      <p:cBhvr>
                                        <p:cTn id="621" dur="5000"/>
                                        <p:tgtEl>
                                          <p:spTgt spid="32"/>
                                        </p:tgtEl>
                                        <p:attrNameLst>
                                          <p:attrName>style.rotation</p:attrName>
                                        </p:attrNameLst>
                                      </p:cBhvr>
                                      <p:tavLst>
                                        <p:tav tm="0">
                                          <p:val>
                                            <p:fltVal val="0"/>
                                          </p:val>
                                        </p:tav>
                                        <p:tav tm="100000">
                                          <p:val>
                                            <p:fltVal val="720"/>
                                          </p:val>
                                        </p:tav>
                                      </p:tavLst>
                                    </p:anim>
                                    <p:anim calcmode="lin" valueType="num">
                                      <p:cBhvr>
                                        <p:cTn id="622" dur="5000"/>
                                        <p:tgtEl>
                                          <p:spTgt spid="32"/>
                                        </p:tgtEl>
                                        <p:attrNameLst>
                                          <p:attrName>ppt_h</p:attrName>
                                        </p:attrNameLst>
                                      </p:cBhvr>
                                      <p:tavLst>
                                        <p:tav tm="0">
                                          <p:val>
                                            <p:strVal val="ppt_h"/>
                                          </p:val>
                                        </p:tav>
                                        <p:tav tm="100000">
                                          <p:val>
                                            <p:fltVal val="0"/>
                                          </p:val>
                                        </p:tav>
                                      </p:tavLst>
                                    </p:anim>
                                    <p:anim calcmode="lin" valueType="num">
                                      <p:cBhvr>
                                        <p:cTn id="623" dur="5000"/>
                                        <p:tgtEl>
                                          <p:spTgt spid="32"/>
                                        </p:tgtEl>
                                        <p:attrNameLst>
                                          <p:attrName>ppt_w</p:attrName>
                                        </p:attrNameLst>
                                      </p:cBhvr>
                                      <p:tavLst>
                                        <p:tav tm="0">
                                          <p:val>
                                            <p:strVal val="ppt_w"/>
                                          </p:val>
                                        </p:tav>
                                        <p:tav tm="100000">
                                          <p:val>
                                            <p:fltVal val="0"/>
                                          </p:val>
                                        </p:tav>
                                      </p:tavLst>
                                    </p:anim>
                                    <p:set>
                                      <p:cBhvr>
                                        <p:cTn id="624" dur="1" fill="hold">
                                          <p:stCondLst>
                                            <p:cond delay="4999"/>
                                          </p:stCondLst>
                                        </p:cTn>
                                        <p:tgtEl>
                                          <p:spTgt spid="32"/>
                                        </p:tgtEl>
                                        <p:attrNameLst>
                                          <p:attrName>style.visibility</p:attrName>
                                        </p:attrNameLst>
                                      </p:cBhvr>
                                      <p:to>
                                        <p:strVal val="hidden"/>
                                      </p:to>
                                    </p:set>
                                  </p:childTnLst>
                                </p:cTn>
                              </p:par>
                              <p:par>
                                <p:cTn id="625" presetID="23" presetClass="entr" presetSubtype="288" fill="hold" nodeType="withEffect">
                                  <p:stCondLst>
                                    <p:cond delay="0"/>
                                  </p:stCondLst>
                                  <p:childTnLst>
                                    <p:set>
                                      <p:cBhvr>
                                        <p:cTn id="626" dur="1" fill="hold">
                                          <p:stCondLst>
                                            <p:cond delay="0"/>
                                          </p:stCondLst>
                                        </p:cTn>
                                        <p:tgtEl>
                                          <p:spTgt spid="4"/>
                                        </p:tgtEl>
                                        <p:attrNameLst>
                                          <p:attrName>style.visibility</p:attrName>
                                        </p:attrNameLst>
                                      </p:cBhvr>
                                      <p:to>
                                        <p:strVal val="visible"/>
                                      </p:to>
                                    </p:set>
                                    <p:anim calcmode="lin" valueType="num">
                                      <p:cBhvr>
                                        <p:cTn id="627" dur="5000" fill="hold"/>
                                        <p:tgtEl>
                                          <p:spTgt spid="4"/>
                                        </p:tgtEl>
                                        <p:attrNameLst>
                                          <p:attrName>ppt_w</p:attrName>
                                        </p:attrNameLst>
                                      </p:cBhvr>
                                      <p:tavLst>
                                        <p:tav tm="0">
                                          <p:val>
                                            <p:strVal val="4/3*#ppt_w"/>
                                          </p:val>
                                        </p:tav>
                                        <p:tav tm="100000">
                                          <p:val>
                                            <p:strVal val="#ppt_w"/>
                                          </p:val>
                                        </p:tav>
                                      </p:tavLst>
                                    </p:anim>
                                    <p:anim calcmode="lin" valueType="num">
                                      <p:cBhvr>
                                        <p:cTn id="628" dur="5000" fill="hold"/>
                                        <p:tgtEl>
                                          <p:spTgt spid="4"/>
                                        </p:tgtEl>
                                        <p:attrNameLst>
                                          <p:attrName>ppt_h</p:attrName>
                                        </p:attrNameLst>
                                      </p:cBhvr>
                                      <p:tavLst>
                                        <p:tav tm="0">
                                          <p:val>
                                            <p:strVal val="4/3*#ppt_h"/>
                                          </p:val>
                                        </p:tav>
                                        <p:tav tm="100000">
                                          <p:val>
                                            <p:strVal val="#ppt_h"/>
                                          </p:val>
                                        </p:tav>
                                      </p:tavLst>
                                    </p:anim>
                                  </p:childTnLst>
                                </p:cTn>
                              </p:par>
                              <p:par>
                                <p:cTn id="629" presetID="21" presetClass="entr" presetSubtype="2" fill="hold" nodeType="withEffect">
                                  <p:stCondLst>
                                    <p:cond delay="0"/>
                                  </p:stCondLst>
                                  <p:childTnLst>
                                    <p:set>
                                      <p:cBhvr>
                                        <p:cTn id="630" dur="1" fill="hold">
                                          <p:stCondLst>
                                            <p:cond delay="0"/>
                                          </p:stCondLst>
                                        </p:cTn>
                                        <p:tgtEl>
                                          <p:spTgt spid="4"/>
                                        </p:tgtEl>
                                        <p:attrNameLst>
                                          <p:attrName>style.visibility</p:attrName>
                                        </p:attrNameLst>
                                      </p:cBhvr>
                                      <p:to>
                                        <p:strVal val="visible"/>
                                      </p:to>
                                    </p:set>
                                    <p:animEffect transition="in" filter="wheel(2)">
                                      <p:cBhvr>
                                        <p:cTn id="631"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P spid="18" grpId="1" animBg="1"/>
      <p:bldP spid="18" grpId="2" animBg="1"/>
      <p:bldP spid="18" grpId="3" animBg="1"/>
      <p:bldP spid="19" grpId="0" animBg="1"/>
      <p:bldP spid="19" grpId="1" animBg="1"/>
      <p:bldP spid="19" grpId="2" animBg="1"/>
      <p:bldP spid="19" grpId="3" animBg="1"/>
      <p:bldP spid="20" grpId="0" animBg="1"/>
      <p:bldP spid="20" grpId="1" animBg="1"/>
      <p:bldP spid="20" grpId="2" animBg="1"/>
      <p:bldP spid="20" grpId="3" animBg="1"/>
      <p:bldP spid="21" grpId="0" animBg="1"/>
      <p:bldP spid="21" grpId="1" animBg="1"/>
      <p:bldP spid="21" grpId="2" animBg="1"/>
      <p:bldP spid="21" grpId="3" animBg="1"/>
      <p:bldP spid="22" grpId="0" animBg="1"/>
      <p:bldP spid="22" grpId="1" animBg="1"/>
      <p:bldP spid="22" grpId="2" animBg="1"/>
      <p:bldP spid="22" grpId="3" animBg="1"/>
      <p:bldP spid="23" grpId="0" animBg="1"/>
      <p:bldP spid="23" grpId="1" animBg="1"/>
      <p:bldP spid="23" grpId="2" animBg="1"/>
      <p:bldP spid="23" grpId="3" animBg="1"/>
      <p:bldP spid="24" grpId="0" animBg="1"/>
      <p:bldP spid="24" grpId="1" animBg="1"/>
      <p:bldP spid="24" grpId="2" animBg="1"/>
      <p:bldP spid="24" grpId="3" animBg="1"/>
      <p:bldP spid="25" grpId="0" animBg="1"/>
      <p:bldP spid="25" grpId="1" animBg="1"/>
      <p:bldP spid="25" grpId="2" animBg="1"/>
      <p:bldP spid="25" grpId="3" animBg="1"/>
      <p:bldP spid="26" grpId="0" animBg="1"/>
      <p:bldP spid="26" grpId="1" animBg="1"/>
      <p:bldP spid="26" grpId="2" animBg="1"/>
      <p:bldP spid="26" grpId="3" animBg="1"/>
      <p:bldP spid="27" grpId="0" animBg="1"/>
      <p:bldP spid="27" grpId="1" animBg="1"/>
      <p:bldP spid="27" grpId="2" animBg="1"/>
      <p:bldP spid="27" grpId="3" animBg="1"/>
      <p:bldP spid="28" grpId="0" animBg="1"/>
      <p:bldP spid="28" grpId="1" animBg="1"/>
      <p:bldP spid="28" grpId="2" animBg="1"/>
      <p:bldP spid="28" grpId="3" animBg="1"/>
      <p:bldP spid="29" grpId="0" animBg="1"/>
      <p:bldP spid="29" grpId="1" animBg="1"/>
      <p:bldP spid="29" grpId="2" animBg="1"/>
      <p:bldP spid="29" grpId="3" animBg="1"/>
      <p:bldP spid="30" grpId="0" animBg="1"/>
      <p:bldP spid="30" grpId="1" animBg="1"/>
      <p:bldP spid="30" grpId="2" animBg="1"/>
      <p:bldP spid="30" grpId="3" animBg="1"/>
      <p:bldP spid="31" grpId="0" animBg="1"/>
      <p:bldP spid="31" grpId="1" animBg="1"/>
      <p:bldP spid="31" grpId="2" animBg="1"/>
      <p:bldP spid="31" grpId="3" animBg="1"/>
      <p:bldP spid="32" grpId="0" animBg="1"/>
      <p:bldP spid="32" grpId="1" animBg="1"/>
      <p:bldP spid="32" grpId="2" animBg="1"/>
      <p:bldP spid="32" grpId="3"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a:blipFill dpi="0" rotWithShape="1">
            <a:blip r:embed="rId2"/>
            <a:srcRect/>
            <a:stretch>
              <a:fillRect/>
            </a:stretch>
          </a:blipFill>
        </p:spPr>
        <p:txBody>
          <a:bodyPr/>
          <a:lstStyle/>
          <a:p>
            <a:endParaRPr lang="es-ES" dirty="0"/>
          </a:p>
        </p:txBody>
      </p:sp>
      <p:pic>
        <p:nvPicPr>
          <p:cNvPr id="11" name="10 Imagen" descr="Imagen1.png"/>
          <p:cNvPicPr>
            <a:picLocks noChangeAspect="1"/>
          </p:cNvPicPr>
          <p:nvPr/>
        </p:nvPicPr>
        <p:blipFill>
          <a:blip r:embed="rId3"/>
          <a:srcRect l="3906" t="2532" r="3906" b="2531"/>
          <a:stretch>
            <a:fillRect/>
          </a:stretch>
        </p:blipFill>
        <p:spPr>
          <a:xfrm>
            <a:off x="0" y="571480"/>
            <a:ext cx="9144000" cy="5715040"/>
          </a:xfrm>
          <a:prstGeom prst="rect">
            <a:avLst/>
          </a:prstGeom>
        </p:spPr>
      </p:pic>
      <p:sp>
        <p:nvSpPr>
          <p:cNvPr id="4" name="3 CuadroTexto"/>
          <p:cNvSpPr txBox="1"/>
          <p:nvPr/>
        </p:nvSpPr>
        <p:spPr>
          <a:xfrm>
            <a:off x="2571736" y="928670"/>
            <a:ext cx="3655168" cy="830997"/>
          </a:xfrm>
          <a:prstGeom prst="rect">
            <a:avLst/>
          </a:prstGeom>
          <a:noFill/>
        </p:spPr>
        <p:txBody>
          <a:bodyPr wrap="none" rtlCol="0">
            <a:spAutoFit/>
          </a:bodyPr>
          <a:lstStyle/>
          <a:p>
            <a:r>
              <a:rPr lang="es-ES" sz="2400" b="1" dirty="0" smtClean="0">
                <a:solidFill>
                  <a:schemeClr val="bg1"/>
                </a:solidFill>
                <a:latin typeface="Harrington" pitchFamily="82" charset="0"/>
              </a:rPr>
              <a:t>Reproducción de la cebra</a:t>
            </a:r>
          </a:p>
          <a:p>
            <a:endParaRPr lang="es-ES" sz="2400" dirty="0">
              <a:solidFill>
                <a:schemeClr val="bg1"/>
              </a:solidFill>
              <a:latin typeface="Harrington" pitchFamily="82" charset="0"/>
            </a:endParaRPr>
          </a:p>
        </p:txBody>
      </p:sp>
      <p:sp>
        <p:nvSpPr>
          <p:cNvPr id="5" name="4 CuadroTexto"/>
          <p:cNvSpPr txBox="1"/>
          <p:nvPr/>
        </p:nvSpPr>
        <p:spPr>
          <a:xfrm>
            <a:off x="214282" y="1357298"/>
            <a:ext cx="5357849" cy="1754326"/>
          </a:xfrm>
          <a:prstGeom prst="rect">
            <a:avLst/>
          </a:prstGeom>
          <a:noFill/>
        </p:spPr>
        <p:txBody>
          <a:bodyPr wrap="square" rtlCol="0">
            <a:spAutoFit/>
          </a:bodyPr>
          <a:lstStyle/>
          <a:p>
            <a:r>
              <a:rPr lang="es-ES" dirty="0" smtClean="0">
                <a:solidFill>
                  <a:schemeClr val="bg1"/>
                </a:solidFill>
                <a:latin typeface="Agency FB" pitchFamily="34" charset="0"/>
              </a:rPr>
              <a:t>Las hembras pueden comenzar a aparearse si tienen 3 años de vida, pero los machos esperan a cumplir 5 o 6 años para hacerlo. La hembra da a luz cada 12 meses y provee cuidados maternos durante 1 año. Los potros nacen con  suave pelaje marrón y blanco y tienen la capacidad de mamar inmediatamente después de nacer, así como de caminar a los 20 minutos posteriores a su llegada al mundo</a:t>
            </a:r>
            <a:endParaRPr lang="es-ES" dirty="0">
              <a:solidFill>
                <a:schemeClr val="bg1"/>
              </a:solidFill>
              <a:latin typeface="Agency FB" pitchFamily="34" charset="0"/>
            </a:endParaRPr>
          </a:p>
        </p:txBody>
      </p:sp>
      <p:sp>
        <p:nvSpPr>
          <p:cNvPr id="6" name="5 CuadroTexto"/>
          <p:cNvSpPr txBox="1"/>
          <p:nvPr/>
        </p:nvSpPr>
        <p:spPr>
          <a:xfrm>
            <a:off x="2857488" y="3214686"/>
            <a:ext cx="3357586" cy="1477328"/>
          </a:xfrm>
          <a:prstGeom prst="rect">
            <a:avLst/>
          </a:prstGeom>
          <a:noFill/>
        </p:spPr>
        <p:txBody>
          <a:bodyPr wrap="square" rtlCol="0">
            <a:spAutoFit/>
          </a:bodyPr>
          <a:lstStyle/>
          <a:p>
            <a:r>
              <a:rPr lang="es-ES" dirty="0" smtClean="0">
                <a:solidFill>
                  <a:schemeClr val="bg1"/>
                </a:solidFill>
                <a:latin typeface="Agency FB" pitchFamily="34" charset="0"/>
              </a:rPr>
              <a:t>Las crías también aprenden el patrón de rayas de su madre para seguirla y avanzar junto con la manada en busca de agua y comida, ya que es la única que puede alimentarlas</a:t>
            </a:r>
            <a:endParaRPr lang="es-ES" dirty="0">
              <a:solidFill>
                <a:schemeClr val="bg1"/>
              </a:solidFill>
              <a:latin typeface="Agency FB" pitchFamily="34" charset="0"/>
            </a:endParaRPr>
          </a:p>
        </p:txBody>
      </p:sp>
      <p:pic>
        <p:nvPicPr>
          <p:cNvPr id="7" name="6 Imagen" descr="image005.jpg"/>
          <p:cNvPicPr>
            <a:picLocks noChangeAspect="1"/>
          </p:cNvPicPr>
          <p:nvPr/>
        </p:nvPicPr>
        <p:blipFill>
          <a:blip r:embed="rId4"/>
          <a:stretch>
            <a:fillRect/>
          </a:stretch>
        </p:blipFill>
        <p:spPr>
          <a:xfrm>
            <a:off x="-500098" y="0"/>
            <a:ext cx="10072758" cy="6858000"/>
          </a:xfrm>
          <a:prstGeom prst="rect">
            <a:avLst/>
          </a:prstGeom>
        </p:spPr>
      </p:pic>
    </p:spTree>
  </p:cSld>
  <p:clrMapOvr>
    <a:masterClrMapping/>
  </p:clrMapOvr>
  <p:transition advTm="3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withEffect">
                                  <p:stCondLst>
                                    <p:cond delay="0"/>
                                  </p:stCondLst>
                                  <p:childTnLst>
                                    <p:set>
                                      <p:cBhvr rctx="PPT">
                                        <p:cTn id="6" dur="indefinite"/>
                                        <p:tgtEl>
                                          <p:spTgt spid="7"/>
                                        </p:tgtEl>
                                        <p:attrNameLst>
                                          <p:attrName>style.opacity</p:attrName>
                                        </p:attrNameLst>
                                      </p:cBhvr>
                                      <p:to>
                                        <p:strVal val="0"/>
                                      </p:to>
                                    </p:set>
                                    <p:animEffect filter="image" prLst="opacity: 0">
                                      <p:cBhvr rctx="IE">
                                        <p:cTn id="7" dur="indefinite"/>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chemeClr val="bg1"/>
              </a:gs>
              <a:gs pos="50000">
                <a:schemeClr val="tx2">
                  <a:lumMod val="50000"/>
                  <a:shade val="67500"/>
                  <a:satMod val="115000"/>
                </a:schemeClr>
              </a:gs>
              <a:gs pos="100000">
                <a:schemeClr val="tx2">
                  <a:lumMod val="50000"/>
                  <a:shade val="100000"/>
                  <a:satMod val="115000"/>
                </a:schemeClr>
              </a:gs>
            </a:gsLst>
            <a:lin ang="16200000" scaled="1"/>
            <a:tileRect/>
          </a:gradFill>
        </p:spPr>
        <p:txBody>
          <a:bodyPr/>
          <a:lstStyle/>
          <a:p>
            <a:endParaRPr lang="es-ES" dirty="0"/>
          </a:p>
        </p:txBody>
      </p:sp>
      <p:pic>
        <p:nvPicPr>
          <p:cNvPr id="4" name="3 Imagen" descr="5edc166914b6636d7ce65560d1cc8afc.jpg"/>
          <p:cNvPicPr>
            <a:picLocks noChangeAspect="1"/>
          </p:cNvPicPr>
          <p:nvPr/>
        </p:nvPicPr>
        <p:blipFill>
          <a:blip r:embed="rId2"/>
          <a:stretch>
            <a:fillRect/>
          </a:stretch>
        </p:blipFill>
        <p:spPr>
          <a:xfrm>
            <a:off x="0" y="0"/>
            <a:ext cx="9152930" cy="6858000"/>
          </a:xfrm>
          <a:prstGeom prst="rect">
            <a:avLst/>
          </a:prstGeom>
        </p:spPr>
      </p:pic>
      <p:pic>
        <p:nvPicPr>
          <p:cNvPr id="5" name="4 Imagen" descr="_BxukQ2_m9qlkjBuhJJvZbdm0os.png"/>
          <p:cNvPicPr>
            <a:picLocks noChangeAspect="1"/>
          </p:cNvPicPr>
          <p:nvPr/>
        </p:nvPicPr>
        <p:blipFill>
          <a:blip r:embed="rId3">
            <a:duotone>
              <a:prstClr val="black"/>
              <a:schemeClr val="tx2">
                <a:lumMod val="25000"/>
                <a:tint val="45000"/>
                <a:satMod val="400000"/>
              </a:schemeClr>
            </a:duotone>
            <a:lum contrast="40000"/>
          </a:blip>
          <a:srcRect l="11374" r="15320"/>
          <a:stretch>
            <a:fillRect/>
          </a:stretch>
        </p:blipFill>
        <p:spPr>
          <a:xfrm rot="17019875">
            <a:off x="2335150" y="-207058"/>
            <a:ext cx="1841652" cy="2136905"/>
          </a:xfrm>
          <a:prstGeom prst="rect">
            <a:avLst/>
          </a:prstGeom>
          <a:effectLst>
            <a:reflection blurRad="6350" stA="50000" endA="300" endPos="90000" dir="5400000" sy="-100000" algn="bl" rotWithShape="0"/>
          </a:effectLst>
        </p:spPr>
      </p:pic>
      <p:pic>
        <p:nvPicPr>
          <p:cNvPr id="6" name="5 Imagen" descr="_BxukQ2_m9qlkjBuhJJvZbdm0os.png"/>
          <p:cNvPicPr>
            <a:picLocks noChangeAspect="1"/>
          </p:cNvPicPr>
          <p:nvPr/>
        </p:nvPicPr>
        <p:blipFill>
          <a:blip r:embed="rId3">
            <a:duotone>
              <a:prstClr val="black"/>
              <a:schemeClr val="tx2">
                <a:lumMod val="25000"/>
                <a:tint val="45000"/>
                <a:satMod val="400000"/>
              </a:schemeClr>
            </a:duotone>
            <a:lum contrast="40000"/>
          </a:blip>
          <a:srcRect l="11374" r="15320"/>
          <a:stretch>
            <a:fillRect/>
          </a:stretch>
        </p:blipFill>
        <p:spPr>
          <a:xfrm rot="4484552" flipH="1">
            <a:off x="4748654" y="-185642"/>
            <a:ext cx="1747720" cy="1997254"/>
          </a:xfrm>
          <a:prstGeom prst="rect">
            <a:avLst/>
          </a:prstGeom>
          <a:effectLst>
            <a:reflection blurRad="6350" stA="50000" endA="300" endPos="90000" dir="5400000" sy="-100000" algn="bl" rotWithShape="0"/>
          </a:effectLst>
        </p:spPr>
      </p:pic>
      <p:pic>
        <p:nvPicPr>
          <p:cNvPr id="7" name="6 Imagen" descr="_BxukQ2_m9qlkjBuhJJvZbdm0os.png"/>
          <p:cNvPicPr>
            <a:picLocks noChangeAspect="1"/>
          </p:cNvPicPr>
          <p:nvPr/>
        </p:nvPicPr>
        <p:blipFill>
          <a:blip r:embed="rId3">
            <a:duotone>
              <a:prstClr val="black"/>
              <a:schemeClr val="tx2">
                <a:lumMod val="25000"/>
                <a:tint val="45000"/>
                <a:satMod val="400000"/>
              </a:schemeClr>
            </a:duotone>
            <a:lum contrast="40000"/>
          </a:blip>
          <a:srcRect l="11374" r="15320"/>
          <a:stretch>
            <a:fillRect/>
          </a:stretch>
        </p:blipFill>
        <p:spPr>
          <a:xfrm rot="17019875">
            <a:off x="2312243" y="723784"/>
            <a:ext cx="1841652" cy="2136905"/>
          </a:xfrm>
          <a:prstGeom prst="rect">
            <a:avLst/>
          </a:prstGeom>
          <a:effectLst>
            <a:reflection blurRad="6350" stA="50000" endA="300" endPos="90000" dir="5400000" sy="-100000" algn="bl" rotWithShape="0"/>
          </a:effectLst>
        </p:spPr>
      </p:pic>
      <p:pic>
        <p:nvPicPr>
          <p:cNvPr id="8" name="7 Imagen" descr="_BxukQ2_m9qlkjBuhJJvZbdm0os.png"/>
          <p:cNvPicPr>
            <a:picLocks noChangeAspect="1"/>
          </p:cNvPicPr>
          <p:nvPr/>
        </p:nvPicPr>
        <p:blipFill>
          <a:blip r:embed="rId3">
            <a:duotone>
              <a:prstClr val="black"/>
              <a:schemeClr val="tx2">
                <a:lumMod val="25000"/>
                <a:tint val="45000"/>
                <a:satMod val="400000"/>
              </a:schemeClr>
            </a:duotone>
            <a:lum contrast="40000"/>
          </a:blip>
          <a:srcRect l="11374" r="15320"/>
          <a:stretch>
            <a:fillRect/>
          </a:stretch>
        </p:blipFill>
        <p:spPr>
          <a:xfrm rot="4484552" flipH="1">
            <a:off x="4677217" y="750146"/>
            <a:ext cx="1747720" cy="1997254"/>
          </a:xfrm>
          <a:prstGeom prst="rect">
            <a:avLst/>
          </a:prstGeom>
          <a:effectLst>
            <a:reflection blurRad="6350" stA="50000" endA="300" endPos="90000" dir="5400000" sy="-100000" algn="bl" rotWithShape="0"/>
          </a:effectLst>
        </p:spPr>
      </p:pic>
      <p:pic>
        <p:nvPicPr>
          <p:cNvPr id="9" name="8 Imagen" descr="_BxukQ2_m9qlkjBuhJJvZbdm0os.png"/>
          <p:cNvPicPr>
            <a:picLocks noChangeAspect="1"/>
          </p:cNvPicPr>
          <p:nvPr/>
        </p:nvPicPr>
        <p:blipFill>
          <a:blip r:embed="rId3">
            <a:duotone>
              <a:prstClr val="black"/>
              <a:schemeClr val="tx2">
                <a:lumMod val="25000"/>
                <a:tint val="45000"/>
                <a:satMod val="400000"/>
              </a:schemeClr>
            </a:duotone>
            <a:lum contrast="40000"/>
          </a:blip>
          <a:srcRect l="11374" r="15320"/>
          <a:stretch>
            <a:fillRect/>
          </a:stretch>
        </p:blipFill>
        <p:spPr>
          <a:xfrm rot="17019875">
            <a:off x="2312242" y="1645384"/>
            <a:ext cx="1841652" cy="2136905"/>
          </a:xfrm>
          <a:prstGeom prst="rect">
            <a:avLst/>
          </a:prstGeom>
          <a:effectLst>
            <a:reflection blurRad="6350" stA="50000" endA="300" endPos="90000" dir="5400000" sy="-100000" algn="bl" rotWithShape="0"/>
          </a:effectLst>
        </p:spPr>
      </p:pic>
      <p:pic>
        <p:nvPicPr>
          <p:cNvPr id="10" name="9 Imagen" descr="_BxukQ2_m9qlkjBuhJJvZbdm0os.png"/>
          <p:cNvPicPr>
            <a:picLocks noChangeAspect="1"/>
          </p:cNvPicPr>
          <p:nvPr/>
        </p:nvPicPr>
        <p:blipFill>
          <a:blip r:embed="rId3">
            <a:duotone>
              <a:prstClr val="black"/>
              <a:schemeClr val="tx2">
                <a:lumMod val="25000"/>
                <a:tint val="45000"/>
                <a:satMod val="400000"/>
              </a:schemeClr>
            </a:duotone>
            <a:lum contrast="40000"/>
          </a:blip>
          <a:srcRect l="11374" r="15320"/>
          <a:stretch>
            <a:fillRect/>
          </a:stretch>
        </p:blipFill>
        <p:spPr>
          <a:xfrm rot="4484552" flipH="1">
            <a:off x="4677216" y="1671746"/>
            <a:ext cx="1747720" cy="1997254"/>
          </a:xfrm>
          <a:prstGeom prst="rect">
            <a:avLst/>
          </a:prstGeom>
          <a:effectLst>
            <a:reflection blurRad="6350" stA="50000" endA="300" endPos="90000" dir="5400000" sy="-100000" algn="bl" rotWithShape="0"/>
          </a:effectLst>
        </p:spPr>
      </p:pic>
      <p:pic>
        <p:nvPicPr>
          <p:cNvPr id="11" name="10 Imagen" descr="_BxukQ2_m9qlkjBuhJJvZbdm0os.png"/>
          <p:cNvPicPr>
            <a:picLocks noChangeAspect="1"/>
          </p:cNvPicPr>
          <p:nvPr/>
        </p:nvPicPr>
        <p:blipFill>
          <a:blip r:embed="rId3">
            <a:duotone>
              <a:prstClr val="black"/>
              <a:schemeClr val="tx2">
                <a:lumMod val="25000"/>
                <a:tint val="45000"/>
                <a:satMod val="400000"/>
              </a:schemeClr>
            </a:duotone>
            <a:lum contrast="40000"/>
          </a:blip>
          <a:srcRect l="11374" r="15320"/>
          <a:stretch>
            <a:fillRect/>
          </a:stretch>
        </p:blipFill>
        <p:spPr>
          <a:xfrm rot="17019875">
            <a:off x="2383681" y="2581173"/>
            <a:ext cx="1841652" cy="2136905"/>
          </a:xfrm>
          <a:prstGeom prst="rect">
            <a:avLst/>
          </a:prstGeom>
          <a:effectLst>
            <a:reflection blurRad="6350" stA="50000" endA="300" endPos="90000" dir="5400000" sy="-100000" algn="bl" rotWithShape="0"/>
          </a:effectLst>
        </p:spPr>
      </p:pic>
      <p:pic>
        <p:nvPicPr>
          <p:cNvPr id="12" name="11 Imagen" descr="_BxukQ2_m9qlkjBuhJJvZbdm0os.png"/>
          <p:cNvPicPr>
            <a:picLocks noChangeAspect="1"/>
          </p:cNvPicPr>
          <p:nvPr/>
        </p:nvPicPr>
        <p:blipFill>
          <a:blip r:embed="rId3">
            <a:duotone>
              <a:prstClr val="black"/>
              <a:schemeClr val="tx2">
                <a:lumMod val="25000"/>
                <a:tint val="45000"/>
                <a:satMod val="400000"/>
              </a:schemeClr>
            </a:duotone>
            <a:lum contrast="40000"/>
          </a:blip>
          <a:srcRect l="11374" r="15320"/>
          <a:stretch>
            <a:fillRect/>
          </a:stretch>
        </p:blipFill>
        <p:spPr>
          <a:xfrm rot="4484552" flipH="1">
            <a:off x="4748655" y="2607535"/>
            <a:ext cx="1747720" cy="1997254"/>
          </a:xfrm>
          <a:prstGeom prst="rect">
            <a:avLst/>
          </a:prstGeom>
          <a:effectLst>
            <a:reflection blurRad="6350" stA="50000" endA="300" endPos="90000" dir="5400000" sy="-100000" algn="bl" rotWithShape="0"/>
          </a:effectLst>
        </p:spPr>
      </p:pic>
      <p:pic>
        <p:nvPicPr>
          <p:cNvPr id="13" name="12 Imagen" descr="_BxukQ2_m9qlkjBuhJJvZbdm0os.png"/>
          <p:cNvPicPr>
            <a:picLocks noChangeAspect="1"/>
          </p:cNvPicPr>
          <p:nvPr/>
        </p:nvPicPr>
        <p:blipFill>
          <a:blip r:embed="rId3">
            <a:duotone>
              <a:prstClr val="black"/>
              <a:schemeClr val="tx2">
                <a:lumMod val="25000"/>
                <a:tint val="45000"/>
                <a:satMod val="400000"/>
              </a:schemeClr>
            </a:duotone>
            <a:lum contrast="40000"/>
          </a:blip>
          <a:srcRect l="11374" r="15320"/>
          <a:stretch>
            <a:fillRect/>
          </a:stretch>
        </p:blipFill>
        <p:spPr>
          <a:xfrm rot="17019875">
            <a:off x="2383680" y="3431334"/>
            <a:ext cx="1841652" cy="2136905"/>
          </a:xfrm>
          <a:prstGeom prst="rect">
            <a:avLst/>
          </a:prstGeom>
          <a:effectLst>
            <a:reflection blurRad="6350" stA="50000" endA="300" endPos="90000" dir="5400000" sy="-100000" algn="bl" rotWithShape="0"/>
          </a:effectLst>
        </p:spPr>
      </p:pic>
      <p:pic>
        <p:nvPicPr>
          <p:cNvPr id="14" name="13 Imagen" descr="_BxukQ2_m9qlkjBuhJJvZbdm0os.png"/>
          <p:cNvPicPr>
            <a:picLocks noChangeAspect="1"/>
          </p:cNvPicPr>
          <p:nvPr/>
        </p:nvPicPr>
        <p:blipFill>
          <a:blip r:embed="rId3">
            <a:duotone>
              <a:prstClr val="black"/>
              <a:schemeClr val="tx2">
                <a:lumMod val="25000"/>
                <a:tint val="45000"/>
                <a:satMod val="400000"/>
              </a:schemeClr>
            </a:duotone>
            <a:lum contrast="40000"/>
          </a:blip>
          <a:srcRect l="11374" r="15320"/>
          <a:stretch>
            <a:fillRect/>
          </a:stretch>
        </p:blipFill>
        <p:spPr>
          <a:xfrm rot="4484552" flipH="1">
            <a:off x="4748654" y="3457696"/>
            <a:ext cx="1747720" cy="1997254"/>
          </a:xfrm>
          <a:prstGeom prst="rect">
            <a:avLst/>
          </a:prstGeom>
          <a:effectLst>
            <a:reflection blurRad="6350" stA="50000" endA="300" endPos="90000" dir="5400000" sy="-100000" algn="bl" rotWithShape="0"/>
          </a:effectLst>
        </p:spPr>
      </p:pic>
      <p:pic>
        <p:nvPicPr>
          <p:cNvPr id="15" name="14 Imagen" descr="_BxukQ2_m9qlkjBuhJJvZbdm0os.png"/>
          <p:cNvPicPr>
            <a:picLocks noChangeAspect="1"/>
          </p:cNvPicPr>
          <p:nvPr/>
        </p:nvPicPr>
        <p:blipFill>
          <a:blip r:embed="rId3">
            <a:duotone>
              <a:prstClr val="black"/>
              <a:schemeClr val="tx2">
                <a:lumMod val="25000"/>
                <a:tint val="45000"/>
                <a:satMod val="400000"/>
              </a:schemeClr>
            </a:duotone>
            <a:lum contrast="40000"/>
          </a:blip>
          <a:srcRect l="11374" r="15320"/>
          <a:stretch>
            <a:fillRect/>
          </a:stretch>
        </p:blipFill>
        <p:spPr>
          <a:xfrm rot="17019875">
            <a:off x="2312243" y="4367122"/>
            <a:ext cx="1841652" cy="2136905"/>
          </a:xfrm>
          <a:prstGeom prst="rect">
            <a:avLst/>
          </a:prstGeom>
          <a:effectLst>
            <a:reflection blurRad="6350" stA="50000" endA="300" endPos="90000" dir="5400000" sy="-100000" algn="bl" rotWithShape="0"/>
          </a:effectLst>
        </p:spPr>
      </p:pic>
      <p:pic>
        <p:nvPicPr>
          <p:cNvPr id="16" name="15 Imagen" descr="_BxukQ2_m9qlkjBuhJJvZbdm0os.png"/>
          <p:cNvPicPr>
            <a:picLocks noChangeAspect="1"/>
          </p:cNvPicPr>
          <p:nvPr/>
        </p:nvPicPr>
        <p:blipFill>
          <a:blip r:embed="rId3">
            <a:duotone>
              <a:prstClr val="black"/>
              <a:schemeClr val="tx2">
                <a:lumMod val="25000"/>
                <a:tint val="45000"/>
                <a:satMod val="400000"/>
              </a:schemeClr>
            </a:duotone>
            <a:lum contrast="40000"/>
          </a:blip>
          <a:srcRect l="11374" r="15320"/>
          <a:stretch>
            <a:fillRect/>
          </a:stretch>
        </p:blipFill>
        <p:spPr>
          <a:xfrm rot="4484552" flipH="1">
            <a:off x="4677217" y="4393484"/>
            <a:ext cx="1747720" cy="1997254"/>
          </a:xfrm>
          <a:prstGeom prst="rect">
            <a:avLst/>
          </a:prstGeom>
          <a:effectLst>
            <a:reflection blurRad="6350" stA="50000" endA="300" endPos="90000" dir="5400000" sy="-100000" algn="bl" rotWithShape="0"/>
          </a:effectLst>
        </p:spPr>
      </p:pic>
      <p:pic>
        <p:nvPicPr>
          <p:cNvPr id="17" name="16 Imagen" descr="_BxukQ2_m9qlkjBuhJJvZbdm0os.png"/>
          <p:cNvPicPr>
            <a:picLocks noChangeAspect="1"/>
          </p:cNvPicPr>
          <p:nvPr/>
        </p:nvPicPr>
        <p:blipFill>
          <a:blip r:embed="rId3">
            <a:duotone>
              <a:prstClr val="black"/>
              <a:schemeClr val="tx2">
                <a:lumMod val="25000"/>
                <a:tint val="45000"/>
                <a:satMod val="400000"/>
              </a:schemeClr>
            </a:duotone>
            <a:lum contrast="40000"/>
          </a:blip>
          <a:srcRect l="11374" r="15320"/>
          <a:stretch>
            <a:fillRect/>
          </a:stretch>
        </p:blipFill>
        <p:spPr>
          <a:xfrm rot="17019875">
            <a:off x="2312243" y="5224378"/>
            <a:ext cx="1841652" cy="2136905"/>
          </a:xfrm>
          <a:prstGeom prst="rect">
            <a:avLst/>
          </a:prstGeom>
          <a:effectLst>
            <a:reflection blurRad="6350" stA="50000" endA="300" endPos="90000" dir="5400000" sy="-100000" algn="bl" rotWithShape="0"/>
          </a:effectLst>
        </p:spPr>
      </p:pic>
      <p:pic>
        <p:nvPicPr>
          <p:cNvPr id="18" name="17 Imagen" descr="_BxukQ2_m9qlkjBuhJJvZbdm0os.png"/>
          <p:cNvPicPr>
            <a:picLocks noChangeAspect="1"/>
          </p:cNvPicPr>
          <p:nvPr/>
        </p:nvPicPr>
        <p:blipFill>
          <a:blip r:embed="rId3">
            <a:duotone>
              <a:prstClr val="black"/>
              <a:schemeClr val="tx2">
                <a:lumMod val="25000"/>
                <a:tint val="45000"/>
                <a:satMod val="400000"/>
              </a:schemeClr>
            </a:duotone>
            <a:lum contrast="40000"/>
          </a:blip>
          <a:srcRect l="11374" r="15320"/>
          <a:stretch>
            <a:fillRect/>
          </a:stretch>
        </p:blipFill>
        <p:spPr>
          <a:xfrm rot="4484552" flipH="1">
            <a:off x="4677217" y="5250740"/>
            <a:ext cx="1747720" cy="1997254"/>
          </a:xfrm>
          <a:prstGeom prst="rect">
            <a:avLst/>
          </a:prstGeom>
          <a:effectLst>
            <a:reflection blurRad="6350" stA="50000" endA="300" endPos="90000" dir="5400000" sy="-100000" algn="bl" rotWithShape="0"/>
          </a:effectLst>
        </p:spPr>
      </p:pic>
      <p:pic>
        <p:nvPicPr>
          <p:cNvPr id="19" name="18 Imagen" descr="image005.jpg"/>
          <p:cNvPicPr>
            <a:picLocks noChangeAspect="1"/>
          </p:cNvPicPr>
          <p:nvPr/>
        </p:nvPicPr>
        <p:blipFill>
          <a:blip r:embed="rId4"/>
          <a:stretch>
            <a:fillRect/>
          </a:stretch>
        </p:blipFill>
        <p:spPr>
          <a:xfrm>
            <a:off x="-500098" y="0"/>
            <a:ext cx="10072758" cy="7858156"/>
          </a:xfrm>
          <a:prstGeom prst="rect">
            <a:avLst/>
          </a:prstGeom>
        </p:spPr>
      </p:pic>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withEffect">
                                  <p:stCondLst>
                                    <p:cond delay="0"/>
                                  </p:stCondLst>
                                  <p:childTnLst>
                                    <p:set>
                                      <p:cBhvr rctx="PPT">
                                        <p:cTn id="6" dur="indefinite"/>
                                        <p:tgtEl>
                                          <p:spTgt spid="19"/>
                                        </p:tgtEl>
                                        <p:attrNameLst>
                                          <p:attrName>style.opacity</p:attrName>
                                        </p:attrNameLst>
                                      </p:cBhvr>
                                      <p:to>
                                        <p:strVal val="0"/>
                                      </p:to>
                                    </p:set>
                                    <p:animEffect filter="image" prLst="opacity: 0">
                                      <p:cBhvr rctx="IE">
                                        <p:cTn id="7" dur="indefinite"/>
                                        <p:tgtEl>
                                          <p:spTgt spid="19"/>
                                        </p:tgtEl>
                                      </p:cBhvr>
                                    </p:animEffect>
                                  </p:childTnLst>
                                </p:cTn>
                              </p:par>
                              <p:par>
                                <p:cTn id="8" presetID="2" presetClass="entr" presetSubtype="4"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5000" fill="hold"/>
                                        <p:tgtEl>
                                          <p:spTgt spid="5"/>
                                        </p:tgtEl>
                                        <p:attrNameLst>
                                          <p:attrName>ppt_x</p:attrName>
                                        </p:attrNameLst>
                                      </p:cBhvr>
                                      <p:tavLst>
                                        <p:tav tm="0">
                                          <p:val>
                                            <p:strVal val="#ppt_x"/>
                                          </p:val>
                                        </p:tav>
                                        <p:tav tm="100000">
                                          <p:val>
                                            <p:strVal val="#ppt_x"/>
                                          </p:val>
                                        </p:tav>
                                      </p:tavLst>
                                    </p:anim>
                                    <p:anim calcmode="lin" valueType="num">
                                      <p:cBhvr additive="base">
                                        <p:cTn id="11" dur="5000" fill="hold"/>
                                        <p:tgtEl>
                                          <p:spTgt spid="5"/>
                                        </p:tgtEl>
                                        <p:attrNameLst>
                                          <p:attrName>ppt_y</p:attrName>
                                        </p:attrNameLst>
                                      </p:cBhvr>
                                      <p:tavLst>
                                        <p:tav tm="0">
                                          <p:val>
                                            <p:strVal val="1+#ppt_h/2"/>
                                          </p:val>
                                        </p:tav>
                                        <p:tav tm="100000">
                                          <p:val>
                                            <p:strVal val="#ppt_y"/>
                                          </p:val>
                                        </p:tav>
                                      </p:tavLst>
                                    </p:anim>
                                  </p:childTnLst>
                                </p:cTn>
                              </p:par>
                              <p:par>
                                <p:cTn id="12" presetID="2" presetClass="entr" presetSubtype="4" fill="hold"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5000" fill="hold"/>
                                        <p:tgtEl>
                                          <p:spTgt spid="6"/>
                                        </p:tgtEl>
                                        <p:attrNameLst>
                                          <p:attrName>ppt_x</p:attrName>
                                        </p:attrNameLst>
                                      </p:cBhvr>
                                      <p:tavLst>
                                        <p:tav tm="0">
                                          <p:val>
                                            <p:strVal val="#ppt_x"/>
                                          </p:val>
                                        </p:tav>
                                        <p:tav tm="100000">
                                          <p:val>
                                            <p:strVal val="#ppt_x"/>
                                          </p:val>
                                        </p:tav>
                                      </p:tavLst>
                                    </p:anim>
                                    <p:anim calcmode="lin" valueType="num">
                                      <p:cBhvr additive="base">
                                        <p:cTn id="15" dur="5000" fill="hold"/>
                                        <p:tgtEl>
                                          <p:spTgt spid="6"/>
                                        </p:tgtEl>
                                        <p:attrNameLst>
                                          <p:attrName>ppt_y</p:attrName>
                                        </p:attrNameLst>
                                      </p:cBhvr>
                                      <p:tavLst>
                                        <p:tav tm="0">
                                          <p:val>
                                            <p:strVal val="1+#ppt_h/2"/>
                                          </p:val>
                                        </p:tav>
                                        <p:tav tm="100000">
                                          <p:val>
                                            <p:strVal val="#ppt_y"/>
                                          </p:val>
                                        </p:tav>
                                      </p:tavLst>
                                    </p:anim>
                                  </p:childTnLst>
                                </p:cTn>
                              </p:par>
                              <p:par>
                                <p:cTn id="16" presetID="2" presetClass="entr" presetSubtype="4" fill="hold"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5000" fill="hold"/>
                                        <p:tgtEl>
                                          <p:spTgt spid="7"/>
                                        </p:tgtEl>
                                        <p:attrNameLst>
                                          <p:attrName>ppt_x</p:attrName>
                                        </p:attrNameLst>
                                      </p:cBhvr>
                                      <p:tavLst>
                                        <p:tav tm="0">
                                          <p:val>
                                            <p:strVal val="#ppt_x"/>
                                          </p:val>
                                        </p:tav>
                                        <p:tav tm="100000">
                                          <p:val>
                                            <p:strVal val="#ppt_x"/>
                                          </p:val>
                                        </p:tav>
                                      </p:tavLst>
                                    </p:anim>
                                    <p:anim calcmode="lin" valueType="num">
                                      <p:cBhvr additive="base">
                                        <p:cTn id="19" dur="5000" fill="hold"/>
                                        <p:tgtEl>
                                          <p:spTgt spid="7"/>
                                        </p:tgtEl>
                                        <p:attrNameLst>
                                          <p:attrName>ppt_y</p:attrName>
                                        </p:attrNameLst>
                                      </p:cBhvr>
                                      <p:tavLst>
                                        <p:tav tm="0">
                                          <p:val>
                                            <p:strVal val="1+#ppt_h/2"/>
                                          </p:val>
                                        </p:tav>
                                        <p:tav tm="100000">
                                          <p:val>
                                            <p:strVal val="#ppt_y"/>
                                          </p:val>
                                        </p:tav>
                                      </p:tavLst>
                                    </p:anim>
                                  </p:childTnLst>
                                </p:cTn>
                              </p:par>
                              <p:par>
                                <p:cTn id="20" presetID="2" presetClass="entr" presetSubtype="4" fill="hold"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5000" fill="hold"/>
                                        <p:tgtEl>
                                          <p:spTgt spid="8"/>
                                        </p:tgtEl>
                                        <p:attrNameLst>
                                          <p:attrName>ppt_x</p:attrName>
                                        </p:attrNameLst>
                                      </p:cBhvr>
                                      <p:tavLst>
                                        <p:tav tm="0">
                                          <p:val>
                                            <p:strVal val="#ppt_x"/>
                                          </p:val>
                                        </p:tav>
                                        <p:tav tm="100000">
                                          <p:val>
                                            <p:strVal val="#ppt_x"/>
                                          </p:val>
                                        </p:tav>
                                      </p:tavLst>
                                    </p:anim>
                                    <p:anim calcmode="lin" valueType="num">
                                      <p:cBhvr additive="base">
                                        <p:cTn id="23" dur="5000" fill="hold"/>
                                        <p:tgtEl>
                                          <p:spTgt spid="8"/>
                                        </p:tgtEl>
                                        <p:attrNameLst>
                                          <p:attrName>ppt_y</p:attrName>
                                        </p:attrNameLst>
                                      </p:cBhvr>
                                      <p:tavLst>
                                        <p:tav tm="0">
                                          <p:val>
                                            <p:strVal val="1+#ppt_h/2"/>
                                          </p:val>
                                        </p:tav>
                                        <p:tav tm="100000">
                                          <p:val>
                                            <p:strVal val="#ppt_y"/>
                                          </p:val>
                                        </p:tav>
                                      </p:tavLst>
                                    </p:anim>
                                  </p:childTnLst>
                                </p:cTn>
                              </p:par>
                              <p:par>
                                <p:cTn id="24" presetID="2" presetClass="entr" presetSubtype="4" fill="hold" nodeType="with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5000" fill="hold"/>
                                        <p:tgtEl>
                                          <p:spTgt spid="9"/>
                                        </p:tgtEl>
                                        <p:attrNameLst>
                                          <p:attrName>ppt_x</p:attrName>
                                        </p:attrNameLst>
                                      </p:cBhvr>
                                      <p:tavLst>
                                        <p:tav tm="0">
                                          <p:val>
                                            <p:strVal val="#ppt_x"/>
                                          </p:val>
                                        </p:tav>
                                        <p:tav tm="100000">
                                          <p:val>
                                            <p:strVal val="#ppt_x"/>
                                          </p:val>
                                        </p:tav>
                                      </p:tavLst>
                                    </p:anim>
                                    <p:anim calcmode="lin" valueType="num">
                                      <p:cBhvr additive="base">
                                        <p:cTn id="27" dur="5000" fill="hold"/>
                                        <p:tgtEl>
                                          <p:spTgt spid="9"/>
                                        </p:tgtEl>
                                        <p:attrNameLst>
                                          <p:attrName>ppt_y</p:attrName>
                                        </p:attrNameLst>
                                      </p:cBhvr>
                                      <p:tavLst>
                                        <p:tav tm="0">
                                          <p:val>
                                            <p:strVal val="1+#ppt_h/2"/>
                                          </p:val>
                                        </p:tav>
                                        <p:tav tm="100000">
                                          <p:val>
                                            <p:strVal val="#ppt_y"/>
                                          </p:val>
                                        </p:tav>
                                      </p:tavLst>
                                    </p:anim>
                                  </p:childTnLst>
                                </p:cTn>
                              </p:par>
                              <p:par>
                                <p:cTn id="28" presetID="2" presetClass="entr" presetSubtype="4" fill="hold"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additive="base">
                                        <p:cTn id="30" dur="5000" fill="hold"/>
                                        <p:tgtEl>
                                          <p:spTgt spid="10"/>
                                        </p:tgtEl>
                                        <p:attrNameLst>
                                          <p:attrName>ppt_x</p:attrName>
                                        </p:attrNameLst>
                                      </p:cBhvr>
                                      <p:tavLst>
                                        <p:tav tm="0">
                                          <p:val>
                                            <p:strVal val="#ppt_x"/>
                                          </p:val>
                                        </p:tav>
                                        <p:tav tm="100000">
                                          <p:val>
                                            <p:strVal val="#ppt_x"/>
                                          </p:val>
                                        </p:tav>
                                      </p:tavLst>
                                    </p:anim>
                                    <p:anim calcmode="lin" valueType="num">
                                      <p:cBhvr additive="base">
                                        <p:cTn id="31" dur="5000" fill="hold"/>
                                        <p:tgtEl>
                                          <p:spTgt spid="10"/>
                                        </p:tgtEl>
                                        <p:attrNameLst>
                                          <p:attrName>ppt_y</p:attrName>
                                        </p:attrNameLst>
                                      </p:cBhvr>
                                      <p:tavLst>
                                        <p:tav tm="0">
                                          <p:val>
                                            <p:strVal val="1+#ppt_h/2"/>
                                          </p:val>
                                        </p:tav>
                                        <p:tav tm="100000">
                                          <p:val>
                                            <p:strVal val="#ppt_y"/>
                                          </p:val>
                                        </p:tav>
                                      </p:tavLst>
                                    </p:anim>
                                  </p:childTnLst>
                                </p:cTn>
                              </p:par>
                              <p:par>
                                <p:cTn id="32" presetID="2" presetClass="entr" presetSubtype="4" fill="hold" nodeType="withEffect">
                                  <p:stCondLst>
                                    <p:cond delay="0"/>
                                  </p:stCondLst>
                                  <p:childTnLst>
                                    <p:set>
                                      <p:cBhvr>
                                        <p:cTn id="33" dur="1" fill="hold">
                                          <p:stCondLst>
                                            <p:cond delay="0"/>
                                          </p:stCondLst>
                                        </p:cTn>
                                        <p:tgtEl>
                                          <p:spTgt spid="11"/>
                                        </p:tgtEl>
                                        <p:attrNameLst>
                                          <p:attrName>style.visibility</p:attrName>
                                        </p:attrNameLst>
                                      </p:cBhvr>
                                      <p:to>
                                        <p:strVal val="visible"/>
                                      </p:to>
                                    </p:set>
                                    <p:anim calcmode="lin" valueType="num">
                                      <p:cBhvr additive="base">
                                        <p:cTn id="34" dur="5000" fill="hold"/>
                                        <p:tgtEl>
                                          <p:spTgt spid="11"/>
                                        </p:tgtEl>
                                        <p:attrNameLst>
                                          <p:attrName>ppt_x</p:attrName>
                                        </p:attrNameLst>
                                      </p:cBhvr>
                                      <p:tavLst>
                                        <p:tav tm="0">
                                          <p:val>
                                            <p:strVal val="#ppt_x"/>
                                          </p:val>
                                        </p:tav>
                                        <p:tav tm="100000">
                                          <p:val>
                                            <p:strVal val="#ppt_x"/>
                                          </p:val>
                                        </p:tav>
                                      </p:tavLst>
                                    </p:anim>
                                    <p:anim calcmode="lin" valueType="num">
                                      <p:cBhvr additive="base">
                                        <p:cTn id="35" dur="5000" fill="hold"/>
                                        <p:tgtEl>
                                          <p:spTgt spid="11"/>
                                        </p:tgtEl>
                                        <p:attrNameLst>
                                          <p:attrName>ppt_y</p:attrName>
                                        </p:attrNameLst>
                                      </p:cBhvr>
                                      <p:tavLst>
                                        <p:tav tm="0">
                                          <p:val>
                                            <p:strVal val="1+#ppt_h/2"/>
                                          </p:val>
                                        </p:tav>
                                        <p:tav tm="100000">
                                          <p:val>
                                            <p:strVal val="#ppt_y"/>
                                          </p:val>
                                        </p:tav>
                                      </p:tavLst>
                                    </p:anim>
                                  </p:childTnLst>
                                </p:cTn>
                              </p:par>
                              <p:par>
                                <p:cTn id="36" presetID="2" presetClass="entr" presetSubtype="4" fill="hold" nodeType="withEffect">
                                  <p:stCondLst>
                                    <p:cond delay="0"/>
                                  </p:stCondLst>
                                  <p:childTnLst>
                                    <p:set>
                                      <p:cBhvr>
                                        <p:cTn id="37" dur="1" fill="hold">
                                          <p:stCondLst>
                                            <p:cond delay="0"/>
                                          </p:stCondLst>
                                        </p:cTn>
                                        <p:tgtEl>
                                          <p:spTgt spid="12"/>
                                        </p:tgtEl>
                                        <p:attrNameLst>
                                          <p:attrName>style.visibility</p:attrName>
                                        </p:attrNameLst>
                                      </p:cBhvr>
                                      <p:to>
                                        <p:strVal val="visible"/>
                                      </p:to>
                                    </p:set>
                                    <p:anim calcmode="lin" valueType="num">
                                      <p:cBhvr additive="base">
                                        <p:cTn id="38" dur="5000" fill="hold"/>
                                        <p:tgtEl>
                                          <p:spTgt spid="12"/>
                                        </p:tgtEl>
                                        <p:attrNameLst>
                                          <p:attrName>ppt_x</p:attrName>
                                        </p:attrNameLst>
                                      </p:cBhvr>
                                      <p:tavLst>
                                        <p:tav tm="0">
                                          <p:val>
                                            <p:strVal val="#ppt_x"/>
                                          </p:val>
                                        </p:tav>
                                        <p:tav tm="100000">
                                          <p:val>
                                            <p:strVal val="#ppt_x"/>
                                          </p:val>
                                        </p:tav>
                                      </p:tavLst>
                                    </p:anim>
                                    <p:anim calcmode="lin" valueType="num">
                                      <p:cBhvr additive="base">
                                        <p:cTn id="39" dur="5000" fill="hold"/>
                                        <p:tgtEl>
                                          <p:spTgt spid="12"/>
                                        </p:tgtEl>
                                        <p:attrNameLst>
                                          <p:attrName>ppt_y</p:attrName>
                                        </p:attrNameLst>
                                      </p:cBhvr>
                                      <p:tavLst>
                                        <p:tav tm="0">
                                          <p:val>
                                            <p:strVal val="1+#ppt_h/2"/>
                                          </p:val>
                                        </p:tav>
                                        <p:tav tm="100000">
                                          <p:val>
                                            <p:strVal val="#ppt_y"/>
                                          </p:val>
                                        </p:tav>
                                      </p:tavLst>
                                    </p:anim>
                                  </p:childTnLst>
                                </p:cTn>
                              </p:par>
                              <p:par>
                                <p:cTn id="40" presetID="2" presetClass="entr" presetSubtype="4" fill="hold" nodeType="withEffect">
                                  <p:stCondLst>
                                    <p:cond delay="0"/>
                                  </p:stCondLst>
                                  <p:childTnLst>
                                    <p:set>
                                      <p:cBhvr>
                                        <p:cTn id="41" dur="1" fill="hold">
                                          <p:stCondLst>
                                            <p:cond delay="0"/>
                                          </p:stCondLst>
                                        </p:cTn>
                                        <p:tgtEl>
                                          <p:spTgt spid="13"/>
                                        </p:tgtEl>
                                        <p:attrNameLst>
                                          <p:attrName>style.visibility</p:attrName>
                                        </p:attrNameLst>
                                      </p:cBhvr>
                                      <p:to>
                                        <p:strVal val="visible"/>
                                      </p:to>
                                    </p:set>
                                    <p:anim calcmode="lin" valueType="num">
                                      <p:cBhvr additive="base">
                                        <p:cTn id="42" dur="5000" fill="hold"/>
                                        <p:tgtEl>
                                          <p:spTgt spid="13"/>
                                        </p:tgtEl>
                                        <p:attrNameLst>
                                          <p:attrName>ppt_x</p:attrName>
                                        </p:attrNameLst>
                                      </p:cBhvr>
                                      <p:tavLst>
                                        <p:tav tm="0">
                                          <p:val>
                                            <p:strVal val="#ppt_x"/>
                                          </p:val>
                                        </p:tav>
                                        <p:tav tm="100000">
                                          <p:val>
                                            <p:strVal val="#ppt_x"/>
                                          </p:val>
                                        </p:tav>
                                      </p:tavLst>
                                    </p:anim>
                                    <p:anim calcmode="lin" valueType="num">
                                      <p:cBhvr additive="base">
                                        <p:cTn id="43" dur="5000" fill="hold"/>
                                        <p:tgtEl>
                                          <p:spTgt spid="13"/>
                                        </p:tgtEl>
                                        <p:attrNameLst>
                                          <p:attrName>ppt_y</p:attrName>
                                        </p:attrNameLst>
                                      </p:cBhvr>
                                      <p:tavLst>
                                        <p:tav tm="0">
                                          <p:val>
                                            <p:strVal val="1+#ppt_h/2"/>
                                          </p:val>
                                        </p:tav>
                                        <p:tav tm="100000">
                                          <p:val>
                                            <p:strVal val="#ppt_y"/>
                                          </p:val>
                                        </p:tav>
                                      </p:tavLst>
                                    </p:anim>
                                  </p:childTnLst>
                                </p:cTn>
                              </p:par>
                              <p:par>
                                <p:cTn id="44" presetID="2" presetClass="entr" presetSubtype="4" fill="hold" nodeType="withEffect">
                                  <p:stCondLst>
                                    <p:cond delay="0"/>
                                  </p:stCondLst>
                                  <p:childTnLst>
                                    <p:set>
                                      <p:cBhvr>
                                        <p:cTn id="45" dur="1" fill="hold">
                                          <p:stCondLst>
                                            <p:cond delay="0"/>
                                          </p:stCondLst>
                                        </p:cTn>
                                        <p:tgtEl>
                                          <p:spTgt spid="14"/>
                                        </p:tgtEl>
                                        <p:attrNameLst>
                                          <p:attrName>style.visibility</p:attrName>
                                        </p:attrNameLst>
                                      </p:cBhvr>
                                      <p:to>
                                        <p:strVal val="visible"/>
                                      </p:to>
                                    </p:set>
                                    <p:anim calcmode="lin" valueType="num">
                                      <p:cBhvr additive="base">
                                        <p:cTn id="46" dur="5000" fill="hold"/>
                                        <p:tgtEl>
                                          <p:spTgt spid="14"/>
                                        </p:tgtEl>
                                        <p:attrNameLst>
                                          <p:attrName>ppt_x</p:attrName>
                                        </p:attrNameLst>
                                      </p:cBhvr>
                                      <p:tavLst>
                                        <p:tav tm="0">
                                          <p:val>
                                            <p:strVal val="#ppt_x"/>
                                          </p:val>
                                        </p:tav>
                                        <p:tav tm="100000">
                                          <p:val>
                                            <p:strVal val="#ppt_x"/>
                                          </p:val>
                                        </p:tav>
                                      </p:tavLst>
                                    </p:anim>
                                    <p:anim calcmode="lin" valueType="num">
                                      <p:cBhvr additive="base">
                                        <p:cTn id="47" dur="5000" fill="hold"/>
                                        <p:tgtEl>
                                          <p:spTgt spid="14"/>
                                        </p:tgtEl>
                                        <p:attrNameLst>
                                          <p:attrName>ppt_y</p:attrName>
                                        </p:attrNameLst>
                                      </p:cBhvr>
                                      <p:tavLst>
                                        <p:tav tm="0">
                                          <p:val>
                                            <p:strVal val="1+#ppt_h/2"/>
                                          </p:val>
                                        </p:tav>
                                        <p:tav tm="100000">
                                          <p:val>
                                            <p:strVal val="#ppt_y"/>
                                          </p:val>
                                        </p:tav>
                                      </p:tavLst>
                                    </p:anim>
                                  </p:childTnLst>
                                </p:cTn>
                              </p:par>
                              <p:par>
                                <p:cTn id="48" presetID="2" presetClass="entr" presetSubtype="4" fill="hold" nodeType="withEffect">
                                  <p:stCondLst>
                                    <p:cond delay="0"/>
                                  </p:stCondLst>
                                  <p:childTnLst>
                                    <p:set>
                                      <p:cBhvr>
                                        <p:cTn id="49" dur="1" fill="hold">
                                          <p:stCondLst>
                                            <p:cond delay="0"/>
                                          </p:stCondLst>
                                        </p:cTn>
                                        <p:tgtEl>
                                          <p:spTgt spid="15"/>
                                        </p:tgtEl>
                                        <p:attrNameLst>
                                          <p:attrName>style.visibility</p:attrName>
                                        </p:attrNameLst>
                                      </p:cBhvr>
                                      <p:to>
                                        <p:strVal val="visible"/>
                                      </p:to>
                                    </p:set>
                                    <p:anim calcmode="lin" valueType="num">
                                      <p:cBhvr additive="base">
                                        <p:cTn id="50" dur="5000" fill="hold"/>
                                        <p:tgtEl>
                                          <p:spTgt spid="15"/>
                                        </p:tgtEl>
                                        <p:attrNameLst>
                                          <p:attrName>ppt_x</p:attrName>
                                        </p:attrNameLst>
                                      </p:cBhvr>
                                      <p:tavLst>
                                        <p:tav tm="0">
                                          <p:val>
                                            <p:strVal val="#ppt_x"/>
                                          </p:val>
                                        </p:tav>
                                        <p:tav tm="100000">
                                          <p:val>
                                            <p:strVal val="#ppt_x"/>
                                          </p:val>
                                        </p:tav>
                                      </p:tavLst>
                                    </p:anim>
                                    <p:anim calcmode="lin" valueType="num">
                                      <p:cBhvr additive="base">
                                        <p:cTn id="51" dur="5000" fill="hold"/>
                                        <p:tgtEl>
                                          <p:spTgt spid="15"/>
                                        </p:tgtEl>
                                        <p:attrNameLst>
                                          <p:attrName>ppt_y</p:attrName>
                                        </p:attrNameLst>
                                      </p:cBhvr>
                                      <p:tavLst>
                                        <p:tav tm="0">
                                          <p:val>
                                            <p:strVal val="1+#ppt_h/2"/>
                                          </p:val>
                                        </p:tav>
                                        <p:tav tm="100000">
                                          <p:val>
                                            <p:strVal val="#ppt_y"/>
                                          </p:val>
                                        </p:tav>
                                      </p:tavLst>
                                    </p:anim>
                                  </p:childTnLst>
                                </p:cTn>
                              </p:par>
                              <p:par>
                                <p:cTn id="52" presetID="2" presetClass="entr" presetSubtype="4" fill="hold" nodeType="withEffect">
                                  <p:stCondLst>
                                    <p:cond delay="0"/>
                                  </p:stCondLst>
                                  <p:childTnLst>
                                    <p:set>
                                      <p:cBhvr>
                                        <p:cTn id="53" dur="1" fill="hold">
                                          <p:stCondLst>
                                            <p:cond delay="0"/>
                                          </p:stCondLst>
                                        </p:cTn>
                                        <p:tgtEl>
                                          <p:spTgt spid="16"/>
                                        </p:tgtEl>
                                        <p:attrNameLst>
                                          <p:attrName>style.visibility</p:attrName>
                                        </p:attrNameLst>
                                      </p:cBhvr>
                                      <p:to>
                                        <p:strVal val="visible"/>
                                      </p:to>
                                    </p:set>
                                    <p:anim calcmode="lin" valueType="num">
                                      <p:cBhvr additive="base">
                                        <p:cTn id="54" dur="5000" fill="hold"/>
                                        <p:tgtEl>
                                          <p:spTgt spid="16"/>
                                        </p:tgtEl>
                                        <p:attrNameLst>
                                          <p:attrName>ppt_x</p:attrName>
                                        </p:attrNameLst>
                                      </p:cBhvr>
                                      <p:tavLst>
                                        <p:tav tm="0">
                                          <p:val>
                                            <p:strVal val="#ppt_x"/>
                                          </p:val>
                                        </p:tav>
                                        <p:tav tm="100000">
                                          <p:val>
                                            <p:strVal val="#ppt_x"/>
                                          </p:val>
                                        </p:tav>
                                      </p:tavLst>
                                    </p:anim>
                                    <p:anim calcmode="lin" valueType="num">
                                      <p:cBhvr additive="base">
                                        <p:cTn id="55" dur="5000" fill="hold"/>
                                        <p:tgtEl>
                                          <p:spTgt spid="16"/>
                                        </p:tgtEl>
                                        <p:attrNameLst>
                                          <p:attrName>ppt_y</p:attrName>
                                        </p:attrNameLst>
                                      </p:cBhvr>
                                      <p:tavLst>
                                        <p:tav tm="0">
                                          <p:val>
                                            <p:strVal val="1+#ppt_h/2"/>
                                          </p:val>
                                        </p:tav>
                                        <p:tav tm="100000">
                                          <p:val>
                                            <p:strVal val="#ppt_y"/>
                                          </p:val>
                                        </p:tav>
                                      </p:tavLst>
                                    </p:anim>
                                  </p:childTnLst>
                                </p:cTn>
                              </p:par>
                              <p:par>
                                <p:cTn id="56" presetID="2" presetClass="entr" presetSubtype="4" fill="hold" nodeType="withEffect">
                                  <p:stCondLst>
                                    <p:cond delay="0"/>
                                  </p:stCondLst>
                                  <p:childTnLst>
                                    <p:set>
                                      <p:cBhvr>
                                        <p:cTn id="57" dur="1" fill="hold">
                                          <p:stCondLst>
                                            <p:cond delay="0"/>
                                          </p:stCondLst>
                                        </p:cTn>
                                        <p:tgtEl>
                                          <p:spTgt spid="17"/>
                                        </p:tgtEl>
                                        <p:attrNameLst>
                                          <p:attrName>style.visibility</p:attrName>
                                        </p:attrNameLst>
                                      </p:cBhvr>
                                      <p:to>
                                        <p:strVal val="visible"/>
                                      </p:to>
                                    </p:set>
                                    <p:anim calcmode="lin" valueType="num">
                                      <p:cBhvr additive="base">
                                        <p:cTn id="58" dur="5000" fill="hold"/>
                                        <p:tgtEl>
                                          <p:spTgt spid="17"/>
                                        </p:tgtEl>
                                        <p:attrNameLst>
                                          <p:attrName>ppt_x</p:attrName>
                                        </p:attrNameLst>
                                      </p:cBhvr>
                                      <p:tavLst>
                                        <p:tav tm="0">
                                          <p:val>
                                            <p:strVal val="#ppt_x"/>
                                          </p:val>
                                        </p:tav>
                                        <p:tav tm="100000">
                                          <p:val>
                                            <p:strVal val="#ppt_x"/>
                                          </p:val>
                                        </p:tav>
                                      </p:tavLst>
                                    </p:anim>
                                    <p:anim calcmode="lin" valueType="num">
                                      <p:cBhvr additive="base">
                                        <p:cTn id="59" dur="5000" fill="hold"/>
                                        <p:tgtEl>
                                          <p:spTgt spid="17"/>
                                        </p:tgtEl>
                                        <p:attrNameLst>
                                          <p:attrName>ppt_y</p:attrName>
                                        </p:attrNameLst>
                                      </p:cBhvr>
                                      <p:tavLst>
                                        <p:tav tm="0">
                                          <p:val>
                                            <p:strVal val="1+#ppt_h/2"/>
                                          </p:val>
                                        </p:tav>
                                        <p:tav tm="100000">
                                          <p:val>
                                            <p:strVal val="#ppt_y"/>
                                          </p:val>
                                        </p:tav>
                                      </p:tavLst>
                                    </p:anim>
                                  </p:childTnLst>
                                </p:cTn>
                              </p:par>
                              <p:par>
                                <p:cTn id="60" presetID="2" presetClass="entr" presetSubtype="4" fill="hold" nodeType="withEffect">
                                  <p:stCondLst>
                                    <p:cond delay="0"/>
                                  </p:stCondLst>
                                  <p:childTnLst>
                                    <p:set>
                                      <p:cBhvr>
                                        <p:cTn id="61" dur="1" fill="hold">
                                          <p:stCondLst>
                                            <p:cond delay="0"/>
                                          </p:stCondLst>
                                        </p:cTn>
                                        <p:tgtEl>
                                          <p:spTgt spid="18"/>
                                        </p:tgtEl>
                                        <p:attrNameLst>
                                          <p:attrName>style.visibility</p:attrName>
                                        </p:attrNameLst>
                                      </p:cBhvr>
                                      <p:to>
                                        <p:strVal val="visible"/>
                                      </p:to>
                                    </p:set>
                                    <p:anim calcmode="lin" valueType="num">
                                      <p:cBhvr additive="base">
                                        <p:cTn id="62" dur="5000" fill="hold"/>
                                        <p:tgtEl>
                                          <p:spTgt spid="18"/>
                                        </p:tgtEl>
                                        <p:attrNameLst>
                                          <p:attrName>ppt_x</p:attrName>
                                        </p:attrNameLst>
                                      </p:cBhvr>
                                      <p:tavLst>
                                        <p:tav tm="0">
                                          <p:val>
                                            <p:strVal val="#ppt_x"/>
                                          </p:val>
                                        </p:tav>
                                        <p:tav tm="100000">
                                          <p:val>
                                            <p:strVal val="#ppt_x"/>
                                          </p:val>
                                        </p:tav>
                                      </p:tavLst>
                                    </p:anim>
                                    <p:anim calcmode="lin" valueType="num">
                                      <p:cBhvr additive="base">
                                        <p:cTn id="63" dur="5000" fill="hold"/>
                                        <p:tgtEl>
                                          <p:spTgt spid="18"/>
                                        </p:tgtEl>
                                        <p:attrNameLst>
                                          <p:attrName>ppt_y</p:attrName>
                                        </p:attrNameLst>
                                      </p:cBhvr>
                                      <p:tavLst>
                                        <p:tav tm="0">
                                          <p:val>
                                            <p:strVal val="1+#ppt_h/2"/>
                                          </p:val>
                                        </p:tav>
                                        <p:tav tm="100000">
                                          <p:val>
                                            <p:strVal val="#ppt_y"/>
                                          </p:val>
                                        </p:tav>
                                      </p:tavLst>
                                    </p:anim>
                                  </p:childTnLst>
                                </p:cTn>
                              </p:par>
                              <p:par>
                                <p:cTn id="64" presetID="8" presetClass="emph" presetSubtype="0" fill="hold" nodeType="withEffect">
                                  <p:stCondLst>
                                    <p:cond delay="0"/>
                                  </p:stCondLst>
                                  <p:childTnLst>
                                    <p:animRot by="-21600000">
                                      <p:cBhvr>
                                        <p:cTn id="65" dur="5000" fill="hold"/>
                                        <p:tgtEl>
                                          <p:spTgt spid="5"/>
                                        </p:tgtEl>
                                        <p:attrNameLst>
                                          <p:attrName>r</p:attrName>
                                        </p:attrNameLst>
                                      </p:cBhvr>
                                    </p:animRot>
                                  </p:childTnLst>
                                </p:cTn>
                              </p:par>
                              <p:par>
                                <p:cTn id="66" presetID="8" presetClass="emph" presetSubtype="0" fill="hold" nodeType="withEffect">
                                  <p:stCondLst>
                                    <p:cond delay="0"/>
                                  </p:stCondLst>
                                  <p:childTnLst>
                                    <p:animRot by="-21600000">
                                      <p:cBhvr>
                                        <p:cTn id="67" dur="5000" fill="hold"/>
                                        <p:tgtEl>
                                          <p:spTgt spid="7"/>
                                        </p:tgtEl>
                                        <p:attrNameLst>
                                          <p:attrName>r</p:attrName>
                                        </p:attrNameLst>
                                      </p:cBhvr>
                                    </p:animRot>
                                  </p:childTnLst>
                                </p:cTn>
                              </p:par>
                              <p:par>
                                <p:cTn id="68" presetID="8" presetClass="emph" presetSubtype="0" fill="hold" nodeType="withEffect">
                                  <p:stCondLst>
                                    <p:cond delay="0"/>
                                  </p:stCondLst>
                                  <p:childTnLst>
                                    <p:animRot by="-21600000">
                                      <p:cBhvr>
                                        <p:cTn id="69" dur="5000" fill="hold"/>
                                        <p:tgtEl>
                                          <p:spTgt spid="9"/>
                                        </p:tgtEl>
                                        <p:attrNameLst>
                                          <p:attrName>r</p:attrName>
                                        </p:attrNameLst>
                                      </p:cBhvr>
                                    </p:animRot>
                                  </p:childTnLst>
                                </p:cTn>
                              </p:par>
                              <p:par>
                                <p:cTn id="70" presetID="8" presetClass="emph" presetSubtype="0" fill="hold" nodeType="withEffect">
                                  <p:stCondLst>
                                    <p:cond delay="0"/>
                                  </p:stCondLst>
                                  <p:childTnLst>
                                    <p:animRot by="-21600000">
                                      <p:cBhvr>
                                        <p:cTn id="71" dur="5000" fill="hold"/>
                                        <p:tgtEl>
                                          <p:spTgt spid="11"/>
                                        </p:tgtEl>
                                        <p:attrNameLst>
                                          <p:attrName>r</p:attrName>
                                        </p:attrNameLst>
                                      </p:cBhvr>
                                    </p:animRot>
                                  </p:childTnLst>
                                </p:cTn>
                              </p:par>
                              <p:par>
                                <p:cTn id="72" presetID="8" presetClass="emph" presetSubtype="0" fill="hold" nodeType="withEffect">
                                  <p:stCondLst>
                                    <p:cond delay="0"/>
                                  </p:stCondLst>
                                  <p:childTnLst>
                                    <p:animRot by="-21600000">
                                      <p:cBhvr>
                                        <p:cTn id="73" dur="5000" fill="hold"/>
                                        <p:tgtEl>
                                          <p:spTgt spid="13"/>
                                        </p:tgtEl>
                                        <p:attrNameLst>
                                          <p:attrName>r</p:attrName>
                                        </p:attrNameLst>
                                      </p:cBhvr>
                                    </p:animRot>
                                  </p:childTnLst>
                                </p:cTn>
                              </p:par>
                              <p:par>
                                <p:cTn id="74" presetID="8" presetClass="emph" presetSubtype="0" fill="hold" nodeType="withEffect">
                                  <p:stCondLst>
                                    <p:cond delay="0"/>
                                  </p:stCondLst>
                                  <p:childTnLst>
                                    <p:animRot by="-21600000">
                                      <p:cBhvr>
                                        <p:cTn id="75" dur="5000" fill="hold"/>
                                        <p:tgtEl>
                                          <p:spTgt spid="15"/>
                                        </p:tgtEl>
                                        <p:attrNameLst>
                                          <p:attrName>r</p:attrName>
                                        </p:attrNameLst>
                                      </p:cBhvr>
                                    </p:animRot>
                                  </p:childTnLst>
                                </p:cTn>
                              </p:par>
                              <p:par>
                                <p:cTn id="76" presetID="8" presetClass="emph" presetSubtype="0" fill="hold" nodeType="withEffect">
                                  <p:stCondLst>
                                    <p:cond delay="0"/>
                                  </p:stCondLst>
                                  <p:childTnLst>
                                    <p:animRot by="-21600000">
                                      <p:cBhvr>
                                        <p:cTn id="77" dur="5000" fill="hold"/>
                                        <p:tgtEl>
                                          <p:spTgt spid="17"/>
                                        </p:tgtEl>
                                        <p:attrNameLst>
                                          <p:attrName>r</p:attrName>
                                        </p:attrNameLst>
                                      </p:cBhvr>
                                    </p:animRot>
                                  </p:childTnLst>
                                </p:cTn>
                              </p:par>
                              <p:par>
                                <p:cTn id="78" presetID="8" presetClass="emph" presetSubtype="0" fill="hold" nodeType="withEffect">
                                  <p:stCondLst>
                                    <p:cond delay="0"/>
                                  </p:stCondLst>
                                  <p:childTnLst>
                                    <p:animRot by="21600000">
                                      <p:cBhvr>
                                        <p:cTn id="79" dur="5000" fill="hold"/>
                                        <p:tgtEl>
                                          <p:spTgt spid="6"/>
                                        </p:tgtEl>
                                        <p:attrNameLst>
                                          <p:attrName>r</p:attrName>
                                        </p:attrNameLst>
                                      </p:cBhvr>
                                    </p:animRot>
                                  </p:childTnLst>
                                </p:cTn>
                              </p:par>
                              <p:par>
                                <p:cTn id="80" presetID="8" presetClass="emph" presetSubtype="0" fill="hold" nodeType="withEffect">
                                  <p:stCondLst>
                                    <p:cond delay="0"/>
                                  </p:stCondLst>
                                  <p:childTnLst>
                                    <p:animRot by="21600000">
                                      <p:cBhvr>
                                        <p:cTn id="81" dur="5000" fill="hold"/>
                                        <p:tgtEl>
                                          <p:spTgt spid="8"/>
                                        </p:tgtEl>
                                        <p:attrNameLst>
                                          <p:attrName>r</p:attrName>
                                        </p:attrNameLst>
                                      </p:cBhvr>
                                    </p:animRot>
                                  </p:childTnLst>
                                </p:cTn>
                              </p:par>
                              <p:par>
                                <p:cTn id="82" presetID="8" presetClass="emph" presetSubtype="0" fill="hold" nodeType="withEffect">
                                  <p:stCondLst>
                                    <p:cond delay="0"/>
                                  </p:stCondLst>
                                  <p:childTnLst>
                                    <p:animRot by="21600000">
                                      <p:cBhvr>
                                        <p:cTn id="83" dur="5000" fill="hold"/>
                                        <p:tgtEl>
                                          <p:spTgt spid="10"/>
                                        </p:tgtEl>
                                        <p:attrNameLst>
                                          <p:attrName>r</p:attrName>
                                        </p:attrNameLst>
                                      </p:cBhvr>
                                    </p:animRot>
                                  </p:childTnLst>
                                </p:cTn>
                              </p:par>
                              <p:par>
                                <p:cTn id="84" presetID="8" presetClass="emph" presetSubtype="0" fill="hold" nodeType="withEffect">
                                  <p:stCondLst>
                                    <p:cond delay="0"/>
                                  </p:stCondLst>
                                  <p:childTnLst>
                                    <p:animRot by="21600000">
                                      <p:cBhvr>
                                        <p:cTn id="85" dur="5000" fill="hold"/>
                                        <p:tgtEl>
                                          <p:spTgt spid="12"/>
                                        </p:tgtEl>
                                        <p:attrNameLst>
                                          <p:attrName>r</p:attrName>
                                        </p:attrNameLst>
                                      </p:cBhvr>
                                    </p:animRot>
                                  </p:childTnLst>
                                </p:cTn>
                              </p:par>
                              <p:par>
                                <p:cTn id="86" presetID="8" presetClass="emph" presetSubtype="0" fill="hold" nodeType="withEffect">
                                  <p:stCondLst>
                                    <p:cond delay="0"/>
                                  </p:stCondLst>
                                  <p:childTnLst>
                                    <p:animRot by="21600000">
                                      <p:cBhvr>
                                        <p:cTn id="87" dur="5000" fill="hold"/>
                                        <p:tgtEl>
                                          <p:spTgt spid="14"/>
                                        </p:tgtEl>
                                        <p:attrNameLst>
                                          <p:attrName>r</p:attrName>
                                        </p:attrNameLst>
                                      </p:cBhvr>
                                    </p:animRot>
                                  </p:childTnLst>
                                </p:cTn>
                              </p:par>
                              <p:par>
                                <p:cTn id="88" presetID="8" presetClass="emph" presetSubtype="0" fill="hold" nodeType="withEffect">
                                  <p:stCondLst>
                                    <p:cond delay="0"/>
                                  </p:stCondLst>
                                  <p:childTnLst>
                                    <p:animRot by="21600000">
                                      <p:cBhvr>
                                        <p:cTn id="89" dur="5000" fill="hold"/>
                                        <p:tgtEl>
                                          <p:spTgt spid="16"/>
                                        </p:tgtEl>
                                        <p:attrNameLst>
                                          <p:attrName>r</p:attrName>
                                        </p:attrNameLst>
                                      </p:cBhvr>
                                    </p:animRot>
                                  </p:childTnLst>
                                </p:cTn>
                              </p:par>
                              <p:par>
                                <p:cTn id="90" presetID="8" presetClass="emph" presetSubtype="0" fill="hold" nodeType="withEffect">
                                  <p:stCondLst>
                                    <p:cond delay="0"/>
                                  </p:stCondLst>
                                  <p:childTnLst>
                                    <p:animRot by="21600000">
                                      <p:cBhvr>
                                        <p:cTn id="91" dur="5000" fill="hold"/>
                                        <p:tgtEl>
                                          <p:spTgt spid="18"/>
                                        </p:tgtEl>
                                        <p:attrNameLst>
                                          <p:attrName>r</p:attrName>
                                        </p:attrNameLst>
                                      </p:cBhvr>
                                    </p:animRot>
                                  </p:childTnLst>
                                </p:cTn>
                              </p:par>
                            </p:childTnLst>
                          </p:cTn>
                        </p:par>
                        <p:par>
                          <p:cTn id="92" fill="hold">
                            <p:stCondLst>
                              <p:cond delay="5000"/>
                            </p:stCondLst>
                            <p:childTnLst>
                              <p:par>
                                <p:cTn id="93" presetID="2" presetClass="exit" presetSubtype="2" fill="hold" nodeType="afterEffect">
                                  <p:stCondLst>
                                    <p:cond delay="0"/>
                                  </p:stCondLst>
                                  <p:childTnLst>
                                    <p:anim calcmode="lin" valueType="num">
                                      <p:cBhvr additive="base">
                                        <p:cTn id="94" dur="5000"/>
                                        <p:tgtEl>
                                          <p:spTgt spid="5"/>
                                        </p:tgtEl>
                                        <p:attrNameLst>
                                          <p:attrName>ppt_x</p:attrName>
                                        </p:attrNameLst>
                                      </p:cBhvr>
                                      <p:tavLst>
                                        <p:tav tm="0">
                                          <p:val>
                                            <p:strVal val="ppt_x"/>
                                          </p:val>
                                        </p:tav>
                                        <p:tav tm="100000">
                                          <p:val>
                                            <p:strVal val="1+ppt_w/2"/>
                                          </p:val>
                                        </p:tav>
                                      </p:tavLst>
                                    </p:anim>
                                    <p:anim calcmode="lin" valueType="num">
                                      <p:cBhvr additive="base">
                                        <p:cTn id="95" dur="5000"/>
                                        <p:tgtEl>
                                          <p:spTgt spid="5"/>
                                        </p:tgtEl>
                                        <p:attrNameLst>
                                          <p:attrName>ppt_y</p:attrName>
                                        </p:attrNameLst>
                                      </p:cBhvr>
                                      <p:tavLst>
                                        <p:tav tm="0">
                                          <p:val>
                                            <p:strVal val="ppt_y"/>
                                          </p:val>
                                        </p:tav>
                                        <p:tav tm="100000">
                                          <p:val>
                                            <p:strVal val="ppt_y"/>
                                          </p:val>
                                        </p:tav>
                                      </p:tavLst>
                                    </p:anim>
                                    <p:set>
                                      <p:cBhvr>
                                        <p:cTn id="96" dur="1" fill="hold">
                                          <p:stCondLst>
                                            <p:cond delay="4999"/>
                                          </p:stCondLst>
                                        </p:cTn>
                                        <p:tgtEl>
                                          <p:spTgt spid="5"/>
                                        </p:tgtEl>
                                        <p:attrNameLst>
                                          <p:attrName>style.visibility</p:attrName>
                                        </p:attrNameLst>
                                      </p:cBhvr>
                                      <p:to>
                                        <p:strVal val="hidden"/>
                                      </p:to>
                                    </p:set>
                                  </p:childTnLst>
                                </p:cTn>
                              </p:par>
                              <p:par>
                                <p:cTn id="97" presetID="2" presetClass="exit" presetSubtype="2" fill="hold" nodeType="withEffect">
                                  <p:stCondLst>
                                    <p:cond delay="0"/>
                                  </p:stCondLst>
                                  <p:childTnLst>
                                    <p:anim calcmode="lin" valueType="num">
                                      <p:cBhvr additive="base">
                                        <p:cTn id="98" dur="5000"/>
                                        <p:tgtEl>
                                          <p:spTgt spid="7"/>
                                        </p:tgtEl>
                                        <p:attrNameLst>
                                          <p:attrName>ppt_x</p:attrName>
                                        </p:attrNameLst>
                                      </p:cBhvr>
                                      <p:tavLst>
                                        <p:tav tm="0">
                                          <p:val>
                                            <p:strVal val="ppt_x"/>
                                          </p:val>
                                        </p:tav>
                                        <p:tav tm="100000">
                                          <p:val>
                                            <p:strVal val="1+ppt_w/2"/>
                                          </p:val>
                                        </p:tav>
                                      </p:tavLst>
                                    </p:anim>
                                    <p:anim calcmode="lin" valueType="num">
                                      <p:cBhvr additive="base">
                                        <p:cTn id="99" dur="5000"/>
                                        <p:tgtEl>
                                          <p:spTgt spid="7"/>
                                        </p:tgtEl>
                                        <p:attrNameLst>
                                          <p:attrName>ppt_y</p:attrName>
                                        </p:attrNameLst>
                                      </p:cBhvr>
                                      <p:tavLst>
                                        <p:tav tm="0">
                                          <p:val>
                                            <p:strVal val="ppt_y"/>
                                          </p:val>
                                        </p:tav>
                                        <p:tav tm="100000">
                                          <p:val>
                                            <p:strVal val="ppt_y"/>
                                          </p:val>
                                        </p:tav>
                                      </p:tavLst>
                                    </p:anim>
                                    <p:set>
                                      <p:cBhvr>
                                        <p:cTn id="100" dur="1" fill="hold">
                                          <p:stCondLst>
                                            <p:cond delay="4999"/>
                                          </p:stCondLst>
                                        </p:cTn>
                                        <p:tgtEl>
                                          <p:spTgt spid="7"/>
                                        </p:tgtEl>
                                        <p:attrNameLst>
                                          <p:attrName>style.visibility</p:attrName>
                                        </p:attrNameLst>
                                      </p:cBhvr>
                                      <p:to>
                                        <p:strVal val="hidden"/>
                                      </p:to>
                                    </p:set>
                                  </p:childTnLst>
                                </p:cTn>
                              </p:par>
                              <p:par>
                                <p:cTn id="101" presetID="2" presetClass="exit" presetSubtype="2" fill="hold" nodeType="withEffect">
                                  <p:stCondLst>
                                    <p:cond delay="0"/>
                                  </p:stCondLst>
                                  <p:childTnLst>
                                    <p:anim calcmode="lin" valueType="num">
                                      <p:cBhvr additive="base">
                                        <p:cTn id="102" dur="5000"/>
                                        <p:tgtEl>
                                          <p:spTgt spid="9"/>
                                        </p:tgtEl>
                                        <p:attrNameLst>
                                          <p:attrName>ppt_x</p:attrName>
                                        </p:attrNameLst>
                                      </p:cBhvr>
                                      <p:tavLst>
                                        <p:tav tm="0">
                                          <p:val>
                                            <p:strVal val="ppt_x"/>
                                          </p:val>
                                        </p:tav>
                                        <p:tav tm="100000">
                                          <p:val>
                                            <p:strVal val="1+ppt_w/2"/>
                                          </p:val>
                                        </p:tav>
                                      </p:tavLst>
                                    </p:anim>
                                    <p:anim calcmode="lin" valueType="num">
                                      <p:cBhvr additive="base">
                                        <p:cTn id="103" dur="5000"/>
                                        <p:tgtEl>
                                          <p:spTgt spid="9"/>
                                        </p:tgtEl>
                                        <p:attrNameLst>
                                          <p:attrName>ppt_y</p:attrName>
                                        </p:attrNameLst>
                                      </p:cBhvr>
                                      <p:tavLst>
                                        <p:tav tm="0">
                                          <p:val>
                                            <p:strVal val="ppt_y"/>
                                          </p:val>
                                        </p:tav>
                                        <p:tav tm="100000">
                                          <p:val>
                                            <p:strVal val="ppt_y"/>
                                          </p:val>
                                        </p:tav>
                                      </p:tavLst>
                                    </p:anim>
                                    <p:set>
                                      <p:cBhvr>
                                        <p:cTn id="104" dur="1" fill="hold">
                                          <p:stCondLst>
                                            <p:cond delay="4999"/>
                                          </p:stCondLst>
                                        </p:cTn>
                                        <p:tgtEl>
                                          <p:spTgt spid="9"/>
                                        </p:tgtEl>
                                        <p:attrNameLst>
                                          <p:attrName>style.visibility</p:attrName>
                                        </p:attrNameLst>
                                      </p:cBhvr>
                                      <p:to>
                                        <p:strVal val="hidden"/>
                                      </p:to>
                                    </p:set>
                                  </p:childTnLst>
                                </p:cTn>
                              </p:par>
                              <p:par>
                                <p:cTn id="105" presetID="2" presetClass="exit" presetSubtype="2" fill="hold" nodeType="withEffect">
                                  <p:stCondLst>
                                    <p:cond delay="0"/>
                                  </p:stCondLst>
                                  <p:childTnLst>
                                    <p:anim calcmode="lin" valueType="num">
                                      <p:cBhvr additive="base">
                                        <p:cTn id="106" dur="5000"/>
                                        <p:tgtEl>
                                          <p:spTgt spid="11"/>
                                        </p:tgtEl>
                                        <p:attrNameLst>
                                          <p:attrName>ppt_x</p:attrName>
                                        </p:attrNameLst>
                                      </p:cBhvr>
                                      <p:tavLst>
                                        <p:tav tm="0">
                                          <p:val>
                                            <p:strVal val="ppt_x"/>
                                          </p:val>
                                        </p:tav>
                                        <p:tav tm="100000">
                                          <p:val>
                                            <p:strVal val="1+ppt_w/2"/>
                                          </p:val>
                                        </p:tav>
                                      </p:tavLst>
                                    </p:anim>
                                    <p:anim calcmode="lin" valueType="num">
                                      <p:cBhvr additive="base">
                                        <p:cTn id="107" dur="5000"/>
                                        <p:tgtEl>
                                          <p:spTgt spid="11"/>
                                        </p:tgtEl>
                                        <p:attrNameLst>
                                          <p:attrName>ppt_y</p:attrName>
                                        </p:attrNameLst>
                                      </p:cBhvr>
                                      <p:tavLst>
                                        <p:tav tm="0">
                                          <p:val>
                                            <p:strVal val="ppt_y"/>
                                          </p:val>
                                        </p:tav>
                                        <p:tav tm="100000">
                                          <p:val>
                                            <p:strVal val="ppt_y"/>
                                          </p:val>
                                        </p:tav>
                                      </p:tavLst>
                                    </p:anim>
                                    <p:set>
                                      <p:cBhvr>
                                        <p:cTn id="108" dur="1" fill="hold">
                                          <p:stCondLst>
                                            <p:cond delay="4999"/>
                                          </p:stCondLst>
                                        </p:cTn>
                                        <p:tgtEl>
                                          <p:spTgt spid="11"/>
                                        </p:tgtEl>
                                        <p:attrNameLst>
                                          <p:attrName>style.visibility</p:attrName>
                                        </p:attrNameLst>
                                      </p:cBhvr>
                                      <p:to>
                                        <p:strVal val="hidden"/>
                                      </p:to>
                                    </p:set>
                                  </p:childTnLst>
                                </p:cTn>
                              </p:par>
                              <p:par>
                                <p:cTn id="109" presetID="2" presetClass="exit" presetSubtype="2" fill="hold" nodeType="withEffect">
                                  <p:stCondLst>
                                    <p:cond delay="0"/>
                                  </p:stCondLst>
                                  <p:childTnLst>
                                    <p:anim calcmode="lin" valueType="num">
                                      <p:cBhvr additive="base">
                                        <p:cTn id="110" dur="5000"/>
                                        <p:tgtEl>
                                          <p:spTgt spid="13"/>
                                        </p:tgtEl>
                                        <p:attrNameLst>
                                          <p:attrName>ppt_x</p:attrName>
                                        </p:attrNameLst>
                                      </p:cBhvr>
                                      <p:tavLst>
                                        <p:tav tm="0">
                                          <p:val>
                                            <p:strVal val="ppt_x"/>
                                          </p:val>
                                        </p:tav>
                                        <p:tav tm="100000">
                                          <p:val>
                                            <p:strVal val="1+ppt_w/2"/>
                                          </p:val>
                                        </p:tav>
                                      </p:tavLst>
                                    </p:anim>
                                    <p:anim calcmode="lin" valueType="num">
                                      <p:cBhvr additive="base">
                                        <p:cTn id="111" dur="5000"/>
                                        <p:tgtEl>
                                          <p:spTgt spid="13"/>
                                        </p:tgtEl>
                                        <p:attrNameLst>
                                          <p:attrName>ppt_y</p:attrName>
                                        </p:attrNameLst>
                                      </p:cBhvr>
                                      <p:tavLst>
                                        <p:tav tm="0">
                                          <p:val>
                                            <p:strVal val="ppt_y"/>
                                          </p:val>
                                        </p:tav>
                                        <p:tav tm="100000">
                                          <p:val>
                                            <p:strVal val="ppt_y"/>
                                          </p:val>
                                        </p:tav>
                                      </p:tavLst>
                                    </p:anim>
                                    <p:set>
                                      <p:cBhvr>
                                        <p:cTn id="112" dur="1" fill="hold">
                                          <p:stCondLst>
                                            <p:cond delay="4999"/>
                                          </p:stCondLst>
                                        </p:cTn>
                                        <p:tgtEl>
                                          <p:spTgt spid="13"/>
                                        </p:tgtEl>
                                        <p:attrNameLst>
                                          <p:attrName>style.visibility</p:attrName>
                                        </p:attrNameLst>
                                      </p:cBhvr>
                                      <p:to>
                                        <p:strVal val="hidden"/>
                                      </p:to>
                                    </p:set>
                                  </p:childTnLst>
                                </p:cTn>
                              </p:par>
                              <p:par>
                                <p:cTn id="113" presetID="2" presetClass="exit" presetSubtype="2" fill="hold" nodeType="withEffect">
                                  <p:stCondLst>
                                    <p:cond delay="0"/>
                                  </p:stCondLst>
                                  <p:childTnLst>
                                    <p:anim calcmode="lin" valueType="num">
                                      <p:cBhvr additive="base">
                                        <p:cTn id="114" dur="5000"/>
                                        <p:tgtEl>
                                          <p:spTgt spid="15"/>
                                        </p:tgtEl>
                                        <p:attrNameLst>
                                          <p:attrName>ppt_x</p:attrName>
                                        </p:attrNameLst>
                                      </p:cBhvr>
                                      <p:tavLst>
                                        <p:tav tm="0">
                                          <p:val>
                                            <p:strVal val="ppt_x"/>
                                          </p:val>
                                        </p:tav>
                                        <p:tav tm="100000">
                                          <p:val>
                                            <p:strVal val="1+ppt_w/2"/>
                                          </p:val>
                                        </p:tav>
                                      </p:tavLst>
                                    </p:anim>
                                    <p:anim calcmode="lin" valueType="num">
                                      <p:cBhvr additive="base">
                                        <p:cTn id="115" dur="5000"/>
                                        <p:tgtEl>
                                          <p:spTgt spid="15"/>
                                        </p:tgtEl>
                                        <p:attrNameLst>
                                          <p:attrName>ppt_y</p:attrName>
                                        </p:attrNameLst>
                                      </p:cBhvr>
                                      <p:tavLst>
                                        <p:tav tm="0">
                                          <p:val>
                                            <p:strVal val="ppt_y"/>
                                          </p:val>
                                        </p:tav>
                                        <p:tav tm="100000">
                                          <p:val>
                                            <p:strVal val="ppt_y"/>
                                          </p:val>
                                        </p:tav>
                                      </p:tavLst>
                                    </p:anim>
                                    <p:set>
                                      <p:cBhvr>
                                        <p:cTn id="116" dur="1" fill="hold">
                                          <p:stCondLst>
                                            <p:cond delay="4999"/>
                                          </p:stCondLst>
                                        </p:cTn>
                                        <p:tgtEl>
                                          <p:spTgt spid="15"/>
                                        </p:tgtEl>
                                        <p:attrNameLst>
                                          <p:attrName>style.visibility</p:attrName>
                                        </p:attrNameLst>
                                      </p:cBhvr>
                                      <p:to>
                                        <p:strVal val="hidden"/>
                                      </p:to>
                                    </p:set>
                                  </p:childTnLst>
                                </p:cTn>
                              </p:par>
                              <p:par>
                                <p:cTn id="117" presetID="2" presetClass="exit" presetSubtype="2" fill="hold" nodeType="withEffect">
                                  <p:stCondLst>
                                    <p:cond delay="0"/>
                                  </p:stCondLst>
                                  <p:childTnLst>
                                    <p:anim calcmode="lin" valueType="num">
                                      <p:cBhvr additive="base">
                                        <p:cTn id="118" dur="5000"/>
                                        <p:tgtEl>
                                          <p:spTgt spid="17"/>
                                        </p:tgtEl>
                                        <p:attrNameLst>
                                          <p:attrName>ppt_x</p:attrName>
                                        </p:attrNameLst>
                                      </p:cBhvr>
                                      <p:tavLst>
                                        <p:tav tm="0">
                                          <p:val>
                                            <p:strVal val="ppt_x"/>
                                          </p:val>
                                        </p:tav>
                                        <p:tav tm="100000">
                                          <p:val>
                                            <p:strVal val="1+ppt_w/2"/>
                                          </p:val>
                                        </p:tav>
                                      </p:tavLst>
                                    </p:anim>
                                    <p:anim calcmode="lin" valueType="num">
                                      <p:cBhvr additive="base">
                                        <p:cTn id="119" dur="5000"/>
                                        <p:tgtEl>
                                          <p:spTgt spid="17"/>
                                        </p:tgtEl>
                                        <p:attrNameLst>
                                          <p:attrName>ppt_y</p:attrName>
                                        </p:attrNameLst>
                                      </p:cBhvr>
                                      <p:tavLst>
                                        <p:tav tm="0">
                                          <p:val>
                                            <p:strVal val="ppt_y"/>
                                          </p:val>
                                        </p:tav>
                                        <p:tav tm="100000">
                                          <p:val>
                                            <p:strVal val="ppt_y"/>
                                          </p:val>
                                        </p:tav>
                                      </p:tavLst>
                                    </p:anim>
                                    <p:set>
                                      <p:cBhvr>
                                        <p:cTn id="120" dur="1" fill="hold">
                                          <p:stCondLst>
                                            <p:cond delay="4999"/>
                                          </p:stCondLst>
                                        </p:cTn>
                                        <p:tgtEl>
                                          <p:spTgt spid="17"/>
                                        </p:tgtEl>
                                        <p:attrNameLst>
                                          <p:attrName>style.visibility</p:attrName>
                                        </p:attrNameLst>
                                      </p:cBhvr>
                                      <p:to>
                                        <p:strVal val="hidden"/>
                                      </p:to>
                                    </p:set>
                                  </p:childTnLst>
                                </p:cTn>
                              </p:par>
                              <p:par>
                                <p:cTn id="121" presetID="2" presetClass="exit" presetSubtype="8" fill="hold" nodeType="withEffect">
                                  <p:stCondLst>
                                    <p:cond delay="0"/>
                                  </p:stCondLst>
                                  <p:childTnLst>
                                    <p:anim calcmode="lin" valueType="num">
                                      <p:cBhvr additive="base">
                                        <p:cTn id="122" dur="5000"/>
                                        <p:tgtEl>
                                          <p:spTgt spid="6"/>
                                        </p:tgtEl>
                                        <p:attrNameLst>
                                          <p:attrName>ppt_x</p:attrName>
                                        </p:attrNameLst>
                                      </p:cBhvr>
                                      <p:tavLst>
                                        <p:tav tm="0">
                                          <p:val>
                                            <p:strVal val="ppt_x"/>
                                          </p:val>
                                        </p:tav>
                                        <p:tav tm="100000">
                                          <p:val>
                                            <p:strVal val="0-ppt_w/2"/>
                                          </p:val>
                                        </p:tav>
                                      </p:tavLst>
                                    </p:anim>
                                    <p:anim calcmode="lin" valueType="num">
                                      <p:cBhvr additive="base">
                                        <p:cTn id="123" dur="5000"/>
                                        <p:tgtEl>
                                          <p:spTgt spid="6"/>
                                        </p:tgtEl>
                                        <p:attrNameLst>
                                          <p:attrName>ppt_y</p:attrName>
                                        </p:attrNameLst>
                                      </p:cBhvr>
                                      <p:tavLst>
                                        <p:tav tm="0">
                                          <p:val>
                                            <p:strVal val="ppt_y"/>
                                          </p:val>
                                        </p:tav>
                                        <p:tav tm="100000">
                                          <p:val>
                                            <p:strVal val="ppt_y"/>
                                          </p:val>
                                        </p:tav>
                                      </p:tavLst>
                                    </p:anim>
                                    <p:set>
                                      <p:cBhvr>
                                        <p:cTn id="124" dur="1" fill="hold">
                                          <p:stCondLst>
                                            <p:cond delay="4999"/>
                                          </p:stCondLst>
                                        </p:cTn>
                                        <p:tgtEl>
                                          <p:spTgt spid="6"/>
                                        </p:tgtEl>
                                        <p:attrNameLst>
                                          <p:attrName>style.visibility</p:attrName>
                                        </p:attrNameLst>
                                      </p:cBhvr>
                                      <p:to>
                                        <p:strVal val="hidden"/>
                                      </p:to>
                                    </p:set>
                                  </p:childTnLst>
                                </p:cTn>
                              </p:par>
                              <p:par>
                                <p:cTn id="125" presetID="2" presetClass="exit" presetSubtype="8" fill="hold" nodeType="withEffect">
                                  <p:stCondLst>
                                    <p:cond delay="0"/>
                                  </p:stCondLst>
                                  <p:childTnLst>
                                    <p:anim calcmode="lin" valueType="num">
                                      <p:cBhvr additive="base">
                                        <p:cTn id="126" dur="5000"/>
                                        <p:tgtEl>
                                          <p:spTgt spid="8"/>
                                        </p:tgtEl>
                                        <p:attrNameLst>
                                          <p:attrName>ppt_x</p:attrName>
                                        </p:attrNameLst>
                                      </p:cBhvr>
                                      <p:tavLst>
                                        <p:tav tm="0">
                                          <p:val>
                                            <p:strVal val="ppt_x"/>
                                          </p:val>
                                        </p:tav>
                                        <p:tav tm="100000">
                                          <p:val>
                                            <p:strVal val="0-ppt_w/2"/>
                                          </p:val>
                                        </p:tav>
                                      </p:tavLst>
                                    </p:anim>
                                    <p:anim calcmode="lin" valueType="num">
                                      <p:cBhvr additive="base">
                                        <p:cTn id="127" dur="5000"/>
                                        <p:tgtEl>
                                          <p:spTgt spid="8"/>
                                        </p:tgtEl>
                                        <p:attrNameLst>
                                          <p:attrName>ppt_y</p:attrName>
                                        </p:attrNameLst>
                                      </p:cBhvr>
                                      <p:tavLst>
                                        <p:tav tm="0">
                                          <p:val>
                                            <p:strVal val="ppt_y"/>
                                          </p:val>
                                        </p:tav>
                                        <p:tav tm="100000">
                                          <p:val>
                                            <p:strVal val="ppt_y"/>
                                          </p:val>
                                        </p:tav>
                                      </p:tavLst>
                                    </p:anim>
                                    <p:set>
                                      <p:cBhvr>
                                        <p:cTn id="128" dur="1" fill="hold">
                                          <p:stCondLst>
                                            <p:cond delay="4999"/>
                                          </p:stCondLst>
                                        </p:cTn>
                                        <p:tgtEl>
                                          <p:spTgt spid="8"/>
                                        </p:tgtEl>
                                        <p:attrNameLst>
                                          <p:attrName>style.visibility</p:attrName>
                                        </p:attrNameLst>
                                      </p:cBhvr>
                                      <p:to>
                                        <p:strVal val="hidden"/>
                                      </p:to>
                                    </p:set>
                                  </p:childTnLst>
                                </p:cTn>
                              </p:par>
                              <p:par>
                                <p:cTn id="129" presetID="2" presetClass="exit" presetSubtype="8" fill="hold" nodeType="withEffect">
                                  <p:stCondLst>
                                    <p:cond delay="0"/>
                                  </p:stCondLst>
                                  <p:childTnLst>
                                    <p:anim calcmode="lin" valueType="num">
                                      <p:cBhvr additive="base">
                                        <p:cTn id="130" dur="5000"/>
                                        <p:tgtEl>
                                          <p:spTgt spid="10"/>
                                        </p:tgtEl>
                                        <p:attrNameLst>
                                          <p:attrName>ppt_x</p:attrName>
                                        </p:attrNameLst>
                                      </p:cBhvr>
                                      <p:tavLst>
                                        <p:tav tm="0">
                                          <p:val>
                                            <p:strVal val="ppt_x"/>
                                          </p:val>
                                        </p:tav>
                                        <p:tav tm="100000">
                                          <p:val>
                                            <p:strVal val="0-ppt_w/2"/>
                                          </p:val>
                                        </p:tav>
                                      </p:tavLst>
                                    </p:anim>
                                    <p:anim calcmode="lin" valueType="num">
                                      <p:cBhvr additive="base">
                                        <p:cTn id="131" dur="5000"/>
                                        <p:tgtEl>
                                          <p:spTgt spid="10"/>
                                        </p:tgtEl>
                                        <p:attrNameLst>
                                          <p:attrName>ppt_y</p:attrName>
                                        </p:attrNameLst>
                                      </p:cBhvr>
                                      <p:tavLst>
                                        <p:tav tm="0">
                                          <p:val>
                                            <p:strVal val="ppt_y"/>
                                          </p:val>
                                        </p:tav>
                                        <p:tav tm="100000">
                                          <p:val>
                                            <p:strVal val="ppt_y"/>
                                          </p:val>
                                        </p:tav>
                                      </p:tavLst>
                                    </p:anim>
                                    <p:set>
                                      <p:cBhvr>
                                        <p:cTn id="132" dur="1" fill="hold">
                                          <p:stCondLst>
                                            <p:cond delay="4999"/>
                                          </p:stCondLst>
                                        </p:cTn>
                                        <p:tgtEl>
                                          <p:spTgt spid="10"/>
                                        </p:tgtEl>
                                        <p:attrNameLst>
                                          <p:attrName>style.visibility</p:attrName>
                                        </p:attrNameLst>
                                      </p:cBhvr>
                                      <p:to>
                                        <p:strVal val="hidden"/>
                                      </p:to>
                                    </p:set>
                                  </p:childTnLst>
                                </p:cTn>
                              </p:par>
                              <p:par>
                                <p:cTn id="133" presetID="2" presetClass="exit" presetSubtype="8" fill="hold" nodeType="withEffect">
                                  <p:stCondLst>
                                    <p:cond delay="0"/>
                                  </p:stCondLst>
                                  <p:childTnLst>
                                    <p:anim calcmode="lin" valueType="num">
                                      <p:cBhvr additive="base">
                                        <p:cTn id="134" dur="5000"/>
                                        <p:tgtEl>
                                          <p:spTgt spid="12"/>
                                        </p:tgtEl>
                                        <p:attrNameLst>
                                          <p:attrName>ppt_x</p:attrName>
                                        </p:attrNameLst>
                                      </p:cBhvr>
                                      <p:tavLst>
                                        <p:tav tm="0">
                                          <p:val>
                                            <p:strVal val="ppt_x"/>
                                          </p:val>
                                        </p:tav>
                                        <p:tav tm="100000">
                                          <p:val>
                                            <p:strVal val="0-ppt_w/2"/>
                                          </p:val>
                                        </p:tav>
                                      </p:tavLst>
                                    </p:anim>
                                    <p:anim calcmode="lin" valueType="num">
                                      <p:cBhvr additive="base">
                                        <p:cTn id="135" dur="5000"/>
                                        <p:tgtEl>
                                          <p:spTgt spid="12"/>
                                        </p:tgtEl>
                                        <p:attrNameLst>
                                          <p:attrName>ppt_y</p:attrName>
                                        </p:attrNameLst>
                                      </p:cBhvr>
                                      <p:tavLst>
                                        <p:tav tm="0">
                                          <p:val>
                                            <p:strVal val="ppt_y"/>
                                          </p:val>
                                        </p:tav>
                                        <p:tav tm="100000">
                                          <p:val>
                                            <p:strVal val="ppt_y"/>
                                          </p:val>
                                        </p:tav>
                                      </p:tavLst>
                                    </p:anim>
                                    <p:set>
                                      <p:cBhvr>
                                        <p:cTn id="136" dur="1" fill="hold">
                                          <p:stCondLst>
                                            <p:cond delay="4999"/>
                                          </p:stCondLst>
                                        </p:cTn>
                                        <p:tgtEl>
                                          <p:spTgt spid="12"/>
                                        </p:tgtEl>
                                        <p:attrNameLst>
                                          <p:attrName>style.visibility</p:attrName>
                                        </p:attrNameLst>
                                      </p:cBhvr>
                                      <p:to>
                                        <p:strVal val="hidden"/>
                                      </p:to>
                                    </p:set>
                                  </p:childTnLst>
                                </p:cTn>
                              </p:par>
                              <p:par>
                                <p:cTn id="137" presetID="2" presetClass="exit" presetSubtype="8" fill="hold" nodeType="withEffect">
                                  <p:stCondLst>
                                    <p:cond delay="0"/>
                                  </p:stCondLst>
                                  <p:childTnLst>
                                    <p:anim calcmode="lin" valueType="num">
                                      <p:cBhvr additive="base">
                                        <p:cTn id="138" dur="5000"/>
                                        <p:tgtEl>
                                          <p:spTgt spid="14"/>
                                        </p:tgtEl>
                                        <p:attrNameLst>
                                          <p:attrName>ppt_x</p:attrName>
                                        </p:attrNameLst>
                                      </p:cBhvr>
                                      <p:tavLst>
                                        <p:tav tm="0">
                                          <p:val>
                                            <p:strVal val="ppt_x"/>
                                          </p:val>
                                        </p:tav>
                                        <p:tav tm="100000">
                                          <p:val>
                                            <p:strVal val="0-ppt_w/2"/>
                                          </p:val>
                                        </p:tav>
                                      </p:tavLst>
                                    </p:anim>
                                    <p:anim calcmode="lin" valueType="num">
                                      <p:cBhvr additive="base">
                                        <p:cTn id="139" dur="5000"/>
                                        <p:tgtEl>
                                          <p:spTgt spid="14"/>
                                        </p:tgtEl>
                                        <p:attrNameLst>
                                          <p:attrName>ppt_y</p:attrName>
                                        </p:attrNameLst>
                                      </p:cBhvr>
                                      <p:tavLst>
                                        <p:tav tm="0">
                                          <p:val>
                                            <p:strVal val="ppt_y"/>
                                          </p:val>
                                        </p:tav>
                                        <p:tav tm="100000">
                                          <p:val>
                                            <p:strVal val="ppt_y"/>
                                          </p:val>
                                        </p:tav>
                                      </p:tavLst>
                                    </p:anim>
                                    <p:set>
                                      <p:cBhvr>
                                        <p:cTn id="140" dur="1" fill="hold">
                                          <p:stCondLst>
                                            <p:cond delay="4999"/>
                                          </p:stCondLst>
                                        </p:cTn>
                                        <p:tgtEl>
                                          <p:spTgt spid="14"/>
                                        </p:tgtEl>
                                        <p:attrNameLst>
                                          <p:attrName>style.visibility</p:attrName>
                                        </p:attrNameLst>
                                      </p:cBhvr>
                                      <p:to>
                                        <p:strVal val="hidden"/>
                                      </p:to>
                                    </p:set>
                                  </p:childTnLst>
                                </p:cTn>
                              </p:par>
                              <p:par>
                                <p:cTn id="141" presetID="2" presetClass="exit" presetSubtype="8" fill="hold" nodeType="withEffect">
                                  <p:stCondLst>
                                    <p:cond delay="0"/>
                                  </p:stCondLst>
                                  <p:childTnLst>
                                    <p:anim calcmode="lin" valueType="num">
                                      <p:cBhvr additive="base">
                                        <p:cTn id="142" dur="5000"/>
                                        <p:tgtEl>
                                          <p:spTgt spid="16"/>
                                        </p:tgtEl>
                                        <p:attrNameLst>
                                          <p:attrName>ppt_x</p:attrName>
                                        </p:attrNameLst>
                                      </p:cBhvr>
                                      <p:tavLst>
                                        <p:tav tm="0">
                                          <p:val>
                                            <p:strVal val="ppt_x"/>
                                          </p:val>
                                        </p:tav>
                                        <p:tav tm="100000">
                                          <p:val>
                                            <p:strVal val="0-ppt_w/2"/>
                                          </p:val>
                                        </p:tav>
                                      </p:tavLst>
                                    </p:anim>
                                    <p:anim calcmode="lin" valueType="num">
                                      <p:cBhvr additive="base">
                                        <p:cTn id="143" dur="5000"/>
                                        <p:tgtEl>
                                          <p:spTgt spid="16"/>
                                        </p:tgtEl>
                                        <p:attrNameLst>
                                          <p:attrName>ppt_y</p:attrName>
                                        </p:attrNameLst>
                                      </p:cBhvr>
                                      <p:tavLst>
                                        <p:tav tm="0">
                                          <p:val>
                                            <p:strVal val="ppt_y"/>
                                          </p:val>
                                        </p:tav>
                                        <p:tav tm="100000">
                                          <p:val>
                                            <p:strVal val="ppt_y"/>
                                          </p:val>
                                        </p:tav>
                                      </p:tavLst>
                                    </p:anim>
                                    <p:set>
                                      <p:cBhvr>
                                        <p:cTn id="144" dur="1" fill="hold">
                                          <p:stCondLst>
                                            <p:cond delay="4999"/>
                                          </p:stCondLst>
                                        </p:cTn>
                                        <p:tgtEl>
                                          <p:spTgt spid="16"/>
                                        </p:tgtEl>
                                        <p:attrNameLst>
                                          <p:attrName>style.visibility</p:attrName>
                                        </p:attrNameLst>
                                      </p:cBhvr>
                                      <p:to>
                                        <p:strVal val="hidden"/>
                                      </p:to>
                                    </p:set>
                                  </p:childTnLst>
                                </p:cTn>
                              </p:par>
                              <p:par>
                                <p:cTn id="145" presetID="2" presetClass="exit" presetSubtype="8" fill="hold" nodeType="withEffect">
                                  <p:stCondLst>
                                    <p:cond delay="0"/>
                                  </p:stCondLst>
                                  <p:childTnLst>
                                    <p:anim calcmode="lin" valueType="num">
                                      <p:cBhvr additive="base">
                                        <p:cTn id="146" dur="5000"/>
                                        <p:tgtEl>
                                          <p:spTgt spid="18"/>
                                        </p:tgtEl>
                                        <p:attrNameLst>
                                          <p:attrName>ppt_x</p:attrName>
                                        </p:attrNameLst>
                                      </p:cBhvr>
                                      <p:tavLst>
                                        <p:tav tm="0">
                                          <p:val>
                                            <p:strVal val="ppt_x"/>
                                          </p:val>
                                        </p:tav>
                                        <p:tav tm="100000">
                                          <p:val>
                                            <p:strVal val="0-ppt_w/2"/>
                                          </p:val>
                                        </p:tav>
                                      </p:tavLst>
                                    </p:anim>
                                    <p:anim calcmode="lin" valueType="num">
                                      <p:cBhvr additive="base">
                                        <p:cTn id="147" dur="5000"/>
                                        <p:tgtEl>
                                          <p:spTgt spid="18"/>
                                        </p:tgtEl>
                                        <p:attrNameLst>
                                          <p:attrName>ppt_y</p:attrName>
                                        </p:attrNameLst>
                                      </p:cBhvr>
                                      <p:tavLst>
                                        <p:tav tm="0">
                                          <p:val>
                                            <p:strVal val="ppt_y"/>
                                          </p:val>
                                        </p:tav>
                                        <p:tav tm="100000">
                                          <p:val>
                                            <p:strVal val="ppt_y"/>
                                          </p:val>
                                        </p:tav>
                                      </p:tavLst>
                                    </p:anim>
                                    <p:set>
                                      <p:cBhvr>
                                        <p:cTn id="148" dur="1" fill="hold">
                                          <p:stCondLst>
                                            <p:cond delay="4999"/>
                                          </p:stCondLst>
                                        </p:cTn>
                                        <p:tgtEl>
                                          <p:spTgt spid="18"/>
                                        </p:tgtEl>
                                        <p:attrNameLst>
                                          <p:attrName>style.visibility</p:attrName>
                                        </p:attrNameLst>
                                      </p:cBhvr>
                                      <p:to>
                                        <p:strVal val="hidden"/>
                                      </p:to>
                                    </p:set>
                                  </p:childTnLst>
                                </p:cTn>
                              </p:par>
                              <p:par>
                                <p:cTn id="149" presetID="8" presetClass="emph" presetSubtype="0" fill="hold" nodeType="withEffect">
                                  <p:stCondLst>
                                    <p:cond delay="0"/>
                                  </p:stCondLst>
                                  <p:childTnLst>
                                    <p:animRot by="-21600000">
                                      <p:cBhvr>
                                        <p:cTn id="150" dur="5000" fill="hold"/>
                                        <p:tgtEl>
                                          <p:spTgt spid="6"/>
                                        </p:tgtEl>
                                        <p:attrNameLst>
                                          <p:attrName>r</p:attrName>
                                        </p:attrNameLst>
                                      </p:cBhvr>
                                    </p:animRot>
                                  </p:childTnLst>
                                </p:cTn>
                              </p:par>
                              <p:par>
                                <p:cTn id="151" presetID="8" presetClass="emph" presetSubtype="0" fill="hold" nodeType="withEffect">
                                  <p:stCondLst>
                                    <p:cond delay="0"/>
                                  </p:stCondLst>
                                  <p:childTnLst>
                                    <p:animRot by="-21600000">
                                      <p:cBhvr>
                                        <p:cTn id="152" dur="5000" fill="hold"/>
                                        <p:tgtEl>
                                          <p:spTgt spid="8"/>
                                        </p:tgtEl>
                                        <p:attrNameLst>
                                          <p:attrName>r</p:attrName>
                                        </p:attrNameLst>
                                      </p:cBhvr>
                                    </p:animRot>
                                  </p:childTnLst>
                                </p:cTn>
                              </p:par>
                              <p:par>
                                <p:cTn id="153" presetID="8" presetClass="emph" presetSubtype="0" fill="hold" nodeType="withEffect">
                                  <p:stCondLst>
                                    <p:cond delay="0"/>
                                  </p:stCondLst>
                                  <p:childTnLst>
                                    <p:animRot by="-21600000">
                                      <p:cBhvr>
                                        <p:cTn id="154" dur="5000" fill="hold"/>
                                        <p:tgtEl>
                                          <p:spTgt spid="10"/>
                                        </p:tgtEl>
                                        <p:attrNameLst>
                                          <p:attrName>r</p:attrName>
                                        </p:attrNameLst>
                                      </p:cBhvr>
                                    </p:animRot>
                                  </p:childTnLst>
                                </p:cTn>
                              </p:par>
                              <p:par>
                                <p:cTn id="155" presetID="8" presetClass="emph" presetSubtype="0" fill="hold" nodeType="withEffect">
                                  <p:stCondLst>
                                    <p:cond delay="0"/>
                                  </p:stCondLst>
                                  <p:childTnLst>
                                    <p:animRot by="-21600000">
                                      <p:cBhvr>
                                        <p:cTn id="156" dur="5000" fill="hold"/>
                                        <p:tgtEl>
                                          <p:spTgt spid="12"/>
                                        </p:tgtEl>
                                        <p:attrNameLst>
                                          <p:attrName>r</p:attrName>
                                        </p:attrNameLst>
                                      </p:cBhvr>
                                    </p:animRot>
                                  </p:childTnLst>
                                </p:cTn>
                              </p:par>
                              <p:par>
                                <p:cTn id="157" presetID="8" presetClass="emph" presetSubtype="0" fill="hold" nodeType="withEffect">
                                  <p:stCondLst>
                                    <p:cond delay="0"/>
                                  </p:stCondLst>
                                  <p:childTnLst>
                                    <p:animRot by="-21600000">
                                      <p:cBhvr>
                                        <p:cTn id="158" dur="5000" fill="hold"/>
                                        <p:tgtEl>
                                          <p:spTgt spid="14"/>
                                        </p:tgtEl>
                                        <p:attrNameLst>
                                          <p:attrName>r</p:attrName>
                                        </p:attrNameLst>
                                      </p:cBhvr>
                                    </p:animRot>
                                  </p:childTnLst>
                                </p:cTn>
                              </p:par>
                              <p:par>
                                <p:cTn id="159" presetID="8" presetClass="emph" presetSubtype="0" fill="hold" nodeType="withEffect">
                                  <p:stCondLst>
                                    <p:cond delay="0"/>
                                  </p:stCondLst>
                                  <p:childTnLst>
                                    <p:animRot by="-21600000">
                                      <p:cBhvr>
                                        <p:cTn id="160" dur="5000" fill="hold"/>
                                        <p:tgtEl>
                                          <p:spTgt spid="16"/>
                                        </p:tgtEl>
                                        <p:attrNameLst>
                                          <p:attrName>r</p:attrName>
                                        </p:attrNameLst>
                                      </p:cBhvr>
                                    </p:animRot>
                                  </p:childTnLst>
                                </p:cTn>
                              </p:par>
                              <p:par>
                                <p:cTn id="161" presetID="8" presetClass="emph" presetSubtype="0" fill="hold" nodeType="withEffect">
                                  <p:stCondLst>
                                    <p:cond delay="0"/>
                                  </p:stCondLst>
                                  <p:childTnLst>
                                    <p:animRot by="-21600000">
                                      <p:cBhvr>
                                        <p:cTn id="162" dur="5000" fill="hold"/>
                                        <p:tgtEl>
                                          <p:spTgt spid="18"/>
                                        </p:tgtEl>
                                        <p:attrNameLst>
                                          <p:attrName>r</p:attrName>
                                        </p:attrNameLst>
                                      </p:cBhvr>
                                    </p:animRot>
                                  </p:childTnLst>
                                </p:cTn>
                              </p:par>
                              <p:par>
                                <p:cTn id="163" presetID="8" presetClass="emph" presetSubtype="0" fill="hold" nodeType="withEffect">
                                  <p:stCondLst>
                                    <p:cond delay="0"/>
                                  </p:stCondLst>
                                  <p:childTnLst>
                                    <p:animRot by="21600000">
                                      <p:cBhvr>
                                        <p:cTn id="164" dur="5000" fill="hold"/>
                                        <p:tgtEl>
                                          <p:spTgt spid="5"/>
                                        </p:tgtEl>
                                        <p:attrNameLst>
                                          <p:attrName>r</p:attrName>
                                        </p:attrNameLst>
                                      </p:cBhvr>
                                    </p:animRot>
                                  </p:childTnLst>
                                </p:cTn>
                              </p:par>
                              <p:par>
                                <p:cTn id="165" presetID="8" presetClass="emph" presetSubtype="0" fill="hold" nodeType="withEffect">
                                  <p:stCondLst>
                                    <p:cond delay="0"/>
                                  </p:stCondLst>
                                  <p:childTnLst>
                                    <p:animRot by="21600000">
                                      <p:cBhvr>
                                        <p:cTn id="166" dur="5000" fill="hold"/>
                                        <p:tgtEl>
                                          <p:spTgt spid="7"/>
                                        </p:tgtEl>
                                        <p:attrNameLst>
                                          <p:attrName>r</p:attrName>
                                        </p:attrNameLst>
                                      </p:cBhvr>
                                    </p:animRot>
                                  </p:childTnLst>
                                </p:cTn>
                              </p:par>
                              <p:par>
                                <p:cTn id="167" presetID="8" presetClass="emph" presetSubtype="0" fill="hold" nodeType="withEffect">
                                  <p:stCondLst>
                                    <p:cond delay="0"/>
                                  </p:stCondLst>
                                  <p:childTnLst>
                                    <p:animRot by="21600000">
                                      <p:cBhvr>
                                        <p:cTn id="168" dur="5000" fill="hold"/>
                                        <p:tgtEl>
                                          <p:spTgt spid="9"/>
                                        </p:tgtEl>
                                        <p:attrNameLst>
                                          <p:attrName>r</p:attrName>
                                        </p:attrNameLst>
                                      </p:cBhvr>
                                    </p:animRot>
                                  </p:childTnLst>
                                </p:cTn>
                              </p:par>
                              <p:par>
                                <p:cTn id="169" presetID="8" presetClass="emph" presetSubtype="0" fill="hold" nodeType="withEffect">
                                  <p:stCondLst>
                                    <p:cond delay="0"/>
                                  </p:stCondLst>
                                  <p:childTnLst>
                                    <p:animRot by="21600000">
                                      <p:cBhvr>
                                        <p:cTn id="170" dur="5000" fill="hold"/>
                                        <p:tgtEl>
                                          <p:spTgt spid="11"/>
                                        </p:tgtEl>
                                        <p:attrNameLst>
                                          <p:attrName>r</p:attrName>
                                        </p:attrNameLst>
                                      </p:cBhvr>
                                    </p:animRot>
                                  </p:childTnLst>
                                </p:cTn>
                              </p:par>
                              <p:par>
                                <p:cTn id="171" presetID="8" presetClass="emph" presetSubtype="0" fill="hold" nodeType="withEffect">
                                  <p:stCondLst>
                                    <p:cond delay="0"/>
                                  </p:stCondLst>
                                  <p:childTnLst>
                                    <p:animRot by="21600000">
                                      <p:cBhvr>
                                        <p:cTn id="172" dur="5000" fill="hold"/>
                                        <p:tgtEl>
                                          <p:spTgt spid="13"/>
                                        </p:tgtEl>
                                        <p:attrNameLst>
                                          <p:attrName>r</p:attrName>
                                        </p:attrNameLst>
                                      </p:cBhvr>
                                    </p:animRot>
                                  </p:childTnLst>
                                </p:cTn>
                              </p:par>
                              <p:par>
                                <p:cTn id="173" presetID="8" presetClass="emph" presetSubtype="0" fill="hold" nodeType="withEffect">
                                  <p:stCondLst>
                                    <p:cond delay="0"/>
                                  </p:stCondLst>
                                  <p:childTnLst>
                                    <p:animRot by="21600000">
                                      <p:cBhvr>
                                        <p:cTn id="174" dur="5000" fill="hold"/>
                                        <p:tgtEl>
                                          <p:spTgt spid="15"/>
                                        </p:tgtEl>
                                        <p:attrNameLst>
                                          <p:attrName>r</p:attrName>
                                        </p:attrNameLst>
                                      </p:cBhvr>
                                    </p:animRot>
                                  </p:childTnLst>
                                </p:cTn>
                              </p:par>
                              <p:par>
                                <p:cTn id="175" presetID="8" presetClass="emph" presetSubtype="0" fill="hold" nodeType="withEffect">
                                  <p:stCondLst>
                                    <p:cond delay="0"/>
                                  </p:stCondLst>
                                  <p:childTnLst>
                                    <p:animRot by="21600000">
                                      <p:cBhvr>
                                        <p:cTn id="176" dur="5000" fill="hold"/>
                                        <p:tgtEl>
                                          <p:spTgt spid="17"/>
                                        </p:tgtEl>
                                        <p:attrNameLst>
                                          <p:attrName>r</p:attrName>
                                        </p:attrNameLst>
                                      </p:cBhvr>
                                    </p:animRot>
                                  </p:childTnLst>
                                </p:cTn>
                              </p:par>
                              <p:par>
                                <p:cTn id="177" presetID="23" presetClass="entr" presetSubtype="288" fill="hold" nodeType="withEffect">
                                  <p:stCondLst>
                                    <p:cond delay="0"/>
                                  </p:stCondLst>
                                  <p:childTnLst>
                                    <p:set>
                                      <p:cBhvr>
                                        <p:cTn id="178" dur="1" fill="hold">
                                          <p:stCondLst>
                                            <p:cond delay="0"/>
                                          </p:stCondLst>
                                        </p:cTn>
                                        <p:tgtEl>
                                          <p:spTgt spid="4"/>
                                        </p:tgtEl>
                                        <p:attrNameLst>
                                          <p:attrName>style.visibility</p:attrName>
                                        </p:attrNameLst>
                                      </p:cBhvr>
                                      <p:to>
                                        <p:strVal val="visible"/>
                                      </p:to>
                                    </p:set>
                                    <p:anim calcmode="lin" valueType="num">
                                      <p:cBhvr>
                                        <p:cTn id="179" dur="5000" fill="hold"/>
                                        <p:tgtEl>
                                          <p:spTgt spid="4"/>
                                        </p:tgtEl>
                                        <p:attrNameLst>
                                          <p:attrName>ppt_w</p:attrName>
                                        </p:attrNameLst>
                                      </p:cBhvr>
                                      <p:tavLst>
                                        <p:tav tm="0">
                                          <p:val>
                                            <p:strVal val="4/3*#ppt_w"/>
                                          </p:val>
                                        </p:tav>
                                        <p:tav tm="100000">
                                          <p:val>
                                            <p:strVal val="#ppt_w"/>
                                          </p:val>
                                        </p:tav>
                                      </p:tavLst>
                                    </p:anim>
                                    <p:anim calcmode="lin" valueType="num">
                                      <p:cBhvr>
                                        <p:cTn id="180" dur="5000" fill="hold"/>
                                        <p:tgtEl>
                                          <p:spTgt spid="4"/>
                                        </p:tgtEl>
                                        <p:attrNameLst>
                                          <p:attrName>ppt_h</p:attrName>
                                        </p:attrNameLst>
                                      </p:cBhvr>
                                      <p:tavLst>
                                        <p:tav tm="0">
                                          <p:val>
                                            <p:strVal val="4/3*#ppt_h"/>
                                          </p:val>
                                        </p:tav>
                                        <p:tav tm="100000">
                                          <p:val>
                                            <p:strVal val="#ppt_h"/>
                                          </p:val>
                                        </p:tav>
                                      </p:tavLst>
                                    </p:anim>
                                  </p:childTnLst>
                                </p:cTn>
                              </p:par>
                              <p:par>
                                <p:cTn id="181" presetID="16" presetClass="entr" presetSubtype="37" fill="hold" nodeType="withEffect">
                                  <p:stCondLst>
                                    <p:cond delay="0"/>
                                  </p:stCondLst>
                                  <p:childTnLst>
                                    <p:set>
                                      <p:cBhvr>
                                        <p:cTn id="182" dur="1" fill="hold">
                                          <p:stCondLst>
                                            <p:cond delay="0"/>
                                          </p:stCondLst>
                                        </p:cTn>
                                        <p:tgtEl>
                                          <p:spTgt spid="4"/>
                                        </p:tgtEl>
                                        <p:attrNameLst>
                                          <p:attrName>style.visibility</p:attrName>
                                        </p:attrNameLst>
                                      </p:cBhvr>
                                      <p:to>
                                        <p:strVal val="visible"/>
                                      </p:to>
                                    </p:set>
                                    <p:animEffect transition="in" filter="barn(outVertical)">
                                      <p:cBhvr>
                                        <p:cTn id="183"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chemeClr val="bg1"/>
              </a:gs>
              <a:gs pos="50000">
                <a:srgbClr val="BC892E">
                  <a:shade val="67500"/>
                  <a:satMod val="115000"/>
                </a:srgbClr>
              </a:gs>
              <a:gs pos="100000">
                <a:srgbClr val="BC892E">
                  <a:shade val="100000"/>
                  <a:satMod val="115000"/>
                </a:srgbClr>
              </a:gs>
            </a:gsLst>
            <a:path path="circle">
              <a:fillToRect l="50000" t="50000" r="50000" b="50000"/>
            </a:path>
            <a:tileRect/>
          </a:gradFill>
        </p:spPr>
        <p:txBody>
          <a:bodyPr/>
          <a:lstStyle/>
          <a:p>
            <a:endParaRPr lang="es-ES" dirty="0"/>
          </a:p>
        </p:txBody>
      </p:sp>
      <p:pic>
        <p:nvPicPr>
          <p:cNvPr id="4" name="3 Imagen" descr="41bc16e998b67261a016317b1a200881.jpg"/>
          <p:cNvPicPr>
            <a:picLocks noChangeAspect="1"/>
          </p:cNvPicPr>
          <p:nvPr/>
        </p:nvPicPr>
        <p:blipFill>
          <a:blip r:embed="rId2"/>
          <a:stretch>
            <a:fillRect/>
          </a:stretch>
        </p:blipFill>
        <p:spPr>
          <a:xfrm>
            <a:off x="0" y="0"/>
            <a:ext cx="9161858" cy="6858000"/>
          </a:xfrm>
          <a:prstGeom prst="rect">
            <a:avLst/>
          </a:prstGeom>
        </p:spPr>
      </p:pic>
      <p:pic>
        <p:nvPicPr>
          <p:cNvPr id="5" name="4 Imagen" descr="10764-rainbow-abstract-element-clipartJ.png"/>
          <p:cNvPicPr>
            <a:picLocks noChangeAspect="1"/>
          </p:cNvPicPr>
          <p:nvPr/>
        </p:nvPicPr>
        <p:blipFill>
          <a:blip r:embed="rId3">
            <a:duotone>
              <a:schemeClr val="accent6">
                <a:shade val="45000"/>
                <a:satMod val="135000"/>
              </a:schemeClr>
              <a:prstClr val="white"/>
            </a:duotone>
            <a:lum contrast="20000"/>
          </a:blip>
          <a:stretch>
            <a:fillRect/>
          </a:stretch>
        </p:blipFill>
        <p:spPr>
          <a:xfrm>
            <a:off x="3071802" y="3429000"/>
            <a:ext cx="2857500" cy="2552700"/>
          </a:xfrm>
          <a:prstGeom prst="rect">
            <a:avLst/>
          </a:prstGeom>
        </p:spPr>
      </p:pic>
      <p:pic>
        <p:nvPicPr>
          <p:cNvPr id="6" name="5 Imagen" descr="10764-rainbow-abstract-element-clipartJ.png"/>
          <p:cNvPicPr>
            <a:picLocks noChangeAspect="1"/>
          </p:cNvPicPr>
          <p:nvPr/>
        </p:nvPicPr>
        <p:blipFill>
          <a:blip r:embed="rId3">
            <a:duotone>
              <a:schemeClr val="accent6">
                <a:shade val="45000"/>
                <a:satMod val="135000"/>
              </a:schemeClr>
              <a:prstClr val="white"/>
            </a:duotone>
            <a:lum contrast="20000"/>
          </a:blip>
          <a:stretch>
            <a:fillRect/>
          </a:stretch>
        </p:blipFill>
        <p:spPr>
          <a:xfrm rot="10800000">
            <a:off x="3071802" y="1000108"/>
            <a:ext cx="2857500" cy="2552700"/>
          </a:xfrm>
          <a:prstGeom prst="rect">
            <a:avLst/>
          </a:prstGeom>
        </p:spPr>
      </p:pic>
      <p:pic>
        <p:nvPicPr>
          <p:cNvPr id="7" name="6 Imagen" descr="10764-rainbow-abstract-element-clipartJ.png"/>
          <p:cNvPicPr>
            <a:picLocks noChangeAspect="1"/>
          </p:cNvPicPr>
          <p:nvPr/>
        </p:nvPicPr>
        <p:blipFill>
          <a:blip r:embed="rId3">
            <a:duotone>
              <a:schemeClr val="accent6">
                <a:shade val="45000"/>
                <a:satMod val="135000"/>
              </a:schemeClr>
              <a:prstClr val="white"/>
            </a:duotone>
            <a:lum contrast="20000"/>
          </a:blip>
          <a:stretch>
            <a:fillRect/>
          </a:stretch>
        </p:blipFill>
        <p:spPr>
          <a:xfrm rot="5400000">
            <a:off x="1062014" y="2295516"/>
            <a:ext cx="2857500" cy="2552700"/>
          </a:xfrm>
          <a:prstGeom prst="rect">
            <a:avLst/>
          </a:prstGeom>
        </p:spPr>
      </p:pic>
      <p:pic>
        <p:nvPicPr>
          <p:cNvPr id="8" name="7 Imagen" descr="10764-rainbow-abstract-element-clipartJ.png"/>
          <p:cNvPicPr>
            <a:picLocks noChangeAspect="1"/>
          </p:cNvPicPr>
          <p:nvPr/>
        </p:nvPicPr>
        <p:blipFill>
          <a:blip r:embed="rId3">
            <a:duotone>
              <a:schemeClr val="accent6">
                <a:shade val="45000"/>
                <a:satMod val="135000"/>
              </a:schemeClr>
              <a:prstClr val="white"/>
            </a:duotone>
            <a:lum contrast="20000"/>
          </a:blip>
          <a:stretch>
            <a:fillRect/>
          </a:stretch>
        </p:blipFill>
        <p:spPr>
          <a:xfrm rot="16200000">
            <a:off x="4750605" y="2250263"/>
            <a:ext cx="2857500" cy="2500330"/>
          </a:xfrm>
          <a:prstGeom prst="rect">
            <a:avLst/>
          </a:prstGeom>
        </p:spPr>
      </p:pic>
      <p:pic>
        <p:nvPicPr>
          <p:cNvPr id="9" name="8 Imagen" descr="10764-rainbow-abstract-element-clipartJ.png"/>
          <p:cNvPicPr>
            <a:picLocks noChangeAspect="1"/>
          </p:cNvPicPr>
          <p:nvPr/>
        </p:nvPicPr>
        <p:blipFill>
          <a:blip r:embed="rId3">
            <a:duotone>
              <a:schemeClr val="accent6">
                <a:shade val="45000"/>
                <a:satMod val="135000"/>
              </a:schemeClr>
              <a:prstClr val="white"/>
            </a:duotone>
            <a:lum contrast="20000"/>
          </a:blip>
          <a:stretch>
            <a:fillRect/>
          </a:stretch>
        </p:blipFill>
        <p:spPr>
          <a:xfrm rot="2503783">
            <a:off x="1772930" y="3270364"/>
            <a:ext cx="2857500" cy="2552700"/>
          </a:xfrm>
          <a:prstGeom prst="rect">
            <a:avLst/>
          </a:prstGeom>
        </p:spPr>
      </p:pic>
      <p:pic>
        <p:nvPicPr>
          <p:cNvPr id="10" name="9 Imagen" descr="10764-rainbow-abstract-element-clipartJ.png"/>
          <p:cNvPicPr>
            <a:picLocks noChangeAspect="1"/>
          </p:cNvPicPr>
          <p:nvPr/>
        </p:nvPicPr>
        <p:blipFill>
          <a:blip r:embed="rId3">
            <a:duotone>
              <a:schemeClr val="accent6">
                <a:shade val="45000"/>
                <a:satMod val="135000"/>
              </a:schemeClr>
              <a:prstClr val="white"/>
            </a:duotone>
            <a:lum contrast="20000"/>
          </a:blip>
          <a:stretch>
            <a:fillRect/>
          </a:stretch>
        </p:blipFill>
        <p:spPr>
          <a:xfrm rot="18713623">
            <a:off x="4190139" y="3211217"/>
            <a:ext cx="2857500" cy="2552700"/>
          </a:xfrm>
          <a:prstGeom prst="rect">
            <a:avLst/>
          </a:prstGeom>
        </p:spPr>
      </p:pic>
      <p:pic>
        <p:nvPicPr>
          <p:cNvPr id="11" name="10 Imagen" descr="10764-rainbow-abstract-element-clipartJ.png"/>
          <p:cNvPicPr>
            <a:picLocks noChangeAspect="1"/>
          </p:cNvPicPr>
          <p:nvPr/>
        </p:nvPicPr>
        <p:blipFill>
          <a:blip r:embed="rId3">
            <a:duotone>
              <a:schemeClr val="accent6">
                <a:shade val="45000"/>
                <a:satMod val="135000"/>
              </a:schemeClr>
              <a:prstClr val="white"/>
            </a:duotone>
            <a:lum contrast="20000"/>
          </a:blip>
          <a:stretch>
            <a:fillRect/>
          </a:stretch>
        </p:blipFill>
        <p:spPr>
          <a:xfrm rot="8988365">
            <a:off x="1876800" y="1116874"/>
            <a:ext cx="2857500" cy="2552700"/>
          </a:xfrm>
          <a:prstGeom prst="rect">
            <a:avLst/>
          </a:prstGeom>
        </p:spPr>
      </p:pic>
      <p:pic>
        <p:nvPicPr>
          <p:cNvPr id="12" name="11 Imagen" descr="10764-rainbow-abstract-element-clipartJ.png"/>
          <p:cNvPicPr>
            <a:picLocks noChangeAspect="1"/>
          </p:cNvPicPr>
          <p:nvPr/>
        </p:nvPicPr>
        <p:blipFill>
          <a:blip r:embed="rId3">
            <a:duotone>
              <a:schemeClr val="accent6">
                <a:shade val="45000"/>
                <a:satMod val="135000"/>
              </a:schemeClr>
              <a:prstClr val="white"/>
            </a:duotone>
            <a:lum contrast="20000"/>
          </a:blip>
          <a:stretch>
            <a:fillRect/>
          </a:stretch>
        </p:blipFill>
        <p:spPr>
          <a:xfrm rot="13782935">
            <a:off x="4326331" y="1424623"/>
            <a:ext cx="2857500" cy="2552700"/>
          </a:xfrm>
          <a:prstGeom prst="rect">
            <a:avLst/>
          </a:prstGeom>
        </p:spPr>
      </p:pic>
      <p:pic>
        <p:nvPicPr>
          <p:cNvPr id="13" name="12 Imagen" descr="image005.jpg"/>
          <p:cNvPicPr>
            <a:picLocks noChangeAspect="1"/>
          </p:cNvPicPr>
          <p:nvPr/>
        </p:nvPicPr>
        <p:blipFill>
          <a:blip r:embed="rId4"/>
          <a:stretch>
            <a:fillRect/>
          </a:stretch>
        </p:blipFill>
        <p:spPr>
          <a:xfrm>
            <a:off x="-500098" y="0"/>
            <a:ext cx="10072758" cy="6858000"/>
          </a:xfrm>
          <a:prstGeom prst="rect">
            <a:avLst/>
          </a:prstGeom>
        </p:spPr>
      </p:pic>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withEffect">
                                  <p:stCondLst>
                                    <p:cond delay="0"/>
                                  </p:stCondLst>
                                  <p:childTnLst>
                                    <p:set>
                                      <p:cBhvr rctx="PPT">
                                        <p:cTn id="6" dur="indefinite"/>
                                        <p:tgtEl>
                                          <p:spTgt spid="13"/>
                                        </p:tgtEl>
                                        <p:attrNameLst>
                                          <p:attrName>style.opacity</p:attrName>
                                        </p:attrNameLst>
                                      </p:cBhvr>
                                      <p:to>
                                        <p:strVal val="0"/>
                                      </p:to>
                                    </p:set>
                                    <p:animEffect filter="image" prLst="opacity: 0">
                                      <p:cBhvr rctx="IE">
                                        <p:cTn id="7" dur="indefinite"/>
                                        <p:tgtEl>
                                          <p:spTgt spid="13"/>
                                        </p:tgtEl>
                                      </p:cBhvr>
                                    </p:animEffect>
                                  </p:childTnLst>
                                </p:cTn>
                              </p:par>
                              <p:par>
                                <p:cTn id="8" presetID="23" presetClass="entr" presetSubtype="528"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p:cTn id="10" dur="5000" fill="hold"/>
                                        <p:tgtEl>
                                          <p:spTgt spid="5"/>
                                        </p:tgtEl>
                                        <p:attrNameLst>
                                          <p:attrName>ppt_w</p:attrName>
                                        </p:attrNameLst>
                                      </p:cBhvr>
                                      <p:tavLst>
                                        <p:tav tm="0">
                                          <p:val>
                                            <p:fltVal val="0"/>
                                          </p:val>
                                        </p:tav>
                                        <p:tav tm="100000">
                                          <p:val>
                                            <p:strVal val="#ppt_w"/>
                                          </p:val>
                                        </p:tav>
                                      </p:tavLst>
                                    </p:anim>
                                    <p:anim calcmode="lin" valueType="num">
                                      <p:cBhvr>
                                        <p:cTn id="11" dur="5000" fill="hold"/>
                                        <p:tgtEl>
                                          <p:spTgt spid="5"/>
                                        </p:tgtEl>
                                        <p:attrNameLst>
                                          <p:attrName>ppt_h</p:attrName>
                                        </p:attrNameLst>
                                      </p:cBhvr>
                                      <p:tavLst>
                                        <p:tav tm="0">
                                          <p:val>
                                            <p:fltVal val="0"/>
                                          </p:val>
                                        </p:tav>
                                        <p:tav tm="100000">
                                          <p:val>
                                            <p:strVal val="#ppt_h"/>
                                          </p:val>
                                        </p:tav>
                                      </p:tavLst>
                                    </p:anim>
                                    <p:anim calcmode="lin" valueType="num">
                                      <p:cBhvr>
                                        <p:cTn id="12" dur="5000" fill="hold"/>
                                        <p:tgtEl>
                                          <p:spTgt spid="5"/>
                                        </p:tgtEl>
                                        <p:attrNameLst>
                                          <p:attrName>ppt_x</p:attrName>
                                        </p:attrNameLst>
                                      </p:cBhvr>
                                      <p:tavLst>
                                        <p:tav tm="0">
                                          <p:val>
                                            <p:fltVal val="0.5"/>
                                          </p:val>
                                        </p:tav>
                                        <p:tav tm="100000">
                                          <p:val>
                                            <p:strVal val="#ppt_x"/>
                                          </p:val>
                                        </p:tav>
                                      </p:tavLst>
                                    </p:anim>
                                    <p:anim calcmode="lin" valueType="num">
                                      <p:cBhvr>
                                        <p:cTn id="13" dur="5000" fill="hold"/>
                                        <p:tgtEl>
                                          <p:spTgt spid="5"/>
                                        </p:tgtEl>
                                        <p:attrNameLst>
                                          <p:attrName>ppt_y</p:attrName>
                                        </p:attrNameLst>
                                      </p:cBhvr>
                                      <p:tavLst>
                                        <p:tav tm="0">
                                          <p:val>
                                            <p:fltVal val="0.5"/>
                                          </p:val>
                                        </p:tav>
                                        <p:tav tm="100000">
                                          <p:val>
                                            <p:strVal val="#ppt_y"/>
                                          </p:val>
                                        </p:tav>
                                      </p:tavLst>
                                    </p:anim>
                                  </p:childTnLst>
                                </p:cTn>
                              </p:par>
                              <p:par>
                                <p:cTn id="14" presetID="23" presetClass="entr" presetSubtype="528" fill="hold" nodeType="withEffect">
                                  <p:stCondLst>
                                    <p:cond delay="0"/>
                                  </p:stCondLst>
                                  <p:childTnLst>
                                    <p:set>
                                      <p:cBhvr>
                                        <p:cTn id="15" dur="1" fill="hold">
                                          <p:stCondLst>
                                            <p:cond delay="0"/>
                                          </p:stCondLst>
                                        </p:cTn>
                                        <p:tgtEl>
                                          <p:spTgt spid="6"/>
                                        </p:tgtEl>
                                        <p:attrNameLst>
                                          <p:attrName>style.visibility</p:attrName>
                                        </p:attrNameLst>
                                      </p:cBhvr>
                                      <p:to>
                                        <p:strVal val="visible"/>
                                      </p:to>
                                    </p:set>
                                    <p:anim calcmode="lin" valueType="num">
                                      <p:cBhvr>
                                        <p:cTn id="16" dur="5000" fill="hold"/>
                                        <p:tgtEl>
                                          <p:spTgt spid="6"/>
                                        </p:tgtEl>
                                        <p:attrNameLst>
                                          <p:attrName>ppt_w</p:attrName>
                                        </p:attrNameLst>
                                      </p:cBhvr>
                                      <p:tavLst>
                                        <p:tav tm="0">
                                          <p:val>
                                            <p:fltVal val="0"/>
                                          </p:val>
                                        </p:tav>
                                        <p:tav tm="100000">
                                          <p:val>
                                            <p:strVal val="#ppt_w"/>
                                          </p:val>
                                        </p:tav>
                                      </p:tavLst>
                                    </p:anim>
                                    <p:anim calcmode="lin" valueType="num">
                                      <p:cBhvr>
                                        <p:cTn id="17" dur="5000" fill="hold"/>
                                        <p:tgtEl>
                                          <p:spTgt spid="6"/>
                                        </p:tgtEl>
                                        <p:attrNameLst>
                                          <p:attrName>ppt_h</p:attrName>
                                        </p:attrNameLst>
                                      </p:cBhvr>
                                      <p:tavLst>
                                        <p:tav tm="0">
                                          <p:val>
                                            <p:fltVal val="0"/>
                                          </p:val>
                                        </p:tav>
                                        <p:tav tm="100000">
                                          <p:val>
                                            <p:strVal val="#ppt_h"/>
                                          </p:val>
                                        </p:tav>
                                      </p:tavLst>
                                    </p:anim>
                                    <p:anim calcmode="lin" valueType="num">
                                      <p:cBhvr>
                                        <p:cTn id="18" dur="5000" fill="hold"/>
                                        <p:tgtEl>
                                          <p:spTgt spid="6"/>
                                        </p:tgtEl>
                                        <p:attrNameLst>
                                          <p:attrName>ppt_x</p:attrName>
                                        </p:attrNameLst>
                                      </p:cBhvr>
                                      <p:tavLst>
                                        <p:tav tm="0">
                                          <p:val>
                                            <p:fltVal val="0.5"/>
                                          </p:val>
                                        </p:tav>
                                        <p:tav tm="100000">
                                          <p:val>
                                            <p:strVal val="#ppt_x"/>
                                          </p:val>
                                        </p:tav>
                                      </p:tavLst>
                                    </p:anim>
                                    <p:anim calcmode="lin" valueType="num">
                                      <p:cBhvr>
                                        <p:cTn id="19" dur="5000" fill="hold"/>
                                        <p:tgtEl>
                                          <p:spTgt spid="6"/>
                                        </p:tgtEl>
                                        <p:attrNameLst>
                                          <p:attrName>ppt_y</p:attrName>
                                        </p:attrNameLst>
                                      </p:cBhvr>
                                      <p:tavLst>
                                        <p:tav tm="0">
                                          <p:val>
                                            <p:fltVal val="0.5"/>
                                          </p:val>
                                        </p:tav>
                                        <p:tav tm="100000">
                                          <p:val>
                                            <p:strVal val="#ppt_y"/>
                                          </p:val>
                                        </p:tav>
                                      </p:tavLst>
                                    </p:anim>
                                  </p:childTnLst>
                                </p:cTn>
                              </p:par>
                              <p:par>
                                <p:cTn id="20" presetID="23" presetClass="entr" presetSubtype="528" fill="hold" nodeType="withEffect">
                                  <p:stCondLst>
                                    <p:cond delay="0"/>
                                  </p:stCondLst>
                                  <p:childTnLst>
                                    <p:set>
                                      <p:cBhvr>
                                        <p:cTn id="21" dur="1" fill="hold">
                                          <p:stCondLst>
                                            <p:cond delay="0"/>
                                          </p:stCondLst>
                                        </p:cTn>
                                        <p:tgtEl>
                                          <p:spTgt spid="7"/>
                                        </p:tgtEl>
                                        <p:attrNameLst>
                                          <p:attrName>style.visibility</p:attrName>
                                        </p:attrNameLst>
                                      </p:cBhvr>
                                      <p:to>
                                        <p:strVal val="visible"/>
                                      </p:to>
                                    </p:set>
                                    <p:anim calcmode="lin" valueType="num">
                                      <p:cBhvr>
                                        <p:cTn id="22" dur="5000" fill="hold"/>
                                        <p:tgtEl>
                                          <p:spTgt spid="7"/>
                                        </p:tgtEl>
                                        <p:attrNameLst>
                                          <p:attrName>ppt_w</p:attrName>
                                        </p:attrNameLst>
                                      </p:cBhvr>
                                      <p:tavLst>
                                        <p:tav tm="0">
                                          <p:val>
                                            <p:fltVal val="0"/>
                                          </p:val>
                                        </p:tav>
                                        <p:tav tm="100000">
                                          <p:val>
                                            <p:strVal val="#ppt_w"/>
                                          </p:val>
                                        </p:tav>
                                      </p:tavLst>
                                    </p:anim>
                                    <p:anim calcmode="lin" valueType="num">
                                      <p:cBhvr>
                                        <p:cTn id="23" dur="5000" fill="hold"/>
                                        <p:tgtEl>
                                          <p:spTgt spid="7"/>
                                        </p:tgtEl>
                                        <p:attrNameLst>
                                          <p:attrName>ppt_h</p:attrName>
                                        </p:attrNameLst>
                                      </p:cBhvr>
                                      <p:tavLst>
                                        <p:tav tm="0">
                                          <p:val>
                                            <p:fltVal val="0"/>
                                          </p:val>
                                        </p:tav>
                                        <p:tav tm="100000">
                                          <p:val>
                                            <p:strVal val="#ppt_h"/>
                                          </p:val>
                                        </p:tav>
                                      </p:tavLst>
                                    </p:anim>
                                    <p:anim calcmode="lin" valueType="num">
                                      <p:cBhvr>
                                        <p:cTn id="24" dur="5000" fill="hold"/>
                                        <p:tgtEl>
                                          <p:spTgt spid="7"/>
                                        </p:tgtEl>
                                        <p:attrNameLst>
                                          <p:attrName>ppt_x</p:attrName>
                                        </p:attrNameLst>
                                      </p:cBhvr>
                                      <p:tavLst>
                                        <p:tav tm="0">
                                          <p:val>
                                            <p:fltVal val="0.5"/>
                                          </p:val>
                                        </p:tav>
                                        <p:tav tm="100000">
                                          <p:val>
                                            <p:strVal val="#ppt_x"/>
                                          </p:val>
                                        </p:tav>
                                      </p:tavLst>
                                    </p:anim>
                                    <p:anim calcmode="lin" valueType="num">
                                      <p:cBhvr>
                                        <p:cTn id="25" dur="5000" fill="hold"/>
                                        <p:tgtEl>
                                          <p:spTgt spid="7"/>
                                        </p:tgtEl>
                                        <p:attrNameLst>
                                          <p:attrName>ppt_y</p:attrName>
                                        </p:attrNameLst>
                                      </p:cBhvr>
                                      <p:tavLst>
                                        <p:tav tm="0">
                                          <p:val>
                                            <p:fltVal val="0.5"/>
                                          </p:val>
                                        </p:tav>
                                        <p:tav tm="100000">
                                          <p:val>
                                            <p:strVal val="#ppt_y"/>
                                          </p:val>
                                        </p:tav>
                                      </p:tavLst>
                                    </p:anim>
                                  </p:childTnLst>
                                </p:cTn>
                              </p:par>
                              <p:par>
                                <p:cTn id="26" presetID="23" presetClass="entr" presetSubtype="528" fill="hold" nodeType="withEffect">
                                  <p:stCondLst>
                                    <p:cond delay="0"/>
                                  </p:stCondLst>
                                  <p:childTnLst>
                                    <p:set>
                                      <p:cBhvr>
                                        <p:cTn id="27" dur="1" fill="hold">
                                          <p:stCondLst>
                                            <p:cond delay="0"/>
                                          </p:stCondLst>
                                        </p:cTn>
                                        <p:tgtEl>
                                          <p:spTgt spid="8"/>
                                        </p:tgtEl>
                                        <p:attrNameLst>
                                          <p:attrName>style.visibility</p:attrName>
                                        </p:attrNameLst>
                                      </p:cBhvr>
                                      <p:to>
                                        <p:strVal val="visible"/>
                                      </p:to>
                                    </p:set>
                                    <p:anim calcmode="lin" valueType="num">
                                      <p:cBhvr>
                                        <p:cTn id="28" dur="5000" fill="hold"/>
                                        <p:tgtEl>
                                          <p:spTgt spid="8"/>
                                        </p:tgtEl>
                                        <p:attrNameLst>
                                          <p:attrName>ppt_w</p:attrName>
                                        </p:attrNameLst>
                                      </p:cBhvr>
                                      <p:tavLst>
                                        <p:tav tm="0">
                                          <p:val>
                                            <p:fltVal val="0"/>
                                          </p:val>
                                        </p:tav>
                                        <p:tav tm="100000">
                                          <p:val>
                                            <p:strVal val="#ppt_w"/>
                                          </p:val>
                                        </p:tav>
                                      </p:tavLst>
                                    </p:anim>
                                    <p:anim calcmode="lin" valueType="num">
                                      <p:cBhvr>
                                        <p:cTn id="29" dur="5000" fill="hold"/>
                                        <p:tgtEl>
                                          <p:spTgt spid="8"/>
                                        </p:tgtEl>
                                        <p:attrNameLst>
                                          <p:attrName>ppt_h</p:attrName>
                                        </p:attrNameLst>
                                      </p:cBhvr>
                                      <p:tavLst>
                                        <p:tav tm="0">
                                          <p:val>
                                            <p:fltVal val="0"/>
                                          </p:val>
                                        </p:tav>
                                        <p:tav tm="100000">
                                          <p:val>
                                            <p:strVal val="#ppt_h"/>
                                          </p:val>
                                        </p:tav>
                                      </p:tavLst>
                                    </p:anim>
                                    <p:anim calcmode="lin" valueType="num">
                                      <p:cBhvr>
                                        <p:cTn id="30" dur="5000" fill="hold"/>
                                        <p:tgtEl>
                                          <p:spTgt spid="8"/>
                                        </p:tgtEl>
                                        <p:attrNameLst>
                                          <p:attrName>ppt_x</p:attrName>
                                        </p:attrNameLst>
                                      </p:cBhvr>
                                      <p:tavLst>
                                        <p:tav tm="0">
                                          <p:val>
                                            <p:fltVal val="0.5"/>
                                          </p:val>
                                        </p:tav>
                                        <p:tav tm="100000">
                                          <p:val>
                                            <p:strVal val="#ppt_x"/>
                                          </p:val>
                                        </p:tav>
                                      </p:tavLst>
                                    </p:anim>
                                    <p:anim calcmode="lin" valueType="num">
                                      <p:cBhvr>
                                        <p:cTn id="31" dur="5000" fill="hold"/>
                                        <p:tgtEl>
                                          <p:spTgt spid="8"/>
                                        </p:tgtEl>
                                        <p:attrNameLst>
                                          <p:attrName>ppt_y</p:attrName>
                                        </p:attrNameLst>
                                      </p:cBhvr>
                                      <p:tavLst>
                                        <p:tav tm="0">
                                          <p:val>
                                            <p:fltVal val="0.5"/>
                                          </p:val>
                                        </p:tav>
                                        <p:tav tm="100000">
                                          <p:val>
                                            <p:strVal val="#ppt_y"/>
                                          </p:val>
                                        </p:tav>
                                      </p:tavLst>
                                    </p:anim>
                                  </p:childTnLst>
                                </p:cTn>
                              </p:par>
                              <p:par>
                                <p:cTn id="32" presetID="23" presetClass="entr" presetSubtype="528" fill="hold" nodeType="withEffect">
                                  <p:stCondLst>
                                    <p:cond delay="0"/>
                                  </p:stCondLst>
                                  <p:childTnLst>
                                    <p:set>
                                      <p:cBhvr>
                                        <p:cTn id="33" dur="1" fill="hold">
                                          <p:stCondLst>
                                            <p:cond delay="0"/>
                                          </p:stCondLst>
                                        </p:cTn>
                                        <p:tgtEl>
                                          <p:spTgt spid="9"/>
                                        </p:tgtEl>
                                        <p:attrNameLst>
                                          <p:attrName>style.visibility</p:attrName>
                                        </p:attrNameLst>
                                      </p:cBhvr>
                                      <p:to>
                                        <p:strVal val="visible"/>
                                      </p:to>
                                    </p:set>
                                    <p:anim calcmode="lin" valueType="num">
                                      <p:cBhvr>
                                        <p:cTn id="34" dur="5000" fill="hold"/>
                                        <p:tgtEl>
                                          <p:spTgt spid="9"/>
                                        </p:tgtEl>
                                        <p:attrNameLst>
                                          <p:attrName>ppt_w</p:attrName>
                                        </p:attrNameLst>
                                      </p:cBhvr>
                                      <p:tavLst>
                                        <p:tav tm="0">
                                          <p:val>
                                            <p:fltVal val="0"/>
                                          </p:val>
                                        </p:tav>
                                        <p:tav tm="100000">
                                          <p:val>
                                            <p:strVal val="#ppt_w"/>
                                          </p:val>
                                        </p:tav>
                                      </p:tavLst>
                                    </p:anim>
                                    <p:anim calcmode="lin" valueType="num">
                                      <p:cBhvr>
                                        <p:cTn id="35" dur="5000" fill="hold"/>
                                        <p:tgtEl>
                                          <p:spTgt spid="9"/>
                                        </p:tgtEl>
                                        <p:attrNameLst>
                                          <p:attrName>ppt_h</p:attrName>
                                        </p:attrNameLst>
                                      </p:cBhvr>
                                      <p:tavLst>
                                        <p:tav tm="0">
                                          <p:val>
                                            <p:fltVal val="0"/>
                                          </p:val>
                                        </p:tav>
                                        <p:tav tm="100000">
                                          <p:val>
                                            <p:strVal val="#ppt_h"/>
                                          </p:val>
                                        </p:tav>
                                      </p:tavLst>
                                    </p:anim>
                                    <p:anim calcmode="lin" valueType="num">
                                      <p:cBhvr>
                                        <p:cTn id="36" dur="5000" fill="hold"/>
                                        <p:tgtEl>
                                          <p:spTgt spid="9"/>
                                        </p:tgtEl>
                                        <p:attrNameLst>
                                          <p:attrName>ppt_x</p:attrName>
                                        </p:attrNameLst>
                                      </p:cBhvr>
                                      <p:tavLst>
                                        <p:tav tm="0">
                                          <p:val>
                                            <p:fltVal val="0.5"/>
                                          </p:val>
                                        </p:tav>
                                        <p:tav tm="100000">
                                          <p:val>
                                            <p:strVal val="#ppt_x"/>
                                          </p:val>
                                        </p:tav>
                                      </p:tavLst>
                                    </p:anim>
                                    <p:anim calcmode="lin" valueType="num">
                                      <p:cBhvr>
                                        <p:cTn id="37" dur="5000" fill="hold"/>
                                        <p:tgtEl>
                                          <p:spTgt spid="9"/>
                                        </p:tgtEl>
                                        <p:attrNameLst>
                                          <p:attrName>ppt_y</p:attrName>
                                        </p:attrNameLst>
                                      </p:cBhvr>
                                      <p:tavLst>
                                        <p:tav tm="0">
                                          <p:val>
                                            <p:fltVal val="0.5"/>
                                          </p:val>
                                        </p:tav>
                                        <p:tav tm="100000">
                                          <p:val>
                                            <p:strVal val="#ppt_y"/>
                                          </p:val>
                                        </p:tav>
                                      </p:tavLst>
                                    </p:anim>
                                  </p:childTnLst>
                                </p:cTn>
                              </p:par>
                              <p:par>
                                <p:cTn id="38" presetID="23" presetClass="entr" presetSubtype="528" fill="hold" nodeType="withEffect">
                                  <p:stCondLst>
                                    <p:cond delay="0"/>
                                  </p:stCondLst>
                                  <p:childTnLst>
                                    <p:set>
                                      <p:cBhvr>
                                        <p:cTn id="39" dur="1" fill="hold">
                                          <p:stCondLst>
                                            <p:cond delay="0"/>
                                          </p:stCondLst>
                                        </p:cTn>
                                        <p:tgtEl>
                                          <p:spTgt spid="10"/>
                                        </p:tgtEl>
                                        <p:attrNameLst>
                                          <p:attrName>style.visibility</p:attrName>
                                        </p:attrNameLst>
                                      </p:cBhvr>
                                      <p:to>
                                        <p:strVal val="visible"/>
                                      </p:to>
                                    </p:set>
                                    <p:anim calcmode="lin" valueType="num">
                                      <p:cBhvr>
                                        <p:cTn id="40" dur="5000" fill="hold"/>
                                        <p:tgtEl>
                                          <p:spTgt spid="10"/>
                                        </p:tgtEl>
                                        <p:attrNameLst>
                                          <p:attrName>ppt_w</p:attrName>
                                        </p:attrNameLst>
                                      </p:cBhvr>
                                      <p:tavLst>
                                        <p:tav tm="0">
                                          <p:val>
                                            <p:fltVal val="0"/>
                                          </p:val>
                                        </p:tav>
                                        <p:tav tm="100000">
                                          <p:val>
                                            <p:strVal val="#ppt_w"/>
                                          </p:val>
                                        </p:tav>
                                      </p:tavLst>
                                    </p:anim>
                                    <p:anim calcmode="lin" valueType="num">
                                      <p:cBhvr>
                                        <p:cTn id="41" dur="5000" fill="hold"/>
                                        <p:tgtEl>
                                          <p:spTgt spid="10"/>
                                        </p:tgtEl>
                                        <p:attrNameLst>
                                          <p:attrName>ppt_h</p:attrName>
                                        </p:attrNameLst>
                                      </p:cBhvr>
                                      <p:tavLst>
                                        <p:tav tm="0">
                                          <p:val>
                                            <p:fltVal val="0"/>
                                          </p:val>
                                        </p:tav>
                                        <p:tav tm="100000">
                                          <p:val>
                                            <p:strVal val="#ppt_h"/>
                                          </p:val>
                                        </p:tav>
                                      </p:tavLst>
                                    </p:anim>
                                    <p:anim calcmode="lin" valueType="num">
                                      <p:cBhvr>
                                        <p:cTn id="42" dur="5000" fill="hold"/>
                                        <p:tgtEl>
                                          <p:spTgt spid="10"/>
                                        </p:tgtEl>
                                        <p:attrNameLst>
                                          <p:attrName>ppt_x</p:attrName>
                                        </p:attrNameLst>
                                      </p:cBhvr>
                                      <p:tavLst>
                                        <p:tav tm="0">
                                          <p:val>
                                            <p:fltVal val="0.5"/>
                                          </p:val>
                                        </p:tav>
                                        <p:tav tm="100000">
                                          <p:val>
                                            <p:strVal val="#ppt_x"/>
                                          </p:val>
                                        </p:tav>
                                      </p:tavLst>
                                    </p:anim>
                                    <p:anim calcmode="lin" valueType="num">
                                      <p:cBhvr>
                                        <p:cTn id="43" dur="5000" fill="hold"/>
                                        <p:tgtEl>
                                          <p:spTgt spid="10"/>
                                        </p:tgtEl>
                                        <p:attrNameLst>
                                          <p:attrName>ppt_y</p:attrName>
                                        </p:attrNameLst>
                                      </p:cBhvr>
                                      <p:tavLst>
                                        <p:tav tm="0">
                                          <p:val>
                                            <p:fltVal val="0.5"/>
                                          </p:val>
                                        </p:tav>
                                        <p:tav tm="100000">
                                          <p:val>
                                            <p:strVal val="#ppt_y"/>
                                          </p:val>
                                        </p:tav>
                                      </p:tavLst>
                                    </p:anim>
                                  </p:childTnLst>
                                </p:cTn>
                              </p:par>
                              <p:par>
                                <p:cTn id="44" presetID="23" presetClass="entr" presetSubtype="528" fill="hold" nodeType="withEffect">
                                  <p:stCondLst>
                                    <p:cond delay="0"/>
                                  </p:stCondLst>
                                  <p:childTnLst>
                                    <p:set>
                                      <p:cBhvr>
                                        <p:cTn id="45" dur="1" fill="hold">
                                          <p:stCondLst>
                                            <p:cond delay="0"/>
                                          </p:stCondLst>
                                        </p:cTn>
                                        <p:tgtEl>
                                          <p:spTgt spid="11"/>
                                        </p:tgtEl>
                                        <p:attrNameLst>
                                          <p:attrName>style.visibility</p:attrName>
                                        </p:attrNameLst>
                                      </p:cBhvr>
                                      <p:to>
                                        <p:strVal val="visible"/>
                                      </p:to>
                                    </p:set>
                                    <p:anim calcmode="lin" valueType="num">
                                      <p:cBhvr>
                                        <p:cTn id="46" dur="5000" fill="hold"/>
                                        <p:tgtEl>
                                          <p:spTgt spid="11"/>
                                        </p:tgtEl>
                                        <p:attrNameLst>
                                          <p:attrName>ppt_w</p:attrName>
                                        </p:attrNameLst>
                                      </p:cBhvr>
                                      <p:tavLst>
                                        <p:tav tm="0">
                                          <p:val>
                                            <p:fltVal val="0"/>
                                          </p:val>
                                        </p:tav>
                                        <p:tav tm="100000">
                                          <p:val>
                                            <p:strVal val="#ppt_w"/>
                                          </p:val>
                                        </p:tav>
                                      </p:tavLst>
                                    </p:anim>
                                    <p:anim calcmode="lin" valueType="num">
                                      <p:cBhvr>
                                        <p:cTn id="47" dur="5000" fill="hold"/>
                                        <p:tgtEl>
                                          <p:spTgt spid="11"/>
                                        </p:tgtEl>
                                        <p:attrNameLst>
                                          <p:attrName>ppt_h</p:attrName>
                                        </p:attrNameLst>
                                      </p:cBhvr>
                                      <p:tavLst>
                                        <p:tav tm="0">
                                          <p:val>
                                            <p:fltVal val="0"/>
                                          </p:val>
                                        </p:tav>
                                        <p:tav tm="100000">
                                          <p:val>
                                            <p:strVal val="#ppt_h"/>
                                          </p:val>
                                        </p:tav>
                                      </p:tavLst>
                                    </p:anim>
                                    <p:anim calcmode="lin" valueType="num">
                                      <p:cBhvr>
                                        <p:cTn id="48" dur="5000" fill="hold"/>
                                        <p:tgtEl>
                                          <p:spTgt spid="11"/>
                                        </p:tgtEl>
                                        <p:attrNameLst>
                                          <p:attrName>ppt_x</p:attrName>
                                        </p:attrNameLst>
                                      </p:cBhvr>
                                      <p:tavLst>
                                        <p:tav tm="0">
                                          <p:val>
                                            <p:fltVal val="0.5"/>
                                          </p:val>
                                        </p:tav>
                                        <p:tav tm="100000">
                                          <p:val>
                                            <p:strVal val="#ppt_x"/>
                                          </p:val>
                                        </p:tav>
                                      </p:tavLst>
                                    </p:anim>
                                    <p:anim calcmode="lin" valueType="num">
                                      <p:cBhvr>
                                        <p:cTn id="49" dur="5000" fill="hold"/>
                                        <p:tgtEl>
                                          <p:spTgt spid="11"/>
                                        </p:tgtEl>
                                        <p:attrNameLst>
                                          <p:attrName>ppt_y</p:attrName>
                                        </p:attrNameLst>
                                      </p:cBhvr>
                                      <p:tavLst>
                                        <p:tav tm="0">
                                          <p:val>
                                            <p:fltVal val="0.5"/>
                                          </p:val>
                                        </p:tav>
                                        <p:tav tm="100000">
                                          <p:val>
                                            <p:strVal val="#ppt_y"/>
                                          </p:val>
                                        </p:tav>
                                      </p:tavLst>
                                    </p:anim>
                                  </p:childTnLst>
                                </p:cTn>
                              </p:par>
                              <p:par>
                                <p:cTn id="50" presetID="23" presetClass="entr" presetSubtype="528" fill="hold" nodeType="withEffect">
                                  <p:stCondLst>
                                    <p:cond delay="0"/>
                                  </p:stCondLst>
                                  <p:childTnLst>
                                    <p:set>
                                      <p:cBhvr>
                                        <p:cTn id="51" dur="1" fill="hold">
                                          <p:stCondLst>
                                            <p:cond delay="0"/>
                                          </p:stCondLst>
                                        </p:cTn>
                                        <p:tgtEl>
                                          <p:spTgt spid="12"/>
                                        </p:tgtEl>
                                        <p:attrNameLst>
                                          <p:attrName>style.visibility</p:attrName>
                                        </p:attrNameLst>
                                      </p:cBhvr>
                                      <p:to>
                                        <p:strVal val="visible"/>
                                      </p:to>
                                    </p:set>
                                    <p:anim calcmode="lin" valueType="num">
                                      <p:cBhvr>
                                        <p:cTn id="52" dur="5000" fill="hold"/>
                                        <p:tgtEl>
                                          <p:spTgt spid="12"/>
                                        </p:tgtEl>
                                        <p:attrNameLst>
                                          <p:attrName>ppt_w</p:attrName>
                                        </p:attrNameLst>
                                      </p:cBhvr>
                                      <p:tavLst>
                                        <p:tav tm="0">
                                          <p:val>
                                            <p:fltVal val="0"/>
                                          </p:val>
                                        </p:tav>
                                        <p:tav tm="100000">
                                          <p:val>
                                            <p:strVal val="#ppt_w"/>
                                          </p:val>
                                        </p:tav>
                                      </p:tavLst>
                                    </p:anim>
                                    <p:anim calcmode="lin" valueType="num">
                                      <p:cBhvr>
                                        <p:cTn id="53" dur="5000" fill="hold"/>
                                        <p:tgtEl>
                                          <p:spTgt spid="12"/>
                                        </p:tgtEl>
                                        <p:attrNameLst>
                                          <p:attrName>ppt_h</p:attrName>
                                        </p:attrNameLst>
                                      </p:cBhvr>
                                      <p:tavLst>
                                        <p:tav tm="0">
                                          <p:val>
                                            <p:fltVal val="0"/>
                                          </p:val>
                                        </p:tav>
                                        <p:tav tm="100000">
                                          <p:val>
                                            <p:strVal val="#ppt_h"/>
                                          </p:val>
                                        </p:tav>
                                      </p:tavLst>
                                    </p:anim>
                                    <p:anim calcmode="lin" valueType="num">
                                      <p:cBhvr>
                                        <p:cTn id="54" dur="5000" fill="hold"/>
                                        <p:tgtEl>
                                          <p:spTgt spid="12"/>
                                        </p:tgtEl>
                                        <p:attrNameLst>
                                          <p:attrName>ppt_x</p:attrName>
                                        </p:attrNameLst>
                                      </p:cBhvr>
                                      <p:tavLst>
                                        <p:tav tm="0">
                                          <p:val>
                                            <p:fltVal val="0.5"/>
                                          </p:val>
                                        </p:tav>
                                        <p:tav tm="100000">
                                          <p:val>
                                            <p:strVal val="#ppt_x"/>
                                          </p:val>
                                        </p:tav>
                                      </p:tavLst>
                                    </p:anim>
                                    <p:anim calcmode="lin" valueType="num">
                                      <p:cBhvr>
                                        <p:cTn id="55" dur="5000" fill="hold"/>
                                        <p:tgtEl>
                                          <p:spTgt spid="12"/>
                                        </p:tgtEl>
                                        <p:attrNameLst>
                                          <p:attrName>ppt_y</p:attrName>
                                        </p:attrNameLst>
                                      </p:cBhvr>
                                      <p:tavLst>
                                        <p:tav tm="0">
                                          <p:val>
                                            <p:fltVal val="0.5"/>
                                          </p:val>
                                        </p:tav>
                                        <p:tav tm="100000">
                                          <p:val>
                                            <p:strVal val="#ppt_y"/>
                                          </p:val>
                                        </p:tav>
                                      </p:tavLst>
                                    </p:anim>
                                  </p:childTnLst>
                                </p:cTn>
                              </p:par>
                              <p:par>
                                <p:cTn id="56" presetID="8" presetClass="emph" presetSubtype="0" fill="hold" nodeType="withEffect">
                                  <p:stCondLst>
                                    <p:cond delay="0"/>
                                  </p:stCondLst>
                                  <p:childTnLst>
                                    <p:animRot by="21600000">
                                      <p:cBhvr>
                                        <p:cTn id="57" dur="5000" fill="hold"/>
                                        <p:tgtEl>
                                          <p:spTgt spid="5"/>
                                        </p:tgtEl>
                                        <p:attrNameLst>
                                          <p:attrName>r</p:attrName>
                                        </p:attrNameLst>
                                      </p:cBhvr>
                                    </p:animRot>
                                  </p:childTnLst>
                                </p:cTn>
                              </p:par>
                              <p:par>
                                <p:cTn id="58" presetID="8" presetClass="emph" presetSubtype="0" fill="hold" nodeType="withEffect">
                                  <p:stCondLst>
                                    <p:cond delay="0"/>
                                  </p:stCondLst>
                                  <p:childTnLst>
                                    <p:animRot by="21600000">
                                      <p:cBhvr>
                                        <p:cTn id="59" dur="5000" fill="hold"/>
                                        <p:tgtEl>
                                          <p:spTgt spid="6"/>
                                        </p:tgtEl>
                                        <p:attrNameLst>
                                          <p:attrName>r</p:attrName>
                                        </p:attrNameLst>
                                      </p:cBhvr>
                                    </p:animRot>
                                  </p:childTnLst>
                                </p:cTn>
                              </p:par>
                              <p:par>
                                <p:cTn id="60" presetID="8" presetClass="emph" presetSubtype="0" fill="hold" nodeType="withEffect">
                                  <p:stCondLst>
                                    <p:cond delay="0"/>
                                  </p:stCondLst>
                                  <p:childTnLst>
                                    <p:animRot by="21600000">
                                      <p:cBhvr>
                                        <p:cTn id="61" dur="5000" fill="hold"/>
                                        <p:tgtEl>
                                          <p:spTgt spid="7"/>
                                        </p:tgtEl>
                                        <p:attrNameLst>
                                          <p:attrName>r</p:attrName>
                                        </p:attrNameLst>
                                      </p:cBhvr>
                                    </p:animRot>
                                  </p:childTnLst>
                                </p:cTn>
                              </p:par>
                              <p:par>
                                <p:cTn id="62" presetID="8" presetClass="emph" presetSubtype="0" fill="hold" nodeType="withEffect">
                                  <p:stCondLst>
                                    <p:cond delay="0"/>
                                  </p:stCondLst>
                                  <p:childTnLst>
                                    <p:animRot by="21600000">
                                      <p:cBhvr>
                                        <p:cTn id="63" dur="5000" fill="hold"/>
                                        <p:tgtEl>
                                          <p:spTgt spid="8"/>
                                        </p:tgtEl>
                                        <p:attrNameLst>
                                          <p:attrName>r</p:attrName>
                                        </p:attrNameLst>
                                      </p:cBhvr>
                                    </p:animRot>
                                  </p:childTnLst>
                                </p:cTn>
                              </p:par>
                              <p:par>
                                <p:cTn id="64" presetID="8" presetClass="emph" presetSubtype="0" fill="hold" nodeType="withEffect">
                                  <p:stCondLst>
                                    <p:cond delay="0"/>
                                  </p:stCondLst>
                                  <p:childTnLst>
                                    <p:animRot by="21600000">
                                      <p:cBhvr>
                                        <p:cTn id="65" dur="5000" fill="hold"/>
                                        <p:tgtEl>
                                          <p:spTgt spid="9"/>
                                        </p:tgtEl>
                                        <p:attrNameLst>
                                          <p:attrName>r</p:attrName>
                                        </p:attrNameLst>
                                      </p:cBhvr>
                                    </p:animRot>
                                  </p:childTnLst>
                                </p:cTn>
                              </p:par>
                              <p:par>
                                <p:cTn id="66" presetID="8" presetClass="emph" presetSubtype="0" fill="hold" nodeType="withEffect">
                                  <p:stCondLst>
                                    <p:cond delay="0"/>
                                  </p:stCondLst>
                                  <p:childTnLst>
                                    <p:animRot by="21600000">
                                      <p:cBhvr>
                                        <p:cTn id="67" dur="5000" fill="hold"/>
                                        <p:tgtEl>
                                          <p:spTgt spid="10"/>
                                        </p:tgtEl>
                                        <p:attrNameLst>
                                          <p:attrName>r</p:attrName>
                                        </p:attrNameLst>
                                      </p:cBhvr>
                                    </p:animRot>
                                  </p:childTnLst>
                                </p:cTn>
                              </p:par>
                              <p:par>
                                <p:cTn id="68" presetID="8" presetClass="emph" presetSubtype="0" fill="hold" nodeType="withEffect">
                                  <p:stCondLst>
                                    <p:cond delay="0"/>
                                  </p:stCondLst>
                                  <p:childTnLst>
                                    <p:animRot by="21600000">
                                      <p:cBhvr>
                                        <p:cTn id="69" dur="5000" fill="hold"/>
                                        <p:tgtEl>
                                          <p:spTgt spid="11"/>
                                        </p:tgtEl>
                                        <p:attrNameLst>
                                          <p:attrName>r</p:attrName>
                                        </p:attrNameLst>
                                      </p:cBhvr>
                                    </p:animRot>
                                  </p:childTnLst>
                                </p:cTn>
                              </p:par>
                              <p:par>
                                <p:cTn id="70" presetID="8" presetClass="emph" presetSubtype="0" fill="hold" nodeType="withEffect">
                                  <p:stCondLst>
                                    <p:cond delay="0"/>
                                  </p:stCondLst>
                                  <p:childTnLst>
                                    <p:animRot by="21600000">
                                      <p:cBhvr>
                                        <p:cTn id="71" dur="5000" fill="hold"/>
                                        <p:tgtEl>
                                          <p:spTgt spid="12"/>
                                        </p:tgtEl>
                                        <p:attrNameLst>
                                          <p:attrName>r</p:attrName>
                                        </p:attrNameLst>
                                      </p:cBhvr>
                                    </p:animRot>
                                  </p:childTnLst>
                                </p:cTn>
                              </p:par>
                            </p:childTnLst>
                          </p:cTn>
                        </p:par>
                        <p:par>
                          <p:cTn id="72" fill="hold">
                            <p:stCondLst>
                              <p:cond delay="5000"/>
                            </p:stCondLst>
                            <p:childTnLst>
                              <p:par>
                                <p:cTn id="73" presetID="23" presetClass="exit" presetSubtype="544" fill="hold" nodeType="afterEffect">
                                  <p:stCondLst>
                                    <p:cond delay="0"/>
                                  </p:stCondLst>
                                  <p:childTnLst>
                                    <p:anim calcmode="lin" valueType="num">
                                      <p:cBhvr>
                                        <p:cTn id="74" dur="5000"/>
                                        <p:tgtEl>
                                          <p:spTgt spid="5"/>
                                        </p:tgtEl>
                                        <p:attrNameLst>
                                          <p:attrName>ppt_w</p:attrName>
                                        </p:attrNameLst>
                                      </p:cBhvr>
                                      <p:tavLst>
                                        <p:tav tm="0">
                                          <p:val>
                                            <p:strVal val="ppt_w"/>
                                          </p:val>
                                        </p:tav>
                                        <p:tav tm="100000">
                                          <p:val>
                                            <p:fltVal val="0"/>
                                          </p:val>
                                        </p:tav>
                                      </p:tavLst>
                                    </p:anim>
                                    <p:anim calcmode="lin" valueType="num">
                                      <p:cBhvr>
                                        <p:cTn id="75" dur="5000"/>
                                        <p:tgtEl>
                                          <p:spTgt spid="5"/>
                                        </p:tgtEl>
                                        <p:attrNameLst>
                                          <p:attrName>ppt_h</p:attrName>
                                        </p:attrNameLst>
                                      </p:cBhvr>
                                      <p:tavLst>
                                        <p:tav tm="0">
                                          <p:val>
                                            <p:strVal val="ppt_h"/>
                                          </p:val>
                                        </p:tav>
                                        <p:tav tm="100000">
                                          <p:val>
                                            <p:fltVal val="0"/>
                                          </p:val>
                                        </p:tav>
                                      </p:tavLst>
                                    </p:anim>
                                    <p:anim calcmode="lin" valueType="num">
                                      <p:cBhvr>
                                        <p:cTn id="76" dur="5000"/>
                                        <p:tgtEl>
                                          <p:spTgt spid="5"/>
                                        </p:tgtEl>
                                        <p:attrNameLst>
                                          <p:attrName>ppt_x</p:attrName>
                                        </p:attrNameLst>
                                      </p:cBhvr>
                                      <p:tavLst>
                                        <p:tav tm="0">
                                          <p:val>
                                            <p:strVal val="ppt_x"/>
                                          </p:val>
                                        </p:tav>
                                        <p:tav tm="100000">
                                          <p:val>
                                            <p:fltVal val="0.5"/>
                                          </p:val>
                                        </p:tav>
                                      </p:tavLst>
                                    </p:anim>
                                    <p:anim calcmode="lin" valueType="num">
                                      <p:cBhvr>
                                        <p:cTn id="77" dur="5000"/>
                                        <p:tgtEl>
                                          <p:spTgt spid="5"/>
                                        </p:tgtEl>
                                        <p:attrNameLst>
                                          <p:attrName>ppt_y</p:attrName>
                                        </p:attrNameLst>
                                      </p:cBhvr>
                                      <p:tavLst>
                                        <p:tav tm="0">
                                          <p:val>
                                            <p:strVal val="ppt_y"/>
                                          </p:val>
                                        </p:tav>
                                        <p:tav tm="100000">
                                          <p:val>
                                            <p:fltVal val="0.5"/>
                                          </p:val>
                                        </p:tav>
                                      </p:tavLst>
                                    </p:anim>
                                    <p:set>
                                      <p:cBhvr>
                                        <p:cTn id="78" dur="1" fill="hold">
                                          <p:stCondLst>
                                            <p:cond delay="4999"/>
                                          </p:stCondLst>
                                        </p:cTn>
                                        <p:tgtEl>
                                          <p:spTgt spid="5"/>
                                        </p:tgtEl>
                                        <p:attrNameLst>
                                          <p:attrName>style.visibility</p:attrName>
                                        </p:attrNameLst>
                                      </p:cBhvr>
                                      <p:to>
                                        <p:strVal val="hidden"/>
                                      </p:to>
                                    </p:set>
                                  </p:childTnLst>
                                </p:cTn>
                              </p:par>
                              <p:par>
                                <p:cTn id="79" presetID="23" presetClass="exit" presetSubtype="544" fill="hold" nodeType="withEffect">
                                  <p:stCondLst>
                                    <p:cond delay="0"/>
                                  </p:stCondLst>
                                  <p:childTnLst>
                                    <p:anim calcmode="lin" valueType="num">
                                      <p:cBhvr>
                                        <p:cTn id="80" dur="5000"/>
                                        <p:tgtEl>
                                          <p:spTgt spid="6"/>
                                        </p:tgtEl>
                                        <p:attrNameLst>
                                          <p:attrName>ppt_w</p:attrName>
                                        </p:attrNameLst>
                                      </p:cBhvr>
                                      <p:tavLst>
                                        <p:tav tm="0">
                                          <p:val>
                                            <p:strVal val="ppt_w"/>
                                          </p:val>
                                        </p:tav>
                                        <p:tav tm="100000">
                                          <p:val>
                                            <p:fltVal val="0"/>
                                          </p:val>
                                        </p:tav>
                                      </p:tavLst>
                                    </p:anim>
                                    <p:anim calcmode="lin" valueType="num">
                                      <p:cBhvr>
                                        <p:cTn id="81" dur="5000"/>
                                        <p:tgtEl>
                                          <p:spTgt spid="6"/>
                                        </p:tgtEl>
                                        <p:attrNameLst>
                                          <p:attrName>ppt_h</p:attrName>
                                        </p:attrNameLst>
                                      </p:cBhvr>
                                      <p:tavLst>
                                        <p:tav tm="0">
                                          <p:val>
                                            <p:strVal val="ppt_h"/>
                                          </p:val>
                                        </p:tav>
                                        <p:tav tm="100000">
                                          <p:val>
                                            <p:fltVal val="0"/>
                                          </p:val>
                                        </p:tav>
                                      </p:tavLst>
                                    </p:anim>
                                    <p:anim calcmode="lin" valueType="num">
                                      <p:cBhvr>
                                        <p:cTn id="82" dur="5000"/>
                                        <p:tgtEl>
                                          <p:spTgt spid="6"/>
                                        </p:tgtEl>
                                        <p:attrNameLst>
                                          <p:attrName>ppt_x</p:attrName>
                                        </p:attrNameLst>
                                      </p:cBhvr>
                                      <p:tavLst>
                                        <p:tav tm="0">
                                          <p:val>
                                            <p:strVal val="ppt_x"/>
                                          </p:val>
                                        </p:tav>
                                        <p:tav tm="100000">
                                          <p:val>
                                            <p:fltVal val="0.5"/>
                                          </p:val>
                                        </p:tav>
                                      </p:tavLst>
                                    </p:anim>
                                    <p:anim calcmode="lin" valueType="num">
                                      <p:cBhvr>
                                        <p:cTn id="83" dur="5000"/>
                                        <p:tgtEl>
                                          <p:spTgt spid="6"/>
                                        </p:tgtEl>
                                        <p:attrNameLst>
                                          <p:attrName>ppt_y</p:attrName>
                                        </p:attrNameLst>
                                      </p:cBhvr>
                                      <p:tavLst>
                                        <p:tav tm="0">
                                          <p:val>
                                            <p:strVal val="ppt_y"/>
                                          </p:val>
                                        </p:tav>
                                        <p:tav tm="100000">
                                          <p:val>
                                            <p:fltVal val="0.5"/>
                                          </p:val>
                                        </p:tav>
                                      </p:tavLst>
                                    </p:anim>
                                    <p:set>
                                      <p:cBhvr>
                                        <p:cTn id="84" dur="1" fill="hold">
                                          <p:stCondLst>
                                            <p:cond delay="4999"/>
                                          </p:stCondLst>
                                        </p:cTn>
                                        <p:tgtEl>
                                          <p:spTgt spid="6"/>
                                        </p:tgtEl>
                                        <p:attrNameLst>
                                          <p:attrName>style.visibility</p:attrName>
                                        </p:attrNameLst>
                                      </p:cBhvr>
                                      <p:to>
                                        <p:strVal val="hidden"/>
                                      </p:to>
                                    </p:set>
                                  </p:childTnLst>
                                </p:cTn>
                              </p:par>
                              <p:par>
                                <p:cTn id="85" presetID="23" presetClass="exit" presetSubtype="544" fill="hold" nodeType="withEffect">
                                  <p:stCondLst>
                                    <p:cond delay="0"/>
                                  </p:stCondLst>
                                  <p:childTnLst>
                                    <p:anim calcmode="lin" valueType="num">
                                      <p:cBhvr>
                                        <p:cTn id="86" dur="5000"/>
                                        <p:tgtEl>
                                          <p:spTgt spid="7"/>
                                        </p:tgtEl>
                                        <p:attrNameLst>
                                          <p:attrName>ppt_w</p:attrName>
                                        </p:attrNameLst>
                                      </p:cBhvr>
                                      <p:tavLst>
                                        <p:tav tm="0">
                                          <p:val>
                                            <p:strVal val="ppt_w"/>
                                          </p:val>
                                        </p:tav>
                                        <p:tav tm="100000">
                                          <p:val>
                                            <p:fltVal val="0"/>
                                          </p:val>
                                        </p:tav>
                                      </p:tavLst>
                                    </p:anim>
                                    <p:anim calcmode="lin" valueType="num">
                                      <p:cBhvr>
                                        <p:cTn id="87" dur="5000"/>
                                        <p:tgtEl>
                                          <p:spTgt spid="7"/>
                                        </p:tgtEl>
                                        <p:attrNameLst>
                                          <p:attrName>ppt_h</p:attrName>
                                        </p:attrNameLst>
                                      </p:cBhvr>
                                      <p:tavLst>
                                        <p:tav tm="0">
                                          <p:val>
                                            <p:strVal val="ppt_h"/>
                                          </p:val>
                                        </p:tav>
                                        <p:tav tm="100000">
                                          <p:val>
                                            <p:fltVal val="0"/>
                                          </p:val>
                                        </p:tav>
                                      </p:tavLst>
                                    </p:anim>
                                    <p:anim calcmode="lin" valueType="num">
                                      <p:cBhvr>
                                        <p:cTn id="88" dur="5000"/>
                                        <p:tgtEl>
                                          <p:spTgt spid="7"/>
                                        </p:tgtEl>
                                        <p:attrNameLst>
                                          <p:attrName>ppt_x</p:attrName>
                                        </p:attrNameLst>
                                      </p:cBhvr>
                                      <p:tavLst>
                                        <p:tav tm="0">
                                          <p:val>
                                            <p:strVal val="ppt_x"/>
                                          </p:val>
                                        </p:tav>
                                        <p:tav tm="100000">
                                          <p:val>
                                            <p:fltVal val="0.5"/>
                                          </p:val>
                                        </p:tav>
                                      </p:tavLst>
                                    </p:anim>
                                    <p:anim calcmode="lin" valueType="num">
                                      <p:cBhvr>
                                        <p:cTn id="89" dur="5000"/>
                                        <p:tgtEl>
                                          <p:spTgt spid="7"/>
                                        </p:tgtEl>
                                        <p:attrNameLst>
                                          <p:attrName>ppt_y</p:attrName>
                                        </p:attrNameLst>
                                      </p:cBhvr>
                                      <p:tavLst>
                                        <p:tav tm="0">
                                          <p:val>
                                            <p:strVal val="ppt_y"/>
                                          </p:val>
                                        </p:tav>
                                        <p:tav tm="100000">
                                          <p:val>
                                            <p:fltVal val="0.5"/>
                                          </p:val>
                                        </p:tav>
                                      </p:tavLst>
                                    </p:anim>
                                    <p:set>
                                      <p:cBhvr>
                                        <p:cTn id="90" dur="1" fill="hold">
                                          <p:stCondLst>
                                            <p:cond delay="4999"/>
                                          </p:stCondLst>
                                        </p:cTn>
                                        <p:tgtEl>
                                          <p:spTgt spid="7"/>
                                        </p:tgtEl>
                                        <p:attrNameLst>
                                          <p:attrName>style.visibility</p:attrName>
                                        </p:attrNameLst>
                                      </p:cBhvr>
                                      <p:to>
                                        <p:strVal val="hidden"/>
                                      </p:to>
                                    </p:set>
                                  </p:childTnLst>
                                </p:cTn>
                              </p:par>
                              <p:par>
                                <p:cTn id="91" presetID="23" presetClass="exit" presetSubtype="544" fill="hold" nodeType="withEffect">
                                  <p:stCondLst>
                                    <p:cond delay="0"/>
                                  </p:stCondLst>
                                  <p:childTnLst>
                                    <p:anim calcmode="lin" valueType="num">
                                      <p:cBhvr>
                                        <p:cTn id="92" dur="5000"/>
                                        <p:tgtEl>
                                          <p:spTgt spid="8"/>
                                        </p:tgtEl>
                                        <p:attrNameLst>
                                          <p:attrName>ppt_w</p:attrName>
                                        </p:attrNameLst>
                                      </p:cBhvr>
                                      <p:tavLst>
                                        <p:tav tm="0">
                                          <p:val>
                                            <p:strVal val="ppt_w"/>
                                          </p:val>
                                        </p:tav>
                                        <p:tav tm="100000">
                                          <p:val>
                                            <p:fltVal val="0"/>
                                          </p:val>
                                        </p:tav>
                                      </p:tavLst>
                                    </p:anim>
                                    <p:anim calcmode="lin" valueType="num">
                                      <p:cBhvr>
                                        <p:cTn id="93" dur="5000"/>
                                        <p:tgtEl>
                                          <p:spTgt spid="8"/>
                                        </p:tgtEl>
                                        <p:attrNameLst>
                                          <p:attrName>ppt_h</p:attrName>
                                        </p:attrNameLst>
                                      </p:cBhvr>
                                      <p:tavLst>
                                        <p:tav tm="0">
                                          <p:val>
                                            <p:strVal val="ppt_h"/>
                                          </p:val>
                                        </p:tav>
                                        <p:tav tm="100000">
                                          <p:val>
                                            <p:fltVal val="0"/>
                                          </p:val>
                                        </p:tav>
                                      </p:tavLst>
                                    </p:anim>
                                    <p:anim calcmode="lin" valueType="num">
                                      <p:cBhvr>
                                        <p:cTn id="94" dur="5000"/>
                                        <p:tgtEl>
                                          <p:spTgt spid="8"/>
                                        </p:tgtEl>
                                        <p:attrNameLst>
                                          <p:attrName>ppt_x</p:attrName>
                                        </p:attrNameLst>
                                      </p:cBhvr>
                                      <p:tavLst>
                                        <p:tav tm="0">
                                          <p:val>
                                            <p:strVal val="ppt_x"/>
                                          </p:val>
                                        </p:tav>
                                        <p:tav tm="100000">
                                          <p:val>
                                            <p:fltVal val="0.5"/>
                                          </p:val>
                                        </p:tav>
                                      </p:tavLst>
                                    </p:anim>
                                    <p:anim calcmode="lin" valueType="num">
                                      <p:cBhvr>
                                        <p:cTn id="95" dur="5000"/>
                                        <p:tgtEl>
                                          <p:spTgt spid="8"/>
                                        </p:tgtEl>
                                        <p:attrNameLst>
                                          <p:attrName>ppt_y</p:attrName>
                                        </p:attrNameLst>
                                      </p:cBhvr>
                                      <p:tavLst>
                                        <p:tav tm="0">
                                          <p:val>
                                            <p:strVal val="ppt_y"/>
                                          </p:val>
                                        </p:tav>
                                        <p:tav tm="100000">
                                          <p:val>
                                            <p:fltVal val="0.5"/>
                                          </p:val>
                                        </p:tav>
                                      </p:tavLst>
                                    </p:anim>
                                    <p:set>
                                      <p:cBhvr>
                                        <p:cTn id="96" dur="1" fill="hold">
                                          <p:stCondLst>
                                            <p:cond delay="4999"/>
                                          </p:stCondLst>
                                        </p:cTn>
                                        <p:tgtEl>
                                          <p:spTgt spid="8"/>
                                        </p:tgtEl>
                                        <p:attrNameLst>
                                          <p:attrName>style.visibility</p:attrName>
                                        </p:attrNameLst>
                                      </p:cBhvr>
                                      <p:to>
                                        <p:strVal val="hidden"/>
                                      </p:to>
                                    </p:set>
                                  </p:childTnLst>
                                </p:cTn>
                              </p:par>
                              <p:par>
                                <p:cTn id="97" presetID="23" presetClass="exit" presetSubtype="544" fill="hold" nodeType="withEffect">
                                  <p:stCondLst>
                                    <p:cond delay="0"/>
                                  </p:stCondLst>
                                  <p:childTnLst>
                                    <p:anim calcmode="lin" valueType="num">
                                      <p:cBhvr>
                                        <p:cTn id="98" dur="5000"/>
                                        <p:tgtEl>
                                          <p:spTgt spid="9"/>
                                        </p:tgtEl>
                                        <p:attrNameLst>
                                          <p:attrName>ppt_w</p:attrName>
                                        </p:attrNameLst>
                                      </p:cBhvr>
                                      <p:tavLst>
                                        <p:tav tm="0">
                                          <p:val>
                                            <p:strVal val="ppt_w"/>
                                          </p:val>
                                        </p:tav>
                                        <p:tav tm="100000">
                                          <p:val>
                                            <p:fltVal val="0"/>
                                          </p:val>
                                        </p:tav>
                                      </p:tavLst>
                                    </p:anim>
                                    <p:anim calcmode="lin" valueType="num">
                                      <p:cBhvr>
                                        <p:cTn id="99" dur="5000"/>
                                        <p:tgtEl>
                                          <p:spTgt spid="9"/>
                                        </p:tgtEl>
                                        <p:attrNameLst>
                                          <p:attrName>ppt_h</p:attrName>
                                        </p:attrNameLst>
                                      </p:cBhvr>
                                      <p:tavLst>
                                        <p:tav tm="0">
                                          <p:val>
                                            <p:strVal val="ppt_h"/>
                                          </p:val>
                                        </p:tav>
                                        <p:tav tm="100000">
                                          <p:val>
                                            <p:fltVal val="0"/>
                                          </p:val>
                                        </p:tav>
                                      </p:tavLst>
                                    </p:anim>
                                    <p:anim calcmode="lin" valueType="num">
                                      <p:cBhvr>
                                        <p:cTn id="100" dur="5000"/>
                                        <p:tgtEl>
                                          <p:spTgt spid="9"/>
                                        </p:tgtEl>
                                        <p:attrNameLst>
                                          <p:attrName>ppt_x</p:attrName>
                                        </p:attrNameLst>
                                      </p:cBhvr>
                                      <p:tavLst>
                                        <p:tav tm="0">
                                          <p:val>
                                            <p:strVal val="ppt_x"/>
                                          </p:val>
                                        </p:tav>
                                        <p:tav tm="100000">
                                          <p:val>
                                            <p:fltVal val="0.5"/>
                                          </p:val>
                                        </p:tav>
                                      </p:tavLst>
                                    </p:anim>
                                    <p:anim calcmode="lin" valueType="num">
                                      <p:cBhvr>
                                        <p:cTn id="101" dur="5000"/>
                                        <p:tgtEl>
                                          <p:spTgt spid="9"/>
                                        </p:tgtEl>
                                        <p:attrNameLst>
                                          <p:attrName>ppt_y</p:attrName>
                                        </p:attrNameLst>
                                      </p:cBhvr>
                                      <p:tavLst>
                                        <p:tav tm="0">
                                          <p:val>
                                            <p:strVal val="ppt_y"/>
                                          </p:val>
                                        </p:tav>
                                        <p:tav tm="100000">
                                          <p:val>
                                            <p:fltVal val="0.5"/>
                                          </p:val>
                                        </p:tav>
                                      </p:tavLst>
                                    </p:anim>
                                    <p:set>
                                      <p:cBhvr>
                                        <p:cTn id="102" dur="1" fill="hold">
                                          <p:stCondLst>
                                            <p:cond delay="4999"/>
                                          </p:stCondLst>
                                        </p:cTn>
                                        <p:tgtEl>
                                          <p:spTgt spid="9"/>
                                        </p:tgtEl>
                                        <p:attrNameLst>
                                          <p:attrName>style.visibility</p:attrName>
                                        </p:attrNameLst>
                                      </p:cBhvr>
                                      <p:to>
                                        <p:strVal val="hidden"/>
                                      </p:to>
                                    </p:set>
                                  </p:childTnLst>
                                </p:cTn>
                              </p:par>
                              <p:par>
                                <p:cTn id="103" presetID="23" presetClass="exit" presetSubtype="544" fill="hold" nodeType="withEffect">
                                  <p:stCondLst>
                                    <p:cond delay="0"/>
                                  </p:stCondLst>
                                  <p:childTnLst>
                                    <p:anim calcmode="lin" valueType="num">
                                      <p:cBhvr>
                                        <p:cTn id="104" dur="5000"/>
                                        <p:tgtEl>
                                          <p:spTgt spid="10"/>
                                        </p:tgtEl>
                                        <p:attrNameLst>
                                          <p:attrName>ppt_w</p:attrName>
                                        </p:attrNameLst>
                                      </p:cBhvr>
                                      <p:tavLst>
                                        <p:tav tm="0">
                                          <p:val>
                                            <p:strVal val="ppt_w"/>
                                          </p:val>
                                        </p:tav>
                                        <p:tav tm="100000">
                                          <p:val>
                                            <p:fltVal val="0"/>
                                          </p:val>
                                        </p:tav>
                                      </p:tavLst>
                                    </p:anim>
                                    <p:anim calcmode="lin" valueType="num">
                                      <p:cBhvr>
                                        <p:cTn id="105" dur="5000"/>
                                        <p:tgtEl>
                                          <p:spTgt spid="10"/>
                                        </p:tgtEl>
                                        <p:attrNameLst>
                                          <p:attrName>ppt_h</p:attrName>
                                        </p:attrNameLst>
                                      </p:cBhvr>
                                      <p:tavLst>
                                        <p:tav tm="0">
                                          <p:val>
                                            <p:strVal val="ppt_h"/>
                                          </p:val>
                                        </p:tav>
                                        <p:tav tm="100000">
                                          <p:val>
                                            <p:fltVal val="0"/>
                                          </p:val>
                                        </p:tav>
                                      </p:tavLst>
                                    </p:anim>
                                    <p:anim calcmode="lin" valueType="num">
                                      <p:cBhvr>
                                        <p:cTn id="106" dur="5000"/>
                                        <p:tgtEl>
                                          <p:spTgt spid="10"/>
                                        </p:tgtEl>
                                        <p:attrNameLst>
                                          <p:attrName>ppt_x</p:attrName>
                                        </p:attrNameLst>
                                      </p:cBhvr>
                                      <p:tavLst>
                                        <p:tav tm="0">
                                          <p:val>
                                            <p:strVal val="ppt_x"/>
                                          </p:val>
                                        </p:tav>
                                        <p:tav tm="100000">
                                          <p:val>
                                            <p:fltVal val="0.5"/>
                                          </p:val>
                                        </p:tav>
                                      </p:tavLst>
                                    </p:anim>
                                    <p:anim calcmode="lin" valueType="num">
                                      <p:cBhvr>
                                        <p:cTn id="107" dur="5000"/>
                                        <p:tgtEl>
                                          <p:spTgt spid="10"/>
                                        </p:tgtEl>
                                        <p:attrNameLst>
                                          <p:attrName>ppt_y</p:attrName>
                                        </p:attrNameLst>
                                      </p:cBhvr>
                                      <p:tavLst>
                                        <p:tav tm="0">
                                          <p:val>
                                            <p:strVal val="ppt_y"/>
                                          </p:val>
                                        </p:tav>
                                        <p:tav tm="100000">
                                          <p:val>
                                            <p:fltVal val="0.5"/>
                                          </p:val>
                                        </p:tav>
                                      </p:tavLst>
                                    </p:anim>
                                    <p:set>
                                      <p:cBhvr>
                                        <p:cTn id="108" dur="1" fill="hold">
                                          <p:stCondLst>
                                            <p:cond delay="4999"/>
                                          </p:stCondLst>
                                        </p:cTn>
                                        <p:tgtEl>
                                          <p:spTgt spid="10"/>
                                        </p:tgtEl>
                                        <p:attrNameLst>
                                          <p:attrName>style.visibility</p:attrName>
                                        </p:attrNameLst>
                                      </p:cBhvr>
                                      <p:to>
                                        <p:strVal val="hidden"/>
                                      </p:to>
                                    </p:set>
                                  </p:childTnLst>
                                </p:cTn>
                              </p:par>
                              <p:par>
                                <p:cTn id="109" presetID="23" presetClass="exit" presetSubtype="544" fill="hold" nodeType="withEffect">
                                  <p:stCondLst>
                                    <p:cond delay="0"/>
                                  </p:stCondLst>
                                  <p:childTnLst>
                                    <p:anim calcmode="lin" valueType="num">
                                      <p:cBhvr>
                                        <p:cTn id="110" dur="5000"/>
                                        <p:tgtEl>
                                          <p:spTgt spid="11"/>
                                        </p:tgtEl>
                                        <p:attrNameLst>
                                          <p:attrName>ppt_w</p:attrName>
                                        </p:attrNameLst>
                                      </p:cBhvr>
                                      <p:tavLst>
                                        <p:tav tm="0">
                                          <p:val>
                                            <p:strVal val="ppt_w"/>
                                          </p:val>
                                        </p:tav>
                                        <p:tav tm="100000">
                                          <p:val>
                                            <p:fltVal val="0"/>
                                          </p:val>
                                        </p:tav>
                                      </p:tavLst>
                                    </p:anim>
                                    <p:anim calcmode="lin" valueType="num">
                                      <p:cBhvr>
                                        <p:cTn id="111" dur="5000"/>
                                        <p:tgtEl>
                                          <p:spTgt spid="11"/>
                                        </p:tgtEl>
                                        <p:attrNameLst>
                                          <p:attrName>ppt_h</p:attrName>
                                        </p:attrNameLst>
                                      </p:cBhvr>
                                      <p:tavLst>
                                        <p:tav tm="0">
                                          <p:val>
                                            <p:strVal val="ppt_h"/>
                                          </p:val>
                                        </p:tav>
                                        <p:tav tm="100000">
                                          <p:val>
                                            <p:fltVal val="0"/>
                                          </p:val>
                                        </p:tav>
                                      </p:tavLst>
                                    </p:anim>
                                    <p:anim calcmode="lin" valueType="num">
                                      <p:cBhvr>
                                        <p:cTn id="112" dur="5000"/>
                                        <p:tgtEl>
                                          <p:spTgt spid="11"/>
                                        </p:tgtEl>
                                        <p:attrNameLst>
                                          <p:attrName>ppt_x</p:attrName>
                                        </p:attrNameLst>
                                      </p:cBhvr>
                                      <p:tavLst>
                                        <p:tav tm="0">
                                          <p:val>
                                            <p:strVal val="ppt_x"/>
                                          </p:val>
                                        </p:tav>
                                        <p:tav tm="100000">
                                          <p:val>
                                            <p:fltVal val="0.5"/>
                                          </p:val>
                                        </p:tav>
                                      </p:tavLst>
                                    </p:anim>
                                    <p:anim calcmode="lin" valueType="num">
                                      <p:cBhvr>
                                        <p:cTn id="113" dur="5000"/>
                                        <p:tgtEl>
                                          <p:spTgt spid="11"/>
                                        </p:tgtEl>
                                        <p:attrNameLst>
                                          <p:attrName>ppt_y</p:attrName>
                                        </p:attrNameLst>
                                      </p:cBhvr>
                                      <p:tavLst>
                                        <p:tav tm="0">
                                          <p:val>
                                            <p:strVal val="ppt_y"/>
                                          </p:val>
                                        </p:tav>
                                        <p:tav tm="100000">
                                          <p:val>
                                            <p:fltVal val="0.5"/>
                                          </p:val>
                                        </p:tav>
                                      </p:tavLst>
                                    </p:anim>
                                    <p:set>
                                      <p:cBhvr>
                                        <p:cTn id="114" dur="1" fill="hold">
                                          <p:stCondLst>
                                            <p:cond delay="4999"/>
                                          </p:stCondLst>
                                        </p:cTn>
                                        <p:tgtEl>
                                          <p:spTgt spid="11"/>
                                        </p:tgtEl>
                                        <p:attrNameLst>
                                          <p:attrName>style.visibility</p:attrName>
                                        </p:attrNameLst>
                                      </p:cBhvr>
                                      <p:to>
                                        <p:strVal val="hidden"/>
                                      </p:to>
                                    </p:set>
                                  </p:childTnLst>
                                </p:cTn>
                              </p:par>
                              <p:par>
                                <p:cTn id="115" presetID="23" presetClass="exit" presetSubtype="544" fill="hold" nodeType="withEffect">
                                  <p:stCondLst>
                                    <p:cond delay="0"/>
                                  </p:stCondLst>
                                  <p:childTnLst>
                                    <p:anim calcmode="lin" valueType="num">
                                      <p:cBhvr>
                                        <p:cTn id="116" dur="5000"/>
                                        <p:tgtEl>
                                          <p:spTgt spid="12"/>
                                        </p:tgtEl>
                                        <p:attrNameLst>
                                          <p:attrName>ppt_w</p:attrName>
                                        </p:attrNameLst>
                                      </p:cBhvr>
                                      <p:tavLst>
                                        <p:tav tm="0">
                                          <p:val>
                                            <p:strVal val="ppt_w"/>
                                          </p:val>
                                        </p:tav>
                                        <p:tav tm="100000">
                                          <p:val>
                                            <p:fltVal val="0"/>
                                          </p:val>
                                        </p:tav>
                                      </p:tavLst>
                                    </p:anim>
                                    <p:anim calcmode="lin" valueType="num">
                                      <p:cBhvr>
                                        <p:cTn id="117" dur="5000"/>
                                        <p:tgtEl>
                                          <p:spTgt spid="12"/>
                                        </p:tgtEl>
                                        <p:attrNameLst>
                                          <p:attrName>ppt_h</p:attrName>
                                        </p:attrNameLst>
                                      </p:cBhvr>
                                      <p:tavLst>
                                        <p:tav tm="0">
                                          <p:val>
                                            <p:strVal val="ppt_h"/>
                                          </p:val>
                                        </p:tav>
                                        <p:tav tm="100000">
                                          <p:val>
                                            <p:fltVal val="0"/>
                                          </p:val>
                                        </p:tav>
                                      </p:tavLst>
                                    </p:anim>
                                    <p:anim calcmode="lin" valueType="num">
                                      <p:cBhvr>
                                        <p:cTn id="118" dur="5000"/>
                                        <p:tgtEl>
                                          <p:spTgt spid="12"/>
                                        </p:tgtEl>
                                        <p:attrNameLst>
                                          <p:attrName>ppt_x</p:attrName>
                                        </p:attrNameLst>
                                      </p:cBhvr>
                                      <p:tavLst>
                                        <p:tav tm="0">
                                          <p:val>
                                            <p:strVal val="ppt_x"/>
                                          </p:val>
                                        </p:tav>
                                        <p:tav tm="100000">
                                          <p:val>
                                            <p:fltVal val="0.5"/>
                                          </p:val>
                                        </p:tav>
                                      </p:tavLst>
                                    </p:anim>
                                    <p:anim calcmode="lin" valueType="num">
                                      <p:cBhvr>
                                        <p:cTn id="119" dur="5000"/>
                                        <p:tgtEl>
                                          <p:spTgt spid="12"/>
                                        </p:tgtEl>
                                        <p:attrNameLst>
                                          <p:attrName>ppt_y</p:attrName>
                                        </p:attrNameLst>
                                      </p:cBhvr>
                                      <p:tavLst>
                                        <p:tav tm="0">
                                          <p:val>
                                            <p:strVal val="ppt_y"/>
                                          </p:val>
                                        </p:tav>
                                        <p:tav tm="100000">
                                          <p:val>
                                            <p:fltVal val="0.5"/>
                                          </p:val>
                                        </p:tav>
                                      </p:tavLst>
                                    </p:anim>
                                    <p:set>
                                      <p:cBhvr>
                                        <p:cTn id="120" dur="1" fill="hold">
                                          <p:stCondLst>
                                            <p:cond delay="4999"/>
                                          </p:stCondLst>
                                        </p:cTn>
                                        <p:tgtEl>
                                          <p:spTgt spid="12"/>
                                        </p:tgtEl>
                                        <p:attrNameLst>
                                          <p:attrName>style.visibility</p:attrName>
                                        </p:attrNameLst>
                                      </p:cBhvr>
                                      <p:to>
                                        <p:strVal val="hidden"/>
                                      </p:to>
                                    </p:set>
                                  </p:childTnLst>
                                </p:cTn>
                              </p:par>
                              <p:par>
                                <p:cTn id="121" presetID="8" presetClass="emph" presetSubtype="0" fill="hold" nodeType="withEffect">
                                  <p:stCondLst>
                                    <p:cond delay="0"/>
                                  </p:stCondLst>
                                  <p:childTnLst>
                                    <p:animRot by="-21600000">
                                      <p:cBhvr>
                                        <p:cTn id="122" dur="5000" fill="hold"/>
                                        <p:tgtEl>
                                          <p:spTgt spid="5"/>
                                        </p:tgtEl>
                                        <p:attrNameLst>
                                          <p:attrName>r</p:attrName>
                                        </p:attrNameLst>
                                      </p:cBhvr>
                                    </p:animRot>
                                  </p:childTnLst>
                                </p:cTn>
                              </p:par>
                              <p:par>
                                <p:cTn id="123" presetID="8" presetClass="emph" presetSubtype="0" fill="hold" nodeType="withEffect">
                                  <p:stCondLst>
                                    <p:cond delay="0"/>
                                  </p:stCondLst>
                                  <p:childTnLst>
                                    <p:animRot by="-21600000">
                                      <p:cBhvr>
                                        <p:cTn id="124" dur="5000" fill="hold"/>
                                        <p:tgtEl>
                                          <p:spTgt spid="6"/>
                                        </p:tgtEl>
                                        <p:attrNameLst>
                                          <p:attrName>r</p:attrName>
                                        </p:attrNameLst>
                                      </p:cBhvr>
                                    </p:animRot>
                                  </p:childTnLst>
                                </p:cTn>
                              </p:par>
                              <p:par>
                                <p:cTn id="125" presetID="8" presetClass="emph" presetSubtype="0" fill="hold" nodeType="withEffect">
                                  <p:stCondLst>
                                    <p:cond delay="0"/>
                                  </p:stCondLst>
                                  <p:childTnLst>
                                    <p:animRot by="-21600000">
                                      <p:cBhvr>
                                        <p:cTn id="126" dur="5000" fill="hold"/>
                                        <p:tgtEl>
                                          <p:spTgt spid="7"/>
                                        </p:tgtEl>
                                        <p:attrNameLst>
                                          <p:attrName>r</p:attrName>
                                        </p:attrNameLst>
                                      </p:cBhvr>
                                    </p:animRot>
                                  </p:childTnLst>
                                </p:cTn>
                              </p:par>
                              <p:par>
                                <p:cTn id="127" presetID="8" presetClass="emph" presetSubtype="0" fill="hold" nodeType="withEffect">
                                  <p:stCondLst>
                                    <p:cond delay="0"/>
                                  </p:stCondLst>
                                  <p:childTnLst>
                                    <p:animRot by="-21600000">
                                      <p:cBhvr>
                                        <p:cTn id="128" dur="5000" fill="hold"/>
                                        <p:tgtEl>
                                          <p:spTgt spid="8"/>
                                        </p:tgtEl>
                                        <p:attrNameLst>
                                          <p:attrName>r</p:attrName>
                                        </p:attrNameLst>
                                      </p:cBhvr>
                                    </p:animRot>
                                  </p:childTnLst>
                                </p:cTn>
                              </p:par>
                              <p:par>
                                <p:cTn id="129" presetID="8" presetClass="emph" presetSubtype="0" fill="hold" nodeType="withEffect">
                                  <p:stCondLst>
                                    <p:cond delay="0"/>
                                  </p:stCondLst>
                                  <p:childTnLst>
                                    <p:animRot by="-21600000">
                                      <p:cBhvr>
                                        <p:cTn id="130" dur="5000" fill="hold"/>
                                        <p:tgtEl>
                                          <p:spTgt spid="9"/>
                                        </p:tgtEl>
                                        <p:attrNameLst>
                                          <p:attrName>r</p:attrName>
                                        </p:attrNameLst>
                                      </p:cBhvr>
                                    </p:animRot>
                                  </p:childTnLst>
                                </p:cTn>
                              </p:par>
                              <p:par>
                                <p:cTn id="131" presetID="8" presetClass="emph" presetSubtype="0" fill="hold" nodeType="withEffect">
                                  <p:stCondLst>
                                    <p:cond delay="0"/>
                                  </p:stCondLst>
                                  <p:childTnLst>
                                    <p:animRot by="-21600000">
                                      <p:cBhvr>
                                        <p:cTn id="132" dur="5000" fill="hold"/>
                                        <p:tgtEl>
                                          <p:spTgt spid="10"/>
                                        </p:tgtEl>
                                        <p:attrNameLst>
                                          <p:attrName>r</p:attrName>
                                        </p:attrNameLst>
                                      </p:cBhvr>
                                    </p:animRot>
                                  </p:childTnLst>
                                </p:cTn>
                              </p:par>
                              <p:par>
                                <p:cTn id="133" presetID="8" presetClass="emph" presetSubtype="0" fill="hold" nodeType="withEffect">
                                  <p:stCondLst>
                                    <p:cond delay="0"/>
                                  </p:stCondLst>
                                  <p:childTnLst>
                                    <p:animRot by="-21600000">
                                      <p:cBhvr>
                                        <p:cTn id="134" dur="5000" fill="hold"/>
                                        <p:tgtEl>
                                          <p:spTgt spid="11"/>
                                        </p:tgtEl>
                                        <p:attrNameLst>
                                          <p:attrName>r</p:attrName>
                                        </p:attrNameLst>
                                      </p:cBhvr>
                                    </p:animRot>
                                  </p:childTnLst>
                                </p:cTn>
                              </p:par>
                              <p:par>
                                <p:cTn id="135" presetID="8" presetClass="emph" presetSubtype="0" fill="hold" nodeType="withEffect">
                                  <p:stCondLst>
                                    <p:cond delay="0"/>
                                  </p:stCondLst>
                                  <p:childTnLst>
                                    <p:animRot by="-21600000">
                                      <p:cBhvr>
                                        <p:cTn id="136" dur="5000" fill="hold"/>
                                        <p:tgtEl>
                                          <p:spTgt spid="12"/>
                                        </p:tgtEl>
                                        <p:attrNameLst>
                                          <p:attrName>r</p:attrName>
                                        </p:attrNameLst>
                                      </p:cBhvr>
                                    </p:animRot>
                                  </p:childTnLst>
                                </p:cTn>
                              </p:par>
                              <p:par>
                                <p:cTn id="137" presetID="23" presetClass="entr" presetSubtype="288" fill="hold" nodeType="withEffect">
                                  <p:stCondLst>
                                    <p:cond delay="0"/>
                                  </p:stCondLst>
                                  <p:childTnLst>
                                    <p:set>
                                      <p:cBhvr>
                                        <p:cTn id="138" dur="1" fill="hold">
                                          <p:stCondLst>
                                            <p:cond delay="0"/>
                                          </p:stCondLst>
                                        </p:cTn>
                                        <p:tgtEl>
                                          <p:spTgt spid="4"/>
                                        </p:tgtEl>
                                        <p:attrNameLst>
                                          <p:attrName>style.visibility</p:attrName>
                                        </p:attrNameLst>
                                      </p:cBhvr>
                                      <p:to>
                                        <p:strVal val="visible"/>
                                      </p:to>
                                    </p:set>
                                    <p:anim calcmode="lin" valueType="num">
                                      <p:cBhvr>
                                        <p:cTn id="139" dur="3000" fill="hold"/>
                                        <p:tgtEl>
                                          <p:spTgt spid="4"/>
                                        </p:tgtEl>
                                        <p:attrNameLst>
                                          <p:attrName>ppt_w</p:attrName>
                                        </p:attrNameLst>
                                      </p:cBhvr>
                                      <p:tavLst>
                                        <p:tav tm="0">
                                          <p:val>
                                            <p:strVal val="4/3*#ppt_w"/>
                                          </p:val>
                                        </p:tav>
                                        <p:tav tm="100000">
                                          <p:val>
                                            <p:strVal val="#ppt_w"/>
                                          </p:val>
                                        </p:tav>
                                      </p:tavLst>
                                    </p:anim>
                                    <p:anim calcmode="lin" valueType="num">
                                      <p:cBhvr>
                                        <p:cTn id="140" dur="3000" fill="hold"/>
                                        <p:tgtEl>
                                          <p:spTgt spid="4"/>
                                        </p:tgtEl>
                                        <p:attrNameLst>
                                          <p:attrName>ppt_h</p:attrName>
                                        </p:attrNameLst>
                                      </p:cBhvr>
                                      <p:tavLst>
                                        <p:tav tm="0">
                                          <p:val>
                                            <p:strVal val="4/3*#ppt_h"/>
                                          </p:val>
                                        </p:tav>
                                        <p:tav tm="100000">
                                          <p:val>
                                            <p:strVal val="#ppt_h"/>
                                          </p:val>
                                        </p:tav>
                                      </p:tavLst>
                                    </p:anim>
                                  </p:childTnLst>
                                </p:cTn>
                              </p:par>
                              <p:par>
                                <p:cTn id="141" presetID="21" presetClass="entr" presetSubtype="8" fill="hold" nodeType="withEffect">
                                  <p:stCondLst>
                                    <p:cond delay="0"/>
                                  </p:stCondLst>
                                  <p:childTnLst>
                                    <p:set>
                                      <p:cBhvr>
                                        <p:cTn id="142" dur="1" fill="hold">
                                          <p:stCondLst>
                                            <p:cond delay="0"/>
                                          </p:stCondLst>
                                        </p:cTn>
                                        <p:tgtEl>
                                          <p:spTgt spid="4"/>
                                        </p:tgtEl>
                                        <p:attrNameLst>
                                          <p:attrName>style.visibility</p:attrName>
                                        </p:attrNameLst>
                                      </p:cBhvr>
                                      <p:to>
                                        <p:strVal val="visible"/>
                                      </p:to>
                                    </p:set>
                                    <p:animEffect transition="in" filter="wheel(8)">
                                      <p:cBhvr>
                                        <p:cTn id="143"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a:blipFill dpi="0" rotWithShape="1">
            <a:blip r:embed="rId2"/>
            <a:srcRect/>
            <a:stretch>
              <a:fillRect/>
            </a:stretch>
          </a:blipFill>
        </p:spPr>
        <p:txBody>
          <a:bodyPr/>
          <a:lstStyle/>
          <a:p>
            <a:endParaRPr lang="es-ES" dirty="0"/>
          </a:p>
        </p:txBody>
      </p:sp>
      <p:pic>
        <p:nvPicPr>
          <p:cNvPr id="11" name="10 Imagen" descr="Imagen1.png"/>
          <p:cNvPicPr>
            <a:picLocks noChangeAspect="1"/>
          </p:cNvPicPr>
          <p:nvPr/>
        </p:nvPicPr>
        <p:blipFill>
          <a:blip r:embed="rId3"/>
          <a:srcRect l="3906" t="2532" r="3906" b="2531"/>
          <a:stretch>
            <a:fillRect/>
          </a:stretch>
        </p:blipFill>
        <p:spPr>
          <a:xfrm>
            <a:off x="0" y="571480"/>
            <a:ext cx="9144000" cy="5715040"/>
          </a:xfrm>
          <a:prstGeom prst="rect">
            <a:avLst/>
          </a:prstGeom>
        </p:spPr>
      </p:pic>
      <p:sp>
        <p:nvSpPr>
          <p:cNvPr id="4" name="3 CuadroTexto"/>
          <p:cNvSpPr txBox="1"/>
          <p:nvPr/>
        </p:nvSpPr>
        <p:spPr>
          <a:xfrm>
            <a:off x="2214546" y="1000108"/>
            <a:ext cx="3639138" cy="800219"/>
          </a:xfrm>
          <a:prstGeom prst="rect">
            <a:avLst/>
          </a:prstGeom>
          <a:noFill/>
        </p:spPr>
        <p:txBody>
          <a:bodyPr wrap="none" rtlCol="0">
            <a:spAutoFit/>
          </a:bodyPr>
          <a:lstStyle/>
          <a:p>
            <a:r>
              <a:rPr lang="es-ES" sz="2800" b="1" dirty="0" smtClean="0">
                <a:solidFill>
                  <a:schemeClr val="bg1"/>
                </a:solidFill>
                <a:latin typeface="Harrington" pitchFamily="82" charset="0"/>
              </a:rPr>
              <a:t>Amenazas de la cebra</a:t>
            </a:r>
          </a:p>
          <a:p>
            <a:endParaRPr lang="es-ES" dirty="0"/>
          </a:p>
        </p:txBody>
      </p:sp>
      <p:sp>
        <p:nvSpPr>
          <p:cNvPr id="5" name="4 CuadroTexto"/>
          <p:cNvSpPr txBox="1"/>
          <p:nvPr/>
        </p:nvSpPr>
        <p:spPr>
          <a:xfrm>
            <a:off x="2500298" y="1643050"/>
            <a:ext cx="3357586" cy="3139321"/>
          </a:xfrm>
          <a:prstGeom prst="rect">
            <a:avLst/>
          </a:prstGeom>
          <a:noFill/>
        </p:spPr>
        <p:txBody>
          <a:bodyPr wrap="square" rtlCol="0">
            <a:spAutoFit/>
          </a:bodyPr>
          <a:lstStyle/>
          <a:p>
            <a:r>
              <a:rPr lang="es-ES" dirty="0" smtClean="0">
                <a:solidFill>
                  <a:schemeClr val="bg1"/>
                </a:solidFill>
                <a:latin typeface="Agency FB" pitchFamily="34" charset="0"/>
              </a:rPr>
              <a:t>Las cebras tienen que enfrentar a sus depredadores naturales, que son los grandes felinos habitantes de sus zonas de distribución. No obstante, sus poblaciones se han reducido como consecuencia de la caza para obtener su piel y su carne y de la pérdida y fragmentación de su hábitat natural por la urbanización y las prácticas agrícolas. Esta situación es especialmente grave para las poblaciones del norte.</a:t>
            </a:r>
          </a:p>
          <a:p>
            <a:endParaRPr lang="es-ES" dirty="0">
              <a:solidFill>
                <a:schemeClr val="bg1"/>
              </a:solidFill>
              <a:latin typeface="Agency FB" pitchFamily="34" charset="0"/>
            </a:endParaRPr>
          </a:p>
        </p:txBody>
      </p:sp>
      <p:pic>
        <p:nvPicPr>
          <p:cNvPr id="6" name="5 Imagen" descr="image005.jpg"/>
          <p:cNvPicPr>
            <a:picLocks noChangeAspect="1"/>
          </p:cNvPicPr>
          <p:nvPr/>
        </p:nvPicPr>
        <p:blipFill>
          <a:blip r:embed="rId4"/>
          <a:stretch>
            <a:fillRect/>
          </a:stretch>
        </p:blipFill>
        <p:spPr>
          <a:xfrm>
            <a:off x="-500098" y="0"/>
            <a:ext cx="10072758" cy="6858000"/>
          </a:xfrm>
          <a:prstGeom prst="rect">
            <a:avLst/>
          </a:prstGeom>
        </p:spPr>
      </p:pic>
    </p:spTree>
  </p:cSld>
  <p:clrMapOvr>
    <a:masterClrMapping/>
  </p:clrMapOvr>
  <p:transition advTm="3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withEffect">
                                  <p:stCondLst>
                                    <p:cond delay="0"/>
                                  </p:stCondLst>
                                  <p:childTnLst>
                                    <p:set>
                                      <p:cBhvr rctx="PPT">
                                        <p:cTn id="6" dur="indefinite"/>
                                        <p:tgtEl>
                                          <p:spTgt spid="6"/>
                                        </p:tgtEl>
                                        <p:attrNameLst>
                                          <p:attrName>style.opacity</p:attrName>
                                        </p:attrNameLst>
                                      </p:cBhvr>
                                      <p:to>
                                        <p:strVal val="0"/>
                                      </p:to>
                                    </p:set>
                                    <p:animEffect filter="image" prLst="opacity: 0">
                                      <p:cBhvr rctx="IE">
                                        <p:cTn id="7" dur="indefinite"/>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chemeClr val="accent3">
                  <a:lumMod val="50000"/>
                  <a:shade val="30000"/>
                  <a:satMod val="115000"/>
                </a:schemeClr>
              </a:gs>
              <a:gs pos="50000">
                <a:schemeClr val="accent3">
                  <a:lumMod val="50000"/>
                  <a:shade val="67500"/>
                  <a:satMod val="115000"/>
                </a:schemeClr>
              </a:gs>
              <a:gs pos="100000">
                <a:schemeClr val="accent3">
                  <a:lumMod val="50000"/>
                  <a:shade val="100000"/>
                  <a:satMod val="115000"/>
                </a:schemeClr>
              </a:gs>
            </a:gsLst>
            <a:lin ang="16200000" scaled="1"/>
            <a:tileRect/>
          </a:gradFill>
        </p:spPr>
        <p:txBody>
          <a:bodyPr/>
          <a:lstStyle/>
          <a:p>
            <a:endParaRPr lang="es-ES" dirty="0"/>
          </a:p>
        </p:txBody>
      </p:sp>
      <p:pic>
        <p:nvPicPr>
          <p:cNvPr id="4" name="3 Imagen" descr="44cd3f7417233b2cc3f981417d56c326.jpg"/>
          <p:cNvPicPr>
            <a:picLocks noChangeAspect="1"/>
          </p:cNvPicPr>
          <p:nvPr/>
        </p:nvPicPr>
        <p:blipFill>
          <a:blip r:embed="rId2"/>
          <a:stretch>
            <a:fillRect/>
          </a:stretch>
        </p:blipFill>
        <p:spPr>
          <a:xfrm>
            <a:off x="0" y="0"/>
            <a:ext cx="9144000" cy="6844632"/>
          </a:xfrm>
          <a:prstGeom prst="rect">
            <a:avLst/>
          </a:prstGeom>
        </p:spPr>
      </p:pic>
      <p:pic>
        <p:nvPicPr>
          <p:cNvPr id="5" name="4 Imagen" descr="9933d4b1.png"/>
          <p:cNvPicPr>
            <a:picLocks noChangeAspect="1"/>
          </p:cNvPicPr>
          <p:nvPr/>
        </p:nvPicPr>
        <p:blipFill>
          <a:blip r:embed="rId3">
            <a:duotone>
              <a:schemeClr val="accent3">
                <a:shade val="45000"/>
                <a:satMod val="135000"/>
              </a:schemeClr>
              <a:prstClr val="white"/>
            </a:duotone>
            <a:lum bright="30000" contrast="40000"/>
          </a:blip>
          <a:srcRect l="9373" t="22495" b="23142"/>
          <a:stretch>
            <a:fillRect/>
          </a:stretch>
        </p:blipFill>
        <p:spPr>
          <a:xfrm>
            <a:off x="0" y="2214554"/>
            <a:ext cx="2071670" cy="1214446"/>
          </a:xfrm>
          <a:prstGeom prst="rect">
            <a:avLst/>
          </a:prstGeom>
        </p:spPr>
      </p:pic>
      <p:pic>
        <p:nvPicPr>
          <p:cNvPr id="6" name="5 Imagen" descr="9933d4b1.png"/>
          <p:cNvPicPr>
            <a:picLocks noChangeAspect="1"/>
          </p:cNvPicPr>
          <p:nvPr/>
        </p:nvPicPr>
        <p:blipFill>
          <a:blip r:embed="rId3">
            <a:duotone>
              <a:schemeClr val="accent3">
                <a:shade val="45000"/>
                <a:satMod val="135000"/>
              </a:schemeClr>
              <a:prstClr val="white"/>
            </a:duotone>
            <a:lum bright="30000" contrast="40000"/>
          </a:blip>
          <a:srcRect l="9373" t="22495" b="23142"/>
          <a:stretch>
            <a:fillRect/>
          </a:stretch>
        </p:blipFill>
        <p:spPr>
          <a:xfrm flipV="1">
            <a:off x="0" y="3357562"/>
            <a:ext cx="2000264" cy="1276360"/>
          </a:xfrm>
          <a:prstGeom prst="rect">
            <a:avLst/>
          </a:prstGeom>
        </p:spPr>
      </p:pic>
      <p:pic>
        <p:nvPicPr>
          <p:cNvPr id="7" name="6 Imagen" descr="9933d4b1.png"/>
          <p:cNvPicPr>
            <a:picLocks noChangeAspect="1"/>
          </p:cNvPicPr>
          <p:nvPr/>
        </p:nvPicPr>
        <p:blipFill>
          <a:blip r:embed="rId3">
            <a:duotone>
              <a:schemeClr val="accent3">
                <a:shade val="45000"/>
                <a:satMod val="135000"/>
              </a:schemeClr>
              <a:prstClr val="white"/>
            </a:duotone>
            <a:lum bright="30000" contrast="40000"/>
          </a:blip>
          <a:srcRect l="9373" t="22495" b="23142"/>
          <a:stretch>
            <a:fillRect/>
          </a:stretch>
        </p:blipFill>
        <p:spPr>
          <a:xfrm>
            <a:off x="857224" y="2214554"/>
            <a:ext cx="2071670" cy="1214446"/>
          </a:xfrm>
          <a:prstGeom prst="rect">
            <a:avLst/>
          </a:prstGeom>
        </p:spPr>
      </p:pic>
      <p:pic>
        <p:nvPicPr>
          <p:cNvPr id="8" name="7 Imagen" descr="9933d4b1.png"/>
          <p:cNvPicPr>
            <a:picLocks noChangeAspect="1"/>
          </p:cNvPicPr>
          <p:nvPr/>
        </p:nvPicPr>
        <p:blipFill>
          <a:blip r:embed="rId3">
            <a:duotone>
              <a:schemeClr val="accent3">
                <a:shade val="45000"/>
                <a:satMod val="135000"/>
              </a:schemeClr>
              <a:prstClr val="white"/>
            </a:duotone>
            <a:lum bright="30000" contrast="40000"/>
          </a:blip>
          <a:srcRect l="9373" t="22495" b="23142"/>
          <a:stretch>
            <a:fillRect/>
          </a:stretch>
        </p:blipFill>
        <p:spPr>
          <a:xfrm flipV="1">
            <a:off x="857224" y="3357562"/>
            <a:ext cx="2000264" cy="1276360"/>
          </a:xfrm>
          <a:prstGeom prst="rect">
            <a:avLst/>
          </a:prstGeom>
        </p:spPr>
      </p:pic>
      <p:pic>
        <p:nvPicPr>
          <p:cNvPr id="9" name="8 Imagen" descr="9933d4b1.png"/>
          <p:cNvPicPr>
            <a:picLocks noChangeAspect="1"/>
          </p:cNvPicPr>
          <p:nvPr/>
        </p:nvPicPr>
        <p:blipFill>
          <a:blip r:embed="rId3">
            <a:duotone>
              <a:schemeClr val="accent3">
                <a:shade val="45000"/>
                <a:satMod val="135000"/>
              </a:schemeClr>
              <a:prstClr val="white"/>
            </a:duotone>
            <a:lum bright="30000" contrast="40000"/>
          </a:blip>
          <a:srcRect l="9373" t="22495" b="23142"/>
          <a:stretch>
            <a:fillRect/>
          </a:stretch>
        </p:blipFill>
        <p:spPr>
          <a:xfrm>
            <a:off x="1714512" y="2214554"/>
            <a:ext cx="2071670" cy="1214446"/>
          </a:xfrm>
          <a:prstGeom prst="rect">
            <a:avLst/>
          </a:prstGeom>
        </p:spPr>
      </p:pic>
      <p:pic>
        <p:nvPicPr>
          <p:cNvPr id="10" name="9 Imagen" descr="9933d4b1.png"/>
          <p:cNvPicPr>
            <a:picLocks noChangeAspect="1"/>
          </p:cNvPicPr>
          <p:nvPr/>
        </p:nvPicPr>
        <p:blipFill>
          <a:blip r:embed="rId3">
            <a:duotone>
              <a:schemeClr val="accent3">
                <a:shade val="45000"/>
                <a:satMod val="135000"/>
              </a:schemeClr>
              <a:prstClr val="white"/>
            </a:duotone>
            <a:lum bright="30000" contrast="40000"/>
          </a:blip>
          <a:srcRect l="9373" t="22495" b="23142"/>
          <a:stretch>
            <a:fillRect/>
          </a:stretch>
        </p:blipFill>
        <p:spPr>
          <a:xfrm flipV="1">
            <a:off x="1714512" y="3357562"/>
            <a:ext cx="2000264" cy="1276360"/>
          </a:xfrm>
          <a:prstGeom prst="rect">
            <a:avLst/>
          </a:prstGeom>
        </p:spPr>
      </p:pic>
      <p:pic>
        <p:nvPicPr>
          <p:cNvPr id="11" name="10 Imagen" descr="9933d4b1.png"/>
          <p:cNvPicPr>
            <a:picLocks noChangeAspect="1"/>
          </p:cNvPicPr>
          <p:nvPr/>
        </p:nvPicPr>
        <p:blipFill>
          <a:blip r:embed="rId3">
            <a:duotone>
              <a:schemeClr val="accent3">
                <a:shade val="45000"/>
                <a:satMod val="135000"/>
              </a:schemeClr>
              <a:prstClr val="white"/>
            </a:duotone>
            <a:lum bright="30000" contrast="40000"/>
          </a:blip>
          <a:srcRect l="9373" t="22495" b="23142"/>
          <a:stretch>
            <a:fillRect/>
          </a:stretch>
        </p:blipFill>
        <p:spPr>
          <a:xfrm>
            <a:off x="2571736" y="2214554"/>
            <a:ext cx="2071670" cy="1214446"/>
          </a:xfrm>
          <a:prstGeom prst="rect">
            <a:avLst/>
          </a:prstGeom>
        </p:spPr>
      </p:pic>
      <p:pic>
        <p:nvPicPr>
          <p:cNvPr id="12" name="11 Imagen" descr="9933d4b1.png"/>
          <p:cNvPicPr>
            <a:picLocks noChangeAspect="1"/>
          </p:cNvPicPr>
          <p:nvPr/>
        </p:nvPicPr>
        <p:blipFill>
          <a:blip r:embed="rId3">
            <a:duotone>
              <a:schemeClr val="accent3">
                <a:shade val="45000"/>
                <a:satMod val="135000"/>
              </a:schemeClr>
              <a:prstClr val="white"/>
            </a:duotone>
            <a:lum bright="30000" contrast="40000"/>
          </a:blip>
          <a:srcRect l="9373" t="22495" b="23142"/>
          <a:stretch>
            <a:fillRect/>
          </a:stretch>
        </p:blipFill>
        <p:spPr>
          <a:xfrm flipV="1">
            <a:off x="2571736" y="3357562"/>
            <a:ext cx="2000264" cy="1276360"/>
          </a:xfrm>
          <a:prstGeom prst="rect">
            <a:avLst/>
          </a:prstGeom>
        </p:spPr>
      </p:pic>
      <p:pic>
        <p:nvPicPr>
          <p:cNvPr id="13" name="12 Imagen" descr="9933d4b1.png"/>
          <p:cNvPicPr>
            <a:picLocks noChangeAspect="1"/>
          </p:cNvPicPr>
          <p:nvPr/>
        </p:nvPicPr>
        <p:blipFill>
          <a:blip r:embed="rId3">
            <a:duotone>
              <a:schemeClr val="accent3">
                <a:shade val="45000"/>
                <a:satMod val="135000"/>
              </a:schemeClr>
              <a:prstClr val="white"/>
            </a:duotone>
            <a:lum bright="30000" contrast="40000"/>
          </a:blip>
          <a:srcRect l="9373" t="22495" b="23142"/>
          <a:stretch>
            <a:fillRect/>
          </a:stretch>
        </p:blipFill>
        <p:spPr>
          <a:xfrm>
            <a:off x="3357586" y="2214554"/>
            <a:ext cx="2071670" cy="1214446"/>
          </a:xfrm>
          <a:prstGeom prst="rect">
            <a:avLst/>
          </a:prstGeom>
        </p:spPr>
      </p:pic>
      <p:pic>
        <p:nvPicPr>
          <p:cNvPr id="14" name="13 Imagen" descr="9933d4b1.png"/>
          <p:cNvPicPr>
            <a:picLocks noChangeAspect="1"/>
          </p:cNvPicPr>
          <p:nvPr/>
        </p:nvPicPr>
        <p:blipFill>
          <a:blip r:embed="rId3">
            <a:duotone>
              <a:schemeClr val="accent3">
                <a:shade val="45000"/>
                <a:satMod val="135000"/>
              </a:schemeClr>
              <a:prstClr val="white"/>
            </a:duotone>
            <a:lum bright="30000" contrast="40000"/>
          </a:blip>
          <a:srcRect l="9373" t="22495" b="23142"/>
          <a:stretch>
            <a:fillRect/>
          </a:stretch>
        </p:blipFill>
        <p:spPr>
          <a:xfrm flipV="1">
            <a:off x="3357586" y="3357562"/>
            <a:ext cx="2000264" cy="1276360"/>
          </a:xfrm>
          <a:prstGeom prst="rect">
            <a:avLst/>
          </a:prstGeom>
        </p:spPr>
      </p:pic>
      <p:pic>
        <p:nvPicPr>
          <p:cNvPr id="15" name="14 Imagen" descr="9933d4b1.png"/>
          <p:cNvPicPr>
            <a:picLocks noChangeAspect="1"/>
          </p:cNvPicPr>
          <p:nvPr/>
        </p:nvPicPr>
        <p:blipFill>
          <a:blip r:embed="rId3">
            <a:duotone>
              <a:schemeClr val="accent3">
                <a:shade val="45000"/>
                <a:satMod val="135000"/>
              </a:schemeClr>
              <a:prstClr val="white"/>
            </a:duotone>
            <a:lum bright="30000" contrast="40000"/>
          </a:blip>
          <a:srcRect l="9373" t="22495" b="23142"/>
          <a:stretch>
            <a:fillRect/>
          </a:stretch>
        </p:blipFill>
        <p:spPr>
          <a:xfrm>
            <a:off x="4214810" y="2214554"/>
            <a:ext cx="2071670" cy="1214446"/>
          </a:xfrm>
          <a:prstGeom prst="rect">
            <a:avLst/>
          </a:prstGeom>
        </p:spPr>
      </p:pic>
      <p:pic>
        <p:nvPicPr>
          <p:cNvPr id="16" name="15 Imagen" descr="9933d4b1.png"/>
          <p:cNvPicPr>
            <a:picLocks noChangeAspect="1"/>
          </p:cNvPicPr>
          <p:nvPr/>
        </p:nvPicPr>
        <p:blipFill>
          <a:blip r:embed="rId3">
            <a:duotone>
              <a:schemeClr val="accent3">
                <a:shade val="45000"/>
                <a:satMod val="135000"/>
              </a:schemeClr>
              <a:prstClr val="white"/>
            </a:duotone>
            <a:lum bright="30000" contrast="40000"/>
          </a:blip>
          <a:srcRect l="9373" t="22495" b="23142"/>
          <a:stretch>
            <a:fillRect/>
          </a:stretch>
        </p:blipFill>
        <p:spPr>
          <a:xfrm flipV="1">
            <a:off x="4214810" y="3357562"/>
            <a:ext cx="2000264" cy="1276360"/>
          </a:xfrm>
          <a:prstGeom prst="rect">
            <a:avLst/>
          </a:prstGeom>
        </p:spPr>
      </p:pic>
      <p:pic>
        <p:nvPicPr>
          <p:cNvPr id="17" name="16 Imagen" descr="9933d4b1.png"/>
          <p:cNvPicPr>
            <a:picLocks noChangeAspect="1"/>
          </p:cNvPicPr>
          <p:nvPr/>
        </p:nvPicPr>
        <p:blipFill>
          <a:blip r:embed="rId3">
            <a:duotone>
              <a:schemeClr val="accent3">
                <a:shade val="45000"/>
                <a:satMod val="135000"/>
              </a:schemeClr>
              <a:prstClr val="white"/>
            </a:duotone>
            <a:lum bright="30000" contrast="40000"/>
          </a:blip>
          <a:srcRect l="9373" t="22495" b="23142"/>
          <a:stretch>
            <a:fillRect/>
          </a:stretch>
        </p:blipFill>
        <p:spPr>
          <a:xfrm>
            <a:off x="5072098" y="2214554"/>
            <a:ext cx="2071670" cy="1214446"/>
          </a:xfrm>
          <a:prstGeom prst="rect">
            <a:avLst/>
          </a:prstGeom>
        </p:spPr>
      </p:pic>
      <p:pic>
        <p:nvPicPr>
          <p:cNvPr id="18" name="17 Imagen" descr="9933d4b1.png"/>
          <p:cNvPicPr>
            <a:picLocks noChangeAspect="1"/>
          </p:cNvPicPr>
          <p:nvPr/>
        </p:nvPicPr>
        <p:blipFill>
          <a:blip r:embed="rId3">
            <a:duotone>
              <a:schemeClr val="accent3">
                <a:shade val="45000"/>
                <a:satMod val="135000"/>
              </a:schemeClr>
              <a:prstClr val="white"/>
            </a:duotone>
            <a:lum bright="30000" contrast="40000"/>
          </a:blip>
          <a:srcRect l="9373" t="22495" b="23142"/>
          <a:stretch>
            <a:fillRect/>
          </a:stretch>
        </p:blipFill>
        <p:spPr>
          <a:xfrm flipV="1">
            <a:off x="5072098" y="3357562"/>
            <a:ext cx="2000264" cy="1276360"/>
          </a:xfrm>
          <a:prstGeom prst="rect">
            <a:avLst/>
          </a:prstGeom>
        </p:spPr>
      </p:pic>
      <p:pic>
        <p:nvPicPr>
          <p:cNvPr id="19" name="18 Imagen" descr="9933d4b1.png"/>
          <p:cNvPicPr>
            <a:picLocks noChangeAspect="1"/>
          </p:cNvPicPr>
          <p:nvPr/>
        </p:nvPicPr>
        <p:blipFill>
          <a:blip r:embed="rId3">
            <a:duotone>
              <a:schemeClr val="accent3">
                <a:shade val="45000"/>
                <a:satMod val="135000"/>
              </a:schemeClr>
              <a:prstClr val="white"/>
            </a:duotone>
            <a:lum bright="30000" contrast="40000"/>
          </a:blip>
          <a:srcRect l="9373" t="22495" b="23142"/>
          <a:stretch>
            <a:fillRect/>
          </a:stretch>
        </p:blipFill>
        <p:spPr>
          <a:xfrm>
            <a:off x="5929322" y="2214554"/>
            <a:ext cx="2071670" cy="1214446"/>
          </a:xfrm>
          <a:prstGeom prst="rect">
            <a:avLst/>
          </a:prstGeom>
        </p:spPr>
      </p:pic>
      <p:pic>
        <p:nvPicPr>
          <p:cNvPr id="20" name="19 Imagen" descr="9933d4b1.png"/>
          <p:cNvPicPr>
            <a:picLocks noChangeAspect="1"/>
          </p:cNvPicPr>
          <p:nvPr/>
        </p:nvPicPr>
        <p:blipFill>
          <a:blip r:embed="rId3">
            <a:duotone>
              <a:schemeClr val="accent3">
                <a:shade val="45000"/>
                <a:satMod val="135000"/>
              </a:schemeClr>
              <a:prstClr val="white"/>
            </a:duotone>
            <a:lum bright="30000" contrast="40000"/>
          </a:blip>
          <a:srcRect l="9373" t="22495" b="23142"/>
          <a:stretch>
            <a:fillRect/>
          </a:stretch>
        </p:blipFill>
        <p:spPr>
          <a:xfrm flipV="1">
            <a:off x="5929322" y="3357562"/>
            <a:ext cx="2000264" cy="1276360"/>
          </a:xfrm>
          <a:prstGeom prst="rect">
            <a:avLst/>
          </a:prstGeom>
        </p:spPr>
      </p:pic>
      <p:pic>
        <p:nvPicPr>
          <p:cNvPr id="21" name="20 Imagen" descr="9933d4b1.png"/>
          <p:cNvPicPr>
            <a:picLocks noChangeAspect="1"/>
          </p:cNvPicPr>
          <p:nvPr/>
        </p:nvPicPr>
        <p:blipFill>
          <a:blip r:embed="rId3">
            <a:duotone>
              <a:schemeClr val="accent3">
                <a:shade val="45000"/>
                <a:satMod val="135000"/>
              </a:schemeClr>
              <a:prstClr val="white"/>
            </a:duotone>
            <a:lum bright="30000" contrast="40000"/>
          </a:blip>
          <a:srcRect l="9373" t="22495" b="23142"/>
          <a:stretch>
            <a:fillRect/>
          </a:stretch>
        </p:blipFill>
        <p:spPr>
          <a:xfrm>
            <a:off x="6715140" y="2214554"/>
            <a:ext cx="2071670" cy="1214446"/>
          </a:xfrm>
          <a:prstGeom prst="rect">
            <a:avLst/>
          </a:prstGeom>
        </p:spPr>
      </p:pic>
      <p:pic>
        <p:nvPicPr>
          <p:cNvPr id="22" name="21 Imagen" descr="9933d4b1.png"/>
          <p:cNvPicPr>
            <a:picLocks noChangeAspect="1"/>
          </p:cNvPicPr>
          <p:nvPr/>
        </p:nvPicPr>
        <p:blipFill>
          <a:blip r:embed="rId3">
            <a:duotone>
              <a:schemeClr val="accent3">
                <a:shade val="45000"/>
                <a:satMod val="135000"/>
              </a:schemeClr>
              <a:prstClr val="white"/>
            </a:duotone>
            <a:lum bright="30000" contrast="40000"/>
          </a:blip>
          <a:srcRect l="9373" t="22495" b="23142"/>
          <a:stretch>
            <a:fillRect/>
          </a:stretch>
        </p:blipFill>
        <p:spPr>
          <a:xfrm flipV="1">
            <a:off x="7358082" y="3286124"/>
            <a:ext cx="2000264" cy="1276360"/>
          </a:xfrm>
          <a:prstGeom prst="rect">
            <a:avLst/>
          </a:prstGeom>
        </p:spPr>
      </p:pic>
      <p:pic>
        <p:nvPicPr>
          <p:cNvPr id="23" name="22 Imagen" descr="9933d4b1.png"/>
          <p:cNvPicPr>
            <a:picLocks noChangeAspect="1"/>
          </p:cNvPicPr>
          <p:nvPr/>
        </p:nvPicPr>
        <p:blipFill>
          <a:blip r:embed="rId3">
            <a:duotone>
              <a:schemeClr val="accent3">
                <a:shade val="45000"/>
                <a:satMod val="135000"/>
              </a:schemeClr>
              <a:prstClr val="white"/>
            </a:duotone>
            <a:lum bright="30000" contrast="40000"/>
          </a:blip>
          <a:srcRect l="9373" t="22495" b="23142"/>
          <a:stretch>
            <a:fillRect/>
          </a:stretch>
        </p:blipFill>
        <p:spPr>
          <a:xfrm>
            <a:off x="7429456" y="2214554"/>
            <a:ext cx="2071670" cy="1214446"/>
          </a:xfrm>
          <a:prstGeom prst="rect">
            <a:avLst/>
          </a:prstGeom>
        </p:spPr>
      </p:pic>
      <p:pic>
        <p:nvPicPr>
          <p:cNvPr id="24" name="23 Imagen" descr="9933d4b1.png"/>
          <p:cNvPicPr>
            <a:picLocks noChangeAspect="1"/>
          </p:cNvPicPr>
          <p:nvPr/>
        </p:nvPicPr>
        <p:blipFill>
          <a:blip r:embed="rId3">
            <a:duotone>
              <a:schemeClr val="accent3">
                <a:shade val="45000"/>
                <a:satMod val="135000"/>
              </a:schemeClr>
              <a:prstClr val="white"/>
            </a:duotone>
            <a:lum bright="30000" contrast="40000"/>
          </a:blip>
          <a:srcRect l="9373" t="22495" b="23142"/>
          <a:stretch>
            <a:fillRect/>
          </a:stretch>
        </p:blipFill>
        <p:spPr>
          <a:xfrm flipV="1">
            <a:off x="6786578" y="3357562"/>
            <a:ext cx="2000264" cy="1276360"/>
          </a:xfrm>
          <a:prstGeom prst="rect">
            <a:avLst/>
          </a:prstGeom>
        </p:spPr>
      </p:pic>
      <p:pic>
        <p:nvPicPr>
          <p:cNvPr id="25" name="24 Imagen" descr="image005.jpg"/>
          <p:cNvPicPr>
            <a:picLocks noChangeAspect="1"/>
          </p:cNvPicPr>
          <p:nvPr/>
        </p:nvPicPr>
        <p:blipFill>
          <a:blip r:embed="rId4"/>
          <a:stretch>
            <a:fillRect/>
          </a:stretch>
        </p:blipFill>
        <p:spPr>
          <a:xfrm>
            <a:off x="-500098" y="0"/>
            <a:ext cx="10072758" cy="6858000"/>
          </a:xfrm>
          <a:prstGeom prst="rect">
            <a:avLst/>
          </a:prstGeom>
        </p:spPr>
      </p:pic>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withEffect">
                                  <p:stCondLst>
                                    <p:cond delay="0"/>
                                  </p:stCondLst>
                                  <p:childTnLst>
                                    <p:set>
                                      <p:cBhvr rctx="PPT">
                                        <p:cTn id="6" dur="indefinite"/>
                                        <p:tgtEl>
                                          <p:spTgt spid="25"/>
                                        </p:tgtEl>
                                        <p:attrNameLst>
                                          <p:attrName>style.opacity</p:attrName>
                                        </p:attrNameLst>
                                      </p:cBhvr>
                                      <p:to>
                                        <p:strVal val="0"/>
                                      </p:to>
                                    </p:set>
                                    <p:animEffect filter="image" prLst="opacity: 0">
                                      <p:cBhvr rctx="IE">
                                        <p:cTn id="7" dur="indefinite"/>
                                        <p:tgtEl>
                                          <p:spTgt spid="25"/>
                                        </p:tgtEl>
                                      </p:cBhvr>
                                    </p:animEffect>
                                  </p:childTnLst>
                                </p:cTn>
                              </p:par>
                              <p:par>
                                <p:cTn id="8" presetID="2" presetClass="entr" presetSubtype="12"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5000" fill="hold"/>
                                        <p:tgtEl>
                                          <p:spTgt spid="5"/>
                                        </p:tgtEl>
                                        <p:attrNameLst>
                                          <p:attrName>ppt_x</p:attrName>
                                        </p:attrNameLst>
                                      </p:cBhvr>
                                      <p:tavLst>
                                        <p:tav tm="0">
                                          <p:val>
                                            <p:strVal val="0-#ppt_w/2"/>
                                          </p:val>
                                        </p:tav>
                                        <p:tav tm="100000">
                                          <p:val>
                                            <p:strVal val="#ppt_x"/>
                                          </p:val>
                                        </p:tav>
                                      </p:tavLst>
                                    </p:anim>
                                    <p:anim calcmode="lin" valueType="num">
                                      <p:cBhvr additive="base">
                                        <p:cTn id="11" dur="5000" fill="hold"/>
                                        <p:tgtEl>
                                          <p:spTgt spid="5"/>
                                        </p:tgtEl>
                                        <p:attrNameLst>
                                          <p:attrName>ppt_y</p:attrName>
                                        </p:attrNameLst>
                                      </p:cBhvr>
                                      <p:tavLst>
                                        <p:tav tm="0">
                                          <p:val>
                                            <p:strVal val="1+#ppt_h/2"/>
                                          </p:val>
                                        </p:tav>
                                        <p:tav tm="100000">
                                          <p:val>
                                            <p:strVal val="#ppt_y"/>
                                          </p:val>
                                        </p:tav>
                                      </p:tavLst>
                                    </p:anim>
                                  </p:childTnLst>
                                </p:cTn>
                              </p:par>
                              <p:par>
                                <p:cTn id="12" presetID="2" presetClass="entr" presetSubtype="12" fill="hold" nodeType="withEffect">
                                  <p:stCondLst>
                                    <p:cond delay="0"/>
                                  </p:stCondLst>
                                  <p:childTnLst>
                                    <p:set>
                                      <p:cBhvr>
                                        <p:cTn id="13" dur="1" fill="hold">
                                          <p:stCondLst>
                                            <p:cond delay="0"/>
                                          </p:stCondLst>
                                        </p:cTn>
                                        <p:tgtEl>
                                          <p:spTgt spid="7"/>
                                        </p:tgtEl>
                                        <p:attrNameLst>
                                          <p:attrName>style.visibility</p:attrName>
                                        </p:attrNameLst>
                                      </p:cBhvr>
                                      <p:to>
                                        <p:strVal val="visible"/>
                                      </p:to>
                                    </p:set>
                                    <p:anim calcmode="lin" valueType="num">
                                      <p:cBhvr additive="base">
                                        <p:cTn id="14" dur="5000" fill="hold"/>
                                        <p:tgtEl>
                                          <p:spTgt spid="7"/>
                                        </p:tgtEl>
                                        <p:attrNameLst>
                                          <p:attrName>ppt_x</p:attrName>
                                        </p:attrNameLst>
                                      </p:cBhvr>
                                      <p:tavLst>
                                        <p:tav tm="0">
                                          <p:val>
                                            <p:strVal val="0-#ppt_w/2"/>
                                          </p:val>
                                        </p:tav>
                                        <p:tav tm="100000">
                                          <p:val>
                                            <p:strVal val="#ppt_x"/>
                                          </p:val>
                                        </p:tav>
                                      </p:tavLst>
                                    </p:anim>
                                    <p:anim calcmode="lin" valueType="num">
                                      <p:cBhvr additive="base">
                                        <p:cTn id="15" dur="5000" fill="hold"/>
                                        <p:tgtEl>
                                          <p:spTgt spid="7"/>
                                        </p:tgtEl>
                                        <p:attrNameLst>
                                          <p:attrName>ppt_y</p:attrName>
                                        </p:attrNameLst>
                                      </p:cBhvr>
                                      <p:tavLst>
                                        <p:tav tm="0">
                                          <p:val>
                                            <p:strVal val="1+#ppt_h/2"/>
                                          </p:val>
                                        </p:tav>
                                        <p:tav tm="100000">
                                          <p:val>
                                            <p:strVal val="#ppt_y"/>
                                          </p:val>
                                        </p:tav>
                                      </p:tavLst>
                                    </p:anim>
                                  </p:childTnLst>
                                </p:cTn>
                              </p:par>
                              <p:par>
                                <p:cTn id="16" presetID="2" presetClass="entr" presetSubtype="12" fill="hold" nodeType="withEffect">
                                  <p:stCondLst>
                                    <p:cond delay="0"/>
                                  </p:stCondLst>
                                  <p:childTnLst>
                                    <p:set>
                                      <p:cBhvr>
                                        <p:cTn id="17" dur="1" fill="hold">
                                          <p:stCondLst>
                                            <p:cond delay="0"/>
                                          </p:stCondLst>
                                        </p:cTn>
                                        <p:tgtEl>
                                          <p:spTgt spid="9"/>
                                        </p:tgtEl>
                                        <p:attrNameLst>
                                          <p:attrName>style.visibility</p:attrName>
                                        </p:attrNameLst>
                                      </p:cBhvr>
                                      <p:to>
                                        <p:strVal val="visible"/>
                                      </p:to>
                                    </p:set>
                                    <p:anim calcmode="lin" valueType="num">
                                      <p:cBhvr additive="base">
                                        <p:cTn id="18" dur="5000" fill="hold"/>
                                        <p:tgtEl>
                                          <p:spTgt spid="9"/>
                                        </p:tgtEl>
                                        <p:attrNameLst>
                                          <p:attrName>ppt_x</p:attrName>
                                        </p:attrNameLst>
                                      </p:cBhvr>
                                      <p:tavLst>
                                        <p:tav tm="0">
                                          <p:val>
                                            <p:strVal val="0-#ppt_w/2"/>
                                          </p:val>
                                        </p:tav>
                                        <p:tav tm="100000">
                                          <p:val>
                                            <p:strVal val="#ppt_x"/>
                                          </p:val>
                                        </p:tav>
                                      </p:tavLst>
                                    </p:anim>
                                    <p:anim calcmode="lin" valueType="num">
                                      <p:cBhvr additive="base">
                                        <p:cTn id="19" dur="5000" fill="hold"/>
                                        <p:tgtEl>
                                          <p:spTgt spid="9"/>
                                        </p:tgtEl>
                                        <p:attrNameLst>
                                          <p:attrName>ppt_y</p:attrName>
                                        </p:attrNameLst>
                                      </p:cBhvr>
                                      <p:tavLst>
                                        <p:tav tm="0">
                                          <p:val>
                                            <p:strVal val="1+#ppt_h/2"/>
                                          </p:val>
                                        </p:tav>
                                        <p:tav tm="100000">
                                          <p:val>
                                            <p:strVal val="#ppt_y"/>
                                          </p:val>
                                        </p:tav>
                                      </p:tavLst>
                                    </p:anim>
                                  </p:childTnLst>
                                </p:cTn>
                              </p:par>
                              <p:par>
                                <p:cTn id="20" presetID="2" presetClass="entr" presetSubtype="12" fill="hold" nodeType="withEffect">
                                  <p:stCondLst>
                                    <p:cond delay="0"/>
                                  </p:stCondLst>
                                  <p:childTnLst>
                                    <p:set>
                                      <p:cBhvr>
                                        <p:cTn id="21" dur="1" fill="hold">
                                          <p:stCondLst>
                                            <p:cond delay="0"/>
                                          </p:stCondLst>
                                        </p:cTn>
                                        <p:tgtEl>
                                          <p:spTgt spid="11"/>
                                        </p:tgtEl>
                                        <p:attrNameLst>
                                          <p:attrName>style.visibility</p:attrName>
                                        </p:attrNameLst>
                                      </p:cBhvr>
                                      <p:to>
                                        <p:strVal val="visible"/>
                                      </p:to>
                                    </p:set>
                                    <p:anim calcmode="lin" valueType="num">
                                      <p:cBhvr additive="base">
                                        <p:cTn id="22" dur="5000" fill="hold"/>
                                        <p:tgtEl>
                                          <p:spTgt spid="11"/>
                                        </p:tgtEl>
                                        <p:attrNameLst>
                                          <p:attrName>ppt_x</p:attrName>
                                        </p:attrNameLst>
                                      </p:cBhvr>
                                      <p:tavLst>
                                        <p:tav tm="0">
                                          <p:val>
                                            <p:strVal val="0-#ppt_w/2"/>
                                          </p:val>
                                        </p:tav>
                                        <p:tav tm="100000">
                                          <p:val>
                                            <p:strVal val="#ppt_x"/>
                                          </p:val>
                                        </p:tav>
                                      </p:tavLst>
                                    </p:anim>
                                    <p:anim calcmode="lin" valueType="num">
                                      <p:cBhvr additive="base">
                                        <p:cTn id="23" dur="5000" fill="hold"/>
                                        <p:tgtEl>
                                          <p:spTgt spid="11"/>
                                        </p:tgtEl>
                                        <p:attrNameLst>
                                          <p:attrName>ppt_y</p:attrName>
                                        </p:attrNameLst>
                                      </p:cBhvr>
                                      <p:tavLst>
                                        <p:tav tm="0">
                                          <p:val>
                                            <p:strVal val="1+#ppt_h/2"/>
                                          </p:val>
                                        </p:tav>
                                        <p:tav tm="100000">
                                          <p:val>
                                            <p:strVal val="#ppt_y"/>
                                          </p:val>
                                        </p:tav>
                                      </p:tavLst>
                                    </p:anim>
                                  </p:childTnLst>
                                </p:cTn>
                              </p:par>
                              <p:par>
                                <p:cTn id="24" presetID="2" presetClass="entr" presetSubtype="12" fill="hold" nodeType="withEffect">
                                  <p:stCondLst>
                                    <p:cond delay="0"/>
                                  </p:stCondLst>
                                  <p:childTnLst>
                                    <p:set>
                                      <p:cBhvr>
                                        <p:cTn id="25" dur="1" fill="hold">
                                          <p:stCondLst>
                                            <p:cond delay="0"/>
                                          </p:stCondLst>
                                        </p:cTn>
                                        <p:tgtEl>
                                          <p:spTgt spid="13"/>
                                        </p:tgtEl>
                                        <p:attrNameLst>
                                          <p:attrName>style.visibility</p:attrName>
                                        </p:attrNameLst>
                                      </p:cBhvr>
                                      <p:to>
                                        <p:strVal val="visible"/>
                                      </p:to>
                                    </p:set>
                                    <p:anim calcmode="lin" valueType="num">
                                      <p:cBhvr additive="base">
                                        <p:cTn id="26" dur="5000" fill="hold"/>
                                        <p:tgtEl>
                                          <p:spTgt spid="13"/>
                                        </p:tgtEl>
                                        <p:attrNameLst>
                                          <p:attrName>ppt_x</p:attrName>
                                        </p:attrNameLst>
                                      </p:cBhvr>
                                      <p:tavLst>
                                        <p:tav tm="0">
                                          <p:val>
                                            <p:strVal val="0-#ppt_w/2"/>
                                          </p:val>
                                        </p:tav>
                                        <p:tav tm="100000">
                                          <p:val>
                                            <p:strVal val="#ppt_x"/>
                                          </p:val>
                                        </p:tav>
                                      </p:tavLst>
                                    </p:anim>
                                    <p:anim calcmode="lin" valueType="num">
                                      <p:cBhvr additive="base">
                                        <p:cTn id="27" dur="5000" fill="hold"/>
                                        <p:tgtEl>
                                          <p:spTgt spid="13"/>
                                        </p:tgtEl>
                                        <p:attrNameLst>
                                          <p:attrName>ppt_y</p:attrName>
                                        </p:attrNameLst>
                                      </p:cBhvr>
                                      <p:tavLst>
                                        <p:tav tm="0">
                                          <p:val>
                                            <p:strVal val="1+#ppt_h/2"/>
                                          </p:val>
                                        </p:tav>
                                        <p:tav tm="100000">
                                          <p:val>
                                            <p:strVal val="#ppt_y"/>
                                          </p:val>
                                        </p:tav>
                                      </p:tavLst>
                                    </p:anim>
                                  </p:childTnLst>
                                </p:cTn>
                              </p:par>
                              <p:par>
                                <p:cTn id="28" presetID="2" presetClass="entr" presetSubtype="12" fill="hold" nodeType="withEffect">
                                  <p:stCondLst>
                                    <p:cond delay="0"/>
                                  </p:stCondLst>
                                  <p:childTnLst>
                                    <p:set>
                                      <p:cBhvr>
                                        <p:cTn id="29" dur="1" fill="hold">
                                          <p:stCondLst>
                                            <p:cond delay="0"/>
                                          </p:stCondLst>
                                        </p:cTn>
                                        <p:tgtEl>
                                          <p:spTgt spid="15"/>
                                        </p:tgtEl>
                                        <p:attrNameLst>
                                          <p:attrName>style.visibility</p:attrName>
                                        </p:attrNameLst>
                                      </p:cBhvr>
                                      <p:to>
                                        <p:strVal val="visible"/>
                                      </p:to>
                                    </p:set>
                                    <p:anim calcmode="lin" valueType="num">
                                      <p:cBhvr additive="base">
                                        <p:cTn id="30" dur="5000" fill="hold"/>
                                        <p:tgtEl>
                                          <p:spTgt spid="15"/>
                                        </p:tgtEl>
                                        <p:attrNameLst>
                                          <p:attrName>ppt_x</p:attrName>
                                        </p:attrNameLst>
                                      </p:cBhvr>
                                      <p:tavLst>
                                        <p:tav tm="0">
                                          <p:val>
                                            <p:strVal val="0-#ppt_w/2"/>
                                          </p:val>
                                        </p:tav>
                                        <p:tav tm="100000">
                                          <p:val>
                                            <p:strVal val="#ppt_x"/>
                                          </p:val>
                                        </p:tav>
                                      </p:tavLst>
                                    </p:anim>
                                    <p:anim calcmode="lin" valueType="num">
                                      <p:cBhvr additive="base">
                                        <p:cTn id="31" dur="5000" fill="hold"/>
                                        <p:tgtEl>
                                          <p:spTgt spid="15"/>
                                        </p:tgtEl>
                                        <p:attrNameLst>
                                          <p:attrName>ppt_y</p:attrName>
                                        </p:attrNameLst>
                                      </p:cBhvr>
                                      <p:tavLst>
                                        <p:tav tm="0">
                                          <p:val>
                                            <p:strVal val="1+#ppt_h/2"/>
                                          </p:val>
                                        </p:tav>
                                        <p:tav tm="100000">
                                          <p:val>
                                            <p:strVal val="#ppt_y"/>
                                          </p:val>
                                        </p:tav>
                                      </p:tavLst>
                                    </p:anim>
                                  </p:childTnLst>
                                </p:cTn>
                              </p:par>
                              <p:par>
                                <p:cTn id="32" presetID="2" presetClass="entr" presetSubtype="12" fill="hold" nodeType="withEffect">
                                  <p:stCondLst>
                                    <p:cond delay="0"/>
                                  </p:stCondLst>
                                  <p:childTnLst>
                                    <p:set>
                                      <p:cBhvr>
                                        <p:cTn id="33" dur="1" fill="hold">
                                          <p:stCondLst>
                                            <p:cond delay="0"/>
                                          </p:stCondLst>
                                        </p:cTn>
                                        <p:tgtEl>
                                          <p:spTgt spid="17"/>
                                        </p:tgtEl>
                                        <p:attrNameLst>
                                          <p:attrName>style.visibility</p:attrName>
                                        </p:attrNameLst>
                                      </p:cBhvr>
                                      <p:to>
                                        <p:strVal val="visible"/>
                                      </p:to>
                                    </p:set>
                                    <p:anim calcmode="lin" valueType="num">
                                      <p:cBhvr additive="base">
                                        <p:cTn id="34" dur="5000" fill="hold"/>
                                        <p:tgtEl>
                                          <p:spTgt spid="17"/>
                                        </p:tgtEl>
                                        <p:attrNameLst>
                                          <p:attrName>ppt_x</p:attrName>
                                        </p:attrNameLst>
                                      </p:cBhvr>
                                      <p:tavLst>
                                        <p:tav tm="0">
                                          <p:val>
                                            <p:strVal val="0-#ppt_w/2"/>
                                          </p:val>
                                        </p:tav>
                                        <p:tav tm="100000">
                                          <p:val>
                                            <p:strVal val="#ppt_x"/>
                                          </p:val>
                                        </p:tav>
                                      </p:tavLst>
                                    </p:anim>
                                    <p:anim calcmode="lin" valueType="num">
                                      <p:cBhvr additive="base">
                                        <p:cTn id="35" dur="5000" fill="hold"/>
                                        <p:tgtEl>
                                          <p:spTgt spid="17"/>
                                        </p:tgtEl>
                                        <p:attrNameLst>
                                          <p:attrName>ppt_y</p:attrName>
                                        </p:attrNameLst>
                                      </p:cBhvr>
                                      <p:tavLst>
                                        <p:tav tm="0">
                                          <p:val>
                                            <p:strVal val="1+#ppt_h/2"/>
                                          </p:val>
                                        </p:tav>
                                        <p:tav tm="100000">
                                          <p:val>
                                            <p:strVal val="#ppt_y"/>
                                          </p:val>
                                        </p:tav>
                                      </p:tavLst>
                                    </p:anim>
                                  </p:childTnLst>
                                </p:cTn>
                              </p:par>
                              <p:par>
                                <p:cTn id="36" presetID="2" presetClass="entr" presetSubtype="12" fill="hold" nodeType="withEffect">
                                  <p:stCondLst>
                                    <p:cond delay="0"/>
                                  </p:stCondLst>
                                  <p:childTnLst>
                                    <p:set>
                                      <p:cBhvr>
                                        <p:cTn id="37" dur="1" fill="hold">
                                          <p:stCondLst>
                                            <p:cond delay="0"/>
                                          </p:stCondLst>
                                        </p:cTn>
                                        <p:tgtEl>
                                          <p:spTgt spid="19"/>
                                        </p:tgtEl>
                                        <p:attrNameLst>
                                          <p:attrName>style.visibility</p:attrName>
                                        </p:attrNameLst>
                                      </p:cBhvr>
                                      <p:to>
                                        <p:strVal val="visible"/>
                                      </p:to>
                                    </p:set>
                                    <p:anim calcmode="lin" valueType="num">
                                      <p:cBhvr additive="base">
                                        <p:cTn id="38" dur="5000" fill="hold"/>
                                        <p:tgtEl>
                                          <p:spTgt spid="19"/>
                                        </p:tgtEl>
                                        <p:attrNameLst>
                                          <p:attrName>ppt_x</p:attrName>
                                        </p:attrNameLst>
                                      </p:cBhvr>
                                      <p:tavLst>
                                        <p:tav tm="0">
                                          <p:val>
                                            <p:strVal val="0-#ppt_w/2"/>
                                          </p:val>
                                        </p:tav>
                                        <p:tav tm="100000">
                                          <p:val>
                                            <p:strVal val="#ppt_x"/>
                                          </p:val>
                                        </p:tav>
                                      </p:tavLst>
                                    </p:anim>
                                    <p:anim calcmode="lin" valueType="num">
                                      <p:cBhvr additive="base">
                                        <p:cTn id="39" dur="5000" fill="hold"/>
                                        <p:tgtEl>
                                          <p:spTgt spid="19"/>
                                        </p:tgtEl>
                                        <p:attrNameLst>
                                          <p:attrName>ppt_y</p:attrName>
                                        </p:attrNameLst>
                                      </p:cBhvr>
                                      <p:tavLst>
                                        <p:tav tm="0">
                                          <p:val>
                                            <p:strVal val="1+#ppt_h/2"/>
                                          </p:val>
                                        </p:tav>
                                        <p:tav tm="100000">
                                          <p:val>
                                            <p:strVal val="#ppt_y"/>
                                          </p:val>
                                        </p:tav>
                                      </p:tavLst>
                                    </p:anim>
                                  </p:childTnLst>
                                </p:cTn>
                              </p:par>
                              <p:par>
                                <p:cTn id="40" presetID="2" presetClass="entr" presetSubtype="12" fill="hold" nodeType="withEffect">
                                  <p:stCondLst>
                                    <p:cond delay="0"/>
                                  </p:stCondLst>
                                  <p:childTnLst>
                                    <p:set>
                                      <p:cBhvr>
                                        <p:cTn id="41" dur="1" fill="hold">
                                          <p:stCondLst>
                                            <p:cond delay="0"/>
                                          </p:stCondLst>
                                        </p:cTn>
                                        <p:tgtEl>
                                          <p:spTgt spid="21"/>
                                        </p:tgtEl>
                                        <p:attrNameLst>
                                          <p:attrName>style.visibility</p:attrName>
                                        </p:attrNameLst>
                                      </p:cBhvr>
                                      <p:to>
                                        <p:strVal val="visible"/>
                                      </p:to>
                                    </p:set>
                                    <p:anim calcmode="lin" valueType="num">
                                      <p:cBhvr additive="base">
                                        <p:cTn id="42" dur="5000" fill="hold"/>
                                        <p:tgtEl>
                                          <p:spTgt spid="21"/>
                                        </p:tgtEl>
                                        <p:attrNameLst>
                                          <p:attrName>ppt_x</p:attrName>
                                        </p:attrNameLst>
                                      </p:cBhvr>
                                      <p:tavLst>
                                        <p:tav tm="0">
                                          <p:val>
                                            <p:strVal val="0-#ppt_w/2"/>
                                          </p:val>
                                        </p:tav>
                                        <p:tav tm="100000">
                                          <p:val>
                                            <p:strVal val="#ppt_x"/>
                                          </p:val>
                                        </p:tav>
                                      </p:tavLst>
                                    </p:anim>
                                    <p:anim calcmode="lin" valueType="num">
                                      <p:cBhvr additive="base">
                                        <p:cTn id="43" dur="5000" fill="hold"/>
                                        <p:tgtEl>
                                          <p:spTgt spid="21"/>
                                        </p:tgtEl>
                                        <p:attrNameLst>
                                          <p:attrName>ppt_y</p:attrName>
                                        </p:attrNameLst>
                                      </p:cBhvr>
                                      <p:tavLst>
                                        <p:tav tm="0">
                                          <p:val>
                                            <p:strVal val="1+#ppt_h/2"/>
                                          </p:val>
                                        </p:tav>
                                        <p:tav tm="100000">
                                          <p:val>
                                            <p:strVal val="#ppt_y"/>
                                          </p:val>
                                        </p:tav>
                                      </p:tavLst>
                                    </p:anim>
                                  </p:childTnLst>
                                </p:cTn>
                              </p:par>
                              <p:par>
                                <p:cTn id="44" presetID="2" presetClass="entr" presetSubtype="12" fill="hold" nodeType="withEffect">
                                  <p:stCondLst>
                                    <p:cond delay="0"/>
                                  </p:stCondLst>
                                  <p:childTnLst>
                                    <p:set>
                                      <p:cBhvr>
                                        <p:cTn id="45" dur="1" fill="hold">
                                          <p:stCondLst>
                                            <p:cond delay="0"/>
                                          </p:stCondLst>
                                        </p:cTn>
                                        <p:tgtEl>
                                          <p:spTgt spid="23"/>
                                        </p:tgtEl>
                                        <p:attrNameLst>
                                          <p:attrName>style.visibility</p:attrName>
                                        </p:attrNameLst>
                                      </p:cBhvr>
                                      <p:to>
                                        <p:strVal val="visible"/>
                                      </p:to>
                                    </p:set>
                                    <p:anim calcmode="lin" valueType="num">
                                      <p:cBhvr additive="base">
                                        <p:cTn id="46" dur="5000" fill="hold"/>
                                        <p:tgtEl>
                                          <p:spTgt spid="23"/>
                                        </p:tgtEl>
                                        <p:attrNameLst>
                                          <p:attrName>ppt_x</p:attrName>
                                        </p:attrNameLst>
                                      </p:cBhvr>
                                      <p:tavLst>
                                        <p:tav tm="0">
                                          <p:val>
                                            <p:strVal val="0-#ppt_w/2"/>
                                          </p:val>
                                        </p:tav>
                                        <p:tav tm="100000">
                                          <p:val>
                                            <p:strVal val="#ppt_x"/>
                                          </p:val>
                                        </p:tav>
                                      </p:tavLst>
                                    </p:anim>
                                    <p:anim calcmode="lin" valueType="num">
                                      <p:cBhvr additive="base">
                                        <p:cTn id="47" dur="5000" fill="hold"/>
                                        <p:tgtEl>
                                          <p:spTgt spid="23"/>
                                        </p:tgtEl>
                                        <p:attrNameLst>
                                          <p:attrName>ppt_y</p:attrName>
                                        </p:attrNameLst>
                                      </p:cBhvr>
                                      <p:tavLst>
                                        <p:tav tm="0">
                                          <p:val>
                                            <p:strVal val="1+#ppt_h/2"/>
                                          </p:val>
                                        </p:tav>
                                        <p:tav tm="100000">
                                          <p:val>
                                            <p:strVal val="#ppt_y"/>
                                          </p:val>
                                        </p:tav>
                                      </p:tavLst>
                                    </p:anim>
                                  </p:childTnLst>
                                </p:cTn>
                              </p:par>
                              <p:par>
                                <p:cTn id="48" presetID="2" presetClass="entr" presetSubtype="9" fill="hold" nodeType="withEffect">
                                  <p:stCondLst>
                                    <p:cond delay="0"/>
                                  </p:stCondLst>
                                  <p:childTnLst>
                                    <p:set>
                                      <p:cBhvr>
                                        <p:cTn id="49" dur="1" fill="hold">
                                          <p:stCondLst>
                                            <p:cond delay="0"/>
                                          </p:stCondLst>
                                        </p:cTn>
                                        <p:tgtEl>
                                          <p:spTgt spid="6"/>
                                        </p:tgtEl>
                                        <p:attrNameLst>
                                          <p:attrName>style.visibility</p:attrName>
                                        </p:attrNameLst>
                                      </p:cBhvr>
                                      <p:to>
                                        <p:strVal val="visible"/>
                                      </p:to>
                                    </p:set>
                                    <p:anim calcmode="lin" valueType="num">
                                      <p:cBhvr additive="base">
                                        <p:cTn id="50" dur="5000" fill="hold"/>
                                        <p:tgtEl>
                                          <p:spTgt spid="6"/>
                                        </p:tgtEl>
                                        <p:attrNameLst>
                                          <p:attrName>ppt_x</p:attrName>
                                        </p:attrNameLst>
                                      </p:cBhvr>
                                      <p:tavLst>
                                        <p:tav tm="0">
                                          <p:val>
                                            <p:strVal val="0-#ppt_w/2"/>
                                          </p:val>
                                        </p:tav>
                                        <p:tav tm="100000">
                                          <p:val>
                                            <p:strVal val="#ppt_x"/>
                                          </p:val>
                                        </p:tav>
                                      </p:tavLst>
                                    </p:anim>
                                    <p:anim calcmode="lin" valueType="num">
                                      <p:cBhvr additive="base">
                                        <p:cTn id="51" dur="5000" fill="hold"/>
                                        <p:tgtEl>
                                          <p:spTgt spid="6"/>
                                        </p:tgtEl>
                                        <p:attrNameLst>
                                          <p:attrName>ppt_y</p:attrName>
                                        </p:attrNameLst>
                                      </p:cBhvr>
                                      <p:tavLst>
                                        <p:tav tm="0">
                                          <p:val>
                                            <p:strVal val="0-#ppt_h/2"/>
                                          </p:val>
                                        </p:tav>
                                        <p:tav tm="100000">
                                          <p:val>
                                            <p:strVal val="#ppt_y"/>
                                          </p:val>
                                        </p:tav>
                                      </p:tavLst>
                                    </p:anim>
                                  </p:childTnLst>
                                </p:cTn>
                              </p:par>
                              <p:par>
                                <p:cTn id="52" presetID="2" presetClass="entr" presetSubtype="9" fill="hold" nodeType="withEffect">
                                  <p:stCondLst>
                                    <p:cond delay="0"/>
                                  </p:stCondLst>
                                  <p:childTnLst>
                                    <p:set>
                                      <p:cBhvr>
                                        <p:cTn id="53" dur="1" fill="hold">
                                          <p:stCondLst>
                                            <p:cond delay="0"/>
                                          </p:stCondLst>
                                        </p:cTn>
                                        <p:tgtEl>
                                          <p:spTgt spid="8"/>
                                        </p:tgtEl>
                                        <p:attrNameLst>
                                          <p:attrName>style.visibility</p:attrName>
                                        </p:attrNameLst>
                                      </p:cBhvr>
                                      <p:to>
                                        <p:strVal val="visible"/>
                                      </p:to>
                                    </p:set>
                                    <p:anim calcmode="lin" valueType="num">
                                      <p:cBhvr additive="base">
                                        <p:cTn id="54" dur="5000" fill="hold"/>
                                        <p:tgtEl>
                                          <p:spTgt spid="8"/>
                                        </p:tgtEl>
                                        <p:attrNameLst>
                                          <p:attrName>ppt_x</p:attrName>
                                        </p:attrNameLst>
                                      </p:cBhvr>
                                      <p:tavLst>
                                        <p:tav tm="0">
                                          <p:val>
                                            <p:strVal val="0-#ppt_w/2"/>
                                          </p:val>
                                        </p:tav>
                                        <p:tav tm="100000">
                                          <p:val>
                                            <p:strVal val="#ppt_x"/>
                                          </p:val>
                                        </p:tav>
                                      </p:tavLst>
                                    </p:anim>
                                    <p:anim calcmode="lin" valueType="num">
                                      <p:cBhvr additive="base">
                                        <p:cTn id="55" dur="5000" fill="hold"/>
                                        <p:tgtEl>
                                          <p:spTgt spid="8"/>
                                        </p:tgtEl>
                                        <p:attrNameLst>
                                          <p:attrName>ppt_y</p:attrName>
                                        </p:attrNameLst>
                                      </p:cBhvr>
                                      <p:tavLst>
                                        <p:tav tm="0">
                                          <p:val>
                                            <p:strVal val="0-#ppt_h/2"/>
                                          </p:val>
                                        </p:tav>
                                        <p:tav tm="100000">
                                          <p:val>
                                            <p:strVal val="#ppt_y"/>
                                          </p:val>
                                        </p:tav>
                                      </p:tavLst>
                                    </p:anim>
                                  </p:childTnLst>
                                </p:cTn>
                              </p:par>
                              <p:par>
                                <p:cTn id="56" presetID="2" presetClass="entr" presetSubtype="9" fill="hold" nodeType="withEffect">
                                  <p:stCondLst>
                                    <p:cond delay="0"/>
                                  </p:stCondLst>
                                  <p:childTnLst>
                                    <p:set>
                                      <p:cBhvr>
                                        <p:cTn id="57" dur="1" fill="hold">
                                          <p:stCondLst>
                                            <p:cond delay="0"/>
                                          </p:stCondLst>
                                        </p:cTn>
                                        <p:tgtEl>
                                          <p:spTgt spid="10"/>
                                        </p:tgtEl>
                                        <p:attrNameLst>
                                          <p:attrName>style.visibility</p:attrName>
                                        </p:attrNameLst>
                                      </p:cBhvr>
                                      <p:to>
                                        <p:strVal val="visible"/>
                                      </p:to>
                                    </p:set>
                                    <p:anim calcmode="lin" valueType="num">
                                      <p:cBhvr additive="base">
                                        <p:cTn id="58" dur="5000" fill="hold"/>
                                        <p:tgtEl>
                                          <p:spTgt spid="10"/>
                                        </p:tgtEl>
                                        <p:attrNameLst>
                                          <p:attrName>ppt_x</p:attrName>
                                        </p:attrNameLst>
                                      </p:cBhvr>
                                      <p:tavLst>
                                        <p:tav tm="0">
                                          <p:val>
                                            <p:strVal val="0-#ppt_w/2"/>
                                          </p:val>
                                        </p:tav>
                                        <p:tav tm="100000">
                                          <p:val>
                                            <p:strVal val="#ppt_x"/>
                                          </p:val>
                                        </p:tav>
                                      </p:tavLst>
                                    </p:anim>
                                    <p:anim calcmode="lin" valueType="num">
                                      <p:cBhvr additive="base">
                                        <p:cTn id="59" dur="5000" fill="hold"/>
                                        <p:tgtEl>
                                          <p:spTgt spid="10"/>
                                        </p:tgtEl>
                                        <p:attrNameLst>
                                          <p:attrName>ppt_y</p:attrName>
                                        </p:attrNameLst>
                                      </p:cBhvr>
                                      <p:tavLst>
                                        <p:tav tm="0">
                                          <p:val>
                                            <p:strVal val="0-#ppt_h/2"/>
                                          </p:val>
                                        </p:tav>
                                        <p:tav tm="100000">
                                          <p:val>
                                            <p:strVal val="#ppt_y"/>
                                          </p:val>
                                        </p:tav>
                                      </p:tavLst>
                                    </p:anim>
                                  </p:childTnLst>
                                </p:cTn>
                              </p:par>
                              <p:par>
                                <p:cTn id="60" presetID="2" presetClass="entr" presetSubtype="9" fill="hold" nodeType="withEffect">
                                  <p:stCondLst>
                                    <p:cond delay="0"/>
                                  </p:stCondLst>
                                  <p:childTnLst>
                                    <p:set>
                                      <p:cBhvr>
                                        <p:cTn id="61" dur="1" fill="hold">
                                          <p:stCondLst>
                                            <p:cond delay="0"/>
                                          </p:stCondLst>
                                        </p:cTn>
                                        <p:tgtEl>
                                          <p:spTgt spid="12"/>
                                        </p:tgtEl>
                                        <p:attrNameLst>
                                          <p:attrName>style.visibility</p:attrName>
                                        </p:attrNameLst>
                                      </p:cBhvr>
                                      <p:to>
                                        <p:strVal val="visible"/>
                                      </p:to>
                                    </p:set>
                                    <p:anim calcmode="lin" valueType="num">
                                      <p:cBhvr additive="base">
                                        <p:cTn id="62" dur="5000" fill="hold"/>
                                        <p:tgtEl>
                                          <p:spTgt spid="12"/>
                                        </p:tgtEl>
                                        <p:attrNameLst>
                                          <p:attrName>ppt_x</p:attrName>
                                        </p:attrNameLst>
                                      </p:cBhvr>
                                      <p:tavLst>
                                        <p:tav tm="0">
                                          <p:val>
                                            <p:strVal val="0-#ppt_w/2"/>
                                          </p:val>
                                        </p:tav>
                                        <p:tav tm="100000">
                                          <p:val>
                                            <p:strVal val="#ppt_x"/>
                                          </p:val>
                                        </p:tav>
                                      </p:tavLst>
                                    </p:anim>
                                    <p:anim calcmode="lin" valueType="num">
                                      <p:cBhvr additive="base">
                                        <p:cTn id="63" dur="5000" fill="hold"/>
                                        <p:tgtEl>
                                          <p:spTgt spid="12"/>
                                        </p:tgtEl>
                                        <p:attrNameLst>
                                          <p:attrName>ppt_y</p:attrName>
                                        </p:attrNameLst>
                                      </p:cBhvr>
                                      <p:tavLst>
                                        <p:tav tm="0">
                                          <p:val>
                                            <p:strVal val="0-#ppt_h/2"/>
                                          </p:val>
                                        </p:tav>
                                        <p:tav tm="100000">
                                          <p:val>
                                            <p:strVal val="#ppt_y"/>
                                          </p:val>
                                        </p:tav>
                                      </p:tavLst>
                                    </p:anim>
                                  </p:childTnLst>
                                </p:cTn>
                              </p:par>
                              <p:par>
                                <p:cTn id="64" presetID="2" presetClass="entr" presetSubtype="9" fill="hold" nodeType="withEffect">
                                  <p:stCondLst>
                                    <p:cond delay="0"/>
                                  </p:stCondLst>
                                  <p:childTnLst>
                                    <p:set>
                                      <p:cBhvr>
                                        <p:cTn id="65" dur="1" fill="hold">
                                          <p:stCondLst>
                                            <p:cond delay="0"/>
                                          </p:stCondLst>
                                        </p:cTn>
                                        <p:tgtEl>
                                          <p:spTgt spid="14"/>
                                        </p:tgtEl>
                                        <p:attrNameLst>
                                          <p:attrName>style.visibility</p:attrName>
                                        </p:attrNameLst>
                                      </p:cBhvr>
                                      <p:to>
                                        <p:strVal val="visible"/>
                                      </p:to>
                                    </p:set>
                                    <p:anim calcmode="lin" valueType="num">
                                      <p:cBhvr additive="base">
                                        <p:cTn id="66" dur="5000" fill="hold"/>
                                        <p:tgtEl>
                                          <p:spTgt spid="14"/>
                                        </p:tgtEl>
                                        <p:attrNameLst>
                                          <p:attrName>ppt_x</p:attrName>
                                        </p:attrNameLst>
                                      </p:cBhvr>
                                      <p:tavLst>
                                        <p:tav tm="0">
                                          <p:val>
                                            <p:strVal val="0-#ppt_w/2"/>
                                          </p:val>
                                        </p:tav>
                                        <p:tav tm="100000">
                                          <p:val>
                                            <p:strVal val="#ppt_x"/>
                                          </p:val>
                                        </p:tav>
                                      </p:tavLst>
                                    </p:anim>
                                    <p:anim calcmode="lin" valueType="num">
                                      <p:cBhvr additive="base">
                                        <p:cTn id="67" dur="5000" fill="hold"/>
                                        <p:tgtEl>
                                          <p:spTgt spid="14"/>
                                        </p:tgtEl>
                                        <p:attrNameLst>
                                          <p:attrName>ppt_y</p:attrName>
                                        </p:attrNameLst>
                                      </p:cBhvr>
                                      <p:tavLst>
                                        <p:tav tm="0">
                                          <p:val>
                                            <p:strVal val="0-#ppt_h/2"/>
                                          </p:val>
                                        </p:tav>
                                        <p:tav tm="100000">
                                          <p:val>
                                            <p:strVal val="#ppt_y"/>
                                          </p:val>
                                        </p:tav>
                                      </p:tavLst>
                                    </p:anim>
                                  </p:childTnLst>
                                </p:cTn>
                              </p:par>
                              <p:par>
                                <p:cTn id="68" presetID="2" presetClass="entr" presetSubtype="9" fill="hold" nodeType="withEffect">
                                  <p:stCondLst>
                                    <p:cond delay="0"/>
                                  </p:stCondLst>
                                  <p:childTnLst>
                                    <p:set>
                                      <p:cBhvr>
                                        <p:cTn id="69" dur="1" fill="hold">
                                          <p:stCondLst>
                                            <p:cond delay="0"/>
                                          </p:stCondLst>
                                        </p:cTn>
                                        <p:tgtEl>
                                          <p:spTgt spid="16"/>
                                        </p:tgtEl>
                                        <p:attrNameLst>
                                          <p:attrName>style.visibility</p:attrName>
                                        </p:attrNameLst>
                                      </p:cBhvr>
                                      <p:to>
                                        <p:strVal val="visible"/>
                                      </p:to>
                                    </p:set>
                                    <p:anim calcmode="lin" valueType="num">
                                      <p:cBhvr additive="base">
                                        <p:cTn id="70" dur="5000" fill="hold"/>
                                        <p:tgtEl>
                                          <p:spTgt spid="16"/>
                                        </p:tgtEl>
                                        <p:attrNameLst>
                                          <p:attrName>ppt_x</p:attrName>
                                        </p:attrNameLst>
                                      </p:cBhvr>
                                      <p:tavLst>
                                        <p:tav tm="0">
                                          <p:val>
                                            <p:strVal val="0-#ppt_w/2"/>
                                          </p:val>
                                        </p:tav>
                                        <p:tav tm="100000">
                                          <p:val>
                                            <p:strVal val="#ppt_x"/>
                                          </p:val>
                                        </p:tav>
                                      </p:tavLst>
                                    </p:anim>
                                    <p:anim calcmode="lin" valueType="num">
                                      <p:cBhvr additive="base">
                                        <p:cTn id="71" dur="5000" fill="hold"/>
                                        <p:tgtEl>
                                          <p:spTgt spid="16"/>
                                        </p:tgtEl>
                                        <p:attrNameLst>
                                          <p:attrName>ppt_y</p:attrName>
                                        </p:attrNameLst>
                                      </p:cBhvr>
                                      <p:tavLst>
                                        <p:tav tm="0">
                                          <p:val>
                                            <p:strVal val="0-#ppt_h/2"/>
                                          </p:val>
                                        </p:tav>
                                        <p:tav tm="100000">
                                          <p:val>
                                            <p:strVal val="#ppt_y"/>
                                          </p:val>
                                        </p:tav>
                                      </p:tavLst>
                                    </p:anim>
                                  </p:childTnLst>
                                </p:cTn>
                              </p:par>
                              <p:par>
                                <p:cTn id="72" presetID="2" presetClass="entr" presetSubtype="9" fill="hold" nodeType="withEffect">
                                  <p:stCondLst>
                                    <p:cond delay="0"/>
                                  </p:stCondLst>
                                  <p:childTnLst>
                                    <p:set>
                                      <p:cBhvr>
                                        <p:cTn id="73" dur="1" fill="hold">
                                          <p:stCondLst>
                                            <p:cond delay="0"/>
                                          </p:stCondLst>
                                        </p:cTn>
                                        <p:tgtEl>
                                          <p:spTgt spid="18"/>
                                        </p:tgtEl>
                                        <p:attrNameLst>
                                          <p:attrName>style.visibility</p:attrName>
                                        </p:attrNameLst>
                                      </p:cBhvr>
                                      <p:to>
                                        <p:strVal val="visible"/>
                                      </p:to>
                                    </p:set>
                                    <p:anim calcmode="lin" valueType="num">
                                      <p:cBhvr additive="base">
                                        <p:cTn id="74" dur="5000" fill="hold"/>
                                        <p:tgtEl>
                                          <p:spTgt spid="18"/>
                                        </p:tgtEl>
                                        <p:attrNameLst>
                                          <p:attrName>ppt_x</p:attrName>
                                        </p:attrNameLst>
                                      </p:cBhvr>
                                      <p:tavLst>
                                        <p:tav tm="0">
                                          <p:val>
                                            <p:strVal val="0-#ppt_w/2"/>
                                          </p:val>
                                        </p:tav>
                                        <p:tav tm="100000">
                                          <p:val>
                                            <p:strVal val="#ppt_x"/>
                                          </p:val>
                                        </p:tav>
                                      </p:tavLst>
                                    </p:anim>
                                    <p:anim calcmode="lin" valueType="num">
                                      <p:cBhvr additive="base">
                                        <p:cTn id="75" dur="5000" fill="hold"/>
                                        <p:tgtEl>
                                          <p:spTgt spid="18"/>
                                        </p:tgtEl>
                                        <p:attrNameLst>
                                          <p:attrName>ppt_y</p:attrName>
                                        </p:attrNameLst>
                                      </p:cBhvr>
                                      <p:tavLst>
                                        <p:tav tm="0">
                                          <p:val>
                                            <p:strVal val="0-#ppt_h/2"/>
                                          </p:val>
                                        </p:tav>
                                        <p:tav tm="100000">
                                          <p:val>
                                            <p:strVal val="#ppt_y"/>
                                          </p:val>
                                        </p:tav>
                                      </p:tavLst>
                                    </p:anim>
                                  </p:childTnLst>
                                </p:cTn>
                              </p:par>
                              <p:par>
                                <p:cTn id="76" presetID="2" presetClass="entr" presetSubtype="9" fill="hold" nodeType="withEffect">
                                  <p:stCondLst>
                                    <p:cond delay="0"/>
                                  </p:stCondLst>
                                  <p:childTnLst>
                                    <p:set>
                                      <p:cBhvr>
                                        <p:cTn id="77" dur="1" fill="hold">
                                          <p:stCondLst>
                                            <p:cond delay="0"/>
                                          </p:stCondLst>
                                        </p:cTn>
                                        <p:tgtEl>
                                          <p:spTgt spid="20"/>
                                        </p:tgtEl>
                                        <p:attrNameLst>
                                          <p:attrName>style.visibility</p:attrName>
                                        </p:attrNameLst>
                                      </p:cBhvr>
                                      <p:to>
                                        <p:strVal val="visible"/>
                                      </p:to>
                                    </p:set>
                                    <p:anim calcmode="lin" valueType="num">
                                      <p:cBhvr additive="base">
                                        <p:cTn id="78" dur="5000" fill="hold"/>
                                        <p:tgtEl>
                                          <p:spTgt spid="20"/>
                                        </p:tgtEl>
                                        <p:attrNameLst>
                                          <p:attrName>ppt_x</p:attrName>
                                        </p:attrNameLst>
                                      </p:cBhvr>
                                      <p:tavLst>
                                        <p:tav tm="0">
                                          <p:val>
                                            <p:strVal val="0-#ppt_w/2"/>
                                          </p:val>
                                        </p:tav>
                                        <p:tav tm="100000">
                                          <p:val>
                                            <p:strVal val="#ppt_x"/>
                                          </p:val>
                                        </p:tav>
                                      </p:tavLst>
                                    </p:anim>
                                    <p:anim calcmode="lin" valueType="num">
                                      <p:cBhvr additive="base">
                                        <p:cTn id="79" dur="5000" fill="hold"/>
                                        <p:tgtEl>
                                          <p:spTgt spid="20"/>
                                        </p:tgtEl>
                                        <p:attrNameLst>
                                          <p:attrName>ppt_y</p:attrName>
                                        </p:attrNameLst>
                                      </p:cBhvr>
                                      <p:tavLst>
                                        <p:tav tm="0">
                                          <p:val>
                                            <p:strVal val="0-#ppt_h/2"/>
                                          </p:val>
                                        </p:tav>
                                        <p:tav tm="100000">
                                          <p:val>
                                            <p:strVal val="#ppt_y"/>
                                          </p:val>
                                        </p:tav>
                                      </p:tavLst>
                                    </p:anim>
                                  </p:childTnLst>
                                </p:cTn>
                              </p:par>
                              <p:par>
                                <p:cTn id="80" presetID="2" presetClass="entr" presetSubtype="9" fill="hold" nodeType="withEffect">
                                  <p:stCondLst>
                                    <p:cond delay="0"/>
                                  </p:stCondLst>
                                  <p:childTnLst>
                                    <p:set>
                                      <p:cBhvr>
                                        <p:cTn id="81" dur="1" fill="hold">
                                          <p:stCondLst>
                                            <p:cond delay="0"/>
                                          </p:stCondLst>
                                        </p:cTn>
                                        <p:tgtEl>
                                          <p:spTgt spid="22"/>
                                        </p:tgtEl>
                                        <p:attrNameLst>
                                          <p:attrName>style.visibility</p:attrName>
                                        </p:attrNameLst>
                                      </p:cBhvr>
                                      <p:to>
                                        <p:strVal val="visible"/>
                                      </p:to>
                                    </p:set>
                                    <p:anim calcmode="lin" valueType="num">
                                      <p:cBhvr additive="base">
                                        <p:cTn id="82" dur="5000" fill="hold"/>
                                        <p:tgtEl>
                                          <p:spTgt spid="22"/>
                                        </p:tgtEl>
                                        <p:attrNameLst>
                                          <p:attrName>ppt_x</p:attrName>
                                        </p:attrNameLst>
                                      </p:cBhvr>
                                      <p:tavLst>
                                        <p:tav tm="0">
                                          <p:val>
                                            <p:strVal val="0-#ppt_w/2"/>
                                          </p:val>
                                        </p:tav>
                                        <p:tav tm="100000">
                                          <p:val>
                                            <p:strVal val="#ppt_x"/>
                                          </p:val>
                                        </p:tav>
                                      </p:tavLst>
                                    </p:anim>
                                    <p:anim calcmode="lin" valueType="num">
                                      <p:cBhvr additive="base">
                                        <p:cTn id="83" dur="5000" fill="hold"/>
                                        <p:tgtEl>
                                          <p:spTgt spid="22"/>
                                        </p:tgtEl>
                                        <p:attrNameLst>
                                          <p:attrName>ppt_y</p:attrName>
                                        </p:attrNameLst>
                                      </p:cBhvr>
                                      <p:tavLst>
                                        <p:tav tm="0">
                                          <p:val>
                                            <p:strVal val="0-#ppt_h/2"/>
                                          </p:val>
                                        </p:tav>
                                        <p:tav tm="100000">
                                          <p:val>
                                            <p:strVal val="#ppt_y"/>
                                          </p:val>
                                        </p:tav>
                                      </p:tavLst>
                                    </p:anim>
                                  </p:childTnLst>
                                </p:cTn>
                              </p:par>
                              <p:par>
                                <p:cTn id="84" presetID="2" presetClass="entr" presetSubtype="9" fill="hold" nodeType="withEffect">
                                  <p:stCondLst>
                                    <p:cond delay="0"/>
                                  </p:stCondLst>
                                  <p:childTnLst>
                                    <p:set>
                                      <p:cBhvr>
                                        <p:cTn id="85" dur="1" fill="hold">
                                          <p:stCondLst>
                                            <p:cond delay="0"/>
                                          </p:stCondLst>
                                        </p:cTn>
                                        <p:tgtEl>
                                          <p:spTgt spid="24"/>
                                        </p:tgtEl>
                                        <p:attrNameLst>
                                          <p:attrName>style.visibility</p:attrName>
                                        </p:attrNameLst>
                                      </p:cBhvr>
                                      <p:to>
                                        <p:strVal val="visible"/>
                                      </p:to>
                                    </p:set>
                                    <p:anim calcmode="lin" valueType="num">
                                      <p:cBhvr additive="base">
                                        <p:cTn id="86" dur="5000" fill="hold"/>
                                        <p:tgtEl>
                                          <p:spTgt spid="24"/>
                                        </p:tgtEl>
                                        <p:attrNameLst>
                                          <p:attrName>ppt_x</p:attrName>
                                        </p:attrNameLst>
                                      </p:cBhvr>
                                      <p:tavLst>
                                        <p:tav tm="0">
                                          <p:val>
                                            <p:strVal val="0-#ppt_w/2"/>
                                          </p:val>
                                        </p:tav>
                                        <p:tav tm="100000">
                                          <p:val>
                                            <p:strVal val="#ppt_x"/>
                                          </p:val>
                                        </p:tav>
                                      </p:tavLst>
                                    </p:anim>
                                    <p:anim calcmode="lin" valueType="num">
                                      <p:cBhvr additive="base">
                                        <p:cTn id="87" dur="5000" fill="hold"/>
                                        <p:tgtEl>
                                          <p:spTgt spid="24"/>
                                        </p:tgtEl>
                                        <p:attrNameLst>
                                          <p:attrName>ppt_y</p:attrName>
                                        </p:attrNameLst>
                                      </p:cBhvr>
                                      <p:tavLst>
                                        <p:tav tm="0">
                                          <p:val>
                                            <p:strVal val="0-#ppt_h/2"/>
                                          </p:val>
                                        </p:tav>
                                        <p:tav tm="100000">
                                          <p:val>
                                            <p:strVal val="#ppt_y"/>
                                          </p:val>
                                        </p:tav>
                                      </p:tavLst>
                                    </p:anim>
                                  </p:childTnLst>
                                </p:cTn>
                              </p:par>
                              <p:par>
                                <p:cTn id="88" presetID="8" presetClass="emph" presetSubtype="0" fill="hold" nodeType="withEffect">
                                  <p:stCondLst>
                                    <p:cond delay="0"/>
                                  </p:stCondLst>
                                  <p:childTnLst>
                                    <p:animRot by="-21600000">
                                      <p:cBhvr>
                                        <p:cTn id="89" dur="5000" fill="hold"/>
                                        <p:tgtEl>
                                          <p:spTgt spid="5"/>
                                        </p:tgtEl>
                                        <p:attrNameLst>
                                          <p:attrName>r</p:attrName>
                                        </p:attrNameLst>
                                      </p:cBhvr>
                                    </p:animRot>
                                  </p:childTnLst>
                                </p:cTn>
                              </p:par>
                              <p:par>
                                <p:cTn id="90" presetID="8" presetClass="emph" presetSubtype="0" fill="hold" nodeType="withEffect">
                                  <p:stCondLst>
                                    <p:cond delay="0"/>
                                  </p:stCondLst>
                                  <p:childTnLst>
                                    <p:animRot by="-21600000">
                                      <p:cBhvr>
                                        <p:cTn id="91" dur="5000" fill="hold"/>
                                        <p:tgtEl>
                                          <p:spTgt spid="7"/>
                                        </p:tgtEl>
                                        <p:attrNameLst>
                                          <p:attrName>r</p:attrName>
                                        </p:attrNameLst>
                                      </p:cBhvr>
                                    </p:animRot>
                                  </p:childTnLst>
                                </p:cTn>
                              </p:par>
                              <p:par>
                                <p:cTn id="92" presetID="8" presetClass="emph" presetSubtype="0" fill="hold" nodeType="withEffect">
                                  <p:stCondLst>
                                    <p:cond delay="0"/>
                                  </p:stCondLst>
                                  <p:childTnLst>
                                    <p:animRot by="-21600000">
                                      <p:cBhvr>
                                        <p:cTn id="93" dur="5000" fill="hold"/>
                                        <p:tgtEl>
                                          <p:spTgt spid="9"/>
                                        </p:tgtEl>
                                        <p:attrNameLst>
                                          <p:attrName>r</p:attrName>
                                        </p:attrNameLst>
                                      </p:cBhvr>
                                    </p:animRot>
                                  </p:childTnLst>
                                </p:cTn>
                              </p:par>
                              <p:par>
                                <p:cTn id="94" presetID="8" presetClass="emph" presetSubtype="0" fill="hold" nodeType="withEffect">
                                  <p:stCondLst>
                                    <p:cond delay="0"/>
                                  </p:stCondLst>
                                  <p:childTnLst>
                                    <p:animRot by="-21600000">
                                      <p:cBhvr>
                                        <p:cTn id="95" dur="5000" fill="hold"/>
                                        <p:tgtEl>
                                          <p:spTgt spid="11"/>
                                        </p:tgtEl>
                                        <p:attrNameLst>
                                          <p:attrName>r</p:attrName>
                                        </p:attrNameLst>
                                      </p:cBhvr>
                                    </p:animRot>
                                  </p:childTnLst>
                                </p:cTn>
                              </p:par>
                              <p:par>
                                <p:cTn id="96" presetID="8" presetClass="emph" presetSubtype="0" fill="hold" nodeType="withEffect">
                                  <p:stCondLst>
                                    <p:cond delay="0"/>
                                  </p:stCondLst>
                                  <p:childTnLst>
                                    <p:animRot by="-21600000">
                                      <p:cBhvr>
                                        <p:cTn id="97" dur="5000" fill="hold"/>
                                        <p:tgtEl>
                                          <p:spTgt spid="13"/>
                                        </p:tgtEl>
                                        <p:attrNameLst>
                                          <p:attrName>r</p:attrName>
                                        </p:attrNameLst>
                                      </p:cBhvr>
                                    </p:animRot>
                                  </p:childTnLst>
                                </p:cTn>
                              </p:par>
                              <p:par>
                                <p:cTn id="98" presetID="8" presetClass="emph" presetSubtype="0" fill="hold" nodeType="withEffect">
                                  <p:stCondLst>
                                    <p:cond delay="0"/>
                                  </p:stCondLst>
                                  <p:childTnLst>
                                    <p:animRot by="-21600000">
                                      <p:cBhvr>
                                        <p:cTn id="99" dur="5000" fill="hold"/>
                                        <p:tgtEl>
                                          <p:spTgt spid="15"/>
                                        </p:tgtEl>
                                        <p:attrNameLst>
                                          <p:attrName>r</p:attrName>
                                        </p:attrNameLst>
                                      </p:cBhvr>
                                    </p:animRot>
                                  </p:childTnLst>
                                </p:cTn>
                              </p:par>
                              <p:par>
                                <p:cTn id="100" presetID="8" presetClass="emph" presetSubtype="0" fill="hold" nodeType="withEffect">
                                  <p:stCondLst>
                                    <p:cond delay="0"/>
                                  </p:stCondLst>
                                  <p:childTnLst>
                                    <p:animRot by="-21600000">
                                      <p:cBhvr>
                                        <p:cTn id="101" dur="5000" fill="hold"/>
                                        <p:tgtEl>
                                          <p:spTgt spid="17"/>
                                        </p:tgtEl>
                                        <p:attrNameLst>
                                          <p:attrName>r</p:attrName>
                                        </p:attrNameLst>
                                      </p:cBhvr>
                                    </p:animRot>
                                  </p:childTnLst>
                                </p:cTn>
                              </p:par>
                              <p:par>
                                <p:cTn id="102" presetID="8" presetClass="emph" presetSubtype="0" fill="hold" nodeType="withEffect">
                                  <p:stCondLst>
                                    <p:cond delay="0"/>
                                  </p:stCondLst>
                                  <p:childTnLst>
                                    <p:animRot by="-21600000">
                                      <p:cBhvr>
                                        <p:cTn id="103" dur="5000" fill="hold"/>
                                        <p:tgtEl>
                                          <p:spTgt spid="19"/>
                                        </p:tgtEl>
                                        <p:attrNameLst>
                                          <p:attrName>r</p:attrName>
                                        </p:attrNameLst>
                                      </p:cBhvr>
                                    </p:animRot>
                                  </p:childTnLst>
                                </p:cTn>
                              </p:par>
                              <p:par>
                                <p:cTn id="104" presetID="8" presetClass="emph" presetSubtype="0" fill="hold" nodeType="withEffect">
                                  <p:stCondLst>
                                    <p:cond delay="0"/>
                                  </p:stCondLst>
                                  <p:childTnLst>
                                    <p:animRot by="-21600000">
                                      <p:cBhvr>
                                        <p:cTn id="105" dur="5000" fill="hold"/>
                                        <p:tgtEl>
                                          <p:spTgt spid="21"/>
                                        </p:tgtEl>
                                        <p:attrNameLst>
                                          <p:attrName>r</p:attrName>
                                        </p:attrNameLst>
                                      </p:cBhvr>
                                    </p:animRot>
                                  </p:childTnLst>
                                </p:cTn>
                              </p:par>
                              <p:par>
                                <p:cTn id="106" presetID="8" presetClass="emph" presetSubtype="0" fill="hold" nodeType="withEffect">
                                  <p:stCondLst>
                                    <p:cond delay="0"/>
                                  </p:stCondLst>
                                  <p:childTnLst>
                                    <p:animRot by="-21600000">
                                      <p:cBhvr>
                                        <p:cTn id="107" dur="5000" fill="hold"/>
                                        <p:tgtEl>
                                          <p:spTgt spid="23"/>
                                        </p:tgtEl>
                                        <p:attrNameLst>
                                          <p:attrName>r</p:attrName>
                                        </p:attrNameLst>
                                      </p:cBhvr>
                                    </p:animRot>
                                  </p:childTnLst>
                                </p:cTn>
                              </p:par>
                              <p:par>
                                <p:cTn id="108" presetID="8" presetClass="emph" presetSubtype="0" fill="hold" nodeType="withEffect">
                                  <p:stCondLst>
                                    <p:cond delay="0"/>
                                  </p:stCondLst>
                                  <p:childTnLst>
                                    <p:animRot by="21600000">
                                      <p:cBhvr>
                                        <p:cTn id="109" dur="5000" fill="hold"/>
                                        <p:tgtEl>
                                          <p:spTgt spid="6"/>
                                        </p:tgtEl>
                                        <p:attrNameLst>
                                          <p:attrName>r</p:attrName>
                                        </p:attrNameLst>
                                      </p:cBhvr>
                                    </p:animRot>
                                  </p:childTnLst>
                                </p:cTn>
                              </p:par>
                              <p:par>
                                <p:cTn id="110" presetID="8" presetClass="emph" presetSubtype="0" fill="hold" nodeType="withEffect">
                                  <p:stCondLst>
                                    <p:cond delay="0"/>
                                  </p:stCondLst>
                                  <p:childTnLst>
                                    <p:animRot by="21600000">
                                      <p:cBhvr>
                                        <p:cTn id="111" dur="5000" fill="hold"/>
                                        <p:tgtEl>
                                          <p:spTgt spid="8"/>
                                        </p:tgtEl>
                                        <p:attrNameLst>
                                          <p:attrName>r</p:attrName>
                                        </p:attrNameLst>
                                      </p:cBhvr>
                                    </p:animRot>
                                  </p:childTnLst>
                                </p:cTn>
                              </p:par>
                              <p:par>
                                <p:cTn id="112" presetID="8" presetClass="emph" presetSubtype="0" fill="hold" nodeType="withEffect">
                                  <p:stCondLst>
                                    <p:cond delay="0"/>
                                  </p:stCondLst>
                                  <p:childTnLst>
                                    <p:animRot by="21600000">
                                      <p:cBhvr>
                                        <p:cTn id="113" dur="5000" fill="hold"/>
                                        <p:tgtEl>
                                          <p:spTgt spid="10"/>
                                        </p:tgtEl>
                                        <p:attrNameLst>
                                          <p:attrName>r</p:attrName>
                                        </p:attrNameLst>
                                      </p:cBhvr>
                                    </p:animRot>
                                  </p:childTnLst>
                                </p:cTn>
                              </p:par>
                              <p:par>
                                <p:cTn id="114" presetID="8" presetClass="emph" presetSubtype="0" fill="hold" nodeType="withEffect">
                                  <p:stCondLst>
                                    <p:cond delay="0"/>
                                  </p:stCondLst>
                                  <p:childTnLst>
                                    <p:animRot by="21600000">
                                      <p:cBhvr>
                                        <p:cTn id="115" dur="5000" fill="hold"/>
                                        <p:tgtEl>
                                          <p:spTgt spid="12"/>
                                        </p:tgtEl>
                                        <p:attrNameLst>
                                          <p:attrName>r</p:attrName>
                                        </p:attrNameLst>
                                      </p:cBhvr>
                                    </p:animRot>
                                  </p:childTnLst>
                                </p:cTn>
                              </p:par>
                              <p:par>
                                <p:cTn id="116" presetID="8" presetClass="emph" presetSubtype="0" fill="hold" nodeType="withEffect">
                                  <p:stCondLst>
                                    <p:cond delay="0"/>
                                  </p:stCondLst>
                                  <p:childTnLst>
                                    <p:animRot by="21600000">
                                      <p:cBhvr>
                                        <p:cTn id="117" dur="5000" fill="hold"/>
                                        <p:tgtEl>
                                          <p:spTgt spid="14"/>
                                        </p:tgtEl>
                                        <p:attrNameLst>
                                          <p:attrName>r</p:attrName>
                                        </p:attrNameLst>
                                      </p:cBhvr>
                                    </p:animRot>
                                  </p:childTnLst>
                                </p:cTn>
                              </p:par>
                              <p:par>
                                <p:cTn id="118" presetID="8" presetClass="emph" presetSubtype="0" fill="hold" nodeType="withEffect">
                                  <p:stCondLst>
                                    <p:cond delay="0"/>
                                  </p:stCondLst>
                                  <p:childTnLst>
                                    <p:animRot by="21600000">
                                      <p:cBhvr>
                                        <p:cTn id="119" dur="5000" fill="hold"/>
                                        <p:tgtEl>
                                          <p:spTgt spid="16"/>
                                        </p:tgtEl>
                                        <p:attrNameLst>
                                          <p:attrName>r</p:attrName>
                                        </p:attrNameLst>
                                      </p:cBhvr>
                                    </p:animRot>
                                  </p:childTnLst>
                                </p:cTn>
                              </p:par>
                              <p:par>
                                <p:cTn id="120" presetID="8" presetClass="emph" presetSubtype="0" fill="hold" nodeType="withEffect">
                                  <p:stCondLst>
                                    <p:cond delay="0"/>
                                  </p:stCondLst>
                                  <p:childTnLst>
                                    <p:animRot by="21600000">
                                      <p:cBhvr>
                                        <p:cTn id="121" dur="5000" fill="hold"/>
                                        <p:tgtEl>
                                          <p:spTgt spid="18"/>
                                        </p:tgtEl>
                                        <p:attrNameLst>
                                          <p:attrName>r</p:attrName>
                                        </p:attrNameLst>
                                      </p:cBhvr>
                                    </p:animRot>
                                  </p:childTnLst>
                                </p:cTn>
                              </p:par>
                              <p:par>
                                <p:cTn id="122" presetID="8" presetClass="emph" presetSubtype="0" fill="hold" nodeType="withEffect">
                                  <p:stCondLst>
                                    <p:cond delay="0"/>
                                  </p:stCondLst>
                                  <p:childTnLst>
                                    <p:animRot by="21600000">
                                      <p:cBhvr>
                                        <p:cTn id="123" dur="5000" fill="hold"/>
                                        <p:tgtEl>
                                          <p:spTgt spid="20"/>
                                        </p:tgtEl>
                                        <p:attrNameLst>
                                          <p:attrName>r</p:attrName>
                                        </p:attrNameLst>
                                      </p:cBhvr>
                                    </p:animRot>
                                  </p:childTnLst>
                                </p:cTn>
                              </p:par>
                              <p:par>
                                <p:cTn id="124" presetID="8" presetClass="emph" presetSubtype="0" fill="hold" nodeType="withEffect">
                                  <p:stCondLst>
                                    <p:cond delay="0"/>
                                  </p:stCondLst>
                                  <p:childTnLst>
                                    <p:animRot by="21600000">
                                      <p:cBhvr>
                                        <p:cTn id="125" dur="5000" fill="hold"/>
                                        <p:tgtEl>
                                          <p:spTgt spid="22"/>
                                        </p:tgtEl>
                                        <p:attrNameLst>
                                          <p:attrName>r</p:attrName>
                                        </p:attrNameLst>
                                      </p:cBhvr>
                                    </p:animRot>
                                  </p:childTnLst>
                                </p:cTn>
                              </p:par>
                              <p:par>
                                <p:cTn id="126" presetID="8" presetClass="emph" presetSubtype="0" fill="hold" nodeType="withEffect">
                                  <p:stCondLst>
                                    <p:cond delay="0"/>
                                  </p:stCondLst>
                                  <p:childTnLst>
                                    <p:animRot by="21600000">
                                      <p:cBhvr>
                                        <p:cTn id="127" dur="5000" fill="hold"/>
                                        <p:tgtEl>
                                          <p:spTgt spid="24"/>
                                        </p:tgtEl>
                                        <p:attrNameLst>
                                          <p:attrName>r</p:attrName>
                                        </p:attrNameLst>
                                      </p:cBhvr>
                                    </p:animRot>
                                  </p:childTnLst>
                                </p:cTn>
                              </p:par>
                            </p:childTnLst>
                          </p:cTn>
                        </p:par>
                        <p:par>
                          <p:cTn id="128" fill="hold">
                            <p:stCondLst>
                              <p:cond delay="5000"/>
                            </p:stCondLst>
                            <p:childTnLst>
                              <p:par>
                                <p:cTn id="129" presetID="2" presetClass="exit" presetSubtype="8" fill="hold" nodeType="afterEffect">
                                  <p:stCondLst>
                                    <p:cond delay="0"/>
                                  </p:stCondLst>
                                  <p:childTnLst>
                                    <p:anim calcmode="lin" valueType="num">
                                      <p:cBhvr additive="base">
                                        <p:cTn id="130" dur="5000"/>
                                        <p:tgtEl>
                                          <p:spTgt spid="5"/>
                                        </p:tgtEl>
                                        <p:attrNameLst>
                                          <p:attrName>ppt_x</p:attrName>
                                        </p:attrNameLst>
                                      </p:cBhvr>
                                      <p:tavLst>
                                        <p:tav tm="0">
                                          <p:val>
                                            <p:strVal val="ppt_x"/>
                                          </p:val>
                                        </p:tav>
                                        <p:tav tm="100000">
                                          <p:val>
                                            <p:strVal val="0-ppt_w/2"/>
                                          </p:val>
                                        </p:tav>
                                      </p:tavLst>
                                    </p:anim>
                                    <p:anim calcmode="lin" valueType="num">
                                      <p:cBhvr additive="base">
                                        <p:cTn id="131" dur="5000"/>
                                        <p:tgtEl>
                                          <p:spTgt spid="5"/>
                                        </p:tgtEl>
                                        <p:attrNameLst>
                                          <p:attrName>ppt_y</p:attrName>
                                        </p:attrNameLst>
                                      </p:cBhvr>
                                      <p:tavLst>
                                        <p:tav tm="0">
                                          <p:val>
                                            <p:strVal val="ppt_y"/>
                                          </p:val>
                                        </p:tav>
                                        <p:tav tm="100000">
                                          <p:val>
                                            <p:strVal val="ppt_y"/>
                                          </p:val>
                                        </p:tav>
                                      </p:tavLst>
                                    </p:anim>
                                    <p:set>
                                      <p:cBhvr>
                                        <p:cTn id="132" dur="1" fill="hold">
                                          <p:stCondLst>
                                            <p:cond delay="4999"/>
                                          </p:stCondLst>
                                        </p:cTn>
                                        <p:tgtEl>
                                          <p:spTgt spid="5"/>
                                        </p:tgtEl>
                                        <p:attrNameLst>
                                          <p:attrName>style.visibility</p:attrName>
                                        </p:attrNameLst>
                                      </p:cBhvr>
                                      <p:to>
                                        <p:strVal val="hidden"/>
                                      </p:to>
                                    </p:set>
                                  </p:childTnLst>
                                </p:cTn>
                              </p:par>
                              <p:par>
                                <p:cTn id="133" presetID="2" presetClass="exit" presetSubtype="8" fill="hold" nodeType="withEffect">
                                  <p:stCondLst>
                                    <p:cond delay="0"/>
                                  </p:stCondLst>
                                  <p:childTnLst>
                                    <p:anim calcmode="lin" valueType="num">
                                      <p:cBhvr additive="base">
                                        <p:cTn id="134" dur="5000"/>
                                        <p:tgtEl>
                                          <p:spTgt spid="6"/>
                                        </p:tgtEl>
                                        <p:attrNameLst>
                                          <p:attrName>ppt_x</p:attrName>
                                        </p:attrNameLst>
                                      </p:cBhvr>
                                      <p:tavLst>
                                        <p:tav tm="0">
                                          <p:val>
                                            <p:strVal val="ppt_x"/>
                                          </p:val>
                                        </p:tav>
                                        <p:tav tm="100000">
                                          <p:val>
                                            <p:strVal val="0-ppt_w/2"/>
                                          </p:val>
                                        </p:tav>
                                      </p:tavLst>
                                    </p:anim>
                                    <p:anim calcmode="lin" valueType="num">
                                      <p:cBhvr additive="base">
                                        <p:cTn id="135" dur="5000"/>
                                        <p:tgtEl>
                                          <p:spTgt spid="6"/>
                                        </p:tgtEl>
                                        <p:attrNameLst>
                                          <p:attrName>ppt_y</p:attrName>
                                        </p:attrNameLst>
                                      </p:cBhvr>
                                      <p:tavLst>
                                        <p:tav tm="0">
                                          <p:val>
                                            <p:strVal val="ppt_y"/>
                                          </p:val>
                                        </p:tav>
                                        <p:tav tm="100000">
                                          <p:val>
                                            <p:strVal val="ppt_y"/>
                                          </p:val>
                                        </p:tav>
                                      </p:tavLst>
                                    </p:anim>
                                    <p:set>
                                      <p:cBhvr>
                                        <p:cTn id="136" dur="1" fill="hold">
                                          <p:stCondLst>
                                            <p:cond delay="4999"/>
                                          </p:stCondLst>
                                        </p:cTn>
                                        <p:tgtEl>
                                          <p:spTgt spid="6"/>
                                        </p:tgtEl>
                                        <p:attrNameLst>
                                          <p:attrName>style.visibility</p:attrName>
                                        </p:attrNameLst>
                                      </p:cBhvr>
                                      <p:to>
                                        <p:strVal val="hidden"/>
                                      </p:to>
                                    </p:set>
                                  </p:childTnLst>
                                </p:cTn>
                              </p:par>
                              <p:par>
                                <p:cTn id="137" presetID="2" presetClass="exit" presetSubtype="8" fill="hold" nodeType="withEffect">
                                  <p:stCondLst>
                                    <p:cond delay="0"/>
                                  </p:stCondLst>
                                  <p:childTnLst>
                                    <p:anim calcmode="lin" valueType="num">
                                      <p:cBhvr additive="base">
                                        <p:cTn id="138" dur="5000"/>
                                        <p:tgtEl>
                                          <p:spTgt spid="7"/>
                                        </p:tgtEl>
                                        <p:attrNameLst>
                                          <p:attrName>ppt_x</p:attrName>
                                        </p:attrNameLst>
                                      </p:cBhvr>
                                      <p:tavLst>
                                        <p:tav tm="0">
                                          <p:val>
                                            <p:strVal val="ppt_x"/>
                                          </p:val>
                                        </p:tav>
                                        <p:tav tm="100000">
                                          <p:val>
                                            <p:strVal val="0-ppt_w/2"/>
                                          </p:val>
                                        </p:tav>
                                      </p:tavLst>
                                    </p:anim>
                                    <p:anim calcmode="lin" valueType="num">
                                      <p:cBhvr additive="base">
                                        <p:cTn id="139" dur="5000"/>
                                        <p:tgtEl>
                                          <p:spTgt spid="7"/>
                                        </p:tgtEl>
                                        <p:attrNameLst>
                                          <p:attrName>ppt_y</p:attrName>
                                        </p:attrNameLst>
                                      </p:cBhvr>
                                      <p:tavLst>
                                        <p:tav tm="0">
                                          <p:val>
                                            <p:strVal val="ppt_y"/>
                                          </p:val>
                                        </p:tav>
                                        <p:tav tm="100000">
                                          <p:val>
                                            <p:strVal val="ppt_y"/>
                                          </p:val>
                                        </p:tav>
                                      </p:tavLst>
                                    </p:anim>
                                    <p:set>
                                      <p:cBhvr>
                                        <p:cTn id="140" dur="1" fill="hold">
                                          <p:stCondLst>
                                            <p:cond delay="4999"/>
                                          </p:stCondLst>
                                        </p:cTn>
                                        <p:tgtEl>
                                          <p:spTgt spid="7"/>
                                        </p:tgtEl>
                                        <p:attrNameLst>
                                          <p:attrName>style.visibility</p:attrName>
                                        </p:attrNameLst>
                                      </p:cBhvr>
                                      <p:to>
                                        <p:strVal val="hidden"/>
                                      </p:to>
                                    </p:set>
                                  </p:childTnLst>
                                </p:cTn>
                              </p:par>
                              <p:par>
                                <p:cTn id="141" presetID="2" presetClass="exit" presetSubtype="8" fill="hold" nodeType="withEffect">
                                  <p:stCondLst>
                                    <p:cond delay="0"/>
                                  </p:stCondLst>
                                  <p:childTnLst>
                                    <p:anim calcmode="lin" valueType="num">
                                      <p:cBhvr additive="base">
                                        <p:cTn id="142" dur="5000"/>
                                        <p:tgtEl>
                                          <p:spTgt spid="8"/>
                                        </p:tgtEl>
                                        <p:attrNameLst>
                                          <p:attrName>ppt_x</p:attrName>
                                        </p:attrNameLst>
                                      </p:cBhvr>
                                      <p:tavLst>
                                        <p:tav tm="0">
                                          <p:val>
                                            <p:strVal val="ppt_x"/>
                                          </p:val>
                                        </p:tav>
                                        <p:tav tm="100000">
                                          <p:val>
                                            <p:strVal val="0-ppt_w/2"/>
                                          </p:val>
                                        </p:tav>
                                      </p:tavLst>
                                    </p:anim>
                                    <p:anim calcmode="lin" valueType="num">
                                      <p:cBhvr additive="base">
                                        <p:cTn id="143" dur="5000"/>
                                        <p:tgtEl>
                                          <p:spTgt spid="8"/>
                                        </p:tgtEl>
                                        <p:attrNameLst>
                                          <p:attrName>ppt_y</p:attrName>
                                        </p:attrNameLst>
                                      </p:cBhvr>
                                      <p:tavLst>
                                        <p:tav tm="0">
                                          <p:val>
                                            <p:strVal val="ppt_y"/>
                                          </p:val>
                                        </p:tav>
                                        <p:tav tm="100000">
                                          <p:val>
                                            <p:strVal val="ppt_y"/>
                                          </p:val>
                                        </p:tav>
                                      </p:tavLst>
                                    </p:anim>
                                    <p:set>
                                      <p:cBhvr>
                                        <p:cTn id="144" dur="1" fill="hold">
                                          <p:stCondLst>
                                            <p:cond delay="4999"/>
                                          </p:stCondLst>
                                        </p:cTn>
                                        <p:tgtEl>
                                          <p:spTgt spid="8"/>
                                        </p:tgtEl>
                                        <p:attrNameLst>
                                          <p:attrName>style.visibility</p:attrName>
                                        </p:attrNameLst>
                                      </p:cBhvr>
                                      <p:to>
                                        <p:strVal val="hidden"/>
                                      </p:to>
                                    </p:set>
                                  </p:childTnLst>
                                </p:cTn>
                              </p:par>
                              <p:par>
                                <p:cTn id="145" presetID="2" presetClass="exit" presetSubtype="8" fill="hold" nodeType="withEffect">
                                  <p:stCondLst>
                                    <p:cond delay="0"/>
                                  </p:stCondLst>
                                  <p:childTnLst>
                                    <p:anim calcmode="lin" valueType="num">
                                      <p:cBhvr additive="base">
                                        <p:cTn id="146" dur="5000"/>
                                        <p:tgtEl>
                                          <p:spTgt spid="9"/>
                                        </p:tgtEl>
                                        <p:attrNameLst>
                                          <p:attrName>ppt_x</p:attrName>
                                        </p:attrNameLst>
                                      </p:cBhvr>
                                      <p:tavLst>
                                        <p:tav tm="0">
                                          <p:val>
                                            <p:strVal val="ppt_x"/>
                                          </p:val>
                                        </p:tav>
                                        <p:tav tm="100000">
                                          <p:val>
                                            <p:strVal val="0-ppt_w/2"/>
                                          </p:val>
                                        </p:tav>
                                      </p:tavLst>
                                    </p:anim>
                                    <p:anim calcmode="lin" valueType="num">
                                      <p:cBhvr additive="base">
                                        <p:cTn id="147" dur="5000"/>
                                        <p:tgtEl>
                                          <p:spTgt spid="9"/>
                                        </p:tgtEl>
                                        <p:attrNameLst>
                                          <p:attrName>ppt_y</p:attrName>
                                        </p:attrNameLst>
                                      </p:cBhvr>
                                      <p:tavLst>
                                        <p:tav tm="0">
                                          <p:val>
                                            <p:strVal val="ppt_y"/>
                                          </p:val>
                                        </p:tav>
                                        <p:tav tm="100000">
                                          <p:val>
                                            <p:strVal val="ppt_y"/>
                                          </p:val>
                                        </p:tav>
                                      </p:tavLst>
                                    </p:anim>
                                    <p:set>
                                      <p:cBhvr>
                                        <p:cTn id="148" dur="1" fill="hold">
                                          <p:stCondLst>
                                            <p:cond delay="4999"/>
                                          </p:stCondLst>
                                        </p:cTn>
                                        <p:tgtEl>
                                          <p:spTgt spid="9"/>
                                        </p:tgtEl>
                                        <p:attrNameLst>
                                          <p:attrName>style.visibility</p:attrName>
                                        </p:attrNameLst>
                                      </p:cBhvr>
                                      <p:to>
                                        <p:strVal val="hidden"/>
                                      </p:to>
                                    </p:set>
                                  </p:childTnLst>
                                </p:cTn>
                              </p:par>
                              <p:par>
                                <p:cTn id="149" presetID="2" presetClass="exit" presetSubtype="8" fill="hold" nodeType="withEffect">
                                  <p:stCondLst>
                                    <p:cond delay="0"/>
                                  </p:stCondLst>
                                  <p:childTnLst>
                                    <p:anim calcmode="lin" valueType="num">
                                      <p:cBhvr additive="base">
                                        <p:cTn id="150" dur="5000"/>
                                        <p:tgtEl>
                                          <p:spTgt spid="10"/>
                                        </p:tgtEl>
                                        <p:attrNameLst>
                                          <p:attrName>ppt_x</p:attrName>
                                        </p:attrNameLst>
                                      </p:cBhvr>
                                      <p:tavLst>
                                        <p:tav tm="0">
                                          <p:val>
                                            <p:strVal val="ppt_x"/>
                                          </p:val>
                                        </p:tav>
                                        <p:tav tm="100000">
                                          <p:val>
                                            <p:strVal val="0-ppt_w/2"/>
                                          </p:val>
                                        </p:tav>
                                      </p:tavLst>
                                    </p:anim>
                                    <p:anim calcmode="lin" valueType="num">
                                      <p:cBhvr additive="base">
                                        <p:cTn id="151" dur="5000"/>
                                        <p:tgtEl>
                                          <p:spTgt spid="10"/>
                                        </p:tgtEl>
                                        <p:attrNameLst>
                                          <p:attrName>ppt_y</p:attrName>
                                        </p:attrNameLst>
                                      </p:cBhvr>
                                      <p:tavLst>
                                        <p:tav tm="0">
                                          <p:val>
                                            <p:strVal val="ppt_y"/>
                                          </p:val>
                                        </p:tav>
                                        <p:tav tm="100000">
                                          <p:val>
                                            <p:strVal val="ppt_y"/>
                                          </p:val>
                                        </p:tav>
                                      </p:tavLst>
                                    </p:anim>
                                    <p:set>
                                      <p:cBhvr>
                                        <p:cTn id="152" dur="1" fill="hold">
                                          <p:stCondLst>
                                            <p:cond delay="4999"/>
                                          </p:stCondLst>
                                        </p:cTn>
                                        <p:tgtEl>
                                          <p:spTgt spid="10"/>
                                        </p:tgtEl>
                                        <p:attrNameLst>
                                          <p:attrName>style.visibility</p:attrName>
                                        </p:attrNameLst>
                                      </p:cBhvr>
                                      <p:to>
                                        <p:strVal val="hidden"/>
                                      </p:to>
                                    </p:set>
                                  </p:childTnLst>
                                </p:cTn>
                              </p:par>
                              <p:par>
                                <p:cTn id="153" presetID="2" presetClass="exit" presetSubtype="8" fill="hold" nodeType="withEffect">
                                  <p:stCondLst>
                                    <p:cond delay="0"/>
                                  </p:stCondLst>
                                  <p:childTnLst>
                                    <p:anim calcmode="lin" valueType="num">
                                      <p:cBhvr additive="base">
                                        <p:cTn id="154" dur="5000"/>
                                        <p:tgtEl>
                                          <p:spTgt spid="11"/>
                                        </p:tgtEl>
                                        <p:attrNameLst>
                                          <p:attrName>ppt_x</p:attrName>
                                        </p:attrNameLst>
                                      </p:cBhvr>
                                      <p:tavLst>
                                        <p:tav tm="0">
                                          <p:val>
                                            <p:strVal val="ppt_x"/>
                                          </p:val>
                                        </p:tav>
                                        <p:tav tm="100000">
                                          <p:val>
                                            <p:strVal val="0-ppt_w/2"/>
                                          </p:val>
                                        </p:tav>
                                      </p:tavLst>
                                    </p:anim>
                                    <p:anim calcmode="lin" valueType="num">
                                      <p:cBhvr additive="base">
                                        <p:cTn id="155" dur="5000"/>
                                        <p:tgtEl>
                                          <p:spTgt spid="11"/>
                                        </p:tgtEl>
                                        <p:attrNameLst>
                                          <p:attrName>ppt_y</p:attrName>
                                        </p:attrNameLst>
                                      </p:cBhvr>
                                      <p:tavLst>
                                        <p:tav tm="0">
                                          <p:val>
                                            <p:strVal val="ppt_y"/>
                                          </p:val>
                                        </p:tav>
                                        <p:tav tm="100000">
                                          <p:val>
                                            <p:strVal val="ppt_y"/>
                                          </p:val>
                                        </p:tav>
                                      </p:tavLst>
                                    </p:anim>
                                    <p:set>
                                      <p:cBhvr>
                                        <p:cTn id="156" dur="1" fill="hold">
                                          <p:stCondLst>
                                            <p:cond delay="4999"/>
                                          </p:stCondLst>
                                        </p:cTn>
                                        <p:tgtEl>
                                          <p:spTgt spid="11"/>
                                        </p:tgtEl>
                                        <p:attrNameLst>
                                          <p:attrName>style.visibility</p:attrName>
                                        </p:attrNameLst>
                                      </p:cBhvr>
                                      <p:to>
                                        <p:strVal val="hidden"/>
                                      </p:to>
                                    </p:set>
                                  </p:childTnLst>
                                </p:cTn>
                              </p:par>
                              <p:par>
                                <p:cTn id="157" presetID="2" presetClass="exit" presetSubtype="8" fill="hold" nodeType="withEffect">
                                  <p:stCondLst>
                                    <p:cond delay="0"/>
                                  </p:stCondLst>
                                  <p:childTnLst>
                                    <p:anim calcmode="lin" valueType="num">
                                      <p:cBhvr additive="base">
                                        <p:cTn id="158" dur="5000"/>
                                        <p:tgtEl>
                                          <p:spTgt spid="12"/>
                                        </p:tgtEl>
                                        <p:attrNameLst>
                                          <p:attrName>ppt_x</p:attrName>
                                        </p:attrNameLst>
                                      </p:cBhvr>
                                      <p:tavLst>
                                        <p:tav tm="0">
                                          <p:val>
                                            <p:strVal val="ppt_x"/>
                                          </p:val>
                                        </p:tav>
                                        <p:tav tm="100000">
                                          <p:val>
                                            <p:strVal val="0-ppt_w/2"/>
                                          </p:val>
                                        </p:tav>
                                      </p:tavLst>
                                    </p:anim>
                                    <p:anim calcmode="lin" valueType="num">
                                      <p:cBhvr additive="base">
                                        <p:cTn id="159" dur="5000"/>
                                        <p:tgtEl>
                                          <p:spTgt spid="12"/>
                                        </p:tgtEl>
                                        <p:attrNameLst>
                                          <p:attrName>ppt_y</p:attrName>
                                        </p:attrNameLst>
                                      </p:cBhvr>
                                      <p:tavLst>
                                        <p:tav tm="0">
                                          <p:val>
                                            <p:strVal val="ppt_y"/>
                                          </p:val>
                                        </p:tav>
                                        <p:tav tm="100000">
                                          <p:val>
                                            <p:strVal val="ppt_y"/>
                                          </p:val>
                                        </p:tav>
                                      </p:tavLst>
                                    </p:anim>
                                    <p:set>
                                      <p:cBhvr>
                                        <p:cTn id="160" dur="1" fill="hold">
                                          <p:stCondLst>
                                            <p:cond delay="4999"/>
                                          </p:stCondLst>
                                        </p:cTn>
                                        <p:tgtEl>
                                          <p:spTgt spid="12"/>
                                        </p:tgtEl>
                                        <p:attrNameLst>
                                          <p:attrName>style.visibility</p:attrName>
                                        </p:attrNameLst>
                                      </p:cBhvr>
                                      <p:to>
                                        <p:strVal val="hidden"/>
                                      </p:to>
                                    </p:set>
                                  </p:childTnLst>
                                </p:cTn>
                              </p:par>
                              <p:par>
                                <p:cTn id="161" presetID="2" presetClass="exit" presetSubtype="8" fill="hold" nodeType="withEffect">
                                  <p:stCondLst>
                                    <p:cond delay="0"/>
                                  </p:stCondLst>
                                  <p:childTnLst>
                                    <p:anim calcmode="lin" valueType="num">
                                      <p:cBhvr additive="base">
                                        <p:cTn id="162" dur="5000"/>
                                        <p:tgtEl>
                                          <p:spTgt spid="13"/>
                                        </p:tgtEl>
                                        <p:attrNameLst>
                                          <p:attrName>ppt_x</p:attrName>
                                        </p:attrNameLst>
                                      </p:cBhvr>
                                      <p:tavLst>
                                        <p:tav tm="0">
                                          <p:val>
                                            <p:strVal val="ppt_x"/>
                                          </p:val>
                                        </p:tav>
                                        <p:tav tm="100000">
                                          <p:val>
                                            <p:strVal val="0-ppt_w/2"/>
                                          </p:val>
                                        </p:tav>
                                      </p:tavLst>
                                    </p:anim>
                                    <p:anim calcmode="lin" valueType="num">
                                      <p:cBhvr additive="base">
                                        <p:cTn id="163" dur="5000"/>
                                        <p:tgtEl>
                                          <p:spTgt spid="13"/>
                                        </p:tgtEl>
                                        <p:attrNameLst>
                                          <p:attrName>ppt_y</p:attrName>
                                        </p:attrNameLst>
                                      </p:cBhvr>
                                      <p:tavLst>
                                        <p:tav tm="0">
                                          <p:val>
                                            <p:strVal val="ppt_y"/>
                                          </p:val>
                                        </p:tav>
                                        <p:tav tm="100000">
                                          <p:val>
                                            <p:strVal val="ppt_y"/>
                                          </p:val>
                                        </p:tav>
                                      </p:tavLst>
                                    </p:anim>
                                    <p:set>
                                      <p:cBhvr>
                                        <p:cTn id="164" dur="1" fill="hold">
                                          <p:stCondLst>
                                            <p:cond delay="4999"/>
                                          </p:stCondLst>
                                        </p:cTn>
                                        <p:tgtEl>
                                          <p:spTgt spid="13"/>
                                        </p:tgtEl>
                                        <p:attrNameLst>
                                          <p:attrName>style.visibility</p:attrName>
                                        </p:attrNameLst>
                                      </p:cBhvr>
                                      <p:to>
                                        <p:strVal val="hidden"/>
                                      </p:to>
                                    </p:set>
                                  </p:childTnLst>
                                </p:cTn>
                              </p:par>
                              <p:par>
                                <p:cTn id="165" presetID="2" presetClass="exit" presetSubtype="8" fill="hold" nodeType="withEffect">
                                  <p:stCondLst>
                                    <p:cond delay="0"/>
                                  </p:stCondLst>
                                  <p:childTnLst>
                                    <p:anim calcmode="lin" valueType="num">
                                      <p:cBhvr additive="base">
                                        <p:cTn id="166" dur="5000"/>
                                        <p:tgtEl>
                                          <p:spTgt spid="14"/>
                                        </p:tgtEl>
                                        <p:attrNameLst>
                                          <p:attrName>ppt_x</p:attrName>
                                        </p:attrNameLst>
                                      </p:cBhvr>
                                      <p:tavLst>
                                        <p:tav tm="0">
                                          <p:val>
                                            <p:strVal val="ppt_x"/>
                                          </p:val>
                                        </p:tav>
                                        <p:tav tm="100000">
                                          <p:val>
                                            <p:strVal val="0-ppt_w/2"/>
                                          </p:val>
                                        </p:tav>
                                      </p:tavLst>
                                    </p:anim>
                                    <p:anim calcmode="lin" valueType="num">
                                      <p:cBhvr additive="base">
                                        <p:cTn id="167" dur="5000"/>
                                        <p:tgtEl>
                                          <p:spTgt spid="14"/>
                                        </p:tgtEl>
                                        <p:attrNameLst>
                                          <p:attrName>ppt_y</p:attrName>
                                        </p:attrNameLst>
                                      </p:cBhvr>
                                      <p:tavLst>
                                        <p:tav tm="0">
                                          <p:val>
                                            <p:strVal val="ppt_y"/>
                                          </p:val>
                                        </p:tav>
                                        <p:tav tm="100000">
                                          <p:val>
                                            <p:strVal val="ppt_y"/>
                                          </p:val>
                                        </p:tav>
                                      </p:tavLst>
                                    </p:anim>
                                    <p:set>
                                      <p:cBhvr>
                                        <p:cTn id="168" dur="1" fill="hold">
                                          <p:stCondLst>
                                            <p:cond delay="4999"/>
                                          </p:stCondLst>
                                        </p:cTn>
                                        <p:tgtEl>
                                          <p:spTgt spid="14"/>
                                        </p:tgtEl>
                                        <p:attrNameLst>
                                          <p:attrName>style.visibility</p:attrName>
                                        </p:attrNameLst>
                                      </p:cBhvr>
                                      <p:to>
                                        <p:strVal val="hidden"/>
                                      </p:to>
                                    </p:set>
                                  </p:childTnLst>
                                </p:cTn>
                              </p:par>
                              <p:par>
                                <p:cTn id="169" presetID="2" presetClass="exit" presetSubtype="8" fill="hold" nodeType="withEffect">
                                  <p:stCondLst>
                                    <p:cond delay="0"/>
                                  </p:stCondLst>
                                  <p:childTnLst>
                                    <p:anim calcmode="lin" valueType="num">
                                      <p:cBhvr additive="base">
                                        <p:cTn id="170" dur="5000"/>
                                        <p:tgtEl>
                                          <p:spTgt spid="15"/>
                                        </p:tgtEl>
                                        <p:attrNameLst>
                                          <p:attrName>ppt_x</p:attrName>
                                        </p:attrNameLst>
                                      </p:cBhvr>
                                      <p:tavLst>
                                        <p:tav tm="0">
                                          <p:val>
                                            <p:strVal val="ppt_x"/>
                                          </p:val>
                                        </p:tav>
                                        <p:tav tm="100000">
                                          <p:val>
                                            <p:strVal val="0-ppt_w/2"/>
                                          </p:val>
                                        </p:tav>
                                      </p:tavLst>
                                    </p:anim>
                                    <p:anim calcmode="lin" valueType="num">
                                      <p:cBhvr additive="base">
                                        <p:cTn id="171" dur="5000"/>
                                        <p:tgtEl>
                                          <p:spTgt spid="15"/>
                                        </p:tgtEl>
                                        <p:attrNameLst>
                                          <p:attrName>ppt_y</p:attrName>
                                        </p:attrNameLst>
                                      </p:cBhvr>
                                      <p:tavLst>
                                        <p:tav tm="0">
                                          <p:val>
                                            <p:strVal val="ppt_y"/>
                                          </p:val>
                                        </p:tav>
                                        <p:tav tm="100000">
                                          <p:val>
                                            <p:strVal val="ppt_y"/>
                                          </p:val>
                                        </p:tav>
                                      </p:tavLst>
                                    </p:anim>
                                    <p:set>
                                      <p:cBhvr>
                                        <p:cTn id="172" dur="1" fill="hold">
                                          <p:stCondLst>
                                            <p:cond delay="4999"/>
                                          </p:stCondLst>
                                        </p:cTn>
                                        <p:tgtEl>
                                          <p:spTgt spid="15"/>
                                        </p:tgtEl>
                                        <p:attrNameLst>
                                          <p:attrName>style.visibility</p:attrName>
                                        </p:attrNameLst>
                                      </p:cBhvr>
                                      <p:to>
                                        <p:strVal val="hidden"/>
                                      </p:to>
                                    </p:set>
                                  </p:childTnLst>
                                </p:cTn>
                              </p:par>
                              <p:par>
                                <p:cTn id="173" presetID="2" presetClass="exit" presetSubtype="8" fill="hold" nodeType="withEffect">
                                  <p:stCondLst>
                                    <p:cond delay="0"/>
                                  </p:stCondLst>
                                  <p:childTnLst>
                                    <p:anim calcmode="lin" valueType="num">
                                      <p:cBhvr additive="base">
                                        <p:cTn id="174" dur="5000"/>
                                        <p:tgtEl>
                                          <p:spTgt spid="16"/>
                                        </p:tgtEl>
                                        <p:attrNameLst>
                                          <p:attrName>ppt_x</p:attrName>
                                        </p:attrNameLst>
                                      </p:cBhvr>
                                      <p:tavLst>
                                        <p:tav tm="0">
                                          <p:val>
                                            <p:strVal val="ppt_x"/>
                                          </p:val>
                                        </p:tav>
                                        <p:tav tm="100000">
                                          <p:val>
                                            <p:strVal val="0-ppt_w/2"/>
                                          </p:val>
                                        </p:tav>
                                      </p:tavLst>
                                    </p:anim>
                                    <p:anim calcmode="lin" valueType="num">
                                      <p:cBhvr additive="base">
                                        <p:cTn id="175" dur="5000"/>
                                        <p:tgtEl>
                                          <p:spTgt spid="16"/>
                                        </p:tgtEl>
                                        <p:attrNameLst>
                                          <p:attrName>ppt_y</p:attrName>
                                        </p:attrNameLst>
                                      </p:cBhvr>
                                      <p:tavLst>
                                        <p:tav tm="0">
                                          <p:val>
                                            <p:strVal val="ppt_y"/>
                                          </p:val>
                                        </p:tav>
                                        <p:tav tm="100000">
                                          <p:val>
                                            <p:strVal val="ppt_y"/>
                                          </p:val>
                                        </p:tav>
                                      </p:tavLst>
                                    </p:anim>
                                    <p:set>
                                      <p:cBhvr>
                                        <p:cTn id="176" dur="1" fill="hold">
                                          <p:stCondLst>
                                            <p:cond delay="4999"/>
                                          </p:stCondLst>
                                        </p:cTn>
                                        <p:tgtEl>
                                          <p:spTgt spid="16"/>
                                        </p:tgtEl>
                                        <p:attrNameLst>
                                          <p:attrName>style.visibility</p:attrName>
                                        </p:attrNameLst>
                                      </p:cBhvr>
                                      <p:to>
                                        <p:strVal val="hidden"/>
                                      </p:to>
                                    </p:set>
                                  </p:childTnLst>
                                </p:cTn>
                              </p:par>
                              <p:par>
                                <p:cTn id="177" presetID="2" presetClass="exit" presetSubtype="8" fill="hold" nodeType="withEffect">
                                  <p:stCondLst>
                                    <p:cond delay="0"/>
                                  </p:stCondLst>
                                  <p:childTnLst>
                                    <p:anim calcmode="lin" valueType="num">
                                      <p:cBhvr additive="base">
                                        <p:cTn id="178" dur="5000"/>
                                        <p:tgtEl>
                                          <p:spTgt spid="17"/>
                                        </p:tgtEl>
                                        <p:attrNameLst>
                                          <p:attrName>ppt_x</p:attrName>
                                        </p:attrNameLst>
                                      </p:cBhvr>
                                      <p:tavLst>
                                        <p:tav tm="0">
                                          <p:val>
                                            <p:strVal val="ppt_x"/>
                                          </p:val>
                                        </p:tav>
                                        <p:tav tm="100000">
                                          <p:val>
                                            <p:strVal val="0-ppt_w/2"/>
                                          </p:val>
                                        </p:tav>
                                      </p:tavLst>
                                    </p:anim>
                                    <p:anim calcmode="lin" valueType="num">
                                      <p:cBhvr additive="base">
                                        <p:cTn id="179" dur="5000"/>
                                        <p:tgtEl>
                                          <p:spTgt spid="17"/>
                                        </p:tgtEl>
                                        <p:attrNameLst>
                                          <p:attrName>ppt_y</p:attrName>
                                        </p:attrNameLst>
                                      </p:cBhvr>
                                      <p:tavLst>
                                        <p:tav tm="0">
                                          <p:val>
                                            <p:strVal val="ppt_y"/>
                                          </p:val>
                                        </p:tav>
                                        <p:tav tm="100000">
                                          <p:val>
                                            <p:strVal val="ppt_y"/>
                                          </p:val>
                                        </p:tav>
                                      </p:tavLst>
                                    </p:anim>
                                    <p:set>
                                      <p:cBhvr>
                                        <p:cTn id="180" dur="1" fill="hold">
                                          <p:stCondLst>
                                            <p:cond delay="4999"/>
                                          </p:stCondLst>
                                        </p:cTn>
                                        <p:tgtEl>
                                          <p:spTgt spid="17"/>
                                        </p:tgtEl>
                                        <p:attrNameLst>
                                          <p:attrName>style.visibility</p:attrName>
                                        </p:attrNameLst>
                                      </p:cBhvr>
                                      <p:to>
                                        <p:strVal val="hidden"/>
                                      </p:to>
                                    </p:set>
                                  </p:childTnLst>
                                </p:cTn>
                              </p:par>
                              <p:par>
                                <p:cTn id="181" presetID="2" presetClass="exit" presetSubtype="8" fill="hold" nodeType="withEffect">
                                  <p:stCondLst>
                                    <p:cond delay="0"/>
                                  </p:stCondLst>
                                  <p:childTnLst>
                                    <p:anim calcmode="lin" valueType="num">
                                      <p:cBhvr additive="base">
                                        <p:cTn id="182" dur="5000"/>
                                        <p:tgtEl>
                                          <p:spTgt spid="18"/>
                                        </p:tgtEl>
                                        <p:attrNameLst>
                                          <p:attrName>ppt_x</p:attrName>
                                        </p:attrNameLst>
                                      </p:cBhvr>
                                      <p:tavLst>
                                        <p:tav tm="0">
                                          <p:val>
                                            <p:strVal val="ppt_x"/>
                                          </p:val>
                                        </p:tav>
                                        <p:tav tm="100000">
                                          <p:val>
                                            <p:strVal val="0-ppt_w/2"/>
                                          </p:val>
                                        </p:tav>
                                      </p:tavLst>
                                    </p:anim>
                                    <p:anim calcmode="lin" valueType="num">
                                      <p:cBhvr additive="base">
                                        <p:cTn id="183" dur="5000"/>
                                        <p:tgtEl>
                                          <p:spTgt spid="18"/>
                                        </p:tgtEl>
                                        <p:attrNameLst>
                                          <p:attrName>ppt_y</p:attrName>
                                        </p:attrNameLst>
                                      </p:cBhvr>
                                      <p:tavLst>
                                        <p:tav tm="0">
                                          <p:val>
                                            <p:strVal val="ppt_y"/>
                                          </p:val>
                                        </p:tav>
                                        <p:tav tm="100000">
                                          <p:val>
                                            <p:strVal val="ppt_y"/>
                                          </p:val>
                                        </p:tav>
                                      </p:tavLst>
                                    </p:anim>
                                    <p:set>
                                      <p:cBhvr>
                                        <p:cTn id="184" dur="1" fill="hold">
                                          <p:stCondLst>
                                            <p:cond delay="4999"/>
                                          </p:stCondLst>
                                        </p:cTn>
                                        <p:tgtEl>
                                          <p:spTgt spid="18"/>
                                        </p:tgtEl>
                                        <p:attrNameLst>
                                          <p:attrName>style.visibility</p:attrName>
                                        </p:attrNameLst>
                                      </p:cBhvr>
                                      <p:to>
                                        <p:strVal val="hidden"/>
                                      </p:to>
                                    </p:set>
                                  </p:childTnLst>
                                </p:cTn>
                              </p:par>
                              <p:par>
                                <p:cTn id="185" presetID="2" presetClass="exit" presetSubtype="8" fill="hold" nodeType="withEffect">
                                  <p:stCondLst>
                                    <p:cond delay="0"/>
                                  </p:stCondLst>
                                  <p:childTnLst>
                                    <p:anim calcmode="lin" valueType="num">
                                      <p:cBhvr additive="base">
                                        <p:cTn id="186" dur="5000"/>
                                        <p:tgtEl>
                                          <p:spTgt spid="19"/>
                                        </p:tgtEl>
                                        <p:attrNameLst>
                                          <p:attrName>ppt_x</p:attrName>
                                        </p:attrNameLst>
                                      </p:cBhvr>
                                      <p:tavLst>
                                        <p:tav tm="0">
                                          <p:val>
                                            <p:strVal val="ppt_x"/>
                                          </p:val>
                                        </p:tav>
                                        <p:tav tm="100000">
                                          <p:val>
                                            <p:strVal val="0-ppt_w/2"/>
                                          </p:val>
                                        </p:tav>
                                      </p:tavLst>
                                    </p:anim>
                                    <p:anim calcmode="lin" valueType="num">
                                      <p:cBhvr additive="base">
                                        <p:cTn id="187" dur="5000"/>
                                        <p:tgtEl>
                                          <p:spTgt spid="19"/>
                                        </p:tgtEl>
                                        <p:attrNameLst>
                                          <p:attrName>ppt_y</p:attrName>
                                        </p:attrNameLst>
                                      </p:cBhvr>
                                      <p:tavLst>
                                        <p:tav tm="0">
                                          <p:val>
                                            <p:strVal val="ppt_y"/>
                                          </p:val>
                                        </p:tav>
                                        <p:tav tm="100000">
                                          <p:val>
                                            <p:strVal val="ppt_y"/>
                                          </p:val>
                                        </p:tav>
                                      </p:tavLst>
                                    </p:anim>
                                    <p:set>
                                      <p:cBhvr>
                                        <p:cTn id="188" dur="1" fill="hold">
                                          <p:stCondLst>
                                            <p:cond delay="4999"/>
                                          </p:stCondLst>
                                        </p:cTn>
                                        <p:tgtEl>
                                          <p:spTgt spid="19"/>
                                        </p:tgtEl>
                                        <p:attrNameLst>
                                          <p:attrName>style.visibility</p:attrName>
                                        </p:attrNameLst>
                                      </p:cBhvr>
                                      <p:to>
                                        <p:strVal val="hidden"/>
                                      </p:to>
                                    </p:set>
                                  </p:childTnLst>
                                </p:cTn>
                              </p:par>
                              <p:par>
                                <p:cTn id="189" presetID="2" presetClass="exit" presetSubtype="8" fill="hold" nodeType="withEffect">
                                  <p:stCondLst>
                                    <p:cond delay="0"/>
                                  </p:stCondLst>
                                  <p:childTnLst>
                                    <p:anim calcmode="lin" valueType="num">
                                      <p:cBhvr additive="base">
                                        <p:cTn id="190" dur="5000"/>
                                        <p:tgtEl>
                                          <p:spTgt spid="20"/>
                                        </p:tgtEl>
                                        <p:attrNameLst>
                                          <p:attrName>ppt_x</p:attrName>
                                        </p:attrNameLst>
                                      </p:cBhvr>
                                      <p:tavLst>
                                        <p:tav tm="0">
                                          <p:val>
                                            <p:strVal val="ppt_x"/>
                                          </p:val>
                                        </p:tav>
                                        <p:tav tm="100000">
                                          <p:val>
                                            <p:strVal val="0-ppt_w/2"/>
                                          </p:val>
                                        </p:tav>
                                      </p:tavLst>
                                    </p:anim>
                                    <p:anim calcmode="lin" valueType="num">
                                      <p:cBhvr additive="base">
                                        <p:cTn id="191" dur="5000"/>
                                        <p:tgtEl>
                                          <p:spTgt spid="20"/>
                                        </p:tgtEl>
                                        <p:attrNameLst>
                                          <p:attrName>ppt_y</p:attrName>
                                        </p:attrNameLst>
                                      </p:cBhvr>
                                      <p:tavLst>
                                        <p:tav tm="0">
                                          <p:val>
                                            <p:strVal val="ppt_y"/>
                                          </p:val>
                                        </p:tav>
                                        <p:tav tm="100000">
                                          <p:val>
                                            <p:strVal val="ppt_y"/>
                                          </p:val>
                                        </p:tav>
                                      </p:tavLst>
                                    </p:anim>
                                    <p:set>
                                      <p:cBhvr>
                                        <p:cTn id="192" dur="1" fill="hold">
                                          <p:stCondLst>
                                            <p:cond delay="4999"/>
                                          </p:stCondLst>
                                        </p:cTn>
                                        <p:tgtEl>
                                          <p:spTgt spid="20"/>
                                        </p:tgtEl>
                                        <p:attrNameLst>
                                          <p:attrName>style.visibility</p:attrName>
                                        </p:attrNameLst>
                                      </p:cBhvr>
                                      <p:to>
                                        <p:strVal val="hidden"/>
                                      </p:to>
                                    </p:set>
                                  </p:childTnLst>
                                </p:cTn>
                              </p:par>
                              <p:par>
                                <p:cTn id="193" presetID="2" presetClass="exit" presetSubtype="8" fill="hold" nodeType="withEffect">
                                  <p:stCondLst>
                                    <p:cond delay="0"/>
                                  </p:stCondLst>
                                  <p:childTnLst>
                                    <p:anim calcmode="lin" valueType="num">
                                      <p:cBhvr additive="base">
                                        <p:cTn id="194" dur="5000"/>
                                        <p:tgtEl>
                                          <p:spTgt spid="21"/>
                                        </p:tgtEl>
                                        <p:attrNameLst>
                                          <p:attrName>ppt_x</p:attrName>
                                        </p:attrNameLst>
                                      </p:cBhvr>
                                      <p:tavLst>
                                        <p:tav tm="0">
                                          <p:val>
                                            <p:strVal val="ppt_x"/>
                                          </p:val>
                                        </p:tav>
                                        <p:tav tm="100000">
                                          <p:val>
                                            <p:strVal val="0-ppt_w/2"/>
                                          </p:val>
                                        </p:tav>
                                      </p:tavLst>
                                    </p:anim>
                                    <p:anim calcmode="lin" valueType="num">
                                      <p:cBhvr additive="base">
                                        <p:cTn id="195" dur="5000"/>
                                        <p:tgtEl>
                                          <p:spTgt spid="21"/>
                                        </p:tgtEl>
                                        <p:attrNameLst>
                                          <p:attrName>ppt_y</p:attrName>
                                        </p:attrNameLst>
                                      </p:cBhvr>
                                      <p:tavLst>
                                        <p:tav tm="0">
                                          <p:val>
                                            <p:strVal val="ppt_y"/>
                                          </p:val>
                                        </p:tav>
                                        <p:tav tm="100000">
                                          <p:val>
                                            <p:strVal val="ppt_y"/>
                                          </p:val>
                                        </p:tav>
                                      </p:tavLst>
                                    </p:anim>
                                    <p:set>
                                      <p:cBhvr>
                                        <p:cTn id="196" dur="1" fill="hold">
                                          <p:stCondLst>
                                            <p:cond delay="4999"/>
                                          </p:stCondLst>
                                        </p:cTn>
                                        <p:tgtEl>
                                          <p:spTgt spid="21"/>
                                        </p:tgtEl>
                                        <p:attrNameLst>
                                          <p:attrName>style.visibility</p:attrName>
                                        </p:attrNameLst>
                                      </p:cBhvr>
                                      <p:to>
                                        <p:strVal val="hidden"/>
                                      </p:to>
                                    </p:set>
                                  </p:childTnLst>
                                </p:cTn>
                              </p:par>
                              <p:par>
                                <p:cTn id="197" presetID="2" presetClass="exit" presetSubtype="8" fill="hold" nodeType="withEffect">
                                  <p:stCondLst>
                                    <p:cond delay="0"/>
                                  </p:stCondLst>
                                  <p:childTnLst>
                                    <p:anim calcmode="lin" valueType="num">
                                      <p:cBhvr additive="base">
                                        <p:cTn id="198" dur="5000"/>
                                        <p:tgtEl>
                                          <p:spTgt spid="22"/>
                                        </p:tgtEl>
                                        <p:attrNameLst>
                                          <p:attrName>ppt_x</p:attrName>
                                        </p:attrNameLst>
                                      </p:cBhvr>
                                      <p:tavLst>
                                        <p:tav tm="0">
                                          <p:val>
                                            <p:strVal val="ppt_x"/>
                                          </p:val>
                                        </p:tav>
                                        <p:tav tm="100000">
                                          <p:val>
                                            <p:strVal val="0-ppt_w/2"/>
                                          </p:val>
                                        </p:tav>
                                      </p:tavLst>
                                    </p:anim>
                                    <p:anim calcmode="lin" valueType="num">
                                      <p:cBhvr additive="base">
                                        <p:cTn id="199" dur="5000"/>
                                        <p:tgtEl>
                                          <p:spTgt spid="22"/>
                                        </p:tgtEl>
                                        <p:attrNameLst>
                                          <p:attrName>ppt_y</p:attrName>
                                        </p:attrNameLst>
                                      </p:cBhvr>
                                      <p:tavLst>
                                        <p:tav tm="0">
                                          <p:val>
                                            <p:strVal val="ppt_y"/>
                                          </p:val>
                                        </p:tav>
                                        <p:tav tm="100000">
                                          <p:val>
                                            <p:strVal val="ppt_y"/>
                                          </p:val>
                                        </p:tav>
                                      </p:tavLst>
                                    </p:anim>
                                    <p:set>
                                      <p:cBhvr>
                                        <p:cTn id="200" dur="1" fill="hold">
                                          <p:stCondLst>
                                            <p:cond delay="4999"/>
                                          </p:stCondLst>
                                        </p:cTn>
                                        <p:tgtEl>
                                          <p:spTgt spid="22"/>
                                        </p:tgtEl>
                                        <p:attrNameLst>
                                          <p:attrName>style.visibility</p:attrName>
                                        </p:attrNameLst>
                                      </p:cBhvr>
                                      <p:to>
                                        <p:strVal val="hidden"/>
                                      </p:to>
                                    </p:set>
                                  </p:childTnLst>
                                </p:cTn>
                              </p:par>
                              <p:par>
                                <p:cTn id="201" presetID="2" presetClass="exit" presetSubtype="8" fill="hold" nodeType="withEffect">
                                  <p:stCondLst>
                                    <p:cond delay="0"/>
                                  </p:stCondLst>
                                  <p:childTnLst>
                                    <p:anim calcmode="lin" valueType="num">
                                      <p:cBhvr additive="base">
                                        <p:cTn id="202" dur="5000"/>
                                        <p:tgtEl>
                                          <p:spTgt spid="23"/>
                                        </p:tgtEl>
                                        <p:attrNameLst>
                                          <p:attrName>ppt_x</p:attrName>
                                        </p:attrNameLst>
                                      </p:cBhvr>
                                      <p:tavLst>
                                        <p:tav tm="0">
                                          <p:val>
                                            <p:strVal val="ppt_x"/>
                                          </p:val>
                                        </p:tav>
                                        <p:tav tm="100000">
                                          <p:val>
                                            <p:strVal val="0-ppt_w/2"/>
                                          </p:val>
                                        </p:tav>
                                      </p:tavLst>
                                    </p:anim>
                                    <p:anim calcmode="lin" valueType="num">
                                      <p:cBhvr additive="base">
                                        <p:cTn id="203" dur="5000"/>
                                        <p:tgtEl>
                                          <p:spTgt spid="23"/>
                                        </p:tgtEl>
                                        <p:attrNameLst>
                                          <p:attrName>ppt_y</p:attrName>
                                        </p:attrNameLst>
                                      </p:cBhvr>
                                      <p:tavLst>
                                        <p:tav tm="0">
                                          <p:val>
                                            <p:strVal val="ppt_y"/>
                                          </p:val>
                                        </p:tav>
                                        <p:tav tm="100000">
                                          <p:val>
                                            <p:strVal val="ppt_y"/>
                                          </p:val>
                                        </p:tav>
                                      </p:tavLst>
                                    </p:anim>
                                    <p:set>
                                      <p:cBhvr>
                                        <p:cTn id="204" dur="1" fill="hold">
                                          <p:stCondLst>
                                            <p:cond delay="4999"/>
                                          </p:stCondLst>
                                        </p:cTn>
                                        <p:tgtEl>
                                          <p:spTgt spid="23"/>
                                        </p:tgtEl>
                                        <p:attrNameLst>
                                          <p:attrName>style.visibility</p:attrName>
                                        </p:attrNameLst>
                                      </p:cBhvr>
                                      <p:to>
                                        <p:strVal val="hidden"/>
                                      </p:to>
                                    </p:set>
                                  </p:childTnLst>
                                </p:cTn>
                              </p:par>
                              <p:par>
                                <p:cTn id="205" presetID="2" presetClass="exit" presetSubtype="8" fill="hold" nodeType="withEffect">
                                  <p:stCondLst>
                                    <p:cond delay="0"/>
                                  </p:stCondLst>
                                  <p:childTnLst>
                                    <p:anim calcmode="lin" valueType="num">
                                      <p:cBhvr additive="base">
                                        <p:cTn id="206" dur="5000"/>
                                        <p:tgtEl>
                                          <p:spTgt spid="24"/>
                                        </p:tgtEl>
                                        <p:attrNameLst>
                                          <p:attrName>ppt_x</p:attrName>
                                        </p:attrNameLst>
                                      </p:cBhvr>
                                      <p:tavLst>
                                        <p:tav tm="0">
                                          <p:val>
                                            <p:strVal val="ppt_x"/>
                                          </p:val>
                                        </p:tav>
                                        <p:tav tm="100000">
                                          <p:val>
                                            <p:strVal val="0-ppt_w/2"/>
                                          </p:val>
                                        </p:tav>
                                      </p:tavLst>
                                    </p:anim>
                                    <p:anim calcmode="lin" valueType="num">
                                      <p:cBhvr additive="base">
                                        <p:cTn id="207" dur="5000"/>
                                        <p:tgtEl>
                                          <p:spTgt spid="24"/>
                                        </p:tgtEl>
                                        <p:attrNameLst>
                                          <p:attrName>ppt_y</p:attrName>
                                        </p:attrNameLst>
                                      </p:cBhvr>
                                      <p:tavLst>
                                        <p:tav tm="0">
                                          <p:val>
                                            <p:strVal val="ppt_y"/>
                                          </p:val>
                                        </p:tav>
                                        <p:tav tm="100000">
                                          <p:val>
                                            <p:strVal val="ppt_y"/>
                                          </p:val>
                                        </p:tav>
                                      </p:tavLst>
                                    </p:anim>
                                    <p:set>
                                      <p:cBhvr>
                                        <p:cTn id="208" dur="1" fill="hold">
                                          <p:stCondLst>
                                            <p:cond delay="4999"/>
                                          </p:stCondLst>
                                        </p:cTn>
                                        <p:tgtEl>
                                          <p:spTgt spid="24"/>
                                        </p:tgtEl>
                                        <p:attrNameLst>
                                          <p:attrName>style.visibility</p:attrName>
                                        </p:attrNameLst>
                                      </p:cBhvr>
                                      <p:to>
                                        <p:strVal val="hidden"/>
                                      </p:to>
                                    </p:set>
                                  </p:childTnLst>
                                </p:cTn>
                              </p:par>
                              <p:par>
                                <p:cTn id="209" presetID="8" presetClass="emph" presetSubtype="0" fill="hold" nodeType="withEffect">
                                  <p:stCondLst>
                                    <p:cond delay="0"/>
                                  </p:stCondLst>
                                  <p:childTnLst>
                                    <p:animRot by="-21600000">
                                      <p:cBhvr>
                                        <p:cTn id="210" dur="5000" fill="hold"/>
                                        <p:tgtEl>
                                          <p:spTgt spid="5"/>
                                        </p:tgtEl>
                                        <p:attrNameLst>
                                          <p:attrName>r</p:attrName>
                                        </p:attrNameLst>
                                      </p:cBhvr>
                                    </p:animRot>
                                  </p:childTnLst>
                                </p:cTn>
                              </p:par>
                              <p:par>
                                <p:cTn id="211" presetID="8" presetClass="emph" presetSubtype="0" fill="hold" nodeType="withEffect">
                                  <p:stCondLst>
                                    <p:cond delay="0"/>
                                  </p:stCondLst>
                                  <p:childTnLst>
                                    <p:animRot by="-21600000">
                                      <p:cBhvr>
                                        <p:cTn id="212" dur="5000" fill="hold"/>
                                        <p:tgtEl>
                                          <p:spTgt spid="7"/>
                                        </p:tgtEl>
                                        <p:attrNameLst>
                                          <p:attrName>r</p:attrName>
                                        </p:attrNameLst>
                                      </p:cBhvr>
                                    </p:animRot>
                                  </p:childTnLst>
                                </p:cTn>
                              </p:par>
                              <p:par>
                                <p:cTn id="213" presetID="8" presetClass="emph" presetSubtype="0" fill="hold" nodeType="withEffect">
                                  <p:stCondLst>
                                    <p:cond delay="0"/>
                                  </p:stCondLst>
                                  <p:childTnLst>
                                    <p:animRot by="-21600000">
                                      <p:cBhvr>
                                        <p:cTn id="214" dur="5000" fill="hold"/>
                                        <p:tgtEl>
                                          <p:spTgt spid="9"/>
                                        </p:tgtEl>
                                        <p:attrNameLst>
                                          <p:attrName>r</p:attrName>
                                        </p:attrNameLst>
                                      </p:cBhvr>
                                    </p:animRot>
                                  </p:childTnLst>
                                </p:cTn>
                              </p:par>
                              <p:par>
                                <p:cTn id="215" presetID="8" presetClass="emph" presetSubtype="0" fill="hold" nodeType="withEffect">
                                  <p:stCondLst>
                                    <p:cond delay="0"/>
                                  </p:stCondLst>
                                  <p:childTnLst>
                                    <p:animRot by="-21600000">
                                      <p:cBhvr>
                                        <p:cTn id="216" dur="5000" fill="hold"/>
                                        <p:tgtEl>
                                          <p:spTgt spid="11"/>
                                        </p:tgtEl>
                                        <p:attrNameLst>
                                          <p:attrName>r</p:attrName>
                                        </p:attrNameLst>
                                      </p:cBhvr>
                                    </p:animRot>
                                  </p:childTnLst>
                                </p:cTn>
                              </p:par>
                              <p:par>
                                <p:cTn id="217" presetID="8" presetClass="emph" presetSubtype="0" fill="hold" nodeType="withEffect">
                                  <p:stCondLst>
                                    <p:cond delay="0"/>
                                  </p:stCondLst>
                                  <p:childTnLst>
                                    <p:animRot by="-21600000">
                                      <p:cBhvr>
                                        <p:cTn id="218" dur="5000" fill="hold"/>
                                        <p:tgtEl>
                                          <p:spTgt spid="13"/>
                                        </p:tgtEl>
                                        <p:attrNameLst>
                                          <p:attrName>r</p:attrName>
                                        </p:attrNameLst>
                                      </p:cBhvr>
                                    </p:animRot>
                                  </p:childTnLst>
                                </p:cTn>
                              </p:par>
                              <p:par>
                                <p:cTn id="219" presetID="8" presetClass="emph" presetSubtype="0" fill="hold" nodeType="withEffect">
                                  <p:stCondLst>
                                    <p:cond delay="0"/>
                                  </p:stCondLst>
                                  <p:childTnLst>
                                    <p:animRot by="-21600000">
                                      <p:cBhvr>
                                        <p:cTn id="220" dur="5000" fill="hold"/>
                                        <p:tgtEl>
                                          <p:spTgt spid="15"/>
                                        </p:tgtEl>
                                        <p:attrNameLst>
                                          <p:attrName>r</p:attrName>
                                        </p:attrNameLst>
                                      </p:cBhvr>
                                    </p:animRot>
                                  </p:childTnLst>
                                </p:cTn>
                              </p:par>
                              <p:par>
                                <p:cTn id="221" presetID="8" presetClass="emph" presetSubtype="0" fill="hold" nodeType="withEffect">
                                  <p:stCondLst>
                                    <p:cond delay="0"/>
                                  </p:stCondLst>
                                  <p:childTnLst>
                                    <p:animRot by="-21600000">
                                      <p:cBhvr>
                                        <p:cTn id="222" dur="5000" fill="hold"/>
                                        <p:tgtEl>
                                          <p:spTgt spid="17"/>
                                        </p:tgtEl>
                                        <p:attrNameLst>
                                          <p:attrName>r</p:attrName>
                                        </p:attrNameLst>
                                      </p:cBhvr>
                                    </p:animRot>
                                  </p:childTnLst>
                                </p:cTn>
                              </p:par>
                              <p:par>
                                <p:cTn id="223" presetID="8" presetClass="emph" presetSubtype="0" fill="hold" nodeType="withEffect">
                                  <p:stCondLst>
                                    <p:cond delay="0"/>
                                  </p:stCondLst>
                                  <p:childTnLst>
                                    <p:animRot by="-21600000">
                                      <p:cBhvr>
                                        <p:cTn id="224" dur="5000" fill="hold"/>
                                        <p:tgtEl>
                                          <p:spTgt spid="19"/>
                                        </p:tgtEl>
                                        <p:attrNameLst>
                                          <p:attrName>r</p:attrName>
                                        </p:attrNameLst>
                                      </p:cBhvr>
                                    </p:animRot>
                                  </p:childTnLst>
                                </p:cTn>
                              </p:par>
                              <p:par>
                                <p:cTn id="225" presetID="8" presetClass="emph" presetSubtype="0" fill="hold" nodeType="withEffect">
                                  <p:stCondLst>
                                    <p:cond delay="0"/>
                                  </p:stCondLst>
                                  <p:childTnLst>
                                    <p:animRot by="-21600000">
                                      <p:cBhvr>
                                        <p:cTn id="226" dur="5000" fill="hold"/>
                                        <p:tgtEl>
                                          <p:spTgt spid="21"/>
                                        </p:tgtEl>
                                        <p:attrNameLst>
                                          <p:attrName>r</p:attrName>
                                        </p:attrNameLst>
                                      </p:cBhvr>
                                    </p:animRot>
                                  </p:childTnLst>
                                </p:cTn>
                              </p:par>
                              <p:par>
                                <p:cTn id="227" presetID="8" presetClass="emph" presetSubtype="0" fill="hold" nodeType="withEffect">
                                  <p:stCondLst>
                                    <p:cond delay="0"/>
                                  </p:stCondLst>
                                  <p:childTnLst>
                                    <p:animRot by="-21600000">
                                      <p:cBhvr>
                                        <p:cTn id="228" dur="5000" fill="hold"/>
                                        <p:tgtEl>
                                          <p:spTgt spid="23"/>
                                        </p:tgtEl>
                                        <p:attrNameLst>
                                          <p:attrName>r</p:attrName>
                                        </p:attrNameLst>
                                      </p:cBhvr>
                                    </p:animRot>
                                  </p:childTnLst>
                                </p:cTn>
                              </p:par>
                              <p:par>
                                <p:cTn id="229" presetID="8" presetClass="emph" presetSubtype="0" fill="hold" nodeType="withEffect">
                                  <p:stCondLst>
                                    <p:cond delay="0"/>
                                  </p:stCondLst>
                                  <p:childTnLst>
                                    <p:animRot by="21600000">
                                      <p:cBhvr>
                                        <p:cTn id="230" dur="5000" fill="hold"/>
                                        <p:tgtEl>
                                          <p:spTgt spid="6"/>
                                        </p:tgtEl>
                                        <p:attrNameLst>
                                          <p:attrName>r</p:attrName>
                                        </p:attrNameLst>
                                      </p:cBhvr>
                                    </p:animRot>
                                  </p:childTnLst>
                                </p:cTn>
                              </p:par>
                              <p:par>
                                <p:cTn id="231" presetID="8" presetClass="emph" presetSubtype="0" fill="hold" nodeType="withEffect">
                                  <p:stCondLst>
                                    <p:cond delay="0"/>
                                  </p:stCondLst>
                                  <p:childTnLst>
                                    <p:animRot by="21600000">
                                      <p:cBhvr>
                                        <p:cTn id="232" dur="5000" fill="hold"/>
                                        <p:tgtEl>
                                          <p:spTgt spid="8"/>
                                        </p:tgtEl>
                                        <p:attrNameLst>
                                          <p:attrName>r</p:attrName>
                                        </p:attrNameLst>
                                      </p:cBhvr>
                                    </p:animRot>
                                  </p:childTnLst>
                                </p:cTn>
                              </p:par>
                              <p:par>
                                <p:cTn id="233" presetID="8" presetClass="emph" presetSubtype="0" fill="hold" nodeType="withEffect">
                                  <p:stCondLst>
                                    <p:cond delay="0"/>
                                  </p:stCondLst>
                                  <p:childTnLst>
                                    <p:animRot by="21600000">
                                      <p:cBhvr>
                                        <p:cTn id="234" dur="5000" fill="hold"/>
                                        <p:tgtEl>
                                          <p:spTgt spid="10"/>
                                        </p:tgtEl>
                                        <p:attrNameLst>
                                          <p:attrName>r</p:attrName>
                                        </p:attrNameLst>
                                      </p:cBhvr>
                                    </p:animRot>
                                  </p:childTnLst>
                                </p:cTn>
                              </p:par>
                              <p:par>
                                <p:cTn id="235" presetID="8" presetClass="emph" presetSubtype="0" fill="hold" nodeType="withEffect">
                                  <p:stCondLst>
                                    <p:cond delay="0"/>
                                  </p:stCondLst>
                                  <p:childTnLst>
                                    <p:animRot by="21600000">
                                      <p:cBhvr>
                                        <p:cTn id="236" dur="5000" fill="hold"/>
                                        <p:tgtEl>
                                          <p:spTgt spid="12"/>
                                        </p:tgtEl>
                                        <p:attrNameLst>
                                          <p:attrName>r</p:attrName>
                                        </p:attrNameLst>
                                      </p:cBhvr>
                                    </p:animRot>
                                  </p:childTnLst>
                                </p:cTn>
                              </p:par>
                              <p:par>
                                <p:cTn id="237" presetID="8" presetClass="emph" presetSubtype="0" fill="hold" nodeType="withEffect">
                                  <p:stCondLst>
                                    <p:cond delay="0"/>
                                  </p:stCondLst>
                                  <p:childTnLst>
                                    <p:animRot by="21600000">
                                      <p:cBhvr>
                                        <p:cTn id="238" dur="5000" fill="hold"/>
                                        <p:tgtEl>
                                          <p:spTgt spid="14"/>
                                        </p:tgtEl>
                                        <p:attrNameLst>
                                          <p:attrName>r</p:attrName>
                                        </p:attrNameLst>
                                      </p:cBhvr>
                                    </p:animRot>
                                  </p:childTnLst>
                                </p:cTn>
                              </p:par>
                              <p:par>
                                <p:cTn id="239" presetID="8" presetClass="emph" presetSubtype="0" fill="hold" nodeType="withEffect">
                                  <p:stCondLst>
                                    <p:cond delay="0"/>
                                  </p:stCondLst>
                                  <p:childTnLst>
                                    <p:animRot by="21600000">
                                      <p:cBhvr>
                                        <p:cTn id="240" dur="5000" fill="hold"/>
                                        <p:tgtEl>
                                          <p:spTgt spid="16"/>
                                        </p:tgtEl>
                                        <p:attrNameLst>
                                          <p:attrName>r</p:attrName>
                                        </p:attrNameLst>
                                      </p:cBhvr>
                                    </p:animRot>
                                  </p:childTnLst>
                                </p:cTn>
                              </p:par>
                              <p:par>
                                <p:cTn id="241" presetID="8" presetClass="emph" presetSubtype="0" fill="hold" nodeType="withEffect">
                                  <p:stCondLst>
                                    <p:cond delay="0"/>
                                  </p:stCondLst>
                                  <p:childTnLst>
                                    <p:animRot by="21600000">
                                      <p:cBhvr>
                                        <p:cTn id="242" dur="5000" fill="hold"/>
                                        <p:tgtEl>
                                          <p:spTgt spid="18"/>
                                        </p:tgtEl>
                                        <p:attrNameLst>
                                          <p:attrName>r</p:attrName>
                                        </p:attrNameLst>
                                      </p:cBhvr>
                                    </p:animRot>
                                  </p:childTnLst>
                                </p:cTn>
                              </p:par>
                              <p:par>
                                <p:cTn id="243" presetID="8" presetClass="emph" presetSubtype="0" fill="hold" nodeType="withEffect">
                                  <p:stCondLst>
                                    <p:cond delay="0"/>
                                  </p:stCondLst>
                                  <p:childTnLst>
                                    <p:animRot by="21600000">
                                      <p:cBhvr>
                                        <p:cTn id="244" dur="5000" fill="hold"/>
                                        <p:tgtEl>
                                          <p:spTgt spid="20"/>
                                        </p:tgtEl>
                                        <p:attrNameLst>
                                          <p:attrName>r</p:attrName>
                                        </p:attrNameLst>
                                      </p:cBhvr>
                                    </p:animRot>
                                  </p:childTnLst>
                                </p:cTn>
                              </p:par>
                              <p:par>
                                <p:cTn id="245" presetID="8" presetClass="emph" presetSubtype="0" fill="hold" nodeType="withEffect">
                                  <p:stCondLst>
                                    <p:cond delay="0"/>
                                  </p:stCondLst>
                                  <p:childTnLst>
                                    <p:animRot by="21600000">
                                      <p:cBhvr>
                                        <p:cTn id="246" dur="5000" fill="hold"/>
                                        <p:tgtEl>
                                          <p:spTgt spid="22"/>
                                        </p:tgtEl>
                                        <p:attrNameLst>
                                          <p:attrName>r</p:attrName>
                                        </p:attrNameLst>
                                      </p:cBhvr>
                                    </p:animRot>
                                  </p:childTnLst>
                                </p:cTn>
                              </p:par>
                              <p:par>
                                <p:cTn id="247" presetID="8" presetClass="emph" presetSubtype="0" fill="hold" nodeType="withEffect">
                                  <p:stCondLst>
                                    <p:cond delay="0"/>
                                  </p:stCondLst>
                                  <p:childTnLst>
                                    <p:animRot by="21600000">
                                      <p:cBhvr>
                                        <p:cTn id="248" dur="5000" fill="hold"/>
                                        <p:tgtEl>
                                          <p:spTgt spid="24"/>
                                        </p:tgtEl>
                                        <p:attrNameLst>
                                          <p:attrName>r</p:attrName>
                                        </p:attrNameLst>
                                      </p:cBhvr>
                                    </p:animRot>
                                  </p:childTnLst>
                                </p:cTn>
                              </p:par>
                              <p:par>
                                <p:cTn id="249" presetID="17" presetClass="entr" presetSubtype="2" fill="hold" nodeType="withEffect">
                                  <p:stCondLst>
                                    <p:cond delay="0"/>
                                  </p:stCondLst>
                                  <p:childTnLst>
                                    <p:set>
                                      <p:cBhvr>
                                        <p:cTn id="250" dur="1" fill="hold">
                                          <p:stCondLst>
                                            <p:cond delay="0"/>
                                          </p:stCondLst>
                                        </p:cTn>
                                        <p:tgtEl>
                                          <p:spTgt spid="4"/>
                                        </p:tgtEl>
                                        <p:attrNameLst>
                                          <p:attrName>style.visibility</p:attrName>
                                        </p:attrNameLst>
                                      </p:cBhvr>
                                      <p:to>
                                        <p:strVal val="visible"/>
                                      </p:to>
                                    </p:set>
                                    <p:anim calcmode="lin" valueType="num">
                                      <p:cBhvr>
                                        <p:cTn id="251" dur="5000" fill="hold"/>
                                        <p:tgtEl>
                                          <p:spTgt spid="4"/>
                                        </p:tgtEl>
                                        <p:attrNameLst>
                                          <p:attrName>ppt_x</p:attrName>
                                        </p:attrNameLst>
                                      </p:cBhvr>
                                      <p:tavLst>
                                        <p:tav tm="0">
                                          <p:val>
                                            <p:strVal val="#ppt_x+#ppt_w/2"/>
                                          </p:val>
                                        </p:tav>
                                        <p:tav tm="100000">
                                          <p:val>
                                            <p:strVal val="#ppt_x"/>
                                          </p:val>
                                        </p:tav>
                                      </p:tavLst>
                                    </p:anim>
                                    <p:anim calcmode="lin" valueType="num">
                                      <p:cBhvr>
                                        <p:cTn id="252" dur="5000" fill="hold"/>
                                        <p:tgtEl>
                                          <p:spTgt spid="4"/>
                                        </p:tgtEl>
                                        <p:attrNameLst>
                                          <p:attrName>ppt_y</p:attrName>
                                        </p:attrNameLst>
                                      </p:cBhvr>
                                      <p:tavLst>
                                        <p:tav tm="0">
                                          <p:val>
                                            <p:strVal val="#ppt_y"/>
                                          </p:val>
                                        </p:tav>
                                        <p:tav tm="100000">
                                          <p:val>
                                            <p:strVal val="#ppt_y"/>
                                          </p:val>
                                        </p:tav>
                                      </p:tavLst>
                                    </p:anim>
                                    <p:anim calcmode="lin" valueType="num">
                                      <p:cBhvr>
                                        <p:cTn id="253" dur="5000" fill="hold"/>
                                        <p:tgtEl>
                                          <p:spTgt spid="4"/>
                                        </p:tgtEl>
                                        <p:attrNameLst>
                                          <p:attrName>ppt_w</p:attrName>
                                        </p:attrNameLst>
                                      </p:cBhvr>
                                      <p:tavLst>
                                        <p:tav tm="0">
                                          <p:val>
                                            <p:fltVal val="0"/>
                                          </p:val>
                                        </p:tav>
                                        <p:tav tm="100000">
                                          <p:val>
                                            <p:strVal val="#ppt_w"/>
                                          </p:val>
                                        </p:tav>
                                      </p:tavLst>
                                    </p:anim>
                                    <p:anim calcmode="lin" valueType="num">
                                      <p:cBhvr>
                                        <p:cTn id="254" dur="5000" fill="hold"/>
                                        <p:tgtEl>
                                          <p:spTgt spid="4"/>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chemeClr val="bg1"/>
              </a:gs>
              <a:gs pos="50000">
                <a:srgbClr val="BC892E">
                  <a:shade val="67500"/>
                  <a:satMod val="115000"/>
                </a:srgbClr>
              </a:gs>
              <a:gs pos="100000">
                <a:srgbClr val="BC892E">
                  <a:shade val="100000"/>
                  <a:satMod val="115000"/>
                </a:srgbClr>
              </a:gs>
            </a:gsLst>
            <a:lin ang="16200000" scaled="1"/>
            <a:tileRect/>
          </a:gradFill>
        </p:spPr>
        <p:txBody>
          <a:bodyPr/>
          <a:lstStyle/>
          <a:p>
            <a:endParaRPr lang="es-ES" dirty="0"/>
          </a:p>
        </p:txBody>
      </p:sp>
      <p:pic>
        <p:nvPicPr>
          <p:cNvPr id="4" name="3 Imagen" descr="50ac66c8b8998d2ded396ed165632ddb.jpg"/>
          <p:cNvPicPr>
            <a:picLocks noChangeAspect="1"/>
          </p:cNvPicPr>
          <p:nvPr/>
        </p:nvPicPr>
        <p:blipFill>
          <a:blip r:embed="rId2"/>
          <a:stretch>
            <a:fillRect/>
          </a:stretch>
        </p:blipFill>
        <p:spPr>
          <a:xfrm>
            <a:off x="0" y="13368"/>
            <a:ext cx="9144000" cy="6844632"/>
          </a:xfrm>
          <a:prstGeom prst="rect">
            <a:avLst/>
          </a:prstGeom>
        </p:spPr>
      </p:pic>
      <p:pic>
        <p:nvPicPr>
          <p:cNvPr id="5" name="4 Imagen" descr="circle-447982_640.png"/>
          <p:cNvPicPr>
            <a:picLocks noChangeAspect="1"/>
          </p:cNvPicPr>
          <p:nvPr/>
        </p:nvPicPr>
        <p:blipFill>
          <a:blip r:embed="rId3" cstate="print">
            <a:duotone>
              <a:prstClr val="black"/>
              <a:schemeClr val="accent6">
                <a:tint val="45000"/>
                <a:satMod val="400000"/>
              </a:schemeClr>
            </a:duotone>
            <a:lum contrast="40000"/>
          </a:blip>
          <a:stretch>
            <a:fillRect/>
          </a:stretch>
        </p:blipFill>
        <p:spPr>
          <a:xfrm>
            <a:off x="2714612" y="0"/>
            <a:ext cx="1928826" cy="1928826"/>
          </a:xfrm>
          <a:prstGeom prst="rect">
            <a:avLst/>
          </a:prstGeom>
        </p:spPr>
      </p:pic>
      <p:pic>
        <p:nvPicPr>
          <p:cNvPr id="6" name="5 Imagen" descr="circle-447982_640.png"/>
          <p:cNvPicPr>
            <a:picLocks noChangeAspect="1"/>
          </p:cNvPicPr>
          <p:nvPr/>
        </p:nvPicPr>
        <p:blipFill>
          <a:blip r:embed="rId4" cstate="print">
            <a:duotone>
              <a:prstClr val="black"/>
              <a:schemeClr val="accent6">
                <a:tint val="45000"/>
                <a:satMod val="400000"/>
              </a:schemeClr>
            </a:duotone>
            <a:lum contrast="40000"/>
          </a:blip>
          <a:stretch>
            <a:fillRect/>
          </a:stretch>
        </p:blipFill>
        <p:spPr>
          <a:xfrm flipH="1">
            <a:off x="4357686" y="0"/>
            <a:ext cx="2056794" cy="1974522"/>
          </a:xfrm>
          <a:prstGeom prst="rect">
            <a:avLst/>
          </a:prstGeom>
        </p:spPr>
      </p:pic>
      <p:pic>
        <p:nvPicPr>
          <p:cNvPr id="7" name="6 Imagen" descr="circle-447982_640.png"/>
          <p:cNvPicPr>
            <a:picLocks noChangeAspect="1"/>
          </p:cNvPicPr>
          <p:nvPr/>
        </p:nvPicPr>
        <p:blipFill>
          <a:blip r:embed="rId3" cstate="print">
            <a:duotone>
              <a:prstClr val="black"/>
              <a:schemeClr val="accent6">
                <a:tint val="45000"/>
                <a:satMod val="400000"/>
              </a:schemeClr>
            </a:duotone>
            <a:lum contrast="40000"/>
          </a:blip>
          <a:stretch>
            <a:fillRect/>
          </a:stretch>
        </p:blipFill>
        <p:spPr>
          <a:xfrm>
            <a:off x="2714612" y="1285860"/>
            <a:ext cx="1928826" cy="1928826"/>
          </a:xfrm>
          <a:prstGeom prst="rect">
            <a:avLst/>
          </a:prstGeom>
        </p:spPr>
      </p:pic>
      <p:pic>
        <p:nvPicPr>
          <p:cNvPr id="8" name="7 Imagen" descr="circle-447982_640.png"/>
          <p:cNvPicPr>
            <a:picLocks noChangeAspect="1"/>
          </p:cNvPicPr>
          <p:nvPr/>
        </p:nvPicPr>
        <p:blipFill>
          <a:blip r:embed="rId4" cstate="print">
            <a:duotone>
              <a:prstClr val="black"/>
              <a:schemeClr val="accent6">
                <a:tint val="45000"/>
                <a:satMod val="400000"/>
              </a:schemeClr>
            </a:duotone>
            <a:lum contrast="40000"/>
          </a:blip>
          <a:stretch>
            <a:fillRect/>
          </a:stretch>
        </p:blipFill>
        <p:spPr>
          <a:xfrm flipH="1">
            <a:off x="4357686" y="1285860"/>
            <a:ext cx="2056794" cy="1974522"/>
          </a:xfrm>
          <a:prstGeom prst="rect">
            <a:avLst/>
          </a:prstGeom>
        </p:spPr>
      </p:pic>
      <p:pic>
        <p:nvPicPr>
          <p:cNvPr id="9" name="8 Imagen" descr="circle-447982_640.png"/>
          <p:cNvPicPr>
            <a:picLocks noChangeAspect="1"/>
          </p:cNvPicPr>
          <p:nvPr/>
        </p:nvPicPr>
        <p:blipFill>
          <a:blip r:embed="rId3" cstate="print">
            <a:duotone>
              <a:prstClr val="black"/>
              <a:schemeClr val="accent6">
                <a:tint val="45000"/>
                <a:satMod val="400000"/>
              </a:schemeClr>
            </a:duotone>
            <a:lum contrast="40000"/>
          </a:blip>
          <a:stretch>
            <a:fillRect/>
          </a:stretch>
        </p:blipFill>
        <p:spPr>
          <a:xfrm>
            <a:off x="2714612" y="2428892"/>
            <a:ext cx="1928826" cy="1928826"/>
          </a:xfrm>
          <a:prstGeom prst="rect">
            <a:avLst/>
          </a:prstGeom>
        </p:spPr>
      </p:pic>
      <p:pic>
        <p:nvPicPr>
          <p:cNvPr id="10" name="9 Imagen" descr="circle-447982_640.png"/>
          <p:cNvPicPr>
            <a:picLocks noChangeAspect="1"/>
          </p:cNvPicPr>
          <p:nvPr/>
        </p:nvPicPr>
        <p:blipFill>
          <a:blip r:embed="rId4" cstate="print">
            <a:duotone>
              <a:prstClr val="black"/>
              <a:schemeClr val="accent6">
                <a:tint val="45000"/>
                <a:satMod val="400000"/>
              </a:schemeClr>
            </a:duotone>
            <a:lum contrast="40000"/>
          </a:blip>
          <a:stretch>
            <a:fillRect/>
          </a:stretch>
        </p:blipFill>
        <p:spPr>
          <a:xfrm flipH="1">
            <a:off x="4357686" y="2428892"/>
            <a:ext cx="2056794" cy="1974522"/>
          </a:xfrm>
          <a:prstGeom prst="rect">
            <a:avLst/>
          </a:prstGeom>
        </p:spPr>
      </p:pic>
      <p:pic>
        <p:nvPicPr>
          <p:cNvPr id="11" name="10 Imagen" descr="circle-447982_640.png"/>
          <p:cNvPicPr>
            <a:picLocks noChangeAspect="1"/>
          </p:cNvPicPr>
          <p:nvPr/>
        </p:nvPicPr>
        <p:blipFill>
          <a:blip r:embed="rId3" cstate="print">
            <a:duotone>
              <a:prstClr val="black"/>
              <a:schemeClr val="accent6">
                <a:tint val="45000"/>
                <a:satMod val="400000"/>
              </a:schemeClr>
            </a:duotone>
            <a:lum contrast="40000"/>
          </a:blip>
          <a:stretch>
            <a:fillRect/>
          </a:stretch>
        </p:blipFill>
        <p:spPr>
          <a:xfrm>
            <a:off x="2714612" y="3714752"/>
            <a:ext cx="1928826" cy="1928826"/>
          </a:xfrm>
          <a:prstGeom prst="rect">
            <a:avLst/>
          </a:prstGeom>
        </p:spPr>
      </p:pic>
      <p:pic>
        <p:nvPicPr>
          <p:cNvPr id="12" name="11 Imagen" descr="circle-447982_640.png"/>
          <p:cNvPicPr>
            <a:picLocks noChangeAspect="1"/>
          </p:cNvPicPr>
          <p:nvPr/>
        </p:nvPicPr>
        <p:blipFill>
          <a:blip r:embed="rId4" cstate="print">
            <a:duotone>
              <a:prstClr val="black"/>
              <a:schemeClr val="accent6">
                <a:tint val="45000"/>
                <a:satMod val="400000"/>
              </a:schemeClr>
            </a:duotone>
            <a:lum contrast="40000"/>
          </a:blip>
          <a:stretch>
            <a:fillRect/>
          </a:stretch>
        </p:blipFill>
        <p:spPr>
          <a:xfrm flipH="1">
            <a:off x="4357686" y="3714752"/>
            <a:ext cx="2056794" cy="1974522"/>
          </a:xfrm>
          <a:prstGeom prst="rect">
            <a:avLst/>
          </a:prstGeom>
        </p:spPr>
      </p:pic>
      <p:pic>
        <p:nvPicPr>
          <p:cNvPr id="13" name="12 Imagen" descr="circle-447982_640.png"/>
          <p:cNvPicPr>
            <a:picLocks noChangeAspect="1"/>
          </p:cNvPicPr>
          <p:nvPr/>
        </p:nvPicPr>
        <p:blipFill>
          <a:blip r:embed="rId3" cstate="print">
            <a:duotone>
              <a:prstClr val="black"/>
              <a:schemeClr val="accent6">
                <a:tint val="45000"/>
                <a:satMod val="400000"/>
              </a:schemeClr>
            </a:duotone>
            <a:lum contrast="40000"/>
          </a:blip>
          <a:stretch>
            <a:fillRect/>
          </a:stretch>
        </p:blipFill>
        <p:spPr>
          <a:xfrm>
            <a:off x="2714612" y="4883478"/>
            <a:ext cx="1928826" cy="1928826"/>
          </a:xfrm>
          <a:prstGeom prst="rect">
            <a:avLst/>
          </a:prstGeom>
        </p:spPr>
      </p:pic>
      <p:pic>
        <p:nvPicPr>
          <p:cNvPr id="14" name="13 Imagen" descr="circle-447982_640.png"/>
          <p:cNvPicPr>
            <a:picLocks noChangeAspect="1"/>
          </p:cNvPicPr>
          <p:nvPr/>
        </p:nvPicPr>
        <p:blipFill>
          <a:blip r:embed="rId4" cstate="print">
            <a:duotone>
              <a:prstClr val="black"/>
              <a:schemeClr val="accent6">
                <a:tint val="45000"/>
                <a:satMod val="400000"/>
              </a:schemeClr>
            </a:duotone>
            <a:lum contrast="40000"/>
          </a:blip>
          <a:stretch>
            <a:fillRect/>
          </a:stretch>
        </p:blipFill>
        <p:spPr>
          <a:xfrm flipH="1">
            <a:off x="4357686" y="4883478"/>
            <a:ext cx="2056794" cy="1974522"/>
          </a:xfrm>
          <a:prstGeom prst="rect">
            <a:avLst/>
          </a:prstGeom>
        </p:spPr>
      </p:pic>
      <p:pic>
        <p:nvPicPr>
          <p:cNvPr id="15" name="14 Imagen" descr="image005.jpg"/>
          <p:cNvPicPr>
            <a:picLocks noChangeAspect="1"/>
          </p:cNvPicPr>
          <p:nvPr/>
        </p:nvPicPr>
        <p:blipFill>
          <a:blip r:embed="rId5"/>
          <a:stretch>
            <a:fillRect/>
          </a:stretch>
        </p:blipFill>
        <p:spPr>
          <a:xfrm>
            <a:off x="-500098" y="0"/>
            <a:ext cx="10072758" cy="6858000"/>
          </a:xfrm>
          <a:prstGeom prst="rect">
            <a:avLst/>
          </a:prstGeom>
        </p:spPr>
      </p:pic>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withEffect">
                                  <p:stCondLst>
                                    <p:cond delay="0"/>
                                  </p:stCondLst>
                                  <p:childTnLst>
                                    <p:set>
                                      <p:cBhvr rctx="PPT">
                                        <p:cTn id="6" dur="indefinite"/>
                                        <p:tgtEl>
                                          <p:spTgt spid="15"/>
                                        </p:tgtEl>
                                        <p:attrNameLst>
                                          <p:attrName>style.opacity</p:attrName>
                                        </p:attrNameLst>
                                      </p:cBhvr>
                                      <p:to>
                                        <p:strVal val="0"/>
                                      </p:to>
                                    </p:set>
                                    <p:animEffect filter="image" prLst="opacity: 0">
                                      <p:cBhvr rctx="IE">
                                        <p:cTn id="7" dur="indefinite"/>
                                        <p:tgtEl>
                                          <p:spTgt spid="15"/>
                                        </p:tgtEl>
                                      </p:cBhvr>
                                    </p:animEffect>
                                  </p:childTnLst>
                                </p:cTn>
                              </p:par>
                              <p:par>
                                <p:cTn id="8" presetID="2" presetClass="entr" presetSubtype="9"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3000" fill="hold"/>
                                        <p:tgtEl>
                                          <p:spTgt spid="5"/>
                                        </p:tgtEl>
                                        <p:attrNameLst>
                                          <p:attrName>ppt_x</p:attrName>
                                        </p:attrNameLst>
                                      </p:cBhvr>
                                      <p:tavLst>
                                        <p:tav tm="0">
                                          <p:val>
                                            <p:strVal val="0-#ppt_w/2"/>
                                          </p:val>
                                        </p:tav>
                                        <p:tav tm="100000">
                                          <p:val>
                                            <p:strVal val="#ppt_x"/>
                                          </p:val>
                                        </p:tav>
                                      </p:tavLst>
                                    </p:anim>
                                    <p:anim calcmode="lin" valueType="num">
                                      <p:cBhvr additive="base">
                                        <p:cTn id="11" dur="3000" fill="hold"/>
                                        <p:tgtEl>
                                          <p:spTgt spid="5"/>
                                        </p:tgtEl>
                                        <p:attrNameLst>
                                          <p:attrName>ppt_y</p:attrName>
                                        </p:attrNameLst>
                                      </p:cBhvr>
                                      <p:tavLst>
                                        <p:tav tm="0">
                                          <p:val>
                                            <p:strVal val="0-#ppt_h/2"/>
                                          </p:val>
                                        </p:tav>
                                        <p:tav tm="100000">
                                          <p:val>
                                            <p:strVal val="#ppt_y"/>
                                          </p:val>
                                        </p:tav>
                                      </p:tavLst>
                                    </p:anim>
                                  </p:childTnLst>
                                </p:cTn>
                              </p:par>
                              <p:par>
                                <p:cTn id="12" presetID="2" presetClass="entr" presetSubtype="9" fill="hold" nodeType="withEffect">
                                  <p:stCondLst>
                                    <p:cond delay="0"/>
                                  </p:stCondLst>
                                  <p:childTnLst>
                                    <p:set>
                                      <p:cBhvr>
                                        <p:cTn id="13" dur="1" fill="hold">
                                          <p:stCondLst>
                                            <p:cond delay="0"/>
                                          </p:stCondLst>
                                        </p:cTn>
                                        <p:tgtEl>
                                          <p:spTgt spid="7"/>
                                        </p:tgtEl>
                                        <p:attrNameLst>
                                          <p:attrName>style.visibility</p:attrName>
                                        </p:attrNameLst>
                                      </p:cBhvr>
                                      <p:to>
                                        <p:strVal val="visible"/>
                                      </p:to>
                                    </p:set>
                                    <p:anim calcmode="lin" valueType="num">
                                      <p:cBhvr additive="base">
                                        <p:cTn id="14" dur="3000" fill="hold"/>
                                        <p:tgtEl>
                                          <p:spTgt spid="7"/>
                                        </p:tgtEl>
                                        <p:attrNameLst>
                                          <p:attrName>ppt_x</p:attrName>
                                        </p:attrNameLst>
                                      </p:cBhvr>
                                      <p:tavLst>
                                        <p:tav tm="0">
                                          <p:val>
                                            <p:strVal val="0-#ppt_w/2"/>
                                          </p:val>
                                        </p:tav>
                                        <p:tav tm="100000">
                                          <p:val>
                                            <p:strVal val="#ppt_x"/>
                                          </p:val>
                                        </p:tav>
                                      </p:tavLst>
                                    </p:anim>
                                    <p:anim calcmode="lin" valueType="num">
                                      <p:cBhvr additive="base">
                                        <p:cTn id="15" dur="3000" fill="hold"/>
                                        <p:tgtEl>
                                          <p:spTgt spid="7"/>
                                        </p:tgtEl>
                                        <p:attrNameLst>
                                          <p:attrName>ppt_y</p:attrName>
                                        </p:attrNameLst>
                                      </p:cBhvr>
                                      <p:tavLst>
                                        <p:tav tm="0">
                                          <p:val>
                                            <p:strVal val="0-#ppt_h/2"/>
                                          </p:val>
                                        </p:tav>
                                        <p:tav tm="100000">
                                          <p:val>
                                            <p:strVal val="#ppt_y"/>
                                          </p:val>
                                        </p:tav>
                                      </p:tavLst>
                                    </p:anim>
                                  </p:childTnLst>
                                </p:cTn>
                              </p:par>
                              <p:par>
                                <p:cTn id="16" presetID="2" presetClass="entr" presetSubtype="9" fill="hold" nodeType="withEffect">
                                  <p:stCondLst>
                                    <p:cond delay="0"/>
                                  </p:stCondLst>
                                  <p:childTnLst>
                                    <p:set>
                                      <p:cBhvr>
                                        <p:cTn id="17" dur="1" fill="hold">
                                          <p:stCondLst>
                                            <p:cond delay="0"/>
                                          </p:stCondLst>
                                        </p:cTn>
                                        <p:tgtEl>
                                          <p:spTgt spid="9"/>
                                        </p:tgtEl>
                                        <p:attrNameLst>
                                          <p:attrName>style.visibility</p:attrName>
                                        </p:attrNameLst>
                                      </p:cBhvr>
                                      <p:to>
                                        <p:strVal val="visible"/>
                                      </p:to>
                                    </p:set>
                                    <p:anim calcmode="lin" valueType="num">
                                      <p:cBhvr additive="base">
                                        <p:cTn id="18" dur="3000" fill="hold"/>
                                        <p:tgtEl>
                                          <p:spTgt spid="9"/>
                                        </p:tgtEl>
                                        <p:attrNameLst>
                                          <p:attrName>ppt_x</p:attrName>
                                        </p:attrNameLst>
                                      </p:cBhvr>
                                      <p:tavLst>
                                        <p:tav tm="0">
                                          <p:val>
                                            <p:strVal val="0-#ppt_w/2"/>
                                          </p:val>
                                        </p:tav>
                                        <p:tav tm="100000">
                                          <p:val>
                                            <p:strVal val="#ppt_x"/>
                                          </p:val>
                                        </p:tav>
                                      </p:tavLst>
                                    </p:anim>
                                    <p:anim calcmode="lin" valueType="num">
                                      <p:cBhvr additive="base">
                                        <p:cTn id="19" dur="3000" fill="hold"/>
                                        <p:tgtEl>
                                          <p:spTgt spid="9"/>
                                        </p:tgtEl>
                                        <p:attrNameLst>
                                          <p:attrName>ppt_y</p:attrName>
                                        </p:attrNameLst>
                                      </p:cBhvr>
                                      <p:tavLst>
                                        <p:tav tm="0">
                                          <p:val>
                                            <p:strVal val="0-#ppt_h/2"/>
                                          </p:val>
                                        </p:tav>
                                        <p:tav tm="100000">
                                          <p:val>
                                            <p:strVal val="#ppt_y"/>
                                          </p:val>
                                        </p:tav>
                                      </p:tavLst>
                                    </p:anim>
                                  </p:childTnLst>
                                </p:cTn>
                              </p:par>
                              <p:par>
                                <p:cTn id="20" presetID="2" presetClass="entr" presetSubtype="9" fill="hold" nodeType="withEffect">
                                  <p:stCondLst>
                                    <p:cond delay="0"/>
                                  </p:stCondLst>
                                  <p:childTnLst>
                                    <p:set>
                                      <p:cBhvr>
                                        <p:cTn id="21" dur="1" fill="hold">
                                          <p:stCondLst>
                                            <p:cond delay="0"/>
                                          </p:stCondLst>
                                        </p:cTn>
                                        <p:tgtEl>
                                          <p:spTgt spid="11"/>
                                        </p:tgtEl>
                                        <p:attrNameLst>
                                          <p:attrName>style.visibility</p:attrName>
                                        </p:attrNameLst>
                                      </p:cBhvr>
                                      <p:to>
                                        <p:strVal val="visible"/>
                                      </p:to>
                                    </p:set>
                                    <p:anim calcmode="lin" valueType="num">
                                      <p:cBhvr additive="base">
                                        <p:cTn id="22" dur="3000" fill="hold"/>
                                        <p:tgtEl>
                                          <p:spTgt spid="11"/>
                                        </p:tgtEl>
                                        <p:attrNameLst>
                                          <p:attrName>ppt_x</p:attrName>
                                        </p:attrNameLst>
                                      </p:cBhvr>
                                      <p:tavLst>
                                        <p:tav tm="0">
                                          <p:val>
                                            <p:strVal val="0-#ppt_w/2"/>
                                          </p:val>
                                        </p:tav>
                                        <p:tav tm="100000">
                                          <p:val>
                                            <p:strVal val="#ppt_x"/>
                                          </p:val>
                                        </p:tav>
                                      </p:tavLst>
                                    </p:anim>
                                    <p:anim calcmode="lin" valueType="num">
                                      <p:cBhvr additive="base">
                                        <p:cTn id="23" dur="3000" fill="hold"/>
                                        <p:tgtEl>
                                          <p:spTgt spid="11"/>
                                        </p:tgtEl>
                                        <p:attrNameLst>
                                          <p:attrName>ppt_y</p:attrName>
                                        </p:attrNameLst>
                                      </p:cBhvr>
                                      <p:tavLst>
                                        <p:tav tm="0">
                                          <p:val>
                                            <p:strVal val="0-#ppt_h/2"/>
                                          </p:val>
                                        </p:tav>
                                        <p:tav tm="100000">
                                          <p:val>
                                            <p:strVal val="#ppt_y"/>
                                          </p:val>
                                        </p:tav>
                                      </p:tavLst>
                                    </p:anim>
                                  </p:childTnLst>
                                </p:cTn>
                              </p:par>
                              <p:par>
                                <p:cTn id="24" presetID="2" presetClass="entr" presetSubtype="9" fill="hold" nodeType="withEffect">
                                  <p:stCondLst>
                                    <p:cond delay="0"/>
                                  </p:stCondLst>
                                  <p:childTnLst>
                                    <p:set>
                                      <p:cBhvr>
                                        <p:cTn id="25" dur="1" fill="hold">
                                          <p:stCondLst>
                                            <p:cond delay="0"/>
                                          </p:stCondLst>
                                        </p:cTn>
                                        <p:tgtEl>
                                          <p:spTgt spid="13"/>
                                        </p:tgtEl>
                                        <p:attrNameLst>
                                          <p:attrName>style.visibility</p:attrName>
                                        </p:attrNameLst>
                                      </p:cBhvr>
                                      <p:to>
                                        <p:strVal val="visible"/>
                                      </p:to>
                                    </p:set>
                                    <p:anim calcmode="lin" valueType="num">
                                      <p:cBhvr additive="base">
                                        <p:cTn id="26" dur="3000" fill="hold"/>
                                        <p:tgtEl>
                                          <p:spTgt spid="13"/>
                                        </p:tgtEl>
                                        <p:attrNameLst>
                                          <p:attrName>ppt_x</p:attrName>
                                        </p:attrNameLst>
                                      </p:cBhvr>
                                      <p:tavLst>
                                        <p:tav tm="0">
                                          <p:val>
                                            <p:strVal val="0-#ppt_w/2"/>
                                          </p:val>
                                        </p:tav>
                                        <p:tav tm="100000">
                                          <p:val>
                                            <p:strVal val="#ppt_x"/>
                                          </p:val>
                                        </p:tav>
                                      </p:tavLst>
                                    </p:anim>
                                    <p:anim calcmode="lin" valueType="num">
                                      <p:cBhvr additive="base">
                                        <p:cTn id="27" dur="3000" fill="hold"/>
                                        <p:tgtEl>
                                          <p:spTgt spid="13"/>
                                        </p:tgtEl>
                                        <p:attrNameLst>
                                          <p:attrName>ppt_y</p:attrName>
                                        </p:attrNameLst>
                                      </p:cBhvr>
                                      <p:tavLst>
                                        <p:tav tm="0">
                                          <p:val>
                                            <p:strVal val="0-#ppt_h/2"/>
                                          </p:val>
                                        </p:tav>
                                        <p:tav tm="100000">
                                          <p:val>
                                            <p:strVal val="#ppt_y"/>
                                          </p:val>
                                        </p:tav>
                                      </p:tavLst>
                                    </p:anim>
                                  </p:childTnLst>
                                </p:cTn>
                              </p:par>
                              <p:par>
                                <p:cTn id="28" presetID="2" presetClass="entr" presetSubtype="3" fill="hold" nodeType="withEffect">
                                  <p:stCondLst>
                                    <p:cond delay="0"/>
                                  </p:stCondLst>
                                  <p:childTnLst>
                                    <p:set>
                                      <p:cBhvr>
                                        <p:cTn id="29" dur="1" fill="hold">
                                          <p:stCondLst>
                                            <p:cond delay="0"/>
                                          </p:stCondLst>
                                        </p:cTn>
                                        <p:tgtEl>
                                          <p:spTgt spid="6"/>
                                        </p:tgtEl>
                                        <p:attrNameLst>
                                          <p:attrName>style.visibility</p:attrName>
                                        </p:attrNameLst>
                                      </p:cBhvr>
                                      <p:to>
                                        <p:strVal val="visible"/>
                                      </p:to>
                                    </p:set>
                                    <p:anim calcmode="lin" valueType="num">
                                      <p:cBhvr additive="base">
                                        <p:cTn id="30" dur="3000" fill="hold"/>
                                        <p:tgtEl>
                                          <p:spTgt spid="6"/>
                                        </p:tgtEl>
                                        <p:attrNameLst>
                                          <p:attrName>ppt_x</p:attrName>
                                        </p:attrNameLst>
                                      </p:cBhvr>
                                      <p:tavLst>
                                        <p:tav tm="0">
                                          <p:val>
                                            <p:strVal val="1+#ppt_w/2"/>
                                          </p:val>
                                        </p:tav>
                                        <p:tav tm="100000">
                                          <p:val>
                                            <p:strVal val="#ppt_x"/>
                                          </p:val>
                                        </p:tav>
                                      </p:tavLst>
                                    </p:anim>
                                    <p:anim calcmode="lin" valueType="num">
                                      <p:cBhvr additive="base">
                                        <p:cTn id="31" dur="3000" fill="hold"/>
                                        <p:tgtEl>
                                          <p:spTgt spid="6"/>
                                        </p:tgtEl>
                                        <p:attrNameLst>
                                          <p:attrName>ppt_y</p:attrName>
                                        </p:attrNameLst>
                                      </p:cBhvr>
                                      <p:tavLst>
                                        <p:tav tm="0">
                                          <p:val>
                                            <p:strVal val="0-#ppt_h/2"/>
                                          </p:val>
                                        </p:tav>
                                        <p:tav tm="100000">
                                          <p:val>
                                            <p:strVal val="#ppt_y"/>
                                          </p:val>
                                        </p:tav>
                                      </p:tavLst>
                                    </p:anim>
                                  </p:childTnLst>
                                </p:cTn>
                              </p:par>
                              <p:par>
                                <p:cTn id="32" presetID="2" presetClass="entr" presetSubtype="3" fill="hold" nodeType="withEffect">
                                  <p:stCondLst>
                                    <p:cond delay="0"/>
                                  </p:stCondLst>
                                  <p:childTnLst>
                                    <p:set>
                                      <p:cBhvr>
                                        <p:cTn id="33" dur="1" fill="hold">
                                          <p:stCondLst>
                                            <p:cond delay="0"/>
                                          </p:stCondLst>
                                        </p:cTn>
                                        <p:tgtEl>
                                          <p:spTgt spid="8"/>
                                        </p:tgtEl>
                                        <p:attrNameLst>
                                          <p:attrName>style.visibility</p:attrName>
                                        </p:attrNameLst>
                                      </p:cBhvr>
                                      <p:to>
                                        <p:strVal val="visible"/>
                                      </p:to>
                                    </p:set>
                                    <p:anim calcmode="lin" valueType="num">
                                      <p:cBhvr additive="base">
                                        <p:cTn id="34" dur="3000" fill="hold"/>
                                        <p:tgtEl>
                                          <p:spTgt spid="8"/>
                                        </p:tgtEl>
                                        <p:attrNameLst>
                                          <p:attrName>ppt_x</p:attrName>
                                        </p:attrNameLst>
                                      </p:cBhvr>
                                      <p:tavLst>
                                        <p:tav tm="0">
                                          <p:val>
                                            <p:strVal val="1+#ppt_w/2"/>
                                          </p:val>
                                        </p:tav>
                                        <p:tav tm="100000">
                                          <p:val>
                                            <p:strVal val="#ppt_x"/>
                                          </p:val>
                                        </p:tav>
                                      </p:tavLst>
                                    </p:anim>
                                    <p:anim calcmode="lin" valueType="num">
                                      <p:cBhvr additive="base">
                                        <p:cTn id="35" dur="3000" fill="hold"/>
                                        <p:tgtEl>
                                          <p:spTgt spid="8"/>
                                        </p:tgtEl>
                                        <p:attrNameLst>
                                          <p:attrName>ppt_y</p:attrName>
                                        </p:attrNameLst>
                                      </p:cBhvr>
                                      <p:tavLst>
                                        <p:tav tm="0">
                                          <p:val>
                                            <p:strVal val="0-#ppt_h/2"/>
                                          </p:val>
                                        </p:tav>
                                        <p:tav tm="100000">
                                          <p:val>
                                            <p:strVal val="#ppt_y"/>
                                          </p:val>
                                        </p:tav>
                                      </p:tavLst>
                                    </p:anim>
                                  </p:childTnLst>
                                </p:cTn>
                              </p:par>
                              <p:par>
                                <p:cTn id="36" presetID="2" presetClass="entr" presetSubtype="3" fill="hold" nodeType="withEffect">
                                  <p:stCondLst>
                                    <p:cond delay="0"/>
                                  </p:stCondLst>
                                  <p:childTnLst>
                                    <p:set>
                                      <p:cBhvr>
                                        <p:cTn id="37" dur="1" fill="hold">
                                          <p:stCondLst>
                                            <p:cond delay="0"/>
                                          </p:stCondLst>
                                        </p:cTn>
                                        <p:tgtEl>
                                          <p:spTgt spid="10"/>
                                        </p:tgtEl>
                                        <p:attrNameLst>
                                          <p:attrName>style.visibility</p:attrName>
                                        </p:attrNameLst>
                                      </p:cBhvr>
                                      <p:to>
                                        <p:strVal val="visible"/>
                                      </p:to>
                                    </p:set>
                                    <p:anim calcmode="lin" valueType="num">
                                      <p:cBhvr additive="base">
                                        <p:cTn id="38" dur="3000" fill="hold"/>
                                        <p:tgtEl>
                                          <p:spTgt spid="10"/>
                                        </p:tgtEl>
                                        <p:attrNameLst>
                                          <p:attrName>ppt_x</p:attrName>
                                        </p:attrNameLst>
                                      </p:cBhvr>
                                      <p:tavLst>
                                        <p:tav tm="0">
                                          <p:val>
                                            <p:strVal val="1+#ppt_w/2"/>
                                          </p:val>
                                        </p:tav>
                                        <p:tav tm="100000">
                                          <p:val>
                                            <p:strVal val="#ppt_x"/>
                                          </p:val>
                                        </p:tav>
                                      </p:tavLst>
                                    </p:anim>
                                    <p:anim calcmode="lin" valueType="num">
                                      <p:cBhvr additive="base">
                                        <p:cTn id="39" dur="3000" fill="hold"/>
                                        <p:tgtEl>
                                          <p:spTgt spid="10"/>
                                        </p:tgtEl>
                                        <p:attrNameLst>
                                          <p:attrName>ppt_y</p:attrName>
                                        </p:attrNameLst>
                                      </p:cBhvr>
                                      <p:tavLst>
                                        <p:tav tm="0">
                                          <p:val>
                                            <p:strVal val="0-#ppt_h/2"/>
                                          </p:val>
                                        </p:tav>
                                        <p:tav tm="100000">
                                          <p:val>
                                            <p:strVal val="#ppt_y"/>
                                          </p:val>
                                        </p:tav>
                                      </p:tavLst>
                                    </p:anim>
                                  </p:childTnLst>
                                </p:cTn>
                              </p:par>
                              <p:par>
                                <p:cTn id="40" presetID="2" presetClass="entr" presetSubtype="3" fill="hold" nodeType="withEffect">
                                  <p:stCondLst>
                                    <p:cond delay="0"/>
                                  </p:stCondLst>
                                  <p:childTnLst>
                                    <p:set>
                                      <p:cBhvr>
                                        <p:cTn id="41" dur="1" fill="hold">
                                          <p:stCondLst>
                                            <p:cond delay="0"/>
                                          </p:stCondLst>
                                        </p:cTn>
                                        <p:tgtEl>
                                          <p:spTgt spid="12"/>
                                        </p:tgtEl>
                                        <p:attrNameLst>
                                          <p:attrName>style.visibility</p:attrName>
                                        </p:attrNameLst>
                                      </p:cBhvr>
                                      <p:to>
                                        <p:strVal val="visible"/>
                                      </p:to>
                                    </p:set>
                                    <p:anim calcmode="lin" valueType="num">
                                      <p:cBhvr additive="base">
                                        <p:cTn id="42" dur="3000" fill="hold"/>
                                        <p:tgtEl>
                                          <p:spTgt spid="12"/>
                                        </p:tgtEl>
                                        <p:attrNameLst>
                                          <p:attrName>ppt_x</p:attrName>
                                        </p:attrNameLst>
                                      </p:cBhvr>
                                      <p:tavLst>
                                        <p:tav tm="0">
                                          <p:val>
                                            <p:strVal val="1+#ppt_w/2"/>
                                          </p:val>
                                        </p:tav>
                                        <p:tav tm="100000">
                                          <p:val>
                                            <p:strVal val="#ppt_x"/>
                                          </p:val>
                                        </p:tav>
                                      </p:tavLst>
                                    </p:anim>
                                    <p:anim calcmode="lin" valueType="num">
                                      <p:cBhvr additive="base">
                                        <p:cTn id="43" dur="3000" fill="hold"/>
                                        <p:tgtEl>
                                          <p:spTgt spid="12"/>
                                        </p:tgtEl>
                                        <p:attrNameLst>
                                          <p:attrName>ppt_y</p:attrName>
                                        </p:attrNameLst>
                                      </p:cBhvr>
                                      <p:tavLst>
                                        <p:tav tm="0">
                                          <p:val>
                                            <p:strVal val="0-#ppt_h/2"/>
                                          </p:val>
                                        </p:tav>
                                        <p:tav tm="100000">
                                          <p:val>
                                            <p:strVal val="#ppt_y"/>
                                          </p:val>
                                        </p:tav>
                                      </p:tavLst>
                                    </p:anim>
                                  </p:childTnLst>
                                </p:cTn>
                              </p:par>
                              <p:par>
                                <p:cTn id="44" presetID="2" presetClass="entr" presetSubtype="3" fill="hold" nodeType="withEffect">
                                  <p:stCondLst>
                                    <p:cond delay="0"/>
                                  </p:stCondLst>
                                  <p:childTnLst>
                                    <p:set>
                                      <p:cBhvr>
                                        <p:cTn id="45" dur="1" fill="hold">
                                          <p:stCondLst>
                                            <p:cond delay="0"/>
                                          </p:stCondLst>
                                        </p:cTn>
                                        <p:tgtEl>
                                          <p:spTgt spid="14"/>
                                        </p:tgtEl>
                                        <p:attrNameLst>
                                          <p:attrName>style.visibility</p:attrName>
                                        </p:attrNameLst>
                                      </p:cBhvr>
                                      <p:to>
                                        <p:strVal val="visible"/>
                                      </p:to>
                                    </p:set>
                                    <p:anim calcmode="lin" valueType="num">
                                      <p:cBhvr additive="base">
                                        <p:cTn id="46" dur="3000" fill="hold"/>
                                        <p:tgtEl>
                                          <p:spTgt spid="14"/>
                                        </p:tgtEl>
                                        <p:attrNameLst>
                                          <p:attrName>ppt_x</p:attrName>
                                        </p:attrNameLst>
                                      </p:cBhvr>
                                      <p:tavLst>
                                        <p:tav tm="0">
                                          <p:val>
                                            <p:strVal val="1+#ppt_w/2"/>
                                          </p:val>
                                        </p:tav>
                                        <p:tav tm="100000">
                                          <p:val>
                                            <p:strVal val="#ppt_x"/>
                                          </p:val>
                                        </p:tav>
                                      </p:tavLst>
                                    </p:anim>
                                    <p:anim calcmode="lin" valueType="num">
                                      <p:cBhvr additive="base">
                                        <p:cTn id="47" dur="3000" fill="hold"/>
                                        <p:tgtEl>
                                          <p:spTgt spid="14"/>
                                        </p:tgtEl>
                                        <p:attrNameLst>
                                          <p:attrName>ppt_y</p:attrName>
                                        </p:attrNameLst>
                                      </p:cBhvr>
                                      <p:tavLst>
                                        <p:tav tm="0">
                                          <p:val>
                                            <p:strVal val="0-#ppt_h/2"/>
                                          </p:val>
                                        </p:tav>
                                        <p:tav tm="100000">
                                          <p:val>
                                            <p:strVal val="#ppt_y"/>
                                          </p:val>
                                        </p:tav>
                                      </p:tavLst>
                                    </p:anim>
                                  </p:childTnLst>
                                </p:cTn>
                              </p:par>
                              <p:par>
                                <p:cTn id="48" presetID="8" presetClass="emph" presetSubtype="0" fill="hold" nodeType="withEffect">
                                  <p:stCondLst>
                                    <p:cond delay="0"/>
                                  </p:stCondLst>
                                  <p:childTnLst>
                                    <p:animRot by="21600000">
                                      <p:cBhvr>
                                        <p:cTn id="49" dur="3000" fill="hold"/>
                                        <p:tgtEl>
                                          <p:spTgt spid="5"/>
                                        </p:tgtEl>
                                        <p:attrNameLst>
                                          <p:attrName>r</p:attrName>
                                        </p:attrNameLst>
                                      </p:cBhvr>
                                    </p:animRot>
                                  </p:childTnLst>
                                </p:cTn>
                              </p:par>
                              <p:par>
                                <p:cTn id="50" presetID="8" presetClass="emph" presetSubtype="0" fill="hold" nodeType="withEffect">
                                  <p:stCondLst>
                                    <p:cond delay="0"/>
                                  </p:stCondLst>
                                  <p:childTnLst>
                                    <p:animRot by="21600000">
                                      <p:cBhvr>
                                        <p:cTn id="51" dur="3000" fill="hold"/>
                                        <p:tgtEl>
                                          <p:spTgt spid="7"/>
                                        </p:tgtEl>
                                        <p:attrNameLst>
                                          <p:attrName>r</p:attrName>
                                        </p:attrNameLst>
                                      </p:cBhvr>
                                    </p:animRot>
                                  </p:childTnLst>
                                </p:cTn>
                              </p:par>
                              <p:par>
                                <p:cTn id="52" presetID="8" presetClass="emph" presetSubtype="0" fill="hold" nodeType="withEffect">
                                  <p:stCondLst>
                                    <p:cond delay="0"/>
                                  </p:stCondLst>
                                  <p:childTnLst>
                                    <p:animRot by="21600000">
                                      <p:cBhvr>
                                        <p:cTn id="53" dur="3000" fill="hold"/>
                                        <p:tgtEl>
                                          <p:spTgt spid="9"/>
                                        </p:tgtEl>
                                        <p:attrNameLst>
                                          <p:attrName>r</p:attrName>
                                        </p:attrNameLst>
                                      </p:cBhvr>
                                    </p:animRot>
                                  </p:childTnLst>
                                </p:cTn>
                              </p:par>
                              <p:par>
                                <p:cTn id="54" presetID="8" presetClass="emph" presetSubtype="0" fill="hold" nodeType="withEffect">
                                  <p:stCondLst>
                                    <p:cond delay="0"/>
                                  </p:stCondLst>
                                  <p:childTnLst>
                                    <p:animRot by="21600000">
                                      <p:cBhvr>
                                        <p:cTn id="55" dur="3000" fill="hold"/>
                                        <p:tgtEl>
                                          <p:spTgt spid="11"/>
                                        </p:tgtEl>
                                        <p:attrNameLst>
                                          <p:attrName>r</p:attrName>
                                        </p:attrNameLst>
                                      </p:cBhvr>
                                    </p:animRot>
                                  </p:childTnLst>
                                </p:cTn>
                              </p:par>
                              <p:par>
                                <p:cTn id="56" presetID="8" presetClass="emph" presetSubtype="0" fill="hold" nodeType="withEffect">
                                  <p:stCondLst>
                                    <p:cond delay="0"/>
                                  </p:stCondLst>
                                  <p:childTnLst>
                                    <p:animRot by="21600000">
                                      <p:cBhvr>
                                        <p:cTn id="57" dur="3000" fill="hold"/>
                                        <p:tgtEl>
                                          <p:spTgt spid="13"/>
                                        </p:tgtEl>
                                        <p:attrNameLst>
                                          <p:attrName>r</p:attrName>
                                        </p:attrNameLst>
                                      </p:cBhvr>
                                    </p:animRot>
                                  </p:childTnLst>
                                </p:cTn>
                              </p:par>
                              <p:par>
                                <p:cTn id="58" presetID="8" presetClass="emph" presetSubtype="0" fill="hold" nodeType="withEffect">
                                  <p:stCondLst>
                                    <p:cond delay="0"/>
                                  </p:stCondLst>
                                  <p:childTnLst>
                                    <p:animRot by="-21600000">
                                      <p:cBhvr>
                                        <p:cTn id="59" dur="3000" fill="hold"/>
                                        <p:tgtEl>
                                          <p:spTgt spid="6"/>
                                        </p:tgtEl>
                                        <p:attrNameLst>
                                          <p:attrName>r</p:attrName>
                                        </p:attrNameLst>
                                      </p:cBhvr>
                                    </p:animRot>
                                  </p:childTnLst>
                                </p:cTn>
                              </p:par>
                              <p:par>
                                <p:cTn id="60" presetID="8" presetClass="emph" presetSubtype="0" fill="hold" nodeType="withEffect">
                                  <p:stCondLst>
                                    <p:cond delay="0"/>
                                  </p:stCondLst>
                                  <p:childTnLst>
                                    <p:animRot by="-21600000">
                                      <p:cBhvr>
                                        <p:cTn id="61" dur="3000" fill="hold"/>
                                        <p:tgtEl>
                                          <p:spTgt spid="8"/>
                                        </p:tgtEl>
                                        <p:attrNameLst>
                                          <p:attrName>r</p:attrName>
                                        </p:attrNameLst>
                                      </p:cBhvr>
                                    </p:animRot>
                                  </p:childTnLst>
                                </p:cTn>
                              </p:par>
                              <p:par>
                                <p:cTn id="62" presetID="8" presetClass="emph" presetSubtype="0" fill="hold" nodeType="withEffect">
                                  <p:stCondLst>
                                    <p:cond delay="0"/>
                                  </p:stCondLst>
                                  <p:childTnLst>
                                    <p:animRot by="-21600000">
                                      <p:cBhvr>
                                        <p:cTn id="63" dur="3000" fill="hold"/>
                                        <p:tgtEl>
                                          <p:spTgt spid="10"/>
                                        </p:tgtEl>
                                        <p:attrNameLst>
                                          <p:attrName>r</p:attrName>
                                        </p:attrNameLst>
                                      </p:cBhvr>
                                    </p:animRot>
                                  </p:childTnLst>
                                </p:cTn>
                              </p:par>
                              <p:par>
                                <p:cTn id="64" presetID="8" presetClass="emph" presetSubtype="0" fill="hold" nodeType="withEffect">
                                  <p:stCondLst>
                                    <p:cond delay="0"/>
                                  </p:stCondLst>
                                  <p:childTnLst>
                                    <p:animRot by="-21600000">
                                      <p:cBhvr>
                                        <p:cTn id="65" dur="3000" fill="hold"/>
                                        <p:tgtEl>
                                          <p:spTgt spid="12"/>
                                        </p:tgtEl>
                                        <p:attrNameLst>
                                          <p:attrName>r</p:attrName>
                                        </p:attrNameLst>
                                      </p:cBhvr>
                                    </p:animRot>
                                  </p:childTnLst>
                                </p:cTn>
                              </p:par>
                              <p:par>
                                <p:cTn id="66" presetID="8" presetClass="emph" presetSubtype="0" fill="hold" nodeType="withEffect">
                                  <p:stCondLst>
                                    <p:cond delay="0"/>
                                  </p:stCondLst>
                                  <p:childTnLst>
                                    <p:animRot by="-21600000">
                                      <p:cBhvr>
                                        <p:cTn id="67" dur="3000" fill="hold"/>
                                        <p:tgtEl>
                                          <p:spTgt spid="14"/>
                                        </p:tgtEl>
                                        <p:attrNameLst>
                                          <p:attrName>r</p:attrName>
                                        </p:attrNameLst>
                                      </p:cBhvr>
                                    </p:animRot>
                                  </p:childTnLst>
                                </p:cTn>
                              </p:par>
                            </p:childTnLst>
                          </p:cTn>
                        </p:par>
                        <p:par>
                          <p:cTn id="68" fill="hold">
                            <p:stCondLst>
                              <p:cond delay="3000"/>
                            </p:stCondLst>
                            <p:childTnLst>
                              <p:par>
                                <p:cTn id="69" presetID="2" presetClass="exit" presetSubtype="2" fill="hold" nodeType="afterEffect">
                                  <p:stCondLst>
                                    <p:cond delay="0"/>
                                  </p:stCondLst>
                                  <p:childTnLst>
                                    <p:anim calcmode="lin" valueType="num">
                                      <p:cBhvr additive="base">
                                        <p:cTn id="70" dur="3000"/>
                                        <p:tgtEl>
                                          <p:spTgt spid="5"/>
                                        </p:tgtEl>
                                        <p:attrNameLst>
                                          <p:attrName>ppt_x</p:attrName>
                                        </p:attrNameLst>
                                      </p:cBhvr>
                                      <p:tavLst>
                                        <p:tav tm="0">
                                          <p:val>
                                            <p:strVal val="ppt_x"/>
                                          </p:val>
                                        </p:tav>
                                        <p:tav tm="100000">
                                          <p:val>
                                            <p:strVal val="1+ppt_w/2"/>
                                          </p:val>
                                        </p:tav>
                                      </p:tavLst>
                                    </p:anim>
                                    <p:anim calcmode="lin" valueType="num">
                                      <p:cBhvr additive="base">
                                        <p:cTn id="71" dur="3000"/>
                                        <p:tgtEl>
                                          <p:spTgt spid="5"/>
                                        </p:tgtEl>
                                        <p:attrNameLst>
                                          <p:attrName>ppt_y</p:attrName>
                                        </p:attrNameLst>
                                      </p:cBhvr>
                                      <p:tavLst>
                                        <p:tav tm="0">
                                          <p:val>
                                            <p:strVal val="ppt_y"/>
                                          </p:val>
                                        </p:tav>
                                        <p:tav tm="100000">
                                          <p:val>
                                            <p:strVal val="ppt_y"/>
                                          </p:val>
                                        </p:tav>
                                      </p:tavLst>
                                    </p:anim>
                                    <p:set>
                                      <p:cBhvr>
                                        <p:cTn id="72" dur="1" fill="hold">
                                          <p:stCondLst>
                                            <p:cond delay="2999"/>
                                          </p:stCondLst>
                                        </p:cTn>
                                        <p:tgtEl>
                                          <p:spTgt spid="5"/>
                                        </p:tgtEl>
                                        <p:attrNameLst>
                                          <p:attrName>style.visibility</p:attrName>
                                        </p:attrNameLst>
                                      </p:cBhvr>
                                      <p:to>
                                        <p:strVal val="hidden"/>
                                      </p:to>
                                    </p:set>
                                  </p:childTnLst>
                                </p:cTn>
                              </p:par>
                              <p:par>
                                <p:cTn id="73" presetID="2" presetClass="exit" presetSubtype="2" fill="hold" nodeType="withEffect">
                                  <p:stCondLst>
                                    <p:cond delay="0"/>
                                  </p:stCondLst>
                                  <p:childTnLst>
                                    <p:anim calcmode="lin" valueType="num">
                                      <p:cBhvr additive="base">
                                        <p:cTn id="74" dur="3000"/>
                                        <p:tgtEl>
                                          <p:spTgt spid="7"/>
                                        </p:tgtEl>
                                        <p:attrNameLst>
                                          <p:attrName>ppt_x</p:attrName>
                                        </p:attrNameLst>
                                      </p:cBhvr>
                                      <p:tavLst>
                                        <p:tav tm="0">
                                          <p:val>
                                            <p:strVal val="ppt_x"/>
                                          </p:val>
                                        </p:tav>
                                        <p:tav tm="100000">
                                          <p:val>
                                            <p:strVal val="1+ppt_w/2"/>
                                          </p:val>
                                        </p:tav>
                                      </p:tavLst>
                                    </p:anim>
                                    <p:anim calcmode="lin" valueType="num">
                                      <p:cBhvr additive="base">
                                        <p:cTn id="75" dur="3000"/>
                                        <p:tgtEl>
                                          <p:spTgt spid="7"/>
                                        </p:tgtEl>
                                        <p:attrNameLst>
                                          <p:attrName>ppt_y</p:attrName>
                                        </p:attrNameLst>
                                      </p:cBhvr>
                                      <p:tavLst>
                                        <p:tav tm="0">
                                          <p:val>
                                            <p:strVal val="ppt_y"/>
                                          </p:val>
                                        </p:tav>
                                        <p:tav tm="100000">
                                          <p:val>
                                            <p:strVal val="ppt_y"/>
                                          </p:val>
                                        </p:tav>
                                      </p:tavLst>
                                    </p:anim>
                                    <p:set>
                                      <p:cBhvr>
                                        <p:cTn id="76" dur="1" fill="hold">
                                          <p:stCondLst>
                                            <p:cond delay="2999"/>
                                          </p:stCondLst>
                                        </p:cTn>
                                        <p:tgtEl>
                                          <p:spTgt spid="7"/>
                                        </p:tgtEl>
                                        <p:attrNameLst>
                                          <p:attrName>style.visibility</p:attrName>
                                        </p:attrNameLst>
                                      </p:cBhvr>
                                      <p:to>
                                        <p:strVal val="hidden"/>
                                      </p:to>
                                    </p:set>
                                  </p:childTnLst>
                                </p:cTn>
                              </p:par>
                              <p:par>
                                <p:cTn id="77" presetID="2" presetClass="exit" presetSubtype="2" fill="hold" nodeType="withEffect">
                                  <p:stCondLst>
                                    <p:cond delay="0"/>
                                  </p:stCondLst>
                                  <p:childTnLst>
                                    <p:anim calcmode="lin" valueType="num">
                                      <p:cBhvr additive="base">
                                        <p:cTn id="78" dur="3000"/>
                                        <p:tgtEl>
                                          <p:spTgt spid="9"/>
                                        </p:tgtEl>
                                        <p:attrNameLst>
                                          <p:attrName>ppt_x</p:attrName>
                                        </p:attrNameLst>
                                      </p:cBhvr>
                                      <p:tavLst>
                                        <p:tav tm="0">
                                          <p:val>
                                            <p:strVal val="ppt_x"/>
                                          </p:val>
                                        </p:tav>
                                        <p:tav tm="100000">
                                          <p:val>
                                            <p:strVal val="1+ppt_w/2"/>
                                          </p:val>
                                        </p:tav>
                                      </p:tavLst>
                                    </p:anim>
                                    <p:anim calcmode="lin" valueType="num">
                                      <p:cBhvr additive="base">
                                        <p:cTn id="79" dur="3000"/>
                                        <p:tgtEl>
                                          <p:spTgt spid="9"/>
                                        </p:tgtEl>
                                        <p:attrNameLst>
                                          <p:attrName>ppt_y</p:attrName>
                                        </p:attrNameLst>
                                      </p:cBhvr>
                                      <p:tavLst>
                                        <p:tav tm="0">
                                          <p:val>
                                            <p:strVal val="ppt_y"/>
                                          </p:val>
                                        </p:tav>
                                        <p:tav tm="100000">
                                          <p:val>
                                            <p:strVal val="ppt_y"/>
                                          </p:val>
                                        </p:tav>
                                      </p:tavLst>
                                    </p:anim>
                                    <p:set>
                                      <p:cBhvr>
                                        <p:cTn id="80" dur="1" fill="hold">
                                          <p:stCondLst>
                                            <p:cond delay="2999"/>
                                          </p:stCondLst>
                                        </p:cTn>
                                        <p:tgtEl>
                                          <p:spTgt spid="9"/>
                                        </p:tgtEl>
                                        <p:attrNameLst>
                                          <p:attrName>style.visibility</p:attrName>
                                        </p:attrNameLst>
                                      </p:cBhvr>
                                      <p:to>
                                        <p:strVal val="hidden"/>
                                      </p:to>
                                    </p:set>
                                  </p:childTnLst>
                                </p:cTn>
                              </p:par>
                              <p:par>
                                <p:cTn id="81" presetID="2" presetClass="exit" presetSubtype="2" fill="hold" nodeType="withEffect">
                                  <p:stCondLst>
                                    <p:cond delay="0"/>
                                  </p:stCondLst>
                                  <p:childTnLst>
                                    <p:anim calcmode="lin" valueType="num">
                                      <p:cBhvr additive="base">
                                        <p:cTn id="82" dur="3000"/>
                                        <p:tgtEl>
                                          <p:spTgt spid="11"/>
                                        </p:tgtEl>
                                        <p:attrNameLst>
                                          <p:attrName>ppt_x</p:attrName>
                                        </p:attrNameLst>
                                      </p:cBhvr>
                                      <p:tavLst>
                                        <p:tav tm="0">
                                          <p:val>
                                            <p:strVal val="ppt_x"/>
                                          </p:val>
                                        </p:tav>
                                        <p:tav tm="100000">
                                          <p:val>
                                            <p:strVal val="1+ppt_w/2"/>
                                          </p:val>
                                        </p:tav>
                                      </p:tavLst>
                                    </p:anim>
                                    <p:anim calcmode="lin" valueType="num">
                                      <p:cBhvr additive="base">
                                        <p:cTn id="83" dur="3000"/>
                                        <p:tgtEl>
                                          <p:spTgt spid="11"/>
                                        </p:tgtEl>
                                        <p:attrNameLst>
                                          <p:attrName>ppt_y</p:attrName>
                                        </p:attrNameLst>
                                      </p:cBhvr>
                                      <p:tavLst>
                                        <p:tav tm="0">
                                          <p:val>
                                            <p:strVal val="ppt_y"/>
                                          </p:val>
                                        </p:tav>
                                        <p:tav tm="100000">
                                          <p:val>
                                            <p:strVal val="ppt_y"/>
                                          </p:val>
                                        </p:tav>
                                      </p:tavLst>
                                    </p:anim>
                                    <p:set>
                                      <p:cBhvr>
                                        <p:cTn id="84" dur="1" fill="hold">
                                          <p:stCondLst>
                                            <p:cond delay="2999"/>
                                          </p:stCondLst>
                                        </p:cTn>
                                        <p:tgtEl>
                                          <p:spTgt spid="11"/>
                                        </p:tgtEl>
                                        <p:attrNameLst>
                                          <p:attrName>style.visibility</p:attrName>
                                        </p:attrNameLst>
                                      </p:cBhvr>
                                      <p:to>
                                        <p:strVal val="hidden"/>
                                      </p:to>
                                    </p:set>
                                  </p:childTnLst>
                                </p:cTn>
                              </p:par>
                              <p:par>
                                <p:cTn id="85" presetID="2" presetClass="exit" presetSubtype="2" fill="hold" nodeType="withEffect">
                                  <p:stCondLst>
                                    <p:cond delay="0"/>
                                  </p:stCondLst>
                                  <p:childTnLst>
                                    <p:anim calcmode="lin" valueType="num">
                                      <p:cBhvr additive="base">
                                        <p:cTn id="86" dur="3000"/>
                                        <p:tgtEl>
                                          <p:spTgt spid="13"/>
                                        </p:tgtEl>
                                        <p:attrNameLst>
                                          <p:attrName>ppt_x</p:attrName>
                                        </p:attrNameLst>
                                      </p:cBhvr>
                                      <p:tavLst>
                                        <p:tav tm="0">
                                          <p:val>
                                            <p:strVal val="ppt_x"/>
                                          </p:val>
                                        </p:tav>
                                        <p:tav tm="100000">
                                          <p:val>
                                            <p:strVal val="1+ppt_w/2"/>
                                          </p:val>
                                        </p:tav>
                                      </p:tavLst>
                                    </p:anim>
                                    <p:anim calcmode="lin" valueType="num">
                                      <p:cBhvr additive="base">
                                        <p:cTn id="87" dur="3000"/>
                                        <p:tgtEl>
                                          <p:spTgt spid="13"/>
                                        </p:tgtEl>
                                        <p:attrNameLst>
                                          <p:attrName>ppt_y</p:attrName>
                                        </p:attrNameLst>
                                      </p:cBhvr>
                                      <p:tavLst>
                                        <p:tav tm="0">
                                          <p:val>
                                            <p:strVal val="ppt_y"/>
                                          </p:val>
                                        </p:tav>
                                        <p:tav tm="100000">
                                          <p:val>
                                            <p:strVal val="ppt_y"/>
                                          </p:val>
                                        </p:tav>
                                      </p:tavLst>
                                    </p:anim>
                                    <p:set>
                                      <p:cBhvr>
                                        <p:cTn id="88" dur="1" fill="hold">
                                          <p:stCondLst>
                                            <p:cond delay="2999"/>
                                          </p:stCondLst>
                                        </p:cTn>
                                        <p:tgtEl>
                                          <p:spTgt spid="13"/>
                                        </p:tgtEl>
                                        <p:attrNameLst>
                                          <p:attrName>style.visibility</p:attrName>
                                        </p:attrNameLst>
                                      </p:cBhvr>
                                      <p:to>
                                        <p:strVal val="hidden"/>
                                      </p:to>
                                    </p:set>
                                  </p:childTnLst>
                                </p:cTn>
                              </p:par>
                              <p:par>
                                <p:cTn id="89" presetID="2" presetClass="exit" presetSubtype="8" fill="hold" nodeType="withEffect">
                                  <p:stCondLst>
                                    <p:cond delay="0"/>
                                  </p:stCondLst>
                                  <p:childTnLst>
                                    <p:anim calcmode="lin" valueType="num">
                                      <p:cBhvr additive="base">
                                        <p:cTn id="90" dur="3000"/>
                                        <p:tgtEl>
                                          <p:spTgt spid="6"/>
                                        </p:tgtEl>
                                        <p:attrNameLst>
                                          <p:attrName>ppt_x</p:attrName>
                                        </p:attrNameLst>
                                      </p:cBhvr>
                                      <p:tavLst>
                                        <p:tav tm="0">
                                          <p:val>
                                            <p:strVal val="ppt_x"/>
                                          </p:val>
                                        </p:tav>
                                        <p:tav tm="100000">
                                          <p:val>
                                            <p:strVal val="0-ppt_w/2"/>
                                          </p:val>
                                        </p:tav>
                                      </p:tavLst>
                                    </p:anim>
                                    <p:anim calcmode="lin" valueType="num">
                                      <p:cBhvr additive="base">
                                        <p:cTn id="91" dur="3000"/>
                                        <p:tgtEl>
                                          <p:spTgt spid="6"/>
                                        </p:tgtEl>
                                        <p:attrNameLst>
                                          <p:attrName>ppt_y</p:attrName>
                                        </p:attrNameLst>
                                      </p:cBhvr>
                                      <p:tavLst>
                                        <p:tav tm="0">
                                          <p:val>
                                            <p:strVal val="ppt_y"/>
                                          </p:val>
                                        </p:tav>
                                        <p:tav tm="100000">
                                          <p:val>
                                            <p:strVal val="ppt_y"/>
                                          </p:val>
                                        </p:tav>
                                      </p:tavLst>
                                    </p:anim>
                                    <p:set>
                                      <p:cBhvr>
                                        <p:cTn id="92" dur="1" fill="hold">
                                          <p:stCondLst>
                                            <p:cond delay="2999"/>
                                          </p:stCondLst>
                                        </p:cTn>
                                        <p:tgtEl>
                                          <p:spTgt spid="6"/>
                                        </p:tgtEl>
                                        <p:attrNameLst>
                                          <p:attrName>style.visibility</p:attrName>
                                        </p:attrNameLst>
                                      </p:cBhvr>
                                      <p:to>
                                        <p:strVal val="hidden"/>
                                      </p:to>
                                    </p:set>
                                  </p:childTnLst>
                                </p:cTn>
                              </p:par>
                              <p:par>
                                <p:cTn id="93" presetID="2" presetClass="exit" presetSubtype="8" fill="hold" nodeType="withEffect">
                                  <p:stCondLst>
                                    <p:cond delay="0"/>
                                  </p:stCondLst>
                                  <p:childTnLst>
                                    <p:anim calcmode="lin" valueType="num">
                                      <p:cBhvr additive="base">
                                        <p:cTn id="94" dur="3000"/>
                                        <p:tgtEl>
                                          <p:spTgt spid="8"/>
                                        </p:tgtEl>
                                        <p:attrNameLst>
                                          <p:attrName>ppt_x</p:attrName>
                                        </p:attrNameLst>
                                      </p:cBhvr>
                                      <p:tavLst>
                                        <p:tav tm="0">
                                          <p:val>
                                            <p:strVal val="ppt_x"/>
                                          </p:val>
                                        </p:tav>
                                        <p:tav tm="100000">
                                          <p:val>
                                            <p:strVal val="0-ppt_w/2"/>
                                          </p:val>
                                        </p:tav>
                                      </p:tavLst>
                                    </p:anim>
                                    <p:anim calcmode="lin" valueType="num">
                                      <p:cBhvr additive="base">
                                        <p:cTn id="95" dur="3000"/>
                                        <p:tgtEl>
                                          <p:spTgt spid="8"/>
                                        </p:tgtEl>
                                        <p:attrNameLst>
                                          <p:attrName>ppt_y</p:attrName>
                                        </p:attrNameLst>
                                      </p:cBhvr>
                                      <p:tavLst>
                                        <p:tav tm="0">
                                          <p:val>
                                            <p:strVal val="ppt_y"/>
                                          </p:val>
                                        </p:tav>
                                        <p:tav tm="100000">
                                          <p:val>
                                            <p:strVal val="ppt_y"/>
                                          </p:val>
                                        </p:tav>
                                      </p:tavLst>
                                    </p:anim>
                                    <p:set>
                                      <p:cBhvr>
                                        <p:cTn id="96" dur="1" fill="hold">
                                          <p:stCondLst>
                                            <p:cond delay="2999"/>
                                          </p:stCondLst>
                                        </p:cTn>
                                        <p:tgtEl>
                                          <p:spTgt spid="8"/>
                                        </p:tgtEl>
                                        <p:attrNameLst>
                                          <p:attrName>style.visibility</p:attrName>
                                        </p:attrNameLst>
                                      </p:cBhvr>
                                      <p:to>
                                        <p:strVal val="hidden"/>
                                      </p:to>
                                    </p:set>
                                  </p:childTnLst>
                                </p:cTn>
                              </p:par>
                              <p:par>
                                <p:cTn id="97" presetID="2" presetClass="exit" presetSubtype="8" fill="hold" nodeType="withEffect">
                                  <p:stCondLst>
                                    <p:cond delay="0"/>
                                  </p:stCondLst>
                                  <p:childTnLst>
                                    <p:anim calcmode="lin" valueType="num">
                                      <p:cBhvr additive="base">
                                        <p:cTn id="98" dur="3000"/>
                                        <p:tgtEl>
                                          <p:spTgt spid="10"/>
                                        </p:tgtEl>
                                        <p:attrNameLst>
                                          <p:attrName>ppt_x</p:attrName>
                                        </p:attrNameLst>
                                      </p:cBhvr>
                                      <p:tavLst>
                                        <p:tav tm="0">
                                          <p:val>
                                            <p:strVal val="ppt_x"/>
                                          </p:val>
                                        </p:tav>
                                        <p:tav tm="100000">
                                          <p:val>
                                            <p:strVal val="0-ppt_w/2"/>
                                          </p:val>
                                        </p:tav>
                                      </p:tavLst>
                                    </p:anim>
                                    <p:anim calcmode="lin" valueType="num">
                                      <p:cBhvr additive="base">
                                        <p:cTn id="99" dur="3000"/>
                                        <p:tgtEl>
                                          <p:spTgt spid="10"/>
                                        </p:tgtEl>
                                        <p:attrNameLst>
                                          <p:attrName>ppt_y</p:attrName>
                                        </p:attrNameLst>
                                      </p:cBhvr>
                                      <p:tavLst>
                                        <p:tav tm="0">
                                          <p:val>
                                            <p:strVal val="ppt_y"/>
                                          </p:val>
                                        </p:tav>
                                        <p:tav tm="100000">
                                          <p:val>
                                            <p:strVal val="ppt_y"/>
                                          </p:val>
                                        </p:tav>
                                      </p:tavLst>
                                    </p:anim>
                                    <p:set>
                                      <p:cBhvr>
                                        <p:cTn id="100" dur="1" fill="hold">
                                          <p:stCondLst>
                                            <p:cond delay="2999"/>
                                          </p:stCondLst>
                                        </p:cTn>
                                        <p:tgtEl>
                                          <p:spTgt spid="10"/>
                                        </p:tgtEl>
                                        <p:attrNameLst>
                                          <p:attrName>style.visibility</p:attrName>
                                        </p:attrNameLst>
                                      </p:cBhvr>
                                      <p:to>
                                        <p:strVal val="hidden"/>
                                      </p:to>
                                    </p:set>
                                  </p:childTnLst>
                                </p:cTn>
                              </p:par>
                              <p:par>
                                <p:cTn id="101" presetID="2" presetClass="exit" presetSubtype="8" fill="hold" nodeType="withEffect">
                                  <p:stCondLst>
                                    <p:cond delay="0"/>
                                  </p:stCondLst>
                                  <p:childTnLst>
                                    <p:anim calcmode="lin" valueType="num">
                                      <p:cBhvr additive="base">
                                        <p:cTn id="102" dur="3000"/>
                                        <p:tgtEl>
                                          <p:spTgt spid="12"/>
                                        </p:tgtEl>
                                        <p:attrNameLst>
                                          <p:attrName>ppt_x</p:attrName>
                                        </p:attrNameLst>
                                      </p:cBhvr>
                                      <p:tavLst>
                                        <p:tav tm="0">
                                          <p:val>
                                            <p:strVal val="ppt_x"/>
                                          </p:val>
                                        </p:tav>
                                        <p:tav tm="100000">
                                          <p:val>
                                            <p:strVal val="0-ppt_w/2"/>
                                          </p:val>
                                        </p:tav>
                                      </p:tavLst>
                                    </p:anim>
                                    <p:anim calcmode="lin" valueType="num">
                                      <p:cBhvr additive="base">
                                        <p:cTn id="103" dur="3000"/>
                                        <p:tgtEl>
                                          <p:spTgt spid="12"/>
                                        </p:tgtEl>
                                        <p:attrNameLst>
                                          <p:attrName>ppt_y</p:attrName>
                                        </p:attrNameLst>
                                      </p:cBhvr>
                                      <p:tavLst>
                                        <p:tav tm="0">
                                          <p:val>
                                            <p:strVal val="ppt_y"/>
                                          </p:val>
                                        </p:tav>
                                        <p:tav tm="100000">
                                          <p:val>
                                            <p:strVal val="ppt_y"/>
                                          </p:val>
                                        </p:tav>
                                      </p:tavLst>
                                    </p:anim>
                                    <p:set>
                                      <p:cBhvr>
                                        <p:cTn id="104" dur="1" fill="hold">
                                          <p:stCondLst>
                                            <p:cond delay="2999"/>
                                          </p:stCondLst>
                                        </p:cTn>
                                        <p:tgtEl>
                                          <p:spTgt spid="12"/>
                                        </p:tgtEl>
                                        <p:attrNameLst>
                                          <p:attrName>style.visibility</p:attrName>
                                        </p:attrNameLst>
                                      </p:cBhvr>
                                      <p:to>
                                        <p:strVal val="hidden"/>
                                      </p:to>
                                    </p:set>
                                  </p:childTnLst>
                                </p:cTn>
                              </p:par>
                              <p:par>
                                <p:cTn id="105" presetID="2" presetClass="exit" presetSubtype="8" fill="hold" nodeType="withEffect">
                                  <p:stCondLst>
                                    <p:cond delay="0"/>
                                  </p:stCondLst>
                                  <p:childTnLst>
                                    <p:anim calcmode="lin" valueType="num">
                                      <p:cBhvr additive="base">
                                        <p:cTn id="106" dur="3000"/>
                                        <p:tgtEl>
                                          <p:spTgt spid="14"/>
                                        </p:tgtEl>
                                        <p:attrNameLst>
                                          <p:attrName>ppt_x</p:attrName>
                                        </p:attrNameLst>
                                      </p:cBhvr>
                                      <p:tavLst>
                                        <p:tav tm="0">
                                          <p:val>
                                            <p:strVal val="ppt_x"/>
                                          </p:val>
                                        </p:tav>
                                        <p:tav tm="100000">
                                          <p:val>
                                            <p:strVal val="0-ppt_w/2"/>
                                          </p:val>
                                        </p:tav>
                                      </p:tavLst>
                                    </p:anim>
                                    <p:anim calcmode="lin" valueType="num">
                                      <p:cBhvr additive="base">
                                        <p:cTn id="107" dur="3000"/>
                                        <p:tgtEl>
                                          <p:spTgt spid="14"/>
                                        </p:tgtEl>
                                        <p:attrNameLst>
                                          <p:attrName>ppt_y</p:attrName>
                                        </p:attrNameLst>
                                      </p:cBhvr>
                                      <p:tavLst>
                                        <p:tav tm="0">
                                          <p:val>
                                            <p:strVal val="ppt_y"/>
                                          </p:val>
                                        </p:tav>
                                        <p:tav tm="100000">
                                          <p:val>
                                            <p:strVal val="ppt_y"/>
                                          </p:val>
                                        </p:tav>
                                      </p:tavLst>
                                    </p:anim>
                                    <p:set>
                                      <p:cBhvr>
                                        <p:cTn id="108" dur="1" fill="hold">
                                          <p:stCondLst>
                                            <p:cond delay="2999"/>
                                          </p:stCondLst>
                                        </p:cTn>
                                        <p:tgtEl>
                                          <p:spTgt spid="14"/>
                                        </p:tgtEl>
                                        <p:attrNameLst>
                                          <p:attrName>style.visibility</p:attrName>
                                        </p:attrNameLst>
                                      </p:cBhvr>
                                      <p:to>
                                        <p:strVal val="hidden"/>
                                      </p:to>
                                    </p:set>
                                  </p:childTnLst>
                                </p:cTn>
                              </p:par>
                              <p:par>
                                <p:cTn id="109" presetID="8" presetClass="emph" presetSubtype="0" fill="hold" nodeType="withEffect">
                                  <p:stCondLst>
                                    <p:cond delay="0"/>
                                  </p:stCondLst>
                                  <p:childTnLst>
                                    <p:animRot by="-21600000">
                                      <p:cBhvr>
                                        <p:cTn id="110" dur="3000" fill="hold"/>
                                        <p:tgtEl>
                                          <p:spTgt spid="6"/>
                                        </p:tgtEl>
                                        <p:attrNameLst>
                                          <p:attrName>r</p:attrName>
                                        </p:attrNameLst>
                                      </p:cBhvr>
                                    </p:animRot>
                                  </p:childTnLst>
                                </p:cTn>
                              </p:par>
                              <p:par>
                                <p:cTn id="111" presetID="8" presetClass="emph" presetSubtype="0" fill="hold" nodeType="withEffect">
                                  <p:stCondLst>
                                    <p:cond delay="0"/>
                                  </p:stCondLst>
                                  <p:childTnLst>
                                    <p:animRot by="-21600000">
                                      <p:cBhvr>
                                        <p:cTn id="112" dur="3000" fill="hold"/>
                                        <p:tgtEl>
                                          <p:spTgt spid="8"/>
                                        </p:tgtEl>
                                        <p:attrNameLst>
                                          <p:attrName>r</p:attrName>
                                        </p:attrNameLst>
                                      </p:cBhvr>
                                    </p:animRot>
                                  </p:childTnLst>
                                </p:cTn>
                              </p:par>
                              <p:par>
                                <p:cTn id="113" presetID="8" presetClass="emph" presetSubtype="0" fill="hold" nodeType="withEffect">
                                  <p:stCondLst>
                                    <p:cond delay="0"/>
                                  </p:stCondLst>
                                  <p:childTnLst>
                                    <p:animRot by="-21600000">
                                      <p:cBhvr>
                                        <p:cTn id="114" dur="3000" fill="hold"/>
                                        <p:tgtEl>
                                          <p:spTgt spid="10"/>
                                        </p:tgtEl>
                                        <p:attrNameLst>
                                          <p:attrName>r</p:attrName>
                                        </p:attrNameLst>
                                      </p:cBhvr>
                                    </p:animRot>
                                  </p:childTnLst>
                                </p:cTn>
                              </p:par>
                              <p:par>
                                <p:cTn id="115" presetID="8" presetClass="emph" presetSubtype="0" fill="hold" nodeType="withEffect">
                                  <p:stCondLst>
                                    <p:cond delay="0"/>
                                  </p:stCondLst>
                                  <p:childTnLst>
                                    <p:animRot by="-21600000">
                                      <p:cBhvr>
                                        <p:cTn id="116" dur="3000" fill="hold"/>
                                        <p:tgtEl>
                                          <p:spTgt spid="12"/>
                                        </p:tgtEl>
                                        <p:attrNameLst>
                                          <p:attrName>r</p:attrName>
                                        </p:attrNameLst>
                                      </p:cBhvr>
                                    </p:animRot>
                                  </p:childTnLst>
                                </p:cTn>
                              </p:par>
                              <p:par>
                                <p:cTn id="117" presetID="8" presetClass="emph" presetSubtype="0" fill="hold" nodeType="withEffect">
                                  <p:stCondLst>
                                    <p:cond delay="0"/>
                                  </p:stCondLst>
                                  <p:childTnLst>
                                    <p:animRot by="-21600000">
                                      <p:cBhvr>
                                        <p:cTn id="118" dur="3000" fill="hold"/>
                                        <p:tgtEl>
                                          <p:spTgt spid="14"/>
                                        </p:tgtEl>
                                        <p:attrNameLst>
                                          <p:attrName>r</p:attrName>
                                        </p:attrNameLst>
                                      </p:cBhvr>
                                    </p:animRot>
                                  </p:childTnLst>
                                </p:cTn>
                              </p:par>
                              <p:par>
                                <p:cTn id="119" presetID="8" presetClass="emph" presetSubtype="0" fill="hold" nodeType="withEffect">
                                  <p:stCondLst>
                                    <p:cond delay="0"/>
                                  </p:stCondLst>
                                  <p:childTnLst>
                                    <p:animRot by="21600000">
                                      <p:cBhvr>
                                        <p:cTn id="120" dur="3000" fill="hold"/>
                                        <p:tgtEl>
                                          <p:spTgt spid="5"/>
                                        </p:tgtEl>
                                        <p:attrNameLst>
                                          <p:attrName>r</p:attrName>
                                        </p:attrNameLst>
                                      </p:cBhvr>
                                    </p:animRot>
                                  </p:childTnLst>
                                </p:cTn>
                              </p:par>
                              <p:par>
                                <p:cTn id="121" presetID="8" presetClass="emph" presetSubtype="0" fill="hold" nodeType="withEffect">
                                  <p:stCondLst>
                                    <p:cond delay="0"/>
                                  </p:stCondLst>
                                  <p:childTnLst>
                                    <p:animRot by="21600000">
                                      <p:cBhvr>
                                        <p:cTn id="122" dur="3000" fill="hold"/>
                                        <p:tgtEl>
                                          <p:spTgt spid="7"/>
                                        </p:tgtEl>
                                        <p:attrNameLst>
                                          <p:attrName>r</p:attrName>
                                        </p:attrNameLst>
                                      </p:cBhvr>
                                    </p:animRot>
                                  </p:childTnLst>
                                </p:cTn>
                              </p:par>
                              <p:par>
                                <p:cTn id="123" presetID="8" presetClass="emph" presetSubtype="0" fill="hold" nodeType="withEffect">
                                  <p:stCondLst>
                                    <p:cond delay="0"/>
                                  </p:stCondLst>
                                  <p:childTnLst>
                                    <p:animRot by="21600000">
                                      <p:cBhvr>
                                        <p:cTn id="124" dur="3000" fill="hold"/>
                                        <p:tgtEl>
                                          <p:spTgt spid="9"/>
                                        </p:tgtEl>
                                        <p:attrNameLst>
                                          <p:attrName>r</p:attrName>
                                        </p:attrNameLst>
                                      </p:cBhvr>
                                    </p:animRot>
                                  </p:childTnLst>
                                </p:cTn>
                              </p:par>
                              <p:par>
                                <p:cTn id="125" presetID="8" presetClass="emph" presetSubtype="0" fill="hold" nodeType="withEffect">
                                  <p:stCondLst>
                                    <p:cond delay="0"/>
                                  </p:stCondLst>
                                  <p:childTnLst>
                                    <p:animRot by="21600000">
                                      <p:cBhvr>
                                        <p:cTn id="126" dur="3000" fill="hold"/>
                                        <p:tgtEl>
                                          <p:spTgt spid="11"/>
                                        </p:tgtEl>
                                        <p:attrNameLst>
                                          <p:attrName>r</p:attrName>
                                        </p:attrNameLst>
                                      </p:cBhvr>
                                    </p:animRot>
                                  </p:childTnLst>
                                </p:cTn>
                              </p:par>
                              <p:par>
                                <p:cTn id="127" presetID="8" presetClass="emph" presetSubtype="0" fill="hold" nodeType="withEffect">
                                  <p:stCondLst>
                                    <p:cond delay="0"/>
                                  </p:stCondLst>
                                  <p:childTnLst>
                                    <p:animRot by="21600000">
                                      <p:cBhvr>
                                        <p:cTn id="128" dur="3000" fill="hold"/>
                                        <p:tgtEl>
                                          <p:spTgt spid="13"/>
                                        </p:tgtEl>
                                        <p:attrNameLst>
                                          <p:attrName>r</p:attrName>
                                        </p:attrNameLst>
                                      </p:cBhvr>
                                    </p:animRot>
                                  </p:childTnLst>
                                </p:cTn>
                              </p:par>
                              <p:par>
                                <p:cTn id="129" presetID="23" presetClass="entr" presetSubtype="288" fill="hold" nodeType="withEffect">
                                  <p:stCondLst>
                                    <p:cond delay="0"/>
                                  </p:stCondLst>
                                  <p:childTnLst>
                                    <p:set>
                                      <p:cBhvr>
                                        <p:cTn id="130" dur="1" fill="hold">
                                          <p:stCondLst>
                                            <p:cond delay="0"/>
                                          </p:stCondLst>
                                        </p:cTn>
                                        <p:tgtEl>
                                          <p:spTgt spid="4"/>
                                        </p:tgtEl>
                                        <p:attrNameLst>
                                          <p:attrName>style.visibility</p:attrName>
                                        </p:attrNameLst>
                                      </p:cBhvr>
                                      <p:to>
                                        <p:strVal val="visible"/>
                                      </p:to>
                                    </p:set>
                                    <p:anim calcmode="lin" valueType="num">
                                      <p:cBhvr>
                                        <p:cTn id="131" dur="3000" fill="hold"/>
                                        <p:tgtEl>
                                          <p:spTgt spid="4"/>
                                        </p:tgtEl>
                                        <p:attrNameLst>
                                          <p:attrName>ppt_w</p:attrName>
                                        </p:attrNameLst>
                                      </p:cBhvr>
                                      <p:tavLst>
                                        <p:tav tm="0">
                                          <p:val>
                                            <p:strVal val="4/3*#ppt_w"/>
                                          </p:val>
                                        </p:tav>
                                        <p:tav tm="100000">
                                          <p:val>
                                            <p:strVal val="#ppt_w"/>
                                          </p:val>
                                        </p:tav>
                                      </p:tavLst>
                                    </p:anim>
                                    <p:anim calcmode="lin" valueType="num">
                                      <p:cBhvr>
                                        <p:cTn id="132" dur="3000" fill="hold"/>
                                        <p:tgtEl>
                                          <p:spTgt spid="4"/>
                                        </p:tgtEl>
                                        <p:attrNameLst>
                                          <p:attrName>ppt_h</p:attrName>
                                        </p:attrNameLst>
                                      </p:cBhvr>
                                      <p:tavLst>
                                        <p:tav tm="0">
                                          <p:val>
                                            <p:strVal val="4/3*#ppt_h"/>
                                          </p:val>
                                        </p:tav>
                                        <p:tav tm="100000">
                                          <p:val>
                                            <p:strVal val="#ppt_h"/>
                                          </p:val>
                                        </p:tav>
                                      </p:tavLst>
                                    </p:anim>
                                  </p:childTnLst>
                                </p:cTn>
                              </p:par>
                              <p:par>
                                <p:cTn id="133" presetID="16" presetClass="entr" presetSubtype="37" fill="hold" nodeType="withEffect">
                                  <p:stCondLst>
                                    <p:cond delay="0"/>
                                  </p:stCondLst>
                                  <p:childTnLst>
                                    <p:set>
                                      <p:cBhvr>
                                        <p:cTn id="134" dur="1" fill="hold">
                                          <p:stCondLst>
                                            <p:cond delay="0"/>
                                          </p:stCondLst>
                                        </p:cTn>
                                        <p:tgtEl>
                                          <p:spTgt spid="4"/>
                                        </p:tgtEl>
                                        <p:attrNameLst>
                                          <p:attrName>style.visibility</p:attrName>
                                        </p:attrNameLst>
                                      </p:cBhvr>
                                      <p:to>
                                        <p:strVal val="visible"/>
                                      </p:to>
                                    </p:set>
                                    <p:animEffect transition="in" filter="barn(outVertical)">
                                      <p:cBhvr>
                                        <p:cTn id="135"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chemeClr val="bg1"/>
              </a:gs>
              <a:gs pos="50000">
                <a:schemeClr val="tx1">
                  <a:lumMod val="65000"/>
                  <a:shade val="67500"/>
                  <a:satMod val="115000"/>
                </a:schemeClr>
              </a:gs>
              <a:gs pos="100000">
                <a:schemeClr val="tx1">
                  <a:lumMod val="65000"/>
                  <a:shade val="100000"/>
                  <a:satMod val="115000"/>
                </a:schemeClr>
              </a:gs>
            </a:gsLst>
            <a:path path="circle">
              <a:fillToRect l="50000" t="50000" r="50000" b="50000"/>
            </a:path>
            <a:tileRect/>
          </a:gradFill>
        </p:spPr>
        <p:txBody>
          <a:bodyPr/>
          <a:lstStyle/>
          <a:p>
            <a:endParaRPr lang="es-ES" dirty="0"/>
          </a:p>
        </p:txBody>
      </p:sp>
      <p:pic>
        <p:nvPicPr>
          <p:cNvPr id="4" name="3 Imagen" descr="61d6f66d74a11afa86a7fa2a59250b40.jpg"/>
          <p:cNvPicPr>
            <a:picLocks noChangeAspect="1"/>
          </p:cNvPicPr>
          <p:nvPr/>
        </p:nvPicPr>
        <p:blipFill>
          <a:blip r:embed="rId2"/>
          <a:stretch>
            <a:fillRect/>
          </a:stretch>
        </p:blipFill>
        <p:spPr>
          <a:xfrm>
            <a:off x="-8930" y="0"/>
            <a:ext cx="9152930" cy="6858000"/>
          </a:xfrm>
          <a:prstGeom prst="rect">
            <a:avLst/>
          </a:prstGeom>
        </p:spPr>
      </p:pic>
      <p:pic>
        <p:nvPicPr>
          <p:cNvPr id="5" name="4 Imagen" descr="decoration-152886_640.png"/>
          <p:cNvPicPr>
            <a:picLocks noChangeAspect="1"/>
          </p:cNvPicPr>
          <p:nvPr/>
        </p:nvPicPr>
        <p:blipFill>
          <a:blip r:embed="rId3">
            <a:lum contrast="40000"/>
          </a:blip>
          <a:stretch>
            <a:fillRect/>
          </a:stretch>
        </p:blipFill>
        <p:spPr>
          <a:xfrm>
            <a:off x="1524000" y="381000"/>
            <a:ext cx="6096000" cy="6096000"/>
          </a:xfrm>
          <a:prstGeom prst="rect">
            <a:avLst/>
          </a:prstGeom>
        </p:spPr>
      </p:pic>
      <p:pic>
        <p:nvPicPr>
          <p:cNvPr id="6" name="5 Imagen" descr="decoration-152886_640.png"/>
          <p:cNvPicPr>
            <a:picLocks noChangeAspect="1"/>
          </p:cNvPicPr>
          <p:nvPr/>
        </p:nvPicPr>
        <p:blipFill>
          <a:blip r:embed="rId3">
            <a:duotone>
              <a:prstClr val="black"/>
              <a:schemeClr val="accent6">
                <a:tint val="45000"/>
                <a:satMod val="400000"/>
              </a:schemeClr>
            </a:duotone>
          </a:blip>
          <a:stretch>
            <a:fillRect/>
          </a:stretch>
        </p:blipFill>
        <p:spPr>
          <a:xfrm rot="825431">
            <a:off x="1488114" y="405568"/>
            <a:ext cx="6096000" cy="6041268"/>
          </a:xfrm>
          <a:prstGeom prst="rect">
            <a:avLst/>
          </a:prstGeom>
        </p:spPr>
      </p:pic>
      <p:pic>
        <p:nvPicPr>
          <p:cNvPr id="7" name="6 Imagen" descr="image005.jpg"/>
          <p:cNvPicPr>
            <a:picLocks noChangeAspect="1"/>
          </p:cNvPicPr>
          <p:nvPr/>
        </p:nvPicPr>
        <p:blipFill>
          <a:blip r:embed="rId4"/>
          <a:stretch>
            <a:fillRect/>
          </a:stretch>
        </p:blipFill>
        <p:spPr>
          <a:xfrm>
            <a:off x="-500098" y="0"/>
            <a:ext cx="10072758" cy="6858000"/>
          </a:xfrm>
          <a:prstGeom prst="rect">
            <a:avLst/>
          </a:prstGeom>
        </p:spPr>
      </p:pic>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withEffect">
                                  <p:stCondLst>
                                    <p:cond delay="0"/>
                                  </p:stCondLst>
                                  <p:childTnLst>
                                    <p:set>
                                      <p:cBhvr rctx="PPT">
                                        <p:cTn id="6" dur="indefinite"/>
                                        <p:tgtEl>
                                          <p:spTgt spid="7"/>
                                        </p:tgtEl>
                                        <p:attrNameLst>
                                          <p:attrName>style.opacity</p:attrName>
                                        </p:attrNameLst>
                                      </p:cBhvr>
                                      <p:to>
                                        <p:strVal val="0"/>
                                      </p:to>
                                    </p:set>
                                    <p:animEffect filter="image" prLst="opacity: 0">
                                      <p:cBhvr rctx="IE">
                                        <p:cTn id="7" dur="indefinite"/>
                                        <p:tgtEl>
                                          <p:spTgt spid="7"/>
                                        </p:tgtEl>
                                      </p:cBhvr>
                                    </p:animEffect>
                                  </p:childTnLst>
                                </p:cTn>
                              </p:par>
                              <p:par>
                                <p:cTn id="8" presetID="23" presetClass="entr" presetSubtype="528"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p:cTn id="10" dur="3000" fill="hold"/>
                                        <p:tgtEl>
                                          <p:spTgt spid="5"/>
                                        </p:tgtEl>
                                        <p:attrNameLst>
                                          <p:attrName>ppt_w</p:attrName>
                                        </p:attrNameLst>
                                      </p:cBhvr>
                                      <p:tavLst>
                                        <p:tav tm="0">
                                          <p:val>
                                            <p:fltVal val="0"/>
                                          </p:val>
                                        </p:tav>
                                        <p:tav tm="100000">
                                          <p:val>
                                            <p:strVal val="#ppt_w"/>
                                          </p:val>
                                        </p:tav>
                                      </p:tavLst>
                                    </p:anim>
                                    <p:anim calcmode="lin" valueType="num">
                                      <p:cBhvr>
                                        <p:cTn id="11" dur="3000" fill="hold"/>
                                        <p:tgtEl>
                                          <p:spTgt spid="5"/>
                                        </p:tgtEl>
                                        <p:attrNameLst>
                                          <p:attrName>ppt_h</p:attrName>
                                        </p:attrNameLst>
                                      </p:cBhvr>
                                      <p:tavLst>
                                        <p:tav tm="0">
                                          <p:val>
                                            <p:fltVal val="0"/>
                                          </p:val>
                                        </p:tav>
                                        <p:tav tm="100000">
                                          <p:val>
                                            <p:strVal val="#ppt_h"/>
                                          </p:val>
                                        </p:tav>
                                      </p:tavLst>
                                    </p:anim>
                                    <p:anim calcmode="lin" valueType="num">
                                      <p:cBhvr>
                                        <p:cTn id="12" dur="3000" fill="hold"/>
                                        <p:tgtEl>
                                          <p:spTgt spid="5"/>
                                        </p:tgtEl>
                                        <p:attrNameLst>
                                          <p:attrName>ppt_x</p:attrName>
                                        </p:attrNameLst>
                                      </p:cBhvr>
                                      <p:tavLst>
                                        <p:tav tm="0">
                                          <p:val>
                                            <p:fltVal val="0.5"/>
                                          </p:val>
                                        </p:tav>
                                        <p:tav tm="100000">
                                          <p:val>
                                            <p:strVal val="#ppt_x"/>
                                          </p:val>
                                        </p:tav>
                                      </p:tavLst>
                                    </p:anim>
                                    <p:anim calcmode="lin" valueType="num">
                                      <p:cBhvr>
                                        <p:cTn id="13" dur="3000" fill="hold"/>
                                        <p:tgtEl>
                                          <p:spTgt spid="5"/>
                                        </p:tgtEl>
                                        <p:attrNameLst>
                                          <p:attrName>ppt_y</p:attrName>
                                        </p:attrNameLst>
                                      </p:cBhvr>
                                      <p:tavLst>
                                        <p:tav tm="0">
                                          <p:val>
                                            <p:fltVal val="0.5"/>
                                          </p:val>
                                        </p:tav>
                                        <p:tav tm="100000">
                                          <p:val>
                                            <p:strVal val="#ppt_y"/>
                                          </p:val>
                                        </p:tav>
                                      </p:tavLst>
                                    </p:anim>
                                  </p:childTnLst>
                                </p:cTn>
                              </p:par>
                              <p:par>
                                <p:cTn id="14" presetID="23" presetClass="entr" presetSubtype="528" fill="hold" nodeType="withEffect">
                                  <p:stCondLst>
                                    <p:cond delay="0"/>
                                  </p:stCondLst>
                                  <p:childTnLst>
                                    <p:set>
                                      <p:cBhvr>
                                        <p:cTn id="15" dur="1" fill="hold">
                                          <p:stCondLst>
                                            <p:cond delay="0"/>
                                          </p:stCondLst>
                                        </p:cTn>
                                        <p:tgtEl>
                                          <p:spTgt spid="6"/>
                                        </p:tgtEl>
                                        <p:attrNameLst>
                                          <p:attrName>style.visibility</p:attrName>
                                        </p:attrNameLst>
                                      </p:cBhvr>
                                      <p:to>
                                        <p:strVal val="visible"/>
                                      </p:to>
                                    </p:set>
                                    <p:anim calcmode="lin" valueType="num">
                                      <p:cBhvr>
                                        <p:cTn id="16" dur="3000" fill="hold"/>
                                        <p:tgtEl>
                                          <p:spTgt spid="6"/>
                                        </p:tgtEl>
                                        <p:attrNameLst>
                                          <p:attrName>ppt_w</p:attrName>
                                        </p:attrNameLst>
                                      </p:cBhvr>
                                      <p:tavLst>
                                        <p:tav tm="0">
                                          <p:val>
                                            <p:fltVal val="0"/>
                                          </p:val>
                                        </p:tav>
                                        <p:tav tm="100000">
                                          <p:val>
                                            <p:strVal val="#ppt_w"/>
                                          </p:val>
                                        </p:tav>
                                      </p:tavLst>
                                    </p:anim>
                                    <p:anim calcmode="lin" valueType="num">
                                      <p:cBhvr>
                                        <p:cTn id="17" dur="3000" fill="hold"/>
                                        <p:tgtEl>
                                          <p:spTgt spid="6"/>
                                        </p:tgtEl>
                                        <p:attrNameLst>
                                          <p:attrName>ppt_h</p:attrName>
                                        </p:attrNameLst>
                                      </p:cBhvr>
                                      <p:tavLst>
                                        <p:tav tm="0">
                                          <p:val>
                                            <p:fltVal val="0"/>
                                          </p:val>
                                        </p:tav>
                                        <p:tav tm="100000">
                                          <p:val>
                                            <p:strVal val="#ppt_h"/>
                                          </p:val>
                                        </p:tav>
                                      </p:tavLst>
                                    </p:anim>
                                    <p:anim calcmode="lin" valueType="num">
                                      <p:cBhvr>
                                        <p:cTn id="18" dur="3000" fill="hold"/>
                                        <p:tgtEl>
                                          <p:spTgt spid="6"/>
                                        </p:tgtEl>
                                        <p:attrNameLst>
                                          <p:attrName>ppt_x</p:attrName>
                                        </p:attrNameLst>
                                      </p:cBhvr>
                                      <p:tavLst>
                                        <p:tav tm="0">
                                          <p:val>
                                            <p:fltVal val="0.5"/>
                                          </p:val>
                                        </p:tav>
                                        <p:tav tm="100000">
                                          <p:val>
                                            <p:strVal val="#ppt_x"/>
                                          </p:val>
                                        </p:tav>
                                      </p:tavLst>
                                    </p:anim>
                                    <p:anim calcmode="lin" valueType="num">
                                      <p:cBhvr>
                                        <p:cTn id="19" dur="3000" fill="hold"/>
                                        <p:tgtEl>
                                          <p:spTgt spid="6"/>
                                        </p:tgtEl>
                                        <p:attrNameLst>
                                          <p:attrName>ppt_y</p:attrName>
                                        </p:attrNameLst>
                                      </p:cBhvr>
                                      <p:tavLst>
                                        <p:tav tm="0">
                                          <p:val>
                                            <p:fltVal val="0.5"/>
                                          </p:val>
                                        </p:tav>
                                        <p:tav tm="100000">
                                          <p:val>
                                            <p:strVal val="#ppt_y"/>
                                          </p:val>
                                        </p:tav>
                                      </p:tavLst>
                                    </p:anim>
                                  </p:childTnLst>
                                </p:cTn>
                              </p:par>
                              <p:par>
                                <p:cTn id="20" presetID="8" presetClass="emph" presetSubtype="0" fill="hold" nodeType="withEffect">
                                  <p:stCondLst>
                                    <p:cond delay="0"/>
                                  </p:stCondLst>
                                  <p:childTnLst>
                                    <p:animRot by="-21600000">
                                      <p:cBhvr>
                                        <p:cTn id="21" dur="3000" fill="hold"/>
                                        <p:tgtEl>
                                          <p:spTgt spid="5"/>
                                        </p:tgtEl>
                                        <p:attrNameLst>
                                          <p:attrName>r</p:attrName>
                                        </p:attrNameLst>
                                      </p:cBhvr>
                                    </p:animRot>
                                  </p:childTnLst>
                                </p:cTn>
                              </p:par>
                              <p:par>
                                <p:cTn id="22" presetID="8" presetClass="emph" presetSubtype="0" fill="hold" nodeType="withEffect">
                                  <p:stCondLst>
                                    <p:cond delay="0"/>
                                  </p:stCondLst>
                                  <p:childTnLst>
                                    <p:animRot by="21600000">
                                      <p:cBhvr>
                                        <p:cTn id="23" dur="3000" fill="hold"/>
                                        <p:tgtEl>
                                          <p:spTgt spid="6"/>
                                        </p:tgtEl>
                                        <p:attrNameLst>
                                          <p:attrName>r</p:attrName>
                                        </p:attrNameLst>
                                      </p:cBhvr>
                                    </p:animRot>
                                  </p:childTnLst>
                                </p:cTn>
                              </p:par>
                            </p:childTnLst>
                          </p:cTn>
                        </p:par>
                        <p:par>
                          <p:cTn id="24" fill="hold">
                            <p:stCondLst>
                              <p:cond delay="3000"/>
                            </p:stCondLst>
                            <p:childTnLst>
                              <p:par>
                                <p:cTn id="25" presetID="23" presetClass="exit" presetSubtype="544" fill="hold" nodeType="afterEffect">
                                  <p:stCondLst>
                                    <p:cond delay="0"/>
                                  </p:stCondLst>
                                  <p:childTnLst>
                                    <p:anim calcmode="lin" valueType="num">
                                      <p:cBhvr>
                                        <p:cTn id="26" dur="3000"/>
                                        <p:tgtEl>
                                          <p:spTgt spid="5"/>
                                        </p:tgtEl>
                                        <p:attrNameLst>
                                          <p:attrName>ppt_w</p:attrName>
                                        </p:attrNameLst>
                                      </p:cBhvr>
                                      <p:tavLst>
                                        <p:tav tm="0">
                                          <p:val>
                                            <p:strVal val="ppt_w"/>
                                          </p:val>
                                        </p:tav>
                                        <p:tav tm="100000">
                                          <p:val>
                                            <p:fltVal val="0"/>
                                          </p:val>
                                        </p:tav>
                                      </p:tavLst>
                                    </p:anim>
                                    <p:anim calcmode="lin" valueType="num">
                                      <p:cBhvr>
                                        <p:cTn id="27" dur="3000"/>
                                        <p:tgtEl>
                                          <p:spTgt spid="5"/>
                                        </p:tgtEl>
                                        <p:attrNameLst>
                                          <p:attrName>ppt_h</p:attrName>
                                        </p:attrNameLst>
                                      </p:cBhvr>
                                      <p:tavLst>
                                        <p:tav tm="0">
                                          <p:val>
                                            <p:strVal val="ppt_h"/>
                                          </p:val>
                                        </p:tav>
                                        <p:tav tm="100000">
                                          <p:val>
                                            <p:fltVal val="0"/>
                                          </p:val>
                                        </p:tav>
                                      </p:tavLst>
                                    </p:anim>
                                    <p:anim calcmode="lin" valueType="num">
                                      <p:cBhvr>
                                        <p:cTn id="28" dur="3000"/>
                                        <p:tgtEl>
                                          <p:spTgt spid="5"/>
                                        </p:tgtEl>
                                        <p:attrNameLst>
                                          <p:attrName>ppt_x</p:attrName>
                                        </p:attrNameLst>
                                      </p:cBhvr>
                                      <p:tavLst>
                                        <p:tav tm="0">
                                          <p:val>
                                            <p:strVal val="ppt_x"/>
                                          </p:val>
                                        </p:tav>
                                        <p:tav tm="100000">
                                          <p:val>
                                            <p:fltVal val="0.5"/>
                                          </p:val>
                                        </p:tav>
                                      </p:tavLst>
                                    </p:anim>
                                    <p:anim calcmode="lin" valueType="num">
                                      <p:cBhvr>
                                        <p:cTn id="29" dur="3000"/>
                                        <p:tgtEl>
                                          <p:spTgt spid="5"/>
                                        </p:tgtEl>
                                        <p:attrNameLst>
                                          <p:attrName>ppt_y</p:attrName>
                                        </p:attrNameLst>
                                      </p:cBhvr>
                                      <p:tavLst>
                                        <p:tav tm="0">
                                          <p:val>
                                            <p:strVal val="ppt_y"/>
                                          </p:val>
                                        </p:tav>
                                        <p:tav tm="100000">
                                          <p:val>
                                            <p:fltVal val="0.5"/>
                                          </p:val>
                                        </p:tav>
                                      </p:tavLst>
                                    </p:anim>
                                    <p:set>
                                      <p:cBhvr>
                                        <p:cTn id="30" dur="1" fill="hold">
                                          <p:stCondLst>
                                            <p:cond delay="2999"/>
                                          </p:stCondLst>
                                        </p:cTn>
                                        <p:tgtEl>
                                          <p:spTgt spid="5"/>
                                        </p:tgtEl>
                                        <p:attrNameLst>
                                          <p:attrName>style.visibility</p:attrName>
                                        </p:attrNameLst>
                                      </p:cBhvr>
                                      <p:to>
                                        <p:strVal val="hidden"/>
                                      </p:to>
                                    </p:set>
                                  </p:childTnLst>
                                </p:cTn>
                              </p:par>
                              <p:par>
                                <p:cTn id="31" presetID="23" presetClass="exit" presetSubtype="544" fill="hold" nodeType="withEffect">
                                  <p:stCondLst>
                                    <p:cond delay="0"/>
                                  </p:stCondLst>
                                  <p:childTnLst>
                                    <p:anim calcmode="lin" valueType="num">
                                      <p:cBhvr>
                                        <p:cTn id="32" dur="3000"/>
                                        <p:tgtEl>
                                          <p:spTgt spid="6"/>
                                        </p:tgtEl>
                                        <p:attrNameLst>
                                          <p:attrName>ppt_w</p:attrName>
                                        </p:attrNameLst>
                                      </p:cBhvr>
                                      <p:tavLst>
                                        <p:tav tm="0">
                                          <p:val>
                                            <p:strVal val="ppt_w"/>
                                          </p:val>
                                        </p:tav>
                                        <p:tav tm="100000">
                                          <p:val>
                                            <p:fltVal val="0"/>
                                          </p:val>
                                        </p:tav>
                                      </p:tavLst>
                                    </p:anim>
                                    <p:anim calcmode="lin" valueType="num">
                                      <p:cBhvr>
                                        <p:cTn id="33" dur="3000"/>
                                        <p:tgtEl>
                                          <p:spTgt spid="6"/>
                                        </p:tgtEl>
                                        <p:attrNameLst>
                                          <p:attrName>ppt_h</p:attrName>
                                        </p:attrNameLst>
                                      </p:cBhvr>
                                      <p:tavLst>
                                        <p:tav tm="0">
                                          <p:val>
                                            <p:strVal val="ppt_h"/>
                                          </p:val>
                                        </p:tav>
                                        <p:tav tm="100000">
                                          <p:val>
                                            <p:fltVal val="0"/>
                                          </p:val>
                                        </p:tav>
                                      </p:tavLst>
                                    </p:anim>
                                    <p:anim calcmode="lin" valueType="num">
                                      <p:cBhvr>
                                        <p:cTn id="34" dur="3000"/>
                                        <p:tgtEl>
                                          <p:spTgt spid="6"/>
                                        </p:tgtEl>
                                        <p:attrNameLst>
                                          <p:attrName>ppt_x</p:attrName>
                                        </p:attrNameLst>
                                      </p:cBhvr>
                                      <p:tavLst>
                                        <p:tav tm="0">
                                          <p:val>
                                            <p:strVal val="ppt_x"/>
                                          </p:val>
                                        </p:tav>
                                        <p:tav tm="100000">
                                          <p:val>
                                            <p:fltVal val="0.5"/>
                                          </p:val>
                                        </p:tav>
                                      </p:tavLst>
                                    </p:anim>
                                    <p:anim calcmode="lin" valueType="num">
                                      <p:cBhvr>
                                        <p:cTn id="35" dur="3000"/>
                                        <p:tgtEl>
                                          <p:spTgt spid="6"/>
                                        </p:tgtEl>
                                        <p:attrNameLst>
                                          <p:attrName>ppt_y</p:attrName>
                                        </p:attrNameLst>
                                      </p:cBhvr>
                                      <p:tavLst>
                                        <p:tav tm="0">
                                          <p:val>
                                            <p:strVal val="ppt_y"/>
                                          </p:val>
                                        </p:tav>
                                        <p:tav tm="100000">
                                          <p:val>
                                            <p:fltVal val="0.5"/>
                                          </p:val>
                                        </p:tav>
                                      </p:tavLst>
                                    </p:anim>
                                    <p:set>
                                      <p:cBhvr>
                                        <p:cTn id="36" dur="1" fill="hold">
                                          <p:stCondLst>
                                            <p:cond delay="2999"/>
                                          </p:stCondLst>
                                        </p:cTn>
                                        <p:tgtEl>
                                          <p:spTgt spid="6"/>
                                        </p:tgtEl>
                                        <p:attrNameLst>
                                          <p:attrName>style.visibility</p:attrName>
                                        </p:attrNameLst>
                                      </p:cBhvr>
                                      <p:to>
                                        <p:strVal val="hidden"/>
                                      </p:to>
                                    </p:set>
                                  </p:childTnLst>
                                </p:cTn>
                              </p:par>
                              <p:par>
                                <p:cTn id="37" presetID="8" presetClass="emph" presetSubtype="0" fill="hold" nodeType="withEffect">
                                  <p:stCondLst>
                                    <p:cond delay="0"/>
                                  </p:stCondLst>
                                  <p:childTnLst>
                                    <p:animRot by="-21600000">
                                      <p:cBhvr>
                                        <p:cTn id="38" dur="3000" fill="hold"/>
                                        <p:tgtEl>
                                          <p:spTgt spid="5"/>
                                        </p:tgtEl>
                                        <p:attrNameLst>
                                          <p:attrName>r</p:attrName>
                                        </p:attrNameLst>
                                      </p:cBhvr>
                                    </p:animRot>
                                  </p:childTnLst>
                                </p:cTn>
                              </p:par>
                              <p:par>
                                <p:cTn id="39" presetID="8" presetClass="emph" presetSubtype="0" fill="hold" nodeType="withEffect">
                                  <p:stCondLst>
                                    <p:cond delay="0"/>
                                  </p:stCondLst>
                                  <p:childTnLst>
                                    <p:animRot by="21600000">
                                      <p:cBhvr>
                                        <p:cTn id="40" dur="3000" fill="hold"/>
                                        <p:tgtEl>
                                          <p:spTgt spid="6"/>
                                        </p:tgtEl>
                                        <p:attrNameLst>
                                          <p:attrName>r</p:attrName>
                                        </p:attrNameLst>
                                      </p:cBhvr>
                                    </p:animRot>
                                  </p:childTnLst>
                                </p:cTn>
                              </p:par>
                              <p:par>
                                <p:cTn id="41" presetID="23" presetClass="entr" presetSubtype="288" fill="hold" nodeType="withEffect">
                                  <p:stCondLst>
                                    <p:cond delay="0"/>
                                  </p:stCondLst>
                                  <p:childTnLst>
                                    <p:set>
                                      <p:cBhvr>
                                        <p:cTn id="42" dur="1" fill="hold">
                                          <p:stCondLst>
                                            <p:cond delay="0"/>
                                          </p:stCondLst>
                                        </p:cTn>
                                        <p:tgtEl>
                                          <p:spTgt spid="4"/>
                                        </p:tgtEl>
                                        <p:attrNameLst>
                                          <p:attrName>style.visibility</p:attrName>
                                        </p:attrNameLst>
                                      </p:cBhvr>
                                      <p:to>
                                        <p:strVal val="visible"/>
                                      </p:to>
                                    </p:set>
                                    <p:anim calcmode="lin" valueType="num">
                                      <p:cBhvr>
                                        <p:cTn id="43" dur="3000" fill="hold"/>
                                        <p:tgtEl>
                                          <p:spTgt spid="4"/>
                                        </p:tgtEl>
                                        <p:attrNameLst>
                                          <p:attrName>ppt_w</p:attrName>
                                        </p:attrNameLst>
                                      </p:cBhvr>
                                      <p:tavLst>
                                        <p:tav tm="0">
                                          <p:val>
                                            <p:strVal val="4/3*#ppt_w"/>
                                          </p:val>
                                        </p:tav>
                                        <p:tav tm="100000">
                                          <p:val>
                                            <p:strVal val="#ppt_w"/>
                                          </p:val>
                                        </p:tav>
                                      </p:tavLst>
                                    </p:anim>
                                    <p:anim calcmode="lin" valueType="num">
                                      <p:cBhvr>
                                        <p:cTn id="44" dur="3000" fill="hold"/>
                                        <p:tgtEl>
                                          <p:spTgt spid="4"/>
                                        </p:tgtEl>
                                        <p:attrNameLst>
                                          <p:attrName>ppt_h</p:attrName>
                                        </p:attrNameLst>
                                      </p:cBhvr>
                                      <p:tavLst>
                                        <p:tav tm="0">
                                          <p:val>
                                            <p:strVal val="4/3*#ppt_h"/>
                                          </p:val>
                                        </p:tav>
                                        <p:tav tm="100000">
                                          <p:val>
                                            <p:strVal val="#ppt_h"/>
                                          </p:val>
                                        </p:tav>
                                      </p:tavLst>
                                    </p:anim>
                                  </p:childTnLst>
                                </p:cTn>
                              </p:par>
                              <p:par>
                                <p:cTn id="45" presetID="21" presetClass="entr" presetSubtype="2" fill="hold" nodeType="withEffect">
                                  <p:stCondLst>
                                    <p:cond delay="0"/>
                                  </p:stCondLst>
                                  <p:childTnLst>
                                    <p:set>
                                      <p:cBhvr>
                                        <p:cTn id="46" dur="1" fill="hold">
                                          <p:stCondLst>
                                            <p:cond delay="0"/>
                                          </p:stCondLst>
                                        </p:cTn>
                                        <p:tgtEl>
                                          <p:spTgt spid="4"/>
                                        </p:tgtEl>
                                        <p:attrNameLst>
                                          <p:attrName>style.visibility</p:attrName>
                                        </p:attrNameLst>
                                      </p:cBhvr>
                                      <p:to>
                                        <p:strVal val="visible"/>
                                      </p:to>
                                    </p:set>
                                    <p:animEffect transition="in" filter="wheel(2)">
                                      <p:cBhvr>
                                        <p:cTn id="47"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chemeClr val="tx1"/>
              </a:gs>
              <a:gs pos="50000">
                <a:srgbClr val="996633">
                  <a:shade val="67500"/>
                  <a:satMod val="115000"/>
                </a:srgbClr>
              </a:gs>
              <a:gs pos="100000">
                <a:srgbClr val="996633">
                  <a:shade val="100000"/>
                  <a:satMod val="115000"/>
                </a:srgbClr>
              </a:gs>
            </a:gsLst>
            <a:path path="circle">
              <a:fillToRect l="50000" t="50000" r="50000" b="50000"/>
            </a:path>
            <a:tileRect/>
          </a:gradFill>
        </p:spPr>
        <p:txBody>
          <a:bodyPr/>
          <a:lstStyle/>
          <a:p>
            <a:endParaRPr lang="es-ES" dirty="0"/>
          </a:p>
        </p:txBody>
      </p:sp>
      <p:pic>
        <p:nvPicPr>
          <p:cNvPr id="4" name="3 Imagen" descr="62dc231d641fee9fe121ba2bd6fbf434.jpg"/>
          <p:cNvPicPr>
            <a:picLocks noChangeAspect="1"/>
          </p:cNvPicPr>
          <p:nvPr/>
        </p:nvPicPr>
        <p:blipFill>
          <a:blip r:embed="rId2"/>
          <a:stretch>
            <a:fillRect/>
          </a:stretch>
        </p:blipFill>
        <p:spPr>
          <a:xfrm>
            <a:off x="0" y="0"/>
            <a:ext cx="9161859" cy="6858000"/>
          </a:xfrm>
          <a:prstGeom prst="rect">
            <a:avLst/>
          </a:prstGeom>
        </p:spPr>
      </p:pic>
      <p:pic>
        <p:nvPicPr>
          <p:cNvPr id="5" name="4 Imagen" descr="1211811437.png"/>
          <p:cNvPicPr>
            <a:picLocks noChangeAspect="1"/>
          </p:cNvPicPr>
          <p:nvPr/>
        </p:nvPicPr>
        <p:blipFill>
          <a:blip r:embed="rId3">
            <a:duotone>
              <a:prstClr val="black"/>
              <a:srgbClr val="BC892E">
                <a:tint val="45000"/>
                <a:satMod val="400000"/>
              </a:srgbClr>
            </a:duotone>
            <a:lum bright="-30000" contrast="40000"/>
          </a:blip>
          <a:srcRect l="10000" t="15000" r="20000" b="20000"/>
          <a:stretch>
            <a:fillRect/>
          </a:stretch>
        </p:blipFill>
        <p:spPr>
          <a:xfrm>
            <a:off x="4071934" y="2285992"/>
            <a:ext cx="1000132" cy="928694"/>
          </a:xfrm>
          <a:prstGeom prst="rect">
            <a:avLst/>
          </a:prstGeom>
        </p:spPr>
      </p:pic>
      <p:pic>
        <p:nvPicPr>
          <p:cNvPr id="6" name="5 Imagen" descr="1211811437.png"/>
          <p:cNvPicPr>
            <a:picLocks noChangeAspect="1"/>
          </p:cNvPicPr>
          <p:nvPr/>
        </p:nvPicPr>
        <p:blipFill>
          <a:blip r:embed="rId3">
            <a:duotone>
              <a:prstClr val="black"/>
              <a:srgbClr val="BC892E">
                <a:tint val="45000"/>
                <a:satMod val="400000"/>
              </a:srgbClr>
            </a:duotone>
            <a:lum bright="-30000" contrast="40000"/>
          </a:blip>
          <a:srcRect l="10000" t="15000" r="20000" b="20000"/>
          <a:stretch>
            <a:fillRect/>
          </a:stretch>
        </p:blipFill>
        <p:spPr>
          <a:xfrm>
            <a:off x="4000496" y="3786190"/>
            <a:ext cx="1000132" cy="928694"/>
          </a:xfrm>
          <a:prstGeom prst="rect">
            <a:avLst/>
          </a:prstGeom>
        </p:spPr>
      </p:pic>
      <p:pic>
        <p:nvPicPr>
          <p:cNvPr id="7" name="6 Imagen" descr="1211811437.png"/>
          <p:cNvPicPr>
            <a:picLocks noChangeAspect="1"/>
          </p:cNvPicPr>
          <p:nvPr/>
        </p:nvPicPr>
        <p:blipFill>
          <a:blip r:embed="rId3">
            <a:duotone>
              <a:prstClr val="black"/>
              <a:srgbClr val="BC892E">
                <a:tint val="45000"/>
                <a:satMod val="400000"/>
              </a:srgbClr>
            </a:duotone>
            <a:lum bright="-30000" contrast="40000"/>
          </a:blip>
          <a:srcRect l="10000" t="15000" r="15000" b="15000"/>
          <a:stretch>
            <a:fillRect/>
          </a:stretch>
        </p:blipFill>
        <p:spPr>
          <a:xfrm>
            <a:off x="3071802" y="3000372"/>
            <a:ext cx="1071570" cy="1000132"/>
          </a:xfrm>
          <a:prstGeom prst="rect">
            <a:avLst/>
          </a:prstGeom>
        </p:spPr>
      </p:pic>
      <p:pic>
        <p:nvPicPr>
          <p:cNvPr id="8" name="7 Imagen" descr="1211811437.png"/>
          <p:cNvPicPr>
            <a:picLocks noChangeAspect="1"/>
          </p:cNvPicPr>
          <p:nvPr/>
        </p:nvPicPr>
        <p:blipFill>
          <a:blip r:embed="rId3">
            <a:duotone>
              <a:prstClr val="black"/>
              <a:srgbClr val="BC892E">
                <a:tint val="45000"/>
                <a:satMod val="400000"/>
              </a:srgbClr>
            </a:duotone>
            <a:lum bright="-30000" contrast="40000"/>
          </a:blip>
          <a:srcRect l="15000" t="10000" r="15000" b="15000"/>
          <a:stretch>
            <a:fillRect/>
          </a:stretch>
        </p:blipFill>
        <p:spPr>
          <a:xfrm>
            <a:off x="5072066" y="2928934"/>
            <a:ext cx="1000132" cy="1071570"/>
          </a:xfrm>
          <a:prstGeom prst="rect">
            <a:avLst/>
          </a:prstGeom>
        </p:spPr>
      </p:pic>
      <p:pic>
        <p:nvPicPr>
          <p:cNvPr id="9" name="8 Imagen" descr="1211811437.png"/>
          <p:cNvPicPr>
            <a:picLocks noChangeAspect="1"/>
          </p:cNvPicPr>
          <p:nvPr/>
        </p:nvPicPr>
        <p:blipFill>
          <a:blip r:embed="rId3">
            <a:duotone>
              <a:prstClr val="black"/>
              <a:srgbClr val="BC892E">
                <a:tint val="45000"/>
                <a:satMod val="400000"/>
              </a:srgbClr>
            </a:duotone>
            <a:lum bright="-30000" contrast="40000"/>
          </a:blip>
          <a:srcRect l="15000" t="20000" r="20000" b="15000"/>
          <a:stretch>
            <a:fillRect/>
          </a:stretch>
        </p:blipFill>
        <p:spPr>
          <a:xfrm>
            <a:off x="4714876" y="2500306"/>
            <a:ext cx="928694" cy="928694"/>
          </a:xfrm>
          <a:prstGeom prst="rect">
            <a:avLst/>
          </a:prstGeom>
        </p:spPr>
      </p:pic>
      <p:pic>
        <p:nvPicPr>
          <p:cNvPr id="10" name="9 Imagen" descr="1211811437.png"/>
          <p:cNvPicPr>
            <a:picLocks noChangeAspect="1"/>
          </p:cNvPicPr>
          <p:nvPr/>
        </p:nvPicPr>
        <p:blipFill>
          <a:blip r:embed="rId3">
            <a:duotone>
              <a:prstClr val="black"/>
              <a:srgbClr val="BC892E">
                <a:tint val="45000"/>
                <a:satMod val="400000"/>
              </a:srgbClr>
            </a:duotone>
            <a:lum bright="-30000" contrast="40000"/>
          </a:blip>
          <a:srcRect l="15000" t="20000" r="20000" b="15000"/>
          <a:stretch>
            <a:fillRect/>
          </a:stretch>
        </p:blipFill>
        <p:spPr>
          <a:xfrm>
            <a:off x="4714876" y="3714752"/>
            <a:ext cx="928694" cy="928694"/>
          </a:xfrm>
          <a:prstGeom prst="rect">
            <a:avLst/>
          </a:prstGeom>
        </p:spPr>
      </p:pic>
      <p:pic>
        <p:nvPicPr>
          <p:cNvPr id="11" name="10 Imagen" descr="1211811437.png"/>
          <p:cNvPicPr>
            <a:picLocks noChangeAspect="1"/>
          </p:cNvPicPr>
          <p:nvPr/>
        </p:nvPicPr>
        <p:blipFill>
          <a:blip r:embed="rId3">
            <a:duotone>
              <a:prstClr val="black"/>
              <a:srgbClr val="BC892E">
                <a:tint val="45000"/>
                <a:satMod val="400000"/>
              </a:srgbClr>
            </a:duotone>
            <a:lum bright="-30000" contrast="40000"/>
          </a:blip>
          <a:srcRect l="15000" t="15000" r="20000" b="20000"/>
          <a:stretch>
            <a:fillRect/>
          </a:stretch>
        </p:blipFill>
        <p:spPr>
          <a:xfrm>
            <a:off x="3500430" y="2428868"/>
            <a:ext cx="928694" cy="928694"/>
          </a:xfrm>
          <a:prstGeom prst="rect">
            <a:avLst/>
          </a:prstGeom>
        </p:spPr>
      </p:pic>
      <p:pic>
        <p:nvPicPr>
          <p:cNvPr id="12" name="11 Imagen" descr="1211811437.png"/>
          <p:cNvPicPr>
            <a:picLocks noChangeAspect="1"/>
          </p:cNvPicPr>
          <p:nvPr/>
        </p:nvPicPr>
        <p:blipFill>
          <a:blip r:embed="rId3">
            <a:duotone>
              <a:prstClr val="black"/>
              <a:srgbClr val="BC892E">
                <a:tint val="45000"/>
                <a:satMod val="400000"/>
              </a:srgbClr>
            </a:duotone>
            <a:lum bright="-30000" contrast="40000"/>
          </a:blip>
          <a:srcRect l="15000" t="15000" r="20000" b="20000"/>
          <a:stretch>
            <a:fillRect/>
          </a:stretch>
        </p:blipFill>
        <p:spPr>
          <a:xfrm>
            <a:off x="3428992" y="3571876"/>
            <a:ext cx="928694" cy="928694"/>
          </a:xfrm>
          <a:prstGeom prst="rect">
            <a:avLst/>
          </a:prstGeom>
        </p:spPr>
      </p:pic>
      <p:pic>
        <p:nvPicPr>
          <p:cNvPr id="13" name="12 Imagen" descr="1211811437.png"/>
          <p:cNvPicPr>
            <a:picLocks noChangeAspect="1"/>
          </p:cNvPicPr>
          <p:nvPr/>
        </p:nvPicPr>
        <p:blipFill>
          <a:blip r:embed="rId3">
            <a:duotone>
              <a:prstClr val="black"/>
              <a:srgbClr val="BC892E">
                <a:tint val="45000"/>
                <a:satMod val="400000"/>
              </a:srgbClr>
            </a:duotone>
            <a:lum bright="-30000" contrast="40000"/>
          </a:blip>
          <a:srcRect l="15000" t="15000" r="20000" b="20000"/>
          <a:stretch>
            <a:fillRect/>
          </a:stretch>
        </p:blipFill>
        <p:spPr>
          <a:xfrm>
            <a:off x="4214810" y="1643050"/>
            <a:ext cx="714380" cy="714380"/>
          </a:xfrm>
          <a:prstGeom prst="rect">
            <a:avLst/>
          </a:prstGeom>
        </p:spPr>
      </p:pic>
      <p:pic>
        <p:nvPicPr>
          <p:cNvPr id="14" name="13 Imagen" descr="1211811437.png"/>
          <p:cNvPicPr>
            <a:picLocks noChangeAspect="1"/>
          </p:cNvPicPr>
          <p:nvPr/>
        </p:nvPicPr>
        <p:blipFill>
          <a:blip r:embed="rId3">
            <a:duotone>
              <a:prstClr val="black"/>
              <a:srgbClr val="BC892E">
                <a:tint val="45000"/>
                <a:satMod val="400000"/>
              </a:srgbClr>
            </a:duotone>
            <a:lum bright="-30000" contrast="40000"/>
          </a:blip>
          <a:srcRect l="15000" t="15000" r="20000" b="20000"/>
          <a:stretch>
            <a:fillRect/>
          </a:stretch>
        </p:blipFill>
        <p:spPr>
          <a:xfrm>
            <a:off x="5286380" y="1857364"/>
            <a:ext cx="714380" cy="714380"/>
          </a:xfrm>
          <a:prstGeom prst="rect">
            <a:avLst/>
          </a:prstGeom>
        </p:spPr>
      </p:pic>
      <p:pic>
        <p:nvPicPr>
          <p:cNvPr id="15" name="14 Imagen" descr="1211811437.png"/>
          <p:cNvPicPr>
            <a:picLocks noChangeAspect="1"/>
          </p:cNvPicPr>
          <p:nvPr/>
        </p:nvPicPr>
        <p:blipFill>
          <a:blip r:embed="rId3">
            <a:duotone>
              <a:prstClr val="black"/>
              <a:srgbClr val="BC892E">
                <a:tint val="45000"/>
                <a:satMod val="400000"/>
              </a:srgbClr>
            </a:duotone>
            <a:lum bright="-30000" contrast="40000"/>
          </a:blip>
          <a:srcRect l="15000" t="15000" r="20000" b="20000"/>
          <a:stretch>
            <a:fillRect/>
          </a:stretch>
        </p:blipFill>
        <p:spPr>
          <a:xfrm>
            <a:off x="5929322" y="3143248"/>
            <a:ext cx="714380" cy="714380"/>
          </a:xfrm>
          <a:prstGeom prst="rect">
            <a:avLst/>
          </a:prstGeom>
        </p:spPr>
      </p:pic>
      <p:pic>
        <p:nvPicPr>
          <p:cNvPr id="16" name="15 Imagen" descr="1211811437.png"/>
          <p:cNvPicPr>
            <a:picLocks noChangeAspect="1"/>
          </p:cNvPicPr>
          <p:nvPr/>
        </p:nvPicPr>
        <p:blipFill>
          <a:blip r:embed="rId3">
            <a:duotone>
              <a:prstClr val="black"/>
              <a:srgbClr val="BC892E">
                <a:tint val="45000"/>
                <a:satMod val="400000"/>
              </a:srgbClr>
            </a:duotone>
            <a:lum bright="-30000" contrast="40000"/>
          </a:blip>
          <a:srcRect l="15000" t="15000" r="20000" b="20000"/>
          <a:stretch>
            <a:fillRect/>
          </a:stretch>
        </p:blipFill>
        <p:spPr>
          <a:xfrm>
            <a:off x="5429256" y="4357694"/>
            <a:ext cx="714380" cy="714380"/>
          </a:xfrm>
          <a:prstGeom prst="rect">
            <a:avLst/>
          </a:prstGeom>
        </p:spPr>
      </p:pic>
      <p:pic>
        <p:nvPicPr>
          <p:cNvPr id="17" name="16 Imagen" descr="1211811437.png"/>
          <p:cNvPicPr>
            <a:picLocks noChangeAspect="1"/>
          </p:cNvPicPr>
          <p:nvPr/>
        </p:nvPicPr>
        <p:blipFill>
          <a:blip r:embed="rId3">
            <a:duotone>
              <a:prstClr val="black"/>
              <a:srgbClr val="BC892E">
                <a:tint val="45000"/>
                <a:satMod val="400000"/>
              </a:srgbClr>
            </a:duotone>
            <a:lum bright="-30000" contrast="40000"/>
          </a:blip>
          <a:srcRect l="15000" t="15000" r="20000" b="20000"/>
          <a:stretch>
            <a:fillRect/>
          </a:stretch>
        </p:blipFill>
        <p:spPr>
          <a:xfrm>
            <a:off x="4143372" y="4714884"/>
            <a:ext cx="714380" cy="714380"/>
          </a:xfrm>
          <a:prstGeom prst="rect">
            <a:avLst/>
          </a:prstGeom>
        </p:spPr>
      </p:pic>
      <p:pic>
        <p:nvPicPr>
          <p:cNvPr id="18" name="17 Imagen" descr="1211811437.png"/>
          <p:cNvPicPr>
            <a:picLocks noChangeAspect="1"/>
          </p:cNvPicPr>
          <p:nvPr/>
        </p:nvPicPr>
        <p:blipFill>
          <a:blip r:embed="rId3">
            <a:duotone>
              <a:prstClr val="black"/>
              <a:srgbClr val="BC892E">
                <a:tint val="45000"/>
                <a:satMod val="400000"/>
              </a:srgbClr>
            </a:duotone>
            <a:lum bright="-30000" contrast="40000"/>
          </a:blip>
          <a:srcRect l="15000" t="15000" r="20000" b="20000"/>
          <a:stretch>
            <a:fillRect/>
          </a:stretch>
        </p:blipFill>
        <p:spPr>
          <a:xfrm>
            <a:off x="2928926" y="4286256"/>
            <a:ext cx="714380" cy="714380"/>
          </a:xfrm>
          <a:prstGeom prst="rect">
            <a:avLst/>
          </a:prstGeom>
        </p:spPr>
      </p:pic>
      <p:pic>
        <p:nvPicPr>
          <p:cNvPr id="19" name="18 Imagen" descr="1211811437.png"/>
          <p:cNvPicPr>
            <a:picLocks noChangeAspect="1"/>
          </p:cNvPicPr>
          <p:nvPr/>
        </p:nvPicPr>
        <p:blipFill>
          <a:blip r:embed="rId3">
            <a:duotone>
              <a:prstClr val="black"/>
              <a:srgbClr val="BC892E">
                <a:tint val="45000"/>
                <a:satMod val="400000"/>
              </a:srgbClr>
            </a:duotone>
            <a:lum bright="-30000" contrast="40000"/>
          </a:blip>
          <a:srcRect l="15000" t="15000" r="20000" b="20000"/>
          <a:stretch>
            <a:fillRect/>
          </a:stretch>
        </p:blipFill>
        <p:spPr>
          <a:xfrm>
            <a:off x="2500298" y="3143248"/>
            <a:ext cx="714380" cy="714380"/>
          </a:xfrm>
          <a:prstGeom prst="rect">
            <a:avLst/>
          </a:prstGeom>
        </p:spPr>
      </p:pic>
      <p:pic>
        <p:nvPicPr>
          <p:cNvPr id="20" name="19 Imagen" descr="1211811437.png"/>
          <p:cNvPicPr>
            <a:picLocks noChangeAspect="1"/>
          </p:cNvPicPr>
          <p:nvPr/>
        </p:nvPicPr>
        <p:blipFill>
          <a:blip r:embed="rId3">
            <a:duotone>
              <a:prstClr val="black"/>
              <a:srgbClr val="BC892E">
                <a:tint val="45000"/>
                <a:satMod val="400000"/>
              </a:srgbClr>
            </a:duotone>
            <a:lum bright="-30000" contrast="40000"/>
          </a:blip>
          <a:srcRect l="15000" t="15000" r="20000" b="20000"/>
          <a:stretch>
            <a:fillRect/>
          </a:stretch>
        </p:blipFill>
        <p:spPr>
          <a:xfrm>
            <a:off x="3071802" y="1928802"/>
            <a:ext cx="714380" cy="714380"/>
          </a:xfrm>
          <a:prstGeom prst="rect">
            <a:avLst/>
          </a:prstGeom>
        </p:spPr>
      </p:pic>
      <p:pic>
        <p:nvPicPr>
          <p:cNvPr id="21" name="20 Imagen" descr="1211811437.png"/>
          <p:cNvPicPr>
            <a:picLocks noChangeAspect="1"/>
          </p:cNvPicPr>
          <p:nvPr/>
        </p:nvPicPr>
        <p:blipFill>
          <a:blip r:embed="rId3">
            <a:duotone>
              <a:prstClr val="black"/>
              <a:srgbClr val="BC892E">
                <a:tint val="45000"/>
                <a:satMod val="400000"/>
              </a:srgbClr>
            </a:duotone>
            <a:lum bright="-30000" contrast="40000"/>
          </a:blip>
          <a:srcRect l="15000" t="15000" r="20000" b="20000"/>
          <a:stretch>
            <a:fillRect/>
          </a:stretch>
        </p:blipFill>
        <p:spPr>
          <a:xfrm>
            <a:off x="5715008" y="1428736"/>
            <a:ext cx="571504" cy="571504"/>
          </a:xfrm>
          <a:prstGeom prst="rect">
            <a:avLst/>
          </a:prstGeom>
        </p:spPr>
      </p:pic>
      <p:pic>
        <p:nvPicPr>
          <p:cNvPr id="22" name="21 Imagen" descr="1211811437.png"/>
          <p:cNvPicPr>
            <a:picLocks noChangeAspect="1"/>
          </p:cNvPicPr>
          <p:nvPr/>
        </p:nvPicPr>
        <p:blipFill>
          <a:blip r:embed="rId3">
            <a:duotone>
              <a:prstClr val="black"/>
              <a:srgbClr val="BC892E">
                <a:tint val="45000"/>
                <a:satMod val="400000"/>
              </a:srgbClr>
            </a:duotone>
            <a:lum bright="-30000" contrast="40000"/>
          </a:blip>
          <a:srcRect l="15000" t="15000" r="20000" b="20000"/>
          <a:stretch>
            <a:fillRect/>
          </a:stretch>
        </p:blipFill>
        <p:spPr>
          <a:xfrm>
            <a:off x="6572264" y="3214686"/>
            <a:ext cx="571504" cy="571504"/>
          </a:xfrm>
          <a:prstGeom prst="rect">
            <a:avLst/>
          </a:prstGeom>
        </p:spPr>
      </p:pic>
      <p:pic>
        <p:nvPicPr>
          <p:cNvPr id="23" name="22 Imagen" descr="1211811437.png"/>
          <p:cNvPicPr>
            <a:picLocks noChangeAspect="1"/>
          </p:cNvPicPr>
          <p:nvPr/>
        </p:nvPicPr>
        <p:blipFill>
          <a:blip r:embed="rId3">
            <a:duotone>
              <a:prstClr val="black"/>
              <a:srgbClr val="BC892E">
                <a:tint val="45000"/>
                <a:satMod val="400000"/>
              </a:srgbClr>
            </a:duotone>
            <a:lum bright="-30000" contrast="40000"/>
          </a:blip>
          <a:srcRect l="15000" t="15000" r="20000" b="20000"/>
          <a:stretch>
            <a:fillRect/>
          </a:stretch>
        </p:blipFill>
        <p:spPr>
          <a:xfrm>
            <a:off x="4286248" y="1142984"/>
            <a:ext cx="571504" cy="571504"/>
          </a:xfrm>
          <a:prstGeom prst="rect">
            <a:avLst/>
          </a:prstGeom>
        </p:spPr>
      </p:pic>
      <p:pic>
        <p:nvPicPr>
          <p:cNvPr id="24" name="23 Imagen" descr="1211811437.png"/>
          <p:cNvPicPr>
            <a:picLocks noChangeAspect="1"/>
          </p:cNvPicPr>
          <p:nvPr/>
        </p:nvPicPr>
        <p:blipFill>
          <a:blip r:embed="rId3">
            <a:duotone>
              <a:prstClr val="black"/>
              <a:srgbClr val="BC892E">
                <a:tint val="45000"/>
                <a:satMod val="400000"/>
              </a:srgbClr>
            </a:duotone>
            <a:lum bright="-30000" contrast="40000"/>
          </a:blip>
          <a:srcRect l="15000" t="15000" r="20000" b="20000"/>
          <a:stretch>
            <a:fillRect/>
          </a:stretch>
        </p:blipFill>
        <p:spPr>
          <a:xfrm>
            <a:off x="5929322" y="4929198"/>
            <a:ext cx="571504" cy="571504"/>
          </a:xfrm>
          <a:prstGeom prst="rect">
            <a:avLst/>
          </a:prstGeom>
        </p:spPr>
      </p:pic>
      <p:pic>
        <p:nvPicPr>
          <p:cNvPr id="25" name="24 Imagen" descr="1211811437.png"/>
          <p:cNvPicPr>
            <a:picLocks noChangeAspect="1"/>
          </p:cNvPicPr>
          <p:nvPr/>
        </p:nvPicPr>
        <p:blipFill>
          <a:blip r:embed="rId3">
            <a:duotone>
              <a:prstClr val="black"/>
              <a:srgbClr val="BC892E">
                <a:tint val="45000"/>
                <a:satMod val="400000"/>
              </a:srgbClr>
            </a:duotone>
            <a:lum bright="-30000" contrast="40000"/>
          </a:blip>
          <a:srcRect l="15000" t="15000" r="20000" b="20000"/>
          <a:stretch>
            <a:fillRect/>
          </a:stretch>
        </p:blipFill>
        <p:spPr>
          <a:xfrm>
            <a:off x="4214810" y="5429264"/>
            <a:ext cx="571504" cy="571504"/>
          </a:xfrm>
          <a:prstGeom prst="rect">
            <a:avLst/>
          </a:prstGeom>
        </p:spPr>
      </p:pic>
      <p:pic>
        <p:nvPicPr>
          <p:cNvPr id="26" name="25 Imagen" descr="1211811437.png"/>
          <p:cNvPicPr>
            <a:picLocks noChangeAspect="1"/>
          </p:cNvPicPr>
          <p:nvPr/>
        </p:nvPicPr>
        <p:blipFill>
          <a:blip r:embed="rId3">
            <a:duotone>
              <a:prstClr val="black"/>
              <a:srgbClr val="BC892E">
                <a:tint val="45000"/>
                <a:satMod val="400000"/>
              </a:srgbClr>
            </a:duotone>
            <a:lum bright="-30000" contrast="40000"/>
          </a:blip>
          <a:srcRect l="15000" t="15000" r="20000" b="20000"/>
          <a:stretch>
            <a:fillRect/>
          </a:stretch>
        </p:blipFill>
        <p:spPr>
          <a:xfrm>
            <a:off x="2500298" y="4786322"/>
            <a:ext cx="571504" cy="571504"/>
          </a:xfrm>
          <a:prstGeom prst="rect">
            <a:avLst/>
          </a:prstGeom>
        </p:spPr>
      </p:pic>
      <p:pic>
        <p:nvPicPr>
          <p:cNvPr id="27" name="26 Imagen" descr="1211811437.png"/>
          <p:cNvPicPr>
            <a:picLocks noChangeAspect="1"/>
          </p:cNvPicPr>
          <p:nvPr/>
        </p:nvPicPr>
        <p:blipFill>
          <a:blip r:embed="rId3">
            <a:duotone>
              <a:prstClr val="black"/>
              <a:srgbClr val="BC892E">
                <a:tint val="45000"/>
                <a:satMod val="400000"/>
              </a:srgbClr>
            </a:duotone>
            <a:lum bright="-30000" contrast="40000"/>
          </a:blip>
          <a:srcRect l="15000" t="15000" r="20000" b="20000"/>
          <a:stretch>
            <a:fillRect/>
          </a:stretch>
        </p:blipFill>
        <p:spPr>
          <a:xfrm>
            <a:off x="1928794" y="3214686"/>
            <a:ext cx="571504" cy="571504"/>
          </a:xfrm>
          <a:prstGeom prst="rect">
            <a:avLst/>
          </a:prstGeom>
        </p:spPr>
      </p:pic>
      <p:pic>
        <p:nvPicPr>
          <p:cNvPr id="28" name="27 Imagen" descr="1211811437.png"/>
          <p:cNvPicPr>
            <a:picLocks noChangeAspect="1"/>
          </p:cNvPicPr>
          <p:nvPr/>
        </p:nvPicPr>
        <p:blipFill>
          <a:blip r:embed="rId3">
            <a:duotone>
              <a:prstClr val="black"/>
              <a:srgbClr val="BC892E">
                <a:tint val="45000"/>
                <a:satMod val="400000"/>
              </a:srgbClr>
            </a:duotone>
            <a:lum bright="-30000" contrast="40000"/>
          </a:blip>
          <a:srcRect l="15000" t="15000" r="20000" b="20000"/>
          <a:stretch>
            <a:fillRect/>
          </a:stretch>
        </p:blipFill>
        <p:spPr>
          <a:xfrm>
            <a:off x="2714612" y="1500174"/>
            <a:ext cx="571504" cy="571504"/>
          </a:xfrm>
          <a:prstGeom prst="rect">
            <a:avLst/>
          </a:prstGeom>
        </p:spPr>
      </p:pic>
      <p:pic>
        <p:nvPicPr>
          <p:cNvPr id="29" name="28 Imagen" descr="1211811437.png"/>
          <p:cNvPicPr>
            <a:picLocks noChangeAspect="1"/>
          </p:cNvPicPr>
          <p:nvPr/>
        </p:nvPicPr>
        <p:blipFill>
          <a:blip r:embed="rId4" cstate="print">
            <a:duotone>
              <a:prstClr val="black"/>
              <a:srgbClr val="BC892E">
                <a:tint val="45000"/>
                <a:satMod val="400000"/>
              </a:srgbClr>
            </a:duotone>
            <a:lum bright="-30000" contrast="40000"/>
          </a:blip>
          <a:srcRect l="15000" t="15000" r="20000" b="20000"/>
          <a:stretch>
            <a:fillRect/>
          </a:stretch>
        </p:blipFill>
        <p:spPr>
          <a:xfrm>
            <a:off x="4357686" y="714356"/>
            <a:ext cx="428628" cy="428628"/>
          </a:xfrm>
          <a:prstGeom prst="rect">
            <a:avLst/>
          </a:prstGeom>
        </p:spPr>
      </p:pic>
      <p:pic>
        <p:nvPicPr>
          <p:cNvPr id="30" name="29 Imagen" descr="1211811437.png"/>
          <p:cNvPicPr>
            <a:picLocks noChangeAspect="1"/>
          </p:cNvPicPr>
          <p:nvPr/>
        </p:nvPicPr>
        <p:blipFill>
          <a:blip r:embed="rId4" cstate="print">
            <a:duotone>
              <a:prstClr val="black"/>
              <a:srgbClr val="BC892E">
                <a:tint val="45000"/>
                <a:satMod val="400000"/>
              </a:srgbClr>
            </a:duotone>
            <a:lum bright="-30000" contrast="40000"/>
          </a:blip>
          <a:srcRect l="15000" t="15000" r="20000" b="20000"/>
          <a:stretch>
            <a:fillRect/>
          </a:stretch>
        </p:blipFill>
        <p:spPr>
          <a:xfrm>
            <a:off x="6143636" y="1071546"/>
            <a:ext cx="428628" cy="428628"/>
          </a:xfrm>
          <a:prstGeom prst="rect">
            <a:avLst/>
          </a:prstGeom>
        </p:spPr>
      </p:pic>
      <p:pic>
        <p:nvPicPr>
          <p:cNvPr id="31" name="30 Imagen" descr="1211811437.png"/>
          <p:cNvPicPr>
            <a:picLocks noChangeAspect="1"/>
          </p:cNvPicPr>
          <p:nvPr/>
        </p:nvPicPr>
        <p:blipFill>
          <a:blip r:embed="rId4" cstate="print">
            <a:duotone>
              <a:prstClr val="black"/>
              <a:srgbClr val="BC892E">
                <a:tint val="45000"/>
                <a:satMod val="400000"/>
              </a:srgbClr>
            </a:duotone>
            <a:lum bright="-30000" contrast="40000"/>
          </a:blip>
          <a:srcRect l="15000" t="15000" r="20000" b="20000"/>
          <a:stretch>
            <a:fillRect/>
          </a:stretch>
        </p:blipFill>
        <p:spPr>
          <a:xfrm>
            <a:off x="7143768" y="3286124"/>
            <a:ext cx="428628" cy="428628"/>
          </a:xfrm>
          <a:prstGeom prst="rect">
            <a:avLst/>
          </a:prstGeom>
        </p:spPr>
      </p:pic>
      <p:pic>
        <p:nvPicPr>
          <p:cNvPr id="32" name="31 Imagen" descr="1211811437.png"/>
          <p:cNvPicPr>
            <a:picLocks noChangeAspect="1"/>
          </p:cNvPicPr>
          <p:nvPr/>
        </p:nvPicPr>
        <p:blipFill>
          <a:blip r:embed="rId4" cstate="print">
            <a:duotone>
              <a:prstClr val="black"/>
              <a:srgbClr val="BC892E">
                <a:tint val="45000"/>
                <a:satMod val="400000"/>
              </a:srgbClr>
            </a:duotone>
            <a:lum bright="-30000" contrast="40000"/>
          </a:blip>
          <a:srcRect l="15000" t="15000" r="20000" b="20000"/>
          <a:stretch>
            <a:fillRect/>
          </a:stretch>
        </p:blipFill>
        <p:spPr>
          <a:xfrm>
            <a:off x="6357950" y="5429264"/>
            <a:ext cx="428628" cy="428628"/>
          </a:xfrm>
          <a:prstGeom prst="rect">
            <a:avLst/>
          </a:prstGeom>
        </p:spPr>
      </p:pic>
      <p:pic>
        <p:nvPicPr>
          <p:cNvPr id="33" name="32 Imagen" descr="1211811437.png"/>
          <p:cNvPicPr>
            <a:picLocks noChangeAspect="1"/>
          </p:cNvPicPr>
          <p:nvPr/>
        </p:nvPicPr>
        <p:blipFill>
          <a:blip r:embed="rId4" cstate="print">
            <a:duotone>
              <a:prstClr val="black"/>
              <a:srgbClr val="BC892E">
                <a:tint val="45000"/>
                <a:satMod val="400000"/>
              </a:srgbClr>
            </a:duotone>
            <a:lum bright="-30000" contrast="40000"/>
          </a:blip>
          <a:srcRect l="15000" t="15000" r="20000" b="20000"/>
          <a:stretch>
            <a:fillRect/>
          </a:stretch>
        </p:blipFill>
        <p:spPr>
          <a:xfrm>
            <a:off x="4286248" y="6000768"/>
            <a:ext cx="428628" cy="428628"/>
          </a:xfrm>
          <a:prstGeom prst="rect">
            <a:avLst/>
          </a:prstGeom>
        </p:spPr>
      </p:pic>
      <p:pic>
        <p:nvPicPr>
          <p:cNvPr id="34" name="33 Imagen" descr="1211811437.png"/>
          <p:cNvPicPr>
            <a:picLocks noChangeAspect="1"/>
          </p:cNvPicPr>
          <p:nvPr/>
        </p:nvPicPr>
        <p:blipFill>
          <a:blip r:embed="rId4" cstate="print">
            <a:duotone>
              <a:prstClr val="black"/>
              <a:srgbClr val="BC892E">
                <a:tint val="45000"/>
                <a:satMod val="400000"/>
              </a:srgbClr>
            </a:duotone>
            <a:lum bright="-30000" contrast="40000"/>
          </a:blip>
          <a:srcRect l="15000" t="15000" r="20000" b="20000"/>
          <a:stretch>
            <a:fillRect/>
          </a:stretch>
        </p:blipFill>
        <p:spPr>
          <a:xfrm>
            <a:off x="2143108" y="5143512"/>
            <a:ext cx="428628" cy="428628"/>
          </a:xfrm>
          <a:prstGeom prst="rect">
            <a:avLst/>
          </a:prstGeom>
        </p:spPr>
      </p:pic>
      <p:pic>
        <p:nvPicPr>
          <p:cNvPr id="35" name="34 Imagen" descr="1211811437.png"/>
          <p:cNvPicPr>
            <a:picLocks noChangeAspect="1"/>
          </p:cNvPicPr>
          <p:nvPr/>
        </p:nvPicPr>
        <p:blipFill>
          <a:blip r:embed="rId4" cstate="print">
            <a:duotone>
              <a:prstClr val="black"/>
              <a:srgbClr val="BC892E">
                <a:tint val="45000"/>
                <a:satMod val="400000"/>
              </a:srgbClr>
            </a:duotone>
            <a:lum bright="-30000" contrast="40000"/>
          </a:blip>
          <a:srcRect l="15000" t="15000" r="20000" b="20000"/>
          <a:stretch>
            <a:fillRect/>
          </a:stretch>
        </p:blipFill>
        <p:spPr>
          <a:xfrm>
            <a:off x="1428728" y="3286124"/>
            <a:ext cx="428628" cy="428628"/>
          </a:xfrm>
          <a:prstGeom prst="rect">
            <a:avLst/>
          </a:prstGeom>
        </p:spPr>
      </p:pic>
      <p:pic>
        <p:nvPicPr>
          <p:cNvPr id="36" name="35 Imagen" descr="1211811437.png"/>
          <p:cNvPicPr>
            <a:picLocks noChangeAspect="1"/>
          </p:cNvPicPr>
          <p:nvPr/>
        </p:nvPicPr>
        <p:blipFill>
          <a:blip r:embed="rId4" cstate="print">
            <a:duotone>
              <a:prstClr val="black"/>
              <a:srgbClr val="BC892E">
                <a:tint val="45000"/>
                <a:satMod val="400000"/>
              </a:srgbClr>
            </a:duotone>
            <a:lum bright="-30000" contrast="40000"/>
          </a:blip>
          <a:srcRect l="15000" t="15000" r="20000" b="20000"/>
          <a:stretch>
            <a:fillRect/>
          </a:stretch>
        </p:blipFill>
        <p:spPr>
          <a:xfrm>
            <a:off x="2428860" y="1142984"/>
            <a:ext cx="428628" cy="428628"/>
          </a:xfrm>
          <a:prstGeom prst="rect">
            <a:avLst/>
          </a:prstGeom>
        </p:spPr>
      </p:pic>
      <p:pic>
        <p:nvPicPr>
          <p:cNvPr id="37" name="36 Imagen" descr="image005.jpg"/>
          <p:cNvPicPr>
            <a:picLocks noChangeAspect="1"/>
          </p:cNvPicPr>
          <p:nvPr/>
        </p:nvPicPr>
        <p:blipFill>
          <a:blip r:embed="rId5"/>
          <a:stretch>
            <a:fillRect/>
          </a:stretch>
        </p:blipFill>
        <p:spPr>
          <a:xfrm>
            <a:off x="-500098" y="0"/>
            <a:ext cx="10072758" cy="6858000"/>
          </a:xfrm>
          <a:prstGeom prst="rect">
            <a:avLst/>
          </a:prstGeom>
        </p:spPr>
      </p:pic>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withEffect">
                                  <p:stCondLst>
                                    <p:cond delay="0"/>
                                  </p:stCondLst>
                                  <p:childTnLst>
                                    <p:set>
                                      <p:cBhvr rctx="PPT">
                                        <p:cTn id="6" dur="indefinite"/>
                                        <p:tgtEl>
                                          <p:spTgt spid="37"/>
                                        </p:tgtEl>
                                        <p:attrNameLst>
                                          <p:attrName>style.opacity</p:attrName>
                                        </p:attrNameLst>
                                      </p:cBhvr>
                                      <p:to>
                                        <p:strVal val="0"/>
                                      </p:to>
                                    </p:set>
                                    <p:animEffect filter="image" prLst="opacity: 0">
                                      <p:cBhvr rctx="IE">
                                        <p:cTn id="7" dur="indefinite"/>
                                        <p:tgtEl>
                                          <p:spTgt spid="37"/>
                                        </p:tgtEl>
                                      </p:cBhvr>
                                    </p:animEffect>
                                  </p:childTnLst>
                                </p:cTn>
                              </p:par>
                              <p:par>
                                <p:cTn id="8" presetID="23" presetClass="entr" presetSubtype="16"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p:cTn id="10" dur="3000" fill="hold"/>
                                        <p:tgtEl>
                                          <p:spTgt spid="5"/>
                                        </p:tgtEl>
                                        <p:attrNameLst>
                                          <p:attrName>ppt_w</p:attrName>
                                        </p:attrNameLst>
                                      </p:cBhvr>
                                      <p:tavLst>
                                        <p:tav tm="0">
                                          <p:val>
                                            <p:fltVal val="0"/>
                                          </p:val>
                                        </p:tav>
                                        <p:tav tm="100000">
                                          <p:val>
                                            <p:strVal val="#ppt_w"/>
                                          </p:val>
                                        </p:tav>
                                      </p:tavLst>
                                    </p:anim>
                                    <p:anim calcmode="lin" valueType="num">
                                      <p:cBhvr>
                                        <p:cTn id="11" dur="3000" fill="hold"/>
                                        <p:tgtEl>
                                          <p:spTgt spid="5"/>
                                        </p:tgtEl>
                                        <p:attrNameLst>
                                          <p:attrName>ppt_h</p:attrName>
                                        </p:attrNameLst>
                                      </p:cBhvr>
                                      <p:tavLst>
                                        <p:tav tm="0">
                                          <p:val>
                                            <p:fltVal val="0"/>
                                          </p:val>
                                        </p:tav>
                                        <p:tav tm="100000">
                                          <p:val>
                                            <p:strVal val="#ppt_h"/>
                                          </p:val>
                                        </p:tav>
                                      </p:tavLst>
                                    </p:anim>
                                  </p:childTnLst>
                                </p:cTn>
                              </p:par>
                              <p:par>
                                <p:cTn id="12" presetID="23" presetClass="entr" presetSubtype="16" fill="hold"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p:cTn id="14" dur="3000" fill="hold"/>
                                        <p:tgtEl>
                                          <p:spTgt spid="6"/>
                                        </p:tgtEl>
                                        <p:attrNameLst>
                                          <p:attrName>ppt_w</p:attrName>
                                        </p:attrNameLst>
                                      </p:cBhvr>
                                      <p:tavLst>
                                        <p:tav tm="0">
                                          <p:val>
                                            <p:fltVal val="0"/>
                                          </p:val>
                                        </p:tav>
                                        <p:tav tm="100000">
                                          <p:val>
                                            <p:strVal val="#ppt_w"/>
                                          </p:val>
                                        </p:tav>
                                      </p:tavLst>
                                    </p:anim>
                                    <p:anim calcmode="lin" valueType="num">
                                      <p:cBhvr>
                                        <p:cTn id="15" dur="3000" fill="hold"/>
                                        <p:tgtEl>
                                          <p:spTgt spid="6"/>
                                        </p:tgtEl>
                                        <p:attrNameLst>
                                          <p:attrName>ppt_h</p:attrName>
                                        </p:attrNameLst>
                                      </p:cBhvr>
                                      <p:tavLst>
                                        <p:tav tm="0">
                                          <p:val>
                                            <p:fltVal val="0"/>
                                          </p:val>
                                        </p:tav>
                                        <p:tav tm="100000">
                                          <p:val>
                                            <p:strVal val="#ppt_h"/>
                                          </p:val>
                                        </p:tav>
                                      </p:tavLst>
                                    </p:anim>
                                  </p:childTnLst>
                                </p:cTn>
                              </p:par>
                              <p:par>
                                <p:cTn id="16" presetID="23" presetClass="entr" presetSubtype="16" fill="hold"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p:cTn id="18" dur="3000" fill="hold"/>
                                        <p:tgtEl>
                                          <p:spTgt spid="7"/>
                                        </p:tgtEl>
                                        <p:attrNameLst>
                                          <p:attrName>ppt_w</p:attrName>
                                        </p:attrNameLst>
                                      </p:cBhvr>
                                      <p:tavLst>
                                        <p:tav tm="0">
                                          <p:val>
                                            <p:fltVal val="0"/>
                                          </p:val>
                                        </p:tav>
                                        <p:tav tm="100000">
                                          <p:val>
                                            <p:strVal val="#ppt_w"/>
                                          </p:val>
                                        </p:tav>
                                      </p:tavLst>
                                    </p:anim>
                                    <p:anim calcmode="lin" valueType="num">
                                      <p:cBhvr>
                                        <p:cTn id="19" dur="3000" fill="hold"/>
                                        <p:tgtEl>
                                          <p:spTgt spid="7"/>
                                        </p:tgtEl>
                                        <p:attrNameLst>
                                          <p:attrName>ppt_h</p:attrName>
                                        </p:attrNameLst>
                                      </p:cBhvr>
                                      <p:tavLst>
                                        <p:tav tm="0">
                                          <p:val>
                                            <p:fltVal val="0"/>
                                          </p:val>
                                        </p:tav>
                                        <p:tav tm="100000">
                                          <p:val>
                                            <p:strVal val="#ppt_h"/>
                                          </p:val>
                                        </p:tav>
                                      </p:tavLst>
                                    </p:anim>
                                  </p:childTnLst>
                                </p:cTn>
                              </p:par>
                              <p:par>
                                <p:cTn id="20" presetID="23" presetClass="entr" presetSubtype="16" fill="hold"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p:cTn id="22" dur="3000" fill="hold"/>
                                        <p:tgtEl>
                                          <p:spTgt spid="8"/>
                                        </p:tgtEl>
                                        <p:attrNameLst>
                                          <p:attrName>ppt_w</p:attrName>
                                        </p:attrNameLst>
                                      </p:cBhvr>
                                      <p:tavLst>
                                        <p:tav tm="0">
                                          <p:val>
                                            <p:fltVal val="0"/>
                                          </p:val>
                                        </p:tav>
                                        <p:tav tm="100000">
                                          <p:val>
                                            <p:strVal val="#ppt_w"/>
                                          </p:val>
                                        </p:tav>
                                      </p:tavLst>
                                    </p:anim>
                                    <p:anim calcmode="lin" valueType="num">
                                      <p:cBhvr>
                                        <p:cTn id="23" dur="3000" fill="hold"/>
                                        <p:tgtEl>
                                          <p:spTgt spid="8"/>
                                        </p:tgtEl>
                                        <p:attrNameLst>
                                          <p:attrName>ppt_h</p:attrName>
                                        </p:attrNameLst>
                                      </p:cBhvr>
                                      <p:tavLst>
                                        <p:tav tm="0">
                                          <p:val>
                                            <p:fltVal val="0"/>
                                          </p:val>
                                        </p:tav>
                                        <p:tav tm="100000">
                                          <p:val>
                                            <p:strVal val="#ppt_h"/>
                                          </p:val>
                                        </p:tav>
                                      </p:tavLst>
                                    </p:anim>
                                  </p:childTnLst>
                                </p:cTn>
                              </p:par>
                              <p:par>
                                <p:cTn id="24" presetID="23" presetClass="entr" presetSubtype="16" fill="hold" nodeType="with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p:cTn id="26" dur="3000" fill="hold"/>
                                        <p:tgtEl>
                                          <p:spTgt spid="9"/>
                                        </p:tgtEl>
                                        <p:attrNameLst>
                                          <p:attrName>ppt_w</p:attrName>
                                        </p:attrNameLst>
                                      </p:cBhvr>
                                      <p:tavLst>
                                        <p:tav tm="0">
                                          <p:val>
                                            <p:fltVal val="0"/>
                                          </p:val>
                                        </p:tav>
                                        <p:tav tm="100000">
                                          <p:val>
                                            <p:strVal val="#ppt_w"/>
                                          </p:val>
                                        </p:tav>
                                      </p:tavLst>
                                    </p:anim>
                                    <p:anim calcmode="lin" valueType="num">
                                      <p:cBhvr>
                                        <p:cTn id="27" dur="3000" fill="hold"/>
                                        <p:tgtEl>
                                          <p:spTgt spid="9"/>
                                        </p:tgtEl>
                                        <p:attrNameLst>
                                          <p:attrName>ppt_h</p:attrName>
                                        </p:attrNameLst>
                                      </p:cBhvr>
                                      <p:tavLst>
                                        <p:tav tm="0">
                                          <p:val>
                                            <p:fltVal val="0"/>
                                          </p:val>
                                        </p:tav>
                                        <p:tav tm="100000">
                                          <p:val>
                                            <p:strVal val="#ppt_h"/>
                                          </p:val>
                                        </p:tav>
                                      </p:tavLst>
                                    </p:anim>
                                  </p:childTnLst>
                                </p:cTn>
                              </p:par>
                              <p:par>
                                <p:cTn id="28" presetID="23" presetClass="entr" presetSubtype="16" fill="hold"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p:cTn id="30" dur="3000" fill="hold"/>
                                        <p:tgtEl>
                                          <p:spTgt spid="10"/>
                                        </p:tgtEl>
                                        <p:attrNameLst>
                                          <p:attrName>ppt_w</p:attrName>
                                        </p:attrNameLst>
                                      </p:cBhvr>
                                      <p:tavLst>
                                        <p:tav tm="0">
                                          <p:val>
                                            <p:fltVal val="0"/>
                                          </p:val>
                                        </p:tav>
                                        <p:tav tm="100000">
                                          <p:val>
                                            <p:strVal val="#ppt_w"/>
                                          </p:val>
                                        </p:tav>
                                      </p:tavLst>
                                    </p:anim>
                                    <p:anim calcmode="lin" valueType="num">
                                      <p:cBhvr>
                                        <p:cTn id="31" dur="3000" fill="hold"/>
                                        <p:tgtEl>
                                          <p:spTgt spid="10"/>
                                        </p:tgtEl>
                                        <p:attrNameLst>
                                          <p:attrName>ppt_h</p:attrName>
                                        </p:attrNameLst>
                                      </p:cBhvr>
                                      <p:tavLst>
                                        <p:tav tm="0">
                                          <p:val>
                                            <p:fltVal val="0"/>
                                          </p:val>
                                        </p:tav>
                                        <p:tav tm="100000">
                                          <p:val>
                                            <p:strVal val="#ppt_h"/>
                                          </p:val>
                                        </p:tav>
                                      </p:tavLst>
                                    </p:anim>
                                  </p:childTnLst>
                                </p:cTn>
                              </p:par>
                              <p:par>
                                <p:cTn id="32" presetID="23" presetClass="entr" presetSubtype="16" fill="hold" nodeType="withEffect">
                                  <p:stCondLst>
                                    <p:cond delay="0"/>
                                  </p:stCondLst>
                                  <p:childTnLst>
                                    <p:set>
                                      <p:cBhvr>
                                        <p:cTn id="33" dur="1" fill="hold">
                                          <p:stCondLst>
                                            <p:cond delay="0"/>
                                          </p:stCondLst>
                                        </p:cTn>
                                        <p:tgtEl>
                                          <p:spTgt spid="11"/>
                                        </p:tgtEl>
                                        <p:attrNameLst>
                                          <p:attrName>style.visibility</p:attrName>
                                        </p:attrNameLst>
                                      </p:cBhvr>
                                      <p:to>
                                        <p:strVal val="visible"/>
                                      </p:to>
                                    </p:set>
                                    <p:anim calcmode="lin" valueType="num">
                                      <p:cBhvr>
                                        <p:cTn id="34" dur="3000" fill="hold"/>
                                        <p:tgtEl>
                                          <p:spTgt spid="11"/>
                                        </p:tgtEl>
                                        <p:attrNameLst>
                                          <p:attrName>ppt_w</p:attrName>
                                        </p:attrNameLst>
                                      </p:cBhvr>
                                      <p:tavLst>
                                        <p:tav tm="0">
                                          <p:val>
                                            <p:fltVal val="0"/>
                                          </p:val>
                                        </p:tav>
                                        <p:tav tm="100000">
                                          <p:val>
                                            <p:strVal val="#ppt_w"/>
                                          </p:val>
                                        </p:tav>
                                      </p:tavLst>
                                    </p:anim>
                                    <p:anim calcmode="lin" valueType="num">
                                      <p:cBhvr>
                                        <p:cTn id="35" dur="3000" fill="hold"/>
                                        <p:tgtEl>
                                          <p:spTgt spid="11"/>
                                        </p:tgtEl>
                                        <p:attrNameLst>
                                          <p:attrName>ppt_h</p:attrName>
                                        </p:attrNameLst>
                                      </p:cBhvr>
                                      <p:tavLst>
                                        <p:tav tm="0">
                                          <p:val>
                                            <p:fltVal val="0"/>
                                          </p:val>
                                        </p:tav>
                                        <p:tav tm="100000">
                                          <p:val>
                                            <p:strVal val="#ppt_h"/>
                                          </p:val>
                                        </p:tav>
                                      </p:tavLst>
                                    </p:anim>
                                  </p:childTnLst>
                                </p:cTn>
                              </p:par>
                              <p:par>
                                <p:cTn id="36" presetID="23" presetClass="entr" presetSubtype="16" fill="hold" nodeType="withEffect">
                                  <p:stCondLst>
                                    <p:cond delay="0"/>
                                  </p:stCondLst>
                                  <p:childTnLst>
                                    <p:set>
                                      <p:cBhvr>
                                        <p:cTn id="37" dur="1" fill="hold">
                                          <p:stCondLst>
                                            <p:cond delay="0"/>
                                          </p:stCondLst>
                                        </p:cTn>
                                        <p:tgtEl>
                                          <p:spTgt spid="12"/>
                                        </p:tgtEl>
                                        <p:attrNameLst>
                                          <p:attrName>style.visibility</p:attrName>
                                        </p:attrNameLst>
                                      </p:cBhvr>
                                      <p:to>
                                        <p:strVal val="visible"/>
                                      </p:to>
                                    </p:set>
                                    <p:anim calcmode="lin" valueType="num">
                                      <p:cBhvr>
                                        <p:cTn id="38" dur="3000" fill="hold"/>
                                        <p:tgtEl>
                                          <p:spTgt spid="12"/>
                                        </p:tgtEl>
                                        <p:attrNameLst>
                                          <p:attrName>ppt_w</p:attrName>
                                        </p:attrNameLst>
                                      </p:cBhvr>
                                      <p:tavLst>
                                        <p:tav tm="0">
                                          <p:val>
                                            <p:fltVal val="0"/>
                                          </p:val>
                                        </p:tav>
                                        <p:tav tm="100000">
                                          <p:val>
                                            <p:strVal val="#ppt_w"/>
                                          </p:val>
                                        </p:tav>
                                      </p:tavLst>
                                    </p:anim>
                                    <p:anim calcmode="lin" valueType="num">
                                      <p:cBhvr>
                                        <p:cTn id="39" dur="3000" fill="hold"/>
                                        <p:tgtEl>
                                          <p:spTgt spid="12"/>
                                        </p:tgtEl>
                                        <p:attrNameLst>
                                          <p:attrName>ppt_h</p:attrName>
                                        </p:attrNameLst>
                                      </p:cBhvr>
                                      <p:tavLst>
                                        <p:tav tm="0">
                                          <p:val>
                                            <p:fltVal val="0"/>
                                          </p:val>
                                        </p:tav>
                                        <p:tav tm="100000">
                                          <p:val>
                                            <p:strVal val="#ppt_h"/>
                                          </p:val>
                                        </p:tav>
                                      </p:tavLst>
                                    </p:anim>
                                  </p:childTnLst>
                                </p:cTn>
                              </p:par>
                              <p:par>
                                <p:cTn id="40" presetID="23" presetClass="entr" presetSubtype="16" fill="hold" nodeType="withEffect">
                                  <p:stCondLst>
                                    <p:cond delay="0"/>
                                  </p:stCondLst>
                                  <p:childTnLst>
                                    <p:set>
                                      <p:cBhvr>
                                        <p:cTn id="41" dur="1" fill="hold">
                                          <p:stCondLst>
                                            <p:cond delay="0"/>
                                          </p:stCondLst>
                                        </p:cTn>
                                        <p:tgtEl>
                                          <p:spTgt spid="13"/>
                                        </p:tgtEl>
                                        <p:attrNameLst>
                                          <p:attrName>style.visibility</p:attrName>
                                        </p:attrNameLst>
                                      </p:cBhvr>
                                      <p:to>
                                        <p:strVal val="visible"/>
                                      </p:to>
                                    </p:set>
                                    <p:anim calcmode="lin" valueType="num">
                                      <p:cBhvr>
                                        <p:cTn id="42" dur="3000" fill="hold"/>
                                        <p:tgtEl>
                                          <p:spTgt spid="13"/>
                                        </p:tgtEl>
                                        <p:attrNameLst>
                                          <p:attrName>ppt_w</p:attrName>
                                        </p:attrNameLst>
                                      </p:cBhvr>
                                      <p:tavLst>
                                        <p:tav tm="0">
                                          <p:val>
                                            <p:fltVal val="0"/>
                                          </p:val>
                                        </p:tav>
                                        <p:tav tm="100000">
                                          <p:val>
                                            <p:strVal val="#ppt_w"/>
                                          </p:val>
                                        </p:tav>
                                      </p:tavLst>
                                    </p:anim>
                                    <p:anim calcmode="lin" valueType="num">
                                      <p:cBhvr>
                                        <p:cTn id="43" dur="3000" fill="hold"/>
                                        <p:tgtEl>
                                          <p:spTgt spid="13"/>
                                        </p:tgtEl>
                                        <p:attrNameLst>
                                          <p:attrName>ppt_h</p:attrName>
                                        </p:attrNameLst>
                                      </p:cBhvr>
                                      <p:tavLst>
                                        <p:tav tm="0">
                                          <p:val>
                                            <p:fltVal val="0"/>
                                          </p:val>
                                        </p:tav>
                                        <p:tav tm="100000">
                                          <p:val>
                                            <p:strVal val="#ppt_h"/>
                                          </p:val>
                                        </p:tav>
                                      </p:tavLst>
                                    </p:anim>
                                  </p:childTnLst>
                                </p:cTn>
                              </p:par>
                              <p:par>
                                <p:cTn id="44" presetID="23" presetClass="entr" presetSubtype="16" fill="hold" nodeType="withEffect">
                                  <p:stCondLst>
                                    <p:cond delay="0"/>
                                  </p:stCondLst>
                                  <p:childTnLst>
                                    <p:set>
                                      <p:cBhvr>
                                        <p:cTn id="45" dur="1" fill="hold">
                                          <p:stCondLst>
                                            <p:cond delay="0"/>
                                          </p:stCondLst>
                                        </p:cTn>
                                        <p:tgtEl>
                                          <p:spTgt spid="14"/>
                                        </p:tgtEl>
                                        <p:attrNameLst>
                                          <p:attrName>style.visibility</p:attrName>
                                        </p:attrNameLst>
                                      </p:cBhvr>
                                      <p:to>
                                        <p:strVal val="visible"/>
                                      </p:to>
                                    </p:set>
                                    <p:anim calcmode="lin" valueType="num">
                                      <p:cBhvr>
                                        <p:cTn id="46" dur="3000" fill="hold"/>
                                        <p:tgtEl>
                                          <p:spTgt spid="14"/>
                                        </p:tgtEl>
                                        <p:attrNameLst>
                                          <p:attrName>ppt_w</p:attrName>
                                        </p:attrNameLst>
                                      </p:cBhvr>
                                      <p:tavLst>
                                        <p:tav tm="0">
                                          <p:val>
                                            <p:fltVal val="0"/>
                                          </p:val>
                                        </p:tav>
                                        <p:tav tm="100000">
                                          <p:val>
                                            <p:strVal val="#ppt_w"/>
                                          </p:val>
                                        </p:tav>
                                      </p:tavLst>
                                    </p:anim>
                                    <p:anim calcmode="lin" valueType="num">
                                      <p:cBhvr>
                                        <p:cTn id="47" dur="3000" fill="hold"/>
                                        <p:tgtEl>
                                          <p:spTgt spid="14"/>
                                        </p:tgtEl>
                                        <p:attrNameLst>
                                          <p:attrName>ppt_h</p:attrName>
                                        </p:attrNameLst>
                                      </p:cBhvr>
                                      <p:tavLst>
                                        <p:tav tm="0">
                                          <p:val>
                                            <p:fltVal val="0"/>
                                          </p:val>
                                        </p:tav>
                                        <p:tav tm="100000">
                                          <p:val>
                                            <p:strVal val="#ppt_h"/>
                                          </p:val>
                                        </p:tav>
                                      </p:tavLst>
                                    </p:anim>
                                  </p:childTnLst>
                                </p:cTn>
                              </p:par>
                              <p:par>
                                <p:cTn id="48" presetID="23" presetClass="entr" presetSubtype="16" fill="hold" nodeType="withEffect">
                                  <p:stCondLst>
                                    <p:cond delay="0"/>
                                  </p:stCondLst>
                                  <p:childTnLst>
                                    <p:set>
                                      <p:cBhvr>
                                        <p:cTn id="49" dur="1" fill="hold">
                                          <p:stCondLst>
                                            <p:cond delay="0"/>
                                          </p:stCondLst>
                                        </p:cTn>
                                        <p:tgtEl>
                                          <p:spTgt spid="15"/>
                                        </p:tgtEl>
                                        <p:attrNameLst>
                                          <p:attrName>style.visibility</p:attrName>
                                        </p:attrNameLst>
                                      </p:cBhvr>
                                      <p:to>
                                        <p:strVal val="visible"/>
                                      </p:to>
                                    </p:set>
                                    <p:anim calcmode="lin" valueType="num">
                                      <p:cBhvr>
                                        <p:cTn id="50" dur="3000" fill="hold"/>
                                        <p:tgtEl>
                                          <p:spTgt spid="15"/>
                                        </p:tgtEl>
                                        <p:attrNameLst>
                                          <p:attrName>ppt_w</p:attrName>
                                        </p:attrNameLst>
                                      </p:cBhvr>
                                      <p:tavLst>
                                        <p:tav tm="0">
                                          <p:val>
                                            <p:fltVal val="0"/>
                                          </p:val>
                                        </p:tav>
                                        <p:tav tm="100000">
                                          <p:val>
                                            <p:strVal val="#ppt_w"/>
                                          </p:val>
                                        </p:tav>
                                      </p:tavLst>
                                    </p:anim>
                                    <p:anim calcmode="lin" valueType="num">
                                      <p:cBhvr>
                                        <p:cTn id="51" dur="3000" fill="hold"/>
                                        <p:tgtEl>
                                          <p:spTgt spid="15"/>
                                        </p:tgtEl>
                                        <p:attrNameLst>
                                          <p:attrName>ppt_h</p:attrName>
                                        </p:attrNameLst>
                                      </p:cBhvr>
                                      <p:tavLst>
                                        <p:tav tm="0">
                                          <p:val>
                                            <p:fltVal val="0"/>
                                          </p:val>
                                        </p:tav>
                                        <p:tav tm="100000">
                                          <p:val>
                                            <p:strVal val="#ppt_h"/>
                                          </p:val>
                                        </p:tav>
                                      </p:tavLst>
                                    </p:anim>
                                  </p:childTnLst>
                                </p:cTn>
                              </p:par>
                              <p:par>
                                <p:cTn id="52" presetID="23" presetClass="entr" presetSubtype="16" fill="hold" nodeType="withEffect">
                                  <p:stCondLst>
                                    <p:cond delay="0"/>
                                  </p:stCondLst>
                                  <p:childTnLst>
                                    <p:set>
                                      <p:cBhvr>
                                        <p:cTn id="53" dur="1" fill="hold">
                                          <p:stCondLst>
                                            <p:cond delay="0"/>
                                          </p:stCondLst>
                                        </p:cTn>
                                        <p:tgtEl>
                                          <p:spTgt spid="16"/>
                                        </p:tgtEl>
                                        <p:attrNameLst>
                                          <p:attrName>style.visibility</p:attrName>
                                        </p:attrNameLst>
                                      </p:cBhvr>
                                      <p:to>
                                        <p:strVal val="visible"/>
                                      </p:to>
                                    </p:set>
                                    <p:anim calcmode="lin" valueType="num">
                                      <p:cBhvr>
                                        <p:cTn id="54" dur="3000" fill="hold"/>
                                        <p:tgtEl>
                                          <p:spTgt spid="16"/>
                                        </p:tgtEl>
                                        <p:attrNameLst>
                                          <p:attrName>ppt_w</p:attrName>
                                        </p:attrNameLst>
                                      </p:cBhvr>
                                      <p:tavLst>
                                        <p:tav tm="0">
                                          <p:val>
                                            <p:fltVal val="0"/>
                                          </p:val>
                                        </p:tav>
                                        <p:tav tm="100000">
                                          <p:val>
                                            <p:strVal val="#ppt_w"/>
                                          </p:val>
                                        </p:tav>
                                      </p:tavLst>
                                    </p:anim>
                                    <p:anim calcmode="lin" valueType="num">
                                      <p:cBhvr>
                                        <p:cTn id="55" dur="3000" fill="hold"/>
                                        <p:tgtEl>
                                          <p:spTgt spid="16"/>
                                        </p:tgtEl>
                                        <p:attrNameLst>
                                          <p:attrName>ppt_h</p:attrName>
                                        </p:attrNameLst>
                                      </p:cBhvr>
                                      <p:tavLst>
                                        <p:tav tm="0">
                                          <p:val>
                                            <p:fltVal val="0"/>
                                          </p:val>
                                        </p:tav>
                                        <p:tav tm="100000">
                                          <p:val>
                                            <p:strVal val="#ppt_h"/>
                                          </p:val>
                                        </p:tav>
                                      </p:tavLst>
                                    </p:anim>
                                  </p:childTnLst>
                                </p:cTn>
                              </p:par>
                              <p:par>
                                <p:cTn id="56" presetID="23" presetClass="entr" presetSubtype="16" fill="hold" nodeType="withEffect">
                                  <p:stCondLst>
                                    <p:cond delay="0"/>
                                  </p:stCondLst>
                                  <p:childTnLst>
                                    <p:set>
                                      <p:cBhvr>
                                        <p:cTn id="57" dur="1" fill="hold">
                                          <p:stCondLst>
                                            <p:cond delay="0"/>
                                          </p:stCondLst>
                                        </p:cTn>
                                        <p:tgtEl>
                                          <p:spTgt spid="17"/>
                                        </p:tgtEl>
                                        <p:attrNameLst>
                                          <p:attrName>style.visibility</p:attrName>
                                        </p:attrNameLst>
                                      </p:cBhvr>
                                      <p:to>
                                        <p:strVal val="visible"/>
                                      </p:to>
                                    </p:set>
                                    <p:anim calcmode="lin" valueType="num">
                                      <p:cBhvr>
                                        <p:cTn id="58" dur="3000" fill="hold"/>
                                        <p:tgtEl>
                                          <p:spTgt spid="17"/>
                                        </p:tgtEl>
                                        <p:attrNameLst>
                                          <p:attrName>ppt_w</p:attrName>
                                        </p:attrNameLst>
                                      </p:cBhvr>
                                      <p:tavLst>
                                        <p:tav tm="0">
                                          <p:val>
                                            <p:fltVal val="0"/>
                                          </p:val>
                                        </p:tav>
                                        <p:tav tm="100000">
                                          <p:val>
                                            <p:strVal val="#ppt_w"/>
                                          </p:val>
                                        </p:tav>
                                      </p:tavLst>
                                    </p:anim>
                                    <p:anim calcmode="lin" valueType="num">
                                      <p:cBhvr>
                                        <p:cTn id="59" dur="3000" fill="hold"/>
                                        <p:tgtEl>
                                          <p:spTgt spid="17"/>
                                        </p:tgtEl>
                                        <p:attrNameLst>
                                          <p:attrName>ppt_h</p:attrName>
                                        </p:attrNameLst>
                                      </p:cBhvr>
                                      <p:tavLst>
                                        <p:tav tm="0">
                                          <p:val>
                                            <p:fltVal val="0"/>
                                          </p:val>
                                        </p:tav>
                                        <p:tav tm="100000">
                                          <p:val>
                                            <p:strVal val="#ppt_h"/>
                                          </p:val>
                                        </p:tav>
                                      </p:tavLst>
                                    </p:anim>
                                  </p:childTnLst>
                                </p:cTn>
                              </p:par>
                              <p:par>
                                <p:cTn id="60" presetID="23" presetClass="entr" presetSubtype="16" fill="hold" nodeType="withEffect">
                                  <p:stCondLst>
                                    <p:cond delay="0"/>
                                  </p:stCondLst>
                                  <p:childTnLst>
                                    <p:set>
                                      <p:cBhvr>
                                        <p:cTn id="61" dur="1" fill="hold">
                                          <p:stCondLst>
                                            <p:cond delay="0"/>
                                          </p:stCondLst>
                                        </p:cTn>
                                        <p:tgtEl>
                                          <p:spTgt spid="18"/>
                                        </p:tgtEl>
                                        <p:attrNameLst>
                                          <p:attrName>style.visibility</p:attrName>
                                        </p:attrNameLst>
                                      </p:cBhvr>
                                      <p:to>
                                        <p:strVal val="visible"/>
                                      </p:to>
                                    </p:set>
                                    <p:anim calcmode="lin" valueType="num">
                                      <p:cBhvr>
                                        <p:cTn id="62" dur="3000" fill="hold"/>
                                        <p:tgtEl>
                                          <p:spTgt spid="18"/>
                                        </p:tgtEl>
                                        <p:attrNameLst>
                                          <p:attrName>ppt_w</p:attrName>
                                        </p:attrNameLst>
                                      </p:cBhvr>
                                      <p:tavLst>
                                        <p:tav tm="0">
                                          <p:val>
                                            <p:fltVal val="0"/>
                                          </p:val>
                                        </p:tav>
                                        <p:tav tm="100000">
                                          <p:val>
                                            <p:strVal val="#ppt_w"/>
                                          </p:val>
                                        </p:tav>
                                      </p:tavLst>
                                    </p:anim>
                                    <p:anim calcmode="lin" valueType="num">
                                      <p:cBhvr>
                                        <p:cTn id="63" dur="3000" fill="hold"/>
                                        <p:tgtEl>
                                          <p:spTgt spid="18"/>
                                        </p:tgtEl>
                                        <p:attrNameLst>
                                          <p:attrName>ppt_h</p:attrName>
                                        </p:attrNameLst>
                                      </p:cBhvr>
                                      <p:tavLst>
                                        <p:tav tm="0">
                                          <p:val>
                                            <p:fltVal val="0"/>
                                          </p:val>
                                        </p:tav>
                                        <p:tav tm="100000">
                                          <p:val>
                                            <p:strVal val="#ppt_h"/>
                                          </p:val>
                                        </p:tav>
                                      </p:tavLst>
                                    </p:anim>
                                  </p:childTnLst>
                                </p:cTn>
                              </p:par>
                              <p:par>
                                <p:cTn id="64" presetID="23" presetClass="entr" presetSubtype="16" fill="hold" nodeType="withEffect">
                                  <p:stCondLst>
                                    <p:cond delay="0"/>
                                  </p:stCondLst>
                                  <p:childTnLst>
                                    <p:set>
                                      <p:cBhvr>
                                        <p:cTn id="65" dur="1" fill="hold">
                                          <p:stCondLst>
                                            <p:cond delay="0"/>
                                          </p:stCondLst>
                                        </p:cTn>
                                        <p:tgtEl>
                                          <p:spTgt spid="19"/>
                                        </p:tgtEl>
                                        <p:attrNameLst>
                                          <p:attrName>style.visibility</p:attrName>
                                        </p:attrNameLst>
                                      </p:cBhvr>
                                      <p:to>
                                        <p:strVal val="visible"/>
                                      </p:to>
                                    </p:set>
                                    <p:anim calcmode="lin" valueType="num">
                                      <p:cBhvr>
                                        <p:cTn id="66" dur="3000" fill="hold"/>
                                        <p:tgtEl>
                                          <p:spTgt spid="19"/>
                                        </p:tgtEl>
                                        <p:attrNameLst>
                                          <p:attrName>ppt_w</p:attrName>
                                        </p:attrNameLst>
                                      </p:cBhvr>
                                      <p:tavLst>
                                        <p:tav tm="0">
                                          <p:val>
                                            <p:fltVal val="0"/>
                                          </p:val>
                                        </p:tav>
                                        <p:tav tm="100000">
                                          <p:val>
                                            <p:strVal val="#ppt_w"/>
                                          </p:val>
                                        </p:tav>
                                      </p:tavLst>
                                    </p:anim>
                                    <p:anim calcmode="lin" valueType="num">
                                      <p:cBhvr>
                                        <p:cTn id="67" dur="3000" fill="hold"/>
                                        <p:tgtEl>
                                          <p:spTgt spid="19"/>
                                        </p:tgtEl>
                                        <p:attrNameLst>
                                          <p:attrName>ppt_h</p:attrName>
                                        </p:attrNameLst>
                                      </p:cBhvr>
                                      <p:tavLst>
                                        <p:tav tm="0">
                                          <p:val>
                                            <p:fltVal val="0"/>
                                          </p:val>
                                        </p:tav>
                                        <p:tav tm="100000">
                                          <p:val>
                                            <p:strVal val="#ppt_h"/>
                                          </p:val>
                                        </p:tav>
                                      </p:tavLst>
                                    </p:anim>
                                  </p:childTnLst>
                                </p:cTn>
                              </p:par>
                              <p:par>
                                <p:cTn id="68" presetID="23" presetClass="entr" presetSubtype="16" fill="hold" nodeType="withEffect">
                                  <p:stCondLst>
                                    <p:cond delay="0"/>
                                  </p:stCondLst>
                                  <p:childTnLst>
                                    <p:set>
                                      <p:cBhvr>
                                        <p:cTn id="69" dur="1" fill="hold">
                                          <p:stCondLst>
                                            <p:cond delay="0"/>
                                          </p:stCondLst>
                                        </p:cTn>
                                        <p:tgtEl>
                                          <p:spTgt spid="20"/>
                                        </p:tgtEl>
                                        <p:attrNameLst>
                                          <p:attrName>style.visibility</p:attrName>
                                        </p:attrNameLst>
                                      </p:cBhvr>
                                      <p:to>
                                        <p:strVal val="visible"/>
                                      </p:to>
                                    </p:set>
                                    <p:anim calcmode="lin" valueType="num">
                                      <p:cBhvr>
                                        <p:cTn id="70" dur="3000" fill="hold"/>
                                        <p:tgtEl>
                                          <p:spTgt spid="20"/>
                                        </p:tgtEl>
                                        <p:attrNameLst>
                                          <p:attrName>ppt_w</p:attrName>
                                        </p:attrNameLst>
                                      </p:cBhvr>
                                      <p:tavLst>
                                        <p:tav tm="0">
                                          <p:val>
                                            <p:fltVal val="0"/>
                                          </p:val>
                                        </p:tav>
                                        <p:tav tm="100000">
                                          <p:val>
                                            <p:strVal val="#ppt_w"/>
                                          </p:val>
                                        </p:tav>
                                      </p:tavLst>
                                    </p:anim>
                                    <p:anim calcmode="lin" valueType="num">
                                      <p:cBhvr>
                                        <p:cTn id="71" dur="3000" fill="hold"/>
                                        <p:tgtEl>
                                          <p:spTgt spid="20"/>
                                        </p:tgtEl>
                                        <p:attrNameLst>
                                          <p:attrName>ppt_h</p:attrName>
                                        </p:attrNameLst>
                                      </p:cBhvr>
                                      <p:tavLst>
                                        <p:tav tm="0">
                                          <p:val>
                                            <p:fltVal val="0"/>
                                          </p:val>
                                        </p:tav>
                                        <p:tav tm="100000">
                                          <p:val>
                                            <p:strVal val="#ppt_h"/>
                                          </p:val>
                                        </p:tav>
                                      </p:tavLst>
                                    </p:anim>
                                  </p:childTnLst>
                                </p:cTn>
                              </p:par>
                              <p:par>
                                <p:cTn id="72" presetID="23" presetClass="entr" presetSubtype="16" fill="hold" nodeType="withEffect">
                                  <p:stCondLst>
                                    <p:cond delay="0"/>
                                  </p:stCondLst>
                                  <p:childTnLst>
                                    <p:set>
                                      <p:cBhvr>
                                        <p:cTn id="73" dur="1" fill="hold">
                                          <p:stCondLst>
                                            <p:cond delay="0"/>
                                          </p:stCondLst>
                                        </p:cTn>
                                        <p:tgtEl>
                                          <p:spTgt spid="21"/>
                                        </p:tgtEl>
                                        <p:attrNameLst>
                                          <p:attrName>style.visibility</p:attrName>
                                        </p:attrNameLst>
                                      </p:cBhvr>
                                      <p:to>
                                        <p:strVal val="visible"/>
                                      </p:to>
                                    </p:set>
                                    <p:anim calcmode="lin" valueType="num">
                                      <p:cBhvr>
                                        <p:cTn id="74" dur="3000" fill="hold"/>
                                        <p:tgtEl>
                                          <p:spTgt spid="21"/>
                                        </p:tgtEl>
                                        <p:attrNameLst>
                                          <p:attrName>ppt_w</p:attrName>
                                        </p:attrNameLst>
                                      </p:cBhvr>
                                      <p:tavLst>
                                        <p:tav tm="0">
                                          <p:val>
                                            <p:fltVal val="0"/>
                                          </p:val>
                                        </p:tav>
                                        <p:tav tm="100000">
                                          <p:val>
                                            <p:strVal val="#ppt_w"/>
                                          </p:val>
                                        </p:tav>
                                      </p:tavLst>
                                    </p:anim>
                                    <p:anim calcmode="lin" valueType="num">
                                      <p:cBhvr>
                                        <p:cTn id="75" dur="3000" fill="hold"/>
                                        <p:tgtEl>
                                          <p:spTgt spid="21"/>
                                        </p:tgtEl>
                                        <p:attrNameLst>
                                          <p:attrName>ppt_h</p:attrName>
                                        </p:attrNameLst>
                                      </p:cBhvr>
                                      <p:tavLst>
                                        <p:tav tm="0">
                                          <p:val>
                                            <p:fltVal val="0"/>
                                          </p:val>
                                        </p:tav>
                                        <p:tav tm="100000">
                                          <p:val>
                                            <p:strVal val="#ppt_h"/>
                                          </p:val>
                                        </p:tav>
                                      </p:tavLst>
                                    </p:anim>
                                  </p:childTnLst>
                                </p:cTn>
                              </p:par>
                              <p:par>
                                <p:cTn id="76" presetID="23" presetClass="entr" presetSubtype="16" fill="hold" nodeType="withEffect">
                                  <p:stCondLst>
                                    <p:cond delay="0"/>
                                  </p:stCondLst>
                                  <p:childTnLst>
                                    <p:set>
                                      <p:cBhvr>
                                        <p:cTn id="77" dur="1" fill="hold">
                                          <p:stCondLst>
                                            <p:cond delay="0"/>
                                          </p:stCondLst>
                                        </p:cTn>
                                        <p:tgtEl>
                                          <p:spTgt spid="22"/>
                                        </p:tgtEl>
                                        <p:attrNameLst>
                                          <p:attrName>style.visibility</p:attrName>
                                        </p:attrNameLst>
                                      </p:cBhvr>
                                      <p:to>
                                        <p:strVal val="visible"/>
                                      </p:to>
                                    </p:set>
                                    <p:anim calcmode="lin" valueType="num">
                                      <p:cBhvr>
                                        <p:cTn id="78" dur="3000" fill="hold"/>
                                        <p:tgtEl>
                                          <p:spTgt spid="22"/>
                                        </p:tgtEl>
                                        <p:attrNameLst>
                                          <p:attrName>ppt_w</p:attrName>
                                        </p:attrNameLst>
                                      </p:cBhvr>
                                      <p:tavLst>
                                        <p:tav tm="0">
                                          <p:val>
                                            <p:fltVal val="0"/>
                                          </p:val>
                                        </p:tav>
                                        <p:tav tm="100000">
                                          <p:val>
                                            <p:strVal val="#ppt_w"/>
                                          </p:val>
                                        </p:tav>
                                      </p:tavLst>
                                    </p:anim>
                                    <p:anim calcmode="lin" valueType="num">
                                      <p:cBhvr>
                                        <p:cTn id="79" dur="3000" fill="hold"/>
                                        <p:tgtEl>
                                          <p:spTgt spid="22"/>
                                        </p:tgtEl>
                                        <p:attrNameLst>
                                          <p:attrName>ppt_h</p:attrName>
                                        </p:attrNameLst>
                                      </p:cBhvr>
                                      <p:tavLst>
                                        <p:tav tm="0">
                                          <p:val>
                                            <p:fltVal val="0"/>
                                          </p:val>
                                        </p:tav>
                                        <p:tav tm="100000">
                                          <p:val>
                                            <p:strVal val="#ppt_h"/>
                                          </p:val>
                                        </p:tav>
                                      </p:tavLst>
                                    </p:anim>
                                  </p:childTnLst>
                                </p:cTn>
                              </p:par>
                              <p:par>
                                <p:cTn id="80" presetID="23" presetClass="entr" presetSubtype="16" fill="hold" nodeType="withEffect">
                                  <p:stCondLst>
                                    <p:cond delay="0"/>
                                  </p:stCondLst>
                                  <p:childTnLst>
                                    <p:set>
                                      <p:cBhvr>
                                        <p:cTn id="81" dur="1" fill="hold">
                                          <p:stCondLst>
                                            <p:cond delay="0"/>
                                          </p:stCondLst>
                                        </p:cTn>
                                        <p:tgtEl>
                                          <p:spTgt spid="23"/>
                                        </p:tgtEl>
                                        <p:attrNameLst>
                                          <p:attrName>style.visibility</p:attrName>
                                        </p:attrNameLst>
                                      </p:cBhvr>
                                      <p:to>
                                        <p:strVal val="visible"/>
                                      </p:to>
                                    </p:set>
                                    <p:anim calcmode="lin" valueType="num">
                                      <p:cBhvr>
                                        <p:cTn id="82" dur="3000" fill="hold"/>
                                        <p:tgtEl>
                                          <p:spTgt spid="23"/>
                                        </p:tgtEl>
                                        <p:attrNameLst>
                                          <p:attrName>ppt_w</p:attrName>
                                        </p:attrNameLst>
                                      </p:cBhvr>
                                      <p:tavLst>
                                        <p:tav tm="0">
                                          <p:val>
                                            <p:fltVal val="0"/>
                                          </p:val>
                                        </p:tav>
                                        <p:tav tm="100000">
                                          <p:val>
                                            <p:strVal val="#ppt_w"/>
                                          </p:val>
                                        </p:tav>
                                      </p:tavLst>
                                    </p:anim>
                                    <p:anim calcmode="lin" valueType="num">
                                      <p:cBhvr>
                                        <p:cTn id="83" dur="3000" fill="hold"/>
                                        <p:tgtEl>
                                          <p:spTgt spid="23"/>
                                        </p:tgtEl>
                                        <p:attrNameLst>
                                          <p:attrName>ppt_h</p:attrName>
                                        </p:attrNameLst>
                                      </p:cBhvr>
                                      <p:tavLst>
                                        <p:tav tm="0">
                                          <p:val>
                                            <p:fltVal val="0"/>
                                          </p:val>
                                        </p:tav>
                                        <p:tav tm="100000">
                                          <p:val>
                                            <p:strVal val="#ppt_h"/>
                                          </p:val>
                                        </p:tav>
                                      </p:tavLst>
                                    </p:anim>
                                  </p:childTnLst>
                                </p:cTn>
                              </p:par>
                              <p:par>
                                <p:cTn id="84" presetID="23" presetClass="entr" presetSubtype="16" fill="hold" nodeType="withEffect">
                                  <p:stCondLst>
                                    <p:cond delay="0"/>
                                  </p:stCondLst>
                                  <p:childTnLst>
                                    <p:set>
                                      <p:cBhvr>
                                        <p:cTn id="85" dur="1" fill="hold">
                                          <p:stCondLst>
                                            <p:cond delay="0"/>
                                          </p:stCondLst>
                                        </p:cTn>
                                        <p:tgtEl>
                                          <p:spTgt spid="24"/>
                                        </p:tgtEl>
                                        <p:attrNameLst>
                                          <p:attrName>style.visibility</p:attrName>
                                        </p:attrNameLst>
                                      </p:cBhvr>
                                      <p:to>
                                        <p:strVal val="visible"/>
                                      </p:to>
                                    </p:set>
                                    <p:anim calcmode="lin" valueType="num">
                                      <p:cBhvr>
                                        <p:cTn id="86" dur="3000" fill="hold"/>
                                        <p:tgtEl>
                                          <p:spTgt spid="24"/>
                                        </p:tgtEl>
                                        <p:attrNameLst>
                                          <p:attrName>ppt_w</p:attrName>
                                        </p:attrNameLst>
                                      </p:cBhvr>
                                      <p:tavLst>
                                        <p:tav tm="0">
                                          <p:val>
                                            <p:fltVal val="0"/>
                                          </p:val>
                                        </p:tav>
                                        <p:tav tm="100000">
                                          <p:val>
                                            <p:strVal val="#ppt_w"/>
                                          </p:val>
                                        </p:tav>
                                      </p:tavLst>
                                    </p:anim>
                                    <p:anim calcmode="lin" valueType="num">
                                      <p:cBhvr>
                                        <p:cTn id="87" dur="3000" fill="hold"/>
                                        <p:tgtEl>
                                          <p:spTgt spid="24"/>
                                        </p:tgtEl>
                                        <p:attrNameLst>
                                          <p:attrName>ppt_h</p:attrName>
                                        </p:attrNameLst>
                                      </p:cBhvr>
                                      <p:tavLst>
                                        <p:tav tm="0">
                                          <p:val>
                                            <p:fltVal val="0"/>
                                          </p:val>
                                        </p:tav>
                                        <p:tav tm="100000">
                                          <p:val>
                                            <p:strVal val="#ppt_h"/>
                                          </p:val>
                                        </p:tav>
                                      </p:tavLst>
                                    </p:anim>
                                  </p:childTnLst>
                                </p:cTn>
                              </p:par>
                              <p:par>
                                <p:cTn id="88" presetID="23" presetClass="entr" presetSubtype="16" fill="hold" nodeType="withEffect">
                                  <p:stCondLst>
                                    <p:cond delay="0"/>
                                  </p:stCondLst>
                                  <p:childTnLst>
                                    <p:set>
                                      <p:cBhvr>
                                        <p:cTn id="89" dur="1" fill="hold">
                                          <p:stCondLst>
                                            <p:cond delay="0"/>
                                          </p:stCondLst>
                                        </p:cTn>
                                        <p:tgtEl>
                                          <p:spTgt spid="25"/>
                                        </p:tgtEl>
                                        <p:attrNameLst>
                                          <p:attrName>style.visibility</p:attrName>
                                        </p:attrNameLst>
                                      </p:cBhvr>
                                      <p:to>
                                        <p:strVal val="visible"/>
                                      </p:to>
                                    </p:set>
                                    <p:anim calcmode="lin" valueType="num">
                                      <p:cBhvr>
                                        <p:cTn id="90" dur="3000" fill="hold"/>
                                        <p:tgtEl>
                                          <p:spTgt spid="25"/>
                                        </p:tgtEl>
                                        <p:attrNameLst>
                                          <p:attrName>ppt_w</p:attrName>
                                        </p:attrNameLst>
                                      </p:cBhvr>
                                      <p:tavLst>
                                        <p:tav tm="0">
                                          <p:val>
                                            <p:fltVal val="0"/>
                                          </p:val>
                                        </p:tav>
                                        <p:tav tm="100000">
                                          <p:val>
                                            <p:strVal val="#ppt_w"/>
                                          </p:val>
                                        </p:tav>
                                      </p:tavLst>
                                    </p:anim>
                                    <p:anim calcmode="lin" valueType="num">
                                      <p:cBhvr>
                                        <p:cTn id="91" dur="3000" fill="hold"/>
                                        <p:tgtEl>
                                          <p:spTgt spid="25"/>
                                        </p:tgtEl>
                                        <p:attrNameLst>
                                          <p:attrName>ppt_h</p:attrName>
                                        </p:attrNameLst>
                                      </p:cBhvr>
                                      <p:tavLst>
                                        <p:tav tm="0">
                                          <p:val>
                                            <p:fltVal val="0"/>
                                          </p:val>
                                        </p:tav>
                                        <p:tav tm="100000">
                                          <p:val>
                                            <p:strVal val="#ppt_h"/>
                                          </p:val>
                                        </p:tav>
                                      </p:tavLst>
                                    </p:anim>
                                  </p:childTnLst>
                                </p:cTn>
                              </p:par>
                              <p:par>
                                <p:cTn id="92" presetID="23" presetClass="entr" presetSubtype="16" fill="hold" nodeType="withEffect">
                                  <p:stCondLst>
                                    <p:cond delay="0"/>
                                  </p:stCondLst>
                                  <p:childTnLst>
                                    <p:set>
                                      <p:cBhvr>
                                        <p:cTn id="93" dur="1" fill="hold">
                                          <p:stCondLst>
                                            <p:cond delay="0"/>
                                          </p:stCondLst>
                                        </p:cTn>
                                        <p:tgtEl>
                                          <p:spTgt spid="26"/>
                                        </p:tgtEl>
                                        <p:attrNameLst>
                                          <p:attrName>style.visibility</p:attrName>
                                        </p:attrNameLst>
                                      </p:cBhvr>
                                      <p:to>
                                        <p:strVal val="visible"/>
                                      </p:to>
                                    </p:set>
                                    <p:anim calcmode="lin" valueType="num">
                                      <p:cBhvr>
                                        <p:cTn id="94" dur="3000" fill="hold"/>
                                        <p:tgtEl>
                                          <p:spTgt spid="26"/>
                                        </p:tgtEl>
                                        <p:attrNameLst>
                                          <p:attrName>ppt_w</p:attrName>
                                        </p:attrNameLst>
                                      </p:cBhvr>
                                      <p:tavLst>
                                        <p:tav tm="0">
                                          <p:val>
                                            <p:fltVal val="0"/>
                                          </p:val>
                                        </p:tav>
                                        <p:tav tm="100000">
                                          <p:val>
                                            <p:strVal val="#ppt_w"/>
                                          </p:val>
                                        </p:tav>
                                      </p:tavLst>
                                    </p:anim>
                                    <p:anim calcmode="lin" valueType="num">
                                      <p:cBhvr>
                                        <p:cTn id="95" dur="3000" fill="hold"/>
                                        <p:tgtEl>
                                          <p:spTgt spid="26"/>
                                        </p:tgtEl>
                                        <p:attrNameLst>
                                          <p:attrName>ppt_h</p:attrName>
                                        </p:attrNameLst>
                                      </p:cBhvr>
                                      <p:tavLst>
                                        <p:tav tm="0">
                                          <p:val>
                                            <p:fltVal val="0"/>
                                          </p:val>
                                        </p:tav>
                                        <p:tav tm="100000">
                                          <p:val>
                                            <p:strVal val="#ppt_h"/>
                                          </p:val>
                                        </p:tav>
                                      </p:tavLst>
                                    </p:anim>
                                  </p:childTnLst>
                                </p:cTn>
                              </p:par>
                              <p:par>
                                <p:cTn id="96" presetID="23" presetClass="entr" presetSubtype="16" fill="hold" nodeType="withEffect">
                                  <p:stCondLst>
                                    <p:cond delay="0"/>
                                  </p:stCondLst>
                                  <p:childTnLst>
                                    <p:set>
                                      <p:cBhvr>
                                        <p:cTn id="97" dur="1" fill="hold">
                                          <p:stCondLst>
                                            <p:cond delay="0"/>
                                          </p:stCondLst>
                                        </p:cTn>
                                        <p:tgtEl>
                                          <p:spTgt spid="27"/>
                                        </p:tgtEl>
                                        <p:attrNameLst>
                                          <p:attrName>style.visibility</p:attrName>
                                        </p:attrNameLst>
                                      </p:cBhvr>
                                      <p:to>
                                        <p:strVal val="visible"/>
                                      </p:to>
                                    </p:set>
                                    <p:anim calcmode="lin" valueType="num">
                                      <p:cBhvr>
                                        <p:cTn id="98" dur="3000" fill="hold"/>
                                        <p:tgtEl>
                                          <p:spTgt spid="27"/>
                                        </p:tgtEl>
                                        <p:attrNameLst>
                                          <p:attrName>ppt_w</p:attrName>
                                        </p:attrNameLst>
                                      </p:cBhvr>
                                      <p:tavLst>
                                        <p:tav tm="0">
                                          <p:val>
                                            <p:fltVal val="0"/>
                                          </p:val>
                                        </p:tav>
                                        <p:tav tm="100000">
                                          <p:val>
                                            <p:strVal val="#ppt_w"/>
                                          </p:val>
                                        </p:tav>
                                      </p:tavLst>
                                    </p:anim>
                                    <p:anim calcmode="lin" valueType="num">
                                      <p:cBhvr>
                                        <p:cTn id="99" dur="3000" fill="hold"/>
                                        <p:tgtEl>
                                          <p:spTgt spid="27"/>
                                        </p:tgtEl>
                                        <p:attrNameLst>
                                          <p:attrName>ppt_h</p:attrName>
                                        </p:attrNameLst>
                                      </p:cBhvr>
                                      <p:tavLst>
                                        <p:tav tm="0">
                                          <p:val>
                                            <p:fltVal val="0"/>
                                          </p:val>
                                        </p:tav>
                                        <p:tav tm="100000">
                                          <p:val>
                                            <p:strVal val="#ppt_h"/>
                                          </p:val>
                                        </p:tav>
                                      </p:tavLst>
                                    </p:anim>
                                  </p:childTnLst>
                                </p:cTn>
                              </p:par>
                              <p:par>
                                <p:cTn id="100" presetID="23" presetClass="entr" presetSubtype="16" fill="hold" nodeType="withEffect">
                                  <p:stCondLst>
                                    <p:cond delay="0"/>
                                  </p:stCondLst>
                                  <p:childTnLst>
                                    <p:set>
                                      <p:cBhvr>
                                        <p:cTn id="101" dur="1" fill="hold">
                                          <p:stCondLst>
                                            <p:cond delay="0"/>
                                          </p:stCondLst>
                                        </p:cTn>
                                        <p:tgtEl>
                                          <p:spTgt spid="28"/>
                                        </p:tgtEl>
                                        <p:attrNameLst>
                                          <p:attrName>style.visibility</p:attrName>
                                        </p:attrNameLst>
                                      </p:cBhvr>
                                      <p:to>
                                        <p:strVal val="visible"/>
                                      </p:to>
                                    </p:set>
                                    <p:anim calcmode="lin" valueType="num">
                                      <p:cBhvr>
                                        <p:cTn id="102" dur="3000" fill="hold"/>
                                        <p:tgtEl>
                                          <p:spTgt spid="28"/>
                                        </p:tgtEl>
                                        <p:attrNameLst>
                                          <p:attrName>ppt_w</p:attrName>
                                        </p:attrNameLst>
                                      </p:cBhvr>
                                      <p:tavLst>
                                        <p:tav tm="0">
                                          <p:val>
                                            <p:fltVal val="0"/>
                                          </p:val>
                                        </p:tav>
                                        <p:tav tm="100000">
                                          <p:val>
                                            <p:strVal val="#ppt_w"/>
                                          </p:val>
                                        </p:tav>
                                      </p:tavLst>
                                    </p:anim>
                                    <p:anim calcmode="lin" valueType="num">
                                      <p:cBhvr>
                                        <p:cTn id="103" dur="3000" fill="hold"/>
                                        <p:tgtEl>
                                          <p:spTgt spid="28"/>
                                        </p:tgtEl>
                                        <p:attrNameLst>
                                          <p:attrName>ppt_h</p:attrName>
                                        </p:attrNameLst>
                                      </p:cBhvr>
                                      <p:tavLst>
                                        <p:tav tm="0">
                                          <p:val>
                                            <p:fltVal val="0"/>
                                          </p:val>
                                        </p:tav>
                                        <p:tav tm="100000">
                                          <p:val>
                                            <p:strVal val="#ppt_h"/>
                                          </p:val>
                                        </p:tav>
                                      </p:tavLst>
                                    </p:anim>
                                  </p:childTnLst>
                                </p:cTn>
                              </p:par>
                              <p:par>
                                <p:cTn id="104" presetID="23" presetClass="entr" presetSubtype="16" fill="hold" nodeType="withEffect">
                                  <p:stCondLst>
                                    <p:cond delay="0"/>
                                  </p:stCondLst>
                                  <p:childTnLst>
                                    <p:set>
                                      <p:cBhvr>
                                        <p:cTn id="105" dur="1" fill="hold">
                                          <p:stCondLst>
                                            <p:cond delay="0"/>
                                          </p:stCondLst>
                                        </p:cTn>
                                        <p:tgtEl>
                                          <p:spTgt spid="29"/>
                                        </p:tgtEl>
                                        <p:attrNameLst>
                                          <p:attrName>style.visibility</p:attrName>
                                        </p:attrNameLst>
                                      </p:cBhvr>
                                      <p:to>
                                        <p:strVal val="visible"/>
                                      </p:to>
                                    </p:set>
                                    <p:anim calcmode="lin" valueType="num">
                                      <p:cBhvr>
                                        <p:cTn id="106" dur="3000" fill="hold"/>
                                        <p:tgtEl>
                                          <p:spTgt spid="29"/>
                                        </p:tgtEl>
                                        <p:attrNameLst>
                                          <p:attrName>ppt_w</p:attrName>
                                        </p:attrNameLst>
                                      </p:cBhvr>
                                      <p:tavLst>
                                        <p:tav tm="0">
                                          <p:val>
                                            <p:fltVal val="0"/>
                                          </p:val>
                                        </p:tav>
                                        <p:tav tm="100000">
                                          <p:val>
                                            <p:strVal val="#ppt_w"/>
                                          </p:val>
                                        </p:tav>
                                      </p:tavLst>
                                    </p:anim>
                                    <p:anim calcmode="lin" valueType="num">
                                      <p:cBhvr>
                                        <p:cTn id="107" dur="3000" fill="hold"/>
                                        <p:tgtEl>
                                          <p:spTgt spid="29"/>
                                        </p:tgtEl>
                                        <p:attrNameLst>
                                          <p:attrName>ppt_h</p:attrName>
                                        </p:attrNameLst>
                                      </p:cBhvr>
                                      <p:tavLst>
                                        <p:tav tm="0">
                                          <p:val>
                                            <p:fltVal val="0"/>
                                          </p:val>
                                        </p:tav>
                                        <p:tav tm="100000">
                                          <p:val>
                                            <p:strVal val="#ppt_h"/>
                                          </p:val>
                                        </p:tav>
                                      </p:tavLst>
                                    </p:anim>
                                  </p:childTnLst>
                                </p:cTn>
                              </p:par>
                              <p:par>
                                <p:cTn id="108" presetID="23" presetClass="entr" presetSubtype="16" fill="hold" nodeType="withEffect">
                                  <p:stCondLst>
                                    <p:cond delay="0"/>
                                  </p:stCondLst>
                                  <p:childTnLst>
                                    <p:set>
                                      <p:cBhvr>
                                        <p:cTn id="109" dur="1" fill="hold">
                                          <p:stCondLst>
                                            <p:cond delay="0"/>
                                          </p:stCondLst>
                                        </p:cTn>
                                        <p:tgtEl>
                                          <p:spTgt spid="30"/>
                                        </p:tgtEl>
                                        <p:attrNameLst>
                                          <p:attrName>style.visibility</p:attrName>
                                        </p:attrNameLst>
                                      </p:cBhvr>
                                      <p:to>
                                        <p:strVal val="visible"/>
                                      </p:to>
                                    </p:set>
                                    <p:anim calcmode="lin" valueType="num">
                                      <p:cBhvr>
                                        <p:cTn id="110" dur="3000" fill="hold"/>
                                        <p:tgtEl>
                                          <p:spTgt spid="30"/>
                                        </p:tgtEl>
                                        <p:attrNameLst>
                                          <p:attrName>ppt_w</p:attrName>
                                        </p:attrNameLst>
                                      </p:cBhvr>
                                      <p:tavLst>
                                        <p:tav tm="0">
                                          <p:val>
                                            <p:fltVal val="0"/>
                                          </p:val>
                                        </p:tav>
                                        <p:tav tm="100000">
                                          <p:val>
                                            <p:strVal val="#ppt_w"/>
                                          </p:val>
                                        </p:tav>
                                      </p:tavLst>
                                    </p:anim>
                                    <p:anim calcmode="lin" valueType="num">
                                      <p:cBhvr>
                                        <p:cTn id="111" dur="3000" fill="hold"/>
                                        <p:tgtEl>
                                          <p:spTgt spid="30"/>
                                        </p:tgtEl>
                                        <p:attrNameLst>
                                          <p:attrName>ppt_h</p:attrName>
                                        </p:attrNameLst>
                                      </p:cBhvr>
                                      <p:tavLst>
                                        <p:tav tm="0">
                                          <p:val>
                                            <p:fltVal val="0"/>
                                          </p:val>
                                        </p:tav>
                                        <p:tav tm="100000">
                                          <p:val>
                                            <p:strVal val="#ppt_h"/>
                                          </p:val>
                                        </p:tav>
                                      </p:tavLst>
                                    </p:anim>
                                  </p:childTnLst>
                                </p:cTn>
                              </p:par>
                              <p:par>
                                <p:cTn id="112" presetID="23" presetClass="entr" presetSubtype="16" fill="hold" nodeType="withEffect">
                                  <p:stCondLst>
                                    <p:cond delay="0"/>
                                  </p:stCondLst>
                                  <p:childTnLst>
                                    <p:set>
                                      <p:cBhvr>
                                        <p:cTn id="113" dur="1" fill="hold">
                                          <p:stCondLst>
                                            <p:cond delay="0"/>
                                          </p:stCondLst>
                                        </p:cTn>
                                        <p:tgtEl>
                                          <p:spTgt spid="31"/>
                                        </p:tgtEl>
                                        <p:attrNameLst>
                                          <p:attrName>style.visibility</p:attrName>
                                        </p:attrNameLst>
                                      </p:cBhvr>
                                      <p:to>
                                        <p:strVal val="visible"/>
                                      </p:to>
                                    </p:set>
                                    <p:anim calcmode="lin" valueType="num">
                                      <p:cBhvr>
                                        <p:cTn id="114" dur="3000" fill="hold"/>
                                        <p:tgtEl>
                                          <p:spTgt spid="31"/>
                                        </p:tgtEl>
                                        <p:attrNameLst>
                                          <p:attrName>ppt_w</p:attrName>
                                        </p:attrNameLst>
                                      </p:cBhvr>
                                      <p:tavLst>
                                        <p:tav tm="0">
                                          <p:val>
                                            <p:fltVal val="0"/>
                                          </p:val>
                                        </p:tav>
                                        <p:tav tm="100000">
                                          <p:val>
                                            <p:strVal val="#ppt_w"/>
                                          </p:val>
                                        </p:tav>
                                      </p:tavLst>
                                    </p:anim>
                                    <p:anim calcmode="lin" valueType="num">
                                      <p:cBhvr>
                                        <p:cTn id="115" dur="3000" fill="hold"/>
                                        <p:tgtEl>
                                          <p:spTgt spid="31"/>
                                        </p:tgtEl>
                                        <p:attrNameLst>
                                          <p:attrName>ppt_h</p:attrName>
                                        </p:attrNameLst>
                                      </p:cBhvr>
                                      <p:tavLst>
                                        <p:tav tm="0">
                                          <p:val>
                                            <p:fltVal val="0"/>
                                          </p:val>
                                        </p:tav>
                                        <p:tav tm="100000">
                                          <p:val>
                                            <p:strVal val="#ppt_h"/>
                                          </p:val>
                                        </p:tav>
                                      </p:tavLst>
                                    </p:anim>
                                  </p:childTnLst>
                                </p:cTn>
                              </p:par>
                              <p:par>
                                <p:cTn id="116" presetID="23" presetClass="entr" presetSubtype="16" fill="hold" nodeType="withEffect">
                                  <p:stCondLst>
                                    <p:cond delay="0"/>
                                  </p:stCondLst>
                                  <p:childTnLst>
                                    <p:set>
                                      <p:cBhvr>
                                        <p:cTn id="117" dur="1" fill="hold">
                                          <p:stCondLst>
                                            <p:cond delay="0"/>
                                          </p:stCondLst>
                                        </p:cTn>
                                        <p:tgtEl>
                                          <p:spTgt spid="32"/>
                                        </p:tgtEl>
                                        <p:attrNameLst>
                                          <p:attrName>style.visibility</p:attrName>
                                        </p:attrNameLst>
                                      </p:cBhvr>
                                      <p:to>
                                        <p:strVal val="visible"/>
                                      </p:to>
                                    </p:set>
                                    <p:anim calcmode="lin" valueType="num">
                                      <p:cBhvr>
                                        <p:cTn id="118" dur="3000" fill="hold"/>
                                        <p:tgtEl>
                                          <p:spTgt spid="32"/>
                                        </p:tgtEl>
                                        <p:attrNameLst>
                                          <p:attrName>ppt_w</p:attrName>
                                        </p:attrNameLst>
                                      </p:cBhvr>
                                      <p:tavLst>
                                        <p:tav tm="0">
                                          <p:val>
                                            <p:fltVal val="0"/>
                                          </p:val>
                                        </p:tav>
                                        <p:tav tm="100000">
                                          <p:val>
                                            <p:strVal val="#ppt_w"/>
                                          </p:val>
                                        </p:tav>
                                      </p:tavLst>
                                    </p:anim>
                                    <p:anim calcmode="lin" valueType="num">
                                      <p:cBhvr>
                                        <p:cTn id="119" dur="3000" fill="hold"/>
                                        <p:tgtEl>
                                          <p:spTgt spid="32"/>
                                        </p:tgtEl>
                                        <p:attrNameLst>
                                          <p:attrName>ppt_h</p:attrName>
                                        </p:attrNameLst>
                                      </p:cBhvr>
                                      <p:tavLst>
                                        <p:tav tm="0">
                                          <p:val>
                                            <p:fltVal val="0"/>
                                          </p:val>
                                        </p:tav>
                                        <p:tav tm="100000">
                                          <p:val>
                                            <p:strVal val="#ppt_h"/>
                                          </p:val>
                                        </p:tav>
                                      </p:tavLst>
                                    </p:anim>
                                  </p:childTnLst>
                                </p:cTn>
                              </p:par>
                              <p:par>
                                <p:cTn id="120" presetID="23" presetClass="entr" presetSubtype="16" fill="hold" nodeType="withEffect">
                                  <p:stCondLst>
                                    <p:cond delay="0"/>
                                  </p:stCondLst>
                                  <p:childTnLst>
                                    <p:set>
                                      <p:cBhvr>
                                        <p:cTn id="121" dur="1" fill="hold">
                                          <p:stCondLst>
                                            <p:cond delay="0"/>
                                          </p:stCondLst>
                                        </p:cTn>
                                        <p:tgtEl>
                                          <p:spTgt spid="33"/>
                                        </p:tgtEl>
                                        <p:attrNameLst>
                                          <p:attrName>style.visibility</p:attrName>
                                        </p:attrNameLst>
                                      </p:cBhvr>
                                      <p:to>
                                        <p:strVal val="visible"/>
                                      </p:to>
                                    </p:set>
                                    <p:anim calcmode="lin" valueType="num">
                                      <p:cBhvr>
                                        <p:cTn id="122" dur="3000" fill="hold"/>
                                        <p:tgtEl>
                                          <p:spTgt spid="33"/>
                                        </p:tgtEl>
                                        <p:attrNameLst>
                                          <p:attrName>ppt_w</p:attrName>
                                        </p:attrNameLst>
                                      </p:cBhvr>
                                      <p:tavLst>
                                        <p:tav tm="0">
                                          <p:val>
                                            <p:fltVal val="0"/>
                                          </p:val>
                                        </p:tav>
                                        <p:tav tm="100000">
                                          <p:val>
                                            <p:strVal val="#ppt_w"/>
                                          </p:val>
                                        </p:tav>
                                      </p:tavLst>
                                    </p:anim>
                                    <p:anim calcmode="lin" valueType="num">
                                      <p:cBhvr>
                                        <p:cTn id="123" dur="3000" fill="hold"/>
                                        <p:tgtEl>
                                          <p:spTgt spid="33"/>
                                        </p:tgtEl>
                                        <p:attrNameLst>
                                          <p:attrName>ppt_h</p:attrName>
                                        </p:attrNameLst>
                                      </p:cBhvr>
                                      <p:tavLst>
                                        <p:tav tm="0">
                                          <p:val>
                                            <p:fltVal val="0"/>
                                          </p:val>
                                        </p:tav>
                                        <p:tav tm="100000">
                                          <p:val>
                                            <p:strVal val="#ppt_h"/>
                                          </p:val>
                                        </p:tav>
                                      </p:tavLst>
                                    </p:anim>
                                  </p:childTnLst>
                                </p:cTn>
                              </p:par>
                              <p:par>
                                <p:cTn id="124" presetID="23" presetClass="entr" presetSubtype="16" fill="hold" nodeType="withEffect">
                                  <p:stCondLst>
                                    <p:cond delay="0"/>
                                  </p:stCondLst>
                                  <p:childTnLst>
                                    <p:set>
                                      <p:cBhvr>
                                        <p:cTn id="125" dur="1" fill="hold">
                                          <p:stCondLst>
                                            <p:cond delay="0"/>
                                          </p:stCondLst>
                                        </p:cTn>
                                        <p:tgtEl>
                                          <p:spTgt spid="34"/>
                                        </p:tgtEl>
                                        <p:attrNameLst>
                                          <p:attrName>style.visibility</p:attrName>
                                        </p:attrNameLst>
                                      </p:cBhvr>
                                      <p:to>
                                        <p:strVal val="visible"/>
                                      </p:to>
                                    </p:set>
                                    <p:anim calcmode="lin" valueType="num">
                                      <p:cBhvr>
                                        <p:cTn id="126" dur="3000" fill="hold"/>
                                        <p:tgtEl>
                                          <p:spTgt spid="34"/>
                                        </p:tgtEl>
                                        <p:attrNameLst>
                                          <p:attrName>ppt_w</p:attrName>
                                        </p:attrNameLst>
                                      </p:cBhvr>
                                      <p:tavLst>
                                        <p:tav tm="0">
                                          <p:val>
                                            <p:fltVal val="0"/>
                                          </p:val>
                                        </p:tav>
                                        <p:tav tm="100000">
                                          <p:val>
                                            <p:strVal val="#ppt_w"/>
                                          </p:val>
                                        </p:tav>
                                      </p:tavLst>
                                    </p:anim>
                                    <p:anim calcmode="lin" valueType="num">
                                      <p:cBhvr>
                                        <p:cTn id="127" dur="3000" fill="hold"/>
                                        <p:tgtEl>
                                          <p:spTgt spid="34"/>
                                        </p:tgtEl>
                                        <p:attrNameLst>
                                          <p:attrName>ppt_h</p:attrName>
                                        </p:attrNameLst>
                                      </p:cBhvr>
                                      <p:tavLst>
                                        <p:tav tm="0">
                                          <p:val>
                                            <p:fltVal val="0"/>
                                          </p:val>
                                        </p:tav>
                                        <p:tav tm="100000">
                                          <p:val>
                                            <p:strVal val="#ppt_h"/>
                                          </p:val>
                                        </p:tav>
                                      </p:tavLst>
                                    </p:anim>
                                  </p:childTnLst>
                                </p:cTn>
                              </p:par>
                              <p:par>
                                <p:cTn id="128" presetID="23" presetClass="entr" presetSubtype="16" fill="hold" nodeType="withEffect">
                                  <p:stCondLst>
                                    <p:cond delay="0"/>
                                  </p:stCondLst>
                                  <p:childTnLst>
                                    <p:set>
                                      <p:cBhvr>
                                        <p:cTn id="129" dur="1" fill="hold">
                                          <p:stCondLst>
                                            <p:cond delay="0"/>
                                          </p:stCondLst>
                                        </p:cTn>
                                        <p:tgtEl>
                                          <p:spTgt spid="35"/>
                                        </p:tgtEl>
                                        <p:attrNameLst>
                                          <p:attrName>style.visibility</p:attrName>
                                        </p:attrNameLst>
                                      </p:cBhvr>
                                      <p:to>
                                        <p:strVal val="visible"/>
                                      </p:to>
                                    </p:set>
                                    <p:anim calcmode="lin" valueType="num">
                                      <p:cBhvr>
                                        <p:cTn id="130" dur="3000" fill="hold"/>
                                        <p:tgtEl>
                                          <p:spTgt spid="35"/>
                                        </p:tgtEl>
                                        <p:attrNameLst>
                                          <p:attrName>ppt_w</p:attrName>
                                        </p:attrNameLst>
                                      </p:cBhvr>
                                      <p:tavLst>
                                        <p:tav tm="0">
                                          <p:val>
                                            <p:fltVal val="0"/>
                                          </p:val>
                                        </p:tav>
                                        <p:tav tm="100000">
                                          <p:val>
                                            <p:strVal val="#ppt_w"/>
                                          </p:val>
                                        </p:tav>
                                      </p:tavLst>
                                    </p:anim>
                                    <p:anim calcmode="lin" valueType="num">
                                      <p:cBhvr>
                                        <p:cTn id="131" dur="3000" fill="hold"/>
                                        <p:tgtEl>
                                          <p:spTgt spid="35"/>
                                        </p:tgtEl>
                                        <p:attrNameLst>
                                          <p:attrName>ppt_h</p:attrName>
                                        </p:attrNameLst>
                                      </p:cBhvr>
                                      <p:tavLst>
                                        <p:tav tm="0">
                                          <p:val>
                                            <p:fltVal val="0"/>
                                          </p:val>
                                        </p:tav>
                                        <p:tav tm="100000">
                                          <p:val>
                                            <p:strVal val="#ppt_h"/>
                                          </p:val>
                                        </p:tav>
                                      </p:tavLst>
                                    </p:anim>
                                  </p:childTnLst>
                                </p:cTn>
                              </p:par>
                              <p:par>
                                <p:cTn id="132" presetID="23" presetClass="entr" presetSubtype="16" fill="hold" nodeType="withEffect">
                                  <p:stCondLst>
                                    <p:cond delay="0"/>
                                  </p:stCondLst>
                                  <p:childTnLst>
                                    <p:set>
                                      <p:cBhvr>
                                        <p:cTn id="133" dur="1" fill="hold">
                                          <p:stCondLst>
                                            <p:cond delay="0"/>
                                          </p:stCondLst>
                                        </p:cTn>
                                        <p:tgtEl>
                                          <p:spTgt spid="36"/>
                                        </p:tgtEl>
                                        <p:attrNameLst>
                                          <p:attrName>style.visibility</p:attrName>
                                        </p:attrNameLst>
                                      </p:cBhvr>
                                      <p:to>
                                        <p:strVal val="visible"/>
                                      </p:to>
                                    </p:set>
                                    <p:anim calcmode="lin" valueType="num">
                                      <p:cBhvr>
                                        <p:cTn id="134" dur="3000" fill="hold"/>
                                        <p:tgtEl>
                                          <p:spTgt spid="36"/>
                                        </p:tgtEl>
                                        <p:attrNameLst>
                                          <p:attrName>ppt_w</p:attrName>
                                        </p:attrNameLst>
                                      </p:cBhvr>
                                      <p:tavLst>
                                        <p:tav tm="0">
                                          <p:val>
                                            <p:fltVal val="0"/>
                                          </p:val>
                                        </p:tav>
                                        <p:tav tm="100000">
                                          <p:val>
                                            <p:strVal val="#ppt_w"/>
                                          </p:val>
                                        </p:tav>
                                      </p:tavLst>
                                    </p:anim>
                                    <p:anim calcmode="lin" valueType="num">
                                      <p:cBhvr>
                                        <p:cTn id="135" dur="3000" fill="hold"/>
                                        <p:tgtEl>
                                          <p:spTgt spid="36"/>
                                        </p:tgtEl>
                                        <p:attrNameLst>
                                          <p:attrName>ppt_h</p:attrName>
                                        </p:attrNameLst>
                                      </p:cBhvr>
                                      <p:tavLst>
                                        <p:tav tm="0">
                                          <p:val>
                                            <p:fltVal val="0"/>
                                          </p:val>
                                        </p:tav>
                                        <p:tav tm="100000">
                                          <p:val>
                                            <p:strVal val="#ppt_h"/>
                                          </p:val>
                                        </p:tav>
                                      </p:tavLst>
                                    </p:anim>
                                  </p:childTnLst>
                                </p:cTn>
                              </p:par>
                              <p:par>
                                <p:cTn id="136" presetID="2" presetClass="entr" presetSubtype="9" fill="hold" nodeType="withEffect">
                                  <p:stCondLst>
                                    <p:cond delay="0"/>
                                  </p:stCondLst>
                                  <p:childTnLst>
                                    <p:set>
                                      <p:cBhvr>
                                        <p:cTn id="137" dur="1" fill="hold">
                                          <p:stCondLst>
                                            <p:cond delay="0"/>
                                          </p:stCondLst>
                                        </p:cTn>
                                        <p:tgtEl>
                                          <p:spTgt spid="11"/>
                                        </p:tgtEl>
                                        <p:attrNameLst>
                                          <p:attrName>style.visibility</p:attrName>
                                        </p:attrNameLst>
                                      </p:cBhvr>
                                      <p:to>
                                        <p:strVal val="visible"/>
                                      </p:to>
                                    </p:set>
                                    <p:anim calcmode="lin" valueType="num">
                                      <p:cBhvr additive="base">
                                        <p:cTn id="138" dur="3000" fill="hold"/>
                                        <p:tgtEl>
                                          <p:spTgt spid="11"/>
                                        </p:tgtEl>
                                        <p:attrNameLst>
                                          <p:attrName>ppt_x</p:attrName>
                                        </p:attrNameLst>
                                      </p:cBhvr>
                                      <p:tavLst>
                                        <p:tav tm="0">
                                          <p:val>
                                            <p:strVal val="0-#ppt_w/2"/>
                                          </p:val>
                                        </p:tav>
                                        <p:tav tm="100000">
                                          <p:val>
                                            <p:strVal val="#ppt_x"/>
                                          </p:val>
                                        </p:tav>
                                      </p:tavLst>
                                    </p:anim>
                                    <p:anim calcmode="lin" valueType="num">
                                      <p:cBhvr additive="base">
                                        <p:cTn id="139" dur="3000" fill="hold"/>
                                        <p:tgtEl>
                                          <p:spTgt spid="11"/>
                                        </p:tgtEl>
                                        <p:attrNameLst>
                                          <p:attrName>ppt_y</p:attrName>
                                        </p:attrNameLst>
                                      </p:cBhvr>
                                      <p:tavLst>
                                        <p:tav tm="0">
                                          <p:val>
                                            <p:strVal val="0-#ppt_h/2"/>
                                          </p:val>
                                        </p:tav>
                                        <p:tav tm="100000">
                                          <p:val>
                                            <p:strVal val="#ppt_y"/>
                                          </p:val>
                                        </p:tav>
                                      </p:tavLst>
                                    </p:anim>
                                  </p:childTnLst>
                                </p:cTn>
                              </p:par>
                              <p:par>
                                <p:cTn id="140" presetID="2" presetClass="entr" presetSubtype="9" fill="hold" nodeType="withEffect">
                                  <p:stCondLst>
                                    <p:cond delay="0"/>
                                  </p:stCondLst>
                                  <p:childTnLst>
                                    <p:set>
                                      <p:cBhvr>
                                        <p:cTn id="141" dur="1" fill="hold">
                                          <p:stCondLst>
                                            <p:cond delay="0"/>
                                          </p:stCondLst>
                                        </p:cTn>
                                        <p:tgtEl>
                                          <p:spTgt spid="20"/>
                                        </p:tgtEl>
                                        <p:attrNameLst>
                                          <p:attrName>style.visibility</p:attrName>
                                        </p:attrNameLst>
                                      </p:cBhvr>
                                      <p:to>
                                        <p:strVal val="visible"/>
                                      </p:to>
                                    </p:set>
                                    <p:anim calcmode="lin" valueType="num">
                                      <p:cBhvr additive="base">
                                        <p:cTn id="142" dur="3000" fill="hold"/>
                                        <p:tgtEl>
                                          <p:spTgt spid="20"/>
                                        </p:tgtEl>
                                        <p:attrNameLst>
                                          <p:attrName>ppt_x</p:attrName>
                                        </p:attrNameLst>
                                      </p:cBhvr>
                                      <p:tavLst>
                                        <p:tav tm="0">
                                          <p:val>
                                            <p:strVal val="0-#ppt_w/2"/>
                                          </p:val>
                                        </p:tav>
                                        <p:tav tm="100000">
                                          <p:val>
                                            <p:strVal val="#ppt_x"/>
                                          </p:val>
                                        </p:tav>
                                      </p:tavLst>
                                    </p:anim>
                                    <p:anim calcmode="lin" valueType="num">
                                      <p:cBhvr additive="base">
                                        <p:cTn id="143" dur="3000" fill="hold"/>
                                        <p:tgtEl>
                                          <p:spTgt spid="20"/>
                                        </p:tgtEl>
                                        <p:attrNameLst>
                                          <p:attrName>ppt_y</p:attrName>
                                        </p:attrNameLst>
                                      </p:cBhvr>
                                      <p:tavLst>
                                        <p:tav tm="0">
                                          <p:val>
                                            <p:strVal val="0-#ppt_h/2"/>
                                          </p:val>
                                        </p:tav>
                                        <p:tav tm="100000">
                                          <p:val>
                                            <p:strVal val="#ppt_y"/>
                                          </p:val>
                                        </p:tav>
                                      </p:tavLst>
                                    </p:anim>
                                  </p:childTnLst>
                                </p:cTn>
                              </p:par>
                              <p:par>
                                <p:cTn id="144" presetID="2" presetClass="entr" presetSubtype="9" fill="hold" nodeType="withEffect">
                                  <p:stCondLst>
                                    <p:cond delay="0"/>
                                  </p:stCondLst>
                                  <p:childTnLst>
                                    <p:set>
                                      <p:cBhvr>
                                        <p:cTn id="145" dur="1" fill="hold">
                                          <p:stCondLst>
                                            <p:cond delay="0"/>
                                          </p:stCondLst>
                                        </p:cTn>
                                        <p:tgtEl>
                                          <p:spTgt spid="28"/>
                                        </p:tgtEl>
                                        <p:attrNameLst>
                                          <p:attrName>style.visibility</p:attrName>
                                        </p:attrNameLst>
                                      </p:cBhvr>
                                      <p:to>
                                        <p:strVal val="visible"/>
                                      </p:to>
                                    </p:set>
                                    <p:anim calcmode="lin" valueType="num">
                                      <p:cBhvr additive="base">
                                        <p:cTn id="146" dur="3000" fill="hold"/>
                                        <p:tgtEl>
                                          <p:spTgt spid="28"/>
                                        </p:tgtEl>
                                        <p:attrNameLst>
                                          <p:attrName>ppt_x</p:attrName>
                                        </p:attrNameLst>
                                      </p:cBhvr>
                                      <p:tavLst>
                                        <p:tav tm="0">
                                          <p:val>
                                            <p:strVal val="0-#ppt_w/2"/>
                                          </p:val>
                                        </p:tav>
                                        <p:tav tm="100000">
                                          <p:val>
                                            <p:strVal val="#ppt_x"/>
                                          </p:val>
                                        </p:tav>
                                      </p:tavLst>
                                    </p:anim>
                                    <p:anim calcmode="lin" valueType="num">
                                      <p:cBhvr additive="base">
                                        <p:cTn id="147" dur="3000" fill="hold"/>
                                        <p:tgtEl>
                                          <p:spTgt spid="28"/>
                                        </p:tgtEl>
                                        <p:attrNameLst>
                                          <p:attrName>ppt_y</p:attrName>
                                        </p:attrNameLst>
                                      </p:cBhvr>
                                      <p:tavLst>
                                        <p:tav tm="0">
                                          <p:val>
                                            <p:strVal val="0-#ppt_h/2"/>
                                          </p:val>
                                        </p:tav>
                                        <p:tav tm="100000">
                                          <p:val>
                                            <p:strVal val="#ppt_y"/>
                                          </p:val>
                                        </p:tav>
                                      </p:tavLst>
                                    </p:anim>
                                  </p:childTnLst>
                                </p:cTn>
                              </p:par>
                              <p:par>
                                <p:cTn id="148" presetID="2" presetClass="entr" presetSubtype="9" fill="hold" nodeType="withEffect">
                                  <p:stCondLst>
                                    <p:cond delay="0"/>
                                  </p:stCondLst>
                                  <p:childTnLst>
                                    <p:set>
                                      <p:cBhvr>
                                        <p:cTn id="149" dur="1" fill="hold">
                                          <p:stCondLst>
                                            <p:cond delay="0"/>
                                          </p:stCondLst>
                                        </p:cTn>
                                        <p:tgtEl>
                                          <p:spTgt spid="36"/>
                                        </p:tgtEl>
                                        <p:attrNameLst>
                                          <p:attrName>style.visibility</p:attrName>
                                        </p:attrNameLst>
                                      </p:cBhvr>
                                      <p:to>
                                        <p:strVal val="visible"/>
                                      </p:to>
                                    </p:set>
                                    <p:anim calcmode="lin" valueType="num">
                                      <p:cBhvr additive="base">
                                        <p:cTn id="150" dur="3000" fill="hold"/>
                                        <p:tgtEl>
                                          <p:spTgt spid="36"/>
                                        </p:tgtEl>
                                        <p:attrNameLst>
                                          <p:attrName>ppt_x</p:attrName>
                                        </p:attrNameLst>
                                      </p:cBhvr>
                                      <p:tavLst>
                                        <p:tav tm="0">
                                          <p:val>
                                            <p:strVal val="0-#ppt_w/2"/>
                                          </p:val>
                                        </p:tav>
                                        <p:tav tm="100000">
                                          <p:val>
                                            <p:strVal val="#ppt_x"/>
                                          </p:val>
                                        </p:tav>
                                      </p:tavLst>
                                    </p:anim>
                                    <p:anim calcmode="lin" valueType="num">
                                      <p:cBhvr additive="base">
                                        <p:cTn id="151" dur="3000" fill="hold"/>
                                        <p:tgtEl>
                                          <p:spTgt spid="36"/>
                                        </p:tgtEl>
                                        <p:attrNameLst>
                                          <p:attrName>ppt_y</p:attrName>
                                        </p:attrNameLst>
                                      </p:cBhvr>
                                      <p:tavLst>
                                        <p:tav tm="0">
                                          <p:val>
                                            <p:strVal val="0-#ppt_h/2"/>
                                          </p:val>
                                        </p:tav>
                                        <p:tav tm="100000">
                                          <p:val>
                                            <p:strVal val="#ppt_y"/>
                                          </p:val>
                                        </p:tav>
                                      </p:tavLst>
                                    </p:anim>
                                  </p:childTnLst>
                                </p:cTn>
                              </p:par>
                              <p:par>
                                <p:cTn id="152" presetID="2" presetClass="entr" presetSubtype="1" fill="hold" nodeType="withEffect">
                                  <p:stCondLst>
                                    <p:cond delay="0"/>
                                  </p:stCondLst>
                                  <p:childTnLst>
                                    <p:set>
                                      <p:cBhvr>
                                        <p:cTn id="153" dur="1" fill="hold">
                                          <p:stCondLst>
                                            <p:cond delay="0"/>
                                          </p:stCondLst>
                                        </p:cTn>
                                        <p:tgtEl>
                                          <p:spTgt spid="5"/>
                                        </p:tgtEl>
                                        <p:attrNameLst>
                                          <p:attrName>style.visibility</p:attrName>
                                        </p:attrNameLst>
                                      </p:cBhvr>
                                      <p:to>
                                        <p:strVal val="visible"/>
                                      </p:to>
                                    </p:set>
                                    <p:anim calcmode="lin" valueType="num">
                                      <p:cBhvr additive="base">
                                        <p:cTn id="154" dur="3000" fill="hold"/>
                                        <p:tgtEl>
                                          <p:spTgt spid="5"/>
                                        </p:tgtEl>
                                        <p:attrNameLst>
                                          <p:attrName>ppt_x</p:attrName>
                                        </p:attrNameLst>
                                      </p:cBhvr>
                                      <p:tavLst>
                                        <p:tav tm="0">
                                          <p:val>
                                            <p:strVal val="#ppt_x"/>
                                          </p:val>
                                        </p:tav>
                                        <p:tav tm="100000">
                                          <p:val>
                                            <p:strVal val="#ppt_x"/>
                                          </p:val>
                                        </p:tav>
                                      </p:tavLst>
                                    </p:anim>
                                    <p:anim calcmode="lin" valueType="num">
                                      <p:cBhvr additive="base">
                                        <p:cTn id="155" dur="3000" fill="hold"/>
                                        <p:tgtEl>
                                          <p:spTgt spid="5"/>
                                        </p:tgtEl>
                                        <p:attrNameLst>
                                          <p:attrName>ppt_y</p:attrName>
                                        </p:attrNameLst>
                                      </p:cBhvr>
                                      <p:tavLst>
                                        <p:tav tm="0">
                                          <p:val>
                                            <p:strVal val="0-#ppt_h/2"/>
                                          </p:val>
                                        </p:tav>
                                        <p:tav tm="100000">
                                          <p:val>
                                            <p:strVal val="#ppt_y"/>
                                          </p:val>
                                        </p:tav>
                                      </p:tavLst>
                                    </p:anim>
                                  </p:childTnLst>
                                </p:cTn>
                              </p:par>
                              <p:par>
                                <p:cTn id="156" presetID="2" presetClass="entr" presetSubtype="1" fill="hold" nodeType="withEffect">
                                  <p:stCondLst>
                                    <p:cond delay="0"/>
                                  </p:stCondLst>
                                  <p:childTnLst>
                                    <p:set>
                                      <p:cBhvr>
                                        <p:cTn id="157" dur="1" fill="hold">
                                          <p:stCondLst>
                                            <p:cond delay="0"/>
                                          </p:stCondLst>
                                        </p:cTn>
                                        <p:tgtEl>
                                          <p:spTgt spid="13"/>
                                        </p:tgtEl>
                                        <p:attrNameLst>
                                          <p:attrName>style.visibility</p:attrName>
                                        </p:attrNameLst>
                                      </p:cBhvr>
                                      <p:to>
                                        <p:strVal val="visible"/>
                                      </p:to>
                                    </p:set>
                                    <p:anim calcmode="lin" valueType="num">
                                      <p:cBhvr additive="base">
                                        <p:cTn id="158" dur="3000" fill="hold"/>
                                        <p:tgtEl>
                                          <p:spTgt spid="13"/>
                                        </p:tgtEl>
                                        <p:attrNameLst>
                                          <p:attrName>ppt_x</p:attrName>
                                        </p:attrNameLst>
                                      </p:cBhvr>
                                      <p:tavLst>
                                        <p:tav tm="0">
                                          <p:val>
                                            <p:strVal val="#ppt_x"/>
                                          </p:val>
                                        </p:tav>
                                        <p:tav tm="100000">
                                          <p:val>
                                            <p:strVal val="#ppt_x"/>
                                          </p:val>
                                        </p:tav>
                                      </p:tavLst>
                                    </p:anim>
                                    <p:anim calcmode="lin" valueType="num">
                                      <p:cBhvr additive="base">
                                        <p:cTn id="159" dur="3000" fill="hold"/>
                                        <p:tgtEl>
                                          <p:spTgt spid="13"/>
                                        </p:tgtEl>
                                        <p:attrNameLst>
                                          <p:attrName>ppt_y</p:attrName>
                                        </p:attrNameLst>
                                      </p:cBhvr>
                                      <p:tavLst>
                                        <p:tav tm="0">
                                          <p:val>
                                            <p:strVal val="0-#ppt_h/2"/>
                                          </p:val>
                                        </p:tav>
                                        <p:tav tm="100000">
                                          <p:val>
                                            <p:strVal val="#ppt_y"/>
                                          </p:val>
                                        </p:tav>
                                      </p:tavLst>
                                    </p:anim>
                                  </p:childTnLst>
                                </p:cTn>
                              </p:par>
                              <p:par>
                                <p:cTn id="160" presetID="2" presetClass="entr" presetSubtype="1" fill="hold" nodeType="withEffect">
                                  <p:stCondLst>
                                    <p:cond delay="0"/>
                                  </p:stCondLst>
                                  <p:childTnLst>
                                    <p:set>
                                      <p:cBhvr>
                                        <p:cTn id="161" dur="1" fill="hold">
                                          <p:stCondLst>
                                            <p:cond delay="0"/>
                                          </p:stCondLst>
                                        </p:cTn>
                                        <p:tgtEl>
                                          <p:spTgt spid="23"/>
                                        </p:tgtEl>
                                        <p:attrNameLst>
                                          <p:attrName>style.visibility</p:attrName>
                                        </p:attrNameLst>
                                      </p:cBhvr>
                                      <p:to>
                                        <p:strVal val="visible"/>
                                      </p:to>
                                    </p:set>
                                    <p:anim calcmode="lin" valueType="num">
                                      <p:cBhvr additive="base">
                                        <p:cTn id="162" dur="3000" fill="hold"/>
                                        <p:tgtEl>
                                          <p:spTgt spid="23"/>
                                        </p:tgtEl>
                                        <p:attrNameLst>
                                          <p:attrName>ppt_x</p:attrName>
                                        </p:attrNameLst>
                                      </p:cBhvr>
                                      <p:tavLst>
                                        <p:tav tm="0">
                                          <p:val>
                                            <p:strVal val="#ppt_x"/>
                                          </p:val>
                                        </p:tav>
                                        <p:tav tm="100000">
                                          <p:val>
                                            <p:strVal val="#ppt_x"/>
                                          </p:val>
                                        </p:tav>
                                      </p:tavLst>
                                    </p:anim>
                                    <p:anim calcmode="lin" valueType="num">
                                      <p:cBhvr additive="base">
                                        <p:cTn id="163" dur="3000" fill="hold"/>
                                        <p:tgtEl>
                                          <p:spTgt spid="23"/>
                                        </p:tgtEl>
                                        <p:attrNameLst>
                                          <p:attrName>ppt_y</p:attrName>
                                        </p:attrNameLst>
                                      </p:cBhvr>
                                      <p:tavLst>
                                        <p:tav tm="0">
                                          <p:val>
                                            <p:strVal val="0-#ppt_h/2"/>
                                          </p:val>
                                        </p:tav>
                                        <p:tav tm="100000">
                                          <p:val>
                                            <p:strVal val="#ppt_y"/>
                                          </p:val>
                                        </p:tav>
                                      </p:tavLst>
                                    </p:anim>
                                  </p:childTnLst>
                                </p:cTn>
                              </p:par>
                              <p:par>
                                <p:cTn id="164" presetID="2" presetClass="entr" presetSubtype="1" fill="hold" nodeType="withEffect">
                                  <p:stCondLst>
                                    <p:cond delay="0"/>
                                  </p:stCondLst>
                                  <p:childTnLst>
                                    <p:set>
                                      <p:cBhvr>
                                        <p:cTn id="165" dur="1" fill="hold">
                                          <p:stCondLst>
                                            <p:cond delay="0"/>
                                          </p:stCondLst>
                                        </p:cTn>
                                        <p:tgtEl>
                                          <p:spTgt spid="29"/>
                                        </p:tgtEl>
                                        <p:attrNameLst>
                                          <p:attrName>style.visibility</p:attrName>
                                        </p:attrNameLst>
                                      </p:cBhvr>
                                      <p:to>
                                        <p:strVal val="visible"/>
                                      </p:to>
                                    </p:set>
                                    <p:anim calcmode="lin" valueType="num">
                                      <p:cBhvr additive="base">
                                        <p:cTn id="166" dur="3000" fill="hold"/>
                                        <p:tgtEl>
                                          <p:spTgt spid="29"/>
                                        </p:tgtEl>
                                        <p:attrNameLst>
                                          <p:attrName>ppt_x</p:attrName>
                                        </p:attrNameLst>
                                      </p:cBhvr>
                                      <p:tavLst>
                                        <p:tav tm="0">
                                          <p:val>
                                            <p:strVal val="#ppt_x"/>
                                          </p:val>
                                        </p:tav>
                                        <p:tav tm="100000">
                                          <p:val>
                                            <p:strVal val="#ppt_x"/>
                                          </p:val>
                                        </p:tav>
                                      </p:tavLst>
                                    </p:anim>
                                    <p:anim calcmode="lin" valueType="num">
                                      <p:cBhvr additive="base">
                                        <p:cTn id="167" dur="3000" fill="hold"/>
                                        <p:tgtEl>
                                          <p:spTgt spid="29"/>
                                        </p:tgtEl>
                                        <p:attrNameLst>
                                          <p:attrName>ppt_y</p:attrName>
                                        </p:attrNameLst>
                                      </p:cBhvr>
                                      <p:tavLst>
                                        <p:tav tm="0">
                                          <p:val>
                                            <p:strVal val="0-#ppt_h/2"/>
                                          </p:val>
                                        </p:tav>
                                        <p:tav tm="100000">
                                          <p:val>
                                            <p:strVal val="#ppt_y"/>
                                          </p:val>
                                        </p:tav>
                                      </p:tavLst>
                                    </p:anim>
                                  </p:childTnLst>
                                </p:cTn>
                              </p:par>
                              <p:par>
                                <p:cTn id="168" presetID="2" presetClass="entr" presetSubtype="3" fill="hold" nodeType="withEffect">
                                  <p:stCondLst>
                                    <p:cond delay="0"/>
                                  </p:stCondLst>
                                  <p:childTnLst>
                                    <p:set>
                                      <p:cBhvr>
                                        <p:cTn id="169" dur="1" fill="hold">
                                          <p:stCondLst>
                                            <p:cond delay="0"/>
                                          </p:stCondLst>
                                        </p:cTn>
                                        <p:tgtEl>
                                          <p:spTgt spid="9"/>
                                        </p:tgtEl>
                                        <p:attrNameLst>
                                          <p:attrName>style.visibility</p:attrName>
                                        </p:attrNameLst>
                                      </p:cBhvr>
                                      <p:to>
                                        <p:strVal val="visible"/>
                                      </p:to>
                                    </p:set>
                                    <p:anim calcmode="lin" valueType="num">
                                      <p:cBhvr additive="base">
                                        <p:cTn id="170" dur="3000" fill="hold"/>
                                        <p:tgtEl>
                                          <p:spTgt spid="9"/>
                                        </p:tgtEl>
                                        <p:attrNameLst>
                                          <p:attrName>ppt_x</p:attrName>
                                        </p:attrNameLst>
                                      </p:cBhvr>
                                      <p:tavLst>
                                        <p:tav tm="0">
                                          <p:val>
                                            <p:strVal val="1+#ppt_w/2"/>
                                          </p:val>
                                        </p:tav>
                                        <p:tav tm="100000">
                                          <p:val>
                                            <p:strVal val="#ppt_x"/>
                                          </p:val>
                                        </p:tav>
                                      </p:tavLst>
                                    </p:anim>
                                    <p:anim calcmode="lin" valueType="num">
                                      <p:cBhvr additive="base">
                                        <p:cTn id="171" dur="3000" fill="hold"/>
                                        <p:tgtEl>
                                          <p:spTgt spid="9"/>
                                        </p:tgtEl>
                                        <p:attrNameLst>
                                          <p:attrName>ppt_y</p:attrName>
                                        </p:attrNameLst>
                                      </p:cBhvr>
                                      <p:tavLst>
                                        <p:tav tm="0">
                                          <p:val>
                                            <p:strVal val="0-#ppt_h/2"/>
                                          </p:val>
                                        </p:tav>
                                        <p:tav tm="100000">
                                          <p:val>
                                            <p:strVal val="#ppt_y"/>
                                          </p:val>
                                        </p:tav>
                                      </p:tavLst>
                                    </p:anim>
                                  </p:childTnLst>
                                </p:cTn>
                              </p:par>
                              <p:par>
                                <p:cTn id="172" presetID="2" presetClass="entr" presetSubtype="3" fill="hold" nodeType="withEffect">
                                  <p:stCondLst>
                                    <p:cond delay="0"/>
                                  </p:stCondLst>
                                  <p:childTnLst>
                                    <p:set>
                                      <p:cBhvr>
                                        <p:cTn id="173" dur="1" fill="hold">
                                          <p:stCondLst>
                                            <p:cond delay="0"/>
                                          </p:stCondLst>
                                        </p:cTn>
                                        <p:tgtEl>
                                          <p:spTgt spid="14"/>
                                        </p:tgtEl>
                                        <p:attrNameLst>
                                          <p:attrName>style.visibility</p:attrName>
                                        </p:attrNameLst>
                                      </p:cBhvr>
                                      <p:to>
                                        <p:strVal val="visible"/>
                                      </p:to>
                                    </p:set>
                                    <p:anim calcmode="lin" valueType="num">
                                      <p:cBhvr additive="base">
                                        <p:cTn id="174" dur="3000" fill="hold"/>
                                        <p:tgtEl>
                                          <p:spTgt spid="14"/>
                                        </p:tgtEl>
                                        <p:attrNameLst>
                                          <p:attrName>ppt_x</p:attrName>
                                        </p:attrNameLst>
                                      </p:cBhvr>
                                      <p:tavLst>
                                        <p:tav tm="0">
                                          <p:val>
                                            <p:strVal val="1+#ppt_w/2"/>
                                          </p:val>
                                        </p:tav>
                                        <p:tav tm="100000">
                                          <p:val>
                                            <p:strVal val="#ppt_x"/>
                                          </p:val>
                                        </p:tav>
                                      </p:tavLst>
                                    </p:anim>
                                    <p:anim calcmode="lin" valueType="num">
                                      <p:cBhvr additive="base">
                                        <p:cTn id="175" dur="3000" fill="hold"/>
                                        <p:tgtEl>
                                          <p:spTgt spid="14"/>
                                        </p:tgtEl>
                                        <p:attrNameLst>
                                          <p:attrName>ppt_y</p:attrName>
                                        </p:attrNameLst>
                                      </p:cBhvr>
                                      <p:tavLst>
                                        <p:tav tm="0">
                                          <p:val>
                                            <p:strVal val="0-#ppt_h/2"/>
                                          </p:val>
                                        </p:tav>
                                        <p:tav tm="100000">
                                          <p:val>
                                            <p:strVal val="#ppt_y"/>
                                          </p:val>
                                        </p:tav>
                                      </p:tavLst>
                                    </p:anim>
                                  </p:childTnLst>
                                </p:cTn>
                              </p:par>
                              <p:par>
                                <p:cTn id="176" presetID="2" presetClass="entr" presetSubtype="3" fill="hold" nodeType="withEffect">
                                  <p:stCondLst>
                                    <p:cond delay="0"/>
                                  </p:stCondLst>
                                  <p:childTnLst>
                                    <p:set>
                                      <p:cBhvr>
                                        <p:cTn id="177" dur="1" fill="hold">
                                          <p:stCondLst>
                                            <p:cond delay="0"/>
                                          </p:stCondLst>
                                        </p:cTn>
                                        <p:tgtEl>
                                          <p:spTgt spid="21"/>
                                        </p:tgtEl>
                                        <p:attrNameLst>
                                          <p:attrName>style.visibility</p:attrName>
                                        </p:attrNameLst>
                                      </p:cBhvr>
                                      <p:to>
                                        <p:strVal val="visible"/>
                                      </p:to>
                                    </p:set>
                                    <p:anim calcmode="lin" valueType="num">
                                      <p:cBhvr additive="base">
                                        <p:cTn id="178" dur="3000" fill="hold"/>
                                        <p:tgtEl>
                                          <p:spTgt spid="21"/>
                                        </p:tgtEl>
                                        <p:attrNameLst>
                                          <p:attrName>ppt_x</p:attrName>
                                        </p:attrNameLst>
                                      </p:cBhvr>
                                      <p:tavLst>
                                        <p:tav tm="0">
                                          <p:val>
                                            <p:strVal val="1+#ppt_w/2"/>
                                          </p:val>
                                        </p:tav>
                                        <p:tav tm="100000">
                                          <p:val>
                                            <p:strVal val="#ppt_x"/>
                                          </p:val>
                                        </p:tav>
                                      </p:tavLst>
                                    </p:anim>
                                    <p:anim calcmode="lin" valueType="num">
                                      <p:cBhvr additive="base">
                                        <p:cTn id="179" dur="3000" fill="hold"/>
                                        <p:tgtEl>
                                          <p:spTgt spid="21"/>
                                        </p:tgtEl>
                                        <p:attrNameLst>
                                          <p:attrName>ppt_y</p:attrName>
                                        </p:attrNameLst>
                                      </p:cBhvr>
                                      <p:tavLst>
                                        <p:tav tm="0">
                                          <p:val>
                                            <p:strVal val="0-#ppt_h/2"/>
                                          </p:val>
                                        </p:tav>
                                        <p:tav tm="100000">
                                          <p:val>
                                            <p:strVal val="#ppt_y"/>
                                          </p:val>
                                        </p:tav>
                                      </p:tavLst>
                                    </p:anim>
                                  </p:childTnLst>
                                </p:cTn>
                              </p:par>
                              <p:par>
                                <p:cTn id="180" presetID="2" presetClass="entr" presetSubtype="3" fill="hold" nodeType="withEffect">
                                  <p:stCondLst>
                                    <p:cond delay="0"/>
                                  </p:stCondLst>
                                  <p:childTnLst>
                                    <p:set>
                                      <p:cBhvr>
                                        <p:cTn id="181" dur="1" fill="hold">
                                          <p:stCondLst>
                                            <p:cond delay="0"/>
                                          </p:stCondLst>
                                        </p:cTn>
                                        <p:tgtEl>
                                          <p:spTgt spid="30"/>
                                        </p:tgtEl>
                                        <p:attrNameLst>
                                          <p:attrName>style.visibility</p:attrName>
                                        </p:attrNameLst>
                                      </p:cBhvr>
                                      <p:to>
                                        <p:strVal val="visible"/>
                                      </p:to>
                                    </p:set>
                                    <p:anim calcmode="lin" valueType="num">
                                      <p:cBhvr additive="base">
                                        <p:cTn id="182" dur="3000" fill="hold"/>
                                        <p:tgtEl>
                                          <p:spTgt spid="30"/>
                                        </p:tgtEl>
                                        <p:attrNameLst>
                                          <p:attrName>ppt_x</p:attrName>
                                        </p:attrNameLst>
                                      </p:cBhvr>
                                      <p:tavLst>
                                        <p:tav tm="0">
                                          <p:val>
                                            <p:strVal val="1+#ppt_w/2"/>
                                          </p:val>
                                        </p:tav>
                                        <p:tav tm="100000">
                                          <p:val>
                                            <p:strVal val="#ppt_x"/>
                                          </p:val>
                                        </p:tav>
                                      </p:tavLst>
                                    </p:anim>
                                    <p:anim calcmode="lin" valueType="num">
                                      <p:cBhvr additive="base">
                                        <p:cTn id="183" dur="3000" fill="hold"/>
                                        <p:tgtEl>
                                          <p:spTgt spid="30"/>
                                        </p:tgtEl>
                                        <p:attrNameLst>
                                          <p:attrName>ppt_y</p:attrName>
                                        </p:attrNameLst>
                                      </p:cBhvr>
                                      <p:tavLst>
                                        <p:tav tm="0">
                                          <p:val>
                                            <p:strVal val="0-#ppt_h/2"/>
                                          </p:val>
                                        </p:tav>
                                        <p:tav tm="100000">
                                          <p:val>
                                            <p:strVal val="#ppt_y"/>
                                          </p:val>
                                        </p:tav>
                                      </p:tavLst>
                                    </p:anim>
                                  </p:childTnLst>
                                </p:cTn>
                              </p:par>
                              <p:par>
                                <p:cTn id="184" presetID="2" presetClass="entr" presetSubtype="2" fill="hold" nodeType="withEffect">
                                  <p:stCondLst>
                                    <p:cond delay="0"/>
                                  </p:stCondLst>
                                  <p:childTnLst>
                                    <p:set>
                                      <p:cBhvr>
                                        <p:cTn id="185" dur="1" fill="hold">
                                          <p:stCondLst>
                                            <p:cond delay="0"/>
                                          </p:stCondLst>
                                        </p:cTn>
                                        <p:tgtEl>
                                          <p:spTgt spid="8"/>
                                        </p:tgtEl>
                                        <p:attrNameLst>
                                          <p:attrName>style.visibility</p:attrName>
                                        </p:attrNameLst>
                                      </p:cBhvr>
                                      <p:to>
                                        <p:strVal val="visible"/>
                                      </p:to>
                                    </p:set>
                                    <p:anim calcmode="lin" valueType="num">
                                      <p:cBhvr additive="base">
                                        <p:cTn id="186" dur="3000" fill="hold"/>
                                        <p:tgtEl>
                                          <p:spTgt spid="8"/>
                                        </p:tgtEl>
                                        <p:attrNameLst>
                                          <p:attrName>ppt_x</p:attrName>
                                        </p:attrNameLst>
                                      </p:cBhvr>
                                      <p:tavLst>
                                        <p:tav tm="0">
                                          <p:val>
                                            <p:strVal val="1+#ppt_w/2"/>
                                          </p:val>
                                        </p:tav>
                                        <p:tav tm="100000">
                                          <p:val>
                                            <p:strVal val="#ppt_x"/>
                                          </p:val>
                                        </p:tav>
                                      </p:tavLst>
                                    </p:anim>
                                    <p:anim calcmode="lin" valueType="num">
                                      <p:cBhvr additive="base">
                                        <p:cTn id="187" dur="3000" fill="hold"/>
                                        <p:tgtEl>
                                          <p:spTgt spid="8"/>
                                        </p:tgtEl>
                                        <p:attrNameLst>
                                          <p:attrName>ppt_y</p:attrName>
                                        </p:attrNameLst>
                                      </p:cBhvr>
                                      <p:tavLst>
                                        <p:tav tm="0">
                                          <p:val>
                                            <p:strVal val="#ppt_y"/>
                                          </p:val>
                                        </p:tav>
                                        <p:tav tm="100000">
                                          <p:val>
                                            <p:strVal val="#ppt_y"/>
                                          </p:val>
                                        </p:tav>
                                      </p:tavLst>
                                    </p:anim>
                                  </p:childTnLst>
                                </p:cTn>
                              </p:par>
                              <p:par>
                                <p:cTn id="188" presetID="2" presetClass="entr" presetSubtype="2" fill="hold" nodeType="withEffect">
                                  <p:stCondLst>
                                    <p:cond delay="0"/>
                                  </p:stCondLst>
                                  <p:childTnLst>
                                    <p:set>
                                      <p:cBhvr>
                                        <p:cTn id="189" dur="1" fill="hold">
                                          <p:stCondLst>
                                            <p:cond delay="0"/>
                                          </p:stCondLst>
                                        </p:cTn>
                                        <p:tgtEl>
                                          <p:spTgt spid="15"/>
                                        </p:tgtEl>
                                        <p:attrNameLst>
                                          <p:attrName>style.visibility</p:attrName>
                                        </p:attrNameLst>
                                      </p:cBhvr>
                                      <p:to>
                                        <p:strVal val="visible"/>
                                      </p:to>
                                    </p:set>
                                    <p:anim calcmode="lin" valueType="num">
                                      <p:cBhvr additive="base">
                                        <p:cTn id="190" dur="3000" fill="hold"/>
                                        <p:tgtEl>
                                          <p:spTgt spid="15"/>
                                        </p:tgtEl>
                                        <p:attrNameLst>
                                          <p:attrName>ppt_x</p:attrName>
                                        </p:attrNameLst>
                                      </p:cBhvr>
                                      <p:tavLst>
                                        <p:tav tm="0">
                                          <p:val>
                                            <p:strVal val="1+#ppt_w/2"/>
                                          </p:val>
                                        </p:tav>
                                        <p:tav tm="100000">
                                          <p:val>
                                            <p:strVal val="#ppt_x"/>
                                          </p:val>
                                        </p:tav>
                                      </p:tavLst>
                                    </p:anim>
                                    <p:anim calcmode="lin" valueType="num">
                                      <p:cBhvr additive="base">
                                        <p:cTn id="191" dur="3000" fill="hold"/>
                                        <p:tgtEl>
                                          <p:spTgt spid="15"/>
                                        </p:tgtEl>
                                        <p:attrNameLst>
                                          <p:attrName>ppt_y</p:attrName>
                                        </p:attrNameLst>
                                      </p:cBhvr>
                                      <p:tavLst>
                                        <p:tav tm="0">
                                          <p:val>
                                            <p:strVal val="#ppt_y"/>
                                          </p:val>
                                        </p:tav>
                                        <p:tav tm="100000">
                                          <p:val>
                                            <p:strVal val="#ppt_y"/>
                                          </p:val>
                                        </p:tav>
                                      </p:tavLst>
                                    </p:anim>
                                  </p:childTnLst>
                                </p:cTn>
                              </p:par>
                              <p:par>
                                <p:cTn id="192" presetID="2" presetClass="entr" presetSubtype="2" fill="hold" nodeType="withEffect">
                                  <p:stCondLst>
                                    <p:cond delay="0"/>
                                  </p:stCondLst>
                                  <p:childTnLst>
                                    <p:set>
                                      <p:cBhvr>
                                        <p:cTn id="193" dur="1" fill="hold">
                                          <p:stCondLst>
                                            <p:cond delay="0"/>
                                          </p:stCondLst>
                                        </p:cTn>
                                        <p:tgtEl>
                                          <p:spTgt spid="22"/>
                                        </p:tgtEl>
                                        <p:attrNameLst>
                                          <p:attrName>style.visibility</p:attrName>
                                        </p:attrNameLst>
                                      </p:cBhvr>
                                      <p:to>
                                        <p:strVal val="visible"/>
                                      </p:to>
                                    </p:set>
                                    <p:anim calcmode="lin" valueType="num">
                                      <p:cBhvr additive="base">
                                        <p:cTn id="194" dur="3000" fill="hold"/>
                                        <p:tgtEl>
                                          <p:spTgt spid="22"/>
                                        </p:tgtEl>
                                        <p:attrNameLst>
                                          <p:attrName>ppt_x</p:attrName>
                                        </p:attrNameLst>
                                      </p:cBhvr>
                                      <p:tavLst>
                                        <p:tav tm="0">
                                          <p:val>
                                            <p:strVal val="1+#ppt_w/2"/>
                                          </p:val>
                                        </p:tav>
                                        <p:tav tm="100000">
                                          <p:val>
                                            <p:strVal val="#ppt_x"/>
                                          </p:val>
                                        </p:tav>
                                      </p:tavLst>
                                    </p:anim>
                                    <p:anim calcmode="lin" valueType="num">
                                      <p:cBhvr additive="base">
                                        <p:cTn id="195" dur="3000" fill="hold"/>
                                        <p:tgtEl>
                                          <p:spTgt spid="22"/>
                                        </p:tgtEl>
                                        <p:attrNameLst>
                                          <p:attrName>ppt_y</p:attrName>
                                        </p:attrNameLst>
                                      </p:cBhvr>
                                      <p:tavLst>
                                        <p:tav tm="0">
                                          <p:val>
                                            <p:strVal val="#ppt_y"/>
                                          </p:val>
                                        </p:tav>
                                        <p:tav tm="100000">
                                          <p:val>
                                            <p:strVal val="#ppt_y"/>
                                          </p:val>
                                        </p:tav>
                                      </p:tavLst>
                                    </p:anim>
                                  </p:childTnLst>
                                </p:cTn>
                              </p:par>
                              <p:par>
                                <p:cTn id="196" presetID="2" presetClass="entr" presetSubtype="2" fill="hold" nodeType="withEffect">
                                  <p:stCondLst>
                                    <p:cond delay="0"/>
                                  </p:stCondLst>
                                  <p:childTnLst>
                                    <p:set>
                                      <p:cBhvr>
                                        <p:cTn id="197" dur="1" fill="hold">
                                          <p:stCondLst>
                                            <p:cond delay="0"/>
                                          </p:stCondLst>
                                        </p:cTn>
                                        <p:tgtEl>
                                          <p:spTgt spid="31"/>
                                        </p:tgtEl>
                                        <p:attrNameLst>
                                          <p:attrName>style.visibility</p:attrName>
                                        </p:attrNameLst>
                                      </p:cBhvr>
                                      <p:to>
                                        <p:strVal val="visible"/>
                                      </p:to>
                                    </p:set>
                                    <p:anim calcmode="lin" valueType="num">
                                      <p:cBhvr additive="base">
                                        <p:cTn id="198" dur="3000" fill="hold"/>
                                        <p:tgtEl>
                                          <p:spTgt spid="31"/>
                                        </p:tgtEl>
                                        <p:attrNameLst>
                                          <p:attrName>ppt_x</p:attrName>
                                        </p:attrNameLst>
                                      </p:cBhvr>
                                      <p:tavLst>
                                        <p:tav tm="0">
                                          <p:val>
                                            <p:strVal val="1+#ppt_w/2"/>
                                          </p:val>
                                        </p:tav>
                                        <p:tav tm="100000">
                                          <p:val>
                                            <p:strVal val="#ppt_x"/>
                                          </p:val>
                                        </p:tav>
                                      </p:tavLst>
                                    </p:anim>
                                    <p:anim calcmode="lin" valueType="num">
                                      <p:cBhvr additive="base">
                                        <p:cTn id="199" dur="3000" fill="hold"/>
                                        <p:tgtEl>
                                          <p:spTgt spid="31"/>
                                        </p:tgtEl>
                                        <p:attrNameLst>
                                          <p:attrName>ppt_y</p:attrName>
                                        </p:attrNameLst>
                                      </p:cBhvr>
                                      <p:tavLst>
                                        <p:tav tm="0">
                                          <p:val>
                                            <p:strVal val="#ppt_y"/>
                                          </p:val>
                                        </p:tav>
                                        <p:tav tm="100000">
                                          <p:val>
                                            <p:strVal val="#ppt_y"/>
                                          </p:val>
                                        </p:tav>
                                      </p:tavLst>
                                    </p:anim>
                                  </p:childTnLst>
                                </p:cTn>
                              </p:par>
                              <p:par>
                                <p:cTn id="200" presetID="2" presetClass="entr" presetSubtype="6" fill="hold" nodeType="withEffect">
                                  <p:stCondLst>
                                    <p:cond delay="0"/>
                                  </p:stCondLst>
                                  <p:childTnLst>
                                    <p:set>
                                      <p:cBhvr>
                                        <p:cTn id="201" dur="1" fill="hold">
                                          <p:stCondLst>
                                            <p:cond delay="0"/>
                                          </p:stCondLst>
                                        </p:cTn>
                                        <p:tgtEl>
                                          <p:spTgt spid="10"/>
                                        </p:tgtEl>
                                        <p:attrNameLst>
                                          <p:attrName>style.visibility</p:attrName>
                                        </p:attrNameLst>
                                      </p:cBhvr>
                                      <p:to>
                                        <p:strVal val="visible"/>
                                      </p:to>
                                    </p:set>
                                    <p:anim calcmode="lin" valueType="num">
                                      <p:cBhvr additive="base">
                                        <p:cTn id="202" dur="3000" fill="hold"/>
                                        <p:tgtEl>
                                          <p:spTgt spid="10"/>
                                        </p:tgtEl>
                                        <p:attrNameLst>
                                          <p:attrName>ppt_x</p:attrName>
                                        </p:attrNameLst>
                                      </p:cBhvr>
                                      <p:tavLst>
                                        <p:tav tm="0">
                                          <p:val>
                                            <p:strVal val="1+#ppt_w/2"/>
                                          </p:val>
                                        </p:tav>
                                        <p:tav tm="100000">
                                          <p:val>
                                            <p:strVal val="#ppt_x"/>
                                          </p:val>
                                        </p:tav>
                                      </p:tavLst>
                                    </p:anim>
                                    <p:anim calcmode="lin" valueType="num">
                                      <p:cBhvr additive="base">
                                        <p:cTn id="203" dur="3000" fill="hold"/>
                                        <p:tgtEl>
                                          <p:spTgt spid="10"/>
                                        </p:tgtEl>
                                        <p:attrNameLst>
                                          <p:attrName>ppt_y</p:attrName>
                                        </p:attrNameLst>
                                      </p:cBhvr>
                                      <p:tavLst>
                                        <p:tav tm="0">
                                          <p:val>
                                            <p:strVal val="1+#ppt_h/2"/>
                                          </p:val>
                                        </p:tav>
                                        <p:tav tm="100000">
                                          <p:val>
                                            <p:strVal val="#ppt_y"/>
                                          </p:val>
                                        </p:tav>
                                      </p:tavLst>
                                    </p:anim>
                                  </p:childTnLst>
                                </p:cTn>
                              </p:par>
                              <p:par>
                                <p:cTn id="204" presetID="2" presetClass="entr" presetSubtype="6" fill="hold" nodeType="withEffect">
                                  <p:stCondLst>
                                    <p:cond delay="0"/>
                                  </p:stCondLst>
                                  <p:childTnLst>
                                    <p:set>
                                      <p:cBhvr>
                                        <p:cTn id="205" dur="1" fill="hold">
                                          <p:stCondLst>
                                            <p:cond delay="0"/>
                                          </p:stCondLst>
                                        </p:cTn>
                                        <p:tgtEl>
                                          <p:spTgt spid="16"/>
                                        </p:tgtEl>
                                        <p:attrNameLst>
                                          <p:attrName>style.visibility</p:attrName>
                                        </p:attrNameLst>
                                      </p:cBhvr>
                                      <p:to>
                                        <p:strVal val="visible"/>
                                      </p:to>
                                    </p:set>
                                    <p:anim calcmode="lin" valueType="num">
                                      <p:cBhvr additive="base">
                                        <p:cTn id="206" dur="3000" fill="hold"/>
                                        <p:tgtEl>
                                          <p:spTgt spid="16"/>
                                        </p:tgtEl>
                                        <p:attrNameLst>
                                          <p:attrName>ppt_x</p:attrName>
                                        </p:attrNameLst>
                                      </p:cBhvr>
                                      <p:tavLst>
                                        <p:tav tm="0">
                                          <p:val>
                                            <p:strVal val="1+#ppt_w/2"/>
                                          </p:val>
                                        </p:tav>
                                        <p:tav tm="100000">
                                          <p:val>
                                            <p:strVal val="#ppt_x"/>
                                          </p:val>
                                        </p:tav>
                                      </p:tavLst>
                                    </p:anim>
                                    <p:anim calcmode="lin" valueType="num">
                                      <p:cBhvr additive="base">
                                        <p:cTn id="207" dur="3000" fill="hold"/>
                                        <p:tgtEl>
                                          <p:spTgt spid="16"/>
                                        </p:tgtEl>
                                        <p:attrNameLst>
                                          <p:attrName>ppt_y</p:attrName>
                                        </p:attrNameLst>
                                      </p:cBhvr>
                                      <p:tavLst>
                                        <p:tav tm="0">
                                          <p:val>
                                            <p:strVal val="1+#ppt_h/2"/>
                                          </p:val>
                                        </p:tav>
                                        <p:tav tm="100000">
                                          <p:val>
                                            <p:strVal val="#ppt_y"/>
                                          </p:val>
                                        </p:tav>
                                      </p:tavLst>
                                    </p:anim>
                                  </p:childTnLst>
                                </p:cTn>
                              </p:par>
                              <p:par>
                                <p:cTn id="208" presetID="2" presetClass="entr" presetSubtype="6" fill="hold" nodeType="withEffect">
                                  <p:stCondLst>
                                    <p:cond delay="0"/>
                                  </p:stCondLst>
                                  <p:childTnLst>
                                    <p:set>
                                      <p:cBhvr>
                                        <p:cTn id="209" dur="1" fill="hold">
                                          <p:stCondLst>
                                            <p:cond delay="0"/>
                                          </p:stCondLst>
                                        </p:cTn>
                                        <p:tgtEl>
                                          <p:spTgt spid="24"/>
                                        </p:tgtEl>
                                        <p:attrNameLst>
                                          <p:attrName>style.visibility</p:attrName>
                                        </p:attrNameLst>
                                      </p:cBhvr>
                                      <p:to>
                                        <p:strVal val="visible"/>
                                      </p:to>
                                    </p:set>
                                    <p:anim calcmode="lin" valueType="num">
                                      <p:cBhvr additive="base">
                                        <p:cTn id="210" dur="3000" fill="hold"/>
                                        <p:tgtEl>
                                          <p:spTgt spid="24"/>
                                        </p:tgtEl>
                                        <p:attrNameLst>
                                          <p:attrName>ppt_x</p:attrName>
                                        </p:attrNameLst>
                                      </p:cBhvr>
                                      <p:tavLst>
                                        <p:tav tm="0">
                                          <p:val>
                                            <p:strVal val="1+#ppt_w/2"/>
                                          </p:val>
                                        </p:tav>
                                        <p:tav tm="100000">
                                          <p:val>
                                            <p:strVal val="#ppt_x"/>
                                          </p:val>
                                        </p:tav>
                                      </p:tavLst>
                                    </p:anim>
                                    <p:anim calcmode="lin" valueType="num">
                                      <p:cBhvr additive="base">
                                        <p:cTn id="211" dur="3000" fill="hold"/>
                                        <p:tgtEl>
                                          <p:spTgt spid="24"/>
                                        </p:tgtEl>
                                        <p:attrNameLst>
                                          <p:attrName>ppt_y</p:attrName>
                                        </p:attrNameLst>
                                      </p:cBhvr>
                                      <p:tavLst>
                                        <p:tav tm="0">
                                          <p:val>
                                            <p:strVal val="1+#ppt_h/2"/>
                                          </p:val>
                                        </p:tav>
                                        <p:tav tm="100000">
                                          <p:val>
                                            <p:strVal val="#ppt_y"/>
                                          </p:val>
                                        </p:tav>
                                      </p:tavLst>
                                    </p:anim>
                                  </p:childTnLst>
                                </p:cTn>
                              </p:par>
                              <p:par>
                                <p:cTn id="212" presetID="2" presetClass="entr" presetSubtype="6" fill="hold" nodeType="withEffect">
                                  <p:stCondLst>
                                    <p:cond delay="0"/>
                                  </p:stCondLst>
                                  <p:childTnLst>
                                    <p:set>
                                      <p:cBhvr>
                                        <p:cTn id="213" dur="1" fill="hold">
                                          <p:stCondLst>
                                            <p:cond delay="0"/>
                                          </p:stCondLst>
                                        </p:cTn>
                                        <p:tgtEl>
                                          <p:spTgt spid="32"/>
                                        </p:tgtEl>
                                        <p:attrNameLst>
                                          <p:attrName>style.visibility</p:attrName>
                                        </p:attrNameLst>
                                      </p:cBhvr>
                                      <p:to>
                                        <p:strVal val="visible"/>
                                      </p:to>
                                    </p:set>
                                    <p:anim calcmode="lin" valueType="num">
                                      <p:cBhvr additive="base">
                                        <p:cTn id="214" dur="3000" fill="hold"/>
                                        <p:tgtEl>
                                          <p:spTgt spid="32"/>
                                        </p:tgtEl>
                                        <p:attrNameLst>
                                          <p:attrName>ppt_x</p:attrName>
                                        </p:attrNameLst>
                                      </p:cBhvr>
                                      <p:tavLst>
                                        <p:tav tm="0">
                                          <p:val>
                                            <p:strVal val="1+#ppt_w/2"/>
                                          </p:val>
                                        </p:tav>
                                        <p:tav tm="100000">
                                          <p:val>
                                            <p:strVal val="#ppt_x"/>
                                          </p:val>
                                        </p:tav>
                                      </p:tavLst>
                                    </p:anim>
                                    <p:anim calcmode="lin" valueType="num">
                                      <p:cBhvr additive="base">
                                        <p:cTn id="215" dur="3000" fill="hold"/>
                                        <p:tgtEl>
                                          <p:spTgt spid="32"/>
                                        </p:tgtEl>
                                        <p:attrNameLst>
                                          <p:attrName>ppt_y</p:attrName>
                                        </p:attrNameLst>
                                      </p:cBhvr>
                                      <p:tavLst>
                                        <p:tav tm="0">
                                          <p:val>
                                            <p:strVal val="1+#ppt_h/2"/>
                                          </p:val>
                                        </p:tav>
                                        <p:tav tm="100000">
                                          <p:val>
                                            <p:strVal val="#ppt_y"/>
                                          </p:val>
                                        </p:tav>
                                      </p:tavLst>
                                    </p:anim>
                                  </p:childTnLst>
                                </p:cTn>
                              </p:par>
                              <p:par>
                                <p:cTn id="216" presetID="2" presetClass="entr" presetSubtype="4" fill="hold" nodeType="withEffect">
                                  <p:stCondLst>
                                    <p:cond delay="0"/>
                                  </p:stCondLst>
                                  <p:childTnLst>
                                    <p:set>
                                      <p:cBhvr>
                                        <p:cTn id="217" dur="1" fill="hold">
                                          <p:stCondLst>
                                            <p:cond delay="0"/>
                                          </p:stCondLst>
                                        </p:cTn>
                                        <p:tgtEl>
                                          <p:spTgt spid="6"/>
                                        </p:tgtEl>
                                        <p:attrNameLst>
                                          <p:attrName>style.visibility</p:attrName>
                                        </p:attrNameLst>
                                      </p:cBhvr>
                                      <p:to>
                                        <p:strVal val="visible"/>
                                      </p:to>
                                    </p:set>
                                    <p:anim calcmode="lin" valueType="num">
                                      <p:cBhvr additive="base">
                                        <p:cTn id="218" dur="3000" fill="hold"/>
                                        <p:tgtEl>
                                          <p:spTgt spid="6"/>
                                        </p:tgtEl>
                                        <p:attrNameLst>
                                          <p:attrName>ppt_x</p:attrName>
                                        </p:attrNameLst>
                                      </p:cBhvr>
                                      <p:tavLst>
                                        <p:tav tm="0">
                                          <p:val>
                                            <p:strVal val="#ppt_x"/>
                                          </p:val>
                                        </p:tav>
                                        <p:tav tm="100000">
                                          <p:val>
                                            <p:strVal val="#ppt_x"/>
                                          </p:val>
                                        </p:tav>
                                      </p:tavLst>
                                    </p:anim>
                                    <p:anim calcmode="lin" valueType="num">
                                      <p:cBhvr additive="base">
                                        <p:cTn id="219" dur="3000" fill="hold"/>
                                        <p:tgtEl>
                                          <p:spTgt spid="6"/>
                                        </p:tgtEl>
                                        <p:attrNameLst>
                                          <p:attrName>ppt_y</p:attrName>
                                        </p:attrNameLst>
                                      </p:cBhvr>
                                      <p:tavLst>
                                        <p:tav tm="0">
                                          <p:val>
                                            <p:strVal val="1+#ppt_h/2"/>
                                          </p:val>
                                        </p:tav>
                                        <p:tav tm="100000">
                                          <p:val>
                                            <p:strVal val="#ppt_y"/>
                                          </p:val>
                                        </p:tav>
                                      </p:tavLst>
                                    </p:anim>
                                  </p:childTnLst>
                                </p:cTn>
                              </p:par>
                              <p:par>
                                <p:cTn id="220" presetID="2" presetClass="entr" presetSubtype="4" fill="hold" nodeType="withEffect">
                                  <p:stCondLst>
                                    <p:cond delay="0"/>
                                  </p:stCondLst>
                                  <p:childTnLst>
                                    <p:set>
                                      <p:cBhvr>
                                        <p:cTn id="221" dur="1" fill="hold">
                                          <p:stCondLst>
                                            <p:cond delay="0"/>
                                          </p:stCondLst>
                                        </p:cTn>
                                        <p:tgtEl>
                                          <p:spTgt spid="17"/>
                                        </p:tgtEl>
                                        <p:attrNameLst>
                                          <p:attrName>style.visibility</p:attrName>
                                        </p:attrNameLst>
                                      </p:cBhvr>
                                      <p:to>
                                        <p:strVal val="visible"/>
                                      </p:to>
                                    </p:set>
                                    <p:anim calcmode="lin" valueType="num">
                                      <p:cBhvr additive="base">
                                        <p:cTn id="222" dur="3000" fill="hold"/>
                                        <p:tgtEl>
                                          <p:spTgt spid="17"/>
                                        </p:tgtEl>
                                        <p:attrNameLst>
                                          <p:attrName>ppt_x</p:attrName>
                                        </p:attrNameLst>
                                      </p:cBhvr>
                                      <p:tavLst>
                                        <p:tav tm="0">
                                          <p:val>
                                            <p:strVal val="#ppt_x"/>
                                          </p:val>
                                        </p:tav>
                                        <p:tav tm="100000">
                                          <p:val>
                                            <p:strVal val="#ppt_x"/>
                                          </p:val>
                                        </p:tav>
                                      </p:tavLst>
                                    </p:anim>
                                    <p:anim calcmode="lin" valueType="num">
                                      <p:cBhvr additive="base">
                                        <p:cTn id="223" dur="3000" fill="hold"/>
                                        <p:tgtEl>
                                          <p:spTgt spid="17"/>
                                        </p:tgtEl>
                                        <p:attrNameLst>
                                          <p:attrName>ppt_y</p:attrName>
                                        </p:attrNameLst>
                                      </p:cBhvr>
                                      <p:tavLst>
                                        <p:tav tm="0">
                                          <p:val>
                                            <p:strVal val="1+#ppt_h/2"/>
                                          </p:val>
                                        </p:tav>
                                        <p:tav tm="100000">
                                          <p:val>
                                            <p:strVal val="#ppt_y"/>
                                          </p:val>
                                        </p:tav>
                                      </p:tavLst>
                                    </p:anim>
                                  </p:childTnLst>
                                </p:cTn>
                              </p:par>
                              <p:par>
                                <p:cTn id="224" presetID="2" presetClass="entr" presetSubtype="4" fill="hold" nodeType="withEffect">
                                  <p:stCondLst>
                                    <p:cond delay="0"/>
                                  </p:stCondLst>
                                  <p:childTnLst>
                                    <p:set>
                                      <p:cBhvr>
                                        <p:cTn id="225" dur="1" fill="hold">
                                          <p:stCondLst>
                                            <p:cond delay="0"/>
                                          </p:stCondLst>
                                        </p:cTn>
                                        <p:tgtEl>
                                          <p:spTgt spid="25"/>
                                        </p:tgtEl>
                                        <p:attrNameLst>
                                          <p:attrName>style.visibility</p:attrName>
                                        </p:attrNameLst>
                                      </p:cBhvr>
                                      <p:to>
                                        <p:strVal val="visible"/>
                                      </p:to>
                                    </p:set>
                                    <p:anim calcmode="lin" valueType="num">
                                      <p:cBhvr additive="base">
                                        <p:cTn id="226" dur="3000" fill="hold"/>
                                        <p:tgtEl>
                                          <p:spTgt spid="25"/>
                                        </p:tgtEl>
                                        <p:attrNameLst>
                                          <p:attrName>ppt_x</p:attrName>
                                        </p:attrNameLst>
                                      </p:cBhvr>
                                      <p:tavLst>
                                        <p:tav tm="0">
                                          <p:val>
                                            <p:strVal val="#ppt_x"/>
                                          </p:val>
                                        </p:tav>
                                        <p:tav tm="100000">
                                          <p:val>
                                            <p:strVal val="#ppt_x"/>
                                          </p:val>
                                        </p:tav>
                                      </p:tavLst>
                                    </p:anim>
                                    <p:anim calcmode="lin" valueType="num">
                                      <p:cBhvr additive="base">
                                        <p:cTn id="227" dur="3000" fill="hold"/>
                                        <p:tgtEl>
                                          <p:spTgt spid="25"/>
                                        </p:tgtEl>
                                        <p:attrNameLst>
                                          <p:attrName>ppt_y</p:attrName>
                                        </p:attrNameLst>
                                      </p:cBhvr>
                                      <p:tavLst>
                                        <p:tav tm="0">
                                          <p:val>
                                            <p:strVal val="1+#ppt_h/2"/>
                                          </p:val>
                                        </p:tav>
                                        <p:tav tm="100000">
                                          <p:val>
                                            <p:strVal val="#ppt_y"/>
                                          </p:val>
                                        </p:tav>
                                      </p:tavLst>
                                    </p:anim>
                                  </p:childTnLst>
                                </p:cTn>
                              </p:par>
                              <p:par>
                                <p:cTn id="228" presetID="2" presetClass="entr" presetSubtype="4" fill="hold" nodeType="withEffect">
                                  <p:stCondLst>
                                    <p:cond delay="0"/>
                                  </p:stCondLst>
                                  <p:childTnLst>
                                    <p:set>
                                      <p:cBhvr>
                                        <p:cTn id="229" dur="1" fill="hold">
                                          <p:stCondLst>
                                            <p:cond delay="0"/>
                                          </p:stCondLst>
                                        </p:cTn>
                                        <p:tgtEl>
                                          <p:spTgt spid="33"/>
                                        </p:tgtEl>
                                        <p:attrNameLst>
                                          <p:attrName>style.visibility</p:attrName>
                                        </p:attrNameLst>
                                      </p:cBhvr>
                                      <p:to>
                                        <p:strVal val="visible"/>
                                      </p:to>
                                    </p:set>
                                    <p:anim calcmode="lin" valueType="num">
                                      <p:cBhvr additive="base">
                                        <p:cTn id="230" dur="3000" fill="hold"/>
                                        <p:tgtEl>
                                          <p:spTgt spid="33"/>
                                        </p:tgtEl>
                                        <p:attrNameLst>
                                          <p:attrName>ppt_x</p:attrName>
                                        </p:attrNameLst>
                                      </p:cBhvr>
                                      <p:tavLst>
                                        <p:tav tm="0">
                                          <p:val>
                                            <p:strVal val="#ppt_x"/>
                                          </p:val>
                                        </p:tav>
                                        <p:tav tm="100000">
                                          <p:val>
                                            <p:strVal val="#ppt_x"/>
                                          </p:val>
                                        </p:tav>
                                      </p:tavLst>
                                    </p:anim>
                                    <p:anim calcmode="lin" valueType="num">
                                      <p:cBhvr additive="base">
                                        <p:cTn id="231" dur="3000" fill="hold"/>
                                        <p:tgtEl>
                                          <p:spTgt spid="33"/>
                                        </p:tgtEl>
                                        <p:attrNameLst>
                                          <p:attrName>ppt_y</p:attrName>
                                        </p:attrNameLst>
                                      </p:cBhvr>
                                      <p:tavLst>
                                        <p:tav tm="0">
                                          <p:val>
                                            <p:strVal val="1+#ppt_h/2"/>
                                          </p:val>
                                        </p:tav>
                                        <p:tav tm="100000">
                                          <p:val>
                                            <p:strVal val="#ppt_y"/>
                                          </p:val>
                                        </p:tav>
                                      </p:tavLst>
                                    </p:anim>
                                  </p:childTnLst>
                                </p:cTn>
                              </p:par>
                              <p:par>
                                <p:cTn id="232" presetID="2" presetClass="entr" presetSubtype="12" fill="hold" nodeType="withEffect">
                                  <p:stCondLst>
                                    <p:cond delay="0"/>
                                  </p:stCondLst>
                                  <p:childTnLst>
                                    <p:set>
                                      <p:cBhvr>
                                        <p:cTn id="233" dur="1" fill="hold">
                                          <p:stCondLst>
                                            <p:cond delay="0"/>
                                          </p:stCondLst>
                                        </p:cTn>
                                        <p:tgtEl>
                                          <p:spTgt spid="12"/>
                                        </p:tgtEl>
                                        <p:attrNameLst>
                                          <p:attrName>style.visibility</p:attrName>
                                        </p:attrNameLst>
                                      </p:cBhvr>
                                      <p:to>
                                        <p:strVal val="visible"/>
                                      </p:to>
                                    </p:set>
                                    <p:anim calcmode="lin" valueType="num">
                                      <p:cBhvr additive="base">
                                        <p:cTn id="234" dur="3000" fill="hold"/>
                                        <p:tgtEl>
                                          <p:spTgt spid="12"/>
                                        </p:tgtEl>
                                        <p:attrNameLst>
                                          <p:attrName>ppt_x</p:attrName>
                                        </p:attrNameLst>
                                      </p:cBhvr>
                                      <p:tavLst>
                                        <p:tav tm="0">
                                          <p:val>
                                            <p:strVal val="0-#ppt_w/2"/>
                                          </p:val>
                                        </p:tav>
                                        <p:tav tm="100000">
                                          <p:val>
                                            <p:strVal val="#ppt_x"/>
                                          </p:val>
                                        </p:tav>
                                      </p:tavLst>
                                    </p:anim>
                                    <p:anim calcmode="lin" valueType="num">
                                      <p:cBhvr additive="base">
                                        <p:cTn id="235" dur="3000" fill="hold"/>
                                        <p:tgtEl>
                                          <p:spTgt spid="12"/>
                                        </p:tgtEl>
                                        <p:attrNameLst>
                                          <p:attrName>ppt_y</p:attrName>
                                        </p:attrNameLst>
                                      </p:cBhvr>
                                      <p:tavLst>
                                        <p:tav tm="0">
                                          <p:val>
                                            <p:strVal val="1+#ppt_h/2"/>
                                          </p:val>
                                        </p:tav>
                                        <p:tav tm="100000">
                                          <p:val>
                                            <p:strVal val="#ppt_y"/>
                                          </p:val>
                                        </p:tav>
                                      </p:tavLst>
                                    </p:anim>
                                  </p:childTnLst>
                                </p:cTn>
                              </p:par>
                              <p:par>
                                <p:cTn id="236" presetID="2" presetClass="entr" presetSubtype="12" fill="hold" nodeType="withEffect">
                                  <p:stCondLst>
                                    <p:cond delay="0"/>
                                  </p:stCondLst>
                                  <p:childTnLst>
                                    <p:set>
                                      <p:cBhvr>
                                        <p:cTn id="237" dur="1" fill="hold">
                                          <p:stCondLst>
                                            <p:cond delay="0"/>
                                          </p:stCondLst>
                                        </p:cTn>
                                        <p:tgtEl>
                                          <p:spTgt spid="18"/>
                                        </p:tgtEl>
                                        <p:attrNameLst>
                                          <p:attrName>style.visibility</p:attrName>
                                        </p:attrNameLst>
                                      </p:cBhvr>
                                      <p:to>
                                        <p:strVal val="visible"/>
                                      </p:to>
                                    </p:set>
                                    <p:anim calcmode="lin" valueType="num">
                                      <p:cBhvr additive="base">
                                        <p:cTn id="238" dur="3000" fill="hold"/>
                                        <p:tgtEl>
                                          <p:spTgt spid="18"/>
                                        </p:tgtEl>
                                        <p:attrNameLst>
                                          <p:attrName>ppt_x</p:attrName>
                                        </p:attrNameLst>
                                      </p:cBhvr>
                                      <p:tavLst>
                                        <p:tav tm="0">
                                          <p:val>
                                            <p:strVal val="0-#ppt_w/2"/>
                                          </p:val>
                                        </p:tav>
                                        <p:tav tm="100000">
                                          <p:val>
                                            <p:strVal val="#ppt_x"/>
                                          </p:val>
                                        </p:tav>
                                      </p:tavLst>
                                    </p:anim>
                                    <p:anim calcmode="lin" valueType="num">
                                      <p:cBhvr additive="base">
                                        <p:cTn id="239" dur="3000" fill="hold"/>
                                        <p:tgtEl>
                                          <p:spTgt spid="18"/>
                                        </p:tgtEl>
                                        <p:attrNameLst>
                                          <p:attrName>ppt_y</p:attrName>
                                        </p:attrNameLst>
                                      </p:cBhvr>
                                      <p:tavLst>
                                        <p:tav tm="0">
                                          <p:val>
                                            <p:strVal val="1+#ppt_h/2"/>
                                          </p:val>
                                        </p:tav>
                                        <p:tav tm="100000">
                                          <p:val>
                                            <p:strVal val="#ppt_y"/>
                                          </p:val>
                                        </p:tav>
                                      </p:tavLst>
                                    </p:anim>
                                  </p:childTnLst>
                                </p:cTn>
                              </p:par>
                              <p:par>
                                <p:cTn id="240" presetID="2" presetClass="entr" presetSubtype="12" fill="hold" nodeType="withEffect">
                                  <p:stCondLst>
                                    <p:cond delay="0"/>
                                  </p:stCondLst>
                                  <p:childTnLst>
                                    <p:set>
                                      <p:cBhvr>
                                        <p:cTn id="241" dur="1" fill="hold">
                                          <p:stCondLst>
                                            <p:cond delay="0"/>
                                          </p:stCondLst>
                                        </p:cTn>
                                        <p:tgtEl>
                                          <p:spTgt spid="26"/>
                                        </p:tgtEl>
                                        <p:attrNameLst>
                                          <p:attrName>style.visibility</p:attrName>
                                        </p:attrNameLst>
                                      </p:cBhvr>
                                      <p:to>
                                        <p:strVal val="visible"/>
                                      </p:to>
                                    </p:set>
                                    <p:anim calcmode="lin" valueType="num">
                                      <p:cBhvr additive="base">
                                        <p:cTn id="242" dur="3000" fill="hold"/>
                                        <p:tgtEl>
                                          <p:spTgt spid="26"/>
                                        </p:tgtEl>
                                        <p:attrNameLst>
                                          <p:attrName>ppt_x</p:attrName>
                                        </p:attrNameLst>
                                      </p:cBhvr>
                                      <p:tavLst>
                                        <p:tav tm="0">
                                          <p:val>
                                            <p:strVal val="0-#ppt_w/2"/>
                                          </p:val>
                                        </p:tav>
                                        <p:tav tm="100000">
                                          <p:val>
                                            <p:strVal val="#ppt_x"/>
                                          </p:val>
                                        </p:tav>
                                      </p:tavLst>
                                    </p:anim>
                                    <p:anim calcmode="lin" valueType="num">
                                      <p:cBhvr additive="base">
                                        <p:cTn id="243" dur="3000" fill="hold"/>
                                        <p:tgtEl>
                                          <p:spTgt spid="26"/>
                                        </p:tgtEl>
                                        <p:attrNameLst>
                                          <p:attrName>ppt_y</p:attrName>
                                        </p:attrNameLst>
                                      </p:cBhvr>
                                      <p:tavLst>
                                        <p:tav tm="0">
                                          <p:val>
                                            <p:strVal val="1+#ppt_h/2"/>
                                          </p:val>
                                        </p:tav>
                                        <p:tav tm="100000">
                                          <p:val>
                                            <p:strVal val="#ppt_y"/>
                                          </p:val>
                                        </p:tav>
                                      </p:tavLst>
                                    </p:anim>
                                  </p:childTnLst>
                                </p:cTn>
                              </p:par>
                              <p:par>
                                <p:cTn id="244" presetID="2" presetClass="entr" presetSubtype="12" fill="hold" nodeType="withEffect">
                                  <p:stCondLst>
                                    <p:cond delay="0"/>
                                  </p:stCondLst>
                                  <p:childTnLst>
                                    <p:set>
                                      <p:cBhvr>
                                        <p:cTn id="245" dur="1" fill="hold">
                                          <p:stCondLst>
                                            <p:cond delay="0"/>
                                          </p:stCondLst>
                                        </p:cTn>
                                        <p:tgtEl>
                                          <p:spTgt spid="34"/>
                                        </p:tgtEl>
                                        <p:attrNameLst>
                                          <p:attrName>style.visibility</p:attrName>
                                        </p:attrNameLst>
                                      </p:cBhvr>
                                      <p:to>
                                        <p:strVal val="visible"/>
                                      </p:to>
                                    </p:set>
                                    <p:anim calcmode="lin" valueType="num">
                                      <p:cBhvr additive="base">
                                        <p:cTn id="246" dur="3000" fill="hold"/>
                                        <p:tgtEl>
                                          <p:spTgt spid="34"/>
                                        </p:tgtEl>
                                        <p:attrNameLst>
                                          <p:attrName>ppt_x</p:attrName>
                                        </p:attrNameLst>
                                      </p:cBhvr>
                                      <p:tavLst>
                                        <p:tav tm="0">
                                          <p:val>
                                            <p:strVal val="0-#ppt_w/2"/>
                                          </p:val>
                                        </p:tav>
                                        <p:tav tm="100000">
                                          <p:val>
                                            <p:strVal val="#ppt_x"/>
                                          </p:val>
                                        </p:tav>
                                      </p:tavLst>
                                    </p:anim>
                                    <p:anim calcmode="lin" valueType="num">
                                      <p:cBhvr additive="base">
                                        <p:cTn id="247" dur="3000" fill="hold"/>
                                        <p:tgtEl>
                                          <p:spTgt spid="34"/>
                                        </p:tgtEl>
                                        <p:attrNameLst>
                                          <p:attrName>ppt_y</p:attrName>
                                        </p:attrNameLst>
                                      </p:cBhvr>
                                      <p:tavLst>
                                        <p:tav tm="0">
                                          <p:val>
                                            <p:strVal val="1+#ppt_h/2"/>
                                          </p:val>
                                        </p:tav>
                                        <p:tav tm="100000">
                                          <p:val>
                                            <p:strVal val="#ppt_y"/>
                                          </p:val>
                                        </p:tav>
                                      </p:tavLst>
                                    </p:anim>
                                  </p:childTnLst>
                                </p:cTn>
                              </p:par>
                              <p:par>
                                <p:cTn id="248" presetID="2" presetClass="entr" presetSubtype="8" fill="hold" nodeType="withEffect">
                                  <p:stCondLst>
                                    <p:cond delay="0"/>
                                  </p:stCondLst>
                                  <p:childTnLst>
                                    <p:set>
                                      <p:cBhvr>
                                        <p:cTn id="249" dur="1" fill="hold">
                                          <p:stCondLst>
                                            <p:cond delay="0"/>
                                          </p:stCondLst>
                                        </p:cTn>
                                        <p:tgtEl>
                                          <p:spTgt spid="7"/>
                                        </p:tgtEl>
                                        <p:attrNameLst>
                                          <p:attrName>style.visibility</p:attrName>
                                        </p:attrNameLst>
                                      </p:cBhvr>
                                      <p:to>
                                        <p:strVal val="visible"/>
                                      </p:to>
                                    </p:set>
                                    <p:anim calcmode="lin" valueType="num">
                                      <p:cBhvr additive="base">
                                        <p:cTn id="250" dur="3000" fill="hold"/>
                                        <p:tgtEl>
                                          <p:spTgt spid="7"/>
                                        </p:tgtEl>
                                        <p:attrNameLst>
                                          <p:attrName>ppt_x</p:attrName>
                                        </p:attrNameLst>
                                      </p:cBhvr>
                                      <p:tavLst>
                                        <p:tav tm="0">
                                          <p:val>
                                            <p:strVal val="0-#ppt_w/2"/>
                                          </p:val>
                                        </p:tav>
                                        <p:tav tm="100000">
                                          <p:val>
                                            <p:strVal val="#ppt_x"/>
                                          </p:val>
                                        </p:tav>
                                      </p:tavLst>
                                    </p:anim>
                                    <p:anim calcmode="lin" valueType="num">
                                      <p:cBhvr additive="base">
                                        <p:cTn id="251" dur="3000" fill="hold"/>
                                        <p:tgtEl>
                                          <p:spTgt spid="7"/>
                                        </p:tgtEl>
                                        <p:attrNameLst>
                                          <p:attrName>ppt_y</p:attrName>
                                        </p:attrNameLst>
                                      </p:cBhvr>
                                      <p:tavLst>
                                        <p:tav tm="0">
                                          <p:val>
                                            <p:strVal val="#ppt_y"/>
                                          </p:val>
                                        </p:tav>
                                        <p:tav tm="100000">
                                          <p:val>
                                            <p:strVal val="#ppt_y"/>
                                          </p:val>
                                        </p:tav>
                                      </p:tavLst>
                                    </p:anim>
                                  </p:childTnLst>
                                </p:cTn>
                              </p:par>
                              <p:par>
                                <p:cTn id="252" presetID="2" presetClass="entr" presetSubtype="8" fill="hold" nodeType="withEffect">
                                  <p:stCondLst>
                                    <p:cond delay="0"/>
                                  </p:stCondLst>
                                  <p:childTnLst>
                                    <p:set>
                                      <p:cBhvr>
                                        <p:cTn id="253" dur="1" fill="hold">
                                          <p:stCondLst>
                                            <p:cond delay="0"/>
                                          </p:stCondLst>
                                        </p:cTn>
                                        <p:tgtEl>
                                          <p:spTgt spid="19"/>
                                        </p:tgtEl>
                                        <p:attrNameLst>
                                          <p:attrName>style.visibility</p:attrName>
                                        </p:attrNameLst>
                                      </p:cBhvr>
                                      <p:to>
                                        <p:strVal val="visible"/>
                                      </p:to>
                                    </p:set>
                                    <p:anim calcmode="lin" valueType="num">
                                      <p:cBhvr additive="base">
                                        <p:cTn id="254" dur="3000" fill="hold"/>
                                        <p:tgtEl>
                                          <p:spTgt spid="19"/>
                                        </p:tgtEl>
                                        <p:attrNameLst>
                                          <p:attrName>ppt_x</p:attrName>
                                        </p:attrNameLst>
                                      </p:cBhvr>
                                      <p:tavLst>
                                        <p:tav tm="0">
                                          <p:val>
                                            <p:strVal val="0-#ppt_w/2"/>
                                          </p:val>
                                        </p:tav>
                                        <p:tav tm="100000">
                                          <p:val>
                                            <p:strVal val="#ppt_x"/>
                                          </p:val>
                                        </p:tav>
                                      </p:tavLst>
                                    </p:anim>
                                    <p:anim calcmode="lin" valueType="num">
                                      <p:cBhvr additive="base">
                                        <p:cTn id="255" dur="3000" fill="hold"/>
                                        <p:tgtEl>
                                          <p:spTgt spid="19"/>
                                        </p:tgtEl>
                                        <p:attrNameLst>
                                          <p:attrName>ppt_y</p:attrName>
                                        </p:attrNameLst>
                                      </p:cBhvr>
                                      <p:tavLst>
                                        <p:tav tm="0">
                                          <p:val>
                                            <p:strVal val="#ppt_y"/>
                                          </p:val>
                                        </p:tav>
                                        <p:tav tm="100000">
                                          <p:val>
                                            <p:strVal val="#ppt_y"/>
                                          </p:val>
                                        </p:tav>
                                      </p:tavLst>
                                    </p:anim>
                                  </p:childTnLst>
                                </p:cTn>
                              </p:par>
                              <p:par>
                                <p:cTn id="256" presetID="2" presetClass="entr" presetSubtype="8" fill="hold" nodeType="withEffect">
                                  <p:stCondLst>
                                    <p:cond delay="0"/>
                                  </p:stCondLst>
                                  <p:childTnLst>
                                    <p:set>
                                      <p:cBhvr>
                                        <p:cTn id="257" dur="1" fill="hold">
                                          <p:stCondLst>
                                            <p:cond delay="0"/>
                                          </p:stCondLst>
                                        </p:cTn>
                                        <p:tgtEl>
                                          <p:spTgt spid="27"/>
                                        </p:tgtEl>
                                        <p:attrNameLst>
                                          <p:attrName>style.visibility</p:attrName>
                                        </p:attrNameLst>
                                      </p:cBhvr>
                                      <p:to>
                                        <p:strVal val="visible"/>
                                      </p:to>
                                    </p:set>
                                    <p:anim calcmode="lin" valueType="num">
                                      <p:cBhvr additive="base">
                                        <p:cTn id="258" dur="3000" fill="hold"/>
                                        <p:tgtEl>
                                          <p:spTgt spid="27"/>
                                        </p:tgtEl>
                                        <p:attrNameLst>
                                          <p:attrName>ppt_x</p:attrName>
                                        </p:attrNameLst>
                                      </p:cBhvr>
                                      <p:tavLst>
                                        <p:tav tm="0">
                                          <p:val>
                                            <p:strVal val="0-#ppt_w/2"/>
                                          </p:val>
                                        </p:tav>
                                        <p:tav tm="100000">
                                          <p:val>
                                            <p:strVal val="#ppt_x"/>
                                          </p:val>
                                        </p:tav>
                                      </p:tavLst>
                                    </p:anim>
                                    <p:anim calcmode="lin" valueType="num">
                                      <p:cBhvr additive="base">
                                        <p:cTn id="259" dur="3000" fill="hold"/>
                                        <p:tgtEl>
                                          <p:spTgt spid="27"/>
                                        </p:tgtEl>
                                        <p:attrNameLst>
                                          <p:attrName>ppt_y</p:attrName>
                                        </p:attrNameLst>
                                      </p:cBhvr>
                                      <p:tavLst>
                                        <p:tav tm="0">
                                          <p:val>
                                            <p:strVal val="#ppt_y"/>
                                          </p:val>
                                        </p:tav>
                                        <p:tav tm="100000">
                                          <p:val>
                                            <p:strVal val="#ppt_y"/>
                                          </p:val>
                                        </p:tav>
                                      </p:tavLst>
                                    </p:anim>
                                  </p:childTnLst>
                                </p:cTn>
                              </p:par>
                              <p:par>
                                <p:cTn id="260" presetID="2" presetClass="entr" presetSubtype="8" fill="hold" nodeType="withEffect">
                                  <p:stCondLst>
                                    <p:cond delay="0"/>
                                  </p:stCondLst>
                                  <p:childTnLst>
                                    <p:set>
                                      <p:cBhvr>
                                        <p:cTn id="261" dur="1" fill="hold">
                                          <p:stCondLst>
                                            <p:cond delay="0"/>
                                          </p:stCondLst>
                                        </p:cTn>
                                        <p:tgtEl>
                                          <p:spTgt spid="35"/>
                                        </p:tgtEl>
                                        <p:attrNameLst>
                                          <p:attrName>style.visibility</p:attrName>
                                        </p:attrNameLst>
                                      </p:cBhvr>
                                      <p:to>
                                        <p:strVal val="visible"/>
                                      </p:to>
                                    </p:set>
                                    <p:anim calcmode="lin" valueType="num">
                                      <p:cBhvr additive="base">
                                        <p:cTn id="262" dur="3000" fill="hold"/>
                                        <p:tgtEl>
                                          <p:spTgt spid="35"/>
                                        </p:tgtEl>
                                        <p:attrNameLst>
                                          <p:attrName>ppt_x</p:attrName>
                                        </p:attrNameLst>
                                      </p:cBhvr>
                                      <p:tavLst>
                                        <p:tav tm="0">
                                          <p:val>
                                            <p:strVal val="0-#ppt_w/2"/>
                                          </p:val>
                                        </p:tav>
                                        <p:tav tm="100000">
                                          <p:val>
                                            <p:strVal val="#ppt_x"/>
                                          </p:val>
                                        </p:tav>
                                      </p:tavLst>
                                    </p:anim>
                                    <p:anim calcmode="lin" valueType="num">
                                      <p:cBhvr additive="base">
                                        <p:cTn id="263" dur="3000" fill="hold"/>
                                        <p:tgtEl>
                                          <p:spTgt spid="35"/>
                                        </p:tgtEl>
                                        <p:attrNameLst>
                                          <p:attrName>ppt_y</p:attrName>
                                        </p:attrNameLst>
                                      </p:cBhvr>
                                      <p:tavLst>
                                        <p:tav tm="0">
                                          <p:val>
                                            <p:strVal val="#ppt_y"/>
                                          </p:val>
                                        </p:tav>
                                        <p:tav tm="100000">
                                          <p:val>
                                            <p:strVal val="#ppt_y"/>
                                          </p:val>
                                        </p:tav>
                                      </p:tavLst>
                                    </p:anim>
                                  </p:childTnLst>
                                </p:cTn>
                              </p:par>
                              <p:par>
                                <p:cTn id="264" presetID="8" presetClass="emph" presetSubtype="0" fill="hold" nodeType="withEffect">
                                  <p:stCondLst>
                                    <p:cond delay="0"/>
                                  </p:stCondLst>
                                  <p:childTnLst>
                                    <p:animRot by="21600000">
                                      <p:cBhvr>
                                        <p:cTn id="265" dur="3000" fill="hold"/>
                                        <p:tgtEl>
                                          <p:spTgt spid="5"/>
                                        </p:tgtEl>
                                        <p:attrNameLst>
                                          <p:attrName>r</p:attrName>
                                        </p:attrNameLst>
                                      </p:cBhvr>
                                    </p:animRot>
                                  </p:childTnLst>
                                </p:cTn>
                              </p:par>
                              <p:par>
                                <p:cTn id="266" presetID="8" presetClass="emph" presetSubtype="0" fill="hold" nodeType="withEffect">
                                  <p:stCondLst>
                                    <p:cond delay="0"/>
                                  </p:stCondLst>
                                  <p:childTnLst>
                                    <p:animRot by="21600000">
                                      <p:cBhvr>
                                        <p:cTn id="267" dur="3000" fill="hold"/>
                                        <p:tgtEl>
                                          <p:spTgt spid="6"/>
                                        </p:tgtEl>
                                        <p:attrNameLst>
                                          <p:attrName>r</p:attrName>
                                        </p:attrNameLst>
                                      </p:cBhvr>
                                    </p:animRot>
                                  </p:childTnLst>
                                </p:cTn>
                              </p:par>
                              <p:par>
                                <p:cTn id="268" presetID="8" presetClass="emph" presetSubtype="0" fill="hold" nodeType="withEffect">
                                  <p:stCondLst>
                                    <p:cond delay="0"/>
                                  </p:stCondLst>
                                  <p:childTnLst>
                                    <p:animRot by="21600000">
                                      <p:cBhvr>
                                        <p:cTn id="269" dur="3000" fill="hold"/>
                                        <p:tgtEl>
                                          <p:spTgt spid="7"/>
                                        </p:tgtEl>
                                        <p:attrNameLst>
                                          <p:attrName>r</p:attrName>
                                        </p:attrNameLst>
                                      </p:cBhvr>
                                    </p:animRot>
                                  </p:childTnLst>
                                </p:cTn>
                              </p:par>
                              <p:par>
                                <p:cTn id="270" presetID="8" presetClass="emph" presetSubtype="0" fill="hold" nodeType="withEffect">
                                  <p:stCondLst>
                                    <p:cond delay="0"/>
                                  </p:stCondLst>
                                  <p:childTnLst>
                                    <p:animRot by="21600000">
                                      <p:cBhvr>
                                        <p:cTn id="271" dur="3000" fill="hold"/>
                                        <p:tgtEl>
                                          <p:spTgt spid="8"/>
                                        </p:tgtEl>
                                        <p:attrNameLst>
                                          <p:attrName>r</p:attrName>
                                        </p:attrNameLst>
                                      </p:cBhvr>
                                    </p:animRot>
                                  </p:childTnLst>
                                </p:cTn>
                              </p:par>
                              <p:par>
                                <p:cTn id="272" presetID="8" presetClass="emph" presetSubtype="0" fill="hold" nodeType="withEffect">
                                  <p:stCondLst>
                                    <p:cond delay="0"/>
                                  </p:stCondLst>
                                  <p:childTnLst>
                                    <p:animRot by="21600000">
                                      <p:cBhvr>
                                        <p:cTn id="273" dur="3000" fill="hold"/>
                                        <p:tgtEl>
                                          <p:spTgt spid="9"/>
                                        </p:tgtEl>
                                        <p:attrNameLst>
                                          <p:attrName>r</p:attrName>
                                        </p:attrNameLst>
                                      </p:cBhvr>
                                    </p:animRot>
                                  </p:childTnLst>
                                </p:cTn>
                              </p:par>
                              <p:par>
                                <p:cTn id="274" presetID="8" presetClass="emph" presetSubtype="0" fill="hold" nodeType="withEffect">
                                  <p:stCondLst>
                                    <p:cond delay="0"/>
                                  </p:stCondLst>
                                  <p:childTnLst>
                                    <p:animRot by="21600000">
                                      <p:cBhvr>
                                        <p:cTn id="275" dur="3000" fill="hold"/>
                                        <p:tgtEl>
                                          <p:spTgt spid="10"/>
                                        </p:tgtEl>
                                        <p:attrNameLst>
                                          <p:attrName>r</p:attrName>
                                        </p:attrNameLst>
                                      </p:cBhvr>
                                    </p:animRot>
                                  </p:childTnLst>
                                </p:cTn>
                              </p:par>
                              <p:par>
                                <p:cTn id="276" presetID="8" presetClass="emph" presetSubtype="0" fill="hold" nodeType="withEffect">
                                  <p:stCondLst>
                                    <p:cond delay="0"/>
                                  </p:stCondLst>
                                  <p:childTnLst>
                                    <p:animRot by="21600000">
                                      <p:cBhvr>
                                        <p:cTn id="277" dur="3000" fill="hold"/>
                                        <p:tgtEl>
                                          <p:spTgt spid="11"/>
                                        </p:tgtEl>
                                        <p:attrNameLst>
                                          <p:attrName>r</p:attrName>
                                        </p:attrNameLst>
                                      </p:cBhvr>
                                    </p:animRot>
                                  </p:childTnLst>
                                </p:cTn>
                              </p:par>
                              <p:par>
                                <p:cTn id="278" presetID="8" presetClass="emph" presetSubtype="0" fill="hold" nodeType="withEffect">
                                  <p:stCondLst>
                                    <p:cond delay="0"/>
                                  </p:stCondLst>
                                  <p:childTnLst>
                                    <p:animRot by="21600000">
                                      <p:cBhvr>
                                        <p:cTn id="279" dur="3000" fill="hold"/>
                                        <p:tgtEl>
                                          <p:spTgt spid="12"/>
                                        </p:tgtEl>
                                        <p:attrNameLst>
                                          <p:attrName>r</p:attrName>
                                        </p:attrNameLst>
                                      </p:cBhvr>
                                    </p:animRot>
                                  </p:childTnLst>
                                </p:cTn>
                              </p:par>
                              <p:par>
                                <p:cTn id="280" presetID="8" presetClass="emph" presetSubtype="0" fill="hold" nodeType="withEffect">
                                  <p:stCondLst>
                                    <p:cond delay="0"/>
                                  </p:stCondLst>
                                  <p:childTnLst>
                                    <p:animRot by="21600000">
                                      <p:cBhvr>
                                        <p:cTn id="281" dur="3000" fill="hold"/>
                                        <p:tgtEl>
                                          <p:spTgt spid="13"/>
                                        </p:tgtEl>
                                        <p:attrNameLst>
                                          <p:attrName>r</p:attrName>
                                        </p:attrNameLst>
                                      </p:cBhvr>
                                    </p:animRot>
                                  </p:childTnLst>
                                </p:cTn>
                              </p:par>
                              <p:par>
                                <p:cTn id="282" presetID="8" presetClass="emph" presetSubtype="0" fill="hold" nodeType="withEffect">
                                  <p:stCondLst>
                                    <p:cond delay="0"/>
                                  </p:stCondLst>
                                  <p:childTnLst>
                                    <p:animRot by="21600000">
                                      <p:cBhvr>
                                        <p:cTn id="283" dur="3000" fill="hold"/>
                                        <p:tgtEl>
                                          <p:spTgt spid="14"/>
                                        </p:tgtEl>
                                        <p:attrNameLst>
                                          <p:attrName>r</p:attrName>
                                        </p:attrNameLst>
                                      </p:cBhvr>
                                    </p:animRot>
                                  </p:childTnLst>
                                </p:cTn>
                              </p:par>
                              <p:par>
                                <p:cTn id="284" presetID="8" presetClass="emph" presetSubtype="0" fill="hold" nodeType="withEffect">
                                  <p:stCondLst>
                                    <p:cond delay="0"/>
                                  </p:stCondLst>
                                  <p:childTnLst>
                                    <p:animRot by="21600000">
                                      <p:cBhvr>
                                        <p:cTn id="285" dur="3000" fill="hold"/>
                                        <p:tgtEl>
                                          <p:spTgt spid="15"/>
                                        </p:tgtEl>
                                        <p:attrNameLst>
                                          <p:attrName>r</p:attrName>
                                        </p:attrNameLst>
                                      </p:cBhvr>
                                    </p:animRot>
                                  </p:childTnLst>
                                </p:cTn>
                              </p:par>
                              <p:par>
                                <p:cTn id="286" presetID="8" presetClass="emph" presetSubtype="0" fill="hold" nodeType="withEffect">
                                  <p:stCondLst>
                                    <p:cond delay="0"/>
                                  </p:stCondLst>
                                  <p:childTnLst>
                                    <p:animRot by="21600000">
                                      <p:cBhvr>
                                        <p:cTn id="287" dur="3000" fill="hold"/>
                                        <p:tgtEl>
                                          <p:spTgt spid="16"/>
                                        </p:tgtEl>
                                        <p:attrNameLst>
                                          <p:attrName>r</p:attrName>
                                        </p:attrNameLst>
                                      </p:cBhvr>
                                    </p:animRot>
                                  </p:childTnLst>
                                </p:cTn>
                              </p:par>
                              <p:par>
                                <p:cTn id="288" presetID="8" presetClass="emph" presetSubtype="0" fill="hold" nodeType="withEffect">
                                  <p:stCondLst>
                                    <p:cond delay="0"/>
                                  </p:stCondLst>
                                  <p:childTnLst>
                                    <p:animRot by="21600000">
                                      <p:cBhvr>
                                        <p:cTn id="289" dur="3000" fill="hold"/>
                                        <p:tgtEl>
                                          <p:spTgt spid="17"/>
                                        </p:tgtEl>
                                        <p:attrNameLst>
                                          <p:attrName>r</p:attrName>
                                        </p:attrNameLst>
                                      </p:cBhvr>
                                    </p:animRot>
                                  </p:childTnLst>
                                </p:cTn>
                              </p:par>
                              <p:par>
                                <p:cTn id="290" presetID="8" presetClass="emph" presetSubtype="0" fill="hold" nodeType="withEffect">
                                  <p:stCondLst>
                                    <p:cond delay="0"/>
                                  </p:stCondLst>
                                  <p:childTnLst>
                                    <p:animRot by="21600000">
                                      <p:cBhvr>
                                        <p:cTn id="291" dur="3000" fill="hold"/>
                                        <p:tgtEl>
                                          <p:spTgt spid="18"/>
                                        </p:tgtEl>
                                        <p:attrNameLst>
                                          <p:attrName>r</p:attrName>
                                        </p:attrNameLst>
                                      </p:cBhvr>
                                    </p:animRot>
                                  </p:childTnLst>
                                </p:cTn>
                              </p:par>
                              <p:par>
                                <p:cTn id="292" presetID="8" presetClass="emph" presetSubtype="0" fill="hold" nodeType="withEffect">
                                  <p:stCondLst>
                                    <p:cond delay="0"/>
                                  </p:stCondLst>
                                  <p:childTnLst>
                                    <p:animRot by="21600000">
                                      <p:cBhvr>
                                        <p:cTn id="293" dur="3000" fill="hold"/>
                                        <p:tgtEl>
                                          <p:spTgt spid="19"/>
                                        </p:tgtEl>
                                        <p:attrNameLst>
                                          <p:attrName>r</p:attrName>
                                        </p:attrNameLst>
                                      </p:cBhvr>
                                    </p:animRot>
                                  </p:childTnLst>
                                </p:cTn>
                              </p:par>
                              <p:par>
                                <p:cTn id="294" presetID="8" presetClass="emph" presetSubtype="0" fill="hold" nodeType="withEffect">
                                  <p:stCondLst>
                                    <p:cond delay="0"/>
                                  </p:stCondLst>
                                  <p:childTnLst>
                                    <p:animRot by="21600000">
                                      <p:cBhvr>
                                        <p:cTn id="295" dur="3000" fill="hold"/>
                                        <p:tgtEl>
                                          <p:spTgt spid="20"/>
                                        </p:tgtEl>
                                        <p:attrNameLst>
                                          <p:attrName>r</p:attrName>
                                        </p:attrNameLst>
                                      </p:cBhvr>
                                    </p:animRot>
                                  </p:childTnLst>
                                </p:cTn>
                              </p:par>
                              <p:par>
                                <p:cTn id="296" presetID="8" presetClass="emph" presetSubtype="0" fill="hold" nodeType="withEffect">
                                  <p:stCondLst>
                                    <p:cond delay="0"/>
                                  </p:stCondLst>
                                  <p:childTnLst>
                                    <p:animRot by="21600000">
                                      <p:cBhvr>
                                        <p:cTn id="297" dur="3000" fill="hold"/>
                                        <p:tgtEl>
                                          <p:spTgt spid="21"/>
                                        </p:tgtEl>
                                        <p:attrNameLst>
                                          <p:attrName>r</p:attrName>
                                        </p:attrNameLst>
                                      </p:cBhvr>
                                    </p:animRot>
                                  </p:childTnLst>
                                </p:cTn>
                              </p:par>
                              <p:par>
                                <p:cTn id="298" presetID="8" presetClass="emph" presetSubtype="0" fill="hold" nodeType="withEffect">
                                  <p:stCondLst>
                                    <p:cond delay="0"/>
                                  </p:stCondLst>
                                  <p:childTnLst>
                                    <p:animRot by="21600000">
                                      <p:cBhvr>
                                        <p:cTn id="299" dur="3000" fill="hold"/>
                                        <p:tgtEl>
                                          <p:spTgt spid="22"/>
                                        </p:tgtEl>
                                        <p:attrNameLst>
                                          <p:attrName>r</p:attrName>
                                        </p:attrNameLst>
                                      </p:cBhvr>
                                    </p:animRot>
                                  </p:childTnLst>
                                </p:cTn>
                              </p:par>
                              <p:par>
                                <p:cTn id="300" presetID="8" presetClass="emph" presetSubtype="0" fill="hold" nodeType="withEffect">
                                  <p:stCondLst>
                                    <p:cond delay="0"/>
                                  </p:stCondLst>
                                  <p:childTnLst>
                                    <p:animRot by="21600000">
                                      <p:cBhvr>
                                        <p:cTn id="301" dur="3000" fill="hold"/>
                                        <p:tgtEl>
                                          <p:spTgt spid="23"/>
                                        </p:tgtEl>
                                        <p:attrNameLst>
                                          <p:attrName>r</p:attrName>
                                        </p:attrNameLst>
                                      </p:cBhvr>
                                    </p:animRot>
                                  </p:childTnLst>
                                </p:cTn>
                              </p:par>
                              <p:par>
                                <p:cTn id="302" presetID="8" presetClass="emph" presetSubtype="0" fill="hold" nodeType="withEffect">
                                  <p:stCondLst>
                                    <p:cond delay="0"/>
                                  </p:stCondLst>
                                  <p:childTnLst>
                                    <p:animRot by="21600000">
                                      <p:cBhvr>
                                        <p:cTn id="303" dur="3000" fill="hold"/>
                                        <p:tgtEl>
                                          <p:spTgt spid="24"/>
                                        </p:tgtEl>
                                        <p:attrNameLst>
                                          <p:attrName>r</p:attrName>
                                        </p:attrNameLst>
                                      </p:cBhvr>
                                    </p:animRot>
                                  </p:childTnLst>
                                </p:cTn>
                              </p:par>
                              <p:par>
                                <p:cTn id="304" presetID="8" presetClass="emph" presetSubtype="0" fill="hold" nodeType="withEffect">
                                  <p:stCondLst>
                                    <p:cond delay="0"/>
                                  </p:stCondLst>
                                  <p:childTnLst>
                                    <p:animRot by="21600000">
                                      <p:cBhvr>
                                        <p:cTn id="305" dur="3000" fill="hold"/>
                                        <p:tgtEl>
                                          <p:spTgt spid="25"/>
                                        </p:tgtEl>
                                        <p:attrNameLst>
                                          <p:attrName>r</p:attrName>
                                        </p:attrNameLst>
                                      </p:cBhvr>
                                    </p:animRot>
                                  </p:childTnLst>
                                </p:cTn>
                              </p:par>
                              <p:par>
                                <p:cTn id="306" presetID="8" presetClass="emph" presetSubtype="0" fill="hold" nodeType="withEffect">
                                  <p:stCondLst>
                                    <p:cond delay="0"/>
                                  </p:stCondLst>
                                  <p:childTnLst>
                                    <p:animRot by="21600000">
                                      <p:cBhvr>
                                        <p:cTn id="307" dur="3000" fill="hold"/>
                                        <p:tgtEl>
                                          <p:spTgt spid="26"/>
                                        </p:tgtEl>
                                        <p:attrNameLst>
                                          <p:attrName>r</p:attrName>
                                        </p:attrNameLst>
                                      </p:cBhvr>
                                    </p:animRot>
                                  </p:childTnLst>
                                </p:cTn>
                              </p:par>
                              <p:par>
                                <p:cTn id="308" presetID="8" presetClass="emph" presetSubtype="0" fill="hold" nodeType="withEffect">
                                  <p:stCondLst>
                                    <p:cond delay="0"/>
                                  </p:stCondLst>
                                  <p:childTnLst>
                                    <p:animRot by="21600000">
                                      <p:cBhvr>
                                        <p:cTn id="309" dur="3000" fill="hold"/>
                                        <p:tgtEl>
                                          <p:spTgt spid="27"/>
                                        </p:tgtEl>
                                        <p:attrNameLst>
                                          <p:attrName>r</p:attrName>
                                        </p:attrNameLst>
                                      </p:cBhvr>
                                    </p:animRot>
                                  </p:childTnLst>
                                </p:cTn>
                              </p:par>
                              <p:par>
                                <p:cTn id="310" presetID="8" presetClass="emph" presetSubtype="0" fill="hold" nodeType="withEffect">
                                  <p:stCondLst>
                                    <p:cond delay="0"/>
                                  </p:stCondLst>
                                  <p:childTnLst>
                                    <p:animRot by="21600000">
                                      <p:cBhvr>
                                        <p:cTn id="311" dur="3000" fill="hold"/>
                                        <p:tgtEl>
                                          <p:spTgt spid="28"/>
                                        </p:tgtEl>
                                        <p:attrNameLst>
                                          <p:attrName>r</p:attrName>
                                        </p:attrNameLst>
                                      </p:cBhvr>
                                    </p:animRot>
                                  </p:childTnLst>
                                </p:cTn>
                              </p:par>
                              <p:par>
                                <p:cTn id="312" presetID="8" presetClass="emph" presetSubtype="0" fill="hold" nodeType="withEffect">
                                  <p:stCondLst>
                                    <p:cond delay="0"/>
                                  </p:stCondLst>
                                  <p:childTnLst>
                                    <p:animRot by="21600000">
                                      <p:cBhvr>
                                        <p:cTn id="313" dur="3000" fill="hold"/>
                                        <p:tgtEl>
                                          <p:spTgt spid="29"/>
                                        </p:tgtEl>
                                        <p:attrNameLst>
                                          <p:attrName>r</p:attrName>
                                        </p:attrNameLst>
                                      </p:cBhvr>
                                    </p:animRot>
                                  </p:childTnLst>
                                </p:cTn>
                              </p:par>
                              <p:par>
                                <p:cTn id="314" presetID="8" presetClass="emph" presetSubtype="0" fill="hold" nodeType="withEffect">
                                  <p:stCondLst>
                                    <p:cond delay="0"/>
                                  </p:stCondLst>
                                  <p:childTnLst>
                                    <p:animRot by="21600000">
                                      <p:cBhvr>
                                        <p:cTn id="315" dur="3000" fill="hold"/>
                                        <p:tgtEl>
                                          <p:spTgt spid="30"/>
                                        </p:tgtEl>
                                        <p:attrNameLst>
                                          <p:attrName>r</p:attrName>
                                        </p:attrNameLst>
                                      </p:cBhvr>
                                    </p:animRot>
                                  </p:childTnLst>
                                </p:cTn>
                              </p:par>
                              <p:par>
                                <p:cTn id="316" presetID="8" presetClass="emph" presetSubtype="0" fill="hold" nodeType="withEffect">
                                  <p:stCondLst>
                                    <p:cond delay="0"/>
                                  </p:stCondLst>
                                  <p:childTnLst>
                                    <p:animRot by="21600000">
                                      <p:cBhvr>
                                        <p:cTn id="317" dur="3000" fill="hold"/>
                                        <p:tgtEl>
                                          <p:spTgt spid="31"/>
                                        </p:tgtEl>
                                        <p:attrNameLst>
                                          <p:attrName>r</p:attrName>
                                        </p:attrNameLst>
                                      </p:cBhvr>
                                    </p:animRot>
                                  </p:childTnLst>
                                </p:cTn>
                              </p:par>
                              <p:par>
                                <p:cTn id="318" presetID="8" presetClass="emph" presetSubtype="0" fill="hold" nodeType="withEffect">
                                  <p:stCondLst>
                                    <p:cond delay="0"/>
                                  </p:stCondLst>
                                  <p:childTnLst>
                                    <p:animRot by="21600000">
                                      <p:cBhvr>
                                        <p:cTn id="319" dur="3000" fill="hold"/>
                                        <p:tgtEl>
                                          <p:spTgt spid="32"/>
                                        </p:tgtEl>
                                        <p:attrNameLst>
                                          <p:attrName>r</p:attrName>
                                        </p:attrNameLst>
                                      </p:cBhvr>
                                    </p:animRot>
                                  </p:childTnLst>
                                </p:cTn>
                              </p:par>
                              <p:par>
                                <p:cTn id="320" presetID="8" presetClass="emph" presetSubtype="0" fill="hold" nodeType="withEffect">
                                  <p:stCondLst>
                                    <p:cond delay="0"/>
                                  </p:stCondLst>
                                  <p:childTnLst>
                                    <p:animRot by="21600000">
                                      <p:cBhvr>
                                        <p:cTn id="321" dur="3000" fill="hold"/>
                                        <p:tgtEl>
                                          <p:spTgt spid="33"/>
                                        </p:tgtEl>
                                        <p:attrNameLst>
                                          <p:attrName>r</p:attrName>
                                        </p:attrNameLst>
                                      </p:cBhvr>
                                    </p:animRot>
                                  </p:childTnLst>
                                </p:cTn>
                              </p:par>
                              <p:par>
                                <p:cTn id="322" presetID="8" presetClass="emph" presetSubtype="0" fill="hold" nodeType="withEffect">
                                  <p:stCondLst>
                                    <p:cond delay="0"/>
                                  </p:stCondLst>
                                  <p:childTnLst>
                                    <p:animRot by="21600000">
                                      <p:cBhvr>
                                        <p:cTn id="323" dur="3000" fill="hold"/>
                                        <p:tgtEl>
                                          <p:spTgt spid="34"/>
                                        </p:tgtEl>
                                        <p:attrNameLst>
                                          <p:attrName>r</p:attrName>
                                        </p:attrNameLst>
                                      </p:cBhvr>
                                    </p:animRot>
                                  </p:childTnLst>
                                </p:cTn>
                              </p:par>
                              <p:par>
                                <p:cTn id="324" presetID="8" presetClass="emph" presetSubtype="0" fill="hold" nodeType="withEffect">
                                  <p:stCondLst>
                                    <p:cond delay="0"/>
                                  </p:stCondLst>
                                  <p:childTnLst>
                                    <p:animRot by="21600000">
                                      <p:cBhvr>
                                        <p:cTn id="325" dur="3000" fill="hold"/>
                                        <p:tgtEl>
                                          <p:spTgt spid="35"/>
                                        </p:tgtEl>
                                        <p:attrNameLst>
                                          <p:attrName>r</p:attrName>
                                        </p:attrNameLst>
                                      </p:cBhvr>
                                    </p:animRot>
                                  </p:childTnLst>
                                </p:cTn>
                              </p:par>
                              <p:par>
                                <p:cTn id="326" presetID="8" presetClass="emph" presetSubtype="0" fill="hold" nodeType="withEffect">
                                  <p:stCondLst>
                                    <p:cond delay="0"/>
                                  </p:stCondLst>
                                  <p:childTnLst>
                                    <p:animRot by="21600000">
                                      <p:cBhvr>
                                        <p:cTn id="327" dur="3000" fill="hold"/>
                                        <p:tgtEl>
                                          <p:spTgt spid="36"/>
                                        </p:tgtEl>
                                        <p:attrNameLst>
                                          <p:attrName>r</p:attrName>
                                        </p:attrNameLst>
                                      </p:cBhvr>
                                    </p:animRot>
                                  </p:childTnLst>
                                </p:cTn>
                              </p:par>
                            </p:childTnLst>
                          </p:cTn>
                        </p:par>
                        <p:par>
                          <p:cTn id="328" fill="hold">
                            <p:stCondLst>
                              <p:cond delay="3000"/>
                            </p:stCondLst>
                            <p:childTnLst>
                              <p:par>
                                <p:cTn id="329" presetID="23" presetClass="exit" presetSubtype="544" fill="hold" nodeType="afterEffect">
                                  <p:stCondLst>
                                    <p:cond delay="0"/>
                                  </p:stCondLst>
                                  <p:childTnLst>
                                    <p:anim calcmode="lin" valueType="num">
                                      <p:cBhvr>
                                        <p:cTn id="330" dur="3000"/>
                                        <p:tgtEl>
                                          <p:spTgt spid="5"/>
                                        </p:tgtEl>
                                        <p:attrNameLst>
                                          <p:attrName>ppt_w</p:attrName>
                                        </p:attrNameLst>
                                      </p:cBhvr>
                                      <p:tavLst>
                                        <p:tav tm="0">
                                          <p:val>
                                            <p:strVal val="ppt_w"/>
                                          </p:val>
                                        </p:tav>
                                        <p:tav tm="100000">
                                          <p:val>
                                            <p:fltVal val="0"/>
                                          </p:val>
                                        </p:tav>
                                      </p:tavLst>
                                    </p:anim>
                                    <p:anim calcmode="lin" valueType="num">
                                      <p:cBhvr>
                                        <p:cTn id="331" dur="3000"/>
                                        <p:tgtEl>
                                          <p:spTgt spid="5"/>
                                        </p:tgtEl>
                                        <p:attrNameLst>
                                          <p:attrName>ppt_h</p:attrName>
                                        </p:attrNameLst>
                                      </p:cBhvr>
                                      <p:tavLst>
                                        <p:tav tm="0">
                                          <p:val>
                                            <p:strVal val="ppt_h"/>
                                          </p:val>
                                        </p:tav>
                                        <p:tav tm="100000">
                                          <p:val>
                                            <p:fltVal val="0"/>
                                          </p:val>
                                        </p:tav>
                                      </p:tavLst>
                                    </p:anim>
                                    <p:anim calcmode="lin" valueType="num">
                                      <p:cBhvr>
                                        <p:cTn id="332" dur="3000"/>
                                        <p:tgtEl>
                                          <p:spTgt spid="5"/>
                                        </p:tgtEl>
                                        <p:attrNameLst>
                                          <p:attrName>ppt_x</p:attrName>
                                        </p:attrNameLst>
                                      </p:cBhvr>
                                      <p:tavLst>
                                        <p:tav tm="0">
                                          <p:val>
                                            <p:strVal val="ppt_x"/>
                                          </p:val>
                                        </p:tav>
                                        <p:tav tm="100000">
                                          <p:val>
                                            <p:fltVal val="0.5"/>
                                          </p:val>
                                        </p:tav>
                                      </p:tavLst>
                                    </p:anim>
                                    <p:anim calcmode="lin" valueType="num">
                                      <p:cBhvr>
                                        <p:cTn id="333" dur="3000"/>
                                        <p:tgtEl>
                                          <p:spTgt spid="5"/>
                                        </p:tgtEl>
                                        <p:attrNameLst>
                                          <p:attrName>ppt_y</p:attrName>
                                        </p:attrNameLst>
                                      </p:cBhvr>
                                      <p:tavLst>
                                        <p:tav tm="0">
                                          <p:val>
                                            <p:strVal val="ppt_y"/>
                                          </p:val>
                                        </p:tav>
                                        <p:tav tm="100000">
                                          <p:val>
                                            <p:fltVal val="0.5"/>
                                          </p:val>
                                        </p:tav>
                                      </p:tavLst>
                                    </p:anim>
                                    <p:set>
                                      <p:cBhvr>
                                        <p:cTn id="334" dur="1" fill="hold">
                                          <p:stCondLst>
                                            <p:cond delay="2999"/>
                                          </p:stCondLst>
                                        </p:cTn>
                                        <p:tgtEl>
                                          <p:spTgt spid="5"/>
                                        </p:tgtEl>
                                        <p:attrNameLst>
                                          <p:attrName>style.visibility</p:attrName>
                                        </p:attrNameLst>
                                      </p:cBhvr>
                                      <p:to>
                                        <p:strVal val="hidden"/>
                                      </p:to>
                                    </p:set>
                                  </p:childTnLst>
                                </p:cTn>
                              </p:par>
                              <p:par>
                                <p:cTn id="335" presetID="23" presetClass="exit" presetSubtype="544" fill="hold" nodeType="withEffect">
                                  <p:stCondLst>
                                    <p:cond delay="0"/>
                                  </p:stCondLst>
                                  <p:childTnLst>
                                    <p:anim calcmode="lin" valueType="num">
                                      <p:cBhvr>
                                        <p:cTn id="336" dur="3000"/>
                                        <p:tgtEl>
                                          <p:spTgt spid="6"/>
                                        </p:tgtEl>
                                        <p:attrNameLst>
                                          <p:attrName>ppt_w</p:attrName>
                                        </p:attrNameLst>
                                      </p:cBhvr>
                                      <p:tavLst>
                                        <p:tav tm="0">
                                          <p:val>
                                            <p:strVal val="ppt_w"/>
                                          </p:val>
                                        </p:tav>
                                        <p:tav tm="100000">
                                          <p:val>
                                            <p:fltVal val="0"/>
                                          </p:val>
                                        </p:tav>
                                      </p:tavLst>
                                    </p:anim>
                                    <p:anim calcmode="lin" valueType="num">
                                      <p:cBhvr>
                                        <p:cTn id="337" dur="3000"/>
                                        <p:tgtEl>
                                          <p:spTgt spid="6"/>
                                        </p:tgtEl>
                                        <p:attrNameLst>
                                          <p:attrName>ppt_h</p:attrName>
                                        </p:attrNameLst>
                                      </p:cBhvr>
                                      <p:tavLst>
                                        <p:tav tm="0">
                                          <p:val>
                                            <p:strVal val="ppt_h"/>
                                          </p:val>
                                        </p:tav>
                                        <p:tav tm="100000">
                                          <p:val>
                                            <p:fltVal val="0"/>
                                          </p:val>
                                        </p:tav>
                                      </p:tavLst>
                                    </p:anim>
                                    <p:anim calcmode="lin" valueType="num">
                                      <p:cBhvr>
                                        <p:cTn id="338" dur="3000"/>
                                        <p:tgtEl>
                                          <p:spTgt spid="6"/>
                                        </p:tgtEl>
                                        <p:attrNameLst>
                                          <p:attrName>ppt_x</p:attrName>
                                        </p:attrNameLst>
                                      </p:cBhvr>
                                      <p:tavLst>
                                        <p:tav tm="0">
                                          <p:val>
                                            <p:strVal val="ppt_x"/>
                                          </p:val>
                                        </p:tav>
                                        <p:tav tm="100000">
                                          <p:val>
                                            <p:fltVal val="0.5"/>
                                          </p:val>
                                        </p:tav>
                                      </p:tavLst>
                                    </p:anim>
                                    <p:anim calcmode="lin" valueType="num">
                                      <p:cBhvr>
                                        <p:cTn id="339" dur="3000"/>
                                        <p:tgtEl>
                                          <p:spTgt spid="6"/>
                                        </p:tgtEl>
                                        <p:attrNameLst>
                                          <p:attrName>ppt_y</p:attrName>
                                        </p:attrNameLst>
                                      </p:cBhvr>
                                      <p:tavLst>
                                        <p:tav tm="0">
                                          <p:val>
                                            <p:strVal val="ppt_y"/>
                                          </p:val>
                                        </p:tav>
                                        <p:tav tm="100000">
                                          <p:val>
                                            <p:fltVal val="0.5"/>
                                          </p:val>
                                        </p:tav>
                                      </p:tavLst>
                                    </p:anim>
                                    <p:set>
                                      <p:cBhvr>
                                        <p:cTn id="340" dur="1" fill="hold">
                                          <p:stCondLst>
                                            <p:cond delay="2999"/>
                                          </p:stCondLst>
                                        </p:cTn>
                                        <p:tgtEl>
                                          <p:spTgt spid="6"/>
                                        </p:tgtEl>
                                        <p:attrNameLst>
                                          <p:attrName>style.visibility</p:attrName>
                                        </p:attrNameLst>
                                      </p:cBhvr>
                                      <p:to>
                                        <p:strVal val="hidden"/>
                                      </p:to>
                                    </p:set>
                                  </p:childTnLst>
                                </p:cTn>
                              </p:par>
                              <p:par>
                                <p:cTn id="341" presetID="23" presetClass="exit" presetSubtype="544" fill="hold" nodeType="withEffect">
                                  <p:stCondLst>
                                    <p:cond delay="0"/>
                                  </p:stCondLst>
                                  <p:childTnLst>
                                    <p:anim calcmode="lin" valueType="num">
                                      <p:cBhvr>
                                        <p:cTn id="342" dur="3000"/>
                                        <p:tgtEl>
                                          <p:spTgt spid="7"/>
                                        </p:tgtEl>
                                        <p:attrNameLst>
                                          <p:attrName>ppt_w</p:attrName>
                                        </p:attrNameLst>
                                      </p:cBhvr>
                                      <p:tavLst>
                                        <p:tav tm="0">
                                          <p:val>
                                            <p:strVal val="ppt_w"/>
                                          </p:val>
                                        </p:tav>
                                        <p:tav tm="100000">
                                          <p:val>
                                            <p:fltVal val="0"/>
                                          </p:val>
                                        </p:tav>
                                      </p:tavLst>
                                    </p:anim>
                                    <p:anim calcmode="lin" valueType="num">
                                      <p:cBhvr>
                                        <p:cTn id="343" dur="3000"/>
                                        <p:tgtEl>
                                          <p:spTgt spid="7"/>
                                        </p:tgtEl>
                                        <p:attrNameLst>
                                          <p:attrName>ppt_h</p:attrName>
                                        </p:attrNameLst>
                                      </p:cBhvr>
                                      <p:tavLst>
                                        <p:tav tm="0">
                                          <p:val>
                                            <p:strVal val="ppt_h"/>
                                          </p:val>
                                        </p:tav>
                                        <p:tav tm="100000">
                                          <p:val>
                                            <p:fltVal val="0"/>
                                          </p:val>
                                        </p:tav>
                                      </p:tavLst>
                                    </p:anim>
                                    <p:anim calcmode="lin" valueType="num">
                                      <p:cBhvr>
                                        <p:cTn id="344" dur="3000"/>
                                        <p:tgtEl>
                                          <p:spTgt spid="7"/>
                                        </p:tgtEl>
                                        <p:attrNameLst>
                                          <p:attrName>ppt_x</p:attrName>
                                        </p:attrNameLst>
                                      </p:cBhvr>
                                      <p:tavLst>
                                        <p:tav tm="0">
                                          <p:val>
                                            <p:strVal val="ppt_x"/>
                                          </p:val>
                                        </p:tav>
                                        <p:tav tm="100000">
                                          <p:val>
                                            <p:fltVal val="0.5"/>
                                          </p:val>
                                        </p:tav>
                                      </p:tavLst>
                                    </p:anim>
                                    <p:anim calcmode="lin" valueType="num">
                                      <p:cBhvr>
                                        <p:cTn id="345" dur="3000"/>
                                        <p:tgtEl>
                                          <p:spTgt spid="7"/>
                                        </p:tgtEl>
                                        <p:attrNameLst>
                                          <p:attrName>ppt_y</p:attrName>
                                        </p:attrNameLst>
                                      </p:cBhvr>
                                      <p:tavLst>
                                        <p:tav tm="0">
                                          <p:val>
                                            <p:strVal val="ppt_y"/>
                                          </p:val>
                                        </p:tav>
                                        <p:tav tm="100000">
                                          <p:val>
                                            <p:fltVal val="0.5"/>
                                          </p:val>
                                        </p:tav>
                                      </p:tavLst>
                                    </p:anim>
                                    <p:set>
                                      <p:cBhvr>
                                        <p:cTn id="346" dur="1" fill="hold">
                                          <p:stCondLst>
                                            <p:cond delay="2999"/>
                                          </p:stCondLst>
                                        </p:cTn>
                                        <p:tgtEl>
                                          <p:spTgt spid="7"/>
                                        </p:tgtEl>
                                        <p:attrNameLst>
                                          <p:attrName>style.visibility</p:attrName>
                                        </p:attrNameLst>
                                      </p:cBhvr>
                                      <p:to>
                                        <p:strVal val="hidden"/>
                                      </p:to>
                                    </p:set>
                                  </p:childTnLst>
                                </p:cTn>
                              </p:par>
                              <p:par>
                                <p:cTn id="347" presetID="23" presetClass="exit" presetSubtype="544" fill="hold" nodeType="withEffect">
                                  <p:stCondLst>
                                    <p:cond delay="0"/>
                                  </p:stCondLst>
                                  <p:childTnLst>
                                    <p:anim calcmode="lin" valueType="num">
                                      <p:cBhvr>
                                        <p:cTn id="348" dur="3000"/>
                                        <p:tgtEl>
                                          <p:spTgt spid="8"/>
                                        </p:tgtEl>
                                        <p:attrNameLst>
                                          <p:attrName>ppt_w</p:attrName>
                                        </p:attrNameLst>
                                      </p:cBhvr>
                                      <p:tavLst>
                                        <p:tav tm="0">
                                          <p:val>
                                            <p:strVal val="ppt_w"/>
                                          </p:val>
                                        </p:tav>
                                        <p:tav tm="100000">
                                          <p:val>
                                            <p:fltVal val="0"/>
                                          </p:val>
                                        </p:tav>
                                      </p:tavLst>
                                    </p:anim>
                                    <p:anim calcmode="lin" valueType="num">
                                      <p:cBhvr>
                                        <p:cTn id="349" dur="3000"/>
                                        <p:tgtEl>
                                          <p:spTgt spid="8"/>
                                        </p:tgtEl>
                                        <p:attrNameLst>
                                          <p:attrName>ppt_h</p:attrName>
                                        </p:attrNameLst>
                                      </p:cBhvr>
                                      <p:tavLst>
                                        <p:tav tm="0">
                                          <p:val>
                                            <p:strVal val="ppt_h"/>
                                          </p:val>
                                        </p:tav>
                                        <p:tav tm="100000">
                                          <p:val>
                                            <p:fltVal val="0"/>
                                          </p:val>
                                        </p:tav>
                                      </p:tavLst>
                                    </p:anim>
                                    <p:anim calcmode="lin" valueType="num">
                                      <p:cBhvr>
                                        <p:cTn id="350" dur="3000"/>
                                        <p:tgtEl>
                                          <p:spTgt spid="8"/>
                                        </p:tgtEl>
                                        <p:attrNameLst>
                                          <p:attrName>ppt_x</p:attrName>
                                        </p:attrNameLst>
                                      </p:cBhvr>
                                      <p:tavLst>
                                        <p:tav tm="0">
                                          <p:val>
                                            <p:strVal val="ppt_x"/>
                                          </p:val>
                                        </p:tav>
                                        <p:tav tm="100000">
                                          <p:val>
                                            <p:fltVal val="0.5"/>
                                          </p:val>
                                        </p:tav>
                                      </p:tavLst>
                                    </p:anim>
                                    <p:anim calcmode="lin" valueType="num">
                                      <p:cBhvr>
                                        <p:cTn id="351" dur="3000"/>
                                        <p:tgtEl>
                                          <p:spTgt spid="8"/>
                                        </p:tgtEl>
                                        <p:attrNameLst>
                                          <p:attrName>ppt_y</p:attrName>
                                        </p:attrNameLst>
                                      </p:cBhvr>
                                      <p:tavLst>
                                        <p:tav tm="0">
                                          <p:val>
                                            <p:strVal val="ppt_y"/>
                                          </p:val>
                                        </p:tav>
                                        <p:tav tm="100000">
                                          <p:val>
                                            <p:fltVal val="0.5"/>
                                          </p:val>
                                        </p:tav>
                                      </p:tavLst>
                                    </p:anim>
                                    <p:set>
                                      <p:cBhvr>
                                        <p:cTn id="352" dur="1" fill="hold">
                                          <p:stCondLst>
                                            <p:cond delay="2999"/>
                                          </p:stCondLst>
                                        </p:cTn>
                                        <p:tgtEl>
                                          <p:spTgt spid="8"/>
                                        </p:tgtEl>
                                        <p:attrNameLst>
                                          <p:attrName>style.visibility</p:attrName>
                                        </p:attrNameLst>
                                      </p:cBhvr>
                                      <p:to>
                                        <p:strVal val="hidden"/>
                                      </p:to>
                                    </p:set>
                                  </p:childTnLst>
                                </p:cTn>
                              </p:par>
                              <p:par>
                                <p:cTn id="353" presetID="23" presetClass="exit" presetSubtype="544" fill="hold" nodeType="withEffect">
                                  <p:stCondLst>
                                    <p:cond delay="0"/>
                                  </p:stCondLst>
                                  <p:childTnLst>
                                    <p:anim calcmode="lin" valueType="num">
                                      <p:cBhvr>
                                        <p:cTn id="354" dur="3000"/>
                                        <p:tgtEl>
                                          <p:spTgt spid="9"/>
                                        </p:tgtEl>
                                        <p:attrNameLst>
                                          <p:attrName>ppt_w</p:attrName>
                                        </p:attrNameLst>
                                      </p:cBhvr>
                                      <p:tavLst>
                                        <p:tav tm="0">
                                          <p:val>
                                            <p:strVal val="ppt_w"/>
                                          </p:val>
                                        </p:tav>
                                        <p:tav tm="100000">
                                          <p:val>
                                            <p:fltVal val="0"/>
                                          </p:val>
                                        </p:tav>
                                      </p:tavLst>
                                    </p:anim>
                                    <p:anim calcmode="lin" valueType="num">
                                      <p:cBhvr>
                                        <p:cTn id="355" dur="3000"/>
                                        <p:tgtEl>
                                          <p:spTgt spid="9"/>
                                        </p:tgtEl>
                                        <p:attrNameLst>
                                          <p:attrName>ppt_h</p:attrName>
                                        </p:attrNameLst>
                                      </p:cBhvr>
                                      <p:tavLst>
                                        <p:tav tm="0">
                                          <p:val>
                                            <p:strVal val="ppt_h"/>
                                          </p:val>
                                        </p:tav>
                                        <p:tav tm="100000">
                                          <p:val>
                                            <p:fltVal val="0"/>
                                          </p:val>
                                        </p:tav>
                                      </p:tavLst>
                                    </p:anim>
                                    <p:anim calcmode="lin" valueType="num">
                                      <p:cBhvr>
                                        <p:cTn id="356" dur="3000"/>
                                        <p:tgtEl>
                                          <p:spTgt spid="9"/>
                                        </p:tgtEl>
                                        <p:attrNameLst>
                                          <p:attrName>ppt_x</p:attrName>
                                        </p:attrNameLst>
                                      </p:cBhvr>
                                      <p:tavLst>
                                        <p:tav tm="0">
                                          <p:val>
                                            <p:strVal val="ppt_x"/>
                                          </p:val>
                                        </p:tav>
                                        <p:tav tm="100000">
                                          <p:val>
                                            <p:fltVal val="0.5"/>
                                          </p:val>
                                        </p:tav>
                                      </p:tavLst>
                                    </p:anim>
                                    <p:anim calcmode="lin" valueType="num">
                                      <p:cBhvr>
                                        <p:cTn id="357" dur="3000"/>
                                        <p:tgtEl>
                                          <p:spTgt spid="9"/>
                                        </p:tgtEl>
                                        <p:attrNameLst>
                                          <p:attrName>ppt_y</p:attrName>
                                        </p:attrNameLst>
                                      </p:cBhvr>
                                      <p:tavLst>
                                        <p:tav tm="0">
                                          <p:val>
                                            <p:strVal val="ppt_y"/>
                                          </p:val>
                                        </p:tav>
                                        <p:tav tm="100000">
                                          <p:val>
                                            <p:fltVal val="0.5"/>
                                          </p:val>
                                        </p:tav>
                                      </p:tavLst>
                                    </p:anim>
                                    <p:set>
                                      <p:cBhvr>
                                        <p:cTn id="358" dur="1" fill="hold">
                                          <p:stCondLst>
                                            <p:cond delay="2999"/>
                                          </p:stCondLst>
                                        </p:cTn>
                                        <p:tgtEl>
                                          <p:spTgt spid="9"/>
                                        </p:tgtEl>
                                        <p:attrNameLst>
                                          <p:attrName>style.visibility</p:attrName>
                                        </p:attrNameLst>
                                      </p:cBhvr>
                                      <p:to>
                                        <p:strVal val="hidden"/>
                                      </p:to>
                                    </p:set>
                                  </p:childTnLst>
                                </p:cTn>
                              </p:par>
                              <p:par>
                                <p:cTn id="359" presetID="23" presetClass="exit" presetSubtype="544" fill="hold" nodeType="withEffect">
                                  <p:stCondLst>
                                    <p:cond delay="0"/>
                                  </p:stCondLst>
                                  <p:childTnLst>
                                    <p:anim calcmode="lin" valueType="num">
                                      <p:cBhvr>
                                        <p:cTn id="360" dur="3000"/>
                                        <p:tgtEl>
                                          <p:spTgt spid="10"/>
                                        </p:tgtEl>
                                        <p:attrNameLst>
                                          <p:attrName>ppt_w</p:attrName>
                                        </p:attrNameLst>
                                      </p:cBhvr>
                                      <p:tavLst>
                                        <p:tav tm="0">
                                          <p:val>
                                            <p:strVal val="ppt_w"/>
                                          </p:val>
                                        </p:tav>
                                        <p:tav tm="100000">
                                          <p:val>
                                            <p:fltVal val="0"/>
                                          </p:val>
                                        </p:tav>
                                      </p:tavLst>
                                    </p:anim>
                                    <p:anim calcmode="lin" valueType="num">
                                      <p:cBhvr>
                                        <p:cTn id="361" dur="3000"/>
                                        <p:tgtEl>
                                          <p:spTgt spid="10"/>
                                        </p:tgtEl>
                                        <p:attrNameLst>
                                          <p:attrName>ppt_h</p:attrName>
                                        </p:attrNameLst>
                                      </p:cBhvr>
                                      <p:tavLst>
                                        <p:tav tm="0">
                                          <p:val>
                                            <p:strVal val="ppt_h"/>
                                          </p:val>
                                        </p:tav>
                                        <p:tav tm="100000">
                                          <p:val>
                                            <p:fltVal val="0"/>
                                          </p:val>
                                        </p:tav>
                                      </p:tavLst>
                                    </p:anim>
                                    <p:anim calcmode="lin" valueType="num">
                                      <p:cBhvr>
                                        <p:cTn id="362" dur="3000"/>
                                        <p:tgtEl>
                                          <p:spTgt spid="10"/>
                                        </p:tgtEl>
                                        <p:attrNameLst>
                                          <p:attrName>ppt_x</p:attrName>
                                        </p:attrNameLst>
                                      </p:cBhvr>
                                      <p:tavLst>
                                        <p:tav tm="0">
                                          <p:val>
                                            <p:strVal val="ppt_x"/>
                                          </p:val>
                                        </p:tav>
                                        <p:tav tm="100000">
                                          <p:val>
                                            <p:fltVal val="0.5"/>
                                          </p:val>
                                        </p:tav>
                                      </p:tavLst>
                                    </p:anim>
                                    <p:anim calcmode="lin" valueType="num">
                                      <p:cBhvr>
                                        <p:cTn id="363" dur="3000"/>
                                        <p:tgtEl>
                                          <p:spTgt spid="10"/>
                                        </p:tgtEl>
                                        <p:attrNameLst>
                                          <p:attrName>ppt_y</p:attrName>
                                        </p:attrNameLst>
                                      </p:cBhvr>
                                      <p:tavLst>
                                        <p:tav tm="0">
                                          <p:val>
                                            <p:strVal val="ppt_y"/>
                                          </p:val>
                                        </p:tav>
                                        <p:tav tm="100000">
                                          <p:val>
                                            <p:fltVal val="0.5"/>
                                          </p:val>
                                        </p:tav>
                                      </p:tavLst>
                                    </p:anim>
                                    <p:set>
                                      <p:cBhvr>
                                        <p:cTn id="364" dur="1" fill="hold">
                                          <p:stCondLst>
                                            <p:cond delay="2999"/>
                                          </p:stCondLst>
                                        </p:cTn>
                                        <p:tgtEl>
                                          <p:spTgt spid="10"/>
                                        </p:tgtEl>
                                        <p:attrNameLst>
                                          <p:attrName>style.visibility</p:attrName>
                                        </p:attrNameLst>
                                      </p:cBhvr>
                                      <p:to>
                                        <p:strVal val="hidden"/>
                                      </p:to>
                                    </p:set>
                                  </p:childTnLst>
                                </p:cTn>
                              </p:par>
                              <p:par>
                                <p:cTn id="365" presetID="23" presetClass="exit" presetSubtype="544" fill="hold" nodeType="withEffect">
                                  <p:stCondLst>
                                    <p:cond delay="0"/>
                                  </p:stCondLst>
                                  <p:childTnLst>
                                    <p:anim calcmode="lin" valueType="num">
                                      <p:cBhvr>
                                        <p:cTn id="366" dur="3000"/>
                                        <p:tgtEl>
                                          <p:spTgt spid="11"/>
                                        </p:tgtEl>
                                        <p:attrNameLst>
                                          <p:attrName>ppt_w</p:attrName>
                                        </p:attrNameLst>
                                      </p:cBhvr>
                                      <p:tavLst>
                                        <p:tav tm="0">
                                          <p:val>
                                            <p:strVal val="ppt_w"/>
                                          </p:val>
                                        </p:tav>
                                        <p:tav tm="100000">
                                          <p:val>
                                            <p:fltVal val="0"/>
                                          </p:val>
                                        </p:tav>
                                      </p:tavLst>
                                    </p:anim>
                                    <p:anim calcmode="lin" valueType="num">
                                      <p:cBhvr>
                                        <p:cTn id="367" dur="3000"/>
                                        <p:tgtEl>
                                          <p:spTgt spid="11"/>
                                        </p:tgtEl>
                                        <p:attrNameLst>
                                          <p:attrName>ppt_h</p:attrName>
                                        </p:attrNameLst>
                                      </p:cBhvr>
                                      <p:tavLst>
                                        <p:tav tm="0">
                                          <p:val>
                                            <p:strVal val="ppt_h"/>
                                          </p:val>
                                        </p:tav>
                                        <p:tav tm="100000">
                                          <p:val>
                                            <p:fltVal val="0"/>
                                          </p:val>
                                        </p:tav>
                                      </p:tavLst>
                                    </p:anim>
                                    <p:anim calcmode="lin" valueType="num">
                                      <p:cBhvr>
                                        <p:cTn id="368" dur="3000"/>
                                        <p:tgtEl>
                                          <p:spTgt spid="11"/>
                                        </p:tgtEl>
                                        <p:attrNameLst>
                                          <p:attrName>ppt_x</p:attrName>
                                        </p:attrNameLst>
                                      </p:cBhvr>
                                      <p:tavLst>
                                        <p:tav tm="0">
                                          <p:val>
                                            <p:strVal val="ppt_x"/>
                                          </p:val>
                                        </p:tav>
                                        <p:tav tm="100000">
                                          <p:val>
                                            <p:fltVal val="0.5"/>
                                          </p:val>
                                        </p:tav>
                                      </p:tavLst>
                                    </p:anim>
                                    <p:anim calcmode="lin" valueType="num">
                                      <p:cBhvr>
                                        <p:cTn id="369" dur="3000"/>
                                        <p:tgtEl>
                                          <p:spTgt spid="11"/>
                                        </p:tgtEl>
                                        <p:attrNameLst>
                                          <p:attrName>ppt_y</p:attrName>
                                        </p:attrNameLst>
                                      </p:cBhvr>
                                      <p:tavLst>
                                        <p:tav tm="0">
                                          <p:val>
                                            <p:strVal val="ppt_y"/>
                                          </p:val>
                                        </p:tav>
                                        <p:tav tm="100000">
                                          <p:val>
                                            <p:fltVal val="0.5"/>
                                          </p:val>
                                        </p:tav>
                                      </p:tavLst>
                                    </p:anim>
                                    <p:set>
                                      <p:cBhvr>
                                        <p:cTn id="370" dur="1" fill="hold">
                                          <p:stCondLst>
                                            <p:cond delay="2999"/>
                                          </p:stCondLst>
                                        </p:cTn>
                                        <p:tgtEl>
                                          <p:spTgt spid="11"/>
                                        </p:tgtEl>
                                        <p:attrNameLst>
                                          <p:attrName>style.visibility</p:attrName>
                                        </p:attrNameLst>
                                      </p:cBhvr>
                                      <p:to>
                                        <p:strVal val="hidden"/>
                                      </p:to>
                                    </p:set>
                                  </p:childTnLst>
                                </p:cTn>
                              </p:par>
                              <p:par>
                                <p:cTn id="371" presetID="23" presetClass="exit" presetSubtype="544" fill="hold" nodeType="withEffect">
                                  <p:stCondLst>
                                    <p:cond delay="0"/>
                                  </p:stCondLst>
                                  <p:childTnLst>
                                    <p:anim calcmode="lin" valueType="num">
                                      <p:cBhvr>
                                        <p:cTn id="372" dur="3000"/>
                                        <p:tgtEl>
                                          <p:spTgt spid="12"/>
                                        </p:tgtEl>
                                        <p:attrNameLst>
                                          <p:attrName>ppt_w</p:attrName>
                                        </p:attrNameLst>
                                      </p:cBhvr>
                                      <p:tavLst>
                                        <p:tav tm="0">
                                          <p:val>
                                            <p:strVal val="ppt_w"/>
                                          </p:val>
                                        </p:tav>
                                        <p:tav tm="100000">
                                          <p:val>
                                            <p:fltVal val="0"/>
                                          </p:val>
                                        </p:tav>
                                      </p:tavLst>
                                    </p:anim>
                                    <p:anim calcmode="lin" valueType="num">
                                      <p:cBhvr>
                                        <p:cTn id="373" dur="3000"/>
                                        <p:tgtEl>
                                          <p:spTgt spid="12"/>
                                        </p:tgtEl>
                                        <p:attrNameLst>
                                          <p:attrName>ppt_h</p:attrName>
                                        </p:attrNameLst>
                                      </p:cBhvr>
                                      <p:tavLst>
                                        <p:tav tm="0">
                                          <p:val>
                                            <p:strVal val="ppt_h"/>
                                          </p:val>
                                        </p:tav>
                                        <p:tav tm="100000">
                                          <p:val>
                                            <p:fltVal val="0"/>
                                          </p:val>
                                        </p:tav>
                                      </p:tavLst>
                                    </p:anim>
                                    <p:anim calcmode="lin" valueType="num">
                                      <p:cBhvr>
                                        <p:cTn id="374" dur="3000"/>
                                        <p:tgtEl>
                                          <p:spTgt spid="12"/>
                                        </p:tgtEl>
                                        <p:attrNameLst>
                                          <p:attrName>ppt_x</p:attrName>
                                        </p:attrNameLst>
                                      </p:cBhvr>
                                      <p:tavLst>
                                        <p:tav tm="0">
                                          <p:val>
                                            <p:strVal val="ppt_x"/>
                                          </p:val>
                                        </p:tav>
                                        <p:tav tm="100000">
                                          <p:val>
                                            <p:fltVal val="0.5"/>
                                          </p:val>
                                        </p:tav>
                                      </p:tavLst>
                                    </p:anim>
                                    <p:anim calcmode="lin" valueType="num">
                                      <p:cBhvr>
                                        <p:cTn id="375" dur="3000"/>
                                        <p:tgtEl>
                                          <p:spTgt spid="12"/>
                                        </p:tgtEl>
                                        <p:attrNameLst>
                                          <p:attrName>ppt_y</p:attrName>
                                        </p:attrNameLst>
                                      </p:cBhvr>
                                      <p:tavLst>
                                        <p:tav tm="0">
                                          <p:val>
                                            <p:strVal val="ppt_y"/>
                                          </p:val>
                                        </p:tav>
                                        <p:tav tm="100000">
                                          <p:val>
                                            <p:fltVal val="0.5"/>
                                          </p:val>
                                        </p:tav>
                                      </p:tavLst>
                                    </p:anim>
                                    <p:set>
                                      <p:cBhvr>
                                        <p:cTn id="376" dur="1" fill="hold">
                                          <p:stCondLst>
                                            <p:cond delay="2999"/>
                                          </p:stCondLst>
                                        </p:cTn>
                                        <p:tgtEl>
                                          <p:spTgt spid="12"/>
                                        </p:tgtEl>
                                        <p:attrNameLst>
                                          <p:attrName>style.visibility</p:attrName>
                                        </p:attrNameLst>
                                      </p:cBhvr>
                                      <p:to>
                                        <p:strVal val="hidden"/>
                                      </p:to>
                                    </p:set>
                                  </p:childTnLst>
                                </p:cTn>
                              </p:par>
                              <p:par>
                                <p:cTn id="377" presetID="23" presetClass="exit" presetSubtype="544" fill="hold" nodeType="withEffect">
                                  <p:stCondLst>
                                    <p:cond delay="0"/>
                                  </p:stCondLst>
                                  <p:childTnLst>
                                    <p:anim calcmode="lin" valueType="num">
                                      <p:cBhvr>
                                        <p:cTn id="378" dur="3000"/>
                                        <p:tgtEl>
                                          <p:spTgt spid="13"/>
                                        </p:tgtEl>
                                        <p:attrNameLst>
                                          <p:attrName>ppt_w</p:attrName>
                                        </p:attrNameLst>
                                      </p:cBhvr>
                                      <p:tavLst>
                                        <p:tav tm="0">
                                          <p:val>
                                            <p:strVal val="ppt_w"/>
                                          </p:val>
                                        </p:tav>
                                        <p:tav tm="100000">
                                          <p:val>
                                            <p:fltVal val="0"/>
                                          </p:val>
                                        </p:tav>
                                      </p:tavLst>
                                    </p:anim>
                                    <p:anim calcmode="lin" valueType="num">
                                      <p:cBhvr>
                                        <p:cTn id="379" dur="3000"/>
                                        <p:tgtEl>
                                          <p:spTgt spid="13"/>
                                        </p:tgtEl>
                                        <p:attrNameLst>
                                          <p:attrName>ppt_h</p:attrName>
                                        </p:attrNameLst>
                                      </p:cBhvr>
                                      <p:tavLst>
                                        <p:tav tm="0">
                                          <p:val>
                                            <p:strVal val="ppt_h"/>
                                          </p:val>
                                        </p:tav>
                                        <p:tav tm="100000">
                                          <p:val>
                                            <p:fltVal val="0"/>
                                          </p:val>
                                        </p:tav>
                                      </p:tavLst>
                                    </p:anim>
                                    <p:anim calcmode="lin" valueType="num">
                                      <p:cBhvr>
                                        <p:cTn id="380" dur="3000"/>
                                        <p:tgtEl>
                                          <p:spTgt spid="13"/>
                                        </p:tgtEl>
                                        <p:attrNameLst>
                                          <p:attrName>ppt_x</p:attrName>
                                        </p:attrNameLst>
                                      </p:cBhvr>
                                      <p:tavLst>
                                        <p:tav tm="0">
                                          <p:val>
                                            <p:strVal val="ppt_x"/>
                                          </p:val>
                                        </p:tav>
                                        <p:tav tm="100000">
                                          <p:val>
                                            <p:fltVal val="0.5"/>
                                          </p:val>
                                        </p:tav>
                                      </p:tavLst>
                                    </p:anim>
                                    <p:anim calcmode="lin" valueType="num">
                                      <p:cBhvr>
                                        <p:cTn id="381" dur="3000"/>
                                        <p:tgtEl>
                                          <p:spTgt spid="13"/>
                                        </p:tgtEl>
                                        <p:attrNameLst>
                                          <p:attrName>ppt_y</p:attrName>
                                        </p:attrNameLst>
                                      </p:cBhvr>
                                      <p:tavLst>
                                        <p:tav tm="0">
                                          <p:val>
                                            <p:strVal val="ppt_y"/>
                                          </p:val>
                                        </p:tav>
                                        <p:tav tm="100000">
                                          <p:val>
                                            <p:fltVal val="0.5"/>
                                          </p:val>
                                        </p:tav>
                                      </p:tavLst>
                                    </p:anim>
                                    <p:set>
                                      <p:cBhvr>
                                        <p:cTn id="382" dur="1" fill="hold">
                                          <p:stCondLst>
                                            <p:cond delay="2999"/>
                                          </p:stCondLst>
                                        </p:cTn>
                                        <p:tgtEl>
                                          <p:spTgt spid="13"/>
                                        </p:tgtEl>
                                        <p:attrNameLst>
                                          <p:attrName>style.visibility</p:attrName>
                                        </p:attrNameLst>
                                      </p:cBhvr>
                                      <p:to>
                                        <p:strVal val="hidden"/>
                                      </p:to>
                                    </p:set>
                                  </p:childTnLst>
                                </p:cTn>
                              </p:par>
                              <p:par>
                                <p:cTn id="383" presetID="23" presetClass="exit" presetSubtype="544" fill="hold" nodeType="withEffect">
                                  <p:stCondLst>
                                    <p:cond delay="0"/>
                                  </p:stCondLst>
                                  <p:childTnLst>
                                    <p:anim calcmode="lin" valueType="num">
                                      <p:cBhvr>
                                        <p:cTn id="384" dur="3000"/>
                                        <p:tgtEl>
                                          <p:spTgt spid="14"/>
                                        </p:tgtEl>
                                        <p:attrNameLst>
                                          <p:attrName>ppt_w</p:attrName>
                                        </p:attrNameLst>
                                      </p:cBhvr>
                                      <p:tavLst>
                                        <p:tav tm="0">
                                          <p:val>
                                            <p:strVal val="ppt_w"/>
                                          </p:val>
                                        </p:tav>
                                        <p:tav tm="100000">
                                          <p:val>
                                            <p:fltVal val="0"/>
                                          </p:val>
                                        </p:tav>
                                      </p:tavLst>
                                    </p:anim>
                                    <p:anim calcmode="lin" valueType="num">
                                      <p:cBhvr>
                                        <p:cTn id="385" dur="3000"/>
                                        <p:tgtEl>
                                          <p:spTgt spid="14"/>
                                        </p:tgtEl>
                                        <p:attrNameLst>
                                          <p:attrName>ppt_h</p:attrName>
                                        </p:attrNameLst>
                                      </p:cBhvr>
                                      <p:tavLst>
                                        <p:tav tm="0">
                                          <p:val>
                                            <p:strVal val="ppt_h"/>
                                          </p:val>
                                        </p:tav>
                                        <p:tav tm="100000">
                                          <p:val>
                                            <p:fltVal val="0"/>
                                          </p:val>
                                        </p:tav>
                                      </p:tavLst>
                                    </p:anim>
                                    <p:anim calcmode="lin" valueType="num">
                                      <p:cBhvr>
                                        <p:cTn id="386" dur="3000"/>
                                        <p:tgtEl>
                                          <p:spTgt spid="14"/>
                                        </p:tgtEl>
                                        <p:attrNameLst>
                                          <p:attrName>ppt_x</p:attrName>
                                        </p:attrNameLst>
                                      </p:cBhvr>
                                      <p:tavLst>
                                        <p:tav tm="0">
                                          <p:val>
                                            <p:strVal val="ppt_x"/>
                                          </p:val>
                                        </p:tav>
                                        <p:tav tm="100000">
                                          <p:val>
                                            <p:fltVal val="0.5"/>
                                          </p:val>
                                        </p:tav>
                                      </p:tavLst>
                                    </p:anim>
                                    <p:anim calcmode="lin" valueType="num">
                                      <p:cBhvr>
                                        <p:cTn id="387" dur="3000"/>
                                        <p:tgtEl>
                                          <p:spTgt spid="14"/>
                                        </p:tgtEl>
                                        <p:attrNameLst>
                                          <p:attrName>ppt_y</p:attrName>
                                        </p:attrNameLst>
                                      </p:cBhvr>
                                      <p:tavLst>
                                        <p:tav tm="0">
                                          <p:val>
                                            <p:strVal val="ppt_y"/>
                                          </p:val>
                                        </p:tav>
                                        <p:tav tm="100000">
                                          <p:val>
                                            <p:fltVal val="0.5"/>
                                          </p:val>
                                        </p:tav>
                                      </p:tavLst>
                                    </p:anim>
                                    <p:set>
                                      <p:cBhvr>
                                        <p:cTn id="388" dur="1" fill="hold">
                                          <p:stCondLst>
                                            <p:cond delay="2999"/>
                                          </p:stCondLst>
                                        </p:cTn>
                                        <p:tgtEl>
                                          <p:spTgt spid="14"/>
                                        </p:tgtEl>
                                        <p:attrNameLst>
                                          <p:attrName>style.visibility</p:attrName>
                                        </p:attrNameLst>
                                      </p:cBhvr>
                                      <p:to>
                                        <p:strVal val="hidden"/>
                                      </p:to>
                                    </p:set>
                                  </p:childTnLst>
                                </p:cTn>
                              </p:par>
                              <p:par>
                                <p:cTn id="389" presetID="23" presetClass="exit" presetSubtype="544" fill="hold" nodeType="withEffect">
                                  <p:stCondLst>
                                    <p:cond delay="0"/>
                                  </p:stCondLst>
                                  <p:childTnLst>
                                    <p:anim calcmode="lin" valueType="num">
                                      <p:cBhvr>
                                        <p:cTn id="390" dur="3000"/>
                                        <p:tgtEl>
                                          <p:spTgt spid="15"/>
                                        </p:tgtEl>
                                        <p:attrNameLst>
                                          <p:attrName>ppt_w</p:attrName>
                                        </p:attrNameLst>
                                      </p:cBhvr>
                                      <p:tavLst>
                                        <p:tav tm="0">
                                          <p:val>
                                            <p:strVal val="ppt_w"/>
                                          </p:val>
                                        </p:tav>
                                        <p:tav tm="100000">
                                          <p:val>
                                            <p:fltVal val="0"/>
                                          </p:val>
                                        </p:tav>
                                      </p:tavLst>
                                    </p:anim>
                                    <p:anim calcmode="lin" valueType="num">
                                      <p:cBhvr>
                                        <p:cTn id="391" dur="3000"/>
                                        <p:tgtEl>
                                          <p:spTgt spid="15"/>
                                        </p:tgtEl>
                                        <p:attrNameLst>
                                          <p:attrName>ppt_h</p:attrName>
                                        </p:attrNameLst>
                                      </p:cBhvr>
                                      <p:tavLst>
                                        <p:tav tm="0">
                                          <p:val>
                                            <p:strVal val="ppt_h"/>
                                          </p:val>
                                        </p:tav>
                                        <p:tav tm="100000">
                                          <p:val>
                                            <p:fltVal val="0"/>
                                          </p:val>
                                        </p:tav>
                                      </p:tavLst>
                                    </p:anim>
                                    <p:anim calcmode="lin" valueType="num">
                                      <p:cBhvr>
                                        <p:cTn id="392" dur="3000"/>
                                        <p:tgtEl>
                                          <p:spTgt spid="15"/>
                                        </p:tgtEl>
                                        <p:attrNameLst>
                                          <p:attrName>ppt_x</p:attrName>
                                        </p:attrNameLst>
                                      </p:cBhvr>
                                      <p:tavLst>
                                        <p:tav tm="0">
                                          <p:val>
                                            <p:strVal val="ppt_x"/>
                                          </p:val>
                                        </p:tav>
                                        <p:tav tm="100000">
                                          <p:val>
                                            <p:fltVal val="0.5"/>
                                          </p:val>
                                        </p:tav>
                                      </p:tavLst>
                                    </p:anim>
                                    <p:anim calcmode="lin" valueType="num">
                                      <p:cBhvr>
                                        <p:cTn id="393" dur="3000"/>
                                        <p:tgtEl>
                                          <p:spTgt spid="15"/>
                                        </p:tgtEl>
                                        <p:attrNameLst>
                                          <p:attrName>ppt_y</p:attrName>
                                        </p:attrNameLst>
                                      </p:cBhvr>
                                      <p:tavLst>
                                        <p:tav tm="0">
                                          <p:val>
                                            <p:strVal val="ppt_y"/>
                                          </p:val>
                                        </p:tav>
                                        <p:tav tm="100000">
                                          <p:val>
                                            <p:fltVal val="0.5"/>
                                          </p:val>
                                        </p:tav>
                                      </p:tavLst>
                                    </p:anim>
                                    <p:set>
                                      <p:cBhvr>
                                        <p:cTn id="394" dur="1" fill="hold">
                                          <p:stCondLst>
                                            <p:cond delay="2999"/>
                                          </p:stCondLst>
                                        </p:cTn>
                                        <p:tgtEl>
                                          <p:spTgt spid="15"/>
                                        </p:tgtEl>
                                        <p:attrNameLst>
                                          <p:attrName>style.visibility</p:attrName>
                                        </p:attrNameLst>
                                      </p:cBhvr>
                                      <p:to>
                                        <p:strVal val="hidden"/>
                                      </p:to>
                                    </p:set>
                                  </p:childTnLst>
                                </p:cTn>
                              </p:par>
                              <p:par>
                                <p:cTn id="395" presetID="23" presetClass="exit" presetSubtype="544" fill="hold" nodeType="withEffect">
                                  <p:stCondLst>
                                    <p:cond delay="0"/>
                                  </p:stCondLst>
                                  <p:childTnLst>
                                    <p:anim calcmode="lin" valueType="num">
                                      <p:cBhvr>
                                        <p:cTn id="396" dur="3000"/>
                                        <p:tgtEl>
                                          <p:spTgt spid="16"/>
                                        </p:tgtEl>
                                        <p:attrNameLst>
                                          <p:attrName>ppt_w</p:attrName>
                                        </p:attrNameLst>
                                      </p:cBhvr>
                                      <p:tavLst>
                                        <p:tav tm="0">
                                          <p:val>
                                            <p:strVal val="ppt_w"/>
                                          </p:val>
                                        </p:tav>
                                        <p:tav tm="100000">
                                          <p:val>
                                            <p:fltVal val="0"/>
                                          </p:val>
                                        </p:tav>
                                      </p:tavLst>
                                    </p:anim>
                                    <p:anim calcmode="lin" valueType="num">
                                      <p:cBhvr>
                                        <p:cTn id="397" dur="3000"/>
                                        <p:tgtEl>
                                          <p:spTgt spid="16"/>
                                        </p:tgtEl>
                                        <p:attrNameLst>
                                          <p:attrName>ppt_h</p:attrName>
                                        </p:attrNameLst>
                                      </p:cBhvr>
                                      <p:tavLst>
                                        <p:tav tm="0">
                                          <p:val>
                                            <p:strVal val="ppt_h"/>
                                          </p:val>
                                        </p:tav>
                                        <p:tav tm="100000">
                                          <p:val>
                                            <p:fltVal val="0"/>
                                          </p:val>
                                        </p:tav>
                                      </p:tavLst>
                                    </p:anim>
                                    <p:anim calcmode="lin" valueType="num">
                                      <p:cBhvr>
                                        <p:cTn id="398" dur="3000"/>
                                        <p:tgtEl>
                                          <p:spTgt spid="16"/>
                                        </p:tgtEl>
                                        <p:attrNameLst>
                                          <p:attrName>ppt_x</p:attrName>
                                        </p:attrNameLst>
                                      </p:cBhvr>
                                      <p:tavLst>
                                        <p:tav tm="0">
                                          <p:val>
                                            <p:strVal val="ppt_x"/>
                                          </p:val>
                                        </p:tav>
                                        <p:tav tm="100000">
                                          <p:val>
                                            <p:fltVal val="0.5"/>
                                          </p:val>
                                        </p:tav>
                                      </p:tavLst>
                                    </p:anim>
                                    <p:anim calcmode="lin" valueType="num">
                                      <p:cBhvr>
                                        <p:cTn id="399" dur="3000"/>
                                        <p:tgtEl>
                                          <p:spTgt spid="16"/>
                                        </p:tgtEl>
                                        <p:attrNameLst>
                                          <p:attrName>ppt_y</p:attrName>
                                        </p:attrNameLst>
                                      </p:cBhvr>
                                      <p:tavLst>
                                        <p:tav tm="0">
                                          <p:val>
                                            <p:strVal val="ppt_y"/>
                                          </p:val>
                                        </p:tav>
                                        <p:tav tm="100000">
                                          <p:val>
                                            <p:fltVal val="0.5"/>
                                          </p:val>
                                        </p:tav>
                                      </p:tavLst>
                                    </p:anim>
                                    <p:set>
                                      <p:cBhvr>
                                        <p:cTn id="400" dur="1" fill="hold">
                                          <p:stCondLst>
                                            <p:cond delay="2999"/>
                                          </p:stCondLst>
                                        </p:cTn>
                                        <p:tgtEl>
                                          <p:spTgt spid="16"/>
                                        </p:tgtEl>
                                        <p:attrNameLst>
                                          <p:attrName>style.visibility</p:attrName>
                                        </p:attrNameLst>
                                      </p:cBhvr>
                                      <p:to>
                                        <p:strVal val="hidden"/>
                                      </p:to>
                                    </p:set>
                                  </p:childTnLst>
                                </p:cTn>
                              </p:par>
                              <p:par>
                                <p:cTn id="401" presetID="23" presetClass="exit" presetSubtype="544" fill="hold" nodeType="withEffect">
                                  <p:stCondLst>
                                    <p:cond delay="0"/>
                                  </p:stCondLst>
                                  <p:childTnLst>
                                    <p:anim calcmode="lin" valueType="num">
                                      <p:cBhvr>
                                        <p:cTn id="402" dur="3000"/>
                                        <p:tgtEl>
                                          <p:spTgt spid="17"/>
                                        </p:tgtEl>
                                        <p:attrNameLst>
                                          <p:attrName>ppt_w</p:attrName>
                                        </p:attrNameLst>
                                      </p:cBhvr>
                                      <p:tavLst>
                                        <p:tav tm="0">
                                          <p:val>
                                            <p:strVal val="ppt_w"/>
                                          </p:val>
                                        </p:tav>
                                        <p:tav tm="100000">
                                          <p:val>
                                            <p:fltVal val="0"/>
                                          </p:val>
                                        </p:tav>
                                      </p:tavLst>
                                    </p:anim>
                                    <p:anim calcmode="lin" valueType="num">
                                      <p:cBhvr>
                                        <p:cTn id="403" dur="3000"/>
                                        <p:tgtEl>
                                          <p:spTgt spid="17"/>
                                        </p:tgtEl>
                                        <p:attrNameLst>
                                          <p:attrName>ppt_h</p:attrName>
                                        </p:attrNameLst>
                                      </p:cBhvr>
                                      <p:tavLst>
                                        <p:tav tm="0">
                                          <p:val>
                                            <p:strVal val="ppt_h"/>
                                          </p:val>
                                        </p:tav>
                                        <p:tav tm="100000">
                                          <p:val>
                                            <p:fltVal val="0"/>
                                          </p:val>
                                        </p:tav>
                                      </p:tavLst>
                                    </p:anim>
                                    <p:anim calcmode="lin" valueType="num">
                                      <p:cBhvr>
                                        <p:cTn id="404" dur="3000"/>
                                        <p:tgtEl>
                                          <p:spTgt spid="17"/>
                                        </p:tgtEl>
                                        <p:attrNameLst>
                                          <p:attrName>ppt_x</p:attrName>
                                        </p:attrNameLst>
                                      </p:cBhvr>
                                      <p:tavLst>
                                        <p:tav tm="0">
                                          <p:val>
                                            <p:strVal val="ppt_x"/>
                                          </p:val>
                                        </p:tav>
                                        <p:tav tm="100000">
                                          <p:val>
                                            <p:fltVal val="0.5"/>
                                          </p:val>
                                        </p:tav>
                                      </p:tavLst>
                                    </p:anim>
                                    <p:anim calcmode="lin" valueType="num">
                                      <p:cBhvr>
                                        <p:cTn id="405" dur="3000"/>
                                        <p:tgtEl>
                                          <p:spTgt spid="17"/>
                                        </p:tgtEl>
                                        <p:attrNameLst>
                                          <p:attrName>ppt_y</p:attrName>
                                        </p:attrNameLst>
                                      </p:cBhvr>
                                      <p:tavLst>
                                        <p:tav tm="0">
                                          <p:val>
                                            <p:strVal val="ppt_y"/>
                                          </p:val>
                                        </p:tav>
                                        <p:tav tm="100000">
                                          <p:val>
                                            <p:fltVal val="0.5"/>
                                          </p:val>
                                        </p:tav>
                                      </p:tavLst>
                                    </p:anim>
                                    <p:set>
                                      <p:cBhvr>
                                        <p:cTn id="406" dur="1" fill="hold">
                                          <p:stCondLst>
                                            <p:cond delay="2999"/>
                                          </p:stCondLst>
                                        </p:cTn>
                                        <p:tgtEl>
                                          <p:spTgt spid="17"/>
                                        </p:tgtEl>
                                        <p:attrNameLst>
                                          <p:attrName>style.visibility</p:attrName>
                                        </p:attrNameLst>
                                      </p:cBhvr>
                                      <p:to>
                                        <p:strVal val="hidden"/>
                                      </p:to>
                                    </p:set>
                                  </p:childTnLst>
                                </p:cTn>
                              </p:par>
                              <p:par>
                                <p:cTn id="407" presetID="23" presetClass="exit" presetSubtype="544" fill="hold" nodeType="withEffect">
                                  <p:stCondLst>
                                    <p:cond delay="0"/>
                                  </p:stCondLst>
                                  <p:childTnLst>
                                    <p:anim calcmode="lin" valueType="num">
                                      <p:cBhvr>
                                        <p:cTn id="408" dur="3000"/>
                                        <p:tgtEl>
                                          <p:spTgt spid="18"/>
                                        </p:tgtEl>
                                        <p:attrNameLst>
                                          <p:attrName>ppt_w</p:attrName>
                                        </p:attrNameLst>
                                      </p:cBhvr>
                                      <p:tavLst>
                                        <p:tav tm="0">
                                          <p:val>
                                            <p:strVal val="ppt_w"/>
                                          </p:val>
                                        </p:tav>
                                        <p:tav tm="100000">
                                          <p:val>
                                            <p:fltVal val="0"/>
                                          </p:val>
                                        </p:tav>
                                      </p:tavLst>
                                    </p:anim>
                                    <p:anim calcmode="lin" valueType="num">
                                      <p:cBhvr>
                                        <p:cTn id="409" dur="3000"/>
                                        <p:tgtEl>
                                          <p:spTgt spid="18"/>
                                        </p:tgtEl>
                                        <p:attrNameLst>
                                          <p:attrName>ppt_h</p:attrName>
                                        </p:attrNameLst>
                                      </p:cBhvr>
                                      <p:tavLst>
                                        <p:tav tm="0">
                                          <p:val>
                                            <p:strVal val="ppt_h"/>
                                          </p:val>
                                        </p:tav>
                                        <p:tav tm="100000">
                                          <p:val>
                                            <p:fltVal val="0"/>
                                          </p:val>
                                        </p:tav>
                                      </p:tavLst>
                                    </p:anim>
                                    <p:anim calcmode="lin" valueType="num">
                                      <p:cBhvr>
                                        <p:cTn id="410" dur="3000"/>
                                        <p:tgtEl>
                                          <p:spTgt spid="18"/>
                                        </p:tgtEl>
                                        <p:attrNameLst>
                                          <p:attrName>ppt_x</p:attrName>
                                        </p:attrNameLst>
                                      </p:cBhvr>
                                      <p:tavLst>
                                        <p:tav tm="0">
                                          <p:val>
                                            <p:strVal val="ppt_x"/>
                                          </p:val>
                                        </p:tav>
                                        <p:tav tm="100000">
                                          <p:val>
                                            <p:fltVal val="0.5"/>
                                          </p:val>
                                        </p:tav>
                                      </p:tavLst>
                                    </p:anim>
                                    <p:anim calcmode="lin" valueType="num">
                                      <p:cBhvr>
                                        <p:cTn id="411" dur="3000"/>
                                        <p:tgtEl>
                                          <p:spTgt spid="18"/>
                                        </p:tgtEl>
                                        <p:attrNameLst>
                                          <p:attrName>ppt_y</p:attrName>
                                        </p:attrNameLst>
                                      </p:cBhvr>
                                      <p:tavLst>
                                        <p:tav tm="0">
                                          <p:val>
                                            <p:strVal val="ppt_y"/>
                                          </p:val>
                                        </p:tav>
                                        <p:tav tm="100000">
                                          <p:val>
                                            <p:fltVal val="0.5"/>
                                          </p:val>
                                        </p:tav>
                                      </p:tavLst>
                                    </p:anim>
                                    <p:set>
                                      <p:cBhvr>
                                        <p:cTn id="412" dur="1" fill="hold">
                                          <p:stCondLst>
                                            <p:cond delay="2999"/>
                                          </p:stCondLst>
                                        </p:cTn>
                                        <p:tgtEl>
                                          <p:spTgt spid="18"/>
                                        </p:tgtEl>
                                        <p:attrNameLst>
                                          <p:attrName>style.visibility</p:attrName>
                                        </p:attrNameLst>
                                      </p:cBhvr>
                                      <p:to>
                                        <p:strVal val="hidden"/>
                                      </p:to>
                                    </p:set>
                                  </p:childTnLst>
                                </p:cTn>
                              </p:par>
                              <p:par>
                                <p:cTn id="413" presetID="23" presetClass="exit" presetSubtype="544" fill="hold" nodeType="withEffect">
                                  <p:stCondLst>
                                    <p:cond delay="0"/>
                                  </p:stCondLst>
                                  <p:childTnLst>
                                    <p:anim calcmode="lin" valueType="num">
                                      <p:cBhvr>
                                        <p:cTn id="414" dur="3000"/>
                                        <p:tgtEl>
                                          <p:spTgt spid="19"/>
                                        </p:tgtEl>
                                        <p:attrNameLst>
                                          <p:attrName>ppt_w</p:attrName>
                                        </p:attrNameLst>
                                      </p:cBhvr>
                                      <p:tavLst>
                                        <p:tav tm="0">
                                          <p:val>
                                            <p:strVal val="ppt_w"/>
                                          </p:val>
                                        </p:tav>
                                        <p:tav tm="100000">
                                          <p:val>
                                            <p:fltVal val="0"/>
                                          </p:val>
                                        </p:tav>
                                      </p:tavLst>
                                    </p:anim>
                                    <p:anim calcmode="lin" valueType="num">
                                      <p:cBhvr>
                                        <p:cTn id="415" dur="3000"/>
                                        <p:tgtEl>
                                          <p:spTgt spid="19"/>
                                        </p:tgtEl>
                                        <p:attrNameLst>
                                          <p:attrName>ppt_h</p:attrName>
                                        </p:attrNameLst>
                                      </p:cBhvr>
                                      <p:tavLst>
                                        <p:tav tm="0">
                                          <p:val>
                                            <p:strVal val="ppt_h"/>
                                          </p:val>
                                        </p:tav>
                                        <p:tav tm="100000">
                                          <p:val>
                                            <p:fltVal val="0"/>
                                          </p:val>
                                        </p:tav>
                                      </p:tavLst>
                                    </p:anim>
                                    <p:anim calcmode="lin" valueType="num">
                                      <p:cBhvr>
                                        <p:cTn id="416" dur="3000"/>
                                        <p:tgtEl>
                                          <p:spTgt spid="19"/>
                                        </p:tgtEl>
                                        <p:attrNameLst>
                                          <p:attrName>ppt_x</p:attrName>
                                        </p:attrNameLst>
                                      </p:cBhvr>
                                      <p:tavLst>
                                        <p:tav tm="0">
                                          <p:val>
                                            <p:strVal val="ppt_x"/>
                                          </p:val>
                                        </p:tav>
                                        <p:tav tm="100000">
                                          <p:val>
                                            <p:fltVal val="0.5"/>
                                          </p:val>
                                        </p:tav>
                                      </p:tavLst>
                                    </p:anim>
                                    <p:anim calcmode="lin" valueType="num">
                                      <p:cBhvr>
                                        <p:cTn id="417" dur="3000"/>
                                        <p:tgtEl>
                                          <p:spTgt spid="19"/>
                                        </p:tgtEl>
                                        <p:attrNameLst>
                                          <p:attrName>ppt_y</p:attrName>
                                        </p:attrNameLst>
                                      </p:cBhvr>
                                      <p:tavLst>
                                        <p:tav tm="0">
                                          <p:val>
                                            <p:strVal val="ppt_y"/>
                                          </p:val>
                                        </p:tav>
                                        <p:tav tm="100000">
                                          <p:val>
                                            <p:fltVal val="0.5"/>
                                          </p:val>
                                        </p:tav>
                                      </p:tavLst>
                                    </p:anim>
                                    <p:set>
                                      <p:cBhvr>
                                        <p:cTn id="418" dur="1" fill="hold">
                                          <p:stCondLst>
                                            <p:cond delay="2999"/>
                                          </p:stCondLst>
                                        </p:cTn>
                                        <p:tgtEl>
                                          <p:spTgt spid="19"/>
                                        </p:tgtEl>
                                        <p:attrNameLst>
                                          <p:attrName>style.visibility</p:attrName>
                                        </p:attrNameLst>
                                      </p:cBhvr>
                                      <p:to>
                                        <p:strVal val="hidden"/>
                                      </p:to>
                                    </p:set>
                                  </p:childTnLst>
                                </p:cTn>
                              </p:par>
                              <p:par>
                                <p:cTn id="419" presetID="23" presetClass="exit" presetSubtype="544" fill="hold" nodeType="withEffect">
                                  <p:stCondLst>
                                    <p:cond delay="0"/>
                                  </p:stCondLst>
                                  <p:childTnLst>
                                    <p:anim calcmode="lin" valueType="num">
                                      <p:cBhvr>
                                        <p:cTn id="420" dur="3000"/>
                                        <p:tgtEl>
                                          <p:spTgt spid="20"/>
                                        </p:tgtEl>
                                        <p:attrNameLst>
                                          <p:attrName>ppt_w</p:attrName>
                                        </p:attrNameLst>
                                      </p:cBhvr>
                                      <p:tavLst>
                                        <p:tav tm="0">
                                          <p:val>
                                            <p:strVal val="ppt_w"/>
                                          </p:val>
                                        </p:tav>
                                        <p:tav tm="100000">
                                          <p:val>
                                            <p:fltVal val="0"/>
                                          </p:val>
                                        </p:tav>
                                      </p:tavLst>
                                    </p:anim>
                                    <p:anim calcmode="lin" valueType="num">
                                      <p:cBhvr>
                                        <p:cTn id="421" dur="3000"/>
                                        <p:tgtEl>
                                          <p:spTgt spid="20"/>
                                        </p:tgtEl>
                                        <p:attrNameLst>
                                          <p:attrName>ppt_h</p:attrName>
                                        </p:attrNameLst>
                                      </p:cBhvr>
                                      <p:tavLst>
                                        <p:tav tm="0">
                                          <p:val>
                                            <p:strVal val="ppt_h"/>
                                          </p:val>
                                        </p:tav>
                                        <p:tav tm="100000">
                                          <p:val>
                                            <p:fltVal val="0"/>
                                          </p:val>
                                        </p:tav>
                                      </p:tavLst>
                                    </p:anim>
                                    <p:anim calcmode="lin" valueType="num">
                                      <p:cBhvr>
                                        <p:cTn id="422" dur="3000"/>
                                        <p:tgtEl>
                                          <p:spTgt spid="20"/>
                                        </p:tgtEl>
                                        <p:attrNameLst>
                                          <p:attrName>ppt_x</p:attrName>
                                        </p:attrNameLst>
                                      </p:cBhvr>
                                      <p:tavLst>
                                        <p:tav tm="0">
                                          <p:val>
                                            <p:strVal val="ppt_x"/>
                                          </p:val>
                                        </p:tav>
                                        <p:tav tm="100000">
                                          <p:val>
                                            <p:fltVal val="0.5"/>
                                          </p:val>
                                        </p:tav>
                                      </p:tavLst>
                                    </p:anim>
                                    <p:anim calcmode="lin" valueType="num">
                                      <p:cBhvr>
                                        <p:cTn id="423" dur="3000"/>
                                        <p:tgtEl>
                                          <p:spTgt spid="20"/>
                                        </p:tgtEl>
                                        <p:attrNameLst>
                                          <p:attrName>ppt_y</p:attrName>
                                        </p:attrNameLst>
                                      </p:cBhvr>
                                      <p:tavLst>
                                        <p:tav tm="0">
                                          <p:val>
                                            <p:strVal val="ppt_y"/>
                                          </p:val>
                                        </p:tav>
                                        <p:tav tm="100000">
                                          <p:val>
                                            <p:fltVal val="0.5"/>
                                          </p:val>
                                        </p:tav>
                                      </p:tavLst>
                                    </p:anim>
                                    <p:set>
                                      <p:cBhvr>
                                        <p:cTn id="424" dur="1" fill="hold">
                                          <p:stCondLst>
                                            <p:cond delay="2999"/>
                                          </p:stCondLst>
                                        </p:cTn>
                                        <p:tgtEl>
                                          <p:spTgt spid="20"/>
                                        </p:tgtEl>
                                        <p:attrNameLst>
                                          <p:attrName>style.visibility</p:attrName>
                                        </p:attrNameLst>
                                      </p:cBhvr>
                                      <p:to>
                                        <p:strVal val="hidden"/>
                                      </p:to>
                                    </p:set>
                                  </p:childTnLst>
                                </p:cTn>
                              </p:par>
                              <p:par>
                                <p:cTn id="425" presetID="23" presetClass="exit" presetSubtype="544" fill="hold" nodeType="withEffect">
                                  <p:stCondLst>
                                    <p:cond delay="0"/>
                                  </p:stCondLst>
                                  <p:childTnLst>
                                    <p:anim calcmode="lin" valueType="num">
                                      <p:cBhvr>
                                        <p:cTn id="426" dur="3000"/>
                                        <p:tgtEl>
                                          <p:spTgt spid="21"/>
                                        </p:tgtEl>
                                        <p:attrNameLst>
                                          <p:attrName>ppt_w</p:attrName>
                                        </p:attrNameLst>
                                      </p:cBhvr>
                                      <p:tavLst>
                                        <p:tav tm="0">
                                          <p:val>
                                            <p:strVal val="ppt_w"/>
                                          </p:val>
                                        </p:tav>
                                        <p:tav tm="100000">
                                          <p:val>
                                            <p:fltVal val="0"/>
                                          </p:val>
                                        </p:tav>
                                      </p:tavLst>
                                    </p:anim>
                                    <p:anim calcmode="lin" valueType="num">
                                      <p:cBhvr>
                                        <p:cTn id="427" dur="3000"/>
                                        <p:tgtEl>
                                          <p:spTgt spid="21"/>
                                        </p:tgtEl>
                                        <p:attrNameLst>
                                          <p:attrName>ppt_h</p:attrName>
                                        </p:attrNameLst>
                                      </p:cBhvr>
                                      <p:tavLst>
                                        <p:tav tm="0">
                                          <p:val>
                                            <p:strVal val="ppt_h"/>
                                          </p:val>
                                        </p:tav>
                                        <p:tav tm="100000">
                                          <p:val>
                                            <p:fltVal val="0"/>
                                          </p:val>
                                        </p:tav>
                                      </p:tavLst>
                                    </p:anim>
                                    <p:anim calcmode="lin" valueType="num">
                                      <p:cBhvr>
                                        <p:cTn id="428" dur="3000"/>
                                        <p:tgtEl>
                                          <p:spTgt spid="21"/>
                                        </p:tgtEl>
                                        <p:attrNameLst>
                                          <p:attrName>ppt_x</p:attrName>
                                        </p:attrNameLst>
                                      </p:cBhvr>
                                      <p:tavLst>
                                        <p:tav tm="0">
                                          <p:val>
                                            <p:strVal val="ppt_x"/>
                                          </p:val>
                                        </p:tav>
                                        <p:tav tm="100000">
                                          <p:val>
                                            <p:fltVal val="0.5"/>
                                          </p:val>
                                        </p:tav>
                                      </p:tavLst>
                                    </p:anim>
                                    <p:anim calcmode="lin" valueType="num">
                                      <p:cBhvr>
                                        <p:cTn id="429" dur="3000"/>
                                        <p:tgtEl>
                                          <p:spTgt spid="21"/>
                                        </p:tgtEl>
                                        <p:attrNameLst>
                                          <p:attrName>ppt_y</p:attrName>
                                        </p:attrNameLst>
                                      </p:cBhvr>
                                      <p:tavLst>
                                        <p:tav tm="0">
                                          <p:val>
                                            <p:strVal val="ppt_y"/>
                                          </p:val>
                                        </p:tav>
                                        <p:tav tm="100000">
                                          <p:val>
                                            <p:fltVal val="0.5"/>
                                          </p:val>
                                        </p:tav>
                                      </p:tavLst>
                                    </p:anim>
                                    <p:set>
                                      <p:cBhvr>
                                        <p:cTn id="430" dur="1" fill="hold">
                                          <p:stCondLst>
                                            <p:cond delay="2999"/>
                                          </p:stCondLst>
                                        </p:cTn>
                                        <p:tgtEl>
                                          <p:spTgt spid="21"/>
                                        </p:tgtEl>
                                        <p:attrNameLst>
                                          <p:attrName>style.visibility</p:attrName>
                                        </p:attrNameLst>
                                      </p:cBhvr>
                                      <p:to>
                                        <p:strVal val="hidden"/>
                                      </p:to>
                                    </p:set>
                                  </p:childTnLst>
                                </p:cTn>
                              </p:par>
                              <p:par>
                                <p:cTn id="431" presetID="23" presetClass="exit" presetSubtype="544" fill="hold" nodeType="withEffect">
                                  <p:stCondLst>
                                    <p:cond delay="0"/>
                                  </p:stCondLst>
                                  <p:childTnLst>
                                    <p:anim calcmode="lin" valueType="num">
                                      <p:cBhvr>
                                        <p:cTn id="432" dur="3000"/>
                                        <p:tgtEl>
                                          <p:spTgt spid="22"/>
                                        </p:tgtEl>
                                        <p:attrNameLst>
                                          <p:attrName>ppt_w</p:attrName>
                                        </p:attrNameLst>
                                      </p:cBhvr>
                                      <p:tavLst>
                                        <p:tav tm="0">
                                          <p:val>
                                            <p:strVal val="ppt_w"/>
                                          </p:val>
                                        </p:tav>
                                        <p:tav tm="100000">
                                          <p:val>
                                            <p:fltVal val="0"/>
                                          </p:val>
                                        </p:tav>
                                      </p:tavLst>
                                    </p:anim>
                                    <p:anim calcmode="lin" valueType="num">
                                      <p:cBhvr>
                                        <p:cTn id="433" dur="3000"/>
                                        <p:tgtEl>
                                          <p:spTgt spid="22"/>
                                        </p:tgtEl>
                                        <p:attrNameLst>
                                          <p:attrName>ppt_h</p:attrName>
                                        </p:attrNameLst>
                                      </p:cBhvr>
                                      <p:tavLst>
                                        <p:tav tm="0">
                                          <p:val>
                                            <p:strVal val="ppt_h"/>
                                          </p:val>
                                        </p:tav>
                                        <p:tav tm="100000">
                                          <p:val>
                                            <p:fltVal val="0"/>
                                          </p:val>
                                        </p:tav>
                                      </p:tavLst>
                                    </p:anim>
                                    <p:anim calcmode="lin" valueType="num">
                                      <p:cBhvr>
                                        <p:cTn id="434" dur="3000"/>
                                        <p:tgtEl>
                                          <p:spTgt spid="22"/>
                                        </p:tgtEl>
                                        <p:attrNameLst>
                                          <p:attrName>ppt_x</p:attrName>
                                        </p:attrNameLst>
                                      </p:cBhvr>
                                      <p:tavLst>
                                        <p:tav tm="0">
                                          <p:val>
                                            <p:strVal val="ppt_x"/>
                                          </p:val>
                                        </p:tav>
                                        <p:tav tm="100000">
                                          <p:val>
                                            <p:fltVal val="0.5"/>
                                          </p:val>
                                        </p:tav>
                                      </p:tavLst>
                                    </p:anim>
                                    <p:anim calcmode="lin" valueType="num">
                                      <p:cBhvr>
                                        <p:cTn id="435" dur="3000"/>
                                        <p:tgtEl>
                                          <p:spTgt spid="22"/>
                                        </p:tgtEl>
                                        <p:attrNameLst>
                                          <p:attrName>ppt_y</p:attrName>
                                        </p:attrNameLst>
                                      </p:cBhvr>
                                      <p:tavLst>
                                        <p:tav tm="0">
                                          <p:val>
                                            <p:strVal val="ppt_y"/>
                                          </p:val>
                                        </p:tav>
                                        <p:tav tm="100000">
                                          <p:val>
                                            <p:fltVal val="0.5"/>
                                          </p:val>
                                        </p:tav>
                                      </p:tavLst>
                                    </p:anim>
                                    <p:set>
                                      <p:cBhvr>
                                        <p:cTn id="436" dur="1" fill="hold">
                                          <p:stCondLst>
                                            <p:cond delay="2999"/>
                                          </p:stCondLst>
                                        </p:cTn>
                                        <p:tgtEl>
                                          <p:spTgt spid="22"/>
                                        </p:tgtEl>
                                        <p:attrNameLst>
                                          <p:attrName>style.visibility</p:attrName>
                                        </p:attrNameLst>
                                      </p:cBhvr>
                                      <p:to>
                                        <p:strVal val="hidden"/>
                                      </p:to>
                                    </p:set>
                                  </p:childTnLst>
                                </p:cTn>
                              </p:par>
                              <p:par>
                                <p:cTn id="437" presetID="23" presetClass="exit" presetSubtype="544" fill="hold" nodeType="withEffect">
                                  <p:stCondLst>
                                    <p:cond delay="0"/>
                                  </p:stCondLst>
                                  <p:childTnLst>
                                    <p:anim calcmode="lin" valueType="num">
                                      <p:cBhvr>
                                        <p:cTn id="438" dur="3000"/>
                                        <p:tgtEl>
                                          <p:spTgt spid="23"/>
                                        </p:tgtEl>
                                        <p:attrNameLst>
                                          <p:attrName>ppt_w</p:attrName>
                                        </p:attrNameLst>
                                      </p:cBhvr>
                                      <p:tavLst>
                                        <p:tav tm="0">
                                          <p:val>
                                            <p:strVal val="ppt_w"/>
                                          </p:val>
                                        </p:tav>
                                        <p:tav tm="100000">
                                          <p:val>
                                            <p:fltVal val="0"/>
                                          </p:val>
                                        </p:tav>
                                      </p:tavLst>
                                    </p:anim>
                                    <p:anim calcmode="lin" valueType="num">
                                      <p:cBhvr>
                                        <p:cTn id="439" dur="3000"/>
                                        <p:tgtEl>
                                          <p:spTgt spid="23"/>
                                        </p:tgtEl>
                                        <p:attrNameLst>
                                          <p:attrName>ppt_h</p:attrName>
                                        </p:attrNameLst>
                                      </p:cBhvr>
                                      <p:tavLst>
                                        <p:tav tm="0">
                                          <p:val>
                                            <p:strVal val="ppt_h"/>
                                          </p:val>
                                        </p:tav>
                                        <p:tav tm="100000">
                                          <p:val>
                                            <p:fltVal val="0"/>
                                          </p:val>
                                        </p:tav>
                                      </p:tavLst>
                                    </p:anim>
                                    <p:anim calcmode="lin" valueType="num">
                                      <p:cBhvr>
                                        <p:cTn id="440" dur="3000"/>
                                        <p:tgtEl>
                                          <p:spTgt spid="23"/>
                                        </p:tgtEl>
                                        <p:attrNameLst>
                                          <p:attrName>ppt_x</p:attrName>
                                        </p:attrNameLst>
                                      </p:cBhvr>
                                      <p:tavLst>
                                        <p:tav tm="0">
                                          <p:val>
                                            <p:strVal val="ppt_x"/>
                                          </p:val>
                                        </p:tav>
                                        <p:tav tm="100000">
                                          <p:val>
                                            <p:fltVal val="0.5"/>
                                          </p:val>
                                        </p:tav>
                                      </p:tavLst>
                                    </p:anim>
                                    <p:anim calcmode="lin" valueType="num">
                                      <p:cBhvr>
                                        <p:cTn id="441" dur="3000"/>
                                        <p:tgtEl>
                                          <p:spTgt spid="23"/>
                                        </p:tgtEl>
                                        <p:attrNameLst>
                                          <p:attrName>ppt_y</p:attrName>
                                        </p:attrNameLst>
                                      </p:cBhvr>
                                      <p:tavLst>
                                        <p:tav tm="0">
                                          <p:val>
                                            <p:strVal val="ppt_y"/>
                                          </p:val>
                                        </p:tav>
                                        <p:tav tm="100000">
                                          <p:val>
                                            <p:fltVal val="0.5"/>
                                          </p:val>
                                        </p:tav>
                                      </p:tavLst>
                                    </p:anim>
                                    <p:set>
                                      <p:cBhvr>
                                        <p:cTn id="442" dur="1" fill="hold">
                                          <p:stCondLst>
                                            <p:cond delay="2999"/>
                                          </p:stCondLst>
                                        </p:cTn>
                                        <p:tgtEl>
                                          <p:spTgt spid="23"/>
                                        </p:tgtEl>
                                        <p:attrNameLst>
                                          <p:attrName>style.visibility</p:attrName>
                                        </p:attrNameLst>
                                      </p:cBhvr>
                                      <p:to>
                                        <p:strVal val="hidden"/>
                                      </p:to>
                                    </p:set>
                                  </p:childTnLst>
                                </p:cTn>
                              </p:par>
                              <p:par>
                                <p:cTn id="443" presetID="23" presetClass="exit" presetSubtype="544" fill="hold" nodeType="withEffect">
                                  <p:stCondLst>
                                    <p:cond delay="0"/>
                                  </p:stCondLst>
                                  <p:childTnLst>
                                    <p:anim calcmode="lin" valueType="num">
                                      <p:cBhvr>
                                        <p:cTn id="444" dur="3000"/>
                                        <p:tgtEl>
                                          <p:spTgt spid="24"/>
                                        </p:tgtEl>
                                        <p:attrNameLst>
                                          <p:attrName>ppt_w</p:attrName>
                                        </p:attrNameLst>
                                      </p:cBhvr>
                                      <p:tavLst>
                                        <p:tav tm="0">
                                          <p:val>
                                            <p:strVal val="ppt_w"/>
                                          </p:val>
                                        </p:tav>
                                        <p:tav tm="100000">
                                          <p:val>
                                            <p:fltVal val="0"/>
                                          </p:val>
                                        </p:tav>
                                      </p:tavLst>
                                    </p:anim>
                                    <p:anim calcmode="lin" valueType="num">
                                      <p:cBhvr>
                                        <p:cTn id="445" dur="3000"/>
                                        <p:tgtEl>
                                          <p:spTgt spid="24"/>
                                        </p:tgtEl>
                                        <p:attrNameLst>
                                          <p:attrName>ppt_h</p:attrName>
                                        </p:attrNameLst>
                                      </p:cBhvr>
                                      <p:tavLst>
                                        <p:tav tm="0">
                                          <p:val>
                                            <p:strVal val="ppt_h"/>
                                          </p:val>
                                        </p:tav>
                                        <p:tav tm="100000">
                                          <p:val>
                                            <p:fltVal val="0"/>
                                          </p:val>
                                        </p:tav>
                                      </p:tavLst>
                                    </p:anim>
                                    <p:anim calcmode="lin" valueType="num">
                                      <p:cBhvr>
                                        <p:cTn id="446" dur="3000"/>
                                        <p:tgtEl>
                                          <p:spTgt spid="24"/>
                                        </p:tgtEl>
                                        <p:attrNameLst>
                                          <p:attrName>ppt_x</p:attrName>
                                        </p:attrNameLst>
                                      </p:cBhvr>
                                      <p:tavLst>
                                        <p:tav tm="0">
                                          <p:val>
                                            <p:strVal val="ppt_x"/>
                                          </p:val>
                                        </p:tav>
                                        <p:tav tm="100000">
                                          <p:val>
                                            <p:fltVal val="0.5"/>
                                          </p:val>
                                        </p:tav>
                                      </p:tavLst>
                                    </p:anim>
                                    <p:anim calcmode="lin" valueType="num">
                                      <p:cBhvr>
                                        <p:cTn id="447" dur="3000"/>
                                        <p:tgtEl>
                                          <p:spTgt spid="24"/>
                                        </p:tgtEl>
                                        <p:attrNameLst>
                                          <p:attrName>ppt_y</p:attrName>
                                        </p:attrNameLst>
                                      </p:cBhvr>
                                      <p:tavLst>
                                        <p:tav tm="0">
                                          <p:val>
                                            <p:strVal val="ppt_y"/>
                                          </p:val>
                                        </p:tav>
                                        <p:tav tm="100000">
                                          <p:val>
                                            <p:fltVal val="0.5"/>
                                          </p:val>
                                        </p:tav>
                                      </p:tavLst>
                                    </p:anim>
                                    <p:set>
                                      <p:cBhvr>
                                        <p:cTn id="448" dur="1" fill="hold">
                                          <p:stCondLst>
                                            <p:cond delay="2999"/>
                                          </p:stCondLst>
                                        </p:cTn>
                                        <p:tgtEl>
                                          <p:spTgt spid="24"/>
                                        </p:tgtEl>
                                        <p:attrNameLst>
                                          <p:attrName>style.visibility</p:attrName>
                                        </p:attrNameLst>
                                      </p:cBhvr>
                                      <p:to>
                                        <p:strVal val="hidden"/>
                                      </p:to>
                                    </p:set>
                                  </p:childTnLst>
                                </p:cTn>
                              </p:par>
                              <p:par>
                                <p:cTn id="449" presetID="23" presetClass="exit" presetSubtype="544" fill="hold" nodeType="withEffect">
                                  <p:stCondLst>
                                    <p:cond delay="0"/>
                                  </p:stCondLst>
                                  <p:childTnLst>
                                    <p:anim calcmode="lin" valueType="num">
                                      <p:cBhvr>
                                        <p:cTn id="450" dur="3000"/>
                                        <p:tgtEl>
                                          <p:spTgt spid="25"/>
                                        </p:tgtEl>
                                        <p:attrNameLst>
                                          <p:attrName>ppt_w</p:attrName>
                                        </p:attrNameLst>
                                      </p:cBhvr>
                                      <p:tavLst>
                                        <p:tav tm="0">
                                          <p:val>
                                            <p:strVal val="ppt_w"/>
                                          </p:val>
                                        </p:tav>
                                        <p:tav tm="100000">
                                          <p:val>
                                            <p:fltVal val="0"/>
                                          </p:val>
                                        </p:tav>
                                      </p:tavLst>
                                    </p:anim>
                                    <p:anim calcmode="lin" valueType="num">
                                      <p:cBhvr>
                                        <p:cTn id="451" dur="3000"/>
                                        <p:tgtEl>
                                          <p:spTgt spid="25"/>
                                        </p:tgtEl>
                                        <p:attrNameLst>
                                          <p:attrName>ppt_h</p:attrName>
                                        </p:attrNameLst>
                                      </p:cBhvr>
                                      <p:tavLst>
                                        <p:tav tm="0">
                                          <p:val>
                                            <p:strVal val="ppt_h"/>
                                          </p:val>
                                        </p:tav>
                                        <p:tav tm="100000">
                                          <p:val>
                                            <p:fltVal val="0"/>
                                          </p:val>
                                        </p:tav>
                                      </p:tavLst>
                                    </p:anim>
                                    <p:anim calcmode="lin" valueType="num">
                                      <p:cBhvr>
                                        <p:cTn id="452" dur="3000"/>
                                        <p:tgtEl>
                                          <p:spTgt spid="25"/>
                                        </p:tgtEl>
                                        <p:attrNameLst>
                                          <p:attrName>ppt_x</p:attrName>
                                        </p:attrNameLst>
                                      </p:cBhvr>
                                      <p:tavLst>
                                        <p:tav tm="0">
                                          <p:val>
                                            <p:strVal val="ppt_x"/>
                                          </p:val>
                                        </p:tav>
                                        <p:tav tm="100000">
                                          <p:val>
                                            <p:fltVal val="0.5"/>
                                          </p:val>
                                        </p:tav>
                                      </p:tavLst>
                                    </p:anim>
                                    <p:anim calcmode="lin" valueType="num">
                                      <p:cBhvr>
                                        <p:cTn id="453" dur="3000"/>
                                        <p:tgtEl>
                                          <p:spTgt spid="25"/>
                                        </p:tgtEl>
                                        <p:attrNameLst>
                                          <p:attrName>ppt_y</p:attrName>
                                        </p:attrNameLst>
                                      </p:cBhvr>
                                      <p:tavLst>
                                        <p:tav tm="0">
                                          <p:val>
                                            <p:strVal val="ppt_y"/>
                                          </p:val>
                                        </p:tav>
                                        <p:tav tm="100000">
                                          <p:val>
                                            <p:fltVal val="0.5"/>
                                          </p:val>
                                        </p:tav>
                                      </p:tavLst>
                                    </p:anim>
                                    <p:set>
                                      <p:cBhvr>
                                        <p:cTn id="454" dur="1" fill="hold">
                                          <p:stCondLst>
                                            <p:cond delay="2999"/>
                                          </p:stCondLst>
                                        </p:cTn>
                                        <p:tgtEl>
                                          <p:spTgt spid="25"/>
                                        </p:tgtEl>
                                        <p:attrNameLst>
                                          <p:attrName>style.visibility</p:attrName>
                                        </p:attrNameLst>
                                      </p:cBhvr>
                                      <p:to>
                                        <p:strVal val="hidden"/>
                                      </p:to>
                                    </p:set>
                                  </p:childTnLst>
                                </p:cTn>
                              </p:par>
                              <p:par>
                                <p:cTn id="455" presetID="23" presetClass="exit" presetSubtype="544" fill="hold" nodeType="withEffect">
                                  <p:stCondLst>
                                    <p:cond delay="0"/>
                                  </p:stCondLst>
                                  <p:childTnLst>
                                    <p:anim calcmode="lin" valueType="num">
                                      <p:cBhvr>
                                        <p:cTn id="456" dur="3000"/>
                                        <p:tgtEl>
                                          <p:spTgt spid="26"/>
                                        </p:tgtEl>
                                        <p:attrNameLst>
                                          <p:attrName>ppt_w</p:attrName>
                                        </p:attrNameLst>
                                      </p:cBhvr>
                                      <p:tavLst>
                                        <p:tav tm="0">
                                          <p:val>
                                            <p:strVal val="ppt_w"/>
                                          </p:val>
                                        </p:tav>
                                        <p:tav tm="100000">
                                          <p:val>
                                            <p:fltVal val="0"/>
                                          </p:val>
                                        </p:tav>
                                      </p:tavLst>
                                    </p:anim>
                                    <p:anim calcmode="lin" valueType="num">
                                      <p:cBhvr>
                                        <p:cTn id="457" dur="3000"/>
                                        <p:tgtEl>
                                          <p:spTgt spid="26"/>
                                        </p:tgtEl>
                                        <p:attrNameLst>
                                          <p:attrName>ppt_h</p:attrName>
                                        </p:attrNameLst>
                                      </p:cBhvr>
                                      <p:tavLst>
                                        <p:tav tm="0">
                                          <p:val>
                                            <p:strVal val="ppt_h"/>
                                          </p:val>
                                        </p:tav>
                                        <p:tav tm="100000">
                                          <p:val>
                                            <p:fltVal val="0"/>
                                          </p:val>
                                        </p:tav>
                                      </p:tavLst>
                                    </p:anim>
                                    <p:anim calcmode="lin" valueType="num">
                                      <p:cBhvr>
                                        <p:cTn id="458" dur="3000"/>
                                        <p:tgtEl>
                                          <p:spTgt spid="26"/>
                                        </p:tgtEl>
                                        <p:attrNameLst>
                                          <p:attrName>ppt_x</p:attrName>
                                        </p:attrNameLst>
                                      </p:cBhvr>
                                      <p:tavLst>
                                        <p:tav tm="0">
                                          <p:val>
                                            <p:strVal val="ppt_x"/>
                                          </p:val>
                                        </p:tav>
                                        <p:tav tm="100000">
                                          <p:val>
                                            <p:fltVal val="0.5"/>
                                          </p:val>
                                        </p:tav>
                                      </p:tavLst>
                                    </p:anim>
                                    <p:anim calcmode="lin" valueType="num">
                                      <p:cBhvr>
                                        <p:cTn id="459" dur="3000"/>
                                        <p:tgtEl>
                                          <p:spTgt spid="26"/>
                                        </p:tgtEl>
                                        <p:attrNameLst>
                                          <p:attrName>ppt_y</p:attrName>
                                        </p:attrNameLst>
                                      </p:cBhvr>
                                      <p:tavLst>
                                        <p:tav tm="0">
                                          <p:val>
                                            <p:strVal val="ppt_y"/>
                                          </p:val>
                                        </p:tav>
                                        <p:tav tm="100000">
                                          <p:val>
                                            <p:fltVal val="0.5"/>
                                          </p:val>
                                        </p:tav>
                                      </p:tavLst>
                                    </p:anim>
                                    <p:set>
                                      <p:cBhvr>
                                        <p:cTn id="460" dur="1" fill="hold">
                                          <p:stCondLst>
                                            <p:cond delay="2999"/>
                                          </p:stCondLst>
                                        </p:cTn>
                                        <p:tgtEl>
                                          <p:spTgt spid="26"/>
                                        </p:tgtEl>
                                        <p:attrNameLst>
                                          <p:attrName>style.visibility</p:attrName>
                                        </p:attrNameLst>
                                      </p:cBhvr>
                                      <p:to>
                                        <p:strVal val="hidden"/>
                                      </p:to>
                                    </p:set>
                                  </p:childTnLst>
                                </p:cTn>
                              </p:par>
                              <p:par>
                                <p:cTn id="461" presetID="23" presetClass="exit" presetSubtype="544" fill="hold" nodeType="withEffect">
                                  <p:stCondLst>
                                    <p:cond delay="0"/>
                                  </p:stCondLst>
                                  <p:childTnLst>
                                    <p:anim calcmode="lin" valueType="num">
                                      <p:cBhvr>
                                        <p:cTn id="462" dur="3000"/>
                                        <p:tgtEl>
                                          <p:spTgt spid="27"/>
                                        </p:tgtEl>
                                        <p:attrNameLst>
                                          <p:attrName>ppt_w</p:attrName>
                                        </p:attrNameLst>
                                      </p:cBhvr>
                                      <p:tavLst>
                                        <p:tav tm="0">
                                          <p:val>
                                            <p:strVal val="ppt_w"/>
                                          </p:val>
                                        </p:tav>
                                        <p:tav tm="100000">
                                          <p:val>
                                            <p:fltVal val="0"/>
                                          </p:val>
                                        </p:tav>
                                      </p:tavLst>
                                    </p:anim>
                                    <p:anim calcmode="lin" valueType="num">
                                      <p:cBhvr>
                                        <p:cTn id="463" dur="3000"/>
                                        <p:tgtEl>
                                          <p:spTgt spid="27"/>
                                        </p:tgtEl>
                                        <p:attrNameLst>
                                          <p:attrName>ppt_h</p:attrName>
                                        </p:attrNameLst>
                                      </p:cBhvr>
                                      <p:tavLst>
                                        <p:tav tm="0">
                                          <p:val>
                                            <p:strVal val="ppt_h"/>
                                          </p:val>
                                        </p:tav>
                                        <p:tav tm="100000">
                                          <p:val>
                                            <p:fltVal val="0"/>
                                          </p:val>
                                        </p:tav>
                                      </p:tavLst>
                                    </p:anim>
                                    <p:anim calcmode="lin" valueType="num">
                                      <p:cBhvr>
                                        <p:cTn id="464" dur="3000"/>
                                        <p:tgtEl>
                                          <p:spTgt spid="27"/>
                                        </p:tgtEl>
                                        <p:attrNameLst>
                                          <p:attrName>ppt_x</p:attrName>
                                        </p:attrNameLst>
                                      </p:cBhvr>
                                      <p:tavLst>
                                        <p:tav tm="0">
                                          <p:val>
                                            <p:strVal val="ppt_x"/>
                                          </p:val>
                                        </p:tav>
                                        <p:tav tm="100000">
                                          <p:val>
                                            <p:fltVal val="0.5"/>
                                          </p:val>
                                        </p:tav>
                                      </p:tavLst>
                                    </p:anim>
                                    <p:anim calcmode="lin" valueType="num">
                                      <p:cBhvr>
                                        <p:cTn id="465" dur="3000"/>
                                        <p:tgtEl>
                                          <p:spTgt spid="27"/>
                                        </p:tgtEl>
                                        <p:attrNameLst>
                                          <p:attrName>ppt_y</p:attrName>
                                        </p:attrNameLst>
                                      </p:cBhvr>
                                      <p:tavLst>
                                        <p:tav tm="0">
                                          <p:val>
                                            <p:strVal val="ppt_y"/>
                                          </p:val>
                                        </p:tav>
                                        <p:tav tm="100000">
                                          <p:val>
                                            <p:fltVal val="0.5"/>
                                          </p:val>
                                        </p:tav>
                                      </p:tavLst>
                                    </p:anim>
                                    <p:set>
                                      <p:cBhvr>
                                        <p:cTn id="466" dur="1" fill="hold">
                                          <p:stCondLst>
                                            <p:cond delay="2999"/>
                                          </p:stCondLst>
                                        </p:cTn>
                                        <p:tgtEl>
                                          <p:spTgt spid="27"/>
                                        </p:tgtEl>
                                        <p:attrNameLst>
                                          <p:attrName>style.visibility</p:attrName>
                                        </p:attrNameLst>
                                      </p:cBhvr>
                                      <p:to>
                                        <p:strVal val="hidden"/>
                                      </p:to>
                                    </p:set>
                                  </p:childTnLst>
                                </p:cTn>
                              </p:par>
                              <p:par>
                                <p:cTn id="467" presetID="23" presetClass="exit" presetSubtype="544" fill="hold" nodeType="withEffect">
                                  <p:stCondLst>
                                    <p:cond delay="0"/>
                                  </p:stCondLst>
                                  <p:childTnLst>
                                    <p:anim calcmode="lin" valueType="num">
                                      <p:cBhvr>
                                        <p:cTn id="468" dur="3000"/>
                                        <p:tgtEl>
                                          <p:spTgt spid="28"/>
                                        </p:tgtEl>
                                        <p:attrNameLst>
                                          <p:attrName>ppt_w</p:attrName>
                                        </p:attrNameLst>
                                      </p:cBhvr>
                                      <p:tavLst>
                                        <p:tav tm="0">
                                          <p:val>
                                            <p:strVal val="ppt_w"/>
                                          </p:val>
                                        </p:tav>
                                        <p:tav tm="100000">
                                          <p:val>
                                            <p:fltVal val="0"/>
                                          </p:val>
                                        </p:tav>
                                      </p:tavLst>
                                    </p:anim>
                                    <p:anim calcmode="lin" valueType="num">
                                      <p:cBhvr>
                                        <p:cTn id="469" dur="3000"/>
                                        <p:tgtEl>
                                          <p:spTgt spid="28"/>
                                        </p:tgtEl>
                                        <p:attrNameLst>
                                          <p:attrName>ppt_h</p:attrName>
                                        </p:attrNameLst>
                                      </p:cBhvr>
                                      <p:tavLst>
                                        <p:tav tm="0">
                                          <p:val>
                                            <p:strVal val="ppt_h"/>
                                          </p:val>
                                        </p:tav>
                                        <p:tav tm="100000">
                                          <p:val>
                                            <p:fltVal val="0"/>
                                          </p:val>
                                        </p:tav>
                                      </p:tavLst>
                                    </p:anim>
                                    <p:anim calcmode="lin" valueType="num">
                                      <p:cBhvr>
                                        <p:cTn id="470" dur="3000"/>
                                        <p:tgtEl>
                                          <p:spTgt spid="28"/>
                                        </p:tgtEl>
                                        <p:attrNameLst>
                                          <p:attrName>ppt_x</p:attrName>
                                        </p:attrNameLst>
                                      </p:cBhvr>
                                      <p:tavLst>
                                        <p:tav tm="0">
                                          <p:val>
                                            <p:strVal val="ppt_x"/>
                                          </p:val>
                                        </p:tav>
                                        <p:tav tm="100000">
                                          <p:val>
                                            <p:fltVal val="0.5"/>
                                          </p:val>
                                        </p:tav>
                                      </p:tavLst>
                                    </p:anim>
                                    <p:anim calcmode="lin" valueType="num">
                                      <p:cBhvr>
                                        <p:cTn id="471" dur="3000"/>
                                        <p:tgtEl>
                                          <p:spTgt spid="28"/>
                                        </p:tgtEl>
                                        <p:attrNameLst>
                                          <p:attrName>ppt_y</p:attrName>
                                        </p:attrNameLst>
                                      </p:cBhvr>
                                      <p:tavLst>
                                        <p:tav tm="0">
                                          <p:val>
                                            <p:strVal val="ppt_y"/>
                                          </p:val>
                                        </p:tav>
                                        <p:tav tm="100000">
                                          <p:val>
                                            <p:fltVal val="0.5"/>
                                          </p:val>
                                        </p:tav>
                                      </p:tavLst>
                                    </p:anim>
                                    <p:set>
                                      <p:cBhvr>
                                        <p:cTn id="472" dur="1" fill="hold">
                                          <p:stCondLst>
                                            <p:cond delay="2999"/>
                                          </p:stCondLst>
                                        </p:cTn>
                                        <p:tgtEl>
                                          <p:spTgt spid="28"/>
                                        </p:tgtEl>
                                        <p:attrNameLst>
                                          <p:attrName>style.visibility</p:attrName>
                                        </p:attrNameLst>
                                      </p:cBhvr>
                                      <p:to>
                                        <p:strVal val="hidden"/>
                                      </p:to>
                                    </p:set>
                                  </p:childTnLst>
                                </p:cTn>
                              </p:par>
                              <p:par>
                                <p:cTn id="473" presetID="23" presetClass="exit" presetSubtype="544" fill="hold" nodeType="withEffect">
                                  <p:stCondLst>
                                    <p:cond delay="0"/>
                                  </p:stCondLst>
                                  <p:childTnLst>
                                    <p:anim calcmode="lin" valueType="num">
                                      <p:cBhvr>
                                        <p:cTn id="474" dur="3000"/>
                                        <p:tgtEl>
                                          <p:spTgt spid="29"/>
                                        </p:tgtEl>
                                        <p:attrNameLst>
                                          <p:attrName>ppt_w</p:attrName>
                                        </p:attrNameLst>
                                      </p:cBhvr>
                                      <p:tavLst>
                                        <p:tav tm="0">
                                          <p:val>
                                            <p:strVal val="ppt_w"/>
                                          </p:val>
                                        </p:tav>
                                        <p:tav tm="100000">
                                          <p:val>
                                            <p:fltVal val="0"/>
                                          </p:val>
                                        </p:tav>
                                      </p:tavLst>
                                    </p:anim>
                                    <p:anim calcmode="lin" valueType="num">
                                      <p:cBhvr>
                                        <p:cTn id="475" dur="3000"/>
                                        <p:tgtEl>
                                          <p:spTgt spid="29"/>
                                        </p:tgtEl>
                                        <p:attrNameLst>
                                          <p:attrName>ppt_h</p:attrName>
                                        </p:attrNameLst>
                                      </p:cBhvr>
                                      <p:tavLst>
                                        <p:tav tm="0">
                                          <p:val>
                                            <p:strVal val="ppt_h"/>
                                          </p:val>
                                        </p:tav>
                                        <p:tav tm="100000">
                                          <p:val>
                                            <p:fltVal val="0"/>
                                          </p:val>
                                        </p:tav>
                                      </p:tavLst>
                                    </p:anim>
                                    <p:anim calcmode="lin" valueType="num">
                                      <p:cBhvr>
                                        <p:cTn id="476" dur="3000"/>
                                        <p:tgtEl>
                                          <p:spTgt spid="29"/>
                                        </p:tgtEl>
                                        <p:attrNameLst>
                                          <p:attrName>ppt_x</p:attrName>
                                        </p:attrNameLst>
                                      </p:cBhvr>
                                      <p:tavLst>
                                        <p:tav tm="0">
                                          <p:val>
                                            <p:strVal val="ppt_x"/>
                                          </p:val>
                                        </p:tav>
                                        <p:tav tm="100000">
                                          <p:val>
                                            <p:fltVal val="0.5"/>
                                          </p:val>
                                        </p:tav>
                                      </p:tavLst>
                                    </p:anim>
                                    <p:anim calcmode="lin" valueType="num">
                                      <p:cBhvr>
                                        <p:cTn id="477" dur="3000"/>
                                        <p:tgtEl>
                                          <p:spTgt spid="29"/>
                                        </p:tgtEl>
                                        <p:attrNameLst>
                                          <p:attrName>ppt_y</p:attrName>
                                        </p:attrNameLst>
                                      </p:cBhvr>
                                      <p:tavLst>
                                        <p:tav tm="0">
                                          <p:val>
                                            <p:strVal val="ppt_y"/>
                                          </p:val>
                                        </p:tav>
                                        <p:tav tm="100000">
                                          <p:val>
                                            <p:fltVal val="0.5"/>
                                          </p:val>
                                        </p:tav>
                                      </p:tavLst>
                                    </p:anim>
                                    <p:set>
                                      <p:cBhvr>
                                        <p:cTn id="478" dur="1" fill="hold">
                                          <p:stCondLst>
                                            <p:cond delay="2999"/>
                                          </p:stCondLst>
                                        </p:cTn>
                                        <p:tgtEl>
                                          <p:spTgt spid="29"/>
                                        </p:tgtEl>
                                        <p:attrNameLst>
                                          <p:attrName>style.visibility</p:attrName>
                                        </p:attrNameLst>
                                      </p:cBhvr>
                                      <p:to>
                                        <p:strVal val="hidden"/>
                                      </p:to>
                                    </p:set>
                                  </p:childTnLst>
                                </p:cTn>
                              </p:par>
                              <p:par>
                                <p:cTn id="479" presetID="23" presetClass="exit" presetSubtype="544" fill="hold" nodeType="withEffect">
                                  <p:stCondLst>
                                    <p:cond delay="0"/>
                                  </p:stCondLst>
                                  <p:childTnLst>
                                    <p:anim calcmode="lin" valueType="num">
                                      <p:cBhvr>
                                        <p:cTn id="480" dur="3000"/>
                                        <p:tgtEl>
                                          <p:spTgt spid="30"/>
                                        </p:tgtEl>
                                        <p:attrNameLst>
                                          <p:attrName>ppt_w</p:attrName>
                                        </p:attrNameLst>
                                      </p:cBhvr>
                                      <p:tavLst>
                                        <p:tav tm="0">
                                          <p:val>
                                            <p:strVal val="ppt_w"/>
                                          </p:val>
                                        </p:tav>
                                        <p:tav tm="100000">
                                          <p:val>
                                            <p:fltVal val="0"/>
                                          </p:val>
                                        </p:tav>
                                      </p:tavLst>
                                    </p:anim>
                                    <p:anim calcmode="lin" valueType="num">
                                      <p:cBhvr>
                                        <p:cTn id="481" dur="3000"/>
                                        <p:tgtEl>
                                          <p:spTgt spid="30"/>
                                        </p:tgtEl>
                                        <p:attrNameLst>
                                          <p:attrName>ppt_h</p:attrName>
                                        </p:attrNameLst>
                                      </p:cBhvr>
                                      <p:tavLst>
                                        <p:tav tm="0">
                                          <p:val>
                                            <p:strVal val="ppt_h"/>
                                          </p:val>
                                        </p:tav>
                                        <p:tav tm="100000">
                                          <p:val>
                                            <p:fltVal val="0"/>
                                          </p:val>
                                        </p:tav>
                                      </p:tavLst>
                                    </p:anim>
                                    <p:anim calcmode="lin" valueType="num">
                                      <p:cBhvr>
                                        <p:cTn id="482" dur="3000"/>
                                        <p:tgtEl>
                                          <p:spTgt spid="30"/>
                                        </p:tgtEl>
                                        <p:attrNameLst>
                                          <p:attrName>ppt_x</p:attrName>
                                        </p:attrNameLst>
                                      </p:cBhvr>
                                      <p:tavLst>
                                        <p:tav tm="0">
                                          <p:val>
                                            <p:strVal val="ppt_x"/>
                                          </p:val>
                                        </p:tav>
                                        <p:tav tm="100000">
                                          <p:val>
                                            <p:fltVal val="0.5"/>
                                          </p:val>
                                        </p:tav>
                                      </p:tavLst>
                                    </p:anim>
                                    <p:anim calcmode="lin" valueType="num">
                                      <p:cBhvr>
                                        <p:cTn id="483" dur="3000"/>
                                        <p:tgtEl>
                                          <p:spTgt spid="30"/>
                                        </p:tgtEl>
                                        <p:attrNameLst>
                                          <p:attrName>ppt_y</p:attrName>
                                        </p:attrNameLst>
                                      </p:cBhvr>
                                      <p:tavLst>
                                        <p:tav tm="0">
                                          <p:val>
                                            <p:strVal val="ppt_y"/>
                                          </p:val>
                                        </p:tav>
                                        <p:tav tm="100000">
                                          <p:val>
                                            <p:fltVal val="0.5"/>
                                          </p:val>
                                        </p:tav>
                                      </p:tavLst>
                                    </p:anim>
                                    <p:set>
                                      <p:cBhvr>
                                        <p:cTn id="484" dur="1" fill="hold">
                                          <p:stCondLst>
                                            <p:cond delay="2999"/>
                                          </p:stCondLst>
                                        </p:cTn>
                                        <p:tgtEl>
                                          <p:spTgt spid="30"/>
                                        </p:tgtEl>
                                        <p:attrNameLst>
                                          <p:attrName>style.visibility</p:attrName>
                                        </p:attrNameLst>
                                      </p:cBhvr>
                                      <p:to>
                                        <p:strVal val="hidden"/>
                                      </p:to>
                                    </p:set>
                                  </p:childTnLst>
                                </p:cTn>
                              </p:par>
                              <p:par>
                                <p:cTn id="485" presetID="23" presetClass="exit" presetSubtype="544" fill="hold" nodeType="withEffect">
                                  <p:stCondLst>
                                    <p:cond delay="0"/>
                                  </p:stCondLst>
                                  <p:childTnLst>
                                    <p:anim calcmode="lin" valueType="num">
                                      <p:cBhvr>
                                        <p:cTn id="486" dur="3000"/>
                                        <p:tgtEl>
                                          <p:spTgt spid="31"/>
                                        </p:tgtEl>
                                        <p:attrNameLst>
                                          <p:attrName>ppt_w</p:attrName>
                                        </p:attrNameLst>
                                      </p:cBhvr>
                                      <p:tavLst>
                                        <p:tav tm="0">
                                          <p:val>
                                            <p:strVal val="ppt_w"/>
                                          </p:val>
                                        </p:tav>
                                        <p:tav tm="100000">
                                          <p:val>
                                            <p:fltVal val="0"/>
                                          </p:val>
                                        </p:tav>
                                      </p:tavLst>
                                    </p:anim>
                                    <p:anim calcmode="lin" valueType="num">
                                      <p:cBhvr>
                                        <p:cTn id="487" dur="3000"/>
                                        <p:tgtEl>
                                          <p:spTgt spid="31"/>
                                        </p:tgtEl>
                                        <p:attrNameLst>
                                          <p:attrName>ppt_h</p:attrName>
                                        </p:attrNameLst>
                                      </p:cBhvr>
                                      <p:tavLst>
                                        <p:tav tm="0">
                                          <p:val>
                                            <p:strVal val="ppt_h"/>
                                          </p:val>
                                        </p:tav>
                                        <p:tav tm="100000">
                                          <p:val>
                                            <p:fltVal val="0"/>
                                          </p:val>
                                        </p:tav>
                                      </p:tavLst>
                                    </p:anim>
                                    <p:anim calcmode="lin" valueType="num">
                                      <p:cBhvr>
                                        <p:cTn id="488" dur="3000"/>
                                        <p:tgtEl>
                                          <p:spTgt spid="31"/>
                                        </p:tgtEl>
                                        <p:attrNameLst>
                                          <p:attrName>ppt_x</p:attrName>
                                        </p:attrNameLst>
                                      </p:cBhvr>
                                      <p:tavLst>
                                        <p:tav tm="0">
                                          <p:val>
                                            <p:strVal val="ppt_x"/>
                                          </p:val>
                                        </p:tav>
                                        <p:tav tm="100000">
                                          <p:val>
                                            <p:fltVal val="0.5"/>
                                          </p:val>
                                        </p:tav>
                                      </p:tavLst>
                                    </p:anim>
                                    <p:anim calcmode="lin" valueType="num">
                                      <p:cBhvr>
                                        <p:cTn id="489" dur="3000"/>
                                        <p:tgtEl>
                                          <p:spTgt spid="31"/>
                                        </p:tgtEl>
                                        <p:attrNameLst>
                                          <p:attrName>ppt_y</p:attrName>
                                        </p:attrNameLst>
                                      </p:cBhvr>
                                      <p:tavLst>
                                        <p:tav tm="0">
                                          <p:val>
                                            <p:strVal val="ppt_y"/>
                                          </p:val>
                                        </p:tav>
                                        <p:tav tm="100000">
                                          <p:val>
                                            <p:fltVal val="0.5"/>
                                          </p:val>
                                        </p:tav>
                                      </p:tavLst>
                                    </p:anim>
                                    <p:set>
                                      <p:cBhvr>
                                        <p:cTn id="490" dur="1" fill="hold">
                                          <p:stCondLst>
                                            <p:cond delay="2999"/>
                                          </p:stCondLst>
                                        </p:cTn>
                                        <p:tgtEl>
                                          <p:spTgt spid="31"/>
                                        </p:tgtEl>
                                        <p:attrNameLst>
                                          <p:attrName>style.visibility</p:attrName>
                                        </p:attrNameLst>
                                      </p:cBhvr>
                                      <p:to>
                                        <p:strVal val="hidden"/>
                                      </p:to>
                                    </p:set>
                                  </p:childTnLst>
                                </p:cTn>
                              </p:par>
                              <p:par>
                                <p:cTn id="491" presetID="23" presetClass="exit" presetSubtype="544" fill="hold" nodeType="withEffect">
                                  <p:stCondLst>
                                    <p:cond delay="0"/>
                                  </p:stCondLst>
                                  <p:childTnLst>
                                    <p:anim calcmode="lin" valueType="num">
                                      <p:cBhvr>
                                        <p:cTn id="492" dur="3000"/>
                                        <p:tgtEl>
                                          <p:spTgt spid="32"/>
                                        </p:tgtEl>
                                        <p:attrNameLst>
                                          <p:attrName>ppt_w</p:attrName>
                                        </p:attrNameLst>
                                      </p:cBhvr>
                                      <p:tavLst>
                                        <p:tav tm="0">
                                          <p:val>
                                            <p:strVal val="ppt_w"/>
                                          </p:val>
                                        </p:tav>
                                        <p:tav tm="100000">
                                          <p:val>
                                            <p:fltVal val="0"/>
                                          </p:val>
                                        </p:tav>
                                      </p:tavLst>
                                    </p:anim>
                                    <p:anim calcmode="lin" valueType="num">
                                      <p:cBhvr>
                                        <p:cTn id="493" dur="3000"/>
                                        <p:tgtEl>
                                          <p:spTgt spid="32"/>
                                        </p:tgtEl>
                                        <p:attrNameLst>
                                          <p:attrName>ppt_h</p:attrName>
                                        </p:attrNameLst>
                                      </p:cBhvr>
                                      <p:tavLst>
                                        <p:tav tm="0">
                                          <p:val>
                                            <p:strVal val="ppt_h"/>
                                          </p:val>
                                        </p:tav>
                                        <p:tav tm="100000">
                                          <p:val>
                                            <p:fltVal val="0"/>
                                          </p:val>
                                        </p:tav>
                                      </p:tavLst>
                                    </p:anim>
                                    <p:anim calcmode="lin" valueType="num">
                                      <p:cBhvr>
                                        <p:cTn id="494" dur="3000"/>
                                        <p:tgtEl>
                                          <p:spTgt spid="32"/>
                                        </p:tgtEl>
                                        <p:attrNameLst>
                                          <p:attrName>ppt_x</p:attrName>
                                        </p:attrNameLst>
                                      </p:cBhvr>
                                      <p:tavLst>
                                        <p:tav tm="0">
                                          <p:val>
                                            <p:strVal val="ppt_x"/>
                                          </p:val>
                                        </p:tav>
                                        <p:tav tm="100000">
                                          <p:val>
                                            <p:fltVal val="0.5"/>
                                          </p:val>
                                        </p:tav>
                                      </p:tavLst>
                                    </p:anim>
                                    <p:anim calcmode="lin" valueType="num">
                                      <p:cBhvr>
                                        <p:cTn id="495" dur="3000"/>
                                        <p:tgtEl>
                                          <p:spTgt spid="32"/>
                                        </p:tgtEl>
                                        <p:attrNameLst>
                                          <p:attrName>ppt_y</p:attrName>
                                        </p:attrNameLst>
                                      </p:cBhvr>
                                      <p:tavLst>
                                        <p:tav tm="0">
                                          <p:val>
                                            <p:strVal val="ppt_y"/>
                                          </p:val>
                                        </p:tav>
                                        <p:tav tm="100000">
                                          <p:val>
                                            <p:fltVal val="0.5"/>
                                          </p:val>
                                        </p:tav>
                                      </p:tavLst>
                                    </p:anim>
                                    <p:set>
                                      <p:cBhvr>
                                        <p:cTn id="496" dur="1" fill="hold">
                                          <p:stCondLst>
                                            <p:cond delay="2999"/>
                                          </p:stCondLst>
                                        </p:cTn>
                                        <p:tgtEl>
                                          <p:spTgt spid="32"/>
                                        </p:tgtEl>
                                        <p:attrNameLst>
                                          <p:attrName>style.visibility</p:attrName>
                                        </p:attrNameLst>
                                      </p:cBhvr>
                                      <p:to>
                                        <p:strVal val="hidden"/>
                                      </p:to>
                                    </p:set>
                                  </p:childTnLst>
                                </p:cTn>
                              </p:par>
                              <p:par>
                                <p:cTn id="497" presetID="23" presetClass="exit" presetSubtype="544" fill="hold" nodeType="withEffect">
                                  <p:stCondLst>
                                    <p:cond delay="0"/>
                                  </p:stCondLst>
                                  <p:childTnLst>
                                    <p:anim calcmode="lin" valueType="num">
                                      <p:cBhvr>
                                        <p:cTn id="498" dur="3000"/>
                                        <p:tgtEl>
                                          <p:spTgt spid="33"/>
                                        </p:tgtEl>
                                        <p:attrNameLst>
                                          <p:attrName>ppt_w</p:attrName>
                                        </p:attrNameLst>
                                      </p:cBhvr>
                                      <p:tavLst>
                                        <p:tav tm="0">
                                          <p:val>
                                            <p:strVal val="ppt_w"/>
                                          </p:val>
                                        </p:tav>
                                        <p:tav tm="100000">
                                          <p:val>
                                            <p:fltVal val="0"/>
                                          </p:val>
                                        </p:tav>
                                      </p:tavLst>
                                    </p:anim>
                                    <p:anim calcmode="lin" valueType="num">
                                      <p:cBhvr>
                                        <p:cTn id="499" dur="3000"/>
                                        <p:tgtEl>
                                          <p:spTgt spid="33"/>
                                        </p:tgtEl>
                                        <p:attrNameLst>
                                          <p:attrName>ppt_h</p:attrName>
                                        </p:attrNameLst>
                                      </p:cBhvr>
                                      <p:tavLst>
                                        <p:tav tm="0">
                                          <p:val>
                                            <p:strVal val="ppt_h"/>
                                          </p:val>
                                        </p:tav>
                                        <p:tav tm="100000">
                                          <p:val>
                                            <p:fltVal val="0"/>
                                          </p:val>
                                        </p:tav>
                                      </p:tavLst>
                                    </p:anim>
                                    <p:anim calcmode="lin" valueType="num">
                                      <p:cBhvr>
                                        <p:cTn id="500" dur="3000"/>
                                        <p:tgtEl>
                                          <p:spTgt spid="33"/>
                                        </p:tgtEl>
                                        <p:attrNameLst>
                                          <p:attrName>ppt_x</p:attrName>
                                        </p:attrNameLst>
                                      </p:cBhvr>
                                      <p:tavLst>
                                        <p:tav tm="0">
                                          <p:val>
                                            <p:strVal val="ppt_x"/>
                                          </p:val>
                                        </p:tav>
                                        <p:tav tm="100000">
                                          <p:val>
                                            <p:fltVal val="0.5"/>
                                          </p:val>
                                        </p:tav>
                                      </p:tavLst>
                                    </p:anim>
                                    <p:anim calcmode="lin" valueType="num">
                                      <p:cBhvr>
                                        <p:cTn id="501" dur="3000"/>
                                        <p:tgtEl>
                                          <p:spTgt spid="33"/>
                                        </p:tgtEl>
                                        <p:attrNameLst>
                                          <p:attrName>ppt_y</p:attrName>
                                        </p:attrNameLst>
                                      </p:cBhvr>
                                      <p:tavLst>
                                        <p:tav tm="0">
                                          <p:val>
                                            <p:strVal val="ppt_y"/>
                                          </p:val>
                                        </p:tav>
                                        <p:tav tm="100000">
                                          <p:val>
                                            <p:fltVal val="0.5"/>
                                          </p:val>
                                        </p:tav>
                                      </p:tavLst>
                                    </p:anim>
                                    <p:set>
                                      <p:cBhvr>
                                        <p:cTn id="502" dur="1" fill="hold">
                                          <p:stCondLst>
                                            <p:cond delay="2999"/>
                                          </p:stCondLst>
                                        </p:cTn>
                                        <p:tgtEl>
                                          <p:spTgt spid="33"/>
                                        </p:tgtEl>
                                        <p:attrNameLst>
                                          <p:attrName>style.visibility</p:attrName>
                                        </p:attrNameLst>
                                      </p:cBhvr>
                                      <p:to>
                                        <p:strVal val="hidden"/>
                                      </p:to>
                                    </p:set>
                                  </p:childTnLst>
                                </p:cTn>
                              </p:par>
                              <p:par>
                                <p:cTn id="503" presetID="23" presetClass="exit" presetSubtype="544" fill="hold" nodeType="withEffect">
                                  <p:stCondLst>
                                    <p:cond delay="0"/>
                                  </p:stCondLst>
                                  <p:childTnLst>
                                    <p:anim calcmode="lin" valueType="num">
                                      <p:cBhvr>
                                        <p:cTn id="504" dur="3000"/>
                                        <p:tgtEl>
                                          <p:spTgt spid="34"/>
                                        </p:tgtEl>
                                        <p:attrNameLst>
                                          <p:attrName>ppt_w</p:attrName>
                                        </p:attrNameLst>
                                      </p:cBhvr>
                                      <p:tavLst>
                                        <p:tav tm="0">
                                          <p:val>
                                            <p:strVal val="ppt_w"/>
                                          </p:val>
                                        </p:tav>
                                        <p:tav tm="100000">
                                          <p:val>
                                            <p:fltVal val="0"/>
                                          </p:val>
                                        </p:tav>
                                      </p:tavLst>
                                    </p:anim>
                                    <p:anim calcmode="lin" valueType="num">
                                      <p:cBhvr>
                                        <p:cTn id="505" dur="3000"/>
                                        <p:tgtEl>
                                          <p:spTgt spid="34"/>
                                        </p:tgtEl>
                                        <p:attrNameLst>
                                          <p:attrName>ppt_h</p:attrName>
                                        </p:attrNameLst>
                                      </p:cBhvr>
                                      <p:tavLst>
                                        <p:tav tm="0">
                                          <p:val>
                                            <p:strVal val="ppt_h"/>
                                          </p:val>
                                        </p:tav>
                                        <p:tav tm="100000">
                                          <p:val>
                                            <p:fltVal val="0"/>
                                          </p:val>
                                        </p:tav>
                                      </p:tavLst>
                                    </p:anim>
                                    <p:anim calcmode="lin" valueType="num">
                                      <p:cBhvr>
                                        <p:cTn id="506" dur="3000"/>
                                        <p:tgtEl>
                                          <p:spTgt spid="34"/>
                                        </p:tgtEl>
                                        <p:attrNameLst>
                                          <p:attrName>ppt_x</p:attrName>
                                        </p:attrNameLst>
                                      </p:cBhvr>
                                      <p:tavLst>
                                        <p:tav tm="0">
                                          <p:val>
                                            <p:strVal val="ppt_x"/>
                                          </p:val>
                                        </p:tav>
                                        <p:tav tm="100000">
                                          <p:val>
                                            <p:fltVal val="0.5"/>
                                          </p:val>
                                        </p:tav>
                                      </p:tavLst>
                                    </p:anim>
                                    <p:anim calcmode="lin" valueType="num">
                                      <p:cBhvr>
                                        <p:cTn id="507" dur="3000"/>
                                        <p:tgtEl>
                                          <p:spTgt spid="34"/>
                                        </p:tgtEl>
                                        <p:attrNameLst>
                                          <p:attrName>ppt_y</p:attrName>
                                        </p:attrNameLst>
                                      </p:cBhvr>
                                      <p:tavLst>
                                        <p:tav tm="0">
                                          <p:val>
                                            <p:strVal val="ppt_y"/>
                                          </p:val>
                                        </p:tav>
                                        <p:tav tm="100000">
                                          <p:val>
                                            <p:fltVal val="0.5"/>
                                          </p:val>
                                        </p:tav>
                                      </p:tavLst>
                                    </p:anim>
                                    <p:set>
                                      <p:cBhvr>
                                        <p:cTn id="508" dur="1" fill="hold">
                                          <p:stCondLst>
                                            <p:cond delay="2999"/>
                                          </p:stCondLst>
                                        </p:cTn>
                                        <p:tgtEl>
                                          <p:spTgt spid="34"/>
                                        </p:tgtEl>
                                        <p:attrNameLst>
                                          <p:attrName>style.visibility</p:attrName>
                                        </p:attrNameLst>
                                      </p:cBhvr>
                                      <p:to>
                                        <p:strVal val="hidden"/>
                                      </p:to>
                                    </p:set>
                                  </p:childTnLst>
                                </p:cTn>
                              </p:par>
                              <p:par>
                                <p:cTn id="509" presetID="23" presetClass="exit" presetSubtype="544" fill="hold" nodeType="withEffect">
                                  <p:stCondLst>
                                    <p:cond delay="0"/>
                                  </p:stCondLst>
                                  <p:childTnLst>
                                    <p:anim calcmode="lin" valueType="num">
                                      <p:cBhvr>
                                        <p:cTn id="510" dur="3000"/>
                                        <p:tgtEl>
                                          <p:spTgt spid="35"/>
                                        </p:tgtEl>
                                        <p:attrNameLst>
                                          <p:attrName>ppt_w</p:attrName>
                                        </p:attrNameLst>
                                      </p:cBhvr>
                                      <p:tavLst>
                                        <p:tav tm="0">
                                          <p:val>
                                            <p:strVal val="ppt_w"/>
                                          </p:val>
                                        </p:tav>
                                        <p:tav tm="100000">
                                          <p:val>
                                            <p:fltVal val="0"/>
                                          </p:val>
                                        </p:tav>
                                      </p:tavLst>
                                    </p:anim>
                                    <p:anim calcmode="lin" valueType="num">
                                      <p:cBhvr>
                                        <p:cTn id="511" dur="3000"/>
                                        <p:tgtEl>
                                          <p:spTgt spid="35"/>
                                        </p:tgtEl>
                                        <p:attrNameLst>
                                          <p:attrName>ppt_h</p:attrName>
                                        </p:attrNameLst>
                                      </p:cBhvr>
                                      <p:tavLst>
                                        <p:tav tm="0">
                                          <p:val>
                                            <p:strVal val="ppt_h"/>
                                          </p:val>
                                        </p:tav>
                                        <p:tav tm="100000">
                                          <p:val>
                                            <p:fltVal val="0"/>
                                          </p:val>
                                        </p:tav>
                                      </p:tavLst>
                                    </p:anim>
                                    <p:anim calcmode="lin" valueType="num">
                                      <p:cBhvr>
                                        <p:cTn id="512" dur="3000"/>
                                        <p:tgtEl>
                                          <p:spTgt spid="35"/>
                                        </p:tgtEl>
                                        <p:attrNameLst>
                                          <p:attrName>ppt_x</p:attrName>
                                        </p:attrNameLst>
                                      </p:cBhvr>
                                      <p:tavLst>
                                        <p:tav tm="0">
                                          <p:val>
                                            <p:strVal val="ppt_x"/>
                                          </p:val>
                                        </p:tav>
                                        <p:tav tm="100000">
                                          <p:val>
                                            <p:fltVal val="0.5"/>
                                          </p:val>
                                        </p:tav>
                                      </p:tavLst>
                                    </p:anim>
                                    <p:anim calcmode="lin" valueType="num">
                                      <p:cBhvr>
                                        <p:cTn id="513" dur="3000"/>
                                        <p:tgtEl>
                                          <p:spTgt spid="35"/>
                                        </p:tgtEl>
                                        <p:attrNameLst>
                                          <p:attrName>ppt_y</p:attrName>
                                        </p:attrNameLst>
                                      </p:cBhvr>
                                      <p:tavLst>
                                        <p:tav tm="0">
                                          <p:val>
                                            <p:strVal val="ppt_y"/>
                                          </p:val>
                                        </p:tav>
                                        <p:tav tm="100000">
                                          <p:val>
                                            <p:fltVal val="0.5"/>
                                          </p:val>
                                        </p:tav>
                                      </p:tavLst>
                                    </p:anim>
                                    <p:set>
                                      <p:cBhvr>
                                        <p:cTn id="514" dur="1" fill="hold">
                                          <p:stCondLst>
                                            <p:cond delay="2999"/>
                                          </p:stCondLst>
                                        </p:cTn>
                                        <p:tgtEl>
                                          <p:spTgt spid="35"/>
                                        </p:tgtEl>
                                        <p:attrNameLst>
                                          <p:attrName>style.visibility</p:attrName>
                                        </p:attrNameLst>
                                      </p:cBhvr>
                                      <p:to>
                                        <p:strVal val="hidden"/>
                                      </p:to>
                                    </p:set>
                                  </p:childTnLst>
                                </p:cTn>
                              </p:par>
                              <p:par>
                                <p:cTn id="515" presetID="23" presetClass="exit" presetSubtype="544" fill="hold" nodeType="withEffect">
                                  <p:stCondLst>
                                    <p:cond delay="0"/>
                                  </p:stCondLst>
                                  <p:childTnLst>
                                    <p:anim calcmode="lin" valueType="num">
                                      <p:cBhvr>
                                        <p:cTn id="516" dur="3000"/>
                                        <p:tgtEl>
                                          <p:spTgt spid="36"/>
                                        </p:tgtEl>
                                        <p:attrNameLst>
                                          <p:attrName>ppt_w</p:attrName>
                                        </p:attrNameLst>
                                      </p:cBhvr>
                                      <p:tavLst>
                                        <p:tav tm="0">
                                          <p:val>
                                            <p:strVal val="ppt_w"/>
                                          </p:val>
                                        </p:tav>
                                        <p:tav tm="100000">
                                          <p:val>
                                            <p:fltVal val="0"/>
                                          </p:val>
                                        </p:tav>
                                      </p:tavLst>
                                    </p:anim>
                                    <p:anim calcmode="lin" valueType="num">
                                      <p:cBhvr>
                                        <p:cTn id="517" dur="3000"/>
                                        <p:tgtEl>
                                          <p:spTgt spid="36"/>
                                        </p:tgtEl>
                                        <p:attrNameLst>
                                          <p:attrName>ppt_h</p:attrName>
                                        </p:attrNameLst>
                                      </p:cBhvr>
                                      <p:tavLst>
                                        <p:tav tm="0">
                                          <p:val>
                                            <p:strVal val="ppt_h"/>
                                          </p:val>
                                        </p:tav>
                                        <p:tav tm="100000">
                                          <p:val>
                                            <p:fltVal val="0"/>
                                          </p:val>
                                        </p:tav>
                                      </p:tavLst>
                                    </p:anim>
                                    <p:anim calcmode="lin" valueType="num">
                                      <p:cBhvr>
                                        <p:cTn id="518" dur="3000"/>
                                        <p:tgtEl>
                                          <p:spTgt spid="36"/>
                                        </p:tgtEl>
                                        <p:attrNameLst>
                                          <p:attrName>ppt_x</p:attrName>
                                        </p:attrNameLst>
                                      </p:cBhvr>
                                      <p:tavLst>
                                        <p:tav tm="0">
                                          <p:val>
                                            <p:strVal val="ppt_x"/>
                                          </p:val>
                                        </p:tav>
                                        <p:tav tm="100000">
                                          <p:val>
                                            <p:fltVal val="0.5"/>
                                          </p:val>
                                        </p:tav>
                                      </p:tavLst>
                                    </p:anim>
                                    <p:anim calcmode="lin" valueType="num">
                                      <p:cBhvr>
                                        <p:cTn id="519" dur="3000"/>
                                        <p:tgtEl>
                                          <p:spTgt spid="36"/>
                                        </p:tgtEl>
                                        <p:attrNameLst>
                                          <p:attrName>ppt_y</p:attrName>
                                        </p:attrNameLst>
                                      </p:cBhvr>
                                      <p:tavLst>
                                        <p:tav tm="0">
                                          <p:val>
                                            <p:strVal val="ppt_y"/>
                                          </p:val>
                                        </p:tav>
                                        <p:tav tm="100000">
                                          <p:val>
                                            <p:fltVal val="0.5"/>
                                          </p:val>
                                        </p:tav>
                                      </p:tavLst>
                                    </p:anim>
                                    <p:set>
                                      <p:cBhvr>
                                        <p:cTn id="520" dur="1" fill="hold">
                                          <p:stCondLst>
                                            <p:cond delay="2999"/>
                                          </p:stCondLst>
                                        </p:cTn>
                                        <p:tgtEl>
                                          <p:spTgt spid="36"/>
                                        </p:tgtEl>
                                        <p:attrNameLst>
                                          <p:attrName>style.visibility</p:attrName>
                                        </p:attrNameLst>
                                      </p:cBhvr>
                                      <p:to>
                                        <p:strVal val="hidden"/>
                                      </p:to>
                                    </p:set>
                                  </p:childTnLst>
                                </p:cTn>
                              </p:par>
                              <p:par>
                                <p:cTn id="521" presetID="8" presetClass="emph" presetSubtype="0" fill="hold" nodeType="withEffect">
                                  <p:stCondLst>
                                    <p:cond delay="0"/>
                                  </p:stCondLst>
                                  <p:childTnLst>
                                    <p:animRot by="-21600000">
                                      <p:cBhvr>
                                        <p:cTn id="522" dur="3000" fill="hold"/>
                                        <p:tgtEl>
                                          <p:spTgt spid="5"/>
                                        </p:tgtEl>
                                        <p:attrNameLst>
                                          <p:attrName>r</p:attrName>
                                        </p:attrNameLst>
                                      </p:cBhvr>
                                    </p:animRot>
                                  </p:childTnLst>
                                </p:cTn>
                              </p:par>
                              <p:par>
                                <p:cTn id="523" presetID="8" presetClass="emph" presetSubtype="0" fill="hold" nodeType="withEffect">
                                  <p:stCondLst>
                                    <p:cond delay="0"/>
                                  </p:stCondLst>
                                  <p:childTnLst>
                                    <p:animRot by="-21600000">
                                      <p:cBhvr>
                                        <p:cTn id="524" dur="3000" fill="hold"/>
                                        <p:tgtEl>
                                          <p:spTgt spid="6"/>
                                        </p:tgtEl>
                                        <p:attrNameLst>
                                          <p:attrName>r</p:attrName>
                                        </p:attrNameLst>
                                      </p:cBhvr>
                                    </p:animRot>
                                  </p:childTnLst>
                                </p:cTn>
                              </p:par>
                              <p:par>
                                <p:cTn id="525" presetID="8" presetClass="emph" presetSubtype="0" fill="hold" nodeType="withEffect">
                                  <p:stCondLst>
                                    <p:cond delay="0"/>
                                  </p:stCondLst>
                                  <p:childTnLst>
                                    <p:animRot by="-21600000">
                                      <p:cBhvr>
                                        <p:cTn id="526" dur="3000" fill="hold"/>
                                        <p:tgtEl>
                                          <p:spTgt spid="7"/>
                                        </p:tgtEl>
                                        <p:attrNameLst>
                                          <p:attrName>r</p:attrName>
                                        </p:attrNameLst>
                                      </p:cBhvr>
                                    </p:animRot>
                                  </p:childTnLst>
                                </p:cTn>
                              </p:par>
                              <p:par>
                                <p:cTn id="527" presetID="8" presetClass="emph" presetSubtype="0" fill="hold" nodeType="withEffect">
                                  <p:stCondLst>
                                    <p:cond delay="0"/>
                                  </p:stCondLst>
                                  <p:childTnLst>
                                    <p:animRot by="-21600000">
                                      <p:cBhvr>
                                        <p:cTn id="528" dur="3000" fill="hold"/>
                                        <p:tgtEl>
                                          <p:spTgt spid="8"/>
                                        </p:tgtEl>
                                        <p:attrNameLst>
                                          <p:attrName>r</p:attrName>
                                        </p:attrNameLst>
                                      </p:cBhvr>
                                    </p:animRot>
                                  </p:childTnLst>
                                </p:cTn>
                              </p:par>
                              <p:par>
                                <p:cTn id="529" presetID="8" presetClass="emph" presetSubtype="0" fill="hold" nodeType="withEffect">
                                  <p:stCondLst>
                                    <p:cond delay="0"/>
                                  </p:stCondLst>
                                  <p:childTnLst>
                                    <p:animRot by="-21600000">
                                      <p:cBhvr>
                                        <p:cTn id="530" dur="3000" fill="hold"/>
                                        <p:tgtEl>
                                          <p:spTgt spid="9"/>
                                        </p:tgtEl>
                                        <p:attrNameLst>
                                          <p:attrName>r</p:attrName>
                                        </p:attrNameLst>
                                      </p:cBhvr>
                                    </p:animRot>
                                  </p:childTnLst>
                                </p:cTn>
                              </p:par>
                              <p:par>
                                <p:cTn id="531" presetID="8" presetClass="emph" presetSubtype="0" fill="hold" nodeType="withEffect">
                                  <p:stCondLst>
                                    <p:cond delay="0"/>
                                  </p:stCondLst>
                                  <p:childTnLst>
                                    <p:animRot by="-21600000">
                                      <p:cBhvr>
                                        <p:cTn id="532" dur="3000" fill="hold"/>
                                        <p:tgtEl>
                                          <p:spTgt spid="10"/>
                                        </p:tgtEl>
                                        <p:attrNameLst>
                                          <p:attrName>r</p:attrName>
                                        </p:attrNameLst>
                                      </p:cBhvr>
                                    </p:animRot>
                                  </p:childTnLst>
                                </p:cTn>
                              </p:par>
                              <p:par>
                                <p:cTn id="533" presetID="8" presetClass="emph" presetSubtype="0" fill="hold" nodeType="withEffect">
                                  <p:stCondLst>
                                    <p:cond delay="0"/>
                                  </p:stCondLst>
                                  <p:childTnLst>
                                    <p:animRot by="-21600000">
                                      <p:cBhvr>
                                        <p:cTn id="534" dur="3000" fill="hold"/>
                                        <p:tgtEl>
                                          <p:spTgt spid="11"/>
                                        </p:tgtEl>
                                        <p:attrNameLst>
                                          <p:attrName>r</p:attrName>
                                        </p:attrNameLst>
                                      </p:cBhvr>
                                    </p:animRot>
                                  </p:childTnLst>
                                </p:cTn>
                              </p:par>
                              <p:par>
                                <p:cTn id="535" presetID="8" presetClass="emph" presetSubtype="0" fill="hold" nodeType="withEffect">
                                  <p:stCondLst>
                                    <p:cond delay="0"/>
                                  </p:stCondLst>
                                  <p:childTnLst>
                                    <p:animRot by="-21600000">
                                      <p:cBhvr>
                                        <p:cTn id="536" dur="3000" fill="hold"/>
                                        <p:tgtEl>
                                          <p:spTgt spid="12"/>
                                        </p:tgtEl>
                                        <p:attrNameLst>
                                          <p:attrName>r</p:attrName>
                                        </p:attrNameLst>
                                      </p:cBhvr>
                                    </p:animRot>
                                  </p:childTnLst>
                                </p:cTn>
                              </p:par>
                              <p:par>
                                <p:cTn id="537" presetID="8" presetClass="emph" presetSubtype="0" fill="hold" nodeType="withEffect">
                                  <p:stCondLst>
                                    <p:cond delay="0"/>
                                  </p:stCondLst>
                                  <p:childTnLst>
                                    <p:animRot by="-21600000">
                                      <p:cBhvr>
                                        <p:cTn id="538" dur="3000" fill="hold"/>
                                        <p:tgtEl>
                                          <p:spTgt spid="13"/>
                                        </p:tgtEl>
                                        <p:attrNameLst>
                                          <p:attrName>r</p:attrName>
                                        </p:attrNameLst>
                                      </p:cBhvr>
                                    </p:animRot>
                                  </p:childTnLst>
                                </p:cTn>
                              </p:par>
                              <p:par>
                                <p:cTn id="539" presetID="8" presetClass="emph" presetSubtype="0" fill="hold" nodeType="withEffect">
                                  <p:stCondLst>
                                    <p:cond delay="0"/>
                                  </p:stCondLst>
                                  <p:childTnLst>
                                    <p:animRot by="-21600000">
                                      <p:cBhvr>
                                        <p:cTn id="540" dur="3000" fill="hold"/>
                                        <p:tgtEl>
                                          <p:spTgt spid="14"/>
                                        </p:tgtEl>
                                        <p:attrNameLst>
                                          <p:attrName>r</p:attrName>
                                        </p:attrNameLst>
                                      </p:cBhvr>
                                    </p:animRot>
                                  </p:childTnLst>
                                </p:cTn>
                              </p:par>
                              <p:par>
                                <p:cTn id="541" presetID="8" presetClass="emph" presetSubtype="0" fill="hold" nodeType="withEffect">
                                  <p:stCondLst>
                                    <p:cond delay="0"/>
                                  </p:stCondLst>
                                  <p:childTnLst>
                                    <p:animRot by="-21600000">
                                      <p:cBhvr>
                                        <p:cTn id="542" dur="3000" fill="hold"/>
                                        <p:tgtEl>
                                          <p:spTgt spid="15"/>
                                        </p:tgtEl>
                                        <p:attrNameLst>
                                          <p:attrName>r</p:attrName>
                                        </p:attrNameLst>
                                      </p:cBhvr>
                                    </p:animRot>
                                  </p:childTnLst>
                                </p:cTn>
                              </p:par>
                              <p:par>
                                <p:cTn id="543" presetID="8" presetClass="emph" presetSubtype="0" fill="hold" nodeType="withEffect">
                                  <p:stCondLst>
                                    <p:cond delay="0"/>
                                  </p:stCondLst>
                                  <p:childTnLst>
                                    <p:animRot by="-21600000">
                                      <p:cBhvr>
                                        <p:cTn id="544" dur="3000" fill="hold"/>
                                        <p:tgtEl>
                                          <p:spTgt spid="16"/>
                                        </p:tgtEl>
                                        <p:attrNameLst>
                                          <p:attrName>r</p:attrName>
                                        </p:attrNameLst>
                                      </p:cBhvr>
                                    </p:animRot>
                                  </p:childTnLst>
                                </p:cTn>
                              </p:par>
                              <p:par>
                                <p:cTn id="545" presetID="8" presetClass="emph" presetSubtype="0" fill="hold" nodeType="withEffect">
                                  <p:stCondLst>
                                    <p:cond delay="0"/>
                                  </p:stCondLst>
                                  <p:childTnLst>
                                    <p:animRot by="-21600000">
                                      <p:cBhvr>
                                        <p:cTn id="546" dur="3000" fill="hold"/>
                                        <p:tgtEl>
                                          <p:spTgt spid="17"/>
                                        </p:tgtEl>
                                        <p:attrNameLst>
                                          <p:attrName>r</p:attrName>
                                        </p:attrNameLst>
                                      </p:cBhvr>
                                    </p:animRot>
                                  </p:childTnLst>
                                </p:cTn>
                              </p:par>
                              <p:par>
                                <p:cTn id="547" presetID="8" presetClass="emph" presetSubtype="0" fill="hold" nodeType="withEffect">
                                  <p:stCondLst>
                                    <p:cond delay="0"/>
                                  </p:stCondLst>
                                  <p:childTnLst>
                                    <p:animRot by="-21600000">
                                      <p:cBhvr>
                                        <p:cTn id="548" dur="3000" fill="hold"/>
                                        <p:tgtEl>
                                          <p:spTgt spid="18"/>
                                        </p:tgtEl>
                                        <p:attrNameLst>
                                          <p:attrName>r</p:attrName>
                                        </p:attrNameLst>
                                      </p:cBhvr>
                                    </p:animRot>
                                  </p:childTnLst>
                                </p:cTn>
                              </p:par>
                              <p:par>
                                <p:cTn id="549" presetID="8" presetClass="emph" presetSubtype="0" fill="hold" nodeType="withEffect">
                                  <p:stCondLst>
                                    <p:cond delay="0"/>
                                  </p:stCondLst>
                                  <p:childTnLst>
                                    <p:animRot by="-21600000">
                                      <p:cBhvr>
                                        <p:cTn id="550" dur="3000" fill="hold"/>
                                        <p:tgtEl>
                                          <p:spTgt spid="19"/>
                                        </p:tgtEl>
                                        <p:attrNameLst>
                                          <p:attrName>r</p:attrName>
                                        </p:attrNameLst>
                                      </p:cBhvr>
                                    </p:animRot>
                                  </p:childTnLst>
                                </p:cTn>
                              </p:par>
                              <p:par>
                                <p:cTn id="551" presetID="8" presetClass="emph" presetSubtype="0" fill="hold" nodeType="withEffect">
                                  <p:stCondLst>
                                    <p:cond delay="0"/>
                                  </p:stCondLst>
                                  <p:childTnLst>
                                    <p:animRot by="-21600000">
                                      <p:cBhvr>
                                        <p:cTn id="552" dur="3000" fill="hold"/>
                                        <p:tgtEl>
                                          <p:spTgt spid="20"/>
                                        </p:tgtEl>
                                        <p:attrNameLst>
                                          <p:attrName>r</p:attrName>
                                        </p:attrNameLst>
                                      </p:cBhvr>
                                    </p:animRot>
                                  </p:childTnLst>
                                </p:cTn>
                              </p:par>
                              <p:par>
                                <p:cTn id="553" presetID="8" presetClass="emph" presetSubtype="0" fill="hold" nodeType="withEffect">
                                  <p:stCondLst>
                                    <p:cond delay="0"/>
                                  </p:stCondLst>
                                  <p:childTnLst>
                                    <p:animRot by="-21600000">
                                      <p:cBhvr>
                                        <p:cTn id="554" dur="3000" fill="hold"/>
                                        <p:tgtEl>
                                          <p:spTgt spid="21"/>
                                        </p:tgtEl>
                                        <p:attrNameLst>
                                          <p:attrName>r</p:attrName>
                                        </p:attrNameLst>
                                      </p:cBhvr>
                                    </p:animRot>
                                  </p:childTnLst>
                                </p:cTn>
                              </p:par>
                              <p:par>
                                <p:cTn id="555" presetID="8" presetClass="emph" presetSubtype="0" fill="hold" nodeType="withEffect">
                                  <p:stCondLst>
                                    <p:cond delay="0"/>
                                  </p:stCondLst>
                                  <p:childTnLst>
                                    <p:animRot by="-21600000">
                                      <p:cBhvr>
                                        <p:cTn id="556" dur="3000" fill="hold"/>
                                        <p:tgtEl>
                                          <p:spTgt spid="22"/>
                                        </p:tgtEl>
                                        <p:attrNameLst>
                                          <p:attrName>r</p:attrName>
                                        </p:attrNameLst>
                                      </p:cBhvr>
                                    </p:animRot>
                                  </p:childTnLst>
                                </p:cTn>
                              </p:par>
                              <p:par>
                                <p:cTn id="557" presetID="8" presetClass="emph" presetSubtype="0" fill="hold" nodeType="withEffect">
                                  <p:stCondLst>
                                    <p:cond delay="0"/>
                                  </p:stCondLst>
                                  <p:childTnLst>
                                    <p:animRot by="-21600000">
                                      <p:cBhvr>
                                        <p:cTn id="558" dur="3000" fill="hold"/>
                                        <p:tgtEl>
                                          <p:spTgt spid="23"/>
                                        </p:tgtEl>
                                        <p:attrNameLst>
                                          <p:attrName>r</p:attrName>
                                        </p:attrNameLst>
                                      </p:cBhvr>
                                    </p:animRot>
                                  </p:childTnLst>
                                </p:cTn>
                              </p:par>
                              <p:par>
                                <p:cTn id="559" presetID="8" presetClass="emph" presetSubtype="0" fill="hold" nodeType="withEffect">
                                  <p:stCondLst>
                                    <p:cond delay="0"/>
                                  </p:stCondLst>
                                  <p:childTnLst>
                                    <p:animRot by="-21600000">
                                      <p:cBhvr>
                                        <p:cTn id="560" dur="3000" fill="hold"/>
                                        <p:tgtEl>
                                          <p:spTgt spid="24"/>
                                        </p:tgtEl>
                                        <p:attrNameLst>
                                          <p:attrName>r</p:attrName>
                                        </p:attrNameLst>
                                      </p:cBhvr>
                                    </p:animRot>
                                  </p:childTnLst>
                                </p:cTn>
                              </p:par>
                              <p:par>
                                <p:cTn id="561" presetID="8" presetClass="emph" presetSubtype="0" fill="hold" nodeType="withEffect">
                                  <p:stCondLst>
                                    <p:cond delay="0"/>
                                  </p:stCondLst>
                                  <p:childTnLst>
                                    <p:animRot by="-21600000">
                                      <p:cBhvr>
                                        <p:cTn id="562" dur="3000" fill="hold"/>
                                        <p:tgtEl>
                                          <p:spTgt spid="25"/>
                                        </p:tgtEl>
                                        <p:attrNameLst>
                                          <p:attrName>r</p:attrName>
                                        </p:attrNameLst>
                                      </p:cBhvr>
                                    </p:animRot>
                                  </p:childTnLst>
                                </p:cTn>
                              </p:par>
                              <p:par>
                                <p:cTn id="563" presetID="8" presetClass="emph" presetSubtype="0" fill="hold" nodeType="withEffect">
                                  <p:stCondLst>
                                    <p:cond delay="0"/>
                                  </p:stCondLst>
                                  <p:childTnLst>
                                    <p:animRot by="-21600000">
                                      <p:cBhvr>
                                        <p:cTn id="564" dur="3000" fill="hold"/>
                                        <p:tgtEl>
                                          <p:spTgt spid="26"/>
                                        </p:tgtEl>
                                        <p:attrNameLst>
                                          <p:attrName>r</p:attrName>
                                        </p:attrNameLst>
                                      </p:cBhvr>
                                    </p:animRot>
                                  </p:childTnLst>
                                </p:cTn>
                              </p:par>
                              <p:par>
                                <p:cTn id="565" presetID="8" presetClass="emph" presetSubtype="0" fill="hold" nodeType="withEffect">
                                  <p:stCondLst>
                                    <p:cond delay="0"/>
                                  </p:stCondLst>
                                  <p:childTnLst>
                                    <p:animRot by="-21600000">
                                      <p:cBhvr>
                                        <p:cTn id="566" dur="3000" fill="hold"/>
                                        <p:tgtEl>
                                          <p:spTgt spid="27"/>
                                        </p:tgtEl>
                                        <p:attrNameLst>
                                          <p:attrName>r</p:attrName>
                                        </p:attrNameLst>
                                      </p:cBhvr>
                                    </p:animRot>
                                  </p:childTnLst>
                                </p:cTn>
                              </p:par>
                              <p:par>
                                <p:cTn id="567" presetID="8" presetClass="emph" presetSubtype="0" fill="hold" nodeType="withEffect">
                                  <p:stCondLst>
                                    <p:cond delay="0"/>
                                  </p:stCondLst>
                                  <p:childTnLst>
                                    <p:animRot by="-21600000">
                                      <p:cBhvr>
                                        <p:cTn id="568" dur="3000" fill="hold"/>
                                        <p:tgtEl>
                                          <p:spTgt spid="28"/>
                                        </p:tgtEl>
                                        <p:attrNameLst>
                                          <p:attrName>r</p:attrName>
                                        </p:attrNameLst>
                                      </p:cBhvr>
                                    </p:animRot>
                                  </p:childTnLst>
                                </p:cTn>
                              </p:par>
                              <p:par>
                                <p:cTn id="569" presetID="8" presetClass="emph" presetSubtype="0" fill="hold" nodeType="withEffect">
                                  <p:stCondLst>
                                    <p:cond delay="0"/>
                                  </p:stCondLst>
                                  <p:childTnLst>
                                    <p:animRot by="-21600000">
                                      <p:cBhvr>
                                        <p:cTn id="570" dur="3000" fill="hold"/>
                                        <p:tgtEl>
                                          <p:spTgt spid="29"/>
                                        </p:tgtEl>
                                        <p:attrNameLst>
                                          <p:attrName>r</p:attrName>
                                        </p:attrNameLst>
                                      </p:cBhvr>
                                    </p:animRot>
                                  </p:childTnLst>
                                </p:cTn>
                              </p:par>
                              <p:par>
                                <p:cTn id="571" presetID="8" presetClass="emph" presetSubtype="0" fill="hold" nodeType="withEffect">
                                  <p:stCondLst>
                                    <p:cond delay="0"/>
                                  </p:stCondLst>
                                  <p:childTnLst>
                                    <p:animRot by="-21600000">
                                      <p:cBhvr>
                                        <p:cTn id="572" dur="3000" fill="hold"/>
                                        <p:tgtEl>
                                          <p:spTgt spid="30"/>
                                        </p:tgtEl>
                                        <p:attrNameLst>
                                          <p:attrName>r</p:attrName>
                                        </p:attrNameLst>
                                      </p:cBhvr>
                                    </p:animRot>
                                  </p:childTnLst>
                                </p:cTn>
                              </p:par>
                              <p:par>
                                <p:cTn id="573" presetID="8" presetClass="emph" presetSubtype="0" fill="hold" nodeType="withEffect">
                                  <p:stCondLst>
                                    <p:cond delay="0"/>
                                  </p:stCondLst>
                                  <p:childTnLst>
                                    <p:animRot by="-21600000">
                                      <p:cBhvr>
                                        <p:cTn id="574" dur="3000" fill="hold"/>
                                        <p:tgtEl>
                                          <p:spTgt spid="31"/>
                                        </p:tgtEl>
                                        <p:attrNameLst>
                                          <p:attrName>r</p:attrName>
                                        </p:attrNameLst>
                                      </p:cBhvr>
                                    </p:animRot>
                                  </p:childTnLst>
                                </p:cTn>
                              </p:par>
                              <p:par>
                                <p:cTn id="575" presetID="8" presetClass="emph" presetSubtype="0" fill="hold" nodeType="withEffect">
                                  <p:stCondLst>
                                    <p:cond delay="0"/>
                                  </p:stCondLst>
                                  <p:childTnLst>
                                    <p:animRot by="-21600000">
                                      <p:cBhvr>
                                        <p:cTn id="576" dur="3000" fill="hold"/>
                                        <p:tgtEl>
                                          <p:spTgt spid="32"/>
                                        </p:tgtEl>
                                        <p:attrNameLst>
                                          <p:attrName>r</p:attrName>
                                        </p:attrNameLst>
                                      </p:cBhvr>
                                    </p:animRot>
                                  </p:childTnLst>
                                </p:cTn>
                              </p:par>
                              <p:par>
                                <p:cTn id="577" presetID="8" presetClass="emph" presetSubtype="0" fill="hold" nodeType="withEffect">
                                  <p:stCondLst>
                                    <p:cond delay="0"/>
                                  </p:stCondLst>
                                  <p:childTnLst>
                                    <p:animRot by="-21600000">
                                      <p:cBhvr>
                                        <p:cTn id="578" dur="3000" fill="hold"/>
                                        <p:tgtEl>
                                          <p:spTgt spid="33"/>
                                        </p:tgtEl>
                                        <p:attrNameLst>
                                          <p:attrName>r</p:attrName>
                                        </p:attrNameLst>
                                      </p:cBhvr>
                                    </p:animRot>
                                  </p:childTnLst>
                                </p:cTn>
                              </p:par>
                              <p:par>
                                <p:cTn id="579" presetID="8" presetClass="emph" presetSubtype="0" fill="hold" nodeType="withEffect">
                                  <p:stCondLst>
                                    <p:cond delay="0"/>
                                  </p:stCondLst>
                                  <p:childTnLst>
                                    <p:animRot by="-21600000">
                                      <p:cBhvr>
                                        <p:cTn id="580" dur="3000" fill="hold"/>
                                        <p:tgtEl>
                                          <p:spTgt spid="34"/>
                                        </p:tgtEl>
                                        <p:attrNameLst>
                                          <p:attrName>r</p:attrName>
                                        </p:attrNameLst>
                                      </p:cBhvr>
                                    </p:animRot>
                                  </p:childTnLst>
                                </p:cTn>
                              </p:par>
                              <p:par>
                                <p:cTn id="581" presetID="8" presetClass="emph" presetSubtype="0" fill="hold" nodeType="withEffect">
                                  <p:stCondLst>
                                    <p:cond delay="0"/>
                                  </p:stCondLst>
                                  <p:childTnLst>
                                    <p:animRot by="-21600000">
                                      <p:cBhvr>
                                        <p:cTn id="582" dur="3000" fill="hold"/>
                                        <p:tgtEl>
                                          <p:spTgt spid="35"/>
                                        </p:tgtEl>
                                        <p:attrNameLst>
                                          <p:attrName>r</p:attrName>
                                        </p:attrNameLst>
                                      </p:cBhvr>
                                    </p:animRot>
                                  </p:childTnLst>
                                </p:cTn>
                              </p:par>
                              <p:par>
                                <p:cTn id="583" presetID="8" presetClass="emph" presetSubtype="0" fill="hold" nodeType="withEffect">
                                  <p:stCondLst>
                                    <p:cond delay="0"/>
                                  </p:stCondLst>
                                  <p:childTnLst>
                                    <p:animRot by="-21600000">
                                      <p:cBhvr>
                                        <p:cTn id="584" dur="3000" fill="hold"/>
                                        <p:tgtEl>
                                          <p:spTgt spid="36"/>
                                        </p:tgtEl>
                                        <p:attrNameLst>
                                          <p:attrName>r</p:attrName>
                                        </p:attrNameLst>
                                      </p:cBhvr>
                                    </p:animRot>
                                  </p:childTnLst>
                                </p:cTn>
                              </p:par>
                              <p:par>
                                <p:cTn id="585" presetID="23" presetClass="entr" presetSubtype="288" fill="hold" nodeType="withEffect">
                                  <p:stCondLst>
                                    <p:cond delay="0"/>
                                  </p:stCondLst>
                                  <p:childTnLst>
                                    <p:set>
                                      <p:cBhvr>
                                        <p:cTn id="586" dur="1" fill="hold">
                                          <p:stCondLst>
                                            <p:cond delay="0"/>
                                          </p:stCondLst>
                                        </p:cTn>
                                        <p:tgtEl>
                                          <p:spTgt spid="4"/>
                                        </p:tgtEl>
                                        <p:attrNameLst>
                                          <p:attrName>style.visibility</p:attrName>
                                        </p:attrNameLst>
                                      </p:cBhvr>
                                      <p:to>
                                        <p:strVal val="visible"/>
                                      </p:to>
                                    </p:set>
                                    <p:anim calcmode="lin" valueType="num">
                                      <p:cBhvr>
                                        <p:cTn id="587" dur="3000" fill="hold"/>
                                        <p:tgtEl>
                                          <p:spTgt spid="4"/>
                                        </p:tgtEl>
                                        <p:attrNameLst>
                                          <p:attrName>ppt_w</p:attrName>
                                        </p:attrNameLst>
                                      </p:cBhvr>
                                      <p:tavLst>
                                        <p:tav tm="0">
                                          <p:val>
                                            <p:strVal val="4/3*#ppt_w"/>
                                          </p:val>
                                        </p:tav>
                                        <p:tav tm="100000">
                                          <p:val>
                                            <p:strVal val="#ppt_w"/>
                                          </p:val>
                                        </p:tav>
                                      </p:tavLst>
                                    </p:anim>
                                    <p:anim calcmode="lin" valueType="num">
                                      <p:cBhvr>
                                        <p:cTn id="588" dur="3000" fill="hold"/>
                                        <p:tgtEl>
                                          <p:spTgt spid="4"/>
                                        </p:tgtEl>
                                        <p:attrNameLst>
                                          <p:attrName>ppt_h</p:attrName>
                                        </p:attrNameLst>
                                      </p:cBhvr>
                                      <p:tavLst>
                                        <p:tav tm="0">
                                          <p:val>
                                            <p:strVal val="4/3*#ppt_h"/>
                                          </p:val>
                                        </p:tav>
                                        <p:tav tm="100000">
                                          <p:val>
                                            <p:strVal val="#ppt_h"/>
                                          </p:val>
                                        </p:tav>
                                      </p:tavLst>
                                    </p:anim>
                                  </p:childTnLst>
                                </p:cTn>
                              </p:par>
                              <p:par>
                                <p:cTn id="589" presetID="21" presetClass="entr" presetSubtype="2" fill="hold" nodeType="withEffect">
                                  <p:stCondLst>
                                    <p:cond delay="0"/>
                                  </p:stCondLst>
                                  <p:childTnLst>
                                    <p:set>
                                      <p:cBhvr>
                                        <p:cTn id="590" dur="1" fill="hold">
                                          <p:stCondLst>
                                            <p:cond delay="0"/>
                                          </p:stCondLst>
                                        </p:cTn>
                                        <p:tgtEl>
                                          <p:spTgt spid="4"/>
                                        </p:tgtEl>
                                        <p:attrNameLst>
                                          <p:attrName>style.visibility</p:attrName>
                                        </p:attrNameLst>
                                      </p:cBhvr>
                                      <p:to>
                                        <p:strVal val="visible"/>
                                      </p:to>
                                    </p:set>
                                    <p:animEffect transition="in" filter="wheel(2)">
                                      <p:cBhvr>
                                        <p:cTn id="591"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chemeClr val="tx1"/>
              </a:gs>
              <a:gs pos="13000">
                <a:srgbClr val="5F5F5F"/>
              </a:gs>
              <a:gs pos="21001">
                <a:srgbClr val="5F5F5F"/>
              </a:gs>
              <a:gs pos="63000">
                <a:srgbClr val="FFFFFF"/>
              </a:gs>
              <a:gs pos="67000">
                <a:srgbClr val="B2B2B2"/>
              </a:gs>
              <a:gs pos="69000">
                <a:srgbClr val="292929"/>
              </a:gs>
              <a:gs pos="82001">
                <a:srgbClr val="777777"/>
              </a:gs>
              <a:gs pos="100000">
                <a:srgbClr val="EAEAEA"/>
              </a:gs>
            </a:gsLst>
            <a:lin ang="0" scaled="1"/>
            <a:tileRect/>
          </a:gradFill>
        </p:spPr>
        <p:txBody>
          <a:bodyPr/>
          <a:lstStyle/>
          <a:p>
            <a:endParaRPr lang="es-ES" dirty="0"/>
          </a:p>
        </p:txBody>
      </p:sp>
      <p:pic>
        <p:nvPicPr>
          <p:cNvPr id="4" name="3 Imagen" descr="65a5e2c0940709d9d75cde49f9685bff.jpg"/>
          <p:cNvPicPr>
            <a:picLocks noChangeAspect="1"/>
          </p:cNvPicPr>
          <p:nvPr/>
        </p:nvPicPr>
        <p:blipFill>
          <a:blip r:embed="rId2"/>
          <a:stretch>
            <a:fillRect/>
          </a:stretch>
        </p:blipFill>
        <p:spPr>
          <a:xfrm>
            <a:off x="0" y="0"/>
            <a:ext cx="9152930" cy="6858000"/>
          </a:xfrm>
          <a:prstGeom prst="rect">
            <a:avLst/>
          </a:prstGeom>
        </p:spPr>
      </p:pic>
      <p:sp>
        <p:nvSpPr>
          <p:cNvPr id="29" name="28 Paralelogramo"/>
          <p:cNvSpPr/>
          <p:nvPr/>
        </p:nvSpPr>
        <p:spPr>
          <a:xfrm>
            <a:off x="2214546" y="0"/>
            <a:ext cx="2428892" cy="571504"/>
          </a:xfrm>
          <a:prstGeom prst="parallelogram">
            <a:avLst>
              <a:gd name="adj" fmla="val 216432"/>
            </a:avLst>
          </a:prstGeom>
          <a:gradFill flip="none" rotWithShape="1">
            <a:gsLst>
              <a:gs pos="0">
                <a:schemeClr val="bg1"/>
              </a:gs>
              <a:gs pos="50000">
                <a:schemeClr val="tx1">
                  <a:shade val="67500"/>
                  <a:satMod val="115000"/>
                </a:schemeClr>
              </a:gs>
              <a:gs pos="100000">
                <a:schemeClr val="tx1">
                  <a:shade val="100000"/>
                  <a:satMod val="115000"/>
                </a:schemeClr>
              </a:gs>
            </a:gsLst>
            <a:lin ang="0" scaled="1"/>
            <a:tileRect/>
          </a:gradFill>
          <a:ln w="3175">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Paralelogramo"/>
          <p:cNvSpPr/>
          <p:nvPr/>
        </p:nvSpPr>
        <p:spPr>
          <a:xfrm flipH="1">
            <a:off x="4500562" y="0"/>
            <a:ext cx="2428892" cy="571504"/>
          </a:xfrm>
          <a:prstGeom prst="parallelogram">
            <a:avLst>
              <a:gd name="adj" fmla="val 216432"/>
            </a:avLst>
          </a:prstGeom>
          <a:gradFill flip="none" rotWithShape="1">
            <a:gsLst>
              <a:gs pos="0">
                <a:schemeClr val="bg1"/>
              </a:gs>
              <a:gs pos="50000">
                <a:schemeClr val="tx1">
                  <a:shade val="67500"/>
                  <a:satMod val="115000"/>
                </a:schemeClr>
              </a:gs>
              <a:gs pos="100000">
                <a:schemeClr val="tx1">
                  <a:shade val="100000"/>
                  <a:satMod val="115000"/>
                </a:schemeClr>
              </a:gs>
            </a:gsLst>
            <a:lin ang="0" scaled="1"/>
            <a:tileRect/>
          </a:gradFill>
          <a:ln w="3175">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Paralelogramo"/>
          <p:cNvSpPr/>
          <p:nvPr/>
        </p:nvSpPr>
        <p:spPr>
          <a:xfrm flipH="1">
            <a:off x="2214546" y="571480"/>
            <a:ext cx="2428892" cy="571504"/>
          </a:xfrm>
          <a:prstGeom prst="parallelogram">
            <a:avLst>
              <a:gd name="adj" fmla="val 216432"/>
            </a:avLst>
          </a:prstGeom>
          <a:gradFill flip="none" rotWithShape="1">
            <a:gsLst>
              <a:gs pos="0">
                <a:schemeClr val="bg1"/>
              </a:gs>
              <a:gs pos="50000">
                <a:schemeClr val="tx1">
                  <a:shade val="67500"/>
                  <a:satMod val="115000"/>
                </a:schemeClr>
              </a:gs>
              <a:gs pos="100000">
                <a:schemeClr val="tx1">
                  <a:shade val="100000"/>
                  <a:satMod val="115000"/>
                </a:schemeClr>
              </a:gs>
            </a:gsLst>
            <a:lin ang="0" scaled="1"/>
            <a:tileRect/>
          </a:gradFill>
          <a:ln w="3175">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 name="31 Paralelogramo"/>
          <p:cNvSpPr/>
          <p:nvPr/>
        </p:nvSpPr>
        <p:spPr>
          <a:xfrm>
            <a:off x="4500562" y="571480"/>
            <a:ext cx="2428892" cy="571504"/>
          </a:xfrm>
          <a:prstGeom prst="parallelogram">
            <a:avLst>
              <a:gd name="adj" fmla="val 216432"/>
            </a:avLst>
          </a:prstGeom>
          <a:gradFill flip="none" rotWithShape="1">
            <a:gsLst>
              <a:gs pos="0">
                <a:schemeClr val="bg1"/>
              </a:gs>
              <a:gs pos="50000">
                <a:schemeClr val="tx1">
                  <a:shade val="67500"/>
                  <a:satMod val="115000"/>
                </a:schemeClr>
              </a:gs>
              <a:gs pos="100000">
                <a:schemeClr val="tx1">
                  <a:shade val="100000"/>
                  <a:satMod val="115000"/>
                </a:schemeClr>
              </a:gs>
            </a:gsLst>
            <a:lin ang="0" scaled="1"/>
            <a:tileRect/>
          </a:gradFill>
          <a:ln w="3175">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 name="32 Paralelogramo"/>
          <p:cNvSpPr/>
          <p:nvPr/>
        </p:nvSpPr>
        <p:spPr>
          <a:xfrm>
            <a:off x="2214546" y="1143008"/>
            <a:ext cx="2428892" cy="571480"/>
          </a:xfrm>
          <a:prstGeom prst="parallelogram">
            <a:avLst>
              <a:gd name="adj" fmla="val 216432"/>
            </a:avLst>
          </a:prstGeom>
          <a:gradFill flip="none" rotWithShape="1">
            <a:gsLst>
              <a:gs pos="0">
                <a:schemeClr val="bg1"/>
              </a:gs>
              <a:gs pos="50000">
                <a:schemeClr val="tx1">
                  <a:shade val="67500"/>
                  <a:satMod val="115000"/>
                </a:schemeClr>
              </a:gs>
              <a:gs pos="100000">
                <a:schemeClr val="tx1">
                  <a:shade val="100000"/>
                  <a:satMod val="115000"/>
                </a:schemeClr>
              </a:gs>
            </a:gsLst>
            <a:lin ang="0" scaled="1"/>
            <a:tileRect/>
          </a:gradFill>
          <a:ln w="3175">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4" name="33 Paralelogramo"/>
          <p:cNvSpPr/>
          <p:nvPr/>
        </p:nvSpPr>
        <p:spPr>
          <a:xfrm flipH="1">
            <a:off x="4500562" y="1143008"/>
            <a:ext cx="2428892" cy="571480"/>
          </a:xfrm>
          <a:prstGeom prst="parallelogram">
            <a:avLst>
              <a:gd name="adj" fmla="val 216432"/>
            </a:avLst>
          </a:prstGeom>
          <a:gradFill flip="none" rotWithShape="1">
            <a:gsLst>
              <a:gs pos="0">
                <a:schemeClr val="bg1"/>
              </a:gs>
              <a:gs pos="50000">
                <a:schemeClr val="tx1">
                  <a:shade val="67500"/>
                  <a:satMod val="115000"/>
                </a:schemeClr>
              </a:gs>
              <a:gs pos="100000">
                <a:schemeClr val="tx1">
                  <a:shade val="100000"/>
                  <a:satMod val="115000"/>
                </a:schemeClr>
              </a:gs>
            </a:gsLst>
            <a:lin ang="0" scaled="1"/>
            <a:tileRect/>
          </a:gradFill>
          <a:ln w="3175">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5" name="34 Paralelogramo"/>
          <p:cNvSpPr/>
          <p:nvPr/>
        </p:nvSpPr>
        <p:spPr>
          <a:xfrm flipH="1">
            <a:off x="2214546" y="1714488"/>
            <a:ext cx="2428892" cy="571480"/>
          </a:xfrm>
          <a:prstGeom prst="parallelogram">
            <a:avLst>
              <a:gd name="adj" fmla="val 216432"/>
            </a:avLst>
          </a:prstGeom>
          <a:gradFill flip="none" rotWithShape="1">
            <a:gsLst>
              <a:gs pos="0">
                <a:schemeClr val="bg1"/>
              </a:gs>
              <a:gs pos="50000">
                <a:schemeClr val="tx1">
                  <a:shade val="67500"/>
                  <a:satMod val="115000"/>
                </a:schemeClr>
              </a:gs>
              <a:gs pos="100000">
                <a:schemeClr val="tx1">
                  <a:shade val="100000"/>
                  <a:satMod val="115000"/>
                </a:schemeClr>
              </a:gs>
            </a:gsLst>
            <a:lin ang="0" scaled="1"/>
            <a:tileRect/>
          </a:gradFill>
          <a:ln w="3175">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6" name="35 Paralelogramo"/>
          <p:cNvSpPr/>
          <p:nvPr/>
        </p:nvSpPr>
        <p:spPr>
          <a:xfrm>
            <a:off x="4500562" y="1714488"/>
            <a:ext cx="2428892" cy="571480"/>
          </a:xfrm>
          <a:prstGeom prst="parallelogram">
            <a:avLst>
              <a:gd name="adj" fmla="val 216432"/>
            </a:avLst>
          </a:prstGeom>
          <a:gradFill flip="none" rotWithShape="1">
            <a:gsLst>
              <a:gs pos="0">
                <a:schemeClr val="bg1"/>
              </a:gs>
              <a:gs pos="50000">
                <a:schemeClr val="tx1">
                  <a:shade val="67500"/>
                  <a:satMod val="115000"/>
                </a:schemeClr>
              </a:gs>
              <a:gs pos="100000">
                <a:schemeClr val="tx1">
                  <a:shade val="100000"/>
                  <a:satMod val="115000"/>
                </a:schemeClr>
              </a:gs>
            </a:gsLst>
            <a:lin ang="0" scaled="1"/>
            <a:tileRect/>
          </a:gradFill>
          <a:ln w="3175">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7" name="36 Paralelogramo"/>
          <p:cNvSpPr/>
          <p:nvPr/>
        </p:nvSpPr>
        <p:spPr>
          <a:xfrm>
            <a:off x="2143108" y="2286016"/>
            <a:ext cx="2428892" cy="571480"/>
          </a:xfrm>
          <a:prstGeom prst="parallelogram">
            <a:avLst>
              <a:gd name="adj" fmla="val 216432"/>
            </a:avLst>
          </a:prstGeom>
          <a:gradFill flip="none" rotWithShape="1">
            <a:gsLst>
              <a:gs pos="0">
                <a:schemeClr val="bg1"/>
              </a:gs>
              <a:gs pos="50000">
                <a:schemeClr val="tx1">
                  <a:shade val="67500"/>
                  <a:satMod val="115000"/>
                </a:schemeClr>
              </a:gs>
              <a:gs pos="100000">
                <a:schemeClr val="tx1">
                  <a:shade val="100000"/>
                  <a:satMod val="115000"/>
                </a:schemeClr>
              </a:gs>
            </a:gsLst>
            <a:lin ang="0" scaled="1"/>
            <a:tileRect/>
          </a:gradFill>
          <a:ln w="3175">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8" name="37 Paralelogramo"/>
          <p:cNvSpPr/>
          <p:nvPr/>
        </p:nvSpPr>
        <p:spPr>
          <a:xfrm flipH="1">
            <a:off x="4429124" y="2286016"/>
            <a:ext cx="2428892" cy="571480"/>
          </a:xfrm>
          <a:prstGeom prst="parallelogram">
            <a:avLst>
              <a:gd name="adj" fmla="val 216432"/>
            </a:avLst>
          </a:prstGeom>
          <a:gradFill flip="none" rotWithShape="1">
            <a:gsLst>
              <a:gs pos="0">
                <a:schemeClr val="bg1"/>
              </a:gs>
              <a:gs pos="50000">
                <a:schemeClr val="tx1">
                  <a:shade val="67500"/>
                  <a:satMod val="115000"/>
                </a:schemeClr>
              </a:gs>
              <a:gs pos="100000">
                <a:schemeClr val="tx1">
                  <a:shade val="100000"/>
                  <a:satMod val="115000"/>
                </a:schemeClr>
              </a:gs>
            </a:gsLst>
            <a:lin ang="0" scaled="1"/>
            <a:tileRect/>
          </a:gradFill>
          <a:ln w="3175">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9" name="38 Paralelogramo"/>
          <p:cNvSpPr/>
          <p:nvPr/>
        </p:nvSpPr>
        <p:spPr>
          <a:xfrm flipH="1">
            <a:off x="2143108" y="2857496"/>
            <a:ext cx="2428892" cy="571480"/>
          </a:xfrm>
          <a:prstGeom prst="parallelogram">
            <a:avLst>
              <a:gd name="adj" fmla="val 216432"/>
            </a:avLst>
          </a:prstGeom>
          <a:gradFill flip="none" rotWithShape="1">
            <a:gsLst>
              <a:gs pos="0">
                <a:schemeClr val="bg1"/>
              </a:gs>
              <a:gs pos="50000">
                <a:schemeClr val="tx1">
                  <a:shade val="67500"/>
                  <a:satMod val="115000"/>
                </a:schemeClr>
              </a:gs>
              <a:gs pos="100000">
                <a:schemeClr val="tx1">
                  <a:shade val="100000"/>
                  <a:satMod val="115000"/>
                </a:schemeClr>
              </a:gs>
            </a:gsLst>
            <a:lin ang="0" scaled="1"/>
            <a:tileRect/>
          </a:gradFill>
          <a:ln w="3175">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0" name="39 Paralelogramo"/>
          <p:cNvSpPr/>
          <p:nvPr/>
        </p:nvSpPr>
        <p:spPr>
          <a:xfrm>
            <a:off x="4429124" y="2857496"/>
            <a:ext cx="2428892" cy="571480"/>
          </a:xfrm>
          <a:prstGeom prst="parallelogram">
            <a:avLst>
              <a:gd name="adj" fmla="val 216432"/>
            </a:avLst>
          </a:prstGeom>
          <a:gradFill flip="none" rotWithShape="1">
            <a:gsLst>
              <a:gs pos="0">
                <a:schemeClr val="bg1"/>
              </a:gs>
              <a:gs pos="50000">
                <a:schemeClr val="tx1">
                  <a:shade val="67500"/>
                  <a:satMod val="115000"/>
                </a:schemeClr>
              </a:gs>
              <a:gs pos="100000">
                <a:schemeClr val="tx1">
                  <a:shade val="100000"/>
                  <a:satMod val="115000"/>
                </a:schemeClr>
              </a:gs>
            </a:gsLst>
            <a:lin ang="0" scaled="1"/>
            <a:tileRect/>
          </a:gradFill>
          <a:ln w="3175">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1" name="40 Paralelogramo"/>
          <p:cNvSpPr/>
          <p:nvPr/>
        </p:nvSpPr>
        <p:spPr>
          <a:xfrm>
            <a:off x="2143108" y="3429024"/>
            <a:ext cx="2428892" cy="571480"/>
          </a:xfrm>
          <a:prstGeom prst="parallelogram">
            <a:avLst>
              <a:gd name="adj" fmla="val 216432"/>
            </a:avLst>
          </a:prstGeom>
          <a:gradFill flip="none" rotWithShape="1">
            <a:gsLst>
              <a:gs pos="0">
                <a:schemeClr val="bg1"/>
              </a:gs>
              <a:gs pos="50000">
                <a:schemeClr val="tx1">
                  <a:shade val="67500"/>
                  <a:satMod val="115000"/>
                </a:schemeClr>
              </a:gs>
              <a:gs pos="100000">
                <a:schemeClr val="tx1">
                  <a:shade val="100000"/>
                  <a:satMod val="115000"/>
                </a:schemeClr>
              </a:gs>
            </a:gsLst>
            <a:lin ang="0" scaled="1"/>
            <a:tileRect/>
          </a:gradFill>
          <a:ln w="3175">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2" name="41 Paralelogramo"/>
          <p:cNvSpPr/>
          <p:nvPr/>
        </p:nvSpPr>
        <p:spPr>
          <a:xfrm flipH="1">
            <a:off x="4429124" y="3429024"/>
            <a:ext cx="2428892" cy="571480"/>
          </a:xfrm>
          <a:prstGeom prst="parallelogram">
            <a:avLst>
              <a:gd name="adj" fmla="val 216432"/>
            </a:avLst>
          </a:prstGeom>
          <a:gradFill flip="none" rotWithShape="1">
            <a:gsLst>
              <a:gs pos="0">
                <a:schemeClr val="bg1"/>
              </a:gs>
              <a:gs pos="50000">
                <a:schemeClr val="tx1">
                  <a:shade val="67500"/>
                  <a:satMod val="115000"/>
                </a:schemeClr>
              </a:gs>
              <a:gs pos="100000">
                <a:schemeClr val="tx1">
                  <a:shade val="100000"/>
                  <a:satMod val="115000"/>
                </a:schemeClr>
              </a:gs>
            </a:gsLst>
            <a:lin ang="0" scaled="1"/>
            <a:tileRect/>
          </a:gradFill>
          <a:ln w="3175">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3" name="42 Paralelogramo"/>
          <p:cNvSpPr/>
          <p:nvPr/>
        </p:nvSpPr>
        <p:spPr>
          <a:xfrm flipH="1">
            <a:off x="2143108" y="4000504"/>
            <a:ext cx="2428892" cy="571480"/>
          </a:xfrm>
          <a:prstGeom prst="parallelogram">
            <a:avLst>
              <a:gd name="adj" fmla="val 216432"/>
            </a:avLst>
          </a:prstGeom>
          <a:gradFill flip="none" rotWithShape="1">
            <a:gsLst>
              <a:gs pos="0">
                <a:schemeClr val="bg1"/>
              </a:gs>
              <a:gs pos="50000">
                <a:schemeClr val="tx1">
                  <a:shade val="67500"/>
                  <a:satMod val="115000"/>
                </a:schemeClr>
              </a:gs>
              <a:gs pos="100000">
                <a:schemeClr val="tx1">
                  <a:shade val="100000"/>
                  <a:satMod val="115000"/>
                </a:schemeClr>
              </a:gs>
            </a:gsLst>
            <a:lin ang="0" scaled="1"/>
            <a:tileRect/>
          </a:gradFill>
          <a:ln w="3175">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4" name="43 Paralelogramo"/>
          <p:cNvSpPr/>
          <p:nvPr/>
        </p:nvSpPr>
        <p:spPr>
          <a:xfrm>
            <a:off x="4429124" y="4000504"/>
            <a:ext cx="2428892" cy="571480"/>
          </a:xfrm>
          <a:prstGeom prst="parallelogram">
            <a:avLst>
              <a:gd name="adj" fmla="val 216432"/>
            </a:avLst>
          </a:prstGeom>
          <a:gradFill flip="none" rotWithShape="1">
            <a:gsLst>
              <a:gs pos="0">
                <a:schemeClr val="bg1"/>
              </a:gs>
              <a:gs pos="50000">
                <a:schemeClr val="tx1">
                  <a:shade val="67500"/>
                  <a:satMod val="115000"/>
                </a:schemeClr>
              </a:gs>
              <a:gs pos="100000">
                <a:schemeClr val="tx1">
                  <a:shade val="100000"/>
                  <a:satMod val="115000"/>
                </a:schemeClr>
              </a:gs>
            </a:gsLst>
            <a:lin ang="0" scaled="1"/>
            <a:tileRect/>
          </a:gradFill>
          <a:ln w="3175">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5" name="44 Paralelogramo"/>
          <p:cNvSpPr/>
          <p:nvPr/>
        </p:nvSpPr>
        <p:spPr>
          <a:xfrm>
            <a:off x="2143108" y="4572032"/>
            <a:ext cx="2428892" cy="571480"/>
          </a:xfrm>
          <a:prstGeom prst="parallelogram">
            <a:avLst>
              <a:gd name="adj" fmla="val 216432"/>
            </a:avLst>
          </a:prstGeom>
          <a:gradFill flip="none" rotWithShape="1">
            <a:gsLst>
              <a:gs pos="0">
                <a:schemeClr val="bg1"/>
              </a:gs>
              <a:gs pos="50000">
                <a:schemeClr val="tx1">
                  <a:shade val="67500"/>
                  <a:satMod val="115000"/>
                </a:schemeClr>
              </a:gs>
              <a:gs pos="100000">
                <a:schemeClr val="tx1">
                  <a:shade val="100000"/>
                  <a:satMod val="115000"/>
                </a:schemeClr>
              </a:gs>
            </a:gsLst>
            <a:lin ang="0" scaled="1"/>
            <a:tileRect/>
          </a:gradFill>
          <a:ln w="3175">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6" name="45 Paralelogramo"/>
          <p:cNvSpPr/>
          <p:nvPr/>
        </p:nvSpPr>
        <p:spPr>
          <a:xfrm flipH="1">
            <a:off x="4429124" y="4572032"/>
            <a:ext cx="2428892" cy="571480"/>
          </a:xfrm>
          <a:prstGeom prst="parallelogram">
            <a:avLst>
              <a:gd name="adj" fmla="val 216432"/>
            </a:avLst>
          </a:prstGeom>
          <a:gradFill flip="none" rotWithShape="1">
            <a:gsLst>
              <a:gs pos="0">
                <a:schemeClr val="bg1"/>
              </a:gs>
              <a:gs pos="50000">
                <a:schemeClr val="tx1">
                  <a:shade val="67500"/>
                  <a:satMod val="115000"/>
                </a:schemeClr>
              </a:gs>
              <a:gs pos="100000">
                <a:schemeClr val="tx1">
                  <a:shade val="100000"/>
                  <a:satMod val="115000"/>
                </a:schemeClr>
              </a:gs>
            </a:gsLst>
            <a:lin ang="0" scaled="1"/>
            <a:tileRect/>
          </a:gradFill>
          <a:ln w="3175">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7" name="46 Paralelogramo"/>
          <p:cNvSpPr/>
          <p:nvPr/>
        </p:nvSpPr>
        <p:spPr>
          <a:xfrm flipH="1">
            <a:off x="2143108" y="5143512"/>
            <a:ext cx="2428892" cy="571480"/>
          </a:xfrm>
          <a:prstGeom prst="parallelogram">
            <a:avLst>
              <a:gd name="adj" fmla="val 216432"/>
            </a:avLst>
          </a:prstGeom>
          <a:gradFill flip="none" rotWithShape="1">
            <a:gsLst>
              <a:gs pos="0">
                <a:schemeClr val="bg1"/>
              </a:gs>
              <a:gs pos="50000">
                <a:schemeClr val="tx1">
                  <a:shade val="67500"/>
                  <a:satMod val="115000"/>
                </a:schemeClr>
              </a:gs>
              <a:gs pos="100000">
                <a:schemeClr val="tx1">
                  <a:shade val="100000"/>
                  <a:satMod val="115000"/>
                </a:schemeClr>
              </a:gs>
            </a:gsLst>
            <a:lin ang="0" scaled="1"/>
            <a:tileRect/>
          </a:gradFill>
          <a:ln w="3175">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8" name="47 Paralelogramo"/>
          <p:cNvSpPr/>
          <p:nvPr/>
        </p:nvSpPr>
        <p:spPr>
          <a:xfrm>
            <a:off x="4429124" y="5143512"/>
            <a:ext cx="2428892" cy="571480"/>
          </a:xfrm>
          <a:prstGeom prst="parallelogram">
            <a:avLst>
              <a:gd name="adj" fmla="val 216432"/>
            </a:avLst>
          </a:prstGeom>
          <a:gradFill flip="none" rotWithShape="1">
            <a:gsLst>
              <a:gs pos="0">
                <a:schemeClr val="bg1"/>
              </a:gs>
              <a:gs pos="50000">
                <a:schemeClr val="tx1">
                  <a:shade val="67500"/>
                  <a:satMod val="115000"/>
                </a:schemeClr>
              </a:gs>
              <a:gs pos="100000">
                <a:schemeClr val="tx1">
                  <a:shade val="100000"/>
                  <a:satMod val="115000"/>
                </a:schemeClr>
              </a:gs>
            </a:gsLst>
            <a:lin ang="0" scaled="1"/>
            <a:tileRect/>
          </a:gradFill>
          <a:ln w="3175">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9" name="48 Paralelogramo"/>
          <p:cNvSpPr/>
          <p:nvPr/>
        </p:nvSpPr>
        <p:spPr>
          <a:xfrm>
            <a:off x="2143108" y="5715040"/>
            <a:ext cx="2428892" cy="571480"/>
          </a:xfrm>
          <a:prstGeom prst="parallelogram">
            <a:avLst>
              <a:gd name="adj" fmla="val 216432"/>
            </a:avLst>
          </a:prstGeom>
          <a:gradFill flip="none" rotWithShape="1">
            <a:gsLst>
              <a:gs pos="0">
                <a:schemeClr val="bg1"/>
              </a:gs>
              <a:gs pos="50000">
                <a:schemeClr val="tx1">
                  <a:shade val="67500"/>
                  <a:satMod val="115000"/>
                </a:schemeClr>
              </a:gs>
              <a:gs pos="100000">
                <a:schemeClr val="tx1">
                  <a:shade val="100000"/>
                  <a:satMod val="115000"/>
                </a:schemeClr>
              </a:gs>
            </a:gsLst>
            <a:lin ang="0" scaled="1"/>
            <a:tileRect/>
          </a:gradFill>
          <a:ln w="3175">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0" name="49 Paralelogramo"/>
          <p:cNvSpPr/>
          <p:nvPr/>
        </p:nvSpPr>
        <p:spPr>
          <a:xfrm flipH="1">
            <a:off x="4429124" y="5715040"/>
            <a:ext cx="2428892" cy="571480"/>
          </a:xfrm>
          <a:prstGeom prst="parallelogram">
            <a:avLst>
              <a:gd name="adj" fmla="val 216432"/>
            </a:avLst>
          </a:prstGeom>
          <a:gradFill flip="none" rotWithShape="1">
            <a:gsLst>
              <a:gs pos="0">
                <a:schemeClr val="bg1"/>
              </a:gs>
              <a:gs pos="50000">
                <a:schemeClr val="tx1">
                  <a:shade val="67500"/>
                  <a:satMod val="115000"/>
                </a:schemeClr>
              </a:gs>
              <a:gs pos="100000">
                <a:schemeClr val="tx1">
                  <a:shade val="100000"/>
                  <a:satMod val="115000"/>
                </a:schemeClr>
              </a:gs>
            </a:gsLst>
            <a:lin ang="0" scaled="1"/>
            <a:tileRect/>
          </a:gradFill>
          <a:ln w="3175">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1" name="50 Paralelogramo"/>
          <p:cNvSpPr/>
          <p:nvPr/>
        </p:nvSpPr>
        <p:spPr>
          <a:xfrm flipH="1">
            <a:off x="2143108" y="6286520"/>
            <a:ext cx="2428892" cy="571480"/>
          </a:xfrm>
          <a:prstGeom prst="parallelogram">
            <a:avLst>
              <a:gd name="adj" fmla="val 216432"/>
            </a:avLst>
          </a:prstGeom>
          <a:gradFill flip="none" rotWithShape="1">
            <a:gsLst>
              <a:gs pos="0">
                <a:schemeClr val="bg1"/>
              </a:gs>
              <a:gs pos="50000">
                <a:schemeClr val="tx1">
                  <a:shade val="67500"/>
                  <a:satMod val="115000"/>
                </a:schemeClr>
              </a:gs>
              <a:gs pos="100000">
                <a:schemeClr val="tx1">
                  <a:shade val="100000"/>
                  <a:satMod val="115000"/>
                </a:schemeClr>
              </a:gs>
            </a:gsLst>
            <a:lin ang="0" scaled="1"/>
            <a:tileRect/>
          </a:gradFill>
          <a:ln w="3175">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2" name="51 Paralelogramo"/>
          <p:cNvSpPr/>
          <p:nvPr/>
        </p:nvSpPr>
        <p:spPr>
          <a:xfrm>
            <a:off x="4429124" y="6286520"/>
            <a:ext cx="2428892" cy="571480"/>
          </a:xfrm>
          <a:prstGeom prst="parallelogram">
            <a:avLst>
              <a:gd name="adj" fmla="val 216432"/>
            </a:avLst>
          </a:prstGeom>
          <a:gradFill flip="none" rotWithShape="1">
            <a:gsLst>
              <a:gs pos="0">
                <a:schemeClr val="bg1"/>
              </a:gs>
              <a:gs pos="50000">
                <a:schemeClr val="tx1">
                  <a:shade val="67500"/>
                  <a:satMod val="115000"/>
                </a:schemeClr>
              </a:gs>
              <a:gs pos="100000">
                <a:schemeClr val="tx1">
                  <a:shade val="100000"/>
                  <a:satMod val="115000"/>
                </a:schemeClr>
              </a:gs>
            </a:gsLst>
            <a:lin ang="0" scaled="1"/>
            <a:tileRect/>
          </a:gradFill>
          <a:ln w="3175">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53" name="52 Imagen" descr="image005.jpg"/>
          <p:cNvPicPr>
            <a:picLocks noChangeAspect="1"/>
          </p:cNvPicPr>
          <p:nvPr/>
        </p:nvPicPr>
        <p:blipFill>
          <a:blip r:embed="rId3"/>
          <a:stretch>
            <a:fillRect/>
          </a:stretch>
        </p:blipFill>
        <p:spPr>
          <a:xfrm>
            <a:off x="-500098" y="0"/>
            <a:ext cx="10072758" cy="6858000"/>
          </a:xfrm>
          <a:prstGeom prst="rect">
            <a:avLst/>
          </a:prstGeom>
        </p:spPr>
      </p:pic>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withEffect">
                                  <p:stCondLst>
                                    <p:cond delay="0"/>
                                  </p:stCondLst>
                                  <p:childTnLst>
                                    <p:set>
                                      <p:cBhvr rctx="PPT">
                                        <p:cTn id="6" dur="indefinite"/>
                                        <p:tgtEl>
                                          <p:spTgt spid="53"/>
                                        </p:tgtEl>
                                        <p:attrNameLst>
                                          <p:attrName>style.opacity</p:attrName>
                                        </p:attrNameLst>
                                      </p:cBhvr>
                                      <p:to>
                                        <p:strVal val="0"/>
                                      </p:to>
                                    </p:set>
                                    <p:animEffect filter="image" prLst="opacity: 0">
                                      <p:cBhvr rctx="IE">
                                        <p:cTn id="7" dur="indefinite"/>
                                        <p:tgtEl>
                                          <p:spTgt spid="53"/>
                                        </p:tgtEl>
                                      </p:cBhvr>
                                    </p:animEffect>
                                  </p:childTnLst>
                                </p:cTn>
                              </p:par>
                              <p:par>
                                <p:cTn id="8" presetID="2" presetClass="entr" presetSubtype="2" fill="hold" grpId="0" nodeType="withEffect">
                                  <p:stCondLst>
                                    <p:cond delay="0"/>
                                  </p:stCondLst>
                                  <p:childTnLst>
                                    <p:set>
                                      <p:cBhvr>
                                        <p:cTn id="9" dur="1" fill="hold">
                                          <p:stCondLst>
                                            <p:cond delay="0"/>
                                          </p:stCondLst>
                                        </p:cTn>
                                        <p:tgtEl>
                                          <p:spTgt spid="29"/>
                                        </p:tgtEl>
                                        <p:attrNameLst>
                                          <p:attrName>style.visibility</p:attrName>
                                        </p:attrNameLst>
                                      </p:cBhvr>
                                      <p:to>
                                        <p:strVal val="visible"/>
                                      </p:to>
                                    </p:set>
                                    <p:anim calcmode="lin" valueType="num">
                                      <p:cBhvr additive="base">
                                        <p:cTn id="10" dur="5000" fill="hold"/>
                                        <p:tgtEl>
                                          <p:spTgt spid="29"/>
                                        </p:tgtEl>
                                        <p:attrNameLst>
                                          <p:attrName>ppt_x</p:attrName>
                                        </p:attrNameLst>
                                      </p:cBhvr>
                                      <p:tavLst>
                                        <p:tav tm="0">
                                          <p:val>
                                            <p:strVal val="1+#ppt_w/2"/>
                                          </p:val>
                                        </p:tav>
                                        <p:tav tm="100000">
                                          <p:val>
                                            <p:strVal val="#ppt_x"/>
                                          </p:val>
                                        </p:tav>
                                      </p:tavLst>
                                    </p:anim>
                                    <p:anim calcmode="lin" valueType="num">
                                      <p:cBhvr additive="base">
                                        <p:cTn id="11" dur="5000" fill="hold"/>
                                        <p:tgtEl>
                                          <p:spTgt spid="29"/>
                                        </p:tgtEl>
                                        <p:attrNameLst>
                                          <p:attrName>ppt_y</p:attrName>
                                        </p:attrNameLst>
                                      </p:cBhvr>
                                      <p:tavLst>
                                        <p:tav tm="0">
                                          <p:val>
                                            <p:strVal val="#ppt_y"/>
                                          </p:val>
                                        </p:tav>
                                        <p:tav tm="100000">
                                          <p:val>
                                            <p:strVal val="#ppt_y"/>
                                          </p:val>
                                        </p:tav>
                                      </p:tavLst>
                                    </p:anim>
                                  </p:childTnLst>
                                </p:cTn>
                              </p:par>
                              <p:par>
                                <p:cTn id="12" presetID="2" presetClass="entr" presetSubtype="2" fill="hold" grpId="0" nodeType="withEffect">
                                  <p:stCondLst>
                                    <p:cond delay="0"/>
                                  </p:stCondLst>
                                  <p:childTnLst>
                                    <p:set>
                                      <p:cBhvr>
                                        <p:cTn id="13" dur="1" fill="hold">
                                          <p:stCondLst>
                                            <p:cond delay="0"/>
                                          </p:stCondLst>
                                        </p:cTn>
                                        <p:tgtEl>
                                          <p:spTgt spid="31"/>
                                        </p:tgtEl>
                                        <p:attrNameLst>
                                          <p:attrName>style.visibility</p:attrName>
                                        </p:attrNameLst>
                                      </p:cBhvr>
                                      <p:to>
                                        <p:strVal val="visible"/>
                                      </p:to>
                                    </p:set>
                                    <p:anim calcmode="lin" valueType="num">
                                      <p:cBhvr additive="base">
                                        <p:cTn id="14" dur="5000" fill="hold"/>
                                        <p:tgtEl>
                                          <p:spTgt spid="31"/>
                                        </p:tgtEl>
                                        <p:attrNameLst>
                                          <p:attrName>ppt_x</p:attrName>
                                        </p:attrNameLst>
                                      </p:cBhvr>
                                      <p:tavLst>
                                        <p:tav tm="0">
                                          <p:val>
                                            <p:strVal val="1+#ppt_w/2"/>
                                          </p:val>
                                        </p:tav>
                                        <p:tav tm="100000">
                                          <p:val>
                                            <p:strVal val="#ppt_x"/>
                                          </p:val>
                                        </p:tav>
                                      </p:tavLst>
                                    </p:anim>
                                    <p:anim calcmode="lin" valueType="num">
                                      <p:cBhvr additive="base">
                                        <p:cTn id="15" dur="5000" fill="hold"/>
                                        <p:tgtEl>
                                          <p:spTgt spid="31"/>
                                        </p:tgtEl>
                                        <p:attrNameLst>
                                          <p:attrName>ppt_y</p:attrName>
                                        </p:attrNameLst>
                                      </p:cBhvr>
                                      <p:tavLst>
                                        <p:tav tm="0">
                                          <p:val>
                                            <p:strVal val="#ppt_y"/>
                                          </p:val>
                                        </p:tav>
                                        <p:tav tm="100000">
                                          <p:val>
                                            <p:strVal val="#ppt_y"/>
                                          </p:val>
                                        </p:tav>
                                      </p:tavLst>
                                    </p:anim>
                                  </p:childTnLst>
                                </p:cTn>
                              </p:par>
                              <p:par>
                                <p:cTn id="16" presetID="2" presetClass="entr" presetSubtype="2" fill="hold" grpId="0" nodeType="withEffect">
                                  <p:stCondLst>
                                    <p:cond delay="0"/>
                                  </p:stCondLst>
                                  <p:childTnLst>
                                    <p:set>
                                      <p:cBhvr>
                                        <p:cTn id="17" dur="1" fill="hold">
                                          <p:stCondLst>
                                            <p:cond delay="0"/>
                                          </p:stCondLst>
                                        </p:cTn>
                                        <p:tgtEl>
                                          <p:spTgt spid="33"/>
                                        </p:tgtEl>
                                        <p:attrNameLst>
                                          <p:attrName>style.visibility</p:attrName>
                                        </p:attrNameLst>
                                      </p:cBhvr>
                                      <p:to>
                                        <p:strVal val="visible"/>
                                      </p:to>
                                    </p:set>
                                    <p:anim calcmode="lin" valueType="num">
                                      <p:cBhvr additive="base">
                                        <p:cTn id="18" dur="5000" fill="hold"/>
                                        <p:tgtEl>
                                          <p:spTgt spid="33"/>
                                        </p:tgtEl>
                                        <p:attrNameLst>
                                          <p:attrName>ppt_x</p:attrName>
                                        </p:attrNameLst>
                                      </p:cBhvr>
                                      <p:tavLst>
                                        <p:tav tm="0">
                                          <p:val>
                                            <p:strVal val="1+#ppt_w/2"/>
                                          </p:val>
                                        </p:tav>
                                        <p:tav tm="100000">
                                          <p:val>
                                            <p:strVal val="#ppt_x"/>
                                          </p:val>
                                        </p:tav>
                                      </p:tavLst>
                                    </p:anim>
                                    <p:anim calcmode="lin" valueType="num">
                                      <p:cBhvr additive="base">
                                        <p:cTn id="19" dur="5000" fill="hold"/>
                                        <p:tgtEl>
                                          <p:spTgt spid="33"/>
                                        </p:tgtEl>
                                        <p:attrNameLst>
                                          <p:attrName>ppt_y</p:attrName>
                                        </p:attrNameLst>
                                      </p:cBhvr>
                                      <p:tavLst>
                                        <p:tav tm="0">
                                          <p:val>
                                            <p:strVal val="#ppt_y"/>
                                          </p:val>
                                        </p:tav>
                                        <p:tav tm="100000">
                                          <p:val>
                                            <p:strVal val="#ppt_y"/>
                                          </p:val>
                                        </p:tav>
                                      </p:tavLst>
                                    </p:anim>
                                  </p:childTnLst>
                                </p:cTn>
                              </p:par>
                              <p:par>
                                <p:cTn id="20" presetID="2" presetClass="entr" presetSubtype="2" fill="hold" grpId="0" nodeType="withEffect">
                                  <p:stCondLst>
                                    <p:cond delay="0"/>
                                  </p:stCondLst>
                                  <p:childTnLst>
                                    <p:set>
                                      <p:cBhvr>
                                        <p:cTn id="21" dur="1" fill="hold">
                                          <p:stCondLst>
                                            <p:cond delay="0"/>
                                          </p:stCondLst>
                                        </p:cTn>
                                        <p:tgtEl>
                                          <p:spTgt spid="35"/>
                                        </p:tgtEl>
                                        <p:attrNameLst>
                                          <p:attrName>style.visibility</p:attrName>
                                        </p:attrNameLst>
                                      </p:cBhvr>
                                      <p:to>
                                        <p:strVal val="visible"/>
                                      </p:to>
                                    </p:set>
                                    <p:anim calcmode="lin" valueType="num">
                                      <p:cBhvr additive="base">
                                        <p:cTn id="22" dur="5000" fill="hold"/>
                                        <p:tgtEl>
                                          <p:spTgt spid="35"/>
                                        </p:tgtEl>
                                        <p:attrNameLst>
                                          <p:attrName>ppt_x</p:attrName>
                                        </p:attrNameLst>
                                      </p:cBhvr>
                                      <p:tavLst>
                                        <p:tav tm="0">
                                          <p:val>
                                            <p:strVal val="1+#ppt_w/2"/>
                                          </p:val>
                                        </p:tav>
                                        <p:tav tm="100000">
                                          <p:val>
                                            <p:strVal val="#ppt_x"/>
                                          </p:val>
                                        </p:tav>
                                      </p:tavLst>
                                    </p:anim>
                                    <p:anim calcmode="lin" valueType="num">
                                      <p:cBhvr additive="base">
                                        <p:cTn id="23" dur="5000" fill="hold"/>
                                        <p:tgtEl>
                                          <p:spTgt spid="35"/>
                                        </p:tgtEl>
                                        <p:attrNameLst>
                                          <p:attrName>ppt_y</p:attrName>
                                        </p:attrNameLst>
                                      </p:cBhvr>
                                      <p:tavLst>
                                        <p:tav tm="0">
                                          <p:val>
                                            <p:strVal val="#ppt_y"/>
                                          </p:val>
                                        </p:tav>
                                        <p:tav tm="100000">
                                          <p:val>
                                            <p:strVal val="#ppt_y"/>
                                          </p:val>
                                        </p:tav>
                                      </p:tavLst>
                                    </p:anim>
                                  </p:childTnLst>
                                </p:cTn>
                              </p:par>
                              <p:par>
                                <p:cTn id="24" presetID="2" presetClass="entr" presetSubtype="2" fill="hold" grpId="0" nodeType="withEffect">
                                  <p:stCondLst>
                                    <p:cond delay="0"/>
                                  </p:stCondLst>
                                  <p:childTnLst>
                                    <p:set>
                                      <p:cBhvr>
                                        <p:cTn id="25" dur="1" fill="hold">
                                          <p:stCondLst>
                                            <p:cond delay="0"/>
                                          </p:stCondLst>
                                        </p:cTn>
                                        <p:tgtEl>
                                          <p:spTgt spid="37"/>
                                        </p:tgtEl>
                                        <p:attrNameLst>
                                          <p:attrName>style.visibility</p:attrName>
                                        </p:attrNameLst>
                                      </p:cBhvr>
                                      <p:to>
                                        <p:strVal val="visible"/>
                                      </p:to>
                                    </p:set>
                                    <p:anim calcmode="lin" valueType="num">
                                      <p:cBhvr additive="base">
                                        <p:cTn id="26" dur="5000" fill="hold"/>
                                        <p:tgtEl>
                                          <p:spTgt spid="37"/>
                                        </p:tgtEl>
                                        <p:attrNameLst>
                                          <p:attrName>ppt_x</p:attrName>
                                        </p:attrNameLst>
                                      </p:cBhvr>
                                      <p:tavLst>
                                        <p:tav tm="0">
                                          <p:val>
                                            <p:strVal val="1+#ppt_w/2"/>
                                          </p:val>
                                        </p:tav>
                                        <p:tav tm="100000">
                                          <p:val>
                                            <p:strVal val="#ppt_x"/>
                                          </p:val>
                                        </p:tav>
                                      </p:tavLst>
                                    </p:anim>
                                    <p:anim calcmode="lin" valueType="num">
                                      <p:cBhvr additive="base">
                                        <p:cTn id="27" dur="5000" fill="hold"/>
                                        <p:tgtEl>
                                          <p:spTgt spid="37"/>
                                        </p:tgtEl>
                                        <p:attrNameLst>
                                          <p:attrName>ppt_y</p:attrName>
                                        </p:attrNameLst>
                                      </p:cBhvr>
                                      <p:tavLst>
                                        <p:tav tm="0">
                                          <p:val>
                                            <p:strVal val="#ppt_y"/>
                                          </p:val>
                                        </p:tav>
                                        <p:tav tm="100000">
                                          <p:val>
                                            <p:strVal val="#ppt_y"/>
                                          </p:val>
                                        </p:tav>
                                      </p:tavLst>
                                    </p:anim>
                                  </p:childTnLst>
                                </p:cTn>
                              </p:par>
                              <p:par>
                                <p:cTn id="28" presetID="2" presetClass="entr" presetSubtype="2" fill="hold" grpId="0" nodeType="withEffect">
                                  <p:stCondLst>
                                    <p:cond delay="0"/>
                                  </p:stCondLst>
                                  <p:childTnLst>
                                    <p:set>
                                      <p:cBhvr>
                                        <p:cTn id="29" dur="1" fill="hold">
                                          <p:stCondLst>
                                            <p:cond delay="0"/>
                                          </p:stCondLst>
                                        </p:cTn>
                                        <p:tgtEl>
                                          <p:spTgt spid="39"/>
                                        </p:tgtEl>
                                        <p:attrNameLst>
                                          <p:attrName>style.visibility</p:attrName>
                                        </p:attrNameLst>
                                      </p:cBhvr>
                                      <p:to>
                                        <p:strVal val="visible"/>
                                      </p:to>
                                    </p:set>
                                    <p:anim calcmode="lin" valueType="num">
                                      <p:cBhvr additive="base">
                                        <p:cTn id="30" dur="5000" fill="hold"/>
                                        <p:tgtEl>
                                          <p:spTgt spid="39"/>
                                        </p:tgtEl>
                                        <p:attrNameLst>
                                          <p:attrName>ppt_x</p:attrName>
                                        </p:attrNameLst>
                                      </p:cBhvr>
                                      <p:tavLst>
                                        <p:tav tm="0">
                                          <p:val>
                                            <p:strVal val="1+#ppt_w/2"/>
                                          </p:val>
                                        </p:tav>
                                        <p:tav tm="100000">
                                          <p:val>
                                            <p:strVal val="#ppt_x"/>
                                          </p:val>
                                        </p:tav>
                                      </p:tavLst>
                                    </p:anim>
                                    <p:anim calcmode="lin" valueType="num">
                                      <p:cBhvr additive="base">
                                        <p:cTn id="31" dur="5000" fill="hold"/>
                                        <p:tgtEl>
                                          <p:spTgt spid="39"/>
                                        </p:tgtEl>
                                        <p:attrNameLst>
                                          <p:attrName>ppt_y</p:attrName>
                                        </p:attrNameLst>
                                      </p:cBhvr>
                                      <p:tavLst>
                                        <p:tav tm="0">
                                          <p:val>
                                            <p:strVal val="#ppt_y"/>
                                          </p:val>
                                        </p:tav>
                                        <p:tav tm="100000">
                                          <p:val>
                                            <p:strVal val="#ppt_y"/>
                                          </p:val>
                                        </p:tav>
                                      </p:tavLst>
                                    </p:anim>
                                  </p:childTnLst>
                                </p:cTn>
                              </p:par>
                              <p:par>
                                <p:cTn id="32" presetID="2" presetClass="entr" presetSubtype="2" fill="hold" grpId="0" nodeType="withEffect">
                                  <p:stCondLst>
                                    <p:cond delay="0"/>
                                  </p:stCondLst>
                                  <p:childTnLst>
                                    <p:set>
                                      <p:cBhvr>
                                        <p:cTn id="33" dur="1" fill="hold">
                                          <p:stCondLst>
                                            <p:cond delay="0"/>
                                          </p:stCondLst>
                                        </p:cTn>
                                        <p:tgtEl>
                                          <p:spTgt spid="41"/>
                                        </p:tgtEl>
                                        <p:attrNameLst>
                                          <p:attrName>style.visibility</p:attrName>
                                        </p:attrNameLst>
                                      </p:cBhvr>
                                      <p:to>
                                        <p:strVal val="visible"/>
                                      </p:to>
                                    </p:set>
                                    <p:anim calcmode="lin" valueType="num">
                                      <p:cBhvr additive="base">
                                        <p:cTn id="34" dur="5000" fill="hold"/>
                                        <p:tgtEl>
                                          <p:spTgt spid="41"/>
                                        </p:tgtEl>
                                        <p:attrNameLst>
                                          <p:attrName>ppt_x</p:attrName>
                                        </p:attrNameLst>
                                      </p:cBhvr>
                                      <p:tavLst>
                                        <p:tav tm="0">
                                          <p:val>
                                            <p:strVal val="1+#ppt_w/2"/>
                                          </p:val>
                                        </p:tav>
                                        <p:tav tm="100000">
                                          <p:val>
                                            <p:strVal val="#ppt_x"/>
                                          </p:val>
                                        </p:tav>
                                      </p:tavLst>
                                    </p:anim>
                                    <p:anim calcmode="lin" valueType="num">
                                      <p:cBhvr additive="base">
                                        <p:cTn id="35" dur="5000" fill="hold"/>
                                        <p:tgtEl>
                                          <p:spTgt spid="41"/>
                                        </p:tgtEl>
                                        <p:attrNameLst>
                                          <p:attrName>ppt_y</p:attrName>
                                        </p:attrNameLst>
                                      </p:cBhvr>
                                      <p:tavLst>
                                        <p:tav tm="0">
                                          <p:val>
                                            <p:strVal val="#ppt_y"/>
                                          </p:val>
                                        </p:tav>
                                        <p:tav tm="100000">
                                          <p:val>
                                            <p:strVal val="#ppt_y"/>
                                          </p:val>
                                        </p:tav>
                                      </p:tavLst>
                                    </p:anim>
                                  </p:childTnLst>
                                </p:cTn>
                              </p:par>
                              <p:par>
                                <p:cTn id="36" presetID="2" presetClass="entr" presetSubtype="2" fill="hold" grpId="0" nodeType="withEffect">
                                  <p:stCondLst>
                                    <p:cond delay="0"/>
                                  </p:stCondLst>
                                  <p:childTnLst>
                                    <p:set>
                                      <p:cBhvr>
                                        <p:cTn id="37" dur="1" fill="hold">
                                          <p:stCondLst>
                                            <p:cond delay="0"/>
                                          </p:stCondLst>
                                        </p:cTn>
                                        <p:tgtEl>
                                          <p:spTgt spid="43"/>
                                        </p:tgtEl>
                                        <p:attrNameLst>
                                          <p:attrName>style.visibility</p:attrName>
                                        </p:attrNameLst>
                                      </p:cBhvr>
                                      <p:to>
                                        <p:strVal val="visible"/>
                                      </p:to>
                                    </p:set>
                                    <p:anim calcmode="lin" valueType="num">
                                      <p:cBhvr additive="base">
                                        <p:cTn id="38" dur="5000" fill="hold"/>
                                        <p:tgtEl>
                                          <p:spTgt spid="43"/>
                                        </p:tgtEl>
                                        <p:attrNameLst>
                                          <p:attrName>ppt_x</p:attrName>
                                        </p:attrNameLst>
                                      </p:cBhvr>
                                      <p:tavLst>
                                        <p:tav tm="0">
                                          <p:val>
                                            <p:strVal val="1+#ppt_w/2"/>
                                          </p:val>
                                        </p:tav>
                                        <p:tav tm="100000">
                                          <p:val>
                                            <p:strVal val="#ppt_x"/>
                                          </p:val>
                                        </p:tav>
                                      </p:tavLst>
                                    </p:anim>
                                    <p:anim calcmode="lin" valueType="num">
                                      <p:cBhvr additive="base">
                                        <p:cTn id="39" dur="5000" fill="hold"/>
                                        <p:tgtEl>
                                          <p:spTgt spid="43"/>
                                        </p:tgtEl>
                                        <p:attrNameLst>
                                          <p:attrName>ppt_y</p:attrName>
                                        </p:attrNameLst>
                                      </p:cBhvr>
                                      <p:tavLst>
                                        <p:tav tm="0">
                                          <p:val>
                                            <p:strVal val="#ppt_y"/>
                                          </p:val>
                                        </p:tav>
                                        <p:tav tm="100000">
                                          <p:val>
                                            <p:strVal val="#ppt_y"/>
                                          </p:val>
                                        </p:tav>
                                      </p:tavLst>
                                    </p:anim>
                                  </p:childTnLst>
                                </p:cTn>
                              </p:par>
                              <p:par>
                                <p:cTn id="40" presetID="2" presetClass="entr" presetSubtype="2" fill="hold" grpId="0" nodeType="withEffect">
                                  <p:stCondLst>
                                    <p:cond delay="0"/>
                                  </p:stCondLst>
                                  <p:childTnLst>
                                    <p:set>
                                      <p:cBhvr>
                                        <p:cTn id="41" dur="1" fill="hold">
                                          <p:stCondLst>
                                            <p:cond delay="0"/>
                                          </p:stCondLst>
                                        </p:cTn>
                                        <p:tgtEl>
                                          <p:spTgt spid="45"/>
                                        </p:tgtEl>
                                        <p:attrNameLst>
                                          <p:attrName>style.visibility</p:attrName>
                                        </p:attrNameLst>
                                      </p:cBhvr>
                                      <p:to>
                                        <p:strVal val="visible"/>
                                      </p:to>
                                    </p:set>
                                    <p:anim calcmode="lin" valueType="num">
                                      <p:cBhvr additive="base">
                                        <p:cTn id="42" dur="5000" fill="hold"/>
                                        <p:tgtEl>
                                          <p:spTgt spid="45"/>
                                        </p:tgtEl>
                                        <p:attrNameLst>
                                          <p:attrName>ppt_x</p:attrName>
                                        </p:attrNameLst>
                                      </p:cBhvr>
                                      <p:tavLst>
                                        <p:tav tm="0">
                                          <p:val>
                                            <p:strVal val="1+#ppt_w/2"/>
                                          </p:val>
                                        </p:tav>
                                        <p:tav tm="100000">
                                          <p:val>
                                            <p:strVal val="#ppt_x"/>
                                          </p:val>
                                        </p:tav>
                                      </p:tavLst>
                                    </p:anim>
                                    <p:anim calcmode="lin" valueType="num">
                                      <p:cBhvr additive="base">
                                        <p:cTn id="43" dur="5000" fill="hold"/>
                                        <p:tgtEl>
                                          <p:spTgt spid="45"/>
                                        </p:tgtEl>
                                        <p:attrNameLst>
                                          <p:attrName>ppt_y</p:attrName>
                                        </p:attrNameLst>
                                      </p:cBhvr>
                                      <p:tavLst>
                                        <p:tav tm="0">
                                          <p:val>
                                            <p:strVal val="#ppt_y"/>
                                          </p:val>
                                        </p:tav>
                                        <p:tav tm="100000">
                                          <p:val>
                                            <p:strVal val="#ppt_y"/>
                                          </p:val>
                                        </p:tav>
                                      </p:tavLst>
                                    </p:anim>
                                  </p:childTnLst>
                                </p:cTn>
                              </p:par>
                              <p:par>
                                <p:cTn id="44" presetID="2" presetClass="entr" presetSubtype="2" fill="hold" grpId="0" nodeType="withEffect">
                                  <p:stCondLst>
                                    <p:cond delay="0"/>
                                  </p:stCondLst>
                                  <p:childTnLst>
                                    <p:set>
                                      <p:cBhvr>
                                        <p:cTn id="45" dur="1" fill="hold">
                                          <p:stCondLst>
                                            <p:cond delay="0"/>
                                          </p:stCondLst>
                                        </p:cTn>
                                        <p:tgtEl>
                                          <p:spTgt spid="47"/>
                                        </p:tgtEl>
                                        <p:attrNameLst>
                                          <p:attrName>style.visibility</p:attrName>
                                        </p:attrNameLst>
                                      </p:cBhvr>
                                      <p:to>
                                        <p:strVal val="visible"/>
                                      </p:to>
                                    </p:set>
                                    <p:anim calcmode="lin" valueType="num">
                                      <p:cBhvr additive="base">
                                        <p:cTn id="46" dur="5000" fill="hold"/>
                                        <p:tgtEl>
                                          <p:spTgt spid="47"/>
                                        </p:tgtEl>
                                        <p:attrNameLst>
                                          <p:attrName>ppt_x</p:attrName>
                                        </p:attrNameLst>
                                      </p:cBhvr>
                                      <p:tavLst>
                                        <p:tav tm="0">
                                          <p:val>
                                            <p:strVal val="1+#ppt_w/2"/>
                                          </p:val>
                                        </p:tav>
                                        <p:tav tm="100000">
                                          <p:val>
                                            <p:strVal val="#ppt_x"/>
                                          </p:val>
                                        </p:tav>
                                      </p:tavLst>
                                    </p:anim>
                                    <p:anim calcmode="lin" valueType="num">
                                      <p:cBhvr additive="base">
                                        <p:cTn id="47" dur="5000" fill="hold"/>
                                        <p:tgtEl>
                                          <p:spTgt spid="47"/>
                                        </p:tgtEl>
                                        <p:attrNameLst>
                                          <p:attrName>ppt_y</p:attrName>
                                        </p:attrNameLst>
                                      </p:cBhvr>
                                      <p:tavLst>
                                        <p:tav tm="0">
                                          <p:val>
                                            <p:strVal val="#ppt_y"/>
                                          </p:val>
                                        </p:tav>
                                        <p:tav tm="100000">
                                          <p:val>
                                            <p:strVal val="#ppt_y"/>
                                          </p:val>
                                        </p:tav>
                                      </p:tavLst>
                                    </p:anim>
                                  </p:childTnLst>
                                </p:cTn>
                              </p:par>
                              <p:par>
                                <p:cTn id="48" presetID="2" presetClass="entr" presetSubtype="2" fill="hold" grpId="0" nodeType="withEffect">
                                  <p:stCondLst>
                                    <p:cond delay="0"/>
                                  </p:stCondLst>
                                  <p:childTnLst>
                                    <p:set>
                                      <p:cBhvr>
                                        <p:cTn id="49" dur="1" fill="hold">
                                          <p:stCondLst>
                                            <p:cond delay="0"/>
                                          </p:stCondLst>
                                        </p:cTn>
                                        <p:tgtEl>
                                          <p:spTgt spid="49"/>
                                        </p:tgtEl>
                                        <p:attrNameLst>
                                          <p:attrName>style.visibility</p:attrName>
                                        </p:attrNameLst>
                                      </p:cBhvr>
                                      <p:to>
                                        <p:strVal val="visible"/>
                                      </p:to>
                                    </p:set>
                                    <p:anim calcmode="lin" valueType="num">
                                      <p:cBhvr additive="base">
                                        <p:cTn id="50" dur="5000" fill="hold"/>
                                        <p:tgtEl>
                                          <p:spTgt spid="49"/>
                                        </p:tgtEl>
                                        <p:attrNameLst>
                                          <p:attrName>ppt_x</p:attrName>
                                        </p:attrNameLst>
                                      </p:cBhvr>
                                      <p:tavLst>
                                        <p:tav tm="0">
                                          <p:val>
                                            <p:strVal val="1+#ppt_w/2"/>
                                          </p:val>
                                        </p:tav>
                                        <p:tav tm="100000">
                                          <p:val>
                                            <p:strVal val="#ppt_x"/>
                                          </p:val>
                                        </p:tav>
                                      </p:tavLst>
                                    </p:anim>
                                    <p:anim calcmode="lin" valueType="num">
                                      <p:cBhvr additive="base">
                                        <p:cTn id="51" dur="5000" fill="hold"/>
                                        <p:tgtEl>
                                          <p:spTgt spid="49"/>
                                        </p:tgtEl>
                                        <p:attrNameLst>
                                          <p:attrName>ppt_y</p:attrName>
                                        </p:attrNameLst>
                                      </p:cBhvr>
                                      <p:tavLst>
                                        <p:tav tm="0">
                                          <p:val>
                                            <p:strVal val="#ppt_y"/>
                                          </p:val>
                                        </p:tav>
                                        <p:tav tm="100000">
                                          <p:val>
                                            <p:strVal val="#ppt_y"/>
                                          </p:val>
                                        </p:tav>
                                      </p:tavLst>
                                    </p:anim>
                                  </p:childTnLst>
                                </p:cTn>
                              </p:par>
                              <p:par>
                                <p:cTn id="52" presetID="2" presetClass="entr" presetSubtype="2" fill="hold" grpId="0" nodeType="withEffect">
                                  <p:stCondLst>
                                    <p:cond delay="0"/>
                                  </p:stCondLst>
                                  <p:childTnLst>
                                    <p:set>
                                      <p:cBhvr>
                                        <p:cTn id="53" dur="1" fill="hold">
                                          <p:stCondLst>
                                            <p:cond delay="0"/>
                                          </p:stCondLst>
                                        </p:cTn>
                                        <p:tgtEl>
                                          <p:spTgt spid="51"/>
                                        </p:tgtEl>
                                        <p:attrNameLst>
                                          <p:attrName>style.visibility</p:attrName>
                                        </p:attrNameLst>
                                      </p:cBhvr>
                                      <p:to>
                                        <p:strVal val="visible"/>
                                      </p:to>
                                    </p:set>
                                    <p:anim calcmode="lin" valueType="num">
                                      <p:cBhvr additive="base">
                                        <p:cTn id="54" dur="5000" fill="hold"/>
                                        <p:tgtEl>
                                          <p:spTgt spid="51"/>
                                        </p:tgtEl>
                                        <p:attrNameLst>
                                          <p:attrName>ppt_x</p:attrName>
                                        </p:attrNameLst>
                                      </p:cBhvr>
                                      <p:tavLst>
                                        <p:tav tm="0">
                                          <p:val>
                                            <p:strVal val="1+#ppt_w/2"/>
                                          </p:val>
                                        </p:tav>
                                        <p:tav tm="100000">
                                          <p:val>
                                            <p:strVal val="#ppt_x"/>
                                          </p:val>
                                        </p:tav>
                                      </p:tavLst>
                                    </p:anim>
                                    <p:anim calcmode="lin" valueType="num">
                                      <p:cBhvr additive="base">
                                        <p:cTn id="55" dur="5000" fill="hold"/>
                                        <p:tgtEl>
                                          <p:spTgt spid="51"/>
                                        </p:tgtEl>
                                        <p:attrNameLst>
                                          <p:attrName>ppt_y</p:attrName>
                                        </p:attrNameLst>
                                      </p:cBhvr>
                                      <p:tavLst>
                                        <p:tav tm="0">
                                          <p:val>
                                            <p:strVal val="#ppt_y"/>
                                          </p:val>
                                        </p:tav>
                                        <p:tav tm="100000">
                                          <p:val>
                                            <p:strVal val="#ppt_y"/>
                                          </p:val>
                                        </p:tav>
                                      </p:tavLst>
                                    </p:anim>
                                  </p:childTnLst>
                                </p:cTn>
                              </p:par>
                              <p:par>
                                <p:cTn id="56" presetID="2" presetClass="entr" presetSubtype="8" fill="hold" grpId="0" nodeType="withEffect">
                                  <p:stCondLst>
                                    <p:cond delay="0"/>
                                  </p:stCondLst>
                                  <p:childTnLst>
                                    <p:set>
                                      <p:cBhvr>
                                        <p:cTn id="57" dur="1" fill="hold">
                                          <p:stCondLst>
                                            <p:cond delay="0"/>
                                          </p:stCondLst>
                                        </p:cTn>
                                        <p:tgtEl>
                                          <p:spTgt spid="30"/>
                                        </p:tgtEl>
                                        <p:attrNameLst>
                                          <p:attrName>style.visibility</p:attrName>
                                        </p:attrNameLst>
                                      </p:cBhvr>
                                      <p:to>
                                        <p:strVal val="visible"/>
                                      </p:to>
                                    </p:set>
                                    <p:anim calcmode="lin" valueType="num">
                                      <p:cBhvr additive="base">
                                        <p:cTn id="58" dur="5000" fill="hold"/>
                                        <p:tgtEl>
                                          <p:spTgt spid="30"/>
                                        </p:tgtEl>
                                        <p:attrNameLst>
                                          <p:attrName>ppt_x</p:attrName>
                                        </p:attrNameLst>
                                      </p:cBhvr>
                                      <p:tavLst>
                                        <p:tav tm="0">
                                          <p:val>
                                            <p:strVal val="0-#ppt_w/2"/>
                                          </p:val>
                                        </p:tav>
                                        <p:tav tm="100000">
                                          <p:val>
                                            <p:strVal val="#ppt_x"/>
                                          </p:val>
                                        </p:tav>
                                      </p:tavLst>
                                    </p:anim>
                                    <p:anim calcmode="lin" valueType="num">
                                      <p:cBhvr additive="base">
                                        <p:cTn id="59" dur="5000" fill="hold"/>
                                        <p:tgtEl>
                                          <p:spTgt spid="30"/>
                                        </p:tgtEl>
                                        <p:attrNameLst>
                                          <p:attrName>ppt_y</p:attrName>
                                        </p:attrNameLst>
                                      </p:cBhvr>
                                      <p:tavLst>
                                        <p:tav tm="0">
                                          <p:val>
                                            <p:strVal val="#ppt_y"/>
                                          </p:val>
                                        </p:tav>
                                        <p:tav tm="100000">
                                          <p:val>
                                            <p:strVal val="#ppt_y"/>
                                          </p:val>
                                        </p:tav>
                                      </p:tavLst>
                                    </p:anim>
                                  </p:childTnLst>
                                </p:cTn>
                              </p:par>
                              <p:par>
                                <p:cTn id="60" presetID="2" presetClass="entr" presetSubtype="8" fill="hold" grpId="0" nodeType="withEffect">
                                  <p:stCondLst>
                                    <p:cond delay="0"/>
                                  </p:stCondLst>
                                  <p:childTnLst>
                                    <p:set>
                                      <p:cBhvr>
                                        <p:cTn id="61" dur="1" fill="hold">
                                          <p:stCondLst>
                                            <p:cond delay="0"/>
                                          </p:stCondLst>
                                        </p:cTn>
                                        <p:tgtEl>
                                          <p:spTgt spid="32"/>
                                        </p:tgtEl>
                                        <p:attrNameLst>
                                          <p:attrName>style.visibility</p:attrName>
                                        </p:attrNameLst>
                                      </p:cBhvr>
                                      <p:to>
                                        <p:strVal val="visible"/>
                                      </p:to>
                                    </p:set>
                                    <p:anim calcmode="lin" valueType="num">
                                      <p:cBhvr additive="base">
                                        <p:cTn id="62" dur="5000" fill="hold"/>
                                        <p:tgtEl>
                                          <p:spTgt spid="32"/>
                                        </p:tgtEl>
                                        <p:attrNameLst>
                                          <p:attrName>ppt_x</p:attrName>
                                        </p:attrNameLst>
                                      </p:cBhvr>
                                      <p:tavLst>
                                        <p:tav tm="0">
                                          <p:val>
                                            <p:strVal val="0-#ppt_w/2"/>
                                          </p:val>
                                        </p:tav>
                                        <p:tav tm="100000">
                                          <p:val>
                                            <p:strVal val="#ppt_x"/>
                                          </p:val>
                                        </p:tav>
                                      </p:tavLst>
                                    </p:anim>
                                    <p:anim calcmode="lin" valueType="num">
                                      <p:cBhvr additive="base">
                                        <p:cTn id="63" dur="5000" fill="hold"/>
                                        <p:tgtEl>
                                          <p:spTgt spid="32"/>
                                        </p:tgtEl>
                                        <p:attrNameLst>
                                          <p:attrName>ppt_y</p:attrName>
                                        </p:attrNameLst>
                                      </p:cBhvr>
                                      <p:tavLst>
                                        <p:tav tm="0">
                                          <p:val>
                                            <p:strVal val="#ppt_y"/>
                                          </p:val>
                                        </p:tav>
                                        <p:tav tm="100000">
                                          <p:val>
                                            <p:strVal val="#ppt_y"/>
                                          </p:val>
                                        </p:tav>
                                      </p:tavLst>
                                    </p:anim>
                                  </p:childTnLst>
                                </p:cTn>
                              </p:par>
                              <p:par>
                                <p:cTn id="64" presetID="2" presetClass="entr" presetSubtype="8" fill="hold" grpId="0" nodeType="withEffect">
                                  <p:stCondLst>
                                    <p:cond delay="0"/>
                                  </p:stCondLst>
                                  <p:childTnLst>
                                    <p:set>
                                      <p:cBhvr>
                                        <p:cTn id="65" dur="1" fill="hold">
                                          <p:stCondLst>
                                            <p:cond delay="0"/>
                                          </p:stCondLst>
                                        </p:cTn>
                                        <p:tgtEl>
                                          <p:spTgt spid="34"/>
                                        </p:tgtEl>
                                        <p:attrNameLst>
                                          <p:attrName>style.visibility</p:attrName>
                                        </p:attrNameLst>
                                      </p:cBhvr>
                                      <p:to>
                                        <p:strVal val="visible"/>
                                      </p:to>
                                    </p:set>
                                    <p:anim calcmode="lin" valueType="num">
                                      <p:cBhvr additive="base">
                                        <p:cTn id="66" dur="5000" fill="hold"/>
                                        <p:tgtEl>
                                          <p:spTgt spid="34"/>
                                        </p:tgtEl>
                                        <p:attrNameLst>
                                          <p:attrName>ppt_x</p:attrName>
                                        </p:attrNameLst>
                                      </p:cBhvr>
                                      <p:tavLst>
                                        <p:tav tm="0">
                                          <p:val>
                                            <p:strVal val="0-#ppt_w/2"/>
                                          </p:val>
                                        </p:tav>
                                        <p:tav tm="100000">
                                          <p:val>
                                            <p:strVal val="#ppt_x"/>
                                          </p:val>
                                        </p:tav>
                                      </p:tavLst>
                                    </p:anim>
                                    <p:anim calcmode="lin" valueType="num">
                                      <p:cBhvr additive="base">
                                        <p:cTn id="67" dur="5000" fill="hold"/>
                                        <p:tgtEl>
                                          <p:spTgt spid="34"/>
                                        </p:tgtEl>
                                        <p:attrNameLst>
                                          <p:attrName>ppt_y</p:attrName>
                                        </p:attrNameLst>
                                      </p:cBhvr>
                                      <p:tavLst>
                                        <p:tav tm="0">
                                          <p:val>
                                            <p:strVal val="#ppt_y"/>
                                          </p:val>
                                        </p:tav>
                                        <p:tav tm="100000">
                                          <p:val>
                                            <p:strVal val="#ppt_y"/>
                                          </p:val>
                                        </p:tav>
                                      </p:tavLst>
                                    </p:anim>
                                  </p:childTnLst>
                                </p:cTn>
                              </p:par>
                              <p:par>
                                <p:cTn id="68" presetID="2" presetClass="entr" presetSubtype="8" fill="hold" grpId="0" nodeType="withEffect">
                                  <p:stCondLst>
                                    <p:cond delay="0"/>
                                  </p:stCondLst>
                                  <p:childTnLst>
                                    <p:set>
                                      <p:cBhvr>
                                        <p:cTn id="69" dur="1" fill="hold">
                                          <p:stCondLst>
                                            <p:cond delay="0"/>
                                          </p:stCondLst>
                                        </p:cTn>
                                        <p:tgtEl>
                                          <p:spTgt spid="36"/>
                                        </p:tgtEl>
                                        <p:attrNameLst>
                                          <p:attrName>style.visibility</p:attrName>
                                        </p:attrNameLst>
                                      </p:cBhvr>
                                      <p:to>
                                        <p:strVal val="visible"/>
                                      </p:to>
                                    </p:set>
                                    <p:anim calcmode="lin" valueType="num">
                                      <p:cBhvr additive="base">
                                        <p:cTn id="70" dur="5000" fill="hold"/>
                                        <p:tgtEl>
                                          <p:spTgt spid="36"/>
                                        </p:tgtEl>
                                        <p:attrNameLst>
                                          <p:attrName>ppt_x</p:attrName>
                                        </p:attrNameLst>
                                      </p:cBhvr>
                                      <p:tavLst>
                                        <p:tav tm="0">
                                          <p:val>
                                            <p:strVal val="0-#ppt_w/2"/>
                                          </p:val>
                                        </p:tav>
                                        <p:tav tm="100000">
                                          <p:val>
                                            <p:strVal val="#ppt_x"/>
                                          </p:val>
                                        </p:tav>
                                      </p:tavLst>
                                    </p:anim>
                                    <p:anim calcmode="lin" valueType="num">
                                      <p:cBhvr additive="base">
                                        <p:cTn id="71" dur="5000" fill="hold"/>
                                        <p:tgtEl>
                                          <p:spTgt spid="36"/>
                                        </p:tgtEl>
                                        <p:attrNameLst>
                                          <p:attrName>ppt_y</p:attrName>
                                        </p:attrNameLst>
                                      </p:cBhvr>
                                      <p:tavLst>
                                        <p:tav tm="0">
                                          <p:val>
                                            <p:strVal val="#ppt_y"/>
                                          </p:val>
                                        </p:tav>
                                        <p:tav tm="100000">
                                          <p:val>
                                            <p:strVal val="#ppt_y"/>
                                          </p:val>
                                        </p:tav>
                                      </p:tavLst>
                                    </p:anim>
                                  </p:childTnLst>
                                </p:cTn>
                              </p:par>
                              <p:par>
                                <p:cTn id="72" presetID="2" presetClass="entr" presetSubtype="8" fill="hold" grpId="0" nodeType="withEffect">
                                  <p:stCondLst>
                                    <p:cond delay="0"/>
                                  </p:stCondLst>
                                  <p:childTnLst>
                                    <p:set>
                                      <p:cBhvr>
                                        <p:cTn id="73" dur="1" fill="hold">
                                          <p:stCondLst>
                                            <p:cond delay="0"/>
                                          </p:stCondLst>
                                        </p:cTn>
                                        <p:tgtEl>
                                          <p:spTgt spid="38"/>
                                        </p:tgtEl>
                                        <p:attrNameLst>
                                          <p:attrName>style.visibility</p:attrName>
                                        </p:attrNameLst>
                                      </p:cBhvr>
                                      <p:to>
                                        <p:strVal val="visible"/>
                                      </p:to>
                                    </p:set>
                                    <p:anim calcmode="lin" valueType="num">
                                      <p:cBhvr additive="base">
                                        <p:cTn id="74" dur="5000" fill="hold"/>
                                        <p:tgtEl>
                                          <p:spTgt spid="38"/>
                                        </p:tgtEl>
                                        <p:attrNameLst>
                                          <p:attrName>ppt_x</p:attrName>
                                        </p:attrNameLst>
                                      </p:cBhvr>
                                      <p:tavLst>
                                        <p:tav tm="0">
                                          <p:val>
                                            <p:strVal val="0-#ppt_w/2"/>
                                          </p:val>
                                        </p:tav>
                                        <p:tav tm="100000">
                                          <p:val>
                                            <p:strVal val="#ppt_x"/>
                                          </p:val>
                                        </p:tav>
                                      </p:tavLst>
                                    </p:anim>
                                    <p:anim calcmode="lin" valueType="num">
                                      <p:cBhvr additive="base">
                                        <p:cTn id="75" dur="5000" fill="hold"/>
                                        <p:tgtEl>
                                          <p:spTgt spid="38"/>
                                        </p:tgtEl>
                                        <p:attrNameLst>
                                          <p:attrName>ppt_y</p:attrName>
                                        </p:attrNameLst>
                                      </p:cBhvr>
                                      <p:tavLst>
                                        <p:tav tm="0">
                                          <p:val>
                                            <p:strVal val="#ppt_y"/>
                                          </p:val>
                                        </p:tav>
                                        <p:tav tm="100000">
                                          <p:val>
                                            <p:strVal val="#ppt_y"/>
                                          </p:val>
                                        </p:tav>
                                      </p:tavLst>
                                    </p:anim>
                                  </p:childTnLst>
                                </p:cTn>
                              </p:par>
                              <p:par>
                                <p:cTn id="76" presetID="2" presetClass="entr" presetSubtype="8" fill="hold" grpId="0" nodeType="withEffect">
                                  <p:stCondLst>
                                    <p:cond delay="0"/>
                                  </p:stCondLst>
                                  <p:childTnLst>
                                    <p:set>
                                      <p:cBhvr>
                                        <p:cTn id="77" dur="1" fill="hold">
                                          <p:stCondLst>
                                            <p:cond delay="0"/>
                                          </p:stCondLst>
                                        </p:cTn>
                                        <p:tgtEl>
                                          <p:spTgt spid="40"/>
                                        </p:tgtEl>
                                        <p:attrNameLst>
                                          <p:attrName>style.visibility</p:attrName>
                                        </p:attrNameLst>
                                      </p:cBhvr>
                                      <p:to>
                                        <p:strVal val="visible"/>
                                      </p:to>
                                    </p:set>
                                    <p:anim calcmode="lin" valueType="num">
                                      <p:cBhvr additive="base">
                                        <p:cTn id="78" dur="5000" fill="hold"/>
                                        <p:tgtEl>
                                          <p:spTgt spid="40"/>
                                        </p:tgtEl>
                                        <p:attrNameLst>
                                          <p:attrName>ppt_x</p:attrName>
                                        </p:attrNameLst>
                                      </p:cBhvr>
                                      <p:tavLst>
                                        <p:tav tm="0">
                                          <p:val>
                                            <p:strVal val="0-#ppt_w/2"/>
                                          </p:val>
                                        </p:tav>
                                        <p:tav tm="100000">
                                          <p:val>
                                            <p:strVal val="#ppt_x"/>
                                          </p:val>
                                        </p:tav>
                                      </p:tavLst>
                                    </p:anim>
                                    <p:anim calcmode="lin" valueType="num">
                                      <p:cBhvr additive="base">
                                        <p:cTn id="79" dur="5000" fill="hold"/>
                                        <p:tgtEl>
                                          <p:spTgt spid="40"/>
                                        </p:tgtEl>
                                        <p:attrNameLst>
                                          <p:attrName>ppt_y</p:attrName>
                                        </p:attrNameLst>
                                      </p:cBhvr>
                                      <p:tavLst>
                                        <p:tav tm="0">
                                          <p:val>
                                            <p:strVal val="#ppt_y"/>
                                          </p:val>
                                        </p:tav>
                                        <p:tav tm="100000">
                                          <p:val>
                                            <p:strVal val="#ppt_y"/>
                                          </p:val>
                                        </p:tav>
                                      </p:tavLst>
                                    </p:anim>
                                  </p:childTnLst>
                                </p:cTn>
                              </p:par>
                              <p:par>
                                <p:cTn id="80" presetID="2" presetClass="entr" presetSubtype="8" fill="hold" grpId="0" nodeType="withEffect">
                                  <p:stCondLst>
                                    <p:cond delay="0"/>
                                  </p:stCondLst>
                                  <p:childTnLst>
                                    <p:set>
                                      <p:cBhvr>
                                        <p:cTn id="81" dur="1" fill="hold">
                                          <p:stCondLst>
                                            <p:cond delay="0"/>
                                          </p:stCondLst>
                                        </p:cTn>
                                        <p:tgtEl>
                                          <p:spTgt spid="42"/>
                                        </p:tgtEl>
                                        <p:attrNameLst>
                                          <p:attrName>style.visibility</p:attrName>
                                        </p:attrNameLst>
                                      </p:cBhvr>
                                      <p:to>
                                        <p:strVal val="visible"/>
                                      </p:to>
                                    </p:set>
                                    <p:anim calcmode="lin" valueType="num">
                                      <p:cBhvr additive="base">
                                        <p:cTn id="82" dur="5000" fill="hold"/>
                                        <p:tgtEl>
                                          <p:spTgt spid="42"/>
                                        </p:tgtEl>
                                        <p:attrNameLst>
                                          <p:attrName>ppt_x</p:attrName>
                                        </p:attrNameLst>
                                      </p:cBhvr>
                                      <p:tavLst>
                                        <p:tav tm="0">
                                          <p:val>
                                            <p:strVal val="0-#ppt_w/2"/>
                                          </p:val>
                                        </p:tav>
                                        <p:tav tm="100000">
                                          <p:val>
                                            <p:strVal val="#ppt_x"/>
                                          </p:val>
                                        </p:tav>
                                      </p:tavLst>
                                    </p:anim>
                                    <p:anim calcmode="lin" valueType="num">
                                      <p:cBhvr additive="base">
                                        <p:cTn id="83" dur="5000" fill="hold"/>
                                        <p:tgtEl>
                                          <p:spTgt spid="42"/>
                                        </p:tgtEl>
                                        <p:attrNameLst>
                                          <p:attrName>ppt_y</p:attrName>
                                        </p:attrNameLst>
                                      </p:cBhvr>
                                      <p:tavLst>
                                        <p:tav tm="0">
                                          <p:val>
                                            <p:strVal val="#ppt_y"/>
                                          </p:val>
                                        </p:tav>
                                        <p:tav tm="100000">
                                          <p:val>
                                            <p:strVal val="#ppt_y"/>
                                          </p:val>
                                        </p:tav>
                                      </p:tavLst>
                                    </p:anim>
                                  </p:childTnLst>
                                </p:cTn>
                              </p:par>
                              <p:par>
                                <p:cTn id="84" presetID="2" presetClass="entr" presetSubtype="8" fill="hold" grpId="0" nodeType="withEffect">
                                  <p:stCondLst>
                                    <p:cond delay="0"/>
                                  </p:stCondLst>
                                  <p:childTnLst>
                                    <p:set>
                                      <p:cBhvr>
                                        <p:cTn id="85" dur="1" fill="hold">
                                          <p:stCondLst>
                                            <p:cond delay="0"/>
                                          </p:stCondLst>
                                        </p:cTn>
                                        <p:tgtEl>
                                          <p:spTgt spid="44"/>
                                        </p:tgtEl>
                                        <p:attrNameLst>
                                          <p:attrName>style.visibility</p:attrName>
                                        </p:attrNameLst>
                                      </p:cBhvr>
                                      <p:to>
                                        <p:strVal val="visible"/>
                                      </p:to>
                                    </p:set>
                                    <p:anim calcmode="lin" valueType="num">
                                      <p:cBhvr additive="base">
                                        <p:cTn id="86" dur="5000" fill="hold"/>
                                        <p:tgtEl>
                                          <p:spTgt spid="44"/>
                                        </p:tgtEl>
                                        <p:attrNameLst>
                                          <p:attrName>ppt_x</p:attrName>
                                        </p:attrNameLst>
                                      </p:cBhvr>
                                      <p:tavLst>
                                        <p:tav tm="0">
                                          <p:val>
                                            <p:strVal val="0-#ppt_w/2"/>
                                          </p:val>
                                        </p:tav>
                                        <p:tav tm="100000">
                                          <p:val>
                                            <p:strVal val="#ppt_x"/>
                                          </p:val>
                                        </p:tav>
                                      </p:tavLst>
                                    </p:anim>
                                    <p:anim calcmode="lin" valueType="num">
                                      <p:cBhvr additive="base">
                                        <p:cTn id="87" dur="5000" fill="hold"/>
                                        <p:tgtEl>
                                          <p:spTgt spid="44"/>
                                        </p:tgtEl>
                                        <p:attrNameLst>
                                          <p:attrName>ppt_y</p:attrName>
                                        </p:attrNameLst>
                                      </p:cBhvr>
                                      <p:tavLst>
                                        <p:tav tm="0">
                                          <p:val>
                                            <p:strVal val="#ppt_y"/>
                                          </p:val>
                                        </p:tav>
                                        <p:tav tm="100000">
                                          <p:val>
                                            <p:strVal val="#ppt_y"/>
                                          </p:val>
                                        </p:tav>
                                      </p:tavLst>
                                    </p:anim>
                                  </p:childTnLst>
                                </p:cTn>
                              </p:par>
                              <p:par>
                                <p:cTn id="88" presetID="2" presetClass="entr" presetSubtype="8" fill="hold" grpId="0" nodeType="withEffect">
                                  <p:stCondLst>
                                    <p:cond delay="0"/>
                                  </p:stCondLst>
                                  <p:childTnLst>
                                    <p:set>
                                      <p:cBhvr>
                                        <p:cTn id="89" dur="1" fill="hold">
                                          <p:stCondLst>
                                            <p:cond delay="0"/>
                                          </p:stCondLst>
                                        </p:cTn>
                                        <p:tgtEl>
                                          <p:spTgt spid="46"/>
                                        </p:tgtEl>
                                        <p:attrNameLst>
                                          <p:attrName>style.visibility</p:attrName>
                                        </p:attrNameLst>
                                      </p:cBhvr>
                                      <p:to>
                                        <p:strVal val="visible"/>
                                      </p:to>
                                    </p:set>
                                    <p:anim calcmode="lin" valueType="num">
                                      <p:cBhvr additive="base">
                                        <p:cTn id="90" dur="5000" fill="hold"/>
                                        <p:tgtEl>
                                          <p:spTgt spid="46"/>
                                        </p:tgtEl>
                                        <p:attrNameLst>
                                          <p:attrName>ppt_x</p:attrName>
                                        </p:attrNameLst>
                                      </p:cBhvr>
                                      <p:tavLst>
                                        <p:tav tm="0">
                                          <p:val>
                                            <p:strVal val="0-#ppt_w/2"/>
                                          </p:val>
                                        </p:tav>
                                        <p:tav tm="100000">
                                          <p:val>
                                            <p:strVal val="#ppt_x"/>
                                          </p:val>
                                        </p:tav>
                                      </p:tavLst>
                                    </p:anim>
                                    <p:anim calcmode="lin" valueType="num">
                                      <p:cBhvr additive="base">
                                        <p:cTn id="91" dur="5000" fill="hold"/>
                                        <p:tgtEl>
                                          <p:spTgt spid="46"/>
                                        </p:tgtEl>
                                        <p:attrNameLst>
                                          <p:attrName>ppt_y</p:attrName>
                                        </p:attrNameLst>
                                      </p:cBhvr>
                                      <p:tavLst>
                                        <p:tav tm="0">
                                          <p:val>
                                            <p:strVal val="#ppt_y"/>
                                          </p:val>
                                        </p:tav>
                                        <p:tav tm="100000">
                                          <p:val>
                                            <p:strVal val="#ppt_y"/>
                                          </p:val>
                                        </p:tav>
                                      </p:tavLst>
                                    </p:anim>
                                  </p:childTnLst>
                                </p:cTn>
                              </p:par>
                              <p:par>
                                <p:cTn id="92" presetID="2" presetClass="entr" presetSubtype="8" fill="hold" grpId="0" nodeType="withEffect">
                                  <p:stCondLst>
                                    <p:cond delay="0"/>
                                  </p:stCondLst>
                                  <p:childTnLst>
                                    <p:set>
                                      <p:cBhvr>
                                        <p:cTn id="93" dur="1" fill="hold">
                                          <p:stCondLst>
                                            <p:cond delay="0"/>
                                          </p:stCondLst>
                                        </p:cTn>
                                        <p:tgtEl>
                                          <p:spTgt spid="48"/>
                                        </p:tgtEl>
                                        <p:attrNameLst>
                                          <p:attrName>style.visibility</p:attrName>
                                        </p:attrNameLst>
                                      </p:cBhvr>
                                      <p:to>
                                        <p:strVal val="visible"/>
                                      </p:to>
                                    </p:set>
                                    <p:anim calcmode="lin" valueType="num">
                                      <p:cBhvr additive="base">
                                        <p:cTn id="94" dur="5000" fill="hold"/>
                                        <p:tgtEl>
                                          <p:spTgt spid="48"/>
                                        </p:tgtEl>
                                        <p:attrNameLst>
                                          <p:attrName>ppt_x</p:attrName>
                                        </p:attrNameLst>
                                      </p:cBhvr>
                                      <p:tavLst>
                                        <p:tav tm="0">
                                          <p:val>
                                            <p:strVal val="0-#ppt_w/2"/>
                                          </p:val>
                                        </p:tav>
                                        <p:tav tm="100000">
                                          <p:val>
                                            <p:strVal val="#ppt_x"/>
                                          </p:val>
                                        </p:tav>
                                      </p:tavLst>
                                    </p:anim>
                                    <p:anim calcmode="lin" valueType="num">
                                      <p:cBhvr additive="base">
                                        <p:cTn id="95" dur="5000" fill="hold"/>
                                        <p:tgtEl>
                                          <p:spTgt spid="48"/>
                                        </p:tgtEl>
                                        <p:attrNameLst>
                                          <p:attrName>ppt_y</p:attrName>
                                        </p:attrNameLst>
                                      </p:cBhvr>
                                      <p:tavLst>
                                        <p:tav tm="0">
                                          <p:val>
                                            <p:strVal val="#ppt_y"/>
                                          </p:val>
                                        </p:tav>
                                        <p:tav tm="100000">
                                          <p:val>
                                            <p:strVal val="#ppt_y"/>
                                          </p:val>
                                        </p:tav>
                                      </p:tavLst>
                                    </p:anim>
                                  </p:childTnLst>
                                </p:cTn>
                              </p:par>
                              <p:par>
                                <p:cTn id="96" presetID="2" presetClass="entr" presetSubtype="8" fill="hold" grpId="0" nodeType="withEffect">
                                  <p:stCondLst>
                                    <p:cond delay="0"/>
                                  </p:stCondLst>
                                  <p:childTnLst>
                                    <p:set>
                                      <p:cBhvr>
                                        <p:cTn id="97" dur="1" fill="hold">
                                          <p:stCondLst>
                                            <p:cond delay="0"/>
                                          </p:stCondLst>
                                        </p:cTn>
                                        <p:tgtEl>
                                          <p:spTgt spid="50"/>
                                        </p:tgtEl>
                                        <p:attrNameLst>
                                          <p:attrName>style.visibility</p:attrName>
                                        </p:attrNameLst>
                                      </p:cBhvr>
                                      <p:to>
                                        <p:strVal val="visible"/>
                                      </p:to>
                                    </p:set>
                                    <p:anim calcmode="lin" valueType="num">
                                      <p:cBhvr additive="base">
                                        <p:cTn id="98" dur="5000" fill="hold"/>
                                        <p:tgtEl>
                                          <p:spTgt spid="50"/>
                                        </p:tgtEl>
                                        <p:attrNameLst>
                                          <p:attrName>ppt_x</p:attrName>
                                        </p:attrNameLst>
                                      </p:cBhvr>
                                      <p:tavLst>
                                        <p:tav tm="0">
                                          <p:val>
                                            <p:strVal val="0-#ppt_w/2"/>
                                          </p:val>
                                        </p:tav>
                                        <p:tav tm="100000">
                                          <p:val>
                                            <p:strVal val="#ppt_x"/>
                                          </p:val>
                                        </p:tav>
                                      </p:tavLst>
                                    </p:anim>
                                    <p:anim calcmode="lin" valueType="num">
                                      <p:cBhvr additive="base">
                                        <p:cTn id="99" dur="5000" fill="hold"/>
                                        <p:tgtEl>
                                          <p:spTgt spid="50"/>
                                        </p:tgtEl>
                                        <p:attrNameLst>
                                          <p:attrName>ppt_y</p:attrName>
                                        </p:attrNameLst>
                                      </p:cBhvr>
                                      <p:tavLst>
                                        <p:tav tm="0">
                                          <p:val>
                                            <p:strVal val="#ppt_y"/>
                                          </p:val>
                                        </p:tav>
                                        <p:tav tm="100000">
                                          <p:val>
                                            <p:strVal val="#ppt_y"/>
                                          </p:val>
                                        </p:tav>
                                      </p:tavLst>
                                    </p:anim>
                                  </p:childTnLst>
                                </p:cTn>
                              </p:par>
                              <p:par>
                                <p:cTn id="100" presetID="2" presetClass="entr" presetSubtype="8" fill="hold" grpId="0" nodeType="withEffect">
                                  <p:stCondLst>
                                    <p:cond delay="0"/>
                                  </p:stCondLst>
                                  <p:childTnLst>
                                    <p:set>
                                      <p:cBhvr>
                                        <p:cTn id="101" dur="1" fill="hold">
                                          <p:stCondLst>
                                            <p:cond delay="0"/>
                                          </p:stCondLst>
                                        </p:cTn>
                                        <p:tgtEl>
                                          <p:spTgt spid="52"/>
                                        </p:tgtEl>
                                        <p:attrNameLst>
                                          <p:attrName>style.visibility</p:attrName>
                                        </p:attrNameLst>
                                      </p:cBhvr>
                                      <p:to>
                                        <p:strVal val="visible"/>
                                      </p:to>
                                    </p:set>
                                    <p:anim calcmode="lin" valueType="num">
                                      <p:cBhvr additive="base">
                                        <p:cTn id="102" dur="5000" fill="hold"/>
                                        <p:tgtEl>
                                          <p:spTgt spid="52"/>
                                        </p:tgtEl>
                                        <p:attrNameLst>
                                          <p:attrName>ppt_x</p:attrName>
                                        </p:attrNameLst>
                                      </p:cBhvr>
                                      <p:tavLst>
                                        <p:tav tm="0">
                                          <p:val>
                                            <p:strVal val="0-#ppt_w/2"/>
                                          </p:val>
                                        </p:tav>
                                        <p:tav tm="100000">
                                          <p:val>
                                            <p:strVal val="#ppt_x"/>
                                          </p:val>
                                        </p:tav>
                                      </p:tavLst>
                                    </p:anim>
                                    <p:anim calcmode="lin" valueType="num">
                                      <p:cBhvr additive="base">
                                        <p:cTn id="103" dur="5000" fill="hold"/>
                                        <p:tgtEl>
                                          <p:spTgt spid="52"/>
                                        </p:tgtEl>
                                        <p:attrNameLst>
                                          <p:attrName>ppt_y</p:attrName>
                                        </p:attrNameLst>
                                      </p:cBhvr>
                                      <p:tavLst>
                                        <p:tav tm="0">
                                          <p:val>
                                            <p:strVal val="#ppt_y"/>
                                          </p:val>
                                        </p:tav>
                                        <p:tav tm="100000">
                                          <p:val>
                                            <p:strVal val="#ppt_y"/>
                                          </p:val>
                                        </p:tav>
                                      </p:tavLst>
                                    </p:anim>
                                  </p:childTnLst>
                                </p:cTn>
                              </p:par>
                              <p:par>
                                <p:cTn id="104" presetID="19" presetClass="entr" presetSubtype="5" fill="hold" grpId="1" nodeType="withEffect">
                                  <p:stCondLst>
                                    <p:cond delay="0"/>
                                  </p:stCondLst>
                                  <p:childTnLst>
                                    <p:set>
                                      <p:cBhvr>
                                        <p:cTn id="105" dur="1" fill="hold">
                                          <p:stCondLst>
                                            <p:cond delay="0"/>
                                          </p:stCondLst>
                                        </p:cTn>
                                        <p:tgtEl>
                                          <p:spTgt spid="29"/>
                                        </p:tgtEl>
                                        <p:attrNameLst>
                                          <p:attrName>style.visibility</p:attrName>
                                        </p:attrNameLst>
                                      </p:cBhvr>
                                      <p:to>
                                        <p:strVal val="visible"/>
                                      </p:to>
                                    </p:set>
                                    <p:anim calcmode="lin" valueType="num">
                                      <p:cBhvr>
                                        <p:cTn id="106" dur="5000" fill="hold"/>
                                        <p:tgtEl>
                                          <p:spTgt spid="29"/>
                                        </p:tgtEl>
                                        <p:attrNameLst>
                                          <p:attrName>ppt_w</p:attrName>
                                        </p:attrNameLst>
                                      </p:cBhvr>
                                      <p:tavLst>
                                        <p:tav tm="0">
                                          <p:val>
                                            <p:strVal val="#ppt_w"/>
                                          </p:val>
                                        </p:tav>
                                        <p:tav tm="100000">
                                          <p:val>
                                            <p:strVal val="#ppt_w"/>
                                          </p:val>
                                        </p:tav>
                                      </p:tavLst>
                                    </p:anim>
                                    <p:anim calcmode="lin" valueType="num">
                                      <p:cBhvr>
                                        <p:cTn id="107" dur="5000" fill="hold"/>
                                        <p:tgtEl>
                                          <p:spTgt spid="29"/>
                                        </p:tgtEl>
                                        <p:attrNameLst>
                                          <p:attrName>ppt_h</p:attrName>
                                        </p:attrNameLst>
                                      </p:cBhvr>
                                      <p:tavLst>
                                        <p:tav tm="0" fmla="#ppt_h*sin(2.5*pi*$)">
                                          <p:val>
                                            <p:fltVal val="0"/>
                                          </p:val>
                                        </p:tav>
                                        <p:tav tm="100000">
                                          <p:val>
                                            <p:fltVal val="1"/>
                                          </p:val>
                                        </p:tav>
                                      </p:tavLst>
                                    </p:anim>
                                  </p:childTnLst>
                                </p:cTn>
                              </p:par>
                              <p:par>
                                <p:cTn id="108" presetID="19" presetClass="entr" presetSubtype="5" fill="hold" grpId="1" nodeType="withEffect">
                                  <p:stCondLst>
                                    <p:cond delay="0"/>
                                  </p:stCondLst>
                                  <p:childTnLst>
                                    <p:set>
                                      <p:cBhvr>
                                        <p:cTn id="109" dur="1" fill="hold">
                                          <p:stCondLst>
                                            <p:cond delay="0"/>
                                          </p:stCondLst>
                                        </p:cTn>
                                        <p:tgtEl>
                                          <p:spTgt spid="30"/>
                                        </p:tgtEl>
                                        <p:attrNameLst>
                                          <p:attrName>style.visibility</p:attrName>
                                        </p:attrNameLst>
                                      </p:cBhvr>
                                      <p:to>
                                        <p:strVal val="visible"/>
                                      </p:to>
                                    </p:set>
                                    <p:anim calcmode="lin" valueType="num">
                                      <p:cBhvr>
                                        <p:cTn id="110" dur="5000" fill="hold"/>
                                        <p:tgtEl>
                                          <p:spTgt spid="30"/>
                                        </p:tgtEl>
                                        <p:attrNameLst>
                                          <p:attrName>ppt_w</p:attrName>
                                        </p:attrNameLst>
                                      </p:cBhvr>
                                      <p:tavLst>
                                        <p:tav tm="0">
                                          <p:val>
                                            <p:strVal val="#ppt_w"/>
                                          </p:val>
                                        </p:tav>
                                        <p:tav tm="100000">
                                          <p:val>
                                            <p:strVal val="#ppt_w"/>
                                          </p:val>
                                        </p:tav>
                                      </p:tavLst>
                                    </p:anim>
                                    <p:anim calcmode="lin" valueType="num">
                                      <p:cBhvr>
                                        <p:cTn id="111" dur="5000" fill="hold"/>
                                        <p:tgtEl>
                                          <p:spTgt spid="30"/>
                                        </p:tgtEl>
                                        <p:attrNameLst>
                                          <p:attrName>ppt_h</p:attrName>
                                        </p:attrNameLst>
                                      </p:cBhvr>
                                      <p:tavLst>
                                        <p:tav tm="0" fmla="#ppt_h*sin(2.5*pi*$)">
                                          <p:val>
                                            <p:fltVal val="0"/>
                                          </p:val>
                                        </p:tav>
                                        <p:tav tm="100000">
                                          <p:val>
                                            <p:fltVal val="1"/>
                                          </p:val>
                                        </p:tav>
                                      </p:tavLst>
                                    </p:anim>
                                  </p:childTnLst>
                                </p:cTn>
                              </p:par>
                              <p:par>
                                <p:cTn id="112" presetID="19" presetClass="entr" presetSubtype="5" fill="hold" grpId="1" nodeType="withEffect">
                                  <p:stCondLst>
                                    <p:cond delay="0"/>
                                  </p:stCondLst>
                                  <p:childTnLst>
                                    <p:set>
                                      <p:cBhvr>
                                        <p:cTn id="113" dur="1" fill="hold">
                                          <p:stCondLst>
                                            <p:cond delay="0"/>
                                          </p:stCondLst>
                                        </p:cTn>
                                        <p:tgtEl>
                                          <p:spTgt spid="31"/>
                                        </p:tgtEl>
                                        <p:attrNameLst>
                                          <p:attrName>style.visibility</p:attrName>
                                        </p:attrNameLst>
                                      </p:cBhvr>
                                      <p:to>
                                        <p:strVal val="visible"/>
                                      </p:to>
                                    </p:set>
                                    <p:anim calcmode="lin" valueType="num">
                                      <p:cBhvr>
                                        <p:cTn id="114" dur="5000" fill="hold"/>
                                        <p:tgtEl>
                                          <p:spTgt spid="31"/>
                                        </p:tgtEl>
                                        <p:attrNameLst>
                                          <p:attrName>ppt_w</p:attrName>
                                        </p:attrNameLst>
                                      </p:cBhvr>
                                      <p:tavLst>
                                        <p:tav tm="0">
                                          <p:val>
                                            <p:strVal val="#ppt_w"/>
                                          </p:val>
                                        </p:tav>
                                        <p:tav tm="100000">
                                          <p:val>
                                            <p:strVal val="#ppt_w"/>
                                          </p:val>
                                        </p:tav>
                                      </p:tavLst>
                                    </p:anim>
                                    <p:anim calcmode="lin" valueType="num">
                                      <p:cBhvr>
                                        <p:cTn id="115" dur="5000" fill="hold"/>
                                        <p:tgtEl>
                                          <p:spTgt spid="31"/>
                                        </p:tgtEl>
                                        <p:attrNameLst>
                                          <p:attrName>ppt_h</p:attrName>
                                        </p:attrNameLst>
                                      </p:cBhvr>
                                      <p:tavLst>
                                        <p:tav tm="0" fmla="#ppt_h*sin(2.5*pi*$)">
                                          <p:val>
                                            <p:fltVal val="0"/>
                                          </p:val>
                                        </p:tav>
                                        <p:tav tm="100000">
                                          <p:val>
                                            <p:fltVal val="1"/>
                                          </p:val>
                                        </p:tav>
                                      </p:tavLst>
                                    </p:anim>
                                  </p:childTnLst>
                                </p:cTn>
                              </p:par>
                              <p:par>
                                <p:cTn id="116" presetID="19" presetClass="entr" presetSubtype="5" fill="hold" grpId="1" nodeType="withEffect">
                                  <p:stCondLst>
                                    <p:cond delay="0"/>
                                  </p:stCondLst>
                                  <p:childTnLst>
                                    <p:set>
                                      <p:cBhvr>
                                        <p:cTn id="117" dur="1" fill="hold">
                                          <p:stCondLst>
                                            <p:cond delay="0"/>
                                          </p:stCondLst>
                                        </p:cTn>
                                        <p:tgtEl>
                                          <p:spTgt spid="32"/>
                                        </p:tgtEl>
                                        <p:attrNameLst>
                                          <p:attrName>style.visibility</p:attrName>
                                        </p:attrNameLst>
                                      </p:cBhvr>
                                      <p:to>
                                        <p:strVal val="visible"/>
                                      </p:to>
                                    </p:set>
                                    <p:anim calcmode="lin" valueType="num">
                                      <p:cBhvr>
                                        <p:cTn id="118" dur="5000" fill="hold"/>
                                        <p:tgtEl>
                                          <p:spTgt spid="32"/>
                                        </p:tgtEl>
                                        <p:attrNameLst>
                                          <p:attrName>ppt_w</p:attrName>
                                        </p:attrNameLst>
                                      </p:cBhvr>
                                      <p:tavLst>
                                        <p:tav tm="0">
                                          <p:val>
                                            <p:strVal val="#ppt_w"/>
                                          </p:val>
                                        </p:tav>
                                        <p:tav tm="100000">
                                          <p:val>
                                            <p:strVal val="#ppt_w"/>
                                          </p:val>
                                        </p:tav>
                                      </p:tavLst>
                                    </p:anim>
                                    <p:anim calcmode="lin" valueType="num">
                                      <p:cBhvr>
                                        <p:cTn id="119" dur="5000" fill="hold"/>
                                        <p:tgtEl>
                                          <p:spTgt spid="32"/>
                                        </p:tgtEl>
                                        <p:attrNameLst>
                                          <p:attrName>ppt_h</p:attrName>
                                        </p:attrNameLst>
                                      </p:cBhvr>
                                      <p:tavLst>
                                        <p:tav tm="0" fmla="#ppt_h*sin(2.5*pi*$)">
                                          <p:val>
                                            <p:fltVal val="0"/>
                                          </p:val>
                                        </p:tav>
                                        <p:tav tm="100000">
                                          <p:val>
                                            <p:fltVal val="1"/>
                                          </p:val>
                                        </p:tav>
                                      </p:tavLst>
                                    </p:anim>
                                  </p:childTnLst>
                                </p:cTn>
                              </p:par>
                              <p:par>
                                <p:cTn id="120" presetID="19" presetClass="entr" presetSubtype="5" fill="hold" grpId="1" nodeType="withEffect">
                                  <p:stCondLst>
                                    <p:cond delay="0"/>
                                  </p:stCondLst>
                                  <p:childTnLst>
                                    <p:set>
                                      <p:cBhvr>
                                        <p:cTn id="121" dur="1" fill="hold">
                                          <p:stCondLst>
                                            <p:cond delay="0"/>
                                          </p:stCondLst>
                                        </p:cTn>
                                        <p:tgtEl>
                                          <p:spTgt spid="33"/>
                                        </p:tgtEl>
                                        <p:attrNameLst>
                                          <p:attrName>style.visibility</p:attrName>
                                        </p:attrNameLst>
                                      </p:cBhvr>
                                      <p:to>
                                        <p:strVal val="visible"/>
                                      </p:to>
                                    </p:set>
                                    <p:anim calcmode="lin" valueType="num">
                                      <p:cBhvr>
                                        <p:cTn id="122" dur="5000" fill="hold"/>
                                        <p:tgtEl>
                                          <p:spTgt spid="33"/>
                                        </p:tgtEl>
                                        <p:attrNameLst>
                                          <p:attrName>ppt_w</p:attrName>
                                        </p:attrNameLst>
                                      </p:cBhvr>
                                      <p:tavLst>
                                        <p:tav tm="0">
                                          <p:val>
                                            <p:strVal val="#ppt_w"/>
                                          </p:val>
                                        </p:tav>
                                        <p:tav tm="100000">
                                          <p:val>
                                            <p:strVal val="#ppt_w"/>
                                          </p:val>
                                        </p:tav>
                                      </p:tavLst>
                                    </p:anim>
                                    <p:anim calcmode="lin" valueType="num">
                                      <p:cBhvr>
                                        <p:cTn id="123" dur="5000" fill="hold"/>
                                        <p:tgtEl>
                                          <p:spTgt spid="33"/>
                                        </p:tgtEl>
                                        <p:attrNameLst>
                                          <p:attrName>ppt_h</p:attrName>
                                        </p:attrNameLst>
                                      </p:cBhvr>
                                      <p:tavLst>
                                        <p:tav tm="0" fmla="#ppt_h*sin(2.5*pi*$)">
                                          <p:val>
                                            <p:fltVal val="0"/>
                                          </p:val>
                                        </p:tav>
                                        <p:tav tm="100000">
                                          <p:val>
                                            <p:fltVal val="1"/>
                                          </p:val>
                                        </p:tav>
                                      </p:tavLst>
                                    </p:anim>
                                  </p:childTnLst>
                                </p:cTn>
                              </p:par>
                              <p:par>
                                <p:cTn id="124" presetID="19" presetClass="entr" presetSubtype="5" fill="hold" grpId="1" nodeType="withEffect">
                                  <p:stCondLst>
                                    <p:cond delay="0"/>
                                  </p:stCondLst>
                                  <p:childTnLst>
                                    <p:set>
                                      <p:cBhvr>
                                        <p:cTn id="125" dur="1" fill="hold">
                                          <p:stCondLst>
                                            <p:cond delay="0"/>
                                          </p:stCondLst>
                                        </p:cTn>
                                        <p:tgtEl>
                                          <p:spTgt spid="34"/>
                                        </p:tgtEl>
                                        <p:attrNameLst>
                                          <p:attrName>style.visibility</p:attrName>
                                        </p:attrNameLst>
                                      </p:cBhvr>
                                      <p:to>
                                        <p:strVal val="visible"/>
                                      </p:to>
                                    </p:set>
                                    <p:anim calcmode="lin" valueType="num">
                                      <p:cBhvr>
                                        <p:cTn id="126" dur="5000" fill="hold"/>
                                        <p:tgtEl>
                                          <p:spTgt spid="34"/>
                                        </p:tgtEl>
                                        <p:attrNameLst>
                                          <p:attrName>ppt_w</p:attrName>
                                        </p:attrNameLst>
                                      </p:cBhvr>
                                      <p:tavLst>
                                        <p:tav tm="0">
                                          <p:val>
                                            <p:strVal val="#ppt_w"/>
                                          </p:val>
                                        </p:tav>
                                        <p:tav tm="100000">
                                          <p:val>
                                            <p:strVal val="#ppt_w"/>
                                          </p:val>
                                        </p:tav>
                                      </p:tavLst>
                                    </p:anim>
                                    <p:anim calcmode="lin" valueType="num">
                                      <p:cBhvr>
                                        <p:cTn id="127" dur="5000" fill="hold"/>
                                        <p:tgtEl>
                                          <p:spTgt spid="34"/>
                                        </p:tgtEl>
                                        <p:attrNameLst>
                                          <p:attrName>ppt_h</p:attrName>
                                        </p:attrNameLst>
                                      </p:cBhvr>
                                      <p:tavLst>
                                        <p:tav tm="0" fmla="#ppt_h*sin(2.5*pi*$)">
                                          <p:val>
                                            <p:fltVal val="0"/>
                                          </p:val>
                                        </p:tav>
                                        <p:tav tm="100000">
                                          <p:val>
                                            <p:fltVal val="1"/>
                                          </p:val>
                                        </p:tav>
                                      </p:tavLst>
                                    </p:anim>
                                  </p:childTnLst>
                                </p:cTn>
                              </p:par>
                              <p:par>
                                <p:cTn id="128" presetID="19" presetClass="entr" presetSubtype="5" fill="hold" grpId="1" nodeType="withEffect">
                                  <p:stCondLst>
                                    <p:cond delay="0"/>
                                  </p:stCondLst>
                                  <p:childTnLst>
                                    <p:set>
                                      <p:cBhvr>
                                        <p:cTn id="129" dur="1" fill="hold">
                                          <p:stCondLst>
                                            <p:cond delay="0"/>
                                          </p:stCondLst>
                                        </p:cTn>
                                        <p:tgtEl>
                                          <p:spTgt spid="35"/>
                                        </p:tgtEl>
                                        <p:attrNameLst>
                                          <p:attrName>style.visibility</p:attrName>
                                        </p:attrNameLst>
                                      </p:cBhvr>
                                      <p:to>
                                        <p:strVal val="visible"/>
                                      </p:to>
                                    </p:set>
                                    <p:anim calcmode="lin" valueType="num">
                                      <p:cBhvr>
                                        <p:cTn id="130" dur="5000" fill="hold"/>
                                        <p:tgtEl>
                                          <p:spTgt spid="35"/>
                                        </p:tgtEl>
                                        <p:attrNameLst>
                                          <p:attrName>ppt_w</p:attrName>
                                        </p:attrNameLst>
                                      </p:cBhvr>
                                      <p:tavLst>
                                        <p:tav tm="0">
                                          <p:val>
                                            <p:strVal val="#ppt_w"/>
                                          </p:val>
                                        </p:tav>
                                        <p:tav tm="100000">
                                          <p:val>
                                            <p:strVal val="#ppt_w"/>
                                          </p:val>
                                        </p:tav>
                                      </p:tavLst>
                                    </p:anim>
                                    <p:anim calcmode="lin" valueType="num">
                                      <p:cBhvr>
                                        <p:cTn id="131" dur="5000" fill="hold"/>
                                        <p:tgtEl>
                                          <p:spTgt spid="35"/>
                                        </p:tgtEl>
                                        <p:attrNameLst>
                                          <p:attrName>ppt_h</p:attrName>
                                        </p:attrNameLst>
                                      </p:cBhvr>
                                      <p:tavLst>
                                        <p:tav tm="0" fmla="#ppt_h*sin(2.5*pi*$)">
                                          <p:val>
                                            <p:fltVal val="0"/>
                                          </p:val>
                                        </p:tav>
                                        <p:tav tm="100000">
                                          <p:val>
                                            <p:fltVal val="1"/>
                                          </p:val>
                                        </p:tav>
                                      </p:tavLst>
                                    </p:anim>
                                  </p:childTnLst>
                                </p:cTn>
                              </p:par>
                              <p:par>
                                <p:cTn id="132" presetID="19" presetClass="entr" presetSubtype="5" fill="hold" grpId="1" nodeType="withEffect">
                                  <p:stCondLst>
                                    <p:cond delay="0"/>
                                  </p:stCondLst>
                                  <p:childTnLst>
                                    <p:set>
                                      <p:cBhvr>
                                        <p:cTn id="133" dur="1" fill="hold">
                                          <p:stCondLst>
                                            <p:cond delay="0"/>
                                          </p:stCondLst>
                                        </p:cTn>
                                        <p:tgtEl>
                                          <p:spTgt spid="36"/>
                                        </p:tgtEl>
                                        <p:attrNameLst>
                                          <p:attrName>style.visibility</p:attrName>
                                        </p:attrNameLst>
                                      </p:cBhvr>
                                      <p:to>
                                        <p:strVal val="visible"/>
                                      </p:to>
                                    </p:set>
                                    <p:anim calcmode="lin" valueType="num">
                                      <p:cBhvr>
                                        <p:cTn id="134" dur="5000" fill="hold"/>
                                        <p:tgtEl>
                                          <p:spTgt spid="36"/>
                                        </p:tgtEl>
                                        <p:attrNameLst>
                                          <p:attrName>ppt_w</p:attrName>
                                        </p:attrNameLst>
                                      </p:cBhvr>
                                      <p:tavLst>
                                        <p:tav tm="0">
                                          <p:val>
                                            <p:strVal val="#ppt_w"/>
                                          </p:val>
                                        </p:tav>
                                        <p:tav tm="100000">
                                          <p:val>
                                            <p:strVal val="#ppt_w"/>
                                          </p:val>
                                        </p:tav>
                                      </p:tavLst>
                                    </p:anim>
                                    <p:anim calcmode="lin" valueType="num">
                                      <p:cBhvr>
                                        <p:cTn id="135" dur="5000" fill="hold"/>
                                        <p:tgtEl>
                                          <p:spTgt spid="36"/>
                                        </p:tgtEl>
                                        <p:attrNameLst>
                                          <p:attrName>ppt_h</p:attrName>
                                        </p:attrNameLst>
                                      </p:cBhvr>
                                      <p:tavLst>
                                        <p:tav tm="0" fmla="#ppt_h*sin(2.5*pi*$)">
                                          <p:val>
                                            <p:fltVal val="0"/>
                                          </p:val>
                                        </p:tav>
                                        <p:tav tm="100000">
                                          <p:val>
                                            <p:fltVal val="1"/>
                                          </p:val>
                                        </p:tav>
                                      </p:tavLst>
                                    </p:anim>
                                  </p:childTnLst>
                                </p:cTn>
                              </p:par>
                              <p:par>
                                <p:cTn id="136" presetID="19" presetClass="entr" presetSubtype="5" fill="hold" grpId="1" nodeType="withEffect">
                                  <p:stCondLst>
                                    <p:cond delay="0"/>
                                  </p:stCondLst>
                                  <p:childTnLst>
                                    <p:set>
                                      <p:cBhvr>
                                        <p:cTn id="137" dur="1" fill="hold">
                                          <p:stCondLst>
                                            <p:cond delay="0"/>
                                          </p:stCondLst>
                                        </p:cTn>
                                        <p:tgtEl>
                                          <p:spTgt spid="37"/>
                                        </p:tgtEl>
                                        <p:attrNameLst>
                                          <p:attrName>style.visibility</p:attrName>
                                        </p:attrNameLst>
                                      </p:cBhvr>
                                      <p:to>
                                        <p:strVal val="visible"/>
                                      </p:to>
                                    </p:set>
                                    <p:anim calcmode="lin" valueType="num">
                                      <p:cBhvr>
                                        <p:cTn id="138" dur="5000" fill="hold"/>
                                        <p:tgtEl>
                                          <p:spTgt spid="37"/>
                                        </p:tgtEl>
                                        <p:attrNameLst>
                                          <p:attrName>ppt_w</p:attrName>
                                        </p:attrNameLst>
                                      </p:cBhvr>
                                      <p:tavLst>
                                        <p:tav tm="0">
                                          <p:val>
                                            <p:strVal val="#ppt_w"/>
                                          </p:val>
                                        </p:tav>
                                        <p:tav tm="100000">
                                          <p:val>
                                            <p:strVal val="#ppt_w"/>
                                          </p:val>
                                        </p:tav>
                                      </p:tavLst>
                                    </p:anim>
                                    <p:anim calcmode="lin" valueType="num">
                                      <p:cBhvr>
                                        <p:cTn id="139" dur="5000" fill="hold"/>
                                        <p:tgtEl>
                                          <p:spTgt spid="37"/>
                                        </p:tgtEl>
                                        <p:attrNameLst>
                                          <p:attrName>ppt_h</p:attrName>
                                        </p:attrNameLst>
                                      </p:cBhvr>
                                      <p:tavLst>
                                        <p:tav tm="0" fmla="#ppt_h*sin(2.5*pi*$)">
                                          <p:val>
                                            <p:fltVal val="0"/>
                                          </p:val>
                                        </p:tav>
                                        <p:tav tm="100000">
                                          <p:val>
                                            <p:fltVal val="1"/>
                                          </p:val>
                                        </p:tav>
                                      </p:tavLst>
                                    </p:anim>
                                  </p:childTnLst>
                                </p:cTn>
                              </p:par>
                              <p:par>
                                <p:cTn id="140" presetID="19" presetClass="entr" presetSubtype="5" fill="hold" grpId="1" nodeType="withEffect">
                                  <p:stCondLst>
                                    <p:cond delay="0"/>
                                  </p:stCondLst>
                                  <p:childTnLst>
                                    <p:set>
                                      <p:cBhvr>
                                        <p:cTn id="141" dur="1" fill="hold">
                                          <p:stCondLst>
                                            <p:cond delay="0"/>
                                          </p:stCondLst>
                                        </p:cTn>
                                        <p:tgtEl>
                                          <p:spTgt spid="38"/>
                                        </p:tgtEl>
                                        <p:attrNameLst>
                                          <p:attrName>style.visibility</p:attrName>
                                        </p:attrNameLst>
                                      </p:cBhvr>
                                      <p:to>
                                        <p:strVal val="visible"/>
                                      </p:to>
                                    </p:set>
                                    <p:anim calcmode="lin" valueType="num">
                                      <p:cBhvr>
                                        <p:cTn id="142" dur="5000" fill="hold"/>
                                        <p:tgtEl>
                                          <p:spTgt spid="38"/>
                                        </p:tgtEl>
                                        <p:attrNameLst>
                                          <p:attrName>ppt_w</p:attrName>
                                        </p:attrNameLst>
                                      </p:cBhvr>
                                      <p:tavLst>
                                        <p:tav tm="0">
                                          <p:val>
                                            <p:strVal val="#ppt_w"/>
                                          </p:val>
                                        </p:tav>
                                        <p:tav tm="100000">
                                          <p:val>
                                            <p:strVal val="#ppt_w"/>
                                          </p:val>
                                        </p:tav>
                                      </p:tavLst>
                                    </p:anim>
                                    <p:anim calcmode="lin" valueType="num">
                                      <p:cBhvr>
                                        <p:cTn id="143" dur="5000" fill="hold"/>
                                        <p:tgtEl>
                                          <p:spTgt spid="38"/>
                                        </p:tgtEl>
                                        <p:attrNameLst>
                                          <p:attrName>ppt_h</p:attrName>
                                        </p:attrNameLst>
                                      </p:cBhvr>
                                      <p:tavLst>
                                        <p:tav tm="0" fmla="#ppt_h*sin(2.5*pi*$)">
                                          <p:val>
                                            <p:fltVal val="0"/>
                                          </p:val>
                                        </p:tav>
                                        <p:tav tm="100000">
                                          <p:val>
                                            <p:fltVal val="1"/>
                                          </p:val>
                                        </p:tav>
                                      </p:tavLst>
                                    </p:anim>
                                  </p:childTnLst>
                                </p:cTn>
                              </p:par>
                              <p:par>
                                <p:cTn id="144" presetID="19" presetClass="entr" presetSubtype="5" fill="hold" grpId="1" nodeType="withEffect">
                                  <p:stCondLst>
                                    <p:cond delay="0"/>
                                  </p:stCondLst>
                                  <p:childTnLst>
                                    <p:set>
                                      <p:cBhvr>
                                        <p:cTn id="145" dur="1" fill="hold">
                                          <p:stCondLst>
                                            <p:cond delay="0"/>
                                          </p:stCondLst>
                                        </p:cTn>
                                        <p:tgtEl>
                                          <p:spTgt spid="39"/>
                                        </p:tgtEl>
                                        <p:attrNameLst>
                                          <p:attrName>style.visibility</p:attrName>
                                        </p:attrNameLst>
                                      </p:cBhvr>
                                      <p:to>
                                        <p:strVal val="visible"/>
                                      </p:to>
                                    </p:set>
                                    <p:anim calcmode="lin" valueType="num">
                                      <p:cBhvr>
                                        <p:cTn id="146" dur="5000" fill="hold"/>
                                        <p:tgtEl>
                                          <p:spTgt spid="39"/>
                                        </p:tgtEl>
                                        <p:attrNameLst>
                                          <p:attrName>ppt_w</p:attrName>
                                        </p:attrNameLst>
                                      </p:cBhvr>
                                      <p:tavLst>
                                        <p:tav tm="0">
                                          <p:val>
                                            <p:strVal val="#ppt_w"/>
                                          </p:val>
                                        </p:tav>
                                        <p:tav tm="100000">
                                          <p:val>
                                            <p:strVal val="#ppt_w"/>
                                          </p:val>
                                        </p:tav>
                                      </p:tavLst>
                                    </p:anim>
                                    <p:anim calcmode="lin" valueType="num">
                                      <p:cBhvr>
                                        <p:cTn id="147" dur="5000" fill="hold"/>
                                        <p:tgtEl>
                                          <p:spTgt spid="39"/>
                                        </p:tgtEl>
                                        <p:attrNameLst>
                                          <p:attrName>ppt_h</p:attrName>
                                        </p:attrNameLst>
                                      </p:cBhvr>
                                      <p:tavLst>
                                        <p:tav tm="0" fmla="#ppt_h*sin(2.5*pi*$)">
                                          <p:val>
                                            <p:fltVal val="0"/>
                                          </p:val>
                                        </p:tav>
                                        <p:tav tm="100000">
                                          <p:val>
                                            <p:fltVal val="1"/>
                                          </p:val>
                                        </p:tav>
                                      </p:tavLst>
                                    </p:anim>
                                  </p:childTnLst>
                                </p:cTn>
                              </p:par>
                              <p:par>
                                <p:cTn id="148" presetID="19" presetClass="entr" presetSubtype="5" fill="hold" grpId="1" nodeType="withEffect">
                                  <p:stCondLst>
                                    <p:cond delay="0"/>
                                  </p:stCondLst>
                                  <p:childTnLst>
                                    <p:set>
                                      <p:cBhvr>
                                        <p:cTn id="149" dur="1" fill="hold">
                                          <p:stCondLst>
                                            <p:cond delay="0"/>
                                          </p:stCondLst>
                                        </p:cTn>
                                        <p:tgtEl>
                                          <p:spTgt spid="40"/>
                                        </p:tgtEl>
                                        <p:attrNameLst>
                                          <p:attrName>style.visibility</p:attrName>
                                        </p:attrNameLst>
                                      </p:cBhvr>
                                      <p:to>
                                        <p:strVal val="visible"/>
                                      </p:to>
                                    </p:set>
                                    <p:anim calcmode="lin" valueType="num">
                                      <p:cBhvr>
                                        <p:cTn id="150" dur="5000" fill="hold"/>
                                        <p:tgtEl>
                                          <p:spTgt spid="40"/>
                                        </p:tgtEl>
                                        <p:attrNameLst>
                                          <p:attrName>ppt_w</p:attrName>
                                        </p:attrNameLst>
                                      </p:cBhvr>
                                      <p:tavLst>
                                        <p:tav tm="0">
                                          <p:val>
                                            <p:strVal val="#ppt_w"/>
                                          </p:val>
                                        </p:tav>
                                        <p:tav tm="100000">
                                          <p:val>
                                            <p:strVal val="#ppt_w"/>
                                          </p:val>
                                        </p:tav>
                                      </p:tavLst>
                                    </p:anim>
                                    <p:anim calcmode="lin" valueType="num">
                                      <p:cBhvr>
                                        <p:cTn id="151" dur="5000" fill="hold"/>
                                        <p:tgtEl>
                                          <p:spTgt spid="40"/>
                                        </p:tgtEl>
                                        <p:attrNameLst>
                                          <p:attrName>ppt_h</p:attrName>
                                        </p:attrNameLst>
                                      </p:cBhvr>
                                      <p:tavLst>
                                        <p:tav tm="0" fmla="#ppt_h*sin(2.5*pi*$)">
                                          <p:val>
                                            <p:fltVal val="0"/>
                                          </p:val>
                                        </p:tav>
                                        <p:tav tm="100000">
                                          <p:val>
                                            <p:fltVal val="1"/>
                                          </p:val>
                                        </p:tav>
                                      </p:tavLst>
                                    </p:anim>
                                  </p:childTnLst>
                                </p:cTn>
                              </p:par>
                              <p:par>
                                <p:cTn id="152" presetID="19" presetClass="entr" presetSubtype="5" fill="hold" grpId="1" nodeType="withEffect">
                                  <p:stCondLst>
                                    <p:cond delay="0"/>
                                  </p:stCondLst>
                                  <p:childTnLst>
                                    <p:set>
                                      <p:cBhvr>
                                        <p:cTn id="153" dur="1" fill="hold">
                                          <p:stCondLst>
                                            <p:cond delay="0"/>
                                          </p:stCondLst>
                                        </p:cTn>
                                        <p:tgtEl>
                                          <p:spTgt spid="41"/>
                                        </p:tgtEl>
                                        <p:attrNameLst>
                                          <p:attrName>style.visibility</p:attrName>
                                        </p:attrNameLst>
                                      </p:cBhvr>
                                      <p:to>
                                        <p:strVal val="visible"/>
                                      </p:to>
                                    </p:set>
                                    <p:anim calcmode="lin" valueType="num">
                                      <p:cBhvr>
                                        <p:cTn id="154" dur="5000" fill="hold"/>
                                        <p:tgtEl>
                                          <p:spTgt spid="41"/>
                                        </p:tgtEl>
                                        <p:attrNameLst>
                                          <p:attrName>ppt_w</p:attrName>
                                        </p:attrNameLst>
                                      </p:cBhvr>
                                      <p:tavLst>
                                        <p:tav tm="0">
                                          <p:val>
                                            <p:strVal val="#ppt_w"/>
                                          </p:val>
                                        </p:tav>
                                        <p:tav tm="100000">
                                          <p:val>
                                            <p:strVal val="#ppt_w"/>
                                          </p:val>
                                        </p:tav>
                                      </p:tavLst>
                                    </p:anim>
                                    <p:anim calcmode="lin" valueType="num">
                                      <p:cBhvr>
                                        <p:cTn id="155" dur="5000" fill="hold"/>
                                        <p:tgtEl>
                                          <p:spTgt spid="41"/>
                                        </p:tgtEl>
                                        <p:attrNameLst>
                                          <p:attrName>ppt_h</p:attrName>
                                        </p:attrNameLst>
                                      </p:cBhvr>
                                      <p:tavLst>
                                        <p:tav tm="0" fmla="#ppt_h*sin(2.5*pi*$)">
                                          <p:val>
                                            <p:fltVal val="0"/>
                                          </p:val>
                                        </p:tav>
                                        <p:tav tm="100000">
                                          <p:val>
                                            <p:fltVal val="1"/>
                                          </p:val>
                                        </p:tav>
                                      </p:tavLst>
                                    </p:anim>
                                  </p:childTnLst>
                                </p:cTn>
                              </p:par>
                              <p:par>
                                <p:cTn id="156" presetID="19" presetClass="entr" presetSubtype="5" fill="hold" grpId="1" nodeType="withEffect">
                                  <p:stCondLst>
                                    <p:cond delay="0"/>
                                  </p:stCondLst>
                                  <p:childTnLst>
                                    <p:set>
                                      <p:cBhvr>
                                        <p:cTn id="157" dur="1" fill="hold">
                                          <p:stCondLst>
                                            <p:cond delay="0"/>
                                          </p:stCondLst>
                                        </p:cTn>
                                        <p:tgtEl>
                                          <p:spTgt spid="42"/>
                                        </p:tgtEl>
                                        <p:attrNameLst>
                                          <p:attrName>style.visibility</p:attrName>
                                        </p:attrNameLst>
                                      </p:cBhvr>
                                      <p:to>
                                        <p:strVal val="visible"/>
                                      </p:to>
                                    </p:set>
                                    <p:anim calcmode="lin" valueType="num">
                                      <p:cBhvr>
                                        <p:cTn id="158" dur="5000" fill="hold"/>
                                        <p:tgtEl>
                                          <p:spTgt spid="42"/>
                                        </p:tgtEl>
                                        <p:attrNameLst>
                                          <p:attrName>ppt_w</p:attrName>
                                        </p:attrNameLst>
                                      </p:cBhvr>
                                      <p:tavLst>
                                        <p:tav tm="0">
                                          <p:val>
                                            <p:strVal val="#ppt_w"/>
                                          </p:val>
                                        </p:tav>
                                        <p:tav tm="100000">
                                          <p:val>
                                            <p:strVal val="#ppt_w"/>
                                          </p:val>
                                        </p:tav>
                                      </p:tavLst>
                                    </p:anim>
                                    <p:anim calcmode="lin" valueType="num">
                                      <p:cBhvr>
                                        <p:cTn id="159" dur="5000" fill="hold"/>
                                        <p:tgtEl>
                                          <p:spTgt spid="42"/>
                                        </p:tgtEl>
                                        <p:attrNameLst>
                                          <p:attrName>ppt_h</p:attrName>
                                        </p:attrNameLst>
                                      </p:cBhvr>
                                      <p:tavLst>
                                        <p:tav tm="0" fmla="#ppt_h*sin(2.5*pi*$)">
                                          <p:val>
                                            <p:fltVal val="0"/>
                                          </p:val>
                                        </p:tav>
                                        <p:tav tm="100000">
                                          <p:val>
                                            <p:fltVal val="1"/>
                                          </p:val>
                                        </p:tav>
                                      </p:tavLst>
                                    </p:anim>
                                  </p:childTnLst>
                                </p:cTn>
                              </p:par>
                              <p:par>
                                <p:cTn id="160" presetID="19" presetClass="entr" presetSubtype="5" fill="hold" grpId="1" nodeType="withEffect">
                                  <p:stCondLst>
                                    <p:cond delay="0"/>
                                  </p:stCondLst>
                                  <p:childTnLst>
                                    <p:set>
                                      <p:cBhvr>
                                        <p:cTn id="161" dur="1" fill="hold">
                                          <p:stCondLst>
                                            <p:cond delay="0"/>
                                          </p:stCondLst>
                                        </p:cTn>
                                        <p:tgtEl>
                                          <p:spTgt spid="43"/>
                                        </p:tgtEl>
                                        <p:attrNameLst>
                                          <p:attrName>style.visibility</p:attrName>
                                        </p:attrNameLst>
                                      </p:cBhvr>
                                      <p:to>
                                        <p:strVal val="visible"/>
                                      </p:to>
                                    </p:set>
                                    <p:anim calcmode="lin" valueType="num">
                                      <p:cBhvr>
                                        <p:cTn id="162" dur="5000" fill="hold"/>
                                        <p:tgtEl>
                                          <p:spTgt spid="43"/>
                                        </p:tgtEl>
                                        <p:attrNameLst>
                                          <p:attrName>ppt_w</p:attrName>
                                        </p:attrNameLst>
                                      </p:cBhvr>
                                      <p:tavLst>
                                        <p:tav tm="0">
                                          <p:val>
                                            <p:strVal val="#ppt_w"/>
                                          </p:val>
                                        </p:tav>
                                        <p:tav tm="100000">
                                          <p:val>
                                            <p:strVal val="#ppt_w"/>
                                          </p:val>
                                        </p:tav>
                                      </p:tavLst>
                                    </p:anim>
                                    <p:anim calcmode="lin" valueType="num">
                                      <p:cBhvr>
                                        <p:cTn id="163" dur="5000" fill="hold"/>
                                        <p:tgtEl>
                                          <p:spTgt spid="43"/>
                                        </p:tgtEl>
                                        <p:attrNameLst>
                                          <p:attrName>ppt_h</p:attrName>
                                        </p:attrNameLst>
                                      </p:cBhvr>
                                      <p:tavLst>
                                        <p:tav tm="0" fmla="#ppt_h*sin(2.5*pi*$)">
                                          <p:val>
                                            <p:fltVal val="0"/>
                                          </p:val>
                                        </p:tav>
                                        <p:tav tm="100000">
                                          <p:val>
                                            <p:fltVal val="1"/>
                                          </p:val>
                                        </p:tav>
                                      </p:tavLst>
                                    </p:anim>
                                  </p:childTnLst>
                                </p:cTn>
                              </p:par>
                              <p:par>
                                <p:cTn id="164" presetID="19" presetClass="entr" presetSubtype="5" fill="hold" grpId="1" nodeType="withEffect">
                                  <p:stCondLst>
                                    <p:cond delay="0"/>
                                  </p:stCondLst>
                                  <p:childTnLst>
                                    <p:set>
                                      <p:cBhvr>
                                        <p:cTn id="165" dur="1" fill="hold">
                                          <p:stCondLst>
                                            <p:cond delay="0"/>
                                          </p:stCondLst>
                                        </p:cTn>
                                        <p:tgtEl>
                                          <p:spTgt spid="44"/>
                                        </p:tgtEl>
                                        <p:attrNameLst>
                                          <p:attrName>style.visibility</p:attrName>
                                        </p:attrNameLst>
                                      </p:cBhvr>
                                      <p:to>
                                        <p:strVal val="visible"/>
                                      </p:to>
                                    </p:set>
                                    <p:anim calcmode="lin" valueType="num">
                                      <p:cBhvr>
                                        <p:cTn id="166" dur="5000" fill="hold"/>
                                        <p:tgtEl>
                                          <p:spTgt spid="44"/>
                                        </p:tgtEl>
                                        <p:attrNameLst>
                                          <p:attrName>ppt_w</p:attrName>
                                        </p:attrNameLst>
                                      </p:cBhvr>
                                      <p:tavLst>
                                        <p:tav tm="0">
                                          <p:val>
                                            <p:strVal val="#ppt_w"/>
                                          </p:val>
                                        </p:tav>
                                        <p:tav tm="100000">
                                          <p:val>
                                            <p:strVal val="#ppt_w"/>
                                          </p:val>
                                        </p:tav>
                                      </p:tavLst>
                                    </p:anim>
                                    <p:anim calcmode="lin" valueType="num">
                                      <p:cBhvr>
                                        <p:cTn id="167" dur="5000" fill="hold"/>
                                        <p:tgtEl>
                                          <p:spTgt spid="44"/>
                                        </p:tgtEl>
                                        <p:attrNameLst>
                                          <p:attrName>ppt_h</p:attrName>
                                        </p:attrNameLst>
                                      </p:cBhvr>
                                      <p:tavLst>
                                        <p:tav tm="0" fmla="#ppt_h*sin(2.5*pi*$)">
                                          <p:val>
                                            <p:fltVal val="0"/>
                                          </p:val>
                                        </p:tav>
                                        <p:tav tm="100000">
                                          <p:val>
                                            <p:fltVal val="1"/>
                                          </p:val>
                                        </p:tav>
                                      </p:tavLst>
                                    </p:anim>
                                  </p:childTnLst>
                                </p:cTn>
                              </p:par>
                              <p:par>
                                <p:cTn id="168" presetID="19" presetClass="entr" presetSubtype="5" fill="hold" grpId="1" nodeType="withEffect">
                                  <p:stCondLst>
                                    <p:cond delay="0"/>
                                  </p:stCondLst>
                                  <p:childTnLst>
                                    <p:set>
                                      <p:cBhvr>
                                        <p:cTn id="169" dur="1" fill="hold">
                                          <p:stCondLst>
                                            <p:cond delay="0"/>
                                          </p:stCondLst>
                                        </p:cTn>
                                        <p:tgtEl>
                                          <p:spTgt spid="45"/>
                                        </p:tgtEl>
                                        <p:attrNameLst>
                                          <p:attrName>style.visibility</p:attrName>
                                        </p:attrNameLst>
                                      </p:cBhvr>
                                      <p:to>
                                        <p:strVal val="visible"/>
                                      </p:to>
                                    </p:set>
                                    <p:anim calcmode="lin" valueType="num">
                                      <p:cBhvr>
                                        <p:cTn id="170" dur="5000" fill="hold"/>
                                        <p:tgtEl>
                                          <p:spTgt spid="45"/>
                                        </p:tgtEl>
                                        <p:attrNameLst>
                                          <p:attrName>ppt_w</p:attrName>
                                        </p:attrNameLst>
                                      </p:cBhvr>
                                      <p:tavLst>
                                        <p:tav tm="0">
                                          <p:val>
                                            <p:strVal val="#ppt_w"/>
                                          </p:val>
                                        </p:tav>
                                        <p:tav tm="100000">
                                          <p:val>
                                            <p:strVal val="#ppt_w"/>
                                          </p:val>
                                        </p:tav>
                                      </p:tavLst>
                                    </p:anim>
                                    <p:anim calcmode="lin" valueType="num">
                                      <p:cBhvr>
                                        <p:cTn id="171" dur="5000" fill="hold"/>
                                        <p:tgtEl>
                                          <p:spTgt spid="45"/>
                                        </p:tgtEl>
                                        <p:attrNameLst>
                                          <p:attrName>ppt_h</p:attrName>
                                        </p:attrNameLst>
                                      </p:cBhvr>
                                      <p:tavLst>
                                        <p:tav tm="0" fmla="#ppt_h*sin(2.5*pi*$)">
                                          <p:val>
                                            <p:fltVal val="0"/>
                                          </p:val>
                                        </p:tav>
                                        <p:tav tm="100000">
                                          <p:val>
                                            <p:fltVal val="1"/>
                                          </p:val>
                                        </p:tav>
                                      </p:tavLst>
                                    </p:anim>
                                  </p:childTnLst>
                                </p:cTn>
                              </p:par>
                              <p:par>
                                <p:cTn id="172" presetID="19" presetClass="entr" presetSubtype="5" fill="hold" grpId="1" nodeType="withEffect">
                                  <p:stCondLst>
                                    <p:cond delay="0"/>
                                  </p:stCondLst>
                                  <p:childTnLst>
                                    <p:set>
                                      <p:cBhvr>
                                        <p:cTn id="173" dur="1" fill="hold">
                                          <p:stCondLst>
                                            <p:cond delay="0"/>
                                          </p:stCondLst>
                                        </p:cTn>
                                        <p:tgtEl>
                                          <p:spTgt spid="46"/>
                                        </p:tgtEl>
                                        <p:attrNameLst>
                                          <p:attrName>style.visibility</p:attrName>
                                        </p:attrNameLst>
                                      </p:cBhvr>
                                      <p:to>
                                        <p:strVal val="visible"/>
                                      </p:to>
                                    </p:set>
                                    <p:anim calcmode="lin" valueType="num">
                                      <p:cBhvr>
                                        <p:cTn id="174" dur="5000" fill="hold"/>
                                        <p:tgtEl>
                                          <p:spTgt spid="46"/>
                                        </p:tgtEl>
                                        <p:attrNameLst>
                                          <p:attrName>ppt_w</p:attrName>
                                        </p:attrNameLst>
                                      </p:cBhvr>
                                      <p:tavLst>
                                        <p:tav tm="0">
                                          <p:val>
                                            <p:strVal val="#ppt_w"/>
                                          </p:val>
                                        </p:tav>
                                        <p:tav tm="100000">
                                          <p:val>
                                            <p:strVal val="#ppt_w"/>
                                          </p:val>
                                        </p:tav>
                                      </p:tavLst>
                                    </p:anim>
                                    <p:anim calcmode="lin" valueType="num">
                                      <p:cBhvr>
                                        <p:cTn id="175" dur="5000" fill="hold"/>
                                        <p:tgtEl>
                                          <p:spTgt spid="46"/>
                                        </p:tgtEl>
                                        <p:attrNameLst>
                                          <p:attrName>ppt_h</p:attrName>
                                        </p:attrNameLst>
                                      </p:cBhvr>
                                      <p:tavLst>
                                        <p:tav tm="0" fmla="#ppt_h*sin(2.5*pi*$)">
                                          <p:val>
                                            <p:fltVal val="0"/>
                                          </p:val>
                                        </p:tav>
                                        <p:tav tm="100000">
                                          <p:val>
                                            <p:fltVal val="1"/>
                                          </p:val>
                                        </p:tav>
                                      </p:tavLst>
                                    </p:anim>
                                  </p:childTnLst>
                                </p:cTn>
                              </p:par>
                              <p:par>
                                <p:cTn id="176" presetID="19" presetClass="entr" presetSubtype="5" fill="hold" grpId="1" nodeType="withEffect">
                                  <p:stCondLst>
                                    <p:cond delay="0"/>
                                  </p:stCondLst>
                                  <p:childTnLst>
                                    <p:set>
                                      <p:cBhvr>
                                        <p:cTn id="177" dur="1" fill="hold">
                                          <p:stCondLst>
                                            <p:cond delay="0"/>
                                          </p:stCondLst>
                                        </p:cTn>
                                        <p:tgtEl>
                                          <p:spTgt spid="47"/>
                                        </p:tgtEl>
                                        <p:attrNameLst>
                                          <p:attrName>style.visibility</p:attrName>
                                        </p:attrNameLst>
                                      </p:cBhvr>
                                      <p:to>
                                        <p:strVal val="visible"/>
                                      </p:to>
                                    </p:set>
                                    <p:anim calcmode="lin" valueType="num">
                                      <p:cBhvr>
                                        <p:cTn id="178" dur="5000" fill="hold"/>
                                        <p:tgtEl>
                                          <p:spTgt spid="47"/>
                                        </p:tgtEl>
                                        <p:attrNameLst>
                                          <p:attrName>ppt_w</p:attrName>
                                        </p:attrNameLst>
                                      </p:cBhvr>
                                      <p:tavLst>
                                        <p:tav tm="0">
                                          <p:val>
                                            <p:strVal val="#ppt_w"/>
                                          </p:val>
                                        </p:tav>
                                        <p:tav tm="100000">
                                          <p:val>
                                            <p:strVal val="#ppt_w"/>
                                          </p:val>
                                        </p:tav>
                                      </p:tavLst>
                                    </p:anim>
                                    <p:anim calcmode="lin" valueType="num">
                                      <p:cBhvr>
                                        <p:cTn id="179" dur="5000" fill="hold"/>
                                        <p:tgtEl>
                                          <p:spTgt spid="47"/>
                                        </p:tgtEl>
                                        <p:attrNameLst>
                                          <p:attrName>ppt_h</p:attrName>
                                        </p:attrNameLst>
                                      </p:cBhvr>
                                      <p:tavLst>
                                        <p:tav tm="0" fmla="#ppt_h*sin(2.5*pi*$)">
                                          <p:val>
                                            <p:fltVal val="0"/>
                                          </p:val>
                                        </p:tav>
                                        <p:tav tm="100000">
                                          <p:val>
                                            <p:fltVal val="1"/>
                                          </p:val>
                                        </p:tav>
                                      </p:tavLst>
                                    </p:anim>
                                  </p:childTnLst>
                                </p:cTn>
                              </p:par>
                              <p:par>
                                <p:cTn id="180" presetID="19" presetClass="entr" presetSubtype="5" fill="hold" grpId="1" nodeType="withEffect">
                                  <p:stCondLst>
                                    <p:cond delay="0"/>
                                  </p:stCondLst>
                                  <p:childTnLst>
                                    <p:set>
                                      <p:cBhvr>
                                        <p:cTn id="181" dur="1" fill="hold">
                                          <p:stCondLst>
                                            <p:cond delay="0"/>
                                          </p:stCondLst>
                                        </p:cTn>
                                        <p:tgtEl>
                                          <p:spTgt spid="48"/>
                                        </p:tgtEl>
                                        <p:attrNameLst>
                                          <p:attrName>style.visibility</p:attrName>
                                        </p:attrNameLst>
                                      </p:cBhvr>
                                      <p:to>
                                        <p:strVal val="visible"/>
                                      </p:to>
                                    </p:set>
                                    <p:anim calcmode="lin" valueType="num">
                                      <p:cBhvr>
                                        <p:cTn id="182" dur="5000" fill="hold"/>
                                        <p:tgtEl>
                                          <p:spTgt spid="48"/>
                                        </p:tgtEl>
                                        <p:attrNameLst>
                                          <p:attrName>ppt_w</p:attrName>
                                        </p:attrNameLst>
                                      </p:cBhvr>
                                      <p:tavLst>
                                        <p:tav tm="0">
                                          <p:val>
                                            <p:strVal val="#ppt_w"/>
                                          </p:val>
                                        </p:tav>
                                        <p:tav tm="100000">
                                          <p:val>
                                            <p:strVal val="#ppt_w"/>
                                          </p:val>
                                        </p:tav>
                                      </p:tavLst>
                                    </p:anim>
                                    <p:anim calcmode="lin" valueType="num">
                                      <p:cBhvr>
                                        <p:cTn id="183" dur="5000" fill="hold"/>
                                        <p:tgtEl>
                                          <p:spTgt spid="48"/>
                                        </p:tgtEl>
                                        <p:attrNameLst>
                                          <p:attrName>ppt_h</p:attrName>
                                        </p:attrNameLst>
                                      </p:cBhvr>
                                      <p:tavLst>
                                        <p:tav tm="0" fmla="#ppt_h*sin(2.5*pi*$)">
                                          <p:val>
                                            <p:fltVal val="0"/>
                                          </p:val>
                                        </p:tav>
                                        <p:tav tm="100000">
                                          <p:val>
                                            <p:fltVal val="1"/>
                                          </p:val>
                                        </p:tav>
                                      </p:tavLst>
                                    </p:anim>
                                  </p:childTnLst>
                                </p:cTn>
                              </p:par>
                              <p:par>
                                <p:cTn id="184" presetID="19" presetClass="entr" presetSubtype="5" fill="hold" grpId="1" nodeType="withEffect">
                                  <p:stCondLst>
                                    <p:cond delay="0"/>
                                  </p:stCondLst>
                                  <p:childTnLst>
                                    <p:set>
                                      <p:cBhvr>
                                        <p:cTn id="185" dur="1" fill="hold">
                                          <p:stCondLst>
                                            <p:cond delay="0"/>
                                          </p:stCondLst>
                                        </p:cTn>
                                        <p:tgtEl>
                                          <p:spTgt spid="49"/>
                                        </p:tgtEl>
                                        <p:attrNameLst>
                                          <p:attrName>style.visibility</p:attrName>
                                        </p:attrNameLst>
                                      </p:cBhvr>
                                      <p:to>
                                        <p:strVal val="visible"/>
                                      </p:to>
                                    </p:set>
                                    <p:anim calcmode="lin" valueType="num">
                                      <p:cBhvr>
                                        <p:cTn id="186" dur="5000" fill="hold"/>
                                        <p:tgtEl>
                                          <p:spTgt spid="49"/>
                                        </p:tgtEl>
                                        <p:attrNameLst>
                                          <p:attrName>ppt_w</p:attrName>
                                        </p:attrNameLst>
                                      </p:cBhvr>
                                      <p:tavLst>
                                        <p:tav tm="0">
                                          <p:val>
                                            <p:strVal val="#ppt_w"/>
                                          </p:val>
                                        </p:tav>
                                        <p:tav tm="100000">
                                          <p:val>
                                            <p:strVal val="#ppt_w"/>
                                          </p:val>
                                        </p:tav>
                                      </p:tavLst>
                                    </p:anim>
                                    <p:anim calcmode="lin" valueType="num">
                                      <p:cBhvr>
                                        <p:cTn id="187" dur="5000" fill="hold"/>
                                        <p:tgtEl>
                                          <p:spTgt spid="49"/>
                                        </p:tgtEl>
                                        <p:attrNameLst>
                                          <p:attrName>ppt_h</p:attrName>
                                        </p:attrNameLst>
                                      </p:cBhvr>
                                      <p:tavLst>
                                        <p:tav tm="0" fmla="#ppt_h*sin(2.5*pi*$)">
                                          <p:val>
                                            <p:fltVal val="0"/>
                                          </p:val>
                                        </p:tav>
                                        <p:tav tm="100000">
                                          <p:val>
                                            <p:fltVal val="1"/>
                                          </p:val>
                                        </p:tav>
                                      </p:tavLst>
                                    </p:anim>
                                  </p:childTnLst>
                                </p:cTn>
                              </p:par>
                              <p:par>
                                <p:cTn id="188" presetID="19" presetClass="entr" presetSubtype="5" fill="hold" grpId="1" nodeType="withEffect">
                                  <p:stCondLst>
                                    <p:cond delay="0"/>
                                  </p:stCondLst>
                                  <p:childTnLst>
                                    <p:set>
                                      <p:cBhvr>
                                        <p:cTn id="189" dur="1" fill="hold">
                                          <p:stCondLst>
                                            <p:cond delay="0"/>
                                          </p:stCondLst>
                                        </p:cTn>
                                        <p:tgtEl>
                                          <p:spTgt spid="50"/>
                                        </p:tgtEl>
                                        <p:attrNameLst>
                                          <p:attrName>style.visibility</p:attrName>
                                        </p:attrNameLst>
                                      </p:cBhvr>
                                      <p:to>
                                        <p:strVal val="visible"/>
                                      </p:to>
                                    </p:set>
                                    <p:anim calcmode="lin" valueType="num">
                                      <p:cBhvr>
                                        <p:cTn id="190" dur="5000" fill="hold"/>
                                        <p:tgtEl>
                                          <p:spTgt spid="50"/>
                                        </p:tgtEl>
                                        <p:attrNameLst>
                                          <p:attrName>ppt_w</p:attrName>
                                        </p:attrNameLst>
                                      </p:cBhvr>
                                      <p:tavLst>
                                        <p:tav tm="0">
                                          <p:val>
                                            <p:strVal val="#ppt_w"/>
                                          </p:val>
                                        </p:tav>
                                        <p:tav tm="100000">
                                          <p:val>
                                            <p:strVal val="#ppt_w"/>
                                          </p:val>
                                        </p:tav>
                                      </p:tavLst>
                                    </p:anim>
                                    <p:anim calcmode="lin" valueType="num">
                                      <p:cBhvr>
                                        <p:cTn id="191" dur="5000" fill="hold"/>
                                        <p:tgtEl>
                                          <p:spTgt spid="50"/>
                                        </p:tgtEl>
                                        <p:attrNameLst>
                                          <p:attrName>ppt_h</p:attrName>
                                        </p:attrNameLst>
                                      </p:cBhvr>
                                      <p:tavLst>
                                        <p:tav tm="0" fmla="#ppt_h*sin(2.5*pi*$)">
                                          <p:val>
                                            <p:fltVal val="0"/>
                                          </p:val>
                                        </p:tav>
                                        <p:tav tm="100000">
                                          <p:val>
                                            <p:fltVal val="1"/>
                                          </p:val>
                                        </p:tav>
                                      </p:tavLst>
                                    </p:anim>
                                  </p:childTnLst>
                                </p:cTn>
                              </p:par>
                              <p:par>
                                <p:cTn id="192" presetID="19" presetClass="entr" presetSubtype="5" fill="hold" grpId="1" nodeType="withEffect">
                                  <p:stCondLst>
                                    <p:cond delay="0"/>
                                  </p:stCondLst>
                                  <p:childTnLst>
                                    <p:set>
                                      <p:cBhvr>
                                        <p:cTn id="193" dur="1" fill="hold">
                                          <p:stCondLst>
                                            <p:cond delay="0"/>
                                          </p:stCondLst>
                                        </p:cTn>
                                        <p:tgtEl>
                                          <p:spTgt spid="51"/>
                                        </p:tgtEl>
                                        <p:attrNameLst>
                                          <p:attrName>style.visibility</p:attrName>
                                        </p:attrNameLst>
                                      </p:cBhvr>
                                      <p:to>
                                        <p:strVal val="visible"/>
                                      </p:to>
                                    </p:set>
                                    <p:anim calcmode="lin" valueType="num">
                                      <p:cBhvr>
                                        <p:cTn id="194" dur="5000" fill="hold"/>
                                        <p:tgtEl>
                                          <p:spTgt spid="51"/>
                                        </p:tgtEl>
                                        <p:attrNameLst>
                                          <p:attrName>ppt_w</p:attrName>
                                        </p:attrNameLst>
                                      </p:cBhvr>
                                      <p:tavLst>
                                        <p:tav tm="0">
                                          <p:val>
                                            <p:strVal val="#ppt_w"/>
                                          </p:val>
                                        </p:tav>
                                        <p:tav tm="100000">
                                          <p:val>
                                            <p:strVal val="#ppt_w"/>
                                          </p:val>
                                        </p:tav>
                                      </p:tavLst>
                                    </p:anim>
                                    <p:anim calcmode="lin" valueType="num">
                                      <p:cBhvr>
                                        <p:cTn id="195" dur="5000" fill="hold"/>
                                        <p:tgtEl>
                                          <p:spTgt spid="51"/>
                                        </p:tgtEl>
                                        <p:attrNameLst>
                                          <p:attrName>ppt_h</p:attrName>
                                        </p:attrNameLst>
                                      </p:cBhvr>
                                      <p:tavLst>
                                        <p:tav tm="0" fmla="#ppt_h*sin(2.5*pi*$)">
                                          <p:val>
                                            <p:fltVal val="0"/>
                                          </p:val>
                                        </p:tav>
                                        <p:tav tm="100000">
                                          <p:val>
                                            <p:fltVal val="1"/>
                                          </p:val>
                                        </p:tav>
                                      </p:tavLst>
                                    </p:anim>
                                  </p:childTnLst>
                                </p:cTn>
                              </p:par>
                              <p:par>
                                <p:cTn id="196" presetID="19" presetClass="entr" presetSubtype="5" fill="hold" grpId="1" nodeType="withEffect">
                                  <p:stCondLst>
                                    <p:cond delay="0"/>
                                  </p:stCondLst>
                                  <p:childTnLst>
                                    <p:set>
                                      <p:cBhvr>
                                        <p:cTn id="197" dur="1" fill="hold">
                                          <p:stCondLst>
                                            <p:cond delay="0"/>
                                          </p:stCondLst>
                                        </p:cTn>
                                        <p:tgtEl>
                                          <p:spTgt spid="52"/>
                                        </p:tgtEl>
                                        <p:attrNameLst>
                                          <p:attrName>style.visibility</p:attrName>
                                        </p:attrNameLst>
                                      </p:cBhvr>
                                      <p:to>
                                        <p:strVal val="visible"/>
                                      </p:to>
                                    </p:set>
                                    <p:anim calcmode="lin" valueType="num">
                                      <p:cBhvr>
                                        <p:cTn id="198" dur="5000" fill="hold"/>
                                        <p:tgtEl>
                                          <p:spTgt spid="52"/>
                                        </p:tgtEl>
                                        <p:attrNameLst>
                                          <p:attrName>ppt_w</p:attrName>
                                        </p:attrNameLst>
                                      </p:cBhvr>
                                      <p:tavLst>
                                        <p:tav tm="0">
                                          <p:val>
                                            <p:strVal val="#ppt_w"/>
                                          </p:val>
                                        </p:tav>
                                        <p:tav tm="100000">
                                          <p:val>
                                            <p:strVal val="#ppt_w"/>
                                          </p:val>
                                        </p:tav>
                                      </p:tavLst>
                                    </p:anim>
                                    <p:anim calcmode="lin" valueType="num">
                                      <p:cBhvr>
                                        <p:cTn id="199" dur="5000" fill="hold"/>
                                        <p:tgtEl>
                                          <p:spTgt spid="52"/>
                                        </p:tgtEl>
                                        <p:attrNameLst>
                                          <p:attrName>ppt_h</p:attrName>
                                        </p:attrNameLst>
                                      </p:cBhvr>
                                      <p:tavLst>
                                        <p:tav tm="0" fmla="#ppt_h*sin(2.5*pi*$)">
                                          <p:val>
                                            <p:fltVal val="0"/>
                                          </p:val>
                                        </p:tav>
                                        <p:tav tm="100000">
                                          <p:val>
                                            <p:fltVal val="1"/>
                                          </p:val>
                                        </p:tav>
                                      </p:tavLst>
                                    </p:anim>
                                  </p:childTnLst>
                                </p:cTn>
                              </p:par>
                              <p:par>
                                <p:cTn id="200" presetID="2" presetClass="exit" presetSubtype="2" fill="hold" grpId="2" nodeType="withEffect">
                                  <p:stCondLst>
                                    <p:cond delay="0"/>
                                  </p:stCondLst>
                                  <p:childTnLst>
                                    <p:anim calcmode="lin" valueType="num">
                                      <p:cBhvr additive="base">
                                        <p:cTn id="201" dur="5000"/>
                                        <p:tgtEl>
                                          <p:spTgt spid="29"/>
                                        </p:tgtEl>
                                        <p:attrNameLst>
                                          <p:attrName>ppt_x</p:attrName>
                                        </p:attrNameLst>
                                      </p:cBhvr>
                                      <p:tavLst>
                                        <p:tav tm="0">
                                          <p:val>
                                            <p:strVal val="ppt_x"/>
                                          </p:val>
                                        </p:tav>
                                        <p:tav tm="100000">
                                          <p:val>
                                            <p:strVal val="1+ppt_w/2"/>
                                          </p:val>
                                        </p:tav>
                                      </p:tavLst>
                                    </p:anim>
                                    <p:anim calcmode="lin" valueType="num">
                                      <p:cBhvr additive="base">
                                        <p:cTn id="202" dur="5000"/>
                                        <p:tgtEl>
                                          <p:spTgt spid="29"/>
                                        </p:tgtEl>
                                        <p:attrNameLst>
                                          <p:attrName>ppt_y</p:attrName>
                                        </p:attrNameLst>
                                      </p:cBhvr>
                                      <p:tavLst>
                                        <p:tav tm="0">
                                          <p:val>
                                            <p:strVal val="ppt_y"/>
                                          </p:val>
                                        </p:tav>
                                        <p:tav tm="100000">
                                          <p:val>
                                            <p:strVal val="ppt_y"/>
                                          </p:val>
                                        </p:tav>
                                      </p:tavLst>
                                    </p:anim>
                                    <p:set>
                                      <p:cBhvr>
                                        <p:cTn id="203" dur="1" fill="hold">
                                          <p:stCondLst>
                                            <p:cond delay="4999"/>
                                          </p:stCondLst>
                                        </p:cTn>
                                        <p:tgtEl>
                                          <p:spTgt spid="29"/>
                                        </p:tgtEl>
                                        <p:attrNameLst>
                                          <p:attrName>style.visibility</p:attrName>
                                        </p:attrNameLst>
                                      </p:cBhvr>
                                      <p:to>
                                        <p:strVal val="hidden"/>
                                      </p:to>
                                    </p:set>
                                  </p:childTnLst>
                                </p:cTn>
                              </p:par>
                              <p:par>
                                <p:cTn id="204" presetID="2" presetClass="exit" presetSubtype="2" fill="hold" grpId="2" nodeType="withEffect">
                                  <p:stCondLst>
                                    <p:cond delay="0"/>
                                  </p:stCondLst>
                                  <p:childTnLst>
                                    <p:anim calcmode="lin" valueType="num">
                                      <p:cBhvr additive="base">
                                        <p:cTn id="205" dur="5000"/>
                                        <p:tgtEl>
                                          <p:spTgt spid="31"/>
                                        </p:tgtEl>
                                        <p:attrNameLst>
                                          <p:attrName>ppt_x</p:attrName>
                                        </p:attrNameLst>
                                      </p:cBhvr>
                                      <p:tavLst>
                                        <p:tav tm="0">
                                          <p:val>
                                            <p:strVal val="ppt_x"/>
                                          </p:val>
                                        </p:tav>
                                        <p:tav tm="100000">
                                          <p:val>
                                            <p:strVal val="1+ppt_w/2"/>
                                          </p:val>
                                        </p:tav>
                                      </p:tavLst>
                                    </p:anim>
                                    <p:anim calcmode="lin" valueType="num">
                                      <p:cBhvr additive="base">
                                        <p:cTn id="206" dur="5000"/>
                                        <p:tgtEl>
                                          <p:spTgt spid="31"/>
                                        </p:tgtEl>
                                        <p:attrNameLst>
                                          <p:attrName>ppt_y</p:attrName>
                                        </p:attrNameLst>
                                      </p:cBhvr>
                                      <p:tavLst>
                                        <p:tav tm="0">
                                          <p:val>
                                            <p:strVal val="ppt_y"/>
                                          </p:val>
                                        </p:tav>
                                        <p:tav tm="100000">
                                          <p:val>
                                            <p:strVal val="ppt_y"/>
                                          </p:val>
                                        </p:tav>
                                      </p:tavLst>
                                    </p:anim>
                                    <p:set>
                                      <p:cBhvr>
                                        <p:cTn id="207" dur="1" fill="hold">
                                          <p:stCondLst>
                                            <p:cond delay="4999"/>
                                          </p:stCondLst>
                                        </p:cTn>
                                        <p:tgtEl>
                                          <p:spTgt spid="31"/>
                                        </p:tgtEl>
                                        <p:attrNameLst>
                                          <p:attrName>style.visibility</p:attrName>
                                        </p:attrNameLst>
                                      </p:cBhvr>
                                      <p:to>
                                        <p:strVal val="hidden"/>
                                      </p:to>
                                    </p:set>
                                  </p:childTnLst>
                                </p:cTn>
                              </p:par>
                              <p:par>
                                <p:cTn id="208" presetID="2" presetClass="exit" presetSubtype="2" fill="hold" grpId="2" nodeType="withEffect">
                                  <p:stCondLst>
                                    <p:cond delay="0"/>
                                  </p:stCondLst>
                                  <p:childTnLst>
                                    <p:anim calcmode="lin" valueType="num">
                                      <p:cBhvr additive="base">
                                        <p:cTn id="209" dur="5000"/>
                                        <p:tgtEl>
                                          <p:spTgt spid="33"/>
                                        </p:tgtEl>
                                        <p:attrNameLst>
                                          <p:attrName>ppt_x</p:attrName>
                                        </p:attrNameLst>
                                      </p:cBhvr>
                                      <p:tavLst>
                                        <p:tav tm="0">
                                          <p:val>
                                            <p:strVal val="ppt_x"/>
                                          </p:val>
                                        </p:tav>
                                        <p:tav tm="100000">
                                          <p:val>
                                            <p:strVal val="1+ppt_w/2"/>
                                          </p:val>
                                        </p:tav>
                                      </p:tavLst>
                                    </p:anim>
                                    <p:anim calcmode="lin" valueType="num">
                                      <p:cBhvr additive="base">
                                        <p:cTn id="210" dur="5000"/>
                                        <p:tgtEl>
                                          <p:spTgt spid="33"/>
                                        </p:tgtEl>
                                        <p:attrNameLst>
                                          <p:attrName>ppt_y</p:attrName>
                                        </p:attrNameLst>
                                      </p:cBhvr>
                                      <p:tavLst>
                                        <p:tav tm="0">
                                          <p:val>
                                            <p:strVal val="ppt_y"/>
                                          </p:val>
                                        </p:tav>
                                        <p:tav tm="100000">
                                          <p:val>
                                            <p:strVal val="ppt_y"/>
                                          </p:val>
                                        </p:tav>
                                      </p:tavLst>
                                    </p:anim>
                                    <p:set>
                                      <p:cBhvr>
                                        <p:cTn id="211" dur="1" fill="hold">
                                          <p:stCondLst>
                                            <p:cond delay="4999"/>
                                          </p:stCondLst>
                                        </p:cTn>
                                        <p:tgtEl>
                                          <p:spTgt spid="33"/>
                                        </p:tgtEl>
                                        <p:attrNameLst>
                                          <p:attrName>style.visibility</p:attrName>
                                        </p:attrNameLst>
                                      </p:cBhvr>
                                      <p:to>
                                        <p:strVal val="hidden"/>
                                      </p:to>
                                    </p:set>
                                  </p:childTnLst>
                                </p:cTn>
                              </p:par>
                              <p:par>
                                <p:cTn id="212" presetID="2" presetClass="exit" presetSubtype="2" fill="hold" grpId="2" nodeType="withEffect">
                                  <p:stCondLst>
                                    <p:cond delay="0"/>
                                  </p:stCondLst>
                                  <p:childTnLst>
                                    <p:anim calcmode="lin" valueType="num">
                                      <p:cBhvr additive="base">
                                        <p:cTn id="213" dur="5000"/>
                                        <p:tgtEl>
                                          <p:spTgt spid="35"/>
                                        </p:tgtEl>
                                        <p:attrNameLst>
                                          <p:attrName>ppt_x</p:attrName>
                                        </p:attrNameLst>
                                      </p:cBhvr>
                                      <p:tavLst>
                                        <p:tav tm="0">
                                          <p:val>
                                            <p:strVal val="ppt_x"/>
                                          </p:val>
                                        </p:tav>
                                        <p:tav tm="100000">
                                          <p:val>
                                            <p:strVal val="1+ppt_w/2"/>
                                          </p:val>
                                        </p:tav>
                                      </p:tavLst>
                                    </p:anim>
                                    <p:anim calcmode="lin" valueType="num">
                                      <p:cBhvr additive="base">
                                        <p:cTn id="214" dur="5000"/>
                                        <p:tgtEl>
                                          <p:spTgt spid="35"/>
                                        </p:tgtEl>
                                        <p:attrNameLst>
                                          <p:attrName>ppt_y</p:attrName>
                                        </p:attrNameLst>
                                      </p:cBhvr>
                                      <p:tavLst>
                                        <p:tav tm="0">
                                          <p:val>
                                            <p:strVal val="ppt_y"/>
                                          </p:val>
                                        </p:tav>
                                        <p:tav tm="100000">
                                          <p:val>
                                            <p:strVal val="ppt_y"/>
                                          </p:val>
                                        </p:tav>
                                      </p:tavLst>
                                    </p:anim>
                                    <p:set>
                                      <p:cBhvr>
                                        <p:cTn id="215" dur="1" fill="hold">
                                          <p:stCondLst>
                                            <p:cond delay="4999"/>
                                          </p:stCondLst>
                                        </p:cTn>
                                        <p:tgtEl>
                                          <p:spTgt spid="35"/>
                                        </p:tgtEl>
                                        <p:attrNameLst>
                                          <p:attrName>style.visibility</p:attrName>
                                        </p:attrNameLst>
                                      </p:cBhvr>
                                      <p:to>
                                        <p:strVal val="hidden"/>
                                      </p:to>
                                    </p:set>
                                  </p:childTnLst>
                                </p:cTn>
                              </p:par>
                              <p:par>
                                <p:cTn id="216" presetID="2" presetClass="exit" presetSubtype="2" fill="hold" grpId="2" nodeType="withEffect">
                                  <p:stCondLst>
                                    <p:cond delay="0"/>
                                  </p:stCondLst>
                                  <p:childTnLst>
                                    <p:anim calcmode="lin" valueType="num">
                                      <p:cBhvr additive="base">
                                        <p:cTn id="217" dur="5000"/>
                                        <p:tgtEl>
                                          <p:spTgt spid="37"/>
                                        </p:tgtEl>
                                        <p:attrNameLst>
                                          <p:attrName>ppt_x</p:attrName>
                                        </p:attrNameLst>
                                      </p:cBhvr>
                                      <p:tavLst>
                                        <p:tav tm="0">
                                          <p:val>
                                            <p:strVal val="ppt_x"/>
                                          </p:val>
                                        </p:tav>
                                        <p:tav tm="100000">
                                          <p:val>
                                            <p:strVal val="1+ppt_w/2"/>
                                          </p:val>
                                        </p:tav>
                                      </p:tavLst>
                                    </p:anim>
                                    <p:anim calcmode="lin" valueType="num">
                                      <p:cBhvr additive="base">
                                        <p:cTn id="218" dur="5000"/>
                                        <p:tgtEl>
                                          <p:spTgt spid="37"/>
                                        </p:tgtEl>
                                        <p:attrNameLst>
                                          <p:attrName>ppt_y</p:attrName>
                                        </p:attrNameLst>
                                      </p:cBhvr>
                                      <p:tavLst>
                                        <p:tav tm="0">
                                          <p:val>
                                            <p:strVal val="ppt_y"/>
                                          </p:val>
                                        </p:tav>
                                        <p:tav tm="100000">
                                          <p:val>
                                            <p:strVal val="ppt_y"/>
                                          </p:val>
                                        </p:tav>
                                      </p:tavLst>
                                    </p:anim>
                                    <p:set>
                                      <p:cBhvr>
                                        <p:cTn id="219" dur="1" fill="hold">
                                          <p:stCondLst>
                                            <p:cond delay="4999"/>
                                          </p:stCondLst>
                                        </p:cTn>
                                        <p:tgtEl>
                                          <p:spTgt spid="37"/>
                                        </p:tgtEl>
                                        <p:attrNameLst>
                                          <p:attrName>style.visibility</p:attrName>
                                        </p:attrNameLst>
                                      </p:cBhvr>
                                      <p:to>
                                        <p:strVal val="hidden"/>
                                      </p:to>
                                    </p:set>
                                  </p:childTnLst>
                                </p:cTn>
                              </p:par>
                              <p:par>
                                <p:cTn id="220" presetID="2" presetClass="exit" presetSubtype="2" fill="hold" grpId="2" nodeType="withEffect">
                                  <p:stCondLst>
                                    <p:cond delay="0"/>
                                  </p:stCondLst>
                                  <p:childTnLst>
                                    <p:anim calcmode="lin" valueType="num">
                                      <p:cBhvr additive="base">
                                        <p:cTn id="221" dur="5000"/>
                                        <p:tgtEl>
                                          <p:spTgt spid="39"/>
                                        </p:tgtEl>
                                        <p:attrNameLst>
                                          <p:attrName>ppt_x</p:attrName>
                                        </p:attrNameLst>
                                      </p:cBhvr>
                                      <p:tavLst>
                                        <p:tav tm="0">
                                          <p:val>
                                            <p:strVal val="ppt_x"/>
                                          </p:val>
                                        </p:tav>
                                        <p:tav tm="100000">
                                          <p:val>
                                            <p:strVal val="1+ppt_w/2"/>
                                          </p:val>
                                        </p:tav>
                                      </p:tavLst>
                                    </p:anim>
                                    <p:anim calcmode="lin" valueType="num">
                                      <p:cBhvr additive="base">
                                        <p:cTn id="222" dur="5000"/>
                                        <p:tgtEl>
                                          <p:spTgt spid="39"/>
                                        </p:tgtEl>
                                        <p:attrNameLst>
                                          <p:attrName>ppt_y</p:attrName>
                                        </p:attrNameLst>
                                      </p:cBhvr>
                                      <p:tavLst>
                                        <p:tav tm="0">
                                          <p:val>
                                            <p:strVal val="ppt_y"/>
                                          </p:val>
                                        </p:tav>
                                        <p:tav tm="100000">
                                          <p:val>
                                            <p:strVal val="ppt_y"/>
                                          </p:val>
                                        </p:tav>
                                      </p:tavLst>
                                    </p:anim>
                                    <p:set>
                                      <p:cBhvr>
                                        <p:cTn id="223" dur="1" fill="hold">
                                          <p:stCondLst>
                                            <p:cond delay="4999"/>
                                          </p:stCondLst>
                                        </p:cTn>
                                        <p:tgtEl>
                                          <p:spTgt spid="39"/>
                                        </p:tgtEl>
                                        <p:attrNameLst>
                                          <p:attrName>style.visibility</p:attrName>
                                        </p:attrNameLst>
                                      </p:cBhvr>
                                      <p:to>
                                        <p:strVal val="hidden"/>
                                      </p:to>
                                    </p:set>
                                  </p:childTnLst>
                                </p:cTn>
                              </p:par>
                              <p:par>
                                <p:cTn id="224" presetID="2" presetClass="exit" presetSubtype="2" fill="hold" grpId="2" nodeType="withEffect">
                                  <p:stCondLst>
                                    <p:cond delay="0"/>
                                  </p:stCondLst>
                                  <p:childTnLst>
                                    <p:anim calcmode="lin" valueType="num">
                                      <p:cBhvr additive="base">
                                        <p:cTn id="225" dur="5000"/>
                                        <p:tgtEl>
                                          <p:spTgt spid="41"/>
                                        </p:tgtEl>
                                        <p:attrNameLst>
                                          <p:attrName>ppt_x</p:attrName>
                                        </p:attrNameLst>
                                      </p:cBhvr>
                                      <p:tavLst>
                                        <p:tav tm="0">
                                          <p:val>
                                            <p:strVal val="ppt_x"/>
                                          </p:val>
                                        </p:tav>
                                        <p:tav tm="100000">
                                          <p:val>
                                            <p:strVal val="1+ppt_w/2"/>
                                          </p:val>
                                        </p:tav>
                                      </p:tavLst>
                                    </p:anim>
                                    <p:anim calcmode="lin" valueType="num">
                                      <p:cBhvr additive="base">
                                        <p:cTn id="226" dur="5000"/>
                                        <p:tgtEl>
                                          <p:spTgt spid="41"/>
                                        </p:tgtEl>
                                        <p:attrNameLst>
                                          <p:attrName>ppt_y</p:attrName>
                                        </p:attrNameLst>
                                      </p:cBhvr>
                                      <p:tavLst>
                                        <p:tav tm="0">
                                          <p:val>
                                            <p:strVal val="ppt_y"/>
                                          </p:val>
                                        </p:tav>
                                        <p:tav tm="100000">
                                          <p:val>
                                            <p:strVal val="ppt_y"/>
                                          </p:val>
                                        </p:tav>
                                      </p:tavLst>
                                    </p:anim>
                                    <p:set>
                                      <p:cBhvr>
                                        <p:cTn id="227" dur="1" fill="hold">
                                          <p:stCondLst>
                                            <p:cond delay="4999"/>
                                          </p:stCondLst>
                                        </p:cTn>
                                        <p:tgtEl>
                                          <p:spTgt spid="41"/>
                                        </p:tgtEl>
                                        <p:attrNameLst>
                                          <p:attrName>style.visibility</p:attrName>
                                        </p:attrNameLst>
                                      </p:cBhvr>
                                      <p:to>
                                        <p:strVal val="hidden"/>
                                      </p:to>
                                    </p:set>
                                  </p:childTnLst>
                                </p:cTn>
                              </p:par>
                              <p:par>
                                <p:cTn id="228" presetID="2" presetClass="exit" presetSubtype="2" fill="hold" grpId="2" nodeType="withEffect">
                                  <p:stCondLst>
                                    <p:cond delay="0"/>
                                  </p:stCondLst>
                                  <p:childTnLst>
                                    <p:anim calcmode="lin" valueType="num">
                                      <p:cBhvr additive="base">
                                        <p:cTn id="229" dur="5000"/>
                                        <p:tgtEl>
                                          <p:spTgt spid="43"/>
                                        </p:tgtEl>
                                        <p:attrNameLst>
                                          <p:attrName>ppt_x</p:attrName>
                                        </p:attrNameLst>
                                      </p:cBhvr>
                                      <p:tavLst>
                                        <p:tav tm="0">
                                          <p:val>
                                            <p:strVal val="ppt_x"/>
                                          </p:val>
                                        </p:tav>
                                        <p:tav tm="100000">
                                          <p:val>
                                            <p:strVal val="1+ppt_w/2"/>
                                          </p:val>
                                        </p:tav>
                                      </p:tavLst>
                                    </p:anim>
                                    <p:anim calcmode="lin" valueType="num">
                                      <p:cBhvr additive="base">
                                        <p:cTn id="230" dur="5000"/>
                                        <p:tgtEl>
                                          <p:spTgt spid="43"/>
                                        </p:tgtEl>
                                        <p:attrNameLst>
                                          <p:attrName>ppt_y</p:attrName>
                                        </p:attrNameLst>
                                      </p:cBhvr>
                                      <p:tavLst>
                                        <p:tav tm="0">
                                          <p:val>
                                            <p:strVal val="ppt_y"/>
                                          </p:val>
                                        </p:tav>
                                        <p:tav tm="100000">
                                          <p:val>
                                            <p:strVal val="ppt_y"/>
                                          </p:val>
                                        </p:tav>
                                      </p:tavLst>
                                    </p:anim>
                                    <p:set>
                                      <p:cBhvr>
                                        <p:cTn id="231" dur="1" fill="hold">
                                          <p:stCondLst>
                                            <p:cond delay="4999"/>
                                          </p:stCondLst>
                                        </p:cTn>
                                        <p:tgtEl>
                                          <p:spTgt spid="43"/>
                                        </p:tgtEl>
                                        <p:attrNameLst>
                                          <p:attrName>style.visibility</p:attrName>
                                        </p:attrNameLst>
                                      </p:cBhvr>
                                      <p:to>
                                        <p:strVal val="hidden"/>
                                      </p:to>
                                    </p:set>
                                  </p:childTnLst>
                                </p:cTn>
                              </p:par>
                              <p:par>
                                <p:cTn id="232" presetID="2" presetClass="exit" presetSubtype="2" fill="hold" grpId="2" nodeType="withEffect">
                                  <p:stCondLst>
                                    <p:cond delay="0"/>
                                  </p:stCondLst>
                                  <p:childTnLst>
                                    <p:anim calcmode="lin" valueType="num">
                                      <p:cBhvr additive="base">
                                        <p:cTn id="233" dur="5000"/>
                                        <p:tgtEl>
                                          <p:spTgt spid="45"/>
                                        </p:tgtEl>
                                        <p:attrNameLst>
                                          <p:attrName>ppt_x</p:attrName>
                                        </p:attrNameLst>
                                      </p:cBhvr>
                                      <p:tavLst>
                                        <p:tav tm="0">
                                          <p:val>
                                            <p:strVal val="ppt_x"/>
                                          </p:val>
                                        </p:tav>
                                        <p:tav tm="100000">
                                          <p:val>
                                            <p:strVal val="1+ppt_w/2"/>
                                          </p:val>
                                        </p:tav>
                                      </p:tavLst>
                                    </p:anim>
                                    <p:anim calcmode="lin" valueType="num">
                                      <p:cBhvr additive="base">
                                        <p:cTn id="234" dur="5000"/>
                                        <p:tgtEl>
                                          <p:spTgt spid="45"/>
                                        </p:tgtEl>
                                        <p:attrNameLst>
                                          <p:attrName>ppt_y</p:attrName>
                                        </p:attrNameLst>
                                      </p:cBhvr>
                                      <p:tavLst>
                                        <p:tav tm="0">
                                          <p:val>
                                            <p:strVal val="ppt_y"/>
                                          </p:val>
                                        </p:tav>
                                        <p:tav tm="100000">
                                          <p:val>
                                            <p:strVal val="ppt_y"/>
                                          </p:val>
                                        </p:tav>
                                      </p:tavLst>
                                    </p:anim>
                                    <p:set>
                                      <p:cBhvr>
                                        <p:cTn id="235" dur="1" fill="hold">
                                          <p:stCondLst>
                                            <p:cond delay="4999"/>
                                          </p:stCondLst>
                                        </p:cTn>
                                        <p:tgtEl>
                                          <p:spTgt spid="45"/>
                                        </p:tgtEl>
                                        <p:attrNameLst>
                                          <p:attrName>style.visibility</p:attrName>
                                        </p:attrNameLst>
                                      </p:cBhvr>
                                      <p:to>
                                        <p:strVal val="hidden"/>
                                      </p:to>
                                    </p:set>
                                  </p:childTnLst>
                                </p:cTn>
                              </p:par>
                              <p:par>
                                <p:cTn id="236" presetID="2" presetClass="exit" presetSubtype="2" fill="hold" grpId="2" nodeType="withEffect">
                                  <p:stCondLst>
                                    <p:cond delay="0"/>
                                  </p:stCondLst>
                                  <p:childTnLst>
                                    <p:anim calcmode="lin" valueType="num">
                                      <p:cBhvr additive="base">
                                        <p:cTn id="237" dur="5000"/>
                                        <p:tgtEl>
                                          <p:spTgt spid="47"/>
                                        </p:tgtEl>
                                        <p:attrNameLst>
                                          <p:attrName>ppt_x</p:attrName>
                                        </p:attrNameLst>
                                      </p:cBhvr>
                                      <p:tavLst>
                                        <p:tav tm="0">
                                          <p:val>
                                            <p:strVal val="ppt_x"/>
                                          </p:val>
                                        </p:tav>
                                        <p:tav tm="100000">
                                          <p:val>
                                            <p:strVal val="1+ppt_w/2"/>
                                          </p:val>
                                        </p:tav>
                                      </p:tavLst>
                                    </p:anim>
                                    <p:anim calcmode="lin" valueType="num">
                                      <p:cBhvr additive="base">
                                        <p:cTn id="238" dur="5000"/>
                                        <p:tgtEl>
                                          <p:spTgt spid="47"/>
                                        </p:tgtEl>
                                        <p:attrNameLst>
                                          <p:attrName>ppt_y</p:attrName>
                                        </p:attrNameLst>
                                      </p:cBhvr>
                                      <p:tavLst>
                                        <p:tav tm="0">
                                          <p:val>
                                            <p:strVal val="ppt_y"/>
                                          </p:val>
                                        </p:tav>
                                        <p:tav tm="100000">
                                          <p:val>
                                            <p:strVal val="ppt_y"/>
                                          </p:val>
                                        </p:tav>
                                      </p:tavLst>
                                    </p:anim>
                                    <p:set>
                                      <p:cBhvr>
                                        <p:cTn id="239" dur="1" fill="hold">
                                          <p:stCondLst>
                                            <p:cond delay="4999"/>
                                          </p:stCondLst>
                                        </p:cTn>
                                        <p:tgtEl>
                                          <p:spTgt spid="47"/>
                                        </p:tgtEl>
                                        <p:attrNameLst>
                                          <p:attrName>style.visibility</p:attrName>
                                        </p:attrNameLst>
                                      </p:cBhvr>
                                      <p:to>
                                        <p:strVal val="hidden"/>
                                      </p:to>
                                    </p:set>
                                  </p:childTnLst>
                                </p:cTn>
                              </p:par>
                              <p:par>
                                <p:cTn id="240" presetID="2" presetClass="exit" presetSubtype="2" fill="hold" grpId="2" nodeType="withEffect">
                                  <p:stCondLst>
                                    <p:cond delay="0"/>
                                  </p:stCondLst>
                                  <p:childTnLst>
                                    <p:anim calcmode="lin" valueType="num">
                                      <p:cBhvr additive="base">
                                        <p:cTn id="241" dur="5000"/>
                                        <p:tgtEl>
                                          <p:spTgt spid="49"/>
                                        </p:tgtEl>
                                        <p:attrNameLst>
                                          <p:attrName>ppt_x</p:attrName>
                                        </p:attrNameLst>
                                      </p:cBhvr>
                                      <p:tavLst>
                                        <p:tav tm="0">
                                          <p:val>
                                            <p:strVal val="ppt_x"/>
                                          </p:val>
                                        </p:tav>
                                        <p:tav tm="100000">
                                          <p:val>
                                            <p:strVal val="1+ppt_w/2"/>
                                          </p:val>
                                        </p:tav>
                                      </p:tavLst>
                                    </p:anim>
                                    <p:anim calcmode="lin" valueType="num">
                                      <p:cBhvr additive="base">
                                        <p:cTn id="242" dur="5000"/>
                                        <p:tgtEl>
                                          <p:spTgt spid="49"/>
                                        </p:tgtEl>
                                        <p:attrNameLst>
                                          <p:attrName>ppt_y</p:attrName>
                                        </p:attrNameLst>
                                      </p:cBhvr>
                                      <p:tavLst>
                                        <p:tav tm="0">
                                          <p:val>
                                            <p:strVal val="ppt_y"/>
                                          </p:val>
                                        </p:tav>
                                        <p:tav tm="100000">
                                          <p:val>
                                            <p:strVal val="ppt_y"/>
                                          </p:val>
                                        </p:tav>
                                      </p:tavLst>
                                    </p:anim>
                                    <p:set>
                                      <p:cBhvr>
                                        <p:cTn id="243" dur="1" fill="hold">
                                          <p:stCondLst>
                                            <p:cond delay="4999"/>
                                          </p:stCondLst>
                                        </p:cTn>
                                        <p:tgtEl>
                                          <p:spTgt spid="49"/>
                                        </p:tgtEl>
                                        <p:attrNameLst>
                                          <p:attrName>style.visibility</p:attrName>
                                        </p:attrNameLst>
                                      </p:cBhvr>
                                      <p:to>
                                        <p:strVal val="hidden"/>
                                      </p:to>
                                    </p:set>
                                  </p:childTnLst>
                                </p:cTn>
                              </p:par>
                              <p:par>
                                <p:cTn id="244" presetID="2" presetClass="exit" presetSubtype="2" fill="hold" grpId="2" nodeType="withEffect">
                                  <p:stCondLst>
                                    <p:cond delay="0"/>
                                  </p:stCondLst>
                                  <p:childTnLst>
                                    <p:anim calcmode="lin" valueType="num">
                                      <p:cBhvr additive="base">
                                        <p:cTn id="245" dur="5000"/>
                                        <p:tgtEl>
                                          <p:spTgt spid="51"/>
                                        </p:tgtEl>
                                        <p:attrNameLst>
                                          <p:attrName>ppt_x</p:attrName>
                                        </p:attrNameLst>
                                      </p:cBhvr>
                                      <p:tavLst>
                                        <p:tav tm="0">
                                          <p:val>
                                            <p:strVal val="ppt_x"/>
                                          </p:val>
                                        </p:tav>
                                        <p:tav tm="100000">
                                          <p:val>
                                            <p:strVal val="1+ppt_w/2"/>
                                          </p:val>
                                        </p:tav>
                                      </p:tavLst>
                                    </p:anim>
                                    <p:anim calcmode="lin" valueType="num">
                                      <p:cBhvr additive="base">
                                        <p:cTn id="246" dur="5000"/>
                                        <p:tgtEl>
                                          <p:spTgt spid="51"/>
                                        </p:tgtEl>
                                        <p:attrNameLst>
                                          <p:attrName>ppt_y</p:attrName>
                                        </p:attrNameLst>
                                      </p:cBhvr>
                                      <p:tavLst>
                                        <p:tav tm="0">
                                          <p:val>
                                            <p:strVal val="ppt_y"/>
                                          </p:val>
                                        </p:tav>
                                        <p:tav tm="100000">
                                          <p:val>
                                            <p:strVal val="ppt_y"/>
                                          </p:val>
                                        </p:tav>
                                      </p:tavLst>
                                    </p:anim>
                                    <p:set>
                                      <p:cBhvr>
                                        <p:cTn id="247" dur="1" fill="hold">
                                          <p:stCondLst>
                                            <p:cond delay="4999"/>
                                          </p:stCondLst>
                                        </p:cTn>
                                        <p:tgtEl>
                                          <p:spTgt spid="51"/>
                                        </p:tgtEl>
                                        <p:attrNameLst>
                                          <p:attrName>style.visibility</p:attrName>
                                        </p:attrNameLst>
                                      </p:cBhvr>
                                      <p:to>
                                        <p:strVal val="hidden"/>
                                      </p:to>
                                    </p:set>
                                  </p:childTnLst>
                                </p:cTn>
                              </p:par>
                              <p:par>
                                <p:cTn id="248" presetID="19" presetClass="exit" presetSubtype="5" fill="hold" grpId="3" nodeType="withEffect">
                                  <p:stCondLst>
                                    <p:cond delay="0"/>
                                  </p:stCondLst>
                                  <p:childTnLst>
                                    <p:anim calcmode="lin" valueType="num">
                                      <p:cBhvr>
                                        <p:cTn id="249" dur="5000"/>
                                        <p:tgtEl>
                                          <p:spTgt spid="29"/>
                                        </p:tgtEl>
                                        <p:attrNameLst>
                                          <p:attrName>ppt_w</p:attrName>
                                        </p:attrNameLst>
                                      </p:cBhvr>
                                      <p:tavLst>
                                        <p:tav tm="0">
                                          <p:val>
                                            <p:strVal val="ppt_w"/>
                                          </p:val>
                                        </p:tav>
                                        <p:tav tm="100000">
                                          <p:val>
                                            <p:strVal val="ppt_w"/>
                                          </p:val>
                                        </p:tav>
                                      </p:tavLst>
                                    </p:anim>
                                    <p:anim calcmode="lin" valueType="num">
                                      <p:cBhvr>
                                        <p:cTn id="250" dur="5000"/>
                                        <p:tgtEl>
                                          <p:spTgt spid="29"/>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51" dur="1" fill="hold">
                                          <p:stCondLst>
                                            <p:cond delay="4999"/>
                                          </p:stCondLst>
                                        </p:cTn>
                                        <p:tgtEl>
                                          <p:spTgt spid="29"/>
                                        </p:tgtEl>
                                        <p:attrNameLst>
                                          <p:attrName>style.visibility</p:attrName>
                                        </p:attrNameLst>
                                      </p:cBhvr>
                                      <p:to>
                                        <p:strVal val="hidden"/>
                                      </p:to>
                                    </p:set>
                                  </p:childTnLst>
                                </p:cTn>
                              </p:par>
                              <p:par>
                                <p:cTn id="252" presetID="19" presetClass="exit" presetSubtype="5" fill="hold" grpId="3" nodeType="withEffect">
                                  <p:stCondLst>
                                    <p:cond delay="0"/>
                                  </p:stCondLst>
                                  <p:childTnLst>
                                    <p:anim calcmode="lin" valueType="num">
                                      <p:cBhvr>
                                        <p:cTn id="253" dur="5000"/>
                                        <p:tgtEl>
                                          <p:spTgt spid="31"/>
                                        </p:tgtEl>
                                        <p:attrNameLst>
                                          <p:attrName>ppt_w</p:attrName>
                                        </p:attrNameLst>
                                      </p:cBhvr>
                                      <p:tavLst>
                                        <p:tav tm="0">
                                          <p:val>
                                            <p:strVal val="ppt_w"/>
                                          </p:val>
                                        </p:tav>
                                        <p:tav tm="100000">
                                          <p:val>
                                            <p:strVal val="ppt_w"/>
                                          </p:val>
                                        </p:tav>
                                      </p:tavLst>
                                    </p:anim>
                                    <p:anim calcmode="lin" valueType="num">
                                      <p:cBhvr>
                                        <p:cTn id="254" dur="5000"/>
                                        <p:tgtEl>
                                          <p:spTgt spid="31"/>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55" dur="1" fill="hold">
                                          <p:stCondLst>
                                            <p:cond delay="4999"/>
                                          </p:stCondLst>
                                        </p:cTn>
                                        <p:tgtEl>
                                          <p:spTgt spid="31"/>
                                        </p:tgtEl>
                                        <p:attrNameLst>
                                          <p:attrName>style.visibility</p:attrName>
                                        </p:attrNameLst>
                                      </p:cBhvr>
                                      <p:to>
                                        <p:strVal val="hidden"/>
                                      </p:to>
                                    </p:set>
                                  </p:childTnLst>
                                </p:cTn>
                              </p:par>
                              <p:par>
                                <p:cTn id="256" presetID="19" presetClass="exit" presetSubtype="5" fill="hold" grpId="3" nodeType="withEffect">
                                  <p:stCondLst>
                                    <p:cond delay="0"/>
                                  </p:stCondLst>
                                  <p:childTnLst>
                                    <p:anim calcmode="lin" valueType="num">
                                      <p:cBhvr>
                                        <p:cTn id="257" dur="5000"/>
                                        <p:tgtEl>
                                          <p:spTgt spid="33"/>
                                        </p:tgtEl>
                                        <p:attrNameLst>
                                          <p:attrName>ppt_w</p:attrName>
                                        </p:attrNameLst>
                                      </p:cBhvr>
                                      <p:tavLst>
                                        <p:tav tm="0">
                                          <p:val>
                                            <p:strVal val="ppt_w"/>
                                          </p:val>
                                        </p:tav>
                                        <p:tav tm="100000">
                                          <p:val>
                                            <p:strVal val="ppt_w"/>
                                          </p:val>
                                        </p:tav>
                                      </p:tavLst>
                                    </p:anim>
                                    <p:anim calcmode="lin" valueType="num">
                                      <p:cBhvr>
                                        <p:cTn id="258" dur="5000"/>
                                        <p:tgtEl>
                                          <p:spTgt spid="33"/>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59" dur="1" fill="hold">
                                          <p:stCondLst>
                                            <p:cond delay="4999"/>
                                          </p:stCondLst>
                                        </p:cTn>
                                        <p:tgtEl>
                                          <p:spTgt spid="33"/>
                                        </p:tgtEl>
                                        <p:attrNameLst>
                                          <p:attrName>style.visibility</p:attrName>
                                        </p:attrNameLst>
                                      </p:cBhvr>
                                      <p:to>
                                        <p:strVal val="hidden"/>
                                      </p:to>
                                    </p:set>
                                  </p:childTnLst>
                                </p:cTn>
                              </p:par>
                              <p:par>
                                <p:cTn id="260" presetID="19" presetClass="exit" presetSubtype="5" fill="hold" grpId="3" nodeType="withEffect">
                                  <p:stCondLst>
                                    <p:cond delay="0"/>
                                  </p:stCondLst>
                                  <p:childTnLst>
                                    <p:anim calcmode="lin" valueType="num">
                                      <p:cBhvr>
                                        <p:cTn id="261" dur="5000"/>
                                        <p:tgtEl>
                                          <p:spTgt spid="35"/>
                                        </p:tgtEl>
                                        <p:attrNameLst>
                                          <p:attrName>ppt_w</p:attrName>
                                        </p:attrNameLst>
                                      </p:cBhvr>
                                      <p:tavLst>
                                        <p:tav tm="0">
                                          <p:val>
                                            <p:strVal val="ppt_w"/>
                                          </p:val>
                                        </p:tav>
                                        <p:tav tm="100000">
                                          <p:val>
                                            <p:strVal val="ppt_w"/>
                                          </p:val>
                                        </p:tav>
                                      </p:tavLst>
                                    </p:anim>
                                    <p:anim calcmode="lin" valueType="num">
                                      <p:cBhvr>
                                        <p:cTn id="262" dur="5000"/>
                                        <p:tgtEl>
                                          <p:spTgt spid="35"/>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63" dur="1" fill="hold">
                                          <p:stCondLst>
                                            <p:cond delay="4999"/>
                                          </p:stCondLst>
                                        </p:cTn>
                                        <p:tgtEl>
                                          <p:spTgt spid="35"/>
                                        </p:tgtEl>
                                        <p:attrNameLst>
                                          <p:attrName>style.visibility</p:attrName>
                                        </p:attrNameLst>
                                      </p:cBhvr>
                                      <p:to>
                                        <p:strVal val="hidden"/>
                                      </p:to>
                                    </p:set>
                                  </p:childTnLst>
                                </p:cTn>
                              </p:par>
                              <p:par>
                                <p:cTn id="264" presetID="19" presetClass="exit" presetSubtype="5" fill="hold" grpId="3" nodeType="withEffect">
                                  <p:stCondLst>
                                    <p:cond delay="0"/>
                                  </p:stCondLst>
                                  <p:childTnLst>
                                    <p:anim calcmode="lin" valueType="num">
                                      <p:cBhvr>
                                        <p:cTn id="265" dur="5000"/>
                                        <p:tgtEl>
                                          <p:spTgt spid="37"/>
                                        </p:tgtEl>
                                        <p:attrNameLst>
                                          <p:attrName>ppt_w</p:attrName>
                                        </p:attrNameLst>
                                      </p:cBhvr>
                                      <p:tavLst>
                                        <p:tav tm="0">
                                          <p:val>
                                            <p:strVal val="ppt_w"/>
                                          </p:val>
                                        </p:tav>
                                        <p:tav tm="100000">
                                          <p:val>
                                            <p:strVal val="ppt_w"/>
                                          </p:val>
                                        </p:tav>
                                      </p:tavLst>
                                    </p:anim>
                                    <p:anim calcmode="lin" valueType="num">
                                      <p:cBhvr>
                                        <p:cTn id="266" dur="5000"/>
                                        <p:tgtEl>
                                          <p:spTgt spid="37"/>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67" dur="1" fill="hold">
                                          <p:stCondLst>
                                            <p:cond delay="4999"/>
                                          </p:stCondLst>
                                        </p:cTn>
                                        <p:tgtEl>
                                          <p:spTgt spid="37"/>
                                        </p:tgtEl>
                                        <p:attrNameLst>
                                          <p:attrName>style.visibility</p:attrName>
                                        </p:attrNameLst>
                                      </p:cBhvr>
                                      <p:to>
                                        <p:strVal val="hidden"/>
                                      </p:to>
                                    </p:set>
                                  </p:childTnLst>
                                </p:cTn>
                              </p:par>
                              <p:par>
                                <p:cTn id="268" presetID="19" presetClass="exit" presetSubtype="5" fill="hold" grpId="3" nodeType="withEffect">
                                  <p:stCondLst>
                                    <p:cond delay="0"/>
                                  </p:stCondLst>
                                  <p:childTnLst>
                                    <p:anim calcmode="lin" valueType="num">
                                      <p:cBhvr>
                                        <p:cTn id="269" dur="5000"/>
                                        <p:tgtEl>
                                          <p:spTgt spid="39"/>
                                        </p:tgtEl>
                                        <p:attrNameLst>
                                          <p:attrName>ppt_w</p:attrName>
                                        </p:attrNameLst>
                                      </p:cBhvr>
                                      <p:tavLst>
                                        <p:tav tm="0">
                                          <p:val>
                                            <p:strVal val="ppt_w"/>
                                          </p:val>
                                        </p:tav>
                                        <p:tav tm="100000">
                                          <p:val>
                                            <p:strVal val="ppt_w"/>
                                          </p:val>
                                        </p:tav>
                                      </p:tavLst>
                                    </p:anim>
                                    <p:anim calcmode="lin" valueType="num">
                                      <p:cBhvr>
                                        <p:cTn id="270" dur="5000"/>
                                        <p:tgtEl>
                                          <p:spTgt spid="39"/>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71" dur="1" fill="hold">
                                          <p:stCondLst>
                                            <p:cond delay="4999"/>
                                          </p:stCondLst>
                                        </p:cTn>
                                        <p:tgtEl>
                                          <p:spTgt spid="39"/>
                                        </p:tgtEl>
                                        <p:attrNameLst>
                                          <p:attrName>style.visibility</p:attrName>
                                        </p:attrNameLst>
                                      </p:cBhvr>
                                      <p:to>
                                        <p:strVal val="hidden"/>
                                      </p:to>
                                    </p:set>
                                  </p:childTnLst>
                                </p:cTn>
                              </p:par>
                              <p:par>
                                <p:cTn id="272" presetID="19" presetClass="exit" presetSubtype="5" fill="hold" grpId="3" nodeType="withEffect">
                                  <p:stCondLst>
                                    <p:cond delay="0"/>
                                  </p:stCondLst>
                                  <p:childTnLst>
                                    <p:anim calcmode="lin" valueType="num">
                                      <p:cBhvr>
                                        <p:cTn id="273" dur="5000"/>
                                        <p:tgtEl>
                                          <p:spTgt spid="41"/>
                                        </p:tgtEl>
                                        <p:attrNameLst>
                                          <p:attrName>ppt_w</p:attrName>
                                        </p:attrNameLst>
                                      </p:cBhvr>
                                      <p:tavLst>
                                        <p:tav tm="0">
                                          <p:val>
                                            <p:strVal val="ppt_w"/>
                                          </p:val>
                                        </p:tav>
                                        <p:tav tm="100000">
                                          <p:val>
                                            <p:strVal val="ppt_w"/>
                                          </p:val>
                                        </p:tav>
                                      </p:tavLst>
                                    </p:anim>
                                    <p:anim calcmode="lin" valueType="num">
                                      <p:cBhvr>
                                        <p:cTn id="274" dur="5000"/>
                                        <p:tgtEl>
                                          <p:spTgt spid="41"/>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75" dur="1" fill="hold">
                                          <p:stCondLst>
                                            <p:cond delay="4999"/>
                                          </p:stCondLst>
                                        </p:cTn>
                                        <p:tgtEl>
                                          <p:spTgt spid="41"/>
                                        </p:tgtEl>
                                        <p:attrNameLst>
                                          <p:attrName>style.visibility</p:attrName>
                                        </p:attrNameLst>
                                      </p:cBhvr>
                                      <p:to>
                                        <p:strVal val="hidden"/>
                                      </p:to>
                                    </p:set>
                                  </p:childTnLst>
                                </p:cTn>
                              </p:par>
                              <p:par>
                                <p:cTn id="276" presetID="19" presetClass="exit" presetSubtype="5" fill="hold" grpId="3" nodeType="withEffect">
                                  <p:stCondLst>
                                    <p:cond delay="0"/>
                                  </p:stCondLst>
                                  <p:childTnLst>
                                    <p:anim calcmode="lin" valueType="num">
                                      <p:cBhvr>
                                        <p:cTn id="277" dur="5000"/>
                                        <p:tgtEl>
                                          <p:spTgt spid="43"/>
                                        </p:tgtEl>
                                        <p:attrNameLst>
                                          <p:attrName>ppt_w</p:attrName>
                                        </p:attrNameLst>
                                      </p:cBhvr>
                                      <p:tavLst>
                                        <p:tav tm="0">
                                          <p:val>
                                            <p:strVal val="ppt_w"/>
                                          </p:val>
                                        </p:tav>
                                        <p:tav tm="100000">
                                          <p:val>
                                            <p:strVal val="ppt_w"/>
                                          </p:val>
                                        </p:tav>
                                      </p:tavLst>
                                    </p:anim>
                                    <p:anim calcmode="lin" valueType="num">
                                      <p:cBhvr>
                                        <p:cTn id="278" dur="5000"/>
                                        <p:tgtEl>
                                          <p:spTgt spid="43"/>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79" dur="1" fill="hold">
                                          <p:stCondLst>
                                            <p:cond delay="4999"/>
                                          </p:stCondLst>
                                        </p:cTn>
                                        <p:tgtEl>
                                          <p:spTgt spid="43"/>
                                        </p:tgtEl>
                                        <p:attrNameLst>
                                          <p:attrName>style.visibility</p:attrName>
                                        </p:attrNameLst>
                                      </p:cBhvr>
                                      <p:to>
                                        <p:strVal val="hidden"/>
                                      </p:to>
                                    </p:set>
                                  </p:childTnLst>
                                </p:cTn>
                              </p:par>
                              <p:par>
                                <p:cTn id="280" presetID="19" presetClass="exit" presetSubtype="5" fill="hold" grpId="3" nodeType="withEffect">
                                  <p:stCondLst>
                                    <p:cond delay="0"/>
                                  </p:stCondLst>
                                  <p:childTnLst>
                                    <p:anim calcmode="lin" valueType="num">
                                      <p:cBhvr>
                                        <p:cTn id="281" dur="5000"/>
                                        <p:tgtEl>
                                          <p:spTgt spid="45"/>
                                        </p:tgtEl>
                                        <p:attrNameLst>
                                          <p:attrName>ppt_w</p:attrName>
                                        </p:attrNameLst>
                                      </p:cBhvr>
                                      <p:tavLst>
                                        <p:tav tm="0">
                                          <p:val>
                                            <p:strVal val="ppt_w"/>
                                          </p:val>
                                        </p:tav>
                                        <p:tav tm="100000">
                                          <p:val>
                                            <p:strVal val="ppt_w"/>
                                          </p:val>
                                        </p:tav>
                                      </p:tavLst>
                                    </p:anim>
                                    <p:anim calcmode="lin" valueType="num">
                                      <p:cBhvr>
                                        <p:cTn id="282" dur="5000"/>
                                        <p:tgtEl>
                                          <p:spTgt spid="45"/>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83" dur="1" fill="hold">
                                          <p:stCondLst>
                                            <p:cond delay="4999"/>
                                          </p:stCondLst>
                                        </p:cTn>
                                        <p:tgtEl>
                                          <p:spTgt spid="45"/>
                                        </p:tgtEl>
                                        <p:attrNameLst>
                                          <p:attrName>style.visibility</p:attrName>
                                        </p:attrNameLst>
                                      </p:cBhvr>
                                      <p:to>
                                        <p:strVal val="hidden"/>
                                      </p:to>
                                    </p:set>
                                  </p:childTnLst>
                                </p:cTn>
                              </p:par>
                              <p:par>
                                <p:cTn id="284" presetID="19" presetClass="exit" presetSubtype="5" fill="hold" grpId="3" nodeType="withEffect">
                                  <p:stCondLst>
                                    <p:cond delay="0"/>
                                  </p:stCondLst>
                                  <p:childTnLst>
                                    <p:anim calcmode="lin" valueType="num">
                                      <p:cBhvr>
                                        <p:cTn id="285" dur="5000"/>
                                        <p:tgtEl>
                                          <p:spTgt spid="47"/>
                                        </p:tgtEl>
                                        <p:attrNameLst>
                                          <p:attrName>ppt_w</p:attrName>
                                        </p:attrNameLst>
                                      </p:cBhvr>
                                      <p:tavLst>
                                        <p:tav tm="0">
                                          <p:val>
                                            <p:strVal val="ppt_w"/>
                                          </p:val>
                                        </p:tav>
                                        <p:tav tm="100000">
                                          <p:val>
                                            <p:strVal val="ppt_w"/>
                                          </p:val>
                                        </p:tav>
                                      </p:tavLst>
                                    </p:anim>
                                    <p:anim calcmode="lin" valueType="num">
                                      <p:cBhvr>
                                        <p:cTn id="286" dur="5000"/>
                                        <p:tgtEl>
                                          <p:spTgt spid="47"/>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87" dur="1" fill="hold">
                                          <p:stCondLst>
                                            <p:cond delay="4999"/>
                                          </p:stCondLst>
                                        </p:cTn>
                                        <p:tgtEl>
                                          <p:spTgt spid="47"/>
                                        </p:tgtEl>
                                        <p:attrNameLst>
                                          <p:attrName>style.visibility</p:attrName>
                                        </p:attrNameLst>
                                      </p:cBhvr>
                                      <p:to>
                                        <p:strVal val="hidden"/>
                                      </p:to>
                                    </p:set>
                                  </p:childTnLst>
                                </p:cTn>
                              </p:par>
                              <p:par>
                                <p:cTn id="288" presetID="19" presetClass="exit" presetSubtype="5" fill="hold" grpId="3" nodeType="withEffect">
                                  <p:stCondLst>
                                    <p:cond delay="0"/>
                                  </p:stCondLst>
                                  <p:childTnLst>
                                    <p:anim calcmode="lin" valueType="num">
                                      <p:cBhvr>
                                        <p:cTn id="289" dur="5000"/>
                                        <p:tgtEl>
                                          <p:spTgt spid="49"/>
                                        </p:tgtEl>
                                        <p:attrNameLst>
                                          <p:attrName>ppt_w</p:attrName>
                                        </p:attrNameLst>
                                      </p:cBhvr>
                                      <p:tavLst>
                                        <p:tav tm="0">
                                          <p:val>
                                            <p:strVal val="ppt_w"/>
                                          </p:val>
                                        </p:tav>
                                        <p:tav tm="100000">
                                          <p:val>
                                            <p:strVal val="ppt_w"/>
                                          </p:val>
                                        </p:tav>
                                      </p:tavLst>
                                    </p:anim>
                                    <p:anim calcmode="lin" valueType="num">
                                      <p:cBhvr>
                                        <p:cTn id="290" dur="5000"/>
                                        <p:tgtEl>
                                          <p:spTgt spid="49"/>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91" dur="1" fill="hold">
                                          <p:stCondLst>
                                            <p:cond delay="4999"/>
                                          </p:stCondLst>
                                        </p:cTn>
                                        <p:tgtEl>
                                          <p:spTgt spid="49"/>
                                        </p:tgtEl>
                                        <p:attrNameLst>
                                          <p:attrName>style.visibility</p:attrName>
                                        </p:attrNameLst>
                                      </p:cBhvr>
                                      <p:to>
                                        <p:strVal val="hidden"/>
                                      </p:to>
                                    </p:set>
                                  </p:childTnLst>
                                </p:cTn>
                              </p:par>
                              <p:par>
                                <p:cTn id="292" presetID="19" presetClass="exit" presetSubtype="5" fill="hold" grpId="3" nodeType="withEffect">
                                  <p:stCondLst>
                                    <p:cond delay="0"/>
                                  </p:stCondLst>
                                  <p:childTnLst>
                                    <p:anim calcmode="lin" valueType="num">
                                      <p:cBhvr>
                                        <p:cTn id="293" dur="5000"/>
                                        <p:tgtEl>
                                          <p:spTgt spid="51"/>
                                        </p:tgtEl>
                                        <p:attrNameLst>
                                          <p:attrName>ppt_w</p:attrName>
                                        </p:attrNameLst>
                                      </p:cBhvr>
                                      <p:tavLst>
                                        <p:tav tm="0">
                                          <p:val>
                                            <p:strVal val="ppt_w"/>
                                          </p:val>
                                        </p:tav>
                                        <p:tav tm="100000">
                                          <p:val>
                                            <p:strVal val="ppt_w"/>
                                          </p:val>
                                        </p:tav>
                                      </p:tavLst>
                                    </p:anim>
                                    <p:anim calcmode="lin" valueType="num">
                                      <p:cBhvr>
                                        <p:cTn id="294" dur="5000"/>
                                        <p:tgtEl>
                                          <p:spTgt spid="51"/>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95" dur="1" fill="hold">
                                          <p:stCondLst>
                                            <p:cond delay="4999"/>
                                          </p:stCondLst>
                                        </p:cTn>
                                        <p:tgtEl>
                                          <p:spTgt spid="51"/>
                                        </p:tgtEl>
                                        <p:attrNameLst>
                                          <p:attrName>style.visibility</p:attrName>
                                        </p:attrNameLst>
                                      </p:cBhvr>
                                      <p:to>
                                        <p:strVal val="hidden"/>
                                      </p:to>
                                    </p:set>
                                  </p:childTnLst>
                                </p:cTn>
                              </p:par>
                              <p:par>
                                <p:cTn id="296" presetID="2" presetClass="exit" presetSubtype="8" fill="hold" grpId="2" nodeType="withEffect">
                                  <p:stCondLst>
                                    <p:cond delay="0"/>
                                  </p:stCondLst>
                                  <p:childTnLst>
                                    <p:anim calcmode="lin" valueType="num">
                                      <p:cBhvr additive="base">
                                        <p:cTn id="297" dur="5000"/>
                                        <p:tgtEl>
                                          <p:spTgt spid="30"/>
                                        </p:tgtEl>
                                        <p:attrNameLst>
                                          <p:attrName>ppt_x</p:attrName>
                                        </p:attrNameLst>
                                      </p:cBhvr>
                                      <p:tavLst>
                                        <p:tav tm="0">
                                          <p:val>
                                            <p:strVal val="ppt_x"/>
                                          </p:val>
                                        </p:tav>
                                        <p:tav tm="100000">
                                          <p:val>
                                            <p:strVal val="0-ppt_w/2"/>
                                          </p:val>
                                        </p:tav>
                                      </p:tavLst>
                                    </p:anim>
                                    <p:anim calcmode="lin" valueType="num">
                                      <p:cBhvr additive="base">
                                        <p:cTn id="298" dur="5000"/>
                                        <p:tgtEl>
                                          <p:spTgt spid="30"/>
                                        </p:tgtEl>
                                        <p:attrNameLst>
                                          <p:attrName>ppt_y</p:attrName>
                                        </p:attrNameLst>
                                      </p:cBhvr>
                                      <p:tavLst>
                                        <p:tav tm="0">
                                          <p:val>
                                            <p:strVal val="ppt_y"/>
                                          </p:val>
                                        </p:tav>
                                        <p:tav tm="100000">
                                          <p:val>
                                            <p:strVal val="ppt_y"/>
                                          </p:val>
                                        </p:tav>
                                      </p:tavLst>
                                    </p:anim>
                                    <p:set>
                                      <p:cBhvr>
                                        <p:cTn id="299" dur="1" fill="hold">
                                          <p:stCondLst>
                                            <p:cond delay="4999"/>
                                          </p:stCondLst>
                                        </p:cTn>
                                        <p:tgtEl>
                                          <p:spTgt spid="30"/>
                                        </p:tgtEl>
                                        <p:attrNameLst>
                                          <p:attrName>style.visibility</p:attrName>
                                        </p:attrNameLst>
                                      </p:cBhvr>
                                      <p:to>
                                        <p:strVal val="hidden"/>
                                      </p:to>
                                    </p:set>
                                  </p:childTnLst>
                                </p:cTn>
                              </p:par>
                              <p:par>
                                <p:cTn id="300" presetID="2" presetClass="exit" presetSubtype="8" fill="hold" grpId="2" nodeType="withEffect">
                                  <p:stCondLst>
                                    <p:cond delay="0"/>
                                  </p:stCondLst>
                                  <p:childTnLst>
                                    <p:anim calcmode="lin" valueType="num">
                                      <p:cBhvr additive="base">
                                        <p:cTn id="301" dur="5000"/>
                                        <p:tgtEl>
                                          <p:spTgt spid="32"/>
                                        </p:tgtEl>
                                        <p:attrNameLst>
                                          <p:attrName>ppt_x</p:attrName>
                                        </p:attrNameLst>
                                      </p:cBhvr>
                                      <p:tavLst>
                                        <p:tav tm="0">
                                          <p:val>
                                            <p:strVal val="ppt_x"/>
                                          </p:val>
                                        </p:tav>
                                        <p:tav tm="100000">
                                          <p:val>
                                            <p:strVal val="0-ppt_w/2"/>
                                          </p:val>
                                        </p:tav>
                                      </p:tavLst>
                                    </p:anim>
                                    <p:anim calcmode="lin" valueType="num">
                                      <p:cBhvr additive="base">
                                        <p:cTn id="302" dur="5000"/>
                                        <p:tgtEl>
                                          <p:spTgt spid="32"/>
                                        </p:tgtEl>
                                        <p:attrNameLst>
                                          <p:attrName>ppt_y</p:attrName>
                                        </p:attrNameLst>
                                      </p:cBhvr>
                                      <p:tavLst>
                                        <p:tav tm="0">
                                          <p:val>
                                            <p:strVal val="ppt_y"/>
                                          </p:val>
                                        </p:tav>
                                        <p:tav tm="100000">
                                          <p:val>
                                            <p:strVal val="ppt_y"/>
                                          </p:val>
                                        </p:tav>
                                      </p:tavLst>
                                    </p:anim>
                                    <p:set>
                                      <p:cBhvr>
                                        <p:cTn id="303" dur="1" fill="hold">
                                          <p:stCondLst>
                                            <p:cond delay="4999"/>
                                          </p:stCondLst>
                                        </p:cTn>
                                        <p:tgtEl>
                                          <p:spTgt spid="32"/>
                                        </p:tgtEl>
                                        <p:attrNameLst>
                                          <p:attrName>style.visibility</p:attrName>
                                        </p:attrNameLst>
                                      </p:cBhvr>
                                      <p:to>
                                        <p:strVal val="hidden"/>
                                      </p:to>
                                    </p:set>
                                  </p:childTnLst>
                                </p:cTn>
                              </p:par>
                              <p:par>
                                <p:cTn id="304" presetID="2" presetClass="exit" presetSubtype="8" fill="hold" grpId="2" nodeType="withEffect">
                                  <p:stCondLst>
                                    <p:cond delay="0"/>
                                  </p:stCondLst>
                                  <p:childTnLst>
                                    <p:anim calcmode="lin" valueType="num">
                                      <p:cBhvr additive="base">
                                        <p:cTn id="305" dur="5000"/>
                                        <p:tgtEl>
                                          <p:spTgt spid="34"/>
                                        </p:tgtEl>
                                        <p:attrNameLst>
                                          <p:attrName>ppt_x</p:attrName>
                                        </p:attrNameLst>
                                      </p:cBhvr>
                                      <p:tavLst>
                                        <p:tav tm="0">
                                          <p:val>
                                            <p:strVal val="ppt_x"/>
                                          </p:val>
                                        </p:tav>
                                        <p:tav tm="100000">
                                          <p:val>
                                            <p:strVal val="0-ppt_w/2"/>
                                          </p:val>
                                        </p:tav>
                                      </p:tavLst>
                                    </p:anim>
                                    <p:anim calcmode="lin" valueType="num">
                                      <p:cBhvr additive="base">
                                        <p:cTn id="306" dur="5000"/>
                                        <p:tgtEl>
                                          <p:spTgt spid="34"/>
                                        </p:tgtEl>
                                        <p:attrNameLst>
                                          <p:attrName>ppt_y</p:attrName>
                                        </p:attrNameLst>
                                      </p:cBhvr>
                                      <p:tavLst>
                                        <p:tav tm="0">
                                          <p:val>
                                            <p:strVal val="ppt_y"/>
                                          </p:val>
                                        </p:tav>
                                        <p:tav tm="100000">
                                          <p:val>
                                            <p:strVal val="ppt_y"/>
                                          </p:val>
                                        </p:tav>
                                      </p:tavLst>
                                    </p:anim>
                                    <p:set>
                                      <p:cBhvr>
                                        <p:cTn id="307" dur="1" fill="hold">
                                          <p:stCondLst>
                                            <p:cond delay="4999"/>
                                          </p:stCondLst>
                                        </p:cTn>
                                        <p:tgtEl>
                                          <p:spTgt spid="34"/>
                                        </p:tgtEl>
                                        <p:attrNameLst>
                                          <p:attrName>style.visibility</p:attrName>
                                        </p:attrNameLst>
                                      </p:cBhvr>
                                      <p:to>
                                        <p:strVal val="hidden"/>
                                      </p:to>
                                    </p:set>
                                  </p:childTnLst>
                                </p:cTn>
                              </p:par>
                              <p:par>
                                <p:cTn id="308" presetID="2" presetClass="exit" presetSubtype="8" fill="hold" grpId="2" nodeType="withEffect">
                                  <p:stCondLst>
                                    <p:cond delay="0"/>
                                  </p:stCondLst>
                                  <p:childTnLst>
                                    <p:anim calcmode="lin" valueType="num">
                                      <p:cBhvr additive="base">
                                        <p:cTn id="309" dur="5000"/>
                                        <p:tgtEl>
                                          <p:spTgt spid="36"/>
                                        </p:tgtEl>
                                        <p:attrNameLst>
                                          <p:attrName>ppt_x</p:attrName>
                                        </p:attrNameLst>
                                      </p:cBhvr>
                                      <p:tavLst>
                                        <p:tav tm="0">
                                          <p:val>
                                            <p:strVal val="ppt_x"/>
                                          </p:val>
                                        </p:tav>
                                        <p:tav tm="100000">
                                          <p:val>
                                            <p:strVal val="0-ppt_w/2"/>
                                          </p:val>
                                        </p:tav>
                                      </p:tavLst>
                                    </p:anim>
                                    <p:anim calcmode="lin" valueType="num">
                                      <p:cBhvr additive="base">
                                        <p:cTn id="310" dur="5000"/>
                                        <p:tgtEl>
                                          <p:spTgt spid="36"/>
                                        </p:tgtEl>
                                        <p:attrNameLst>
                                          <p:attrName>ppt_y</p:attrName>
                                        </p:attrNameLst>
                                      </p:cBhvr>
                                      <p:tavLst>
                                        <p:tav tm="0">
                                          <p:val>
                                            <p:strVal val="ppt_y"/>
                                          </p:val>
                                        </p:tav>
                                        <p:tav tm="100000">
                                          <p:val>
                                            <p:strVal val="ppt_y"/>
                                          </p:val>
                                        </p:tav>
                                      </p:tavLst>
                                    </p:anim>
                                    <p:set>
                                      <p:cBhvr>
                                        <p:cTn id="311" dur="1" fill="hold">
                                          <p:stCondLst>
                                            <p:cond delay="4999"/>
                                          </p:stCondLst>
                                        </p:cTn>
                                        <p:tgtEl>
                                          <p:spTgt spid="36"/>
                                        </p:tgtEl>
                                        <p:attrNameLst>
                                          <p:attrName>style.visibility</p:attrName>
                                        </p:attrNameLst>
                                      </p:cBhvr>
                                      <p:to>
                                        <p:strVal val="hidden"/>
                                      </p:to>
                                    </p:set>
                                  </p:childTnLst>
                                </p:cTn>
                              </p:par>
                              <p:par>
                                <p:cTn id="312" presetID="2" presetClass="exit" presetSubtype="8" fill="hold" grpId="2" nodeType="withEffect">
                                  <p:stCondLst>
                                    <p:cond delay="0"/>
                                  </p:stCondLst>
                                  <p:childTnLst>
                                    <p:anim calcmode="lin" valueType="num">
                                      <p:cBhvr additive="base">
                                        <p:cTn id="313" dur="5000"/>
                                        <p:tgtEl>
                                          <p:spTgt spid="38"/>
                                        </p:tgtEl>
                                        <p:attrNameLst>
                                          <p:attrName>ppt_x</p:attrName>
                                        </p:attrNameLst>
                                      </p:cBhvr>
                                      <p:tavLst>
                                        <p:tav tm="0">
                                          <p:val>
                                            <p:strVal val="ppt_x"/>
                                          </p:val>
                                        </p:tav>
                                        <p:tav tm="100000">
                                          <p:val>
                                            <p:strVal val="0-ppt_w/2"/>
                                          </p:val>
                                        </p:tav>
                                      </p:tavLst>
                                    </p:anim>
                                    <p:anim calcmode="lin" valueType="num">
                                      <p:cBhvr additive="base">
                                        <p:cTn id="314" dur="5000"/>
                                        <p:tgtEl>
                                          <p:spTgt spid="38"/>
                                        </p:tgtEl>
                                        <p:attrNameLst>
                                          <p:attrName>ppt_y</p:attrName>
                                        </p:attrNameLst>
                                      </p:cBhvr>
                                      <p:tavLst>
                                        <p:tav tm="0">
                                          <p:val>
                                            <p:strVal val="ppt_y"/>
                                          </p:val>
                                        </p:tav>
                                        <p:tav tm="100000">
                                          <p:val>
                                            <p:strVal val="ppt_y"/>
                                          </p:val>
                                        </p:tav>
                                      </p:tavLst>
                                    </p:anim>
                                    <p:set>
                                      <p:cBhvr>
                                        <p:cTn id="315" dur="1" fill="hold">
                                          <p:stCondLst>
                                            <p:cond delay="4999"/>
                                          </p:stCondLst>
                                        </p:cTn>
                                        <p:tgtEl>
                                          <p:spTgt spid="38"/>
                                        </p:tgtEl>
                                        <p:attrNameLst>
                                          <p:attrName>style.visibility</p:attrName>
                                        </p:attrNameLst>
                                      </p:cBhvr>
                                      <p:to>
                                        <p:strVal val="hidden"/>
                                      </p:to>
                                    </p:set>
                                  </p:childTnLst>
                                </p:cTn>
                              </p:par>
                              <p:par>
                                <p:cTn id="316" presetID="2" presetClass="exit" presetSubtype="8" fill="hold" grpId="2" nodeType="withEffect">
                                  <p:stCondLst>
                                    <p:cond delay="0"/>
                                  </p:stCondLst>
                                  <p:childTnLst>
                                    <p:anim calcmode="lin" valueType="num">
                                      <p:cBhvr additive="base">
                                        <p:cTn id="317" dur="5000"/>
                                        <p:tgtEl>
                                          <p:spTgt spid="40"/>
                                        </p:tgtEl>
                                        <p:attrNameLst>
                                          <p:attrName>ppt_x</p:attrName>
                                        </p:attrNameLst>
                                      </p:cBhvr>
                                      <p:tavLst>
                                        <p:tav tm="0">
                                          <p:val>
                                            <p:strVal val="ppt_x"/>
                                          </p:val>
                                        </p:tav>
                                        <p:tav tm="100000">
                                          <p:val>
                                            <p:strVal val="0-ppt_w/2"/>
                                          </p:val>
                                        </p:tav>
                                      </p:tavLst>
                                    </p:anim>
                                    <p:anim calcmode="lin" valueType="num">
                                      <p:cBhvr additive="base">
                                        <p:cTn id="318" dur="5000"/>
                                        <p:tgtEl>
                                          <p:spTgt spid="40"/>
                                        </p:tgtEl>
                                        <p:attrNameLst>
                                          <p:attrName>ppt_y</p:attrName>
                                        </p:attrNameLst>
                                      </p:cBhvr>
                                      <p:tavLst>
                                        <p:tav tm="0">
                                          <p:val>
                                            <p:strVal val="ppt_y"/>
                                          </p:val>
                                        </p:tav>
                                        <p:tav tm="100000">
                                          <p:val>
                                            <p:strVal val="ppt_y"/>
                                          </p:val>
                                        </p:tav>
                                      </p:tavLst>
                                    </p:anim>
                                    <p:set>
                                      <p:cBhvr>
                                        <p:cTn id="319" dur="1" fill="hold">
                                          <p:stCondLst>
                                            <p:cond delay="4999"/>
                                          </p:stCondLst>
                                        </p:cTn>
                                        <p:tgtEl>
                                          <p:spTgt spid="40"/>
                                        </p:tgtEl>
                                        <p:attrNameLst>
                                          <p:attrName>style.visibility</p:attrName>
                                        </p:attrNameLst>
                                      </p:cBhvr>
                                      <p:to>
                                        <p:strVal val="hidden"/>
                                      </p:to>
                                    </p:set>
                                  </p:childTnLst>
                                </p:cTn>
                              </p:par>
                              <p:par>
                                <p:cTn id="320" presetID="2" presetClass="exit" presetSubtype="8" fill="hold" grpId="2" nodeType="withEffect">
                                  <p:stCondLst>
                                    <p:cond delay="0"/>
                                  </p:stCondLst>
                                  <p:childTnLst>
                                    <p:anim calcmode="lin" valueType="num">
                                      <p:cBhvr additive="base">
                                        <p:cTn id="321" dur="5000"/>
                                        <p:tgtEl>
                                          <p:spTgt spid="42"/>
                                        </p:tgtEl>
                                        <p:attrNameLst>
                                          <p:attrName>ppt_x</p:attrName>
                                        </p:attrNameLst>
                                      </p:cBhvr>
                                      <p:tavLst>
                                        <p:tav tm="0">
                                          <p:val>
                                            <p:strVal val="ppt_x"/>
                                          </p:val>
                                        </p:tav>
                                        <p:tav tm="100000">
                                          <p:val>
                                            <p:strVal val="0-ppt_w/2"/>
                                          </p:val>
                                        </p:tav>
                                      </p:tavLst>
                                    </p:anim>
                                    <p:anim calcmode="lin" valueType="num">
                                      <p:cBhvr additive="base">
                                        <p:cTn id="322" dur="5000"/>
                                        <p:tgtEl>
                                          <p:spTgt spid="42"/>
                                        </p:tgtEl>
                                        <p:attrNameLst>
                                          <p:attrName>ppt_y</p:attrName>
                                        </p:attrNameLst>
                                      </p:cBhvr>
                                      <p:tavLst>
                                        <p:tav tm="0">
                                          <p:val>
                                            <p:strVal val="ppt_y"/>
                                          </p:val>
                                        </p:tav>
                                        <p:tav tm="100000">
                                          <p:val>
                                            <p:strVal val="ppt_y"/>
                                          </p:val>
                                        </p:tav>
                                      </p:tavLst>
                                    </p:anim>
                                    <p:set>
                                      <p:cBhvr>
                                        <p:cTn id="323" dur="1" fill="hold">
                                          <p:stCondLst>
                                            <p:cond delay="4999"/>
                                          </p:stCondLst>
                                        </p:cTn>
                                        <p:tgtEl>
                                          <p:spTgt spid="42"/>
                                        </p:tgtEl>
                                        <p:attrNameLst>
                                          <p:attrName>style.visibility</p:attrName>
                                        </p:attrNameLst>
                                      </p:cBhvr>
                                      <p:to>
                                        <p:strVal val="hidden"/>
                                      </p:to>
                                    </p:set>
                                  </p:childTnLst>
                                </p:cTn>
                              </p:par>
                              <p:par>
                                <p:cTn id="324" presetID="2" presetClass="exit" presetSubtype="8" fill="hold" grpId="2" nodeType="withEffect">
                                  <p:stCondLst>
                                    <p:cond delay="0"/>
                                  </p:stCondLst>
                                  <p:childTnLst>
                                    <p:anim calcmode="lin" valueType="num">
                                      <p:cBhvr additive="base">
                                        <p:cTn id="325" dur="5000"/>
                                        <p:tgtEl>
                                          <p:spTgt spid="44"/>
                                        </p:tgtEl>
                                        <p:attrNameLst>
                                          <p:attrName>ppt_x</p:attrName>
                                        </p:attrNameLst>
                                      </p:cBhvr>
                                      <p:tavLst>
                                        <p:tav tm="0">
                                          <p:val>
                                            <p:strVal val="ppt_x"/>
                                          </p:val>
                                        </p:tav>
                                        <p:tav tm="100000">
                                          <p:val>
                                            <p:strVal val="0-ppt_w/2"/>
                                          </p:val>
                                        </p:tav>
                                      </p:tavLst>
                                    </p:anim>
                                    <p:anim calcmode="lin" valueType="num">
                                      <p:cBhvr additive="base">
                                        <p:cTn id="326" dur="5000"/>
                                        <p:tgtEl>
                                          <p:spTgt spid="44"/>
                                        </p:tgtEl>
                                        <p:attrNameLst>
                                          <p:attrName>ppt_y</p:attrName>
                                        </p:attrNameLst>
                                      </p:cBhvr>
                                      <p:tavLst>
                                        <p:tav tm="0">
                                          <p:val>
                                            <p:strVal val="ppt_y"/>
                                          </p:val>
                                        </p:tav>
                                        <p:tav tm="100000">
                                          <p:val>
                                            <p:strVal val="ppt_y"/>
                                          </p:val>
                                        </p:tav>
                                      </p:tavLst>
                                    </p:anim>
                                    <p:set>
                                      <p:cBhvr>
                                        <p:cTn id="327" dur="1" fill="hold">
                                          <p:stCondLst>
                                            <p:cond delay="4999"/>
                                          </p:stCondLst>
                                        </p:cTn>
                                        <p:tgtEl>
                                          <p:spTgt spid="44"/>
                                        </p:tgtEl>
                                        <p:attrNameLst>
                                          <p:attrName>style.visibility</p:attrName>
                                        </p:attrNameLst>
                                      </p:cBhvr>
                                      <p:to>
                                        <p:strVal val="hidden"/>
                                      </p:to>
                                    </p:set>
                                  </p:childTnLst>
                                </p:cTn>
                              </p:par>
                              <p:par>
                                <p:cTn id="328" presetID="2" presetClass="exit" presetSubtype="8" fill="hold" grpId="2" nodeType="withEffect">
                                  <p:stCondLst>
                                    <p:cond delay="0"/>
                                  </p:stCondLst>
                                  <p:childTnLst>
                                    <p:anim calcmode="lin" valueType="num">
                                      <p:cBhvr additive="base">
                                        <p:cTn id="329" dur="5000"/>
                                        <p:tgtEl>
                                          <p:spTgt spid="46"/>
                                        </p:tgtEl>
                                        <p:attrNameLst>
                                          <p:attrName>ppt_x</p:attrName>
                                        </p:attrNameLst>
                                      </p:cBhvr>
                                      <p:tavLst>
                                        <p:tav tm="0">
                                          <p:val>
                                            <p:strVal val="ppt_x"/>
                                          </p:val>
                                        </p:tav>
                                        <p:tav tm="100000">
                                          <p:val>
                                            <p:strVal val="0-ppt_w/2"/>
                                          </p:val>
                                        </p:tav>
                                      </p:tavLst>
                                    </p:anim>
                                    <p:anim calcmode="lin" valueType="num">
                                      <p:cBhvr additive="base">
                                        <p:cTn id="330" dur="5000"/>
                                        <p:tgtEl>
                                          <p:spTgt spid="46"/>
                                        </p:tgtEl>
                                        <p:attrNameLst>
                                          <p:attrName>ppt_y</p:attrName>
                                        </p:attrNameLst>
                                      </p:cBhvr>
                                      <p:tavLst>
                                        <p:tav tm="0">
                                          <p:val>
                                            <p:strVal val="ppt_y"/>
                                          </p:val>
                                        </p:tav>
                                        <p:tav tm="100000">
                                          <p:val>
                                            <p:strVal val="ppt_y"/>
                                          </p:val>
                                        </p:tav>
                                      </p:tavLst>
                                    </p:anim>
                                    <p:set>
                                      <p:cBhvr>
                                        <p:cTn id="331" dur="1" fill="hold">
                                          <p:stCondLst>
                                            <p:cond delay="4999"/>
                                          </p:stCondLst>
                                        </p:cTn>
                                        <p:tgtEl>
                                          <p:spTgt spid="46"/>
                                        </p:tgtEl>
                                        <p:attrNameLst>
                                          <p:attrName>style.visibility</p:attrName>
                                        </p:attrNameLst>
                                      </p:cBhvr>
                                      <p:to>
                                        <p:strVal val="hidden"/>
                                      </p:to>
                                    </p:set>
                                  </p:childTnLst>
                                </p:cTn>
                              </p:par>
                              <p:par>
                                <p:cTn id="332" presetID="2" presetClass="exit" presetSubtype="8" fill="hold" grpId="2" nodeType="withEffect">
                                  <p:stCondLst>
                                    <p:cond delay="0"/>
                                  </p:stCondLst>
                                  <p:childTnLst>
                                    <p:anim calcmode="lin" valueType="num">
                                      <p:cBhvr additive="base">
                                        <p:cTn id="333" dur="5000"/>
                                        <p:tgtEl>
                                          <p:spTgt spid="48"/>
                                        </p:tgtEl>
                                        <p:attrNameLst>
                                          <p:attrName>ppt_x</p:attrName>
                                        </p:attrNameLst>
                                      </p:cBhvr>
                                      <p:tavLst>
                                        <p:tav tm="0">
                                          <p:val>
                                            <p:strVal val="ppt_x"/>
                                          </p:val>
                                        </p:tav>
                                        <p:tav tm="100000">
                                          <p:val>
                                            <p:strVal val="0-ppt_w/2"/>
                                          </p:val>
                                        </p:tav>
                                      </p:tavLst>
                                    </p:anim>
                                    <p:anim calcmode="lin" valueType="num">
                                      <p:cBhvr additive="base">
                                        <p:cTn id="334" dur="5000"/>
                                        <p:tgtEl>
                                          <p:spTgt spid="48"/>
                                        </p:tgtEl>
                                        <p:attrNameLst>
                                          <p:attrName>ppt_y</p:attrName>
                                        </p:attrNameLst>
                                      </p:cBhvr>
                                      <p:tavLst>
                                        <p:tav tm="0">
                                          <p:val>
                                            <p:strVal val="ppt_y"/>
                                          </p:val>
                                        </p:tav>
                                        <p:tav tm="100000">
                                          <p:val>
                                            <p:strVal val="ppt_y"/>
                                          </p:val>
                                        </p:tav>
                                      </p:tavLst>
                                    </p:anim>
                                    <p:set>
                                      <p:cBhvr>
                                        <p:cTn id="335" dur="1" fill="hold">
                                          <p:stCondLst>
                                            <p:cond delay="4999"/>
                                          </p:stCondLst>
                                        </p:cTn>
                                        <p:tgtEl>
                                          <p:spTgt spid="48"/>
                                        </p:tgtEl>
                                        <p:attrNameLst>
                                          <p:attrName>style.visibility</p:attrName>
                                        </p:attrNameLst>
                                      </p:cBhvr>
                                      <p:to>
                                        <p:strVal val="hidden"/>
                                      </p:to>
                                    </p:set>
                                  </p:childTnLst>
                                </p:cTn>
                              </p:par>
                              <p:par>
                                <p:cTn id="336" presetID="2" presetClass="exit" presetSubtype="8" fill="hold" grpId="2" nodeType="withEffect">
                                  <p:stCondLst>
                                    <p:cond delay="0"/>
                                  </p:stCondLst>
                                  <p:childTnLst>
                                    <p:anim calcmode="lin" valueType="num">
                                      <p:cBhvr additive="base">
                                        <p:cTn id="337" dur="5000"/>
                                        <p:tgtEl>
                                          <p:spTgt spid="50"/>
                                        </p:tgtEl>
                                        <p:attrNameLst>
                                          <p:attrName>ppt_x</p:attrName>
                                        </p:attrNameLst>
                                      </p:cBhvr>
                                      <p:tavLst>
                                        <p:tav tm="0">
                                          <p:val>
                                            <p:strVal val="ppt_x"/>
                                          </p:val>
                                        </p:tav>
                                        <p:tav tm="100000">
                                          <p:val>
                                            <p:strVal val="0-ppt_w/2"/>
                                          </p:val>
                                        </p:tav>
                                      </p:tavLst>
                                    </p:anim>
                                    <p:anim calcmode="lin" valueType="num">
                                      <p:cBhvr additive="base">
                                        <p:cTn id="338" dur="5000"/>
                                        <p:tgtEl>
                                          <p:spTgt spid="50"/>
                                        </p:tgtEl>
                                        <p:attrNameLst>
                                          <p:attrName>ppt_y</p:attrName>
                                        </p:attrNameLst>
                                      </p:cBhvr>
                                      <p:tavLst>
                                        <p:tav tm="0">
                                          <p:val>
                                            <p:strVal val="ppt_y"/>
                                          </p:val>
                                        </p:tav>
                                        <p:tav tm="100000">
                                          <p:val>
                                            <p:strVal val="ppt_y"/>
                                          </p:val>
                                        </p:tav>
                                      </p:tavLst>
                                    </p:anim>
                                    <p:set>
                                      <p:cBhvr>
                                        <p:cTn id="339" dur="1" fill="hold">
                                          <p:stCondLst>
                                            <p:cond delay="4999"/>
                                          </p:stCondLst>
                                        </p:cTn>
                                        <p:tgtEl>
                                          <p:spTgt spid="50"/>
                                        </p:tgtEl>
                                        <p:attrNameLst>
                                          <p:attrName>style.visibility</p:attrName>
                                        </p:attrNameLst>
                                      </p:cBhvr>
                                      <p:to>
                                        <p:strVal val="hidden"/>
                                      </p:to>
                                    </p:set>
                                  </p:childTnLst>
                                </p:cTn>
                              </p:par>
                              <p:par>
                                <p:cTn id="340" presetID="2" presetClass="exit" presetSubtype="8" fill="hold" grpId="2" nodeType="withEffect">
                                  <p:stCondLst>
                                    <p:cond delay="0"/>
                                  </p:stCondLst>
                                  <p:childTnLst>
                                    <p:anim calcmode="lin" valueType="num">
                                      <p:cBhvr additive="base">
                                        <p:cTn id="341" dur="5000"/>
                                        <p:tgtEl>
                                          <p:spTgt spid="52"/>
                                        </p:tgtEl>
                                        <p:attrNameLst>
                                          <p:attrName>ppt_x</p:attrName>
                                        </p:attrNameLst>
                                      </p:cBhvr>
                                      <p:tavLst>
                                        <p:tav tm="0">
                                          <p:val>
                                            <p:strVal val="ppt_x"/>
                                          </p:val>
                                        </p:tav>
                                        <p:tav tm="100000">
                                          <p:val>
                                            <p:strVal val="0-ppt_w/2"/>
                                          </p:val>
                                        </p:tav>
                                      </p:tavLst>
                                    </p:anim>
                                    <p:anim calcmode="lin" valueType="num">
                                      <p:cBhvr additive="base">
                                        <p:cTn id="342" dur="5000"/>
                                        <p:tgtEl>
                                          <p:spTgt spid="52"/>
                                        </p:tgtEl>
                                        <p:attrNameLst>
                                          <p:attrName>ppt_y</p:attrName>
                                        </p:attrNameLst>
                                      </p:cBhvr>
                                      <p:tavLst>
                                        <p:tav tm="0">
                                          <p:val>
                                            <p:strVal val="ppt_y"/>
                                          </p:val>
                                        </p:tav>
                                        <p:tav tm="100000">
                                          <p:val>
                                            <p:strVal val="ppt_y"/>
                                          </p:val>
                                        </p:tav>
                                      </p:tavLst>
                                    </p:anim>
                                    <p:set>
                                      <p:cBhvr>
                                        <p:cTn id="343" dur="1" fill="hold">
                                          <p:stCondLst>
                                            <p:cond delay="4999"/>
                                          </p:stCondLst>
                                        </p:cTn>
                                        <p:tgtEl>
                                          <p:spTgt spid="52"/>
                                        </p:tgtEl>
                                        <p:attrNameLst>
                                          <p:attrName>style.visibility</p:attrName>
                                        </p:attrNameLst>
                                      </p:cBhvr>
                                      <p:to>
                                        <p:strVal val="hidden"/>
                                      </p:to>
                                    </p:set>
                                  </p:childTnLst>
                                </p:cTn>
                              </p:par>
                              <p:par>
                                <p:cTn id="344" presetID="19" presetClass="exit" presetSubtype="5" fill="hold" grpId="3" nodeType="withEffect">
                                  <p:stCondLst>
                                    <p:cond delay="0"/>
                                  </p:stCondLst>
                                  <p:childTnLst>
                                    <p:anim calcmode="lin" valueType="num">
                                      <p:cBhvr>
                                        <p:cTn id="345" dur="5000"/>
                                        <p:tgtEl>
                                          <p:spTgt spid="30"/>
                                        </p:tgtEl>
                                        <p:attrNameLst>
                                          <p:attrName>ppt_w</p:attrName>
                                        </p:attrNameLst>
                                      </p:cBhvr>
                                      <p:tavLst>
                                        <p:tav tm="0">
                                          <p:val>
                                            <p:strVal val="ppt_w"/>
                                          </p:val>
                                        </p:tav>
                                        <p:tav tm="100000">
                                          <p:val>
                                            <p:strVal val="ppt_w"/>
                                          </p:val>
                                        </p:tav>
                                      </p:tavLst>
                                    </p:anim>
                                    <p:anim calcmode="lin" valueType="num">
                                      <p:cBhvr>
                                        <p:cTn id="346" dur="5000"/>
                                        <p:tgtEl>
                                          <p:spTgt spid="30"/>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47" dur="1" fill="hold">
                                          <p:stCondLst>
                                            <p:cond delay="4999"/>
                                          </p:stCondLst>
                                        </p:cTn>
                                        <p:tgtEl>
                                          <p:spTgt spid="30"/>
                                        </p:tgtEl>
                                        <p:attrNameLst>
                                          <p:attrName>style.visibility</p:attrName>
                                        </p:attrNameLst>
                                      </p:cBhvr>
                                      <p:to>
                                        <p:strVal val="hidden"/>
                                      </p:to>
                                    </p:set>
                                  </p:childTnLst>
                                </p:cTn>
                              </p:par>
                              <p:par>
                                <p:cTn id="348" presetID="19" presetClass="exit" presetSubtype="5" fill="hold" grpId="3" nodeType="withEffect">
                                  <p:stCondLst>
                                    <p:cond delay="0"/>
                                  </p:stCondLst>
                                  <p:childTnLst>
                                    <p:anim calcmode="lin" valueType="num">
                                      <p:cBhvr>
                                        <p:cTn id="349" dur="5000"/>
                                        <p:tgtEl>
                                          <p:spTgt spid="32"/>
                                        </p:tgtEl>
                                        <p:attrNameLst>
                                          <p:attrName>ppt_w</p:attrName>
                                        </p:attrNameLst>
                                      </p:cBhvr>
                                      <p:tavLst>
                                        <p:tav tm="0">
                                          <p:val>
                                            <p:strVal val="ppt_w"/>
                                          </p:val>
                                        </p:tav>
                                        <p:tav tm="100000">
                                          <p:val>
                                            <p:strVal val="ppt_w"/>
                                          </p:val>
                                        </p:tav>
                                      </p:tavLst>
                                    </p:anim>
                                    <p:anim calcmode="lin" valueType="num">
                                      <p:cBhvr>
                                        <p:cTn id="350" dur="5000"/>
                                        <p:tgtEl>
                                          <p:spTgt spid="32"/>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51" dur="1" fill="hold">
                                          <p:stCondLst>
                                            <p:cond delay="4999"/>
                                          </p:stCondLst>
                                        </p:cTn>
                                        <p:tgtEl>
                                          <p:spTgt spid="32"/>
                                        </p:tgtEl>
                                        <p:attrNameLst>
                                          <p:attrName>style.visibility</p:attrName>
                                        </p:attrNameLst>
                                      </p:cBhvr>
                                      <p:to>
                                        <p:strVal val="hidden"/>
                                      </p:to>
                                    </p:set>
                                  </p:childTnLst>
                                </p:cTn>
                              </p:par>
                              <p:par>
                                <p:cTn id="352" presetID="19" presetClass="exit" presetSubtype="5" fill="hold" grpId="3" nodeType="withEffect">
                                  <p:stCondLst>
                                    <p:cond delay="0"/>
                                  </p:stCondLst>
                                  <p:childTnLst>
                                    <p:anim calcmode="lin" valueType="num">
                                      <p:cBhvr>
                                        <p:cTn id="353" dur="5000"/>
                                        <p:tgtEl>
                                          <p:spTgt spid="34"/>
                                        </p:tgtEl>
                                        <p:attrNameLst>
                                          <p:attrName>ppt_w</p:attrName>
                                        </p:attrNameLst>
                                      </p:cBhvr>
                                      <p:tavLst>
                                        <p:tav tm="0">
                                          <p:val>
                                            <p:strVal val="ppt_w"/>
                                          </p:val>
                                        </p:tav>
                                        <p:tav tm="100000">
                                          <p:val>
                                            <p:strVal val="ppt_w"/>
                                          </p:val>
                                        </p:tav>
                                      </p:tavLst>
                                    </p:anim>
                                    <p:anim calcmode="lin" valueType="num">
                                      <p:cBhvr>
                                        <p:cTn id="354" dur="5000"/>
                                        <p:tgtEl>
                                          <p:spTgt spid="34"/>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55" dur="1" fill="hold">
                                          <p:stCondLst>
                                            <p:cond delay="4999"/>
                                          </p:stCondLst>
                                        </p:cTn>
                                        <p:tgtEl>
                                          <p:spTgt spid="34"/>
                                        </p:tgtEl>
                                        <p:attrNameLst>
                                          <p:attrName>style.visibility</p:attrName>
                                        </p:attrNameLst>
                                      </p:cBhvr>
                                      <p:to>
                                        <p:strVal val="hidden"/>
                                      </p:to>
                                    </p:set>
                                  </p:childTnLst>
                                </p:cTn>
                              </p:par>
                              <p:par>
                                <p:cTn id="356" presetID="19" presetClass="exit" presetSubtype="5" fill="hold" grpId="3" nodeType="withEffect">
                                  <p:stCondLst>
                                    <p:cond delay="0"/>
                                  </p:stCondLst>
                                  <p:childTnLst>
                                    <p:anim calcmode="lin" valueType="num">
                                      <p:cBhvr>
                                        <p:cTn id="357" dur="5000"/>
                                        <p:tgtEl>
                                          <p:spTgt spid="36"/>
                                        </p:tgtEl>
                                        <p:attrNameLst>
                                          <p:attrName>ppt_w</p:attrName>
                                        </p:attrNameLst>
                                      </p:cBhvr>
                                      <p:tavLst>
                                        <p:tav tm="0">
                                          <p:val>
                                            <p:strVal val="ppt_w"/>
                                          </p:val>
                                        </p:tav>
                                        <p:tav tm="100000">
                                          <p:val>
                                            <p:strVal val="ppt_w"/>
                                          </p:val>
                                        </p:tav>
                                      </p:tavLst>
                                    </p:anim>
                                    <p:anim calcmode="lin" valueType="num">
                                      <p:cBhvr>
                                        <p:cTn id="358" dur="5000"/>
                                        <p:tgtEl>
                                          <p:spTgt spid="36"/>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59" dur="1" fill="hold">
                                          <p:stCondLst>
                                            <p:cond delay="4999"/>
                                          </p:stCondLst>
                                        </p:cTn>
                                        <p:tgtEl>
                                          <p:spTgt spid="36"/>
                                        </p:tgtEl>
                                        <p:attrNameLst>
                                          <p:attrName>style.visibility</p:attrName>
                                        </p:attrNameLst>
                                      </p:cBhvr>
                                      <p:to>
                                        <p:strVal val="hidden"/>
                                      </p:to>
                                    </p:set>
                                  </p:childTnLst>
                                </p:cTn>
                              </p:par>
                              <p:par>
                                <p:cTn id="360" presetID="19" presetClass="exit" presetSubtype="5" fill="hold" grpId="3" nodeType="withEffect">
                                  <p:stCondLst>
                                    <p:cond delay="0"/>
                                  </p:stCondLst>
                                  <p:childTnLst>
                                    <p:anim calcmode="lin" valueType="num">
                                      <p:cBhvr>
                                        <p:cTn id="361" dur="5000"/>
                                        <p:tgtEl>
                                          <p:spTgt spid="38"/>
                                        </p:tgtEl>
                                        <p:attrNameLst>
                                          <p:attrName>ppt_w</p:attrName>
                                        </p:attrNameLst>
                                      </p:cBhvr>
                                      <p:tavLst>
                                        <p:tav tm="0">
                                          <p:val>
                                            <p:strVal val="ppt_w"/>
                                          </p:val>
                                        </p:tav>
                                        <p:tav tm="100000">
                                          <p:val>
                                            <p:strVal val="ppt_w"/>
                                          </p:val>
                                        </p:tav>
                                      </p:tavLst>
                                    </p:anim>
                                    <p:anim calcmode="lin" valueType="num">
                                      <p:cBhvr>
                                        <p:cTn id="362" dur="5000"/>
                                        <p:tgtEl>
                                          <p:spTgt spid="38"/>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63" dur="1" fill="hold">
                                          <p:stCondLst>
                                            <p:cond delay="4999"/>
                                          </p:stCondLst>
                                        </p:cTn>
                                        <p:tgtEl>
                                          <p:spTgt spid="38"/>
                                        </p:tgtEl>
                                        <p:attrNameLst>
                                          <p:attrName>style.visibility</p:attrName>
                                        </p:attrNameLst>
                                      </p:cBhvr>
                                      <p:to>
                                        <p:strVal val="hidden"/>
                                      </p:to>
                                    </p:set>
                                  </p:childTnLst>
                                </p:cTn>
                              </p:par>
                              <p:par>
                                <p:cTn id="364" presetID="19" presetClass="exit" presetSubtype="5" fill="hold" grpId="3" nodeType="withEffect">
                                  <p:stCondLst>
                                    <p:cond delay="0"/>
                                  </p:stCondLst>
                                  <p:childTnLst>
                                    <p:anim calcmode="lin" valueType="num">
                                      <p:cBhvr>
                                        <p:cTn id="365" dur="5000"/>
                                        <p:tgtEl>
                                          <p:spTgt spid="40"/>
                                        </p:tgtEl>
                                        <p:attrNameLst>
                                          <p:attrName>ppt_w</p:attrName>
                                        </p:attrNameLst>
                                      </p:cBhvr>
                                      <p:tavLst>
                                        <p:tav tm="0">
                                          <p:val>
                                            <p:strVal val="ppt_w"/>
                                          </p:val>
                                        </p:tav>
                                        <p:tav tm="100000">
                                          <p:val>
                                            <p:strVal val="ppt_w"/>
                                          </p:val>
                                        </p:tav>
                                      </p:tavLst>
                                    </p:anim>
                                    <p:anim calcmode="lin" valueType="num">
                                      <p:cBhvr>
                                        <p:cTn id="366" dur="5000"/>
                                        <p:tgtEl>
                                          <p:spTgt spid="40"/>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67" dur="1" fill="hold">
                                          <p:stCondLst>
                                            <p:cond delay="4999"/>
                                          </p:stCondLst>
                                        </p:cTn>
                                        <p:tgtEl>
                                          <p:spTgt spid="40"/>
                                        </p:tgtEl>
                                        <p:attrNameLst>
                                          <p:attrName>style.visibility</p:attrName>
                                        </p:attrNameLst>
                                      </p:cBhvr>
                                      <p:to>
                                        <p:strVal val="hidden"/>
                                      </p:to>
                                    </p:set>
                                  </p:childTnLst>
                                </p:cTn>
                              </p:par>
                              <p:par>
                                <p:cTn id="368" presetID="19" presetClass="exit" presetSubtype="5" fill="hold" grpId="3" nodeType="withEffect">
                                  <p:stCondLst>
                                    <p:cond delay="0"/>
                                  </p:stCondLst>
                                  <p:childTnLst>
                                    <p:anim calcmode="lin" valueType="num">
                                      <p:cBhvr>
                                        <p:cTn id="369" dur="5000"/>
                                        <p:tgtEl>
                                          <p:spTgt spid="42"/>
                                        </p:tgtEl>
                                        <p:attrNameLst>
                                          <p:attrName>ppt_w</p:attrName>
                                        </p:attrNameLst>
                                      </p:cBhvr>
                                      <p:tavLst>
                                        <p:tav tm="0">
                                          <p:val>
                                            <p:strVal val="ppt_w"/>
                                          </p:val>
                                        </p:tav>
                                        <p:tav tm="100000">
                                          <p:val>
                                            <p:strVal val="ppt_w"/>
                                          </p:val>
                                        </p:tav>
                                      </p:tavLst>
                                    </p:anim>
                                    <p:anim calcmode="lin" valueType="num">
                                      <p:cBhvr>
                                        <p:cTn id="370" dur="5000"/>
                                        <p:tgtEl>
                                          <p:spTgt spid="42"/>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71" dur="1" fill="hold">
                                          <p:stCondLst>
                                            <p:cond delay="4999"/>
                                          </p:stCondLst>
                                        </p:cTn>
                                        <p:tgtEl>
                                          <p:spTgt spid="42"/>
                                        </p:tgtEl>
                                        <p:attrNameLst>
                                          <p:attrName>style.visibility</p:attrName>
                                        </p:attrNameLst>
                                      </p:cBhvr>
                                      <p:to>
                                        <p:strVal val="hidden"/>
                                      </p:to>
                                    </p:set>
                                  </p:childTnLst>
                                </p:cTn>
                              </p:par>
                              <p:par>
                                <p:cTn id="372" presetID="19" presetClass="exit" presetSubtype="5" fill="hold" grpId="3" nodeType="withEffect">
                                  <p:stCondLst>
                                    <p:cond delay="0"/>
                                  </p:stCondLst>
                                  <p:childTnLst>
                                    <p:anim calcmode="lin" valueType="num">
                                      <p:cBhvr>
                                        <p:cTn id="373" dur="5000"/>
                                        <p:tgtEl>
                                          <p:spTgt spid="44"/>
                                        </p:tgtEl>
                                        <p:attrNameLst>
                                          <p:attrName>ppt_w</p:attrName>
                                        </p:attrNameLst>
                                      </p:cBhvr>
                                      <p:tavLst>
                                        <p:tav tm="0">
                                          <p:val>
                                            <p:strVal val="ppt_w"/>
                                          </p:val>
                                        </p:tav>
                                        <p:tav tm="100000">
                                          <p:val>
                                            <p:strVal val="ppt_w"/>
                                          </p:val>
                                        </p:tav>
                                      </p:tavLst>
                                    </p:anim>
                                    <p:anim calcmode="lin" valueType="num">
                                      <p:cBhvr>
                                        <p:cTn id="374" dur="5000"/>
                                        <p:tgtEl>
                                          <p:spTgt spid="44"/>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75" dur="1" fill="hold">
                                          <p:stCondLst>
                                            <p:cond delay="4999"/>
                                          </p:stCondLst>
                                        </p:cTn>
                                        <p:tgtEl>
                                          <p:spTgt spid="44"/>
                                        </p:tgtEl>
                                        <p:attrNameLst>
                                          <p:attrName>style.visibility</p:attrName>
                                        </p:attrNameLst>
                                      </p:cBhvr>
                                      <p:to>
                                        <p:strVal val="hidden"/>
                                      </p:to>
                                    </p:set>
                                  </p:childTnLst>
                                </p:cTn>
                              </p:par>
                              <p:par>
                                <p:cTn id="376" presetID="19" presetClass="exit" presetSubtype="5" fill="hold" grpId="3" nodeType="withEffect">
                                  <p:stCondLst>
                                    <p:cond delay="0"/>
                                  </p:stCondLst>
                                  <p:childTnLst>
                                    <p:anim calcmode="lin" valueType="num">
                                      <p:cBhvr>
                                        <p:cTn id="377" dur="5000"/>
                                        <p:tgtEl>
                                          <p:spTgt spid="46"/>
                                        </p:tgtEl>
                                        <p:attrNameLst>
                                          <p:attrName>ppt_w</p:attrName>
                                        </p:attrNameLst>
                                      </p:cBhvr>
                                      <p:tavLst>
                                        <p:tav tm="0">
                                          <p:val>
                                            <p:strVal val="ppt_w"/>
                                          </p:val>
                                        </p:tav>
                                        <p:tav tm="100000">
                                          <p:val>
                                            <p:strVal val="ppt_w"/>
                                          </p:val>
                                        </p:tav>
                                      </p:tavLst>
                                    </p:anim>
                                    <p:anim calcmode="lin" valueType="num">
                                      <p:cBhvr>
                                        <p:cTn id="378" dur="5000"/>
                                        <p:tgtEl>
                                          <p:spTgt spid="46"/>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79" dur="1" fill="hold">
                                          <p:stCondLst>
                                            <p:cond delay="4999"/>
                                          </p:stCondLst>
                                        </p:cTn>
                                        <p:tgtEl>
                                          <p:spTgt spid="46"/>
                                        </p:tgtEl>
                                        <p:attrNameLst>
                                          <p:attrName>style.visibility</p:attrName>
                                        </p:attrNameLst>
                                      </p:cBhvr>
                                      <p:to>
                                        <p:strVal val="hidden"/>
                                      </p:to>
                                    </p:set>
                                  </p:childTnLst>
                                </p:cTn>
                              </p:par>
                              <p:par>
                                <p:cTn id="380" presetID="19" presetClass="exit" presetSubtype="5" fill="hold" grpId="3" nodeType="withEffect">
                                  <p:stCondLst>
                                    <p:cond delay="0"/>
                                  </p:stCondLst>
                                  <p:childTnLst>
                                    <p:anim calcmode="lin" valueType="num">
                                      <p:cBhvr>
                                        <p:cTn id="381" dur="5000"/>
                                        <p:tgtEl>
                                          <p:spTgt spid="48"/>
                                        </p:tgtEl>
                                        <p:attrNameLst>
                                          <p:attrName>ppt_w</p:attrName>
                                        </p:attrNameLst>
                                      </p:cBhvr>
                                      <p:tavLst>
                                        <p:tav tm="0">
                                          <p:val>
                                            <p:strVal val="ppt_w"/>
                                          </p:val>
                                        </p:tav>
                                        <p:tav tm="100000">
                                          <p:val>
                                            <p:strVal val="ppt_w"/>
                                          </p:val>
                                        </p:tav>
                                      </p:tavLst>
                                    </p:anim>
                                    <p:anim calcmode="lin" valueType="num">
                                      <p:cBhvr>
                                        <p:cTn id="382" dur="5000"/>
                                        <p:tgtEl>
                                          <p:spTgt spid="48"/>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83" dur="1" fill="hold">
                                          <p:stCondLst>
                                            <p:cond delay="4999"/>
                                          </p:stCondLst>
                                        </p:cTn>
                                        <p:tgtEl>
                                          <p:spTgt spid="48"/>
                                        </p:tgtEl>
                                        <p:attrNameLst>
                                          <p:attrName>style.visibility</p:attrName>
                                        </p:attrNameLst>
                                      </p:cBhvr>
                                      <p:to>
                                        <p:strVal val="hidden"/>
                                      </p:to>
                                    </p:set>
                                  </p:childTnLst>
                                </p:cTn>
                              </p:par>
                              <p:par>
                                <p:cTn id="384" presetID="19" presetClass="exit" presetSubtype="5" fill="hold" grpId="3" nodeType="withEffect">
                                  <p:stCondLst>
                                    <p:cond delay="0"/>
                                  </p:stCondLst>
                                  <p:childTnLst>
                                    <p:anim calcmode="lin" valueType="num">
                                      <p:cBhvr>
                                        <p:cTn id="385" dur="5000"/>
                                        <p:tgtEl>
                                          <p:spTgt spid="50"/>
                                        </p:tgtEl>
                                        <p:attrNameLst>
                                          <p:attrName>ppt_w</p:attrName>
                                        </p:attrNameLst>
                                      </p:cBhvr>
                                      <p:tavLst>
                                        <p:tav tm="0">
                                          <p:val>
                                            <p:strVal val="ppt_w"/>
                                          </p:val>
                                        </p:tav>
                                        <p:tav tm="100000">
                                          <p:val>
                                            <p:strVal val="ppt_w"/>
                                          </p:val>
                                        </p:tav>
                                      </p:tavLst>
                                    </p:anim>
                                    <p:anim calcmode="lin" valueType="num">
                                      <p:cBhvr>
                                        <p:cTn id="386" dur="5000"/>
                                        <p:tgtEl>
                                          <p:spTgt spid="50"/>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87" dur="1" fill="hold">
                                          <p:stCondLst>
                                            <p:cond delay="4999"/>
                                          </p:stCondLst>
                                        </p:cTn>
                                        <p:tgtEl>
                                          <p:spTgt spid="50"/>
                                        </p:tgtEl>
                                        <p:attrNameLst>
                                          <p:attrName>style.visibility</p:attrName>
                                        </p:attrNameLst>
                                      </p:cBhvr>
                                      <p:to>
                                        <p:strVal val="hidden"/>
                                      </p:to>
                                    </p:set>
                                  </p:childTnLst>
                                </p:cTn>
                              </p:par>
                              <p:par>
                                <p:cTn id="388" presetID="19" presetClass="exit" presetSubtype="5" fill="hold" grpId="3" nodeType="withEffect">
                                  <p:stCondLst>
                                    <p:cond delay="0"/>
                                  </p:stCondLst>
                                  <p:childTnLst>
                                    <p:anim calcmode="lin" valueType="num">
                                      <p:cBhvr>
                                        <p:cTn id="389" dur="5000"/>
                                        <p:tgtEl>
                                          <p:spTgt spid="52"/>
                                        </p:tgtEl>
                                        <p:attrNameLst>
                                          <p:attrName>ppt_w</p:attrName>
                                        </p:attrNameLst>
                                      </p:cBhvr>
                                      <p:tavLst>
                                        <p:tav tm="0">
                                          <p:val>
                                            <p:strVal val="ppt_w"/>
                                          </p:val>
                                        </p:tav>
                                        <p:tav tm="100000">
                                          <p:val>
                                            <p:strVal val="ppt_w"/>
                                          </p:val>
                                        </p:tav>
                                      </p:tavLst>
                                    </p:anim>
                                    <p:anim calcmode="lin" valueType="num">
                                      <p:cBhvr>
                                        <p:cTn id="390" dur="5000"/>
                                        <p:tgtEl>
                                          <p:spTgt spid="52"/>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91" dur="1" fill="hold">
                                          <p:stCondLst>
                                            <p:cond delay="4999"/>
                                          </p:stCondLst>
                                        </p:cTn>
                                        <p:tgtEl>
                                          <p:spTgt spid="52"/>
                                        </p:tgtEl>
                                        <p:attrNameLst>
                                          <p:attrName>style.visibility</p:attrName>
                                        </p:attrNameLst>
                                      </p:cBhvr>
                                      <p:to>
                                        <p:strVal val="hidden"/>
                                      </p:to>
                                    </p:set>
                                  </p:childTnLst>
                                </p:cTn>
                              </p:par>
                              <p:par>
                                <p:cTn id="392" presetID="23" presetClass="entr" presetSubtype="288" fill="hold" nodeType="withEffect">
                                  <p:stCondLst>
                                    <p:cond delay="0"/>
                                  </p:stCondLst>
                                  <p:childTnLst>
                                    <p:set>
                                      <p:cBhvr>
                                        <p:cTn id="393" dur="1" fill="hold">
                                          <p:stCondLst>
                                            <p:cond delay="0"/>
                                          </p:stCondLst>
                                        </p:cTn>
                                        <p:tgtEl>
                                          <p:spTgt spid="4"/>
                                        </p:tgtEl>
                                        <p:attrNameLst>
                                          <p:attrName>style.visibility</p:attrName>
                                        </p:attrNameLst>
                                      </p:cBhvr>
                                      <p:to>
                                        <p:strVal val="visible"/>
                                      </p:to>
                                    </p:set>
                                    <p:anim calcmode="lin" valueType="num">
                                      <p:cBhvr>
                                        <p:cTn id="394" dur="5000" fill="hold"/>
                                        <p:tgtEl>
                                          <p:spTgt spid="4"/>
                                        </p:tgtEl>
                                        <p:attrNameLst>
                                          <p:attrName>ppt_w</p:attrName>
                                        </p:attrNameLst>
                                      </p:cBhvr>
                                      <p:tavLst>
                                        <p:tav tm="0">
                                          <p:val>
                                            <p:strVal val="4/3*#ppt_w"/>
                                          </p:val>
                                        </p:tav>
                                        <p:tav tm="100000">
                                          <p:val>
                                            <p:strVal val="#ppt_w"/>
                                          </p:val>
                                        </p:tav>
                                      </p:tavLst>
                                    </p:anim>
                                    <p:anim calcmode="lin" valueType="num">
                                      <p:cBhvr>
                                        <p:cTn id="395" dur="5000" fill="hold"/>
                                        <p:tgtEl>
                                          <p:spTgt spid="4"/>
                                        </p:tgtEl>
                                        <p:attrNameLst>
                                          <p:attrName>ppt_h</p:attrName>
                                        </p:attrNameLst>
                                      </p:cBhvr>
                                      <p:tavLst>
                                        <p:tav tm="0">
                                          <p:val>
                                            <p:strVal val="4/3*#ppt_h"/>
                                          </p:val>
                                        </p:tav>
                                        <p:tav tm="100000">
                                          <p:val>
                                            <p:strVal val="#ppt_h"/>
                                          </p:val>
                                        </p:tav>
                                      </p:tavLst>
                                    </p:anim>
                                  </p:childTnLst>
                                </p:cTn>
                              </p:par>
                              <p:par>
                                <p:cTn id="396" presetID="16" presetClass="entr" presetSubtype="37" fill="hold" nodeType="withEffect">
                                  <p:stCondLst>
                                    <p:cond delay="0"/>
                                  </p:stCondLst>
                                  <p:childTnLst>
                                    <p:set>
                                      <p:cBhvr>
                                        <p:cTn id="397" dur="1" fill="hold">
                                          <p:stCondLst>
                                            <p:cond delay="0"/>
                                          </p:stCondLst>
                                        </p:cTn>
                                        <p:tgtEl>
                                          <p:spTgt spid="4"/>
                                        </p:tgtEl>
                                        <p:attrNameLst>
                                          <p:attrName>style.visibility</p:attrName>
                                        </p:attrNameLst>
                                      </p:cBhvr>
                                      <p:to>
                                        <p:strVal val="visible"/>
                                      </p:to>
                                    </p:set>
                                    <p:animEffect transition="in" filter="barn(outVertical)">
                                      <p:cBhvr>
                                        <p:cTn id="398"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 grpId="0" animBg="1"/>
      <p:bldP spid="29" grpId="1" animBg="1"/>
      <p:bldP spid="29" grpId="2" animBg="1"/>
      <p:bldP spid="29" grpId="3" animBg="1"/>
      <p:bldP spid="30" grpId="0" animBg="1"/>
      <p:bldP spid="30" grpId="1" animBg="1"/>
      <p:bldP spid="30" grpId="2" animBg="1"/>
      <p:bldP spid="30" grpId="3" animBg="1"/>
      <p:bldP spid="31" grpId="0" animBg="1"/>
      <p:bldP spid="31" grpId="1" animBg="1"/>
      <p:bldP spid="31" grpId="2" animBg="1"/>
      <p:bldP spid="31" grpId="3" animBg="1"/>
      <p:bldP spid="32" grpId="0" animBg="1"/>
      <p:bldP spid="32" grpId="1" animBg="1"/>
      <p:bldP spid="32" grpId="2" animBg="1"/>
      <p:bldP spid="32" grpId="3" animBg="1"/>
      <p:bldP spid="33" grpId="0" animBg="1"/>
      <p:bldP spid="33" grpId="1" animBg="1"/>
      <p:bldP spid="33" grpId="2" animBg="1"/>
      <p:bldP spid="33" grpId="3" animBg="1"/>
      <p:bldP spid="34" grpId="0" animBg="1"/>
      <p:bldP spid="34" grpId="1" animBg="1"/>
      <p:bldP spid="34" grpId="2" animBg="1"/>
      <p:bldP spid="34" grpId="3" animBg="1"/>
      <p:bldP spid="35" grpId="0" animBg="1"/>
      <p:bldP spid="35" grpId="1" animBg="1"/>
      <p:bldP spid="35" grpId="2" animBg="1"/>
      <p:bldP spid="35" grpId="3" animBg="1"/>
      <p:bldP spid="36" grpId="0" animBg="1"/>
      <p:bldP spid="36" grpId="1" animBg="1"/>
      <p:bldP spid="36" grpId="2" animBg="1"/>
      <p:bldP spid="36" grpId="3" animBg="1"/>
      <p:bldP spid="37" grpId="0" animBg="1"/>
      <p:bldP spid="37" grpId="1" animBg="1"/>
      <p:bldP spid="37" grpId="2" animBg="1"/>
      <p:bldP spid="37" grpId="3" animBg="1"/>
      <p:bldP spid="38" grpId="0" animBg="1"/>
      <p:bldP spid="38" grpId="1" animBg="1"/>
      <p:bldP spid="38" grpId="2" animBg="1"/>
      <p:bldP spid="38" grpId="3" animBg="1"/>
      <p:bldP spid="39" grpId="0" animBg="1"/>
      <p:bldP spid="39" grpId="1" animBg="1"/>
      <p:bldP spid="39" grpId="2" animBg="1"/>
      <p:bldP spid="39" grpId="3" animBg="1"/>
      <p:bldP spid="40" grpId="0" animBg="1"/>
      <p:bldP spid="40" grpId="1" animBg="1"/>
      <p:bldP spid="40" grpId="2" animBg="1"/>
      <p:bldP spid="40" grpId="3" animBg="1"/>
      <p:bldP spid="41" grpId="0" animBg="1"/>
      <p:bldP spid="41" grpId="1" animBg="1"/>
      <p:bldP spid="41" grpId="2" animBg="1"/>
      <p:bldP spid="41" grpId="3" animBg="1"/>
      <p:bldP spid="42" grpId="0" animBg="1"/>
      <p:bldP spid="42" grpId="1" animBg="1"/>
      <p:bldP spid="42" grpId="2" animBg="1"/>
      <p:bldP spid="42" grpId="3" animBg="1"/>
      <p:bldP spid="43" grpId="0" animBg="1"/>
      <p:bldP spid="43" grpId="1" animBg="1"/>
      <p:bldP spid="43" grpId="2" animBg="1"/>
      <p:bldP spid="43" grpId="3" animBg="1"/>
      <p:bldP spid="44" grpId="0" animBg="1"/>
      <p:bldP spid="44" grpId="1" animBg="1"/>
      <p:bldP spid="44" grpId="2" animBg="1"/>
      <p:bldP spid="44" grpId="3" animBg="1"/>
      <p:bldP spid="45" grpId="0" animBg="1"/>
      <p:bldP spid="45" grpId="1" animBg="1"/>
      <p:bldP spid="45" grpId="2" animBg="1"/>
      <p:bldP spid="45" grpId="3" animBg="1"/>
      <p:bldP spid="46" grpId="0" animBg="1"/>
      <p:bldP spid="46" grpId="1" animBg="1"/>
      <p:bldP spid="46" grpId="2" animBg="1"/>
      <p:bldP spid="46" grpId="3" animBg="1"/>
      <p:bldP spid="47" grpId="0" animBg="1"/>
      <p:bldP spid="47" grpId="1" animBg="1"/>
      <p:bldP spid="47" grpId="2" animBg="1"/>
      <p:bldP spid="47" grpId="3" animBg="1"/>
      <p:bldP spid="48" grpId="0" animBg="1"/>
      <p:bldP spid="48" grpId="1" animBg="1"/>
      <p:bldP spid="48" grpId="2" animBg="1"/>
      <p:bldP spid="48" grpId="3" animBg="1"/>
      <p:bldP spid="49" grpId="0" animBg="1"/>
      <p:bldP spid="49" grpId="1" animBg="1"/>
      <p:bldP spid="49" grpId="2" animBg="1"/>
      <p:bldP spid="49" grpId="3" animBg="1"/>
      <p:bldP spid="50" grpId="0" animBg="1"/>
      <p:bldP spid="50" grpId="1" animBg="1"/>
      <p:bldP spid="50" grpId="2" animBg="1"/>
      <p:bldP spid="50" grpId="3" animBg="1"/>
      <p:bldP spid="51" grpId="0" animBg="1"/>
      <p:bldP spid="51" grpId="1" animBg="1"/>
      <p:bldP spid="51" grpId="2" animBg="1"/>
      <p:bldP spid="51" grpId="3" animBg="1"/>
      <p:bldP spid="52" grpId="0" animBg="1"/>
      <p:bldP spid="52" grpId="1" animBg="1"/>
      <p:bldP spid="52" grpId="2" animBg="1"/>
      <p:bldP spid="52" grpId="3" animBg="1"/>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a:gsLst>
              <a:gs pos="0">
                <a:srgbClr val="FFFFFF"/>
              </a:gs>
              <a:gs pos="7001">
                <a:srgbClr val="E6E6E6"/>
              </a:gs>
              <a:gs pos="32001">
                <a:srgbClr val="7D8496"/>
              </a:gs>
              <a:gs pos="47000">
                <a:srgbClr val="E6E6E6"/>
              </a:gs>
              <a:gs pos="85001">
                <a:srgbClr val="7D8496"/>
              </a:gs>
              <a:gs pos="100000">
                <a:srgbClr val="E6E6E6"/>
              </a:gs>
            </a:gsLst>
            <a:lin ang="0" scaled="0"/>
          </a:gradFill>
        </p:spPr>
        <p:txBody>
          <a:bodyPr/>
          <a:lstStyle/>
          <a:p>
            <a:endParaRPr lang="es-ES" dirty="0"/>
          </a:p>
        </p:txBody>
      </p:sp>
      <p:pic>
        <p:nvPicPr>
          <p:cNvPr id="4" name="3 Imagen" descr="65ebd413030376964ab3a668994f4920.jpg"/>
          <p:cNvPicPr>
            <a:picLocks noChangeAspect="1"/>
          </p:cNvPicPr>
          <p:nvPr/>
        </p:nvPicPr>
        <p:blipFill>
          <a:blip r:embed="rId2"/>
          <a:stretch>
            <a:fillRect/>
          </a:stretch>
        </p:blipFill>
        <p:spPr>
          <a:xfrm>
            <a:off x="-8930" y="0"/>
            <a:ext cx="9152930" cy="6858000"/>
          </a:xfrm>
          <a:prstGeom prst="rect">
            <a:avLst/>
          </a:prstGeom>
        </p:spPr>
      </p:pic>
      <p:sp>
        <p:nvSpPr>
          <p:cNvPr id="5" name="4 Luna"/>
          <p:cNvSpPr/>
          <p:nvPr/>
        </p:nvSpPr>
        <p:spPr>
          <a:xfrm>
            <a:off x="0" y="357166"/>
            <a:ext cx="2928926" cy="5929354"/>
          </a:xfrm>
          <a:prstGeom prst="moon">
            <a:avLst>
              <a:gd name="adj" fmla="val 7724"/>
            </a:avLst>
          </a:prstGeom>
          <a:gradFill flip="none" rotWithShape="1">
            <a:gsLst>
              <a:gs pos="0">
                <a:schemeClr val="bg1"/>
              </a:gs>
              <a:gs pos="50000">
                <a:schemeClr val="tx1">
                  <a:shade val="67500"/>
                  <a:satMod val="115000"/>
                </a:schemeClr>
              </a:gs>
              <a:gs pos="100000">
                <a:schemeClr val="tx1">
                  <a:shade val="100000"/>
                  <a:satMod val="115000"/>
                </a:scheme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una"/>
          <p:cNvSpPr/>
          <p:nvPr/>
        </p:nvSpPr>
        <p:spPr>
          <a:xfrm flipH="1">
            <a:off x="6286480" y="357166"/>
            <a:ext cx="2857520" cy="5929354"/>
          </a:xfrm>
          <a:prstGeom prst="moon">
            <a:avLst>
              <a:gd name="adj" fmla="val 7448"/>
            </a:avLst>
          </a:prstGeom>
          <a:gradFill flip="none" rotWithShape="1">
            <a:gsLst>
              <a:gs pos="0">
                <a:schemeClr val="bg1"/>
              </a:gs>
              <a:gs pos="50000">
                <a:schemeClr val="tx1">
                  <a:shade val="67500"/>
                  <a:satMod val="115000"/>
                </a:schemeClr>
              </a:gs>
              <a:gs pos="100000">
                <a:schemeClr val="tx1">
                  <a:shade val="100000"/>
                  <a:satMod val="115000"/>
                </a:scheme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una"/>
          <p:cNvSpPr/>
          <p:nvPr/>
        </p:nvSpPr>
        <p:spPr>
          <a:xfrm flipH="1">
            <a:off x="5572132" y="357166"/>
            <a:ext cx="2857520" cy="5929354"/>
          </a:xfrm>
          <a:prstGeom prst="moon">
            <a:avLst>
              <a:gd name="adj" fmla="val 8114"/>
            </a:avLst>
          </a:prstGeom>
          <a:gradFill flip="none" rotWithShape="1">
            <a:gsLst>
              <a:gs pos="0">
                <a:schemeClr val="bg1"/>
              </a:gs>
              <a:gs pos="50000">
                <a:schemeClr val="tx1">
                  <a:shade val="67500"/>
                  <a:satMod val="115000"/>
                </a:schemeClr>
              </a:gs>
              <a:gs pos="100000">
                <a:schemeClr val="tx1">
                  <a:shade val="100000"/>
                  <a:satMod val="115000"/>
                </a:scheme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una"/>
          <p:cNvSpPr/>
          <p:nvPr/>
        </p:nvSpPr>
        <p:spPr>
          <a:xfrm>
            <a:off x="714348" y="357166"/>
            <a:ext cx="2928926" cy="5929354"/>
          </a:xfrm>
          <a:prstGeom prst="moon">
            <a:avLst>
              <a:gd name="adj" fmla="val 10326"/>
            </a:avLst>
          </a:prstGeom>
          <a:gradFill flip="none" rotWithShape="1">
            <a:gsLst>
              <a:gs pos="0">
                <a:schemeClr val="bg1"/>
              </a:gs>
              <a:gs pos="50000">
                <a:schemeClr val="tx1">
                  <a:shade val="67500"/>
                  <a:satMod val="115000"/>
                </a:schemeClr>
              </a:gs>
              <a:gs pos="100000">
                <a:schemeClr val="tx1">
                  <a:shade val="100000"/>
                  <a:satMod val="115000"/>
                </a:scheme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una"/>
          <p:cNvSpPr/>
          <p:nvPr/>
        </p:nvSpPr>
        <p:spPr>
          <a:xfrm>
            <a:off x="1428728" y="357166"/>
            <a:ext cx="2928926" cy="5929354"/>
          </a:xfrm>
          <a:prstGeom prst="moon">
            <a:avLst>
              <a:gd name="adj" fmla="val 9025"/>
            </a:avLst>
          </a:prstGeom>
          <a:gradFill flip="none" rotWithShape="1">
            <a:gsLst>
              <a:gs pos="0">
                <a:schemeClr val="bg1"/>
              </a:gs>
              <a:gs pos="50000">
                <a:schemeClr val="tx1">
                  <a:shade val="67500"/>
                  <a:satMod val="115000"/>
                </a:schemeClr>
              </a:gs>
              <a:gs pos="100000">
                <a:schemeClr val="tx1">
                  <a:shade val="100000"/>
                  <a:satMod val="115000"/>
                </a:scheme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una"/>
          <p:cNvSpPr/>
          <p:nvPr/>
        </p:nvSpPr>
        <p:spPr>
          <a:xfrm flipH="1">
            <a:off x="4929190" y="357166"/>
            <a:ext cx="2857520" cy="5929354"/>
          </a:xfrm>
          <a:prstGeom prst="moon">
            <a:avLst>
              <a:gd name="adj" fmla="val 10114"/>
            </a:avLst>
          </a:prstGeom>
          <a:gradFill flip="none" rotWithShape="1">
            <a:gsLst>
              <a:gs pos="0">
                <a:schemeClr val="bg1"/>
              </a:gs>
              <a:gs pos="50000">
                <a:schemeClr val="tx1">
                  <a:shade val="67500"/>
                  <a:satMod val="115000"/>
                </a:schemeClr>
              </a:gs>
              <a:gs pos="100000">
                <a:schemeClr val="tx1">
                  <a:shade val="100000"/>
                  <a:satMod val="115000"/>
                </a:scheme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Luna"/>
          <p:cNvSpPr/>
          <p:nvPr/>
        </p:nvSpPr>
        <p:spPr>
          <a:xfrm>
            <a:off x="2143108" y="357166"/>
            <a:ext cx="2928926" cy="5929354"/>
          </a:xfrm>
          <a:prstGeom prst="moon">
            <a:avLst>
              <a:gd name="adj" fmla="val 8374"/>
            </a:avLst>
          </a:prstGeom>
          <a:gradFill flip="none" rotWithShape="1">
            <a:gsLst>
              <a:gs pos="0">
                <a:schemeClr val="bg1"/>
              </a:gs>
              <a:gs pos="50000">
                <a:schemeClr val="tx1">
                  <a:shade val="67500"/>
                  <a:satMod val="115000"/>
                </a:schemeClr>
              </a:gs>
              <a:gs pos="100000">
                <a:schemeClr val="tx1">
                  <a:shade val="100000"/>
                  <a:satMod val="115000"/>
                </a:scheme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Luna"/>
          <p:cNvSpPr/>
          <p:nvPr/>
        </p:nvSpPr>
        <p:spPr>
          <a:xfrm flipH="1">
            <a:off x="4286248" y="357166"/>
            <a:ext cx="2857520" cy="5929354"/>
          </a:xfrm>
          <a:prstGeom prst="moon">
            <a:avLst>
              <a:gd name="adj" fmla="val 8781"/>
            </a:avLst>
          </a:prstGeom>
          <a:gradFill flip="none" rotWithShape="1">
            <a:gsLst>
              <a:gs pos="0">
                <a:schemeClr val="bg1"/>
              </a:gs>
              <a:gs pos="50000">
                <a:schemeClr val="tx1">
                  <a:shade val="67500"/>
                  <a:satMod val="115000"/>
                </a:schemeClr>
              </a:gs>
              <a:gs pos="100000">
                <a:schemeClr val="tx1">
                  <a:shade val="100000"/>
                  <a:satMod val="115000"/>
                </a:scheme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13" name="12 Imagen" descr="image005.jpg"/>
          <p:cNvPicPr>
            <a:picLocks noChangeAspect="1"/>
          </p:cNvPicPr>
          <p:nvPr/>
        </p:nvPicPr>
        <p:blipFill>
          <a:blip r:embed="rId3"/>
          <a:stretch>
            <a:fillRect/>
          </a:stretch>
        </p:blipFill>
        <p:spPr>
          <a:xfrm>
            <a:off x="-500098" y="0"/>
            <a:ext cx="10072758" cy="6858000"/>
          </a:xfrm>
          <a:prstGeom prst="rect">
            <a:avLst/>
          </a:prstGeom>
        </p:spPr>
      </p:pic>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withEffect">
                                  <p:stCondLst>
                                    <p:cond delay="0"/>
                                  </p:stCondLst>
                                  <p:childTnLst>
                                    <p:set>
                                      <p:cBhvr rctx="PPT">
                                        <p:cTn id="6" dur="indefinite"/>
                                        <p:tgtEl>
                                          <p:spTgt spid="13"/>
                                        </p:tgtEl>
                                        <p:attrNameLst>
                                          <p:attrName>style.opacity</p:attrName>
                                        </p:attrNameLst>
                                      </p:cBhvr>
                                      <p:to>
                                        <p:strVal val="0"/>
                                      </p:to>
                                    </p:set>
                                    <p:animEffect filter="image" prLst="opacity: 0">
                                      <p:cBhvr rctx="IE">
                                        <p:cTn id="7" dur="indefinite"/>
                                        <p:tgtEl>
                                          <p:spTgt spid="13"/>
                                        </p:tgtEl>
                                      </p:cBhvr>
                                    </p:animEffect>
                                  </p:childTnLst>
                                </p:cTn>
                              </p:par>
                              <p:par>
                                <p:cTn id="8" presetID="3" presetClass="entr" presetSubtype="10" fill="hold" grpId="2"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blinds(horizontal)">
                                      <p:cBhvr>
                                        <p:cTn id="10" dur="5000"/>
                                        <p:tgtEl>
                                          <p:spTgt spid="5"/>
                                        </p:tgtEl>
                                      </p:cBhvr>
                                    </p:animEffect>
                                  </p:childTnLst>
                                </p:cTn>
                              </p:par>
                              <p:par>
                                <p:cTn id="11" presetID="3" presetClass="entr" presetSubtype="10" fill="hold" grpId="2" nodeType="with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blinds(horizontal)">
                                      <p:cBhvr>
                                        <p:cTn id="13" dur="5000"/>
                                        <p:tgtEl>
                                          <p:spTgt spid="6"/>
                                        </p:tgtEl>
                                      </p:cBhvr>
                                    </p:animEffect>
                                  </p:childTnLst>
                                </p:cTn>
                              </p:par>
                              <p:par>
                                <p:cTn id="14" presetID="3" presetClass="entr" presetSubtype="10" fill="hold" grpId="2" nodeType="withEffect">
                                  <p:stCondLst>
                                    <p:cond delay="0"/>
                                  </p:stCondLst>
                                  <p:childTnLst>
                                    <p:set>
                                      <p:cBhvr>
                                        <p:cTn id="15" dur="1" fill="hold">
                                          <p:stCondLst>
                                            <p:cond delay="0"/>
                                          </p:stCondLst>
                                        </p:cTn>
                                        <p:tgtEl>
                                          <p:spTgt spid="7"/>
                                        </p:tgtEl>
                                        <p:attrNameLst>
                                          <p:attrName>style.visibility</p:attrName>
                                        </p:attrNameLst>
                                      </p:cBhvr>
                                      <p:to>
                                        <p:strVal val="visible"/>
                                      </p:to>
                                    </p:set>
                                    <p:animEffect transition="in" filter="blinds(horizontal)">
                                      <p:cBhvr>
                                        <p:cTn id="16" dur="5000"/>
                                        <p:tgtEl>
                                          <p:spTgt spid="7"/>
                                        </p:tgtEl>
                                      </p:cBhvr>
                                    </p:animEffect>
                                  </p:childTnLst>
                                </p:cTn>
                              </p:par>
                              <p:par>
                                <p:cTn id="17" presetID="3" presetClass="entr" presetSubtype="10" fill="hold" grpId="2" nodeType="withEffect">
                                  <p:stCondLst>
                                    <p:cond delay="0"/>
                                  </p:stCondLst>
                                  <p:childTnLst>
                                    <p:set>
                                      <p:cBhvr>
                                        <p:cTn id="18" dur="1" fill="hold">
                                          <p:stCondLst>
                                            <p:cond delay="0"/>
                                          </p:stCondLst>
                                        </p:cTn>
                                        <p:tgtEl>
                                          <p:spTgt spid="8"/>
                                        </p:tgtEl>
                                        <p:attrNameLst>
                                          <p:attrName>style.visibility</p:attrName>
                                        </p:attrNameLst>
                                      </p:cBhvr>
                                      <p:to>
                                        <p:strVal val="visible"/>
                                      </p:to>
                                    </p:set>
                                    <p:animEffect transition="in" filter="blinds(horizontal)">
                                      <p:cBhvr>
                                        <p:cTn id="19" dur="5000"/>
                                        <p:tgtEl>
                                          <p:spTgt spid="8"/>
                                        </p:tgtEl>
                                      </p:cBhvr>
                                    </p:animEffect>
                                  </p:childTnLst>
                                </p:cTn>
                              </p:par>
                              <p:par>
                                <p:cTn id="20" presetID="3" presetClass="entr" presetSubtype="10" fill="hold" grpId="2" nodeType="with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blinds(horizontal)">
                                      <p:cBhvr>
                                        <p:cTn id="22" dur="5000"/>
                                        <p:tgtEl>
                                          <p:spTgt spid="9"/>
                                        </p:tgtEl>
                                      </p:cBhvr>
                                    </p:animEffect>
                                  </p:childTnLst>
                                </p:cTn>
                              </p:par>
                              <p:par>
                                <p:cTn id="23" presetID="3" presetClass="entr" presetSubtype="10" fill="hold" grpId="2" nodeType="withEffect">
                                  <p:stCondLst>
                                    <p:cond delay="0"/>
                                  </p:stCondLst>
                                  <p:childTnLst>
                                    <p:set>
                                      <p:cBhvr>
                                        <p:cTn id="24" dur="1" fill="hold">
                                          <p:stCondLst>
                                            <p:cond delay="0"/>
                                          </p:stCondLst>
                                        </p:cTn>
                                        <p:tgtEl>
                                          <p:spTgt spid="10"/>
                                        </p:tgtEl>
                                        <p:attrNameLst>
                                          <p:attrName>style.visibility</p:attrName>
                                        </p:attrNameLst>
                                      </p:cBhvr>
                                      <p:to>
                                        <p:strVal val="visible"/>
                                      </p:to>
                                    </p:set>
                                    <p:animEffect transition="in" filter="blinds(horizontal)">
                                      <p:cBhvr>
                                        <p:cTn id="25" dur="5000"/>
                                        <p:tgtEl>
                                          <p:spTgt spid="10"/>
                                        </p:tgtEl>
                                      </p:cBhvr>
                                    </p:animEffect>
                                  </p:childTnLst>
                                </p:cTn>
                              </p:par>
                              <p:par>
                                <p:cTn id="26" presetID="3" presetClass="entr" presetSubtype="10" fill="hold" grpId="2" nodeType="withEffect">
                                  <p:stCondLst>
                                    <p:cond delay="0"/>
                                  </p:stCondLst>
                                  <p:childTnLst>
                                    <p:set>
                                      <p:cBhvr>
                                        <p:cTn id="27" dur="1" fill="hold">
                                          <p:stCondLst>
                                            <p:cond delay="0"/>
                                          </p:stCondLst>
                                        </p:cTn>
                                        <p:tgtEl>
                                          <p:spTgt spid="11"/>
                                        </p:tgtEl>
                                        <p:attrNameLst>
                                          <p:attrName>style.visibility</p:attrName>
                                        </p:attrNameLst>
                                      </p:cBhvr>
                                      <p:to>
                                        <p:strVal val="visible"/>
                                      </p:to>
                                    </p:set>
                                    <p:animEffect transition="in" filter="blinds(horizontal)">
                                      <p:cBhvr>
                                        <p:cTn id="28" dur="5000"/>
                                        <p:tgtEl>
                                          <p:spTgt spid="11"/>
                                        </p:tgtEl>
                                      </p:cBhvr>
                                    </p:animEffect>
                                  </p:childTnLst>
                                </p:cTn>
                              </p:par>
                              <p:par>
                                <p:cTn id="29" presetID="3" presetClass="entr" presetSubtype="10" fill="hold" grpId="2" nodeType="withEffect">
                                  <p:stCondLst>
                                    <p:cond delay="0"/>
                                  </p:stCondLst>
                                  <p:childTnLst>
                                    <p:set>
                                      <p:cBhvr>
                                        <p:cTn id="30" dur="1" fill="hold">
                                          <p:stCondLst>
                                            <p:cond delay="0"/>
                                          </p:stCondLst>
                                        </p:cTn>
                                        <p:tgtEl>
                                          <p:spTgt spid="12"/>
                                        </p:tgtEl>
                                        <p:attrNameLst>
                                          <p:attrName>style.visibility</p:attrName>
                                        </p:attrNameLst>
                                      </p:cBhvr>
                                      <p:to>
                                        <p:strVal val="visible"/>
                                      </p:to>
                                    </p:set>
                                    <p:animEffect transition="in" filter="blinds(horizontal)">
                                      <p:cBhvr>
                                        <p:cTn id="31" dur="5000"/>
                                        <p:tgtEl>
                                          <p:spTgt spid="12"/>
                                        </p:tgtEl>
                                      </p:cBhvr>
                                    </p:animEffect>
                                  </p:childTnLst>
                                </p:cTn>
                              </p:par>
                              <p:par>
                                <p:cTn id="32" presetID="35" presetClass="entr" presetSubtype="0" fill="hold" grpId="1" nodeType="withEffect">
                                  <p:stCondLst>
                                    <p:cond delay="0"/>
                                  </p:stCondLst>
                                  <p:childTnLst>
                                    <p:set>
                                      <p:cBhvr>
                                        <p:cTn id="33" dur="1" fill="hold">
                                          <p:stCondLst>
                                            <p:cond delay="0"/>
                                          </p:stCondLst>
                                        </p:cTn>
                                        <p:tgtEl>
                                          <p:spTgt spid="5"/>
                                        </p:tgtEl>
                                        <p:attrNameLst>
                                          <p:attrName>style.visibility</p:attrName>
                                        </p:attrNameLst>
                                      </p:cBhvr>
                                      <p:to>
                                        <p:strVal val="visible"/>
                                      </p:to>
                                    </p:set>
                                    <p:animEffect transition="in" filter="fade">
                                      <p:cBhvr>
                                        <p:cTn id="34" dur="5000"/>
                                        <p:tgtEl>
                                          <p:spTgt spid="5"/>
                                        </p:tgtEl>
                                      </p:cBhvr>
                                    </p:animEffect>
                                    <p:anim calcmode="lin" valueType="num">
                                      <p:cBhvr>
                                        <p:cTn id="35" dur="5000" fill="hold"/>
                                        <p:tgtEl>
                                          <p:spTgt spid="5"/>
                                        </p:tgtEl>
                                        <p:attrNameLst>
                                          <p:attrName>style.rotation</p:attrName>
                                        </p:attrNameLst>
                                      </p:cBhvr>
                                      <p:tavLst>
                                        <p:tav tm="0">
                                          <p:val>
                                            <p:fltVal val="720"/>
                                          </p:val>
                                        </p:tav>
                                        <p:tav tm="100000">
                                          <p:val>
                                            <p:fltVal val="0"/>
                                          </p:val>
                                        </p:tav>
                                      </p:tavLst>
                                    </p:anim>
                                    <p:anim calcmode="lin" valueType="num">
                                      <p:cBhvr>
                                        <p:cTn id="36" dur="5000" fill="hold"/>
                                        <p:tgtEl>
                                          <p:spTgt spid="5"/>
                                        </p:tgtEl>
                                        <p:attrNameLst>
                                          <p:attrName>ppt_h</p:attrName>
                                        </p:attrNameLst>
                                      </p:cBhvr>
                                      <p:tavLst>
                                        <p:tav tm="0">
                                          <p:val>
                                            <p:fltVal val="0"/>
                                          </p:val>
                                        </p:tav>
                                        <p:tav tm="100000">
                                          <p:val>
                                            <p:strVal val="#ppt_h"/>
                                          </p:val>
                                        </p:tav>
                                      </p:tavLst>
                                    </p:anim>
                                    <p:anim calcmode="lin" valueType="num">
                                      <p:cBhvr>
                                        <p:cTn id="37" dur="5000" fill="hold"/>
                                        <p:tgtEl>
                                          <p:spTgt spid="5"/>
                                        </p:tgtEl>
                                        <p:attrNameLst>
                                          <p:attrName>ppt_w</p:attrName>
                                        </p:attrNameLst>
                                      </p:cBhvr>
                                      <p:tavLst>
                                        <p:tav tm="0">
                                          <p:val>
                                            <p:fltVal val="0"/>
                                          </p:val>
                                        </p:tav>
                                        <p:tav tm="100000">
                                          <p:val>
                                            <p:strVal val="#ppt_w"/>
                                          </p:val>
                                        </p:tav>
                                      </p:tavLst>
                                    </p:anim>
                                  </p:childTnLst>
                                </p:cTn>
                              </p:par>
                              <p:par>
                                <p:cTn id="38" presetID="35" presetClass="entr" presetSubtype="0" fill="hold" grpId="1" nodeType="withEffect">
                                  <p:stCondLst>
                                    <p:cond delay="0"/>
                                  </p:stCondLst>
                                  <p:childTnLst>
                                    <p:set>
                                      <p:cBhvr>
                                        <p:cTn id="39" dur="1" fill="hold">
                                          <p:stCondLst>
                                            <p:cond delay="0"/>
                                          </p:stCondLst>
                                        </p:cTn>
                                        <p:tgtEl>
                                          <p:spTgt spid="6"/>
                                        </p:tgtEl>
                                        <p:attrNameLst>
                                          <p:attrName>style.visibility</p:attrName>
                                        </p:attrNameLst>
                                      </p:cBhvr>
                                      <p:to>
                                        <p:strVal val="visible"/>
                                      </p:to>
                                    </p:set>
                                    <p:animEffect transition="in" filter="fade">
                                      <p:cBhvr>
                                        <p:cTn id="40" dur="5000"/>
                                        <p:tgtEl>
                                          <p:spTgt spid="6"/>
                                        </p:tgtEl>
                                      </p:cBhvr>
                                    </p:animEffect>
                                    <p:anim calcmode="lin" valueType="num">
                                      <p:cBhvr>
                                        <p:cTn id="41" dur="5000" fill="hold"/>
                                        <p:tgtEl>
                                          <p:spTgt spid="6"/>
                                        </p:tgtEl>
                                        <p:attrNameLst>
                                          <p:attrName>style.rotation</p:attrName>
                                        </p:attrNameLst>
                                      </p:cBhvr>
                                      <p:tavLst>
                                        <p:tav tm="0">
                                          <p:val>
                                            <p:fltVal val="720"/>
                                          </p:val>
                                        </p:tav>
                                        <p:tav tm="100000">
                                          <p:val>
                                            <p:fltVal val="0"/>
                                          </p:val>
                                        </p:tav>
                                      </p:tavLst>
                                    </p:anim>
                                    <p:anim calcmode="lin" valueType="num">
                                      <p:cBhvr>
                                        <p:cTn id="42" dur="5000" fill="hold"/>
                                        <p:tgtEl>
                                          <p:spTgt spid="6"/>
                                        </p:tgtEl>
                                        <p:attrNameLst>
                                          <p:attrName>ppt_h</p:attrName>
                                        </p:attrNameLst>
                                      </p:cBhvr>
                                      <p:tavLst>
                                        <p:tav tm="0">
                                          <p:val>
                                            <p:fltVal val="0"/>
                                          </p:val>
                                        </p:tav>
                                        <p:tav tm="100000">
                                          <p:val>
                                            <p:strVal val="#ppt_h"/>
                                          </p:val>
                                        </p:tav>
                                      </p:tavLst>
                                    </p:anim>
                                    <p:anim calcmode="lin" valueType="num">
                                      <p:cBhvr>
                                        <p:cTn id="43" dur="5000" fill="hold"/>
                                        <p:tgtEl>
                                          <p:spTgt spid="6"/>
                                        </p:tgtEl>
                                        <p:attrNameLst>
                                          <p:attrName>ppt_w</p:attrName>
                                        </p:attrNameLst>
                                      </p:cBhvr>
                                      <p:tavLst>
                                        <p:tav tm="0">
                                          <p:val>
                                            <p:fltVal val="0"/>
                                          </p:val>
                                        </p:tav>
                                        <p:tav tm="100000">
                                          <p:val>
                                            <p:strVal val="#ppt_w"/>
                                          </p:val>
                                        </p:tav>
                                      </p:tavLst>
                                    </p:anim>
                                  </p:childTnLst>
                                </p:cTn>
                              </p:par>
                              <p:par>
                                <p:cTn id="44" presetID="35" presetClass="entr" presetSubtype="0" fill="hold" grpId="1" nodeType="withEffect">
                                  <p:stCondLst>
                                    <p:cond delay="0"/>
                                  </p:stCondLst>
                                  <p:childTnLst>
                                    <p:set>
                                      <p:cBhvr>
                                        <p:cTn id="45" dur="1" fill="hold">
                                          <p:stCondLst>
                                            <p:cond delay="0"/>
                                          </p:stCondLst>
                                        </p:cTn>
                                        <p:tgtEl>
                                          <p:spTgt spid="7"/>
                                        </p:tgtEl>
                                        <p:attrNameLst>
                                          <p:attrName>style.visibility</p:attrName>
                                        </p:attrNameLst>
                                      </p:cBhvr>
                                      <p:to>
                                        <p:strVal val="visible"/>
                                      </p:to>
                                    </p:set>
                                    <p:animEffect transition="in" filter="fade">
                                      <p:cBhvr>
                                        <p:cTn id="46" dur="5000"/>
                                        <p:tgtEl>
                                          <p:spTgt spid="7"/>
                                        </p:tgtEl>
                                      </p:cBhvr>
                                    </p:animEffect>
                                    <p:anim calcmode="lin" valueType="num">
                                      <p:cBhvr>
                                        <p:cTn id="47" dur="5000" fill="hold"/>
                                        <p:tgtEl>
                                          <p:spTgt spid="7"/>
                                        </p:tgtEl>
                                        <p:attrNameLst>
                                          <p:attrName>style.rotation</p:attrName>
                                        </p:attrNameLst>
                                      </p:cBhvr>
                                      <p:tavLst>
                                        <p:tav tm="0">
                                          <p:val>
                                            <p:fltVal val="720"/>
                                          </p:val>
                                        </p:tav>
                                        <p:tav tm="100000">
                                          <p:val>
                                            <p:fltVal val="0"/>
                                          </p:val>
                                        </p:tav>
                                      </p:tavLst>
                                    </p:anim>
                                    <p:anim calcmode="lin" valueType="num">
                                      <p:cBhvr>
                                        <p:cTn id="48" dur="5000" fill="hold"/>
                                        <p:tgtEl>
                                          <p:spTgt spid="7"/>
                                        </p:tgtEl>
                                        <p:attrNameLst>
                                          <p:attrName>ppt_h</p:attrName>
                                        </p:attrNameLst>
                                      </p:cBhvr>
                                      <p:tavLst>
                                        <p:tav tm="0">
                                          <p:val>
                                            <p:fltVal val="0"/>
                                          </p:val>
                                        </p:tav>
                                        <p:tav tm="100000">
                                          <p:val>
                                            <p:strVal val="#ppt_h"/>
                                          </p:val>
                                        </p:tav>
                                      </p:tavLst>
                                    </p:anim>
                                    <p:anim calcmode="lin" valueType="num">
                                      <p:cBhvr>
                                        <p:cTn id="49" dur="5000" fill="hold"/>
                                        <p:tgtEl>
                                          <p:spTgt spid="7"/>
                                        </p:tgtEl>
                                        <p:attrNameLst>
                                          <p:attrName>ppt_w</p:attrName>
                                        </p:attrNameLst>
                                      </p:cBhvr>
                                      <p:tavLst>
                                        <p:tav tm="0">
                                          <p:val>
                                            <p:fltVal val="0"/>
                                          </p:val>
                                        </p:tav>
                                        <p:tav tm="100000">
                                          <p:val>
                                            <p:strVal val="#ppt_w"/>
                                          </p:val>
                                        </p:tav>
                                      </p:tavLst>
                                    </p:anim>
                                  </p:childTnLst>
                                </p:cTn>
                              </p:par>
                              <p:par>
                                <p:cTn id="50" presetID="35" presetClass="entr" presetSubtype="0" fill="hold" grpId="1" nodeType="withEffect">
                                  <p:stCondLst>
                                    <p:cond delay="0"/>
                                  </p:stCondLst>
                                  <p:childTnLst>
                                    <p:set>
                                      <p:cBhvr>
                                        <p:cTn id="51" dur="1" fill="hold">
                                          <p:stCondLst>
                                            <p:cond delay="0"/>
                                          </p:stCondLst>
                                        </p:cTn>
                                        <p:tgtEl>
                                          <p:spTgt spid="8"/>
                                        </p:tgtEl>
                                        <p:attrNameLst>
                                          <p:attrName>style.visibility</p:attrName>
                                        </p:attrNameLst>
                                      </p:cBhvr>
                                      <p:to>
                                        <p:strVal val="visible"/>
                                      </p:to>
                                    </p:set>
                                    <p:animEffect transition="in" filter="fade">
                                      <p:cBhvr>
                                        <p:cTn id="52" dur="5000"/>
                                        <p:tgtEl>
                                          <p:spTgt spid="8"/>
                                        </p:tgtEl>
                                      </p:cBhvr>
                                    </p:animEffect>
                                    <p:anim calcmode="lin" valueType="num">
                                      <p:cBhvr>
                                        <p:cTn id="53" dur="5000" fill="hold"/>
                                        <p:tgtEl>
                                          <p:spTgt spid="8"/>
                                        </p:tgtEl>
                                        <p:attrNameLst>
                                          <p:attrName>style.rotation</p:attrName>
                                        </p:attrNameLst>
                                      </p:cBhvr>
                                      <p:tavLst>
                                        <p:tav tm="0">
                                          <p:val>
                                            <p:fltVal val="720"/>
                                          </p:val>
                                        </p:tav>
                                        <p:tav tm="100000">
                                          <p:val>
                                            <p:fltVal val="0"/>
                                          </p:val>
                                        </p:tav>
                                      </p:tavLst>
                                    </p:anim>
                                    <p:anim calcmode="lin" valueType="num">
                                      <p:cBhvr>
                                        <p:cTn id="54" dur="5000" fill="hold"/>
                                        <p:tgtEl>
                                          <p:spTgt spid="8"/>
                                        </p:tgtEl>
                                        <p:attrNameLst>
                                          <p:attrName>ppt_h</p:attrName>
                                        </p:attrNameLst>
                                      </p:cBhvr>
                                      <p:tavLst>
                                        <p:tav tm="0">
                                          <p:val>
                                            <p:fltVal val="0"/>
                                          </p:val>
                                        </p:tav>
                                        <p:tav tm="100000">
                                          <p:val>
                                            <p:strVal val="#ppt_h"/>
                                          </p:val>
                                        </p:tav>
                                      </p:tavLst>
                                    </p:anim>
                                    <p:anim calcmode="lin" valueType="num">
                                      <p:cBhvr>
                                        <p:cTn id="55" dur="5000" fill="hold"/>
                                        <p:tgtEl>
                                          <p:spTgt spid="8"/>
                                        </p:tgtEl>
                                        <p:attrNameLst>
                                          <p:attrName>ppt_w</p:attrName>
                                        </p:attrNameLst>
                                      </p:cBhvr>
                                      <p:tavLst>
                                        <p:tav tm="0">
                                          <p:val>
                                            <p:fltVal val="0"/>
                                          </p:val>
                                        </p:tav>
                                        <p:tav tm="100000">
                                          <p:val>
                                            <p:strVal val="#ppt_w"/>
                                          </p:val>
                                        </p:tav>
                                      </p:tavLst>
                                    </p:anim>
                                  </p:childTnLst>
                                </p:cTn>
                              </p:par>
                              <p:par>
                                <p:cTn id="56" presetID="35" presetClass="entr" presetSubtype="0" fill="hold" grpId="1" nodeType="withEffect">
                                  <p:stCondLst>
                                    <p:cond delay="0"/>
                                  </p:stCondLst>
                                  <p:childTnLst>
                                    <p:set>
                                      <p:cBhvr>
                                        <p:cTn id="57" dur="1" fill="hold">
                                          <p:stCondLst>
                                            <p:cond delay="0"/>
                                          </p:stCondLst>
                                        </p:cTn>
                                        <p:tgtEl>
                                          <p:spTgt spid="9"/>
                                        </p:tgtEl>
                                        <p:attrNameLst>
                                          <p:attrName>style.visibility</p:attrName>
                                        </p:attrNameLst>
                                      </p:cBhvr>
                                      <p:to>
                                        <p:strVal val="visible"/>
                                      </p:to>
                                    </p:set>
                                    <p:animEffect transition="in" filter="fade">
                                      <p:cBhvr>
                                        <p:cTn id="58" dur="5000"/>
                                        <p:tgtEl>
                                          <p:spTgt spid="9"/>
                                        </p:tgtEl>
                                      </p:cBhvr>
                                    </p:animEffect>
                                    <p:anim calcmode="lin" valueType="num">
                                      <p:cBhvr>
                                        <p:cTn id="59" dur="5000" fill="hold"/>
                                        <p:tgtEl>
                                          <p:spTgt spid="9"/>
                                        </p:tgtEl>
                                        <p:attrNameLst>
                                          <p:attrName>style.rotation</p:attrName>
                                        </p:attrNameLst>
                                      </p:cBhvr>
                                      <p:tavLst>
                                        <p:tav tm="0">
                                          <p:val>
                                            <p:fltVal val="720"/>
                                          </p:val>
                                        </p:tav>
                                        <p:tav tm="100000">
                                          <p:val>
                                            <p:fltVal val="0"/>
                                          </p:val>
                                        </p:tav>
                                      </p:tavLst>
                                    </p:anim>
                                    <p:anim calcmode="lin" valueType="num">
                                      <p:cBhvr>
                                        <p:cTn id="60" dur="5000" fill="hold"/>
                                        <p:tgtEl>
                                          <p:spTgt spid="9"/>
                                        </p:tgtEl>
                                        <p:attrNameLst>
                                          <p:attrName>ppt_h</p:attrName>
                                        </p:attrNameLst>
                                      </p:cBhvr>
                                      <p:tavLst>
                                        <p:tav tm="0">
                                          <p:val>
                                            <p:fltVal val="0"/>
                                          </p:val>
                                        </p:tav>
                                        <p:tav tm="100000">
                                          <p:val>
                                            <p:strVal val="#ppt_h"/>
                                          </p:val>
                                        </p:tav>
                                      </p:tavLst>
                                    </p:anim>
                                    <p:anim calcmode="lin" valueType="num">
                                      <p:cBhvr>
                                        <p:cTn id="61" dur="5000" fill="hold"/>
                                        <p:tgtEl>
                                          <p:spTgt spid="9"/>
                                        </p:tgtEl>
                                        <p:attrNameLst>
                                          <p:attrName>ppt_w</p:attrName>
                                        </p:attrNameLst>
                                      </p:cBhvr>
                                      <p:tavLst>
                                        <p:tav tm="0">
                                          <p:val>
                                            <p:fltVal val="0"/>
                                          </p:val>
                                        </p:tav>
                                        <p:tav tm="100000">
                                          <p:val>
                                            <p:strVal val="#ppt_w"/>
                                          </p:val>
                                        </p:tav>
                                      </p:tavLst>
                                    </p:anim>
                                  </p:childTnLst>
                                </p:cTn>
                              </p:par>
                              <p:par>
                                <p:cTn id="62" presetID="35" presetClass="entr" presetSubtype="0" fill="hold" grpId="1" nodeType="withEffect">
                                  <p:stCondLst>
                                    <p:cond delay="0"/>
                                  </p:stCondLst>
                                  <p:childTnLst>
                                    <p:set>
                                      <p:cBhvr>
                                        <p:cTn id="63" dur="1" fill="hold">
                                          <p:stCondLst>
                                            <p:cond delay="0"/>
                                          </p:stCondLst>
                                        </p:cTn>
                                        <p:tgtEl>
                                          <p:spTgt spid="10"/>
                                        </p:tgtEl>
                                        <p:attrNameLst>
                                          <p:attrName>style.visibility</p:attrName>
                                        </p:attrNameLst>
                                      </p:cBhvr>
                                      <p:to>
                                        <p:strVal val="visible"/>
                                      </p:to>
                                    </p:set>
                                    <p:animEffect transition="in" filter="fade">
                                      <p:cBhvr>
                                        <p:cTn id="64" dur="5000"/>
                                        <p:tgtEl>
                                          <p:spTgt spid="10"/>
                                        </p:tgtEl>
                                      </p:cBhvr>
                                    </p:animEffect>
                                    <p:anim calcmode="lin" valueType="num">
                                      <p:cBhvr>
                                        <p:cTn id="65" dur="5000" fill="hold"/>
                                        <p:tgtEl>
                                          <p:spTgt spid="10"/>
                                        </p:tgtEl>
                                        <p:attrNameLst>
                                          <p:attrName>style.rotation</p:attrName>
                                        </p:attrNameLst>
                                      </p:cBhvr>
                                      <p:tavLst>
                                        <p:tav tm="0">
                                          <p:val>
                                            <p:fltVal val="720"/>
                                          </p:val>
                                        </p:tav>
                                        <p:tav tm="100000">
                                          <p:val>
                                            <p:fltVal val="0"/>
                                          </p:val>
                                        </p:tav>
                                      </p:tavLst>
                                    </p:anim>
                                    <p:anim calcmode="lin" valueType="num">
                                      <p:cBhvr>
                                        <p:cTn id="66" dur="5000" fill="hold"/>
                                        <p:tgtEl>
                                          <p:spTgt spid="10"/>
                                        </p:tgtEl>
                                        <p:attrNameLst>
                                          <p:attrName>ppt_h</p:attrName>
                                        </p:attrNameLst>
                                      </p:cBhvr>
                                      <p:tavLst>
                                        <p:tav tm="0">
                                          <p:val>
                                            <p:fltVal val="0"/>
                                          </p:val>
                                        </p:tav>
                                        <p:tav tm="100000">
                                          <p:val>
                                            <p:strVal val="#ppt_h"/>
                                          </p:val>
                                        </p:tav>
                                      </p:tavLst>
                                    </p:anim>
                                    <p:anim calcmode="lin" valueType="num">
                                      <p:cBhvr>
                                        <p:cTn id="67" dur="5000" fill="hold"/>
                                        <p:tgtEl>
                                          <p:spTgt spid="10"/>
                                        </p:tgtEl>
                                        <p:attrNameLst>
                                          <p:attrName>ppt_w</p:attrName>
                                        </p:attrNameLst>
                                      </p:cBhvr>
                                      <p:tavLst>
                                        <p:tav tm="0">
                                          <p:val>
                                            <p:fltVal val="0"/>
                                          </p:val>
                                        </p:tav>
                                        <p:tav tm="100000">
                                          <p:val>
                                            <p:strVal val="#ppt_w"/>
                                          </p:val>
                                        </p:tav>
                                      </p:tavLst>
                                    </p:anim>
                                  </p:childTnLst>
                                </p:cTn>
                              </p:par>
                              <p:par>
                                <p:cTn id="68" presetID="35" presetClass="entr" presetSubtype="0" fill="hold" grpId="1" nodeType="withEffect">
                                  <p:stCondLst>
                                    <p:cond delay="0"/>
                                  </p:stCondLst>
                                  <p:childTnLst>
                                    <p:set>
                                      <p:cBhvr>
                                        <p:cTn id="69" dur="1" fill="hold">
                                          <p:stCondLst>
                                            <p:cond delay="0"/>
                                          </p:stCondLst>
                                        </p:cTn>
                                        <p:tgtEl>
                                          <p:spTgt spid="11"/>
                                        </p:tgtEl>
                                        <p:attrNameLst>
                                          <p:attrName>style.visibility</p:attrName>
                                        </p:attrNameLst>
                                      </p:cBhvr>
                                      <p:to>
                                        <p:strVal val="visible"/>
                                      </p:to>
                                    </p:set>
                                    <p:animEffect transition="in" filter="fade">
                                      <p:cBhvr>
                                        <p:cTn id="70" dur="5000"/>
                                        <p:tgtEl>
                                          <p:spTgt spid="11"/>
                                        </p:tgtEl>
                                      </p:cBhvr>
                                    </p:animEffect>
                                    <p:anim calcmode="lin" valueType="num">
                                      <p:cBhvr>
                                        <p:cTn id="71" dur="5000" fill="hold"/>
                                        <p:tgtEl>
                                          <p:spTgt spid="11"/>
                                        </p:tgtEl>
                                        <p:attrNameLst>
                                          <p:attrName>style.rotation</p:attrName>
                                        </p:attrNameLst>
                                      </p:cBhvr>
                                      <p:tavLst>
                                        <p:tav tm="0">
                                          <p:val>
                                            <p:fltVal val="720"/>
                                          </p:val>
                                        </p:tav>
                                        <p:tav tm="100000">
                                          <p:val>
                                            <p:fltVal val="0"/>
                                          </p:val>
                                        </p:tav>
                                      </p:tavLst>
                                    </p:anim>
                                    <p:anim calcmode="lin" valueType="num">
                                      <p:cBhvr>
                                        <p:cTn id="72" dur="5000" fill="hold"/>
                                        <p:tgtEl>
                                          <p:spTgt spid="11"/>
                                        </p:tgtEl>
                                        <p:attrNameLst>
                                          <p:attrName>ppt_h</p:attrName>
                                        </p:attrNameLst>
                                      </p:cBhvr>
                                      <p:tavLst>
                                        <p:tav tm="0">
                                          <p:val>
                                            <p:fltVal val="0"/>
                                          </p:val>
                                        </p:tav>
                                        <p:tav tm="100000">
                                          <p:val>
                                            <p:strVal val="#ppt_h"/>
                                          </p:val>
                                        </p:tav>
                                      </p:tavLst>
                                    </p:anim>
                                    <p:anim calcmode="lin" valueType="num">
                                      <p:cBhvr>
                                        <p:cTn id="73" dur="5000" fill="hold"/>
                                        <p:tgtEl>
                                          <p:spTgt spid="11"/>
                                        </p:tgtEl>
                                        <p:attrNameLst>
                                          <p:attrName>ppt_w</p:attrName>
                                        </p:attrNameLst>
                                      </p:cBhvr>
                                      <p:tavLst>
                                        <p:tav tm="0">
                                          <p:val>
                                            <p:fltVal val="0"/>
                                          </p:val>
                                        </p:tav>
                                        <p:tav tm="100000">
                                          <p:val>
                                            <p:strVal val="#ppt_w"/>
                                          </p:val>
                                        </p:tav>
                                      </p:tavLst>
                                    </p:anim>
                                  </p:childTnLst>
                                </p:cTn>
                              </p:par>
                              <p:par>
                                <p:cTn id="74" presetID="35" presetClass="entr" presetSubtype="0" fill="hold" grpId="1" nodeType="withEffect">
                                  <p:stCondLst>
                                    <p:cond delay="0"/>
                                  </p:stCondLst>
                                  <p:childTnLst>
                                    <p:set>
                                      <p:cBhvr>
                                        <p:cTn id="75" dur="1" fill="hold">
                                          <p:stCondLst>
                                            <p:cond delay="0"/>
                                          </p:stCondLst>
                                        </p:cTn>
                                        <p:tgtEl>
                                          <p:spTgt spid="12"/>
                                        </p:tgtEl>
                                        <p:attrNameLst>
                                          <p:attrName>style.visibility</p:attrName>
                                        </p:attrNameLst>
                                      </p:cBhvr>
                                      <p:to>
                                        <p:strVal val="visible"/>
                                      </p:to>
                                    </p:set>
                                    <p:animEffect transition="in" filter="fade">
                                      <p:cBhvr>
                                        <p:cTn id="76" dur="5000"/>
                                        <p:tgtEl>
                                          <p:spTgt spid="12"/>
                                        </p:tgtEl>
                                      </p:cBhvr>
                                    </p:animEffect>
                                    <p:anim calcmode="lin" valueType="num">
                                      <p:cBhvr>
                                        <p:cTn id="77" dur="5000" fill="hold"/>
                                        <p:tgtEl>
                                          <p:spTgt spid="12"/>
                                        </p:tgtEl>
                                        <p:attrNameLst>
                                          <p:attrName>style.rotation</p:attrName>
                                        </p:attrNameLst>
                                      </p:cBhvr>
                                      <p:tavLst>
                                        <p:tav tm="0">
                                          <p:val>
                                            <p:fltVal val="720"/>
                                          </p:val>
                                        </p:tav>
                                        <p:tav tm="100000">
                                          <p:val>
                                            <p:fltVal val="0"/>
                                          </p:val>
                                        </p:tav>
                                      </p:tavLst>
                                    </p:anim>
                                    <p:anim calcmode="lin" valueType="num">
                                      <p:cBhvr>
                                        <p:cTn id="78" dur="5000" fill="hold"/>
                                        <p:tgtEl>
                                          <p:spTgt spid="12"/>
                                        </p:tgtEl>
                                        <p:attrNameLst>
                                          <p:attrName>ppt_h</p:attrName>
                                        </p:attrNameLst>
                                      </p:cBhvr>
                                      <p:tavLst>
                                        <p:tav tm="0">
                                          <p:val>
                                            <p:fltVal val="0"/>
                                          </p:val>
                                        </p:tav>
                                        <p:tav tm="100000">
                                          <p:val>
                                            <p:strVal val="#ppt_h"/>
                                          </p:val>
                                        </p:tav>
                                      </p:tavLst>
                                    </p:anim>
                                    <p:anim calcmode="lin" valueType="num">
                                      <p:cBhvr>
                                        <p:cTn id="79" dur="5000" fill="hold"/>
                                        <p:tgtEl>
                                          <p:spTgt spid="12"/>
                                        </p:tgtEl>
                                        <p:attrNameLst>
                                          <p:attrName>ppt_w</p:attrName>
                                        </p:attrNameLst>
                                      </p:cBhvr>
                                      <p:tavLst>
                                        <p:tav tm="0">
                                          <p:val>
                                            <p:fltVal val="0"/>
                                          </p:val>
                                        </p:tav>
                                        <p:tav tm="100000">
                                          <p:val>
                                            <p:strVal val="#ppt_w"/>
                                          </p:val>
                                        </p:tav>
                                      </p:tavLst>
                                    </p:anim>
                                  </p:childTnLst>
                                </p:cTn>
                              </p:par>
                              <p:par>
                                <p:cTn id="80" presetID="2" presetClass="entr" presetSubtype="2" fill="hold" grpId="0" nodeType="withEffect">
                                  <p:stCondLst>
                                    <p:cond delay="0"/>
                                  </p:stCondLst>
                                  <p:childTnLst>
                                    <p:set>
                                      <p:cBhvr>
                                        <p:cTn id="81" dur="1" fill="hold">
                                          <p:stCondLst>
                                            <p:cond delay="0"/>
                                          </p:stCondLst>
                                        </p:cTn>
                                        <p:tgtEl>
                                          <p:spTgt spid="5"/>
                                        </p:tgtEl>
                                        <p:attrNameLst>
                                          <p:attrName>style.visibility</p:attrName>
                                        </p:attrNameLst>
                                      </p:cBhvr>
                                      <p:to>
                                        <p:strVal val="visible"/>
                                      </p:to>
                                    </p:set>
                                    <p:anim calcmode="lin" valueType="num">
                                      <p:cBhvr additive="base">
                                        <p:cTn id="82" dur="5000" fill="hold"/>
                                        <p:tgtEl>
                                          <p:spTgt spid="5"/>
                                        </p:tgtEl>
                                        <p:attrNameLst>
                                          <p:attrName>ppt_x</p:attrName>
                                        </p:attrNameLst>
                                      </p:cBhvr>
                                      <p:tavLst>
                                        <p:tav tm="0">
                                          <p:val>
                                            <p:strVal val="1+#ppt_w/2"/>
                                          </p:val>
                                        </p:tav>
                                        <p:tav tm="100000">
                                          <p:val>
                                            <p:strVal val="#ppt_x"/>
                                          </p:val>
                                        </p:tav>
                                      </p:tavLst>
                                    </p:anim>
                                    <p:anim calcmode="lin" valueType="num">
                                      <p:cBhvr additive="base">
                                        <p:cTn id="83" dur="5000" fill="hold"/>
                                        <p:tgtEl>
                                          <p:spTgt spid="5"/>
                                        </p:tgtEl>
                                        <p:attrNameLst>
                                          <p:attrName>ppt_y</p:attrName>
                                        </p:attrNameLst>
                                      </p:cBhvr>
                                      <p:tavLst>
                                        <p:tav tm="0">
                                          <p:val>
                                            <p:strVal val="#ppt_y"/>
                                          </p:val>
                                        </p:tav>
                                        <p:tav tm="100000">
                                          <p:val>
                                            <p:strVal val="#ppt_y"/>
                                          </p:val>
                                        </p:tav>
                                      </p:tavLst>
                                    </p:anim>
                                  </p:childTnLst>
                                </p:cTn>
                              </p:par>
                              <p:par>
                                <p:cTn id="84" presetID="2" presetClass="entr" presetSubtype="2" fill="hold" grpId="0" nodeType="withEffect">
                                  <p:stCondLst>
                                    <p:cond delay="0"/>
                                  </p:stCondLst>
                                  <p:childTnLst>
                                    <p:set>
                                      <p:cBhvr>
                                        <p:cTn id="85" dur="1" fill="hold">
                                          <p:stCondLst>
                                            <p:cond delay="0"/>
                                          </p:stCondLst>
                                        </p:cTn>
                                        <p:tgtEl>
                                          <p:spTgt spid="8"/>
                                        </p:tgtEl>
                                        <p:attrNameLst>
                                          <p:attrName>style.visibility</p:attrName>
                                        </p:attrNameLst>
                                      </p:cBhvr>
                                      <p:to>
                                        <p:strVal val="visible"/>
                                      </p:to>
                                    </p:set>
                                    <p:anim calcmode="lin" valueType="num">
                                      <p:cBhvr additive="base">
                                        <p:cTn id="86" dur="5000" fill="hold"/>
                                        <p:tgtEl>
                                          <p:spTgt spid="8"/>
                                        </p:tgtEl>
                                        <p:attrNameLst>
                                          <p:attrName>ppt_x</p:attrName>
                                        </p:attrNameLst>
                                      </p:cBhvr>
                                      <p:tavLst>
                                        <p:tav tm="0">
                                          <p:val>
                                            <p:strVal val="1+#ppt_w/2"/>
                                          </p:val>
                                        </p:tav>
                                        <p:tav tm="100000">
                                          <p:val>
                                            <p:strVal val="#ppt_x"/>
                                          </p:val>
                                        </p:tav>
                                      </p:tavLst>
                                    </p:anim>
                                    <p:anim calcmode="lin" valueType="num">
                                      <p:cBhvr additive="base">
                                        <p:cTn id="87" dur="5000" fill="hold"/>
                                        <p:tgtEl>
                                          <p:spTgt spid="8"/>
                                        </p:tgtEl>
                                        <p:attrNameLst>
                                          <p:attrName>ppt_y</p:attrName>
                                        </p:attrNameLst>
                                      </p:cBhvr>
                                      <p:tavLst>
                                        <p:tav tm="0">
                                          <p:val>
                                            <p:strVal val="#ppt_y"/>
                                          </p:val>
                                        </p:tav>
                                        <p:tav tm="100000">
                                          <p:val>
                                            <p:strVal val="#ppt_y"/>
                                          </p:val>
                                        </p:tav>
                                      </p:tavLst>
                                    </p:anim>
                                  </p:childTnLst>
                                </p:cTn>
                              </p:par>
                              <p:par>
                                <p:cTn id="88" presetID="2" presetClass="entr" presetSubtype="2" fill="hold" grpId="0" nodeType="withEffect">
                                  <p:stCondLst>
                                    <p:cond delay="0"/>
                                  </p:stCondLst>
                                  <p:childTnLst>
                                    <p:set>
                                      <p:cBhvr>
                                        <p:cTn id="89" dur="1" fill="hold">
                                          <p:stCondLst>
                                            <p:cond delay="0"/>
                                          </p:stCondLst>
                                        </p:cTn>
                                        <p:tgtEl>
                                          <p:spTgt spid="9"/>
                                        </p:tgtEl>
                                        <p:attrNameLst>
                                          <p:attrName>style.visibility</p:attrName>
                                        </p:attrNameLst>
                                      </p:cBhvr>
                                      <p:to>
                                        <p:strVal val="visible"/>
                                      </p:to>
                                    </p:set>
                                    <p:anim calcmode="lin" valueType="num">
                                      <p:cBhvr additive="base">
                                        <p:cTn id="90" dur="5000" fill="hold"/>
                                        <p:tgtEl>
                                          <p:spTgt spid="9"/>
                                        </p:tgtEl>
                                        <p:attrNameLst>
                                          <p:attrName>ppt_x</p:attrName>
                                        </p:attrNameLst>
                                      </p:cBhvr>
                                      <p:tavLst>
                                        <p:tav tm="0">
                                          <p:val>
                                            <p:strVal val="1+#ppt_w/2"/>
                                          </p:val>
                                        </p:tav>
                                        <p:tav tm="100000">
                                          <p:val>
                                            <p:strVal val="#ppt_x"/>
                                          </p:val>
                                        </p:tav>
                                      </p:tavLst>
                                    </p:anim>
                                    <p:anim calcmode="lin" valueType="num">
                                      <p:cBhvr additive="base">
                                        <p:cTn id="91" dur="5000" fill="hold"/>
                                        <p:tgtEl>
                                          <p:spTgt spid="9"/>
                                        </p:tgtEl>
                                        <p:attrNameLst>
                                          <p:attrName>ppt_y</p:attrName>
                                        </p:attrNameLst>
                                      </p:cBhvr>
                                      <p:tavLst>
                                        <p:tav tm="0">
                                          <p:val>
                                            <p:strVal val="#ppt_y"/>
                                          </p:val>
                                        </p:tav>
                                        <p:tav tm="100000">
                                          <p:val>
                                            <p:strVal val="#ppt_y"/>
                                          </p:val>
                                        </p:tav>
                                      </p:tavLst>
                                    </p:anim>
                                  </p:childTnLst>
                                </p:cTn>
                              </p:par>
                              <p:par>
                                <p:cTn id="92" presetID="2" presetClass="entr" presetSubtype="2" fill="hold" grpId="0" nodeType="withEffect">
                                  <p:stCondLst>
                                    <p:cond delay="0"/>
                                  </p:stCondLst>
                                  <p:childTnLst>
                                    <p:set>
                                      <p:cBhvr>
                                        <p:cTn id="93" dur="1" fill="hold">
                                          <p:stCondLst>
                                            <p:cond delay="0"/>
                                          </p:stCondLst>
                                        </p:cTn>
                                        <p:tgtEl>
                                          <p:spTgt spid="11"/>
                                        </p:tgtEl>
                                        <p:attrNameLst>
                                          <p:attrName>style.visibility</p:attrName>
                                        </p:attrNameLst>
                                      </p:cBhvr>
                                      <p:to>
                                        <p:strVal val="visible"/>
                                      </p:to>
                                    </p:set>
                                    <p:anim calcmode="lin" valueType="num">
                                      <p:cBhvr additive="base">
                                        <p:cTn id="94" dur="5000" fill="hold"/>
                                        <p:tgtEl>
                                          <p:spTgt spid="11"/>
                                        </p:tgtEl>
                                        <p:attrNameLst>
                                          <p:attrName>ppt_x</p:attrName>
                                        </p:attrNameLst>
                                      </p:cBhvr>
                                      <p:tavLst>
                                        <p:tav tm="0">
                                          <p:val>
                                            <p:strVal val="1+#ppt_w/2"/>
                                          </p:val>
                                        </p:tav>
                                        <p:tav tm="100000">
                                          <p:val>
                                            <p:strVal val="#ppt_x"/>
                                          </p:val>
                                        </p:tav>
                                      </p:tavLst>
                                    </p:anim>
                                    <p:anim calcmode="lin" valueType="num">
                                      <p:cBhvr additive="base">
                                        <p:cTn id="95" dur="5000" fill="hold"/>
                                        <p:tgtEl>
                                          <p:spTgt spid="11"/>
                                        </p:tgtEl>
                                        <p:attrNameLst>
                                          <p:attrName>ppt_y</p:attrName>
                                        </p:attrNameLst>
                                      </p:cBhvr>
                                      <p:tavLst>
                                        <p:tav tm="0">
                                          <p:val>
                                            <p:strVal val="#ppt_y"/>
                                          </p:val>
                                        </p:tav>
                                        <p:tav tm="100000">
                                          <p:val>
                                            <p:strVal val="#ppt_y"/>
                                          </p:val>
                                        </p:tav>
                                      </p:tavLst>
                                    </p:anim>
                                  </p:childTnLst>
                                </p:cTn>
                              </p:par>
                              <p:par>
                                <p:cTn id="96" presetID="2" presetClass="entr" presetSubtype="8" fill="hold" grpId="0" nodeType="withEffect">
                                  <p:stCondLst>
                                    <p:cond delay="0"/>
                                  </p:stCondLst>
                                  <p:childTnLst>
                                    <p:set>
                                      <p:cBhvr>
                                        <p:cTn id="97" dur="1" fill="hold">
                                          <p:stCondLst>
                                            <p:cond delay="0"/>
                                          </p:stCondLst>
                                        </p:cTn>
                                        <p:tgtEl>
                                          <p:spTgt spid="6"/>
                                        </p:tgtEl>
                                        <p:attrNameLst>
                                          <p:attrName>style.visibility</p:attrName>
                                        </p:attrNameLst>
                                      </p:cBhvr>
                                      <p:to>
                                        <p:strVal val="visible"/>
                                      </p:to>
                                    </p:set>
                                    <p:anim calcmode="lin" valueType="num">
                                      <p:cBhvr additive="base">
                                        <p:cTn id="98" dur="5000" fill="hold"/>
                                        <p:tgtEl>
                                          <p:spTgt spid="6"/>
                                        </p:tgtEl>
                                        <p:attrNameLst>
                                          <p:attrName>ppt_x</p:attrName>
                                        </p:attrNameLst>
                                      </p:cBhvr>
                                      <p:tavLst>
                                        <p:tav tm="0">
                                          <p:val>
                                            <p:strVal val="0-#ppt_w/2"/>
                                          </p:val>
                                        </p:tav>
                                        <p:tav tm="100000">
                                          <p:val>
                                            <p:strVal val="#ppt_x"/>
                                          </p:val>
                                        </p:tav>
                                      </p:tavLst>
                                    </p:anim>
                                    <p:anim calcmode="lin" valueType="num">
                                      <p:cBhvr additive="base">
                                        <p:cTn id="99" dur="5000" fill="hold"/>
                                        <p:tgtEl>
                                          <p:spTgt spid="6"/>
                                        </p:tgtEl>
                                        <p:attrNameLst>
                                          <p:attrName>ppt_y</p:attrName>
                                        </p:attrNameLst>
                                      </p:cBhvr>
                                      <p:tavLst>
                                        <p:tav tm="0">
                                          <p:val>
                                            <p:strVal val="#ppt_y"/>
                                          </p:val>
                                        </p:tav>
                                        <p:tav tm="100000">
                                          <p:val>
                                            <p:strVal val="#ppt_y"/>
                                          </p:val>
                                        </p:tav>
                                      </p:tavLst>
                                    </p:anim>
                                  </p:childTnLst>
                                </p:cTn>
                              </p:par>
                              <p:par>
                                <p:cTn id="100" presetID="2" presetClass="entr" presetSubtype="8" fill="hold" grpId="0" nodeType="withEffect">
                                  <p:stCondLst>
                                    <p:cond delay="0"/>
                                  </p:stCondLst>
                                  <p:childTnLst>
                                    <p:set>
                                      <p:cBhvr>
                                        <p:cTn id="101" dur="1" fill="hold">
                                          <p:stCondLst>
                                            <p:cond delay="0"/>
                                          </p:stCondLst>
                                        </p:cTn>
                                        <p:tgtEl>
                                          <p:spTgt spid="7"/>
                                        </p:tgtEl>
                                        <p:attrNameLst>
                                          <p:attrName>style.visibility</p:attrName>
                                        </p:attrNameLst>
                                      </p:cBhvr>
                                      <p:to>
                                        <p:strVal val="visible"/>
                                      </p:to>
                                    </p:set>
                                    <p:anim calcmode="lin" valueType="num">
                                      <p:cBhvr additive="base">
                                        <p:cTn id="102" dur="5000" fill="hold"/>
                                        <p:tgtEl>
                                          <p:spTgt spid="7"/>
                                        </p:tgtEl>
                                        <p:attrNameLst>
                                          <p:attrName>ppt_x</p:attrName>
                                        </p:attrNameLst>
                                      </p:cBhvr>
                                      <p:tavLst>
                                        <p:tav tm="0">
                                          <p:val>
                                            <p:strVal val="0-#ppt_w/2"/>
                                          </p:val>
                                        </p:tav>
                                        <p:tav tm="100000">
                                          <p:val>
                                            <p:strVal val="#ppt_x"/>
                                          </p:val>
                                        </p:tav>
                                      </p:tavLst>
                                    </p:anim>
                                    <p:anim calcmode="lin" valueType="num">
                                      <p:cBhvr additive="base">
                                        <p:cTn id="103" dur="5000" fill="hold"/>
                                        <p:tgtEl>
                                          <p:spTgt spid="7"/>
                                        </p:tgtEl>
                                        <p:attrNameLst>
                                          <p:attrName>ppt_y</p:attrName>
                                        </p:attrNameLst>
                                      </p:cBhvr>
                                      <p:tavLst>
                                        <p:tav tm="0">
                                          <p:val>
                                            <p:strVal val="#ppt_y"/>
                                          </p:val>
                                        </p:tav>
                                        <p:tav tm="100000">
                                          <p:val>
                                            <p:strVal val="#ppt_y"/>
                                          </p:val>
                                        </p:tav>
                                      </p:tavLst>
                                    </p:anim>
                                  </p:childTnLst>
                                </p:cTn>
                              </p:par>
                              <p:par>
                                <p:cTn id="104" presetID="2" presetClass="entr" presetSubtype="8" fill="hold" grpId="0" nodeType="withEffect">
                                  <p:stCondLst>
                                    <p:cond delay="0"/>
                                  </p:stCondLst>
                                  <p:childTnLst>
                                    <p:set>
                                      <p:cBhvr>
                                        <p:cTn id="105" dur="1" fill="hold">
                                          <p:stCondLst>
                                            <p:cond delay="0"/>
                                          </p:stCondLst>
                                        </p:cTn>
                                        <p:tgtEl>
                                          <p:spTgt spid="10"/>
                                        </p:tgtEl>
                                        <p:attrNameLst>
                                          <p:attrName>style.visibility</p:attrName>
                                        </p:attrNameLst>
                                      </p:cBhvr>
                                      <p:to>
                                        <p:strVal val="visible"/>
                                      </p:to>
                                    </p:set>
                                    <p:anim calcmode="lin" valueType="num">
                                      <p:cBhvr additive="base">
                                        <p:cTn id="106" dur="5000" fill="hold"/>
                                        <p:tgtEl>
                                          <p:spTgt spid="10"/>
                                        </p:tgtEl>
                                        <p:attrNameLst>
                                          <p:attrName>ppt_x</p:attrName>
                                        </p:attrNameLst>
                                      </p:cBhvr>
                                      <p:tavLst>
                                        <p:tav tm="0">
                                          <p:val>
                                            <p:strVal val="0-#ppt_w/2"/>
                                          </p:val>
                                        </p:tav>
                                        <p:tav tm="100000">
                                          <p:val>
                                            <p:strVal val="#ppt_x"/>
                                          </p:val>
                                        </p:tav>
                                      </p:tavLst>
                                    </p:anim>
                                    <p:anim calcmode="lin" valueType="num">
                                      <p:cBhvr additive="base">
                                        <p:cTn id="107" dur="5000" fill="hold"/>
                                        <p:tgtEl>
                                          <p:spTgt spid="10"/>
                                        </p:tgtEl>
                                        <p:attrNameLst>
                                          <p:attrName>ppt_y</p:attrName>
                                        </p:attrNameLst>
                                      </p:cBhvr>
                                      <p:tavLst>
                                        <p:tav tm="0">
                                          <p:val>
                                            <p:strVal val="#ppt_y"/>
                                          </p:val>
                                        </p:tav>
                                        <p:tav tm="100000">
                                          <p:val>
                                            <p:strVal val="#ppt_y"/>
                                          </p:val>
                                        </p:tav>
                                      </p:tavLst>
                                    </p:anim>
                                  </p:childTnLst>
                                </p:cTn>
                              </p:par>
                              <p:par>
                                <p:cTn id="108" presetID="2" presetClass="entr" presetSubtype="8" fill="hold" grpId="0" nodeType="withEffect">
                                  <p:stCondLst>
                                    <p:cond delay="0"/>
                                  </p:stCondLst>
                                  <p:childTnLst>
                                    <p:set>
                                      <p:cBhvr>
                                        <p:cTn id="109" dur="1" fill="hold">
                                          <p:stCondLst>
                                            <p:cond delay="0"/>
                                          </p:stCondLst>
                                        </p:cTn>
                                        <p:tgtEl>
                                          <p:spTgt spid="12"/>
                                        </p:tgtEl>
                                        <p:attrNameLst>
                                          <p:attrName>style.visibility</p:attrName>
                                        </p:attrNameLst>
                                      </p:cBhvr>
                                      <p:to>
                                        <p:strVal val="visible"/>
                                      </p:to>
                                    </p:set>
                                    <p:anim calcmode="lin" valueType="num">
                                      <p:cBhvr additive="base">
                                        <p:cTn id="110" dur="5000" fill="hold"/>
                                        <p:tgtEl>
                                          <p:spTgt spid="12"/>
                                        </p:tgtEl>
                                        <p:attrNameLst>
                                          <p:attrName>ppt_x</p:attrName>
                                        </p:attrNameLst>
                                      </p:cBhvr>
                                      <p:tavLst>
                                        <p:tav tm="0">
                                          <p:val>
                                            <p:strVal val="0-#ppt_w/2"/>
                                          </p:val>
                                        </p:tav>
                                        <p:tav tm="100000">
                                          <p:val>
                                            <p:strVal val="#ppt_x"/>
                                          </p:val>
                                        </p:tav>
                                      </p:tavLst>
                                    </p:anim>
                                    <p:anim calcmode="lin" valueType="num">
                                      <p:cBhvr additive="base">
                                        <p:cTn id="111" dur="5000" fill="hold"/>
                                        <p:tgtEl>
                                          <p:spTgt spid="12"/>
                                        </p:tgtEl>
                                        <p:attrNameLst>
                                          <p:attrName>ppt_y</p:attrName>
                                        </p:attrNameLst>
                                      </p:cBhvr>
                                      <p:tavLst>
                                        <p:tav tm="0">
                                          <p:val>
                                            <p:strVal val="#ppt_y"/>
                                          </p:val>
                                        </p:tav>
                                        <p:tav tm="100000">
                                          <p:val>
                                            <p:strVal val="#ppt_y"/>
                                          </p:val>
                                        </p:tav>
                                      </p:tavLst>
                                    </p:anim>
                                  </p:childTnLst>
                                </p:cTn>
                              </p:par>
                            </p:childTnLst>
                          </p:cTn>
                        </p:par>
                        <p:par>
                          <p:cTn id="112" fill="hold">
                            <p:stCondLst>
                              <p:cond delay="5000"/>
                            </p:stCondLst>
                            <p:childTnLst>
                              <p:par>
                                <p:cTn id="113" presetID="2" presetClass="exit" presetSubtype="2" fill="hold" grpId="3" nodeType="afterEffect">
                                  <p:stCondLst>
                                    <p:cond delay="0"/>
                                  </p:stCondLst>
                                  <p:childTnLst>
                                    <p:anim calcmode="lin" valueType="num">
                                      <p:cBhvr additive="base">
                                        <p:cTn id="114" dur="5000"/>
                                        <p:tgtEl>
                                          <p:spTgt spid="5"/>
                                        </p:tgtEl>
                                        <p:attrNameLst>
                                          <p:attrName>ppt_x</p:attrName>
                                        </p:attrNameLst>
                                      </p:cBhvr>
                                      <p:tavLst>
                                        <p:tav tm="0">
                                          <p:val>
                                            <p:strVal val="ppt_x"/>
                                          </p:val>
                                        </p:tav>
                                        <p:tav tm="100000">
                                          <p:val>
                                            <p:strVal val="1+ppt_w/2"/>
                                          </p:val>
                                        </p:tav>
                                      </p:tavLst>
                                    </p:anim>
                                    <p:anim calcmode="lin" valueType="num">
                                      <p:cBhvr additive="base">
                                        <p:cTn id="115" dur="5000"/>
                                        <p:tgtEl>
                                          <p:spTgt spid="5"/>
                                        </p:tgtEl>
                                        <p:attrNameLst>
                                          <p:attrName>ppt_y</p:attrName>
                                        </p:attrNameLst>
                                      </p:cBhvr>
                                      <p:tavLst>
                                        <p:tav tm="0">
                                          <p:val>
                                            <p:strVal val="ppt_y"/>
                                          </p:val>
                                        </p:tav>
                                        <p:tav tm="100000">
                                          <p:val>
                                            <p:strVal val="ppt_y"/>
                                          </p:val>
                                        </p:tav>
                                      </p:tavLst>
                                    </p:anim>
                                    <p:set>
                                      <p:cBhvr>
                                        <p:cTn id="116" dur="1" fill="hold">
                                          <p:stCondLst>
                                            <p:cond delay="4999"/>
                                          </p:stCondLst>
                                        </p:cTn>
                                        <p:tgtEl>
                                          <p:spTgt spid="5"/>
                                        </p:tgtEl>
                                        <p:attrNameLst>
                                          <p:attrName>style.visibility</p:attrName>
                                        </p:attrNameLst>
                                      </p:cBhvr>
                                      <p:to>
                                        <p:strVal val="hidden"/>
                                      </p:to>
                                    </p:set>
                                  </p:childTnLst>
                                </p:cTn>
                              </p:par>
                              <p:par>
                                <p:cTn id="117" presetID="2" presetClass="exit" presetSubtype="2" fill="hold" grpId="3" nodeType="withEffect">
                                  <p:stCondLst>
                                    <p:cond delay="0"/>
                                  </p:stCondLst>
                                  <p:childTnLst>
                                    <p:anim calcmode="lin" valueType="num">
                                      <p:cBhvr additive="base">
                                        <p:cTn id="118" dur="5000"/>
                                        <p:tgtEl>
                                          <p:spTgt spid="8"/>
                                        </p:tgtEl>
                                        <p:attrNameLst>
                                          <p:attrName>ppt_x</p:attrName>
                                        </p:attrNameLst>
                                      </p:cBhvr>
                                      <p:tavLst>
                                        <p:tav tm="0">
                                          <p:val>
                                            <p:strVal val="ppt_x"/>
                                          </p:val>
                                        </p:tav>
                                        <p:tav tm="100000">
                                          <p:val>
                                            <p:strVal val="1+ppt_w/2"/>
                                          </p:val>
                                        </p:tav>
                                      </p:tavLst>
                                    </p:anim>
                                    <p:anim calcmode="lin" valueType="num">
                                      <p:cBhvr additive="base">
                                        <p:cTn id="119" dur="5000"/>
                                        <p:tgtEl>
                                          <p:spTgt spid="8"/>
                                        </p:tgtEl>
                                        <p:attrNameLst>
                                          <p:attrName>ppt_y</p:attrName>
                                        </p:attrNameLst>
                                      </p:cBhvr>
                                      <p:tavLst>
                                        <p:tav tm="0">
                                          <p:val>
                                            <p:strVal val="ppt_y"/>
                                          </p:val>
                                        </p:tav>
                                        <p:tav tm="100000">
                                          <p:val>
                                            <p:strVal val="ppt_y"/>
                                          </p:val>
                                        </p:tav>
                                      </p:tavLst>
                                    </p:anim>
                                    <p:set>
                                      <p:cBhvr>
                                        <p:cTn id="120" dur="1" fill="hold">
                                          <p:stCondLst>
                                            <p:cond delay="4999"/>
                                          </p:stCondLst>
                                        </p:cTn>
                                        <p:tgtEl>
                                          <p:spTgt spid="8"/>
                                        </p:tgtEl>
                                        <p:attrNameLst>
                                          <p:attrName>style.visibility</p:attrName>
                                        </p:attrNameLst>
                                      </p:cBhvr>
                                      <p:to>
                                        <p:strVal val="hidden"/>
                                      </p:to>
                                    </p:set>
                                  </p:childTnLst>
                                </p:cTn>
                              </p:par>
                              <p:par>
                                <p:cTn id="121" presetID="2" presetClass="exit" presetSubtype="2" fill="hold" grpId="3" nodeType="withEffect">
                                  <p:stCondLst>
                                    <p:cond delay="0"/>
                                  </p:stCondLst>
                                  <p:childTnLst>
                                    <p:anim calcmode="lin" valueType="num">
                                      <p:cBhvr additive="base">
                                        <p:cTn id="122" dur="5000"/>
                                        <p:tgtEl>
                                          <p:spTgt spid="9"/>
                                        </p:tgtEl>
                                        <p:attrNameLst>
                                          <p:attrName>ppt_x</p:attrName>
                                        </p:attrNameLst>
                                      </p:cBhvr>
                                      <p:tavLst>
                                        <p:tav tm="0">
                                          <p:val>
                                            <p:strVal val="ppt_x"/>
                                          </p:val>
                                        </p:tav>
                                        <p:tav tm="100000">
                                          <p:val>
                                            <p:strVal val="1+ppt_w/2"/>
                                          </p:val>
                                        </p:tav>
                                      </p:tavLst>
                                    </p:anim>
                                    <p:anim calcmode="lin" valueType="num">
                                      <p:cBhvr additive="base">
                                        <p:cTn id="123" dur="5000"/>
                                        <p:tgtEl>
                                          <p:spTgt spid="9"/>
                                        </p:tgtEl>
                                        <p:attrNameLst>
                                          <p:attrName>ppt_y</p:attrName>
                                        </p:attrNameLst>
                                      </p:cBhvr>
                                      <p:tavLst>
                                        <p:tav tm="0">
                                          <p:val>
                                            <p:strVal val="ppt_y"/>
                                          </p:val>
                                        </p:tav>
                                        <p:tav tm="100000">
                                          <p:val>
                                            <p:strVal val="ppt_y"/>
                                          </p:val>
                                        </p:tav>
                                      </p:tavLst>
                                    </p:anim>
                                    <p:set>
                                      <p:cBhvr>
                                        <p:cTn id="124" dur="1" fill="hold">
                                          <p:stCondLst>
                                            <p:cond delay="4999"/>
                                          </p:stCondLst>
                                        </p:cTn>
                                        <p:tgtEl>
                                          <p:spTgt spid="9"/>
                                        </p:tgtEl>
                                        <p:attrNameLst>
                                          <p:attrName>style.visibility</p:attrName>
                                        </p:attrNameLst>
                                      </p:cBhvr>
                                      <p:to>
                                        <p:strVal val="hidden"/>
                                      </p:to>
                                    </p:set>
                                  </p:childTnLst>
                                </p:cTn>
                              </p:par>
                              <p:par>
                                <p:cTn id="125" presetID="2" presetClass="exit" presetSubtype="2" fill="hold" grpId="3" nodeType="withEffect">
                                  <p:stCondLst>
                                    <p:cond delay="0"/>
                                  </p:stCondLst>
                                  <p:childTnLst>
                                    <p:anim calcmode="lin" valueType="num">
                                      <p:cBhvr additive="base">
                                        <p:cTn id="126" dur="5000"/>
                                        <p:tgtEl>
                                          <p:spTgt spid="11"/>
                                        </p:tgtEl>
                                        <p:attrNameLst>
                                          <p:attrName>ppt_x</p:attrName>
                                        </p:attrNameLst>
                                      </p:cBhvr>
                                      <p:tavLst>
                                        <p:tav tm="0">
                                          <p:val>
                                            <p:strVal val="ppt_x"/>
                                          </p:val>
                                        </p:tav>
                                        <p:tav tm="100000">
                                          <p:val>
                                            <p:strVal val="1+ppt_w/2"/>
                                          </p:val>
                                        </p:tav>
                                      </p:tavLst>
                                    </p:anim>
                                    <p:anim calcmode="lin" valueType="num">
                                      <p:cBhvr additive="base">
                                        <p:cTn id="127" dur="5000"/>
                                        <p:tgtEl>
                                          <p:spTgt spid="11"/>
                                        </p:tgtEl>
                                        <p:attrNameLst>
                                          <p:attrName>ppt_y</p:attrName>
                                        </p:attrNameLst>
                                      </p:cBhvr>
                                      <p:tavLst>
                                        <p:tav tm="0">
                                          <p:val>
                                            <p:strVal val="ppt_y"/>
                                          </p:val>
                                        </p:tav>
                                        <p:tav tm="100000">
                                          <p:val>
                                            <p:strVal val="ppt_y"/>
                                          </p:val>
                                        </p:tav>
                                      </p:tavLst>
                                    </p:anim>
                                    <p:set>
                                      <p:cBhvr>
                                        <p:cTn id="128" dur="1" fill="hold">
                                          <p:stCondLst>
                                            <p:cond delay="4999"/>
                                          </p:stCondLst>
                                        </p:cTn>
                                        <p:tgtEl>
                                          <p:spTgt spid="11"/>
                                        </p:tgtEl>
                                        <p:attrNameLst>
                                          <p:attrName>style.visibility</p:attrName>
                                        </p:attrNameLst>
                                      </p:cBhvr>
                                      <p:to>
                                        <p:strVal val="hidden"/>
                                      </p:to>
                                    </p:set>
                                  </p:childTnLst>
                                </p:cTn>
                              </p:par>
                              <p:par>
                                <p:cTn id="129" presetID="2" presetClass="exit" presetSubtype="8" fill="hold" grpId="3" nodeType="withEffect">
                                  <p:stCondLst>
                                    <p:cond delay="0"/>
                                  </p:stCondLst>
                                  <p:childTnLst>
                                    <p:anim calcmode="lin" valueType="num">
                                      <p:cBhvr additive="base">
                                        <p:cTn id="130" dur="5000"/>
                                        <p:tgtEl>
                                          <p:spTgt spid="6"/>
                                        </p:tgtEl>
                                        <p:attrNameLst>
                                          <p:attrName>ppt_x</p:attrName>
                                        </p:attrNameLst>
                                      </p:cBhvr>
                                      <p:tavLst>
                                        <p:tav tm="0">
                                          <p:val>
                                            <p:strVal val="ppt_x"/>
                                          </p:val>
                                        </p:tav>
                                        <p:tav tm="100000">
                                          <p:val>
                                            <p:strVal val="0-ppt_w/2"/>
                                          </p:val>
                                        </p:tav>
                                      </p:tavLst>
                                    </p:anim>
                                    <p:anim calcmode="lin" valueType="num">
                                      <p:cBhvr additive="base">
                                        <p:cTn id="131" dur="5000"/>
                                        <p:tgtEl>
                                          <p:spTgt spid="6"/>
                                        </p:tgtEl>
                                        <p:attrNameLst>
                                          <p:attrName>ppt_y</p:attrName>
                                        </p:attrNameLst>
                                      </p:cBhvr>
                                      <p:tavLst>
                                        <p:tav tm="0">
                                          <p:val>
                                            <p:strVal val="ppt_y"/>
                                          </p:val>
                                        </p:tav>
                                        <p:tav tm="100000">
                                          <p:val>
                                            <p:strVal val="ppt_y"/>
                                          </p:val>
                                        </p:tav>
                                      </p:tavLst>
                                    </p:anim>
                                    <p:set>
                                      <p:cBhvr>
                                        <p:cTn id="132" dur="1" fill="hold">
                                          <p:stCondLst>
                                            <p:cond delay="4999"/>
                                          </p:stCondLst>
                                        </p:cTn>
                                        <p:tgtEl>
                                          <p:spTgt spid="6"/>
                                        </p:tgtEl>
                                        <p:attrNameLst>
                                          <p:attrName>style.visibility</p:attrName>
                                        </p:attrNameLst>
                                      </p:cBhvr>
                                      <p:to>
                                        <p:strVal val="hidden"/>
                                      </p:to>
                                    </p:set>
                                  </p:childTnLst>
                                </p:cTn>
                              </p:par>
                              <p:par>
                                <p:cTn id="133" presetID="2" presetClass="exit" presetSubtype="8" fill="hold" grpId="3" nodeType="withEffect">
                                  <p:stCondLst>
                                    <p:cond delay="0"/>
                                  </p:stCondLst>
                                  <p:childTnLst>
                                    <p:anim calcmode="lin" valueType="num">
                                      <p:cBhvr additive="base">
                                        <p:cTn id="134" dur="5000"/>
                                        <p:tgtEl>
                                          <p:spTgt spid="7"/>
                                        </p:tgtEl>
                                        <p:attrNameLst>
                                          <p:attrName>ppt_x</p:attrName>
                                        </p:attrNameLst>
                                      </p:cBhvr>
                                      <p:tavLst>
                                        <p:tav tm="0">
                                          <p:val>
                                            <p:strVal val="ppt_x"/>
                                          </p:val>
                                        </p:tav>
                                        <p:tav tm="100000">
                                          <p:val>
                                            <p:strVal val="0-ppt_w/2"/>
                                          </p:val>
                                        </p:tav>
                                      </p:tavLst>
                                    </p:anim>
                                    <p:anim calcmode="lin" valueType="num">
                                      <p:cBhvr additive="base">
                                        <p:cTn id="135" dur="5000"/>
                                        <p:tgtEl>
                                          <p:spTgt spid="7"/>
                                        </p:tgtEl>
                                        <p:attrNameLst>
                                          <p:attrName>ppt_y</p:attrName>
                                        </p:attrNameLst>
                                      </p:cBhvr>
                                      <p:tavLst>
                                        <p:tav tm="0">
                                          <p:val>
                                            <p:strVal val="ppt_y"/>
                                          </p:val>
                                        </p:tav>
                                        <p:tav tm="100000">
                                          <p:val>
                                            <p:strVal val="ppt_y"/>
                                          </p:val>
                                        </p:tav>
                                      </p:tavLst>
                                    </p:anim>
                                    <p:set>
                                      <p:cBhvr>
                                        <p:cTn id="136" dur="1" fill="hold">
                                          <p:stCondLst>
                                            <p:cond delay="4999"/>
                                          </p:stCondLst>
                                        </p:cTn>
                                        <p:tgtEl>
                                          <p:spTgt spid="7"/>
                                        </p:tgtEl>
                                        <p:attrNameLst>
                                          <p:attrName>style.visibility</p:attrName>
                                        </p:attrNameLst>
                                      </p:cBhvr>
                                      <p:to>
                                        <p:strVal val="hidden"/>
                                      </p:to>
                                    </p:set>
                                  </p:childTnLst>
                                </p:cTn>
                              </p:par>
                              <p:par>
                                <p:cTn id="137" presetID="2" presetClass="exit" presetSubtype="8" fill="hold" grpId="3" nodeType="withEffect">
                                  <p:stCondLst>
                                    <p:cond delay="0"/>
                                  </p:stCondLst>
                                  <p:childTnLst>
                                    <p:anim calcmode="lin" valueType="num">
                                      <p:cBhvr additive="base">
                                        <p:cTn id="138" dur="5000"/>
                                        <p:tgtEl>
                                          <p:spTgt spid="10"/>
                                        </p:tgtEl>
                                        <p:attrNameLst>
                                          <p:attrName>ppt_x</p:attrName>
                                        </p:attrNameLst>
                                      </p:cBhvr>
                                      <p:tavLst>
                                        <p:tav tm="0">
                                          <p:val>
                                            <p:strVal val="ppt_x"/>
                                          </p:val>
                                        </p:tav>
                                        <p:tav tm="100000">
                                          <p:val>
                                            <p:strVal val="0-ppt_w/2"/>
                                          </p:val>
                                        </p:tav>
                                      </p:tavLst>
                                    </p:anim>
                                    <p:anim calcmode="lin" valueType="num">
                                      <p:cBhvr additive="base">
                                        <p:cTn id="139" dur="5000"/>
                                        <p:tgtEl>
                                          <p:spTgt spid="10"/>
                                        </p:tgtEl>
                                        <p:attrNameLst>
                                          <p:attrName>ppt_y</p:attrName>
                                        </p:attrNameLst>
                                      </p:cBhvr>
                                      <p:tavLst>
                                        <p:tav tm="0">
                                          <p:val>
                                            <p:strVal val="ppt_y"/>
                                          </p:val>
                                        </p:tav>
                                        <p:tav tm="100000">
                                          <p:val>
                                            <p:strVal val="ppt_y"/>
                                          </p:val>
                                        </p:tav>
                                      </p:tavLst>
                                    </p:anim>
                                    <p:set>
                                      <p:cBhvr>
                                        <p:cTn id="140" dur="1" fill="hold">
                                          <p:stCondLst>
                                            <p:cond delay="4999"/>
                                          </p:stCondLst>
                                        </p:cTn>
                                        <p:tgtEl>
                                          <p:spTgt spid="10"/>
                                        </p:tgtEl>
                                        <p:attrNameLst>
                                          <p:attrName>style.visibility</p:attrName>
                                        </p:attrNameLst>
                                      </p:cBhvr>
                                      <p:to>
                                        <p:strVal val="hidden"/>
                                      </p:to>
                                    </p:set>
                                  </p:childTnLst>
                                </p:cTn>
                              </p:par>
                              <p:par>
                                <p:cTn id="141" presetID="2" presetClass="exit" presetSubtype="8" fill="hold" grpId="3" nodeType="withEffect">
                                  <p:stCondLst>
                                    <p:cond delay="0"/>
                                  </p:stCondLst>
                                  <p:childTnLst>
                                    <p:anim calcmode="lin" valueType="num">
                                      <p:cBhvr additive="base">
                                        <p:cTn id="142" dur="5000"/>
                                        <p:tgtEl>
                                          <p:spTgt spid="12"/>
                                        </p:tgtEl>
                                        <p:attrNameLst>
                                          <p:attrName>ppt_x</p:attrName>
                                        </p:attrNameLst>
                                      </p:cBhvr>
                                      <p:tavLst>
                                        <p:tav tm="0">
                                          <p:val>
                                            <p:strVal val="ppt_x"/>
                                          </p:val>
                                        </p:tav>
                                        <p:tav tm="100000">
                                          <p:val>
                                            <p:strVal val="0-ppt_w/2"/>
                                          </p:val>
                                        </p:tav>
                                      </p:tavLst>
                                    </p:anim>
                                    <p:anim calcmode="lin" valueType="num">
                                      <p:cBhvr additive="base">
                                        <p:cTn id="143" dur="5000"/>
                                        <p:tgtEl>
                                          <p:spTgt spid="12"/>
                                        </p:tgtEl>
                                        <p:attrNameLst>
                                          <p:attrName>ppt_y</p:attrName>
                                        </p:attrNameLst>
                                      </p:cBhvr>
                                      <p:tavLst>
                                        <p:tav tm="0">
                                          <p:val>
                                            <p:strVal val="ppt_y"/>
                                          </p:val>
                                        </p:tav>
                                        <p:tav tm="100000">
                                          <p:val>
                                            <p:strVal val="ppt_y"/>
                                          </p:val>
                                        </p:tav>
                                      </p:tavLst>
                                    </p:anim>
                                    <p:set>
                                      <p:cBhvr>
                                        <p:cTn id="144" dur="1" fill="hold">
                                          <p:stCondLst>
                                            <p:cond delay="4999"/>
                                          </p:stCondLst>
                                        </p:cTn>
                                        <p:tgtEl>
                                          <p:spTgt spid="12"/>
                                        </p:tgtEl>
                                        <p:attrNameLst>
                                          <p:attrName>style.visibility</p:attrName>
                                        </p:attrNameLst>
                                      </p:cBhvr>
                                      <p:to>
                                        <p:strVal val="hidden"/>
                                      </p:to>
                                    </p:set>
                                  </p:childTnLst>
                                </p:cTn>
                              </p:par>
                              <p:par>
                                <p:cTn id="145" presetID="19" presetClass="exit" presetSubtype="10" fill="hold" grpId="4" nodeType="withEffect">
                                  <p:stCondLst>
                                    <p:cond delay="0"/>
                                  </p:stCondLst>
                                  <p:childTnLst>
                                    <p:anim calcmode="lin" valueType="num">
                                      <p:cBhvr>
                                        <p:cTn id="146" dur="5000"/>
                                        <p:tgtEl>
                                          <p:spTgt spid="5"/>
                                        </p:tgtEl>
                                        <p:attrNameLst>
                                          <p:attrName>ppt_h</p:attrName>
                                        </p:attrNameLst>
                                      </p:cBhvr>
                                      <p:tavLst>
                                        <p:tav tm="0">
                                          <p:val>
                                            <p:strVal val="ppt_h"/>
                                          </p:val>
                                        </p:tav>
                                        <p:tav tm="100000">
                                          <p:val>
                                            <p:strVal val="ppt_h"/>
                                          </p:val>
                                        </p:tav>
                                      </p:tavLst>
                                    </p:anim>
                                    <p:anim calcmode="lin" valueType="num">
                                      <p:cBhvr>
                                        <p:cTn id="147" dur="5000"/>
                                        <p:tgtEl>
                                          <p:spTgt spid="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48" dur="1" fill="hold">
                                          <p:stCondLst>
                                            <p:cond delay="4999"/>
                                          </p:stCondLst>
                                        </p:cTn>
                                        <p:tgtEl>
                                          <p:spTgt spid="5"/>
                                        </p:tgtEl>
                                        <p:attrNameLst>
                                          <p:attrName>style.visibility</p:attrName>
                                        </p:attrNameLst>
                                      </p:cBhvr>
                                      <p:to>
                                        <p:strVal val="hidden"/>
                                      </p:to>
                                    </p:set>
                                  </p:childTnLst>
                                </p:cTn>
                              </p:par>
                              <p:par>
                                <p:cTn id="149" presetID="19" presetClass="exit" presetSubtype="10" fill="hold" grpId="4" nodeType="withEffect">
                                  <p:stCondLst>
                                    <p:cond delay="0"/>
                                  </p:stCondLst>
                                  <p:childTnLst>
                                    <p:anim calcmode="lin" valueType="num">
                                      <p:cBhvr>
                                        <p:cTn id="150" dur="5000"/>
                                        <p:tgtEl>
                                          <p:spTgt spid="6"/>
                                        </p:tgtEl>
                                        <p:attrNameLst>
                                          <p:attrName>ppt_h</p:attrName>
                                        </p:attrNameLst>
                                      </p:cBhvr>
                                      <p:tavLst>
                                        <p:tav tm="0">
                                          <p:val>
                                            <p:strVal val="ppt_h"/>
                                          </p:val>
                                        </p:tav>
                                        <p:tav tm="100000">
                                          <p:val>
                                            <p:strVal val="ppt_h"/>
                                          </p:val>
                                        </p:tav>
                                      </p:tavLst>
                                    </p:anim>
                                    <p:anim calcmode="lin" valueType="num">
                                      <p:cBhvr>
                                        <p:cTn id="151" dur="5000"/>
                                        <p:tgtEl>
                                          <p:spTgt spid="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52" dur="1" fill="hold">
                                          <p:stCondLst>
                                            <p:cond delay="4999"/>
                                          </p:stCondLst>
                                        </p:cTn>
                                        <p:tgtEl>
                                          <p:spTgt spid="6"/>
                                        </p:tgtEl>
                                        <p:attrNameLst>
                                          <p:attrName>style.visibility</p:attrName>
                                        </p:attrNameLst>
                                      </p:cBhvr>
                                      <p:to>
                                        <p:strVal val="hidden"/>
                                      </p:to>
                                    </p:set>
                                  </p:childTnLst>
                                </p:cTn>
                              </p:par>
                              <p:par>
                                <p:cTn id="153" presetID="19" presetClass="exit" presetSubtype="10" fill="hold" grpId="4" nodeType="withEffect">
                                  <p:stCondLst>
                                    <p:cond delay="0"/>
                                  </p:stCondLst>
                                  <p:childTnLst>
                                    <p:anim calcmode="lin" valueType="num">
                                      <p:cBhvr>
                                        <p:cTn id="154" dur="5000"/>
                                        <p:tgtEl>
                                          <p:spTgt spid="7"/>
                                        </p:tgtEl>
                                        <p:attrNameLst>
                                          <p:attrName>ppt_h</p:attrName>
                                        </p:attrNameLst>
                                      </p:cBhvr>
                                      <p:tavLst>
                                        <p:tav tm="0">
                                          <p:val>
                                            <p:strVal val="ppt_h"/>
                                          </p:val>
                                        </p:tav>
                                        <p:tav tm="100000">
                                          <p:val>
                                            <p:strVal val="ppt_h"/>
                                          </p:val>
                                        </p:tav>
                                      </p:tavLst>
                                    </p:anim>
                                    <p:anim calcmode="lin" valueType="num">
                                      <p:cBhvr>
                                        <p:cTn id="155" dur="5000"/>
                                        <p:tgtEl>
                                          <p:spTgt spid="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56" dur="1" fill="hold">
                                          <p:stCondLst>
                                            <p:cond delay="4999"/>
                                          </p:stCondLst>
                                        </p:cTn>
                                        <p:tgtEl>
                                          <p:spTgt spid="7"/>
                                        </p:tgtEl>
                                        <p:attrNameLst>
                                          <p:attrName>style.visibility</p:attrName>
                                        </p:attrNameLst>
                                      </p:cBhvr>
                                      <p:to>
                                        <p:strVal val="hidden"/>
                                      </p:to>
                                    </p:set>
                                  </p:childTnLst>
                                </p:cTn>
                              </p:par>
                              <p:par>
                                <p:cTn id="157" presetID="19" presetClass="exit" presetSubtype="10" fill="hold" grpId="4" nodeType="withEffect">
                                  <p:stCondLst>
                                    <p:cond delay="0"/>
                                  </p:stCondLst>
                                  <p:childTnLst>
                                    <p:anim calcmode="lin" valueType="num">
                                      <p:cBhvr>
                                        <p:cTn id="158" dur="5000"/>
                                        <p:tgtEl>
                                          <p:spTgt spid="8"/>
                                        </p:tgtEl>
                                        <p:attrNameLst>
                                          <p:attrName>ppt_h</p:attrName>
                                        </p:attrNameLst>
                                      </p:cBhvr>
                                      <p:tavLst>
                                        <p:tav tm="0">
                                          <p:val>
                                            <p:strVal val="ppt_h"/>
                                          </p:val>
                                        </p:tav>
                                        <p:tav tm="100000">
                                          <p:val>
                                            <p:strVal val="ppt_h"/>
                                          </p:val>
                                        </p:tav>
                                      </p:tavLst>
                                    </p:anim>
                                    <p:anim calcmode="lin" valueType="num">
                                      <p:cBhvr>
                                        <p:cTn id="159" dur="5000"/>
                                        <p:tgtEl>
                                          <p:spTgt spid="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60" dur="1" fill="hold">
                                          <p:stCondLst>
                                            <p:cond delay="4999"/>
                                          </p:stCondLst>
                                        </p:cTn>
                                        <p:tgtEl>
                                          <p:spTgt spid="8"/>
                                        </p:tgtEl>
                                        <p:attrNameLst>
                                          <p:attrName>style.visibility</p:attrName>
                                        </p:attrNameLst>
                                      </p:cBhvr>
                                      <p:to>
                                        <p:strVal val="hidden"/>
                                      </p:to>
                                    </p:set>
                                  </p:childTnLst>
                                </p:cTn>
                              </p:par>
                              <p:par>
                                <p:cTn id="161" presetID="19" presetClass="exit" presetSubtype="10" fill="hold" grpId="4" nodeType="withEffect">
                                  <p:stCondLst>
                                    <p:cond delay="0"/>
                                  </p:stCondLst>
                                  <p:childTnLst>
                                    <p:anim calcmode="lin" valueType="num">
                                      <p:cBhvr>
                                        <p:cTn id="162" dur="5000"/>
                                        <p:tgtEl>
                                          <p:spTgt spid="9"/>
                                        </p:tgtEl>
                                        <p:attrNameLst>
                                          <p:attrName>ppt_h</p:attrName>
                                        </p:attrNameLst>
                                      </p:cBhvr>
                                      <p:tavLst>
                                        <p:tav tm="0">
                                          <p:val>
                                            <p:strVal val="ppt_h"/>
                                          </p:val>
                                        </p:tav>
                                        <p:tav tm="100000">
                                          <p:val>
                                            <p:strVal val="ppt_h"/>
                                          </p:val>
                                        </p:tav>
                                      </p:tavLst>
                                    </p:anim>
                                    <p:anim calcmode="lin" valueType="num">
                                      <p:cBhvr>
                                        <p:cTn id="163" dur="5000"/>
                                        <p:tgtEl>
                                          <p:spTgt spid="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64" dur="1" fill="hold">
                                          <p:stCondLst>
                                            <p:cond delay="4999"/>
                                          </p:stCondLst>
                                        </p:cTn>
                                        <p:tgtEl>
                                          <p:spTgt spid="9"/>
                                        </p:tgtEl>
                                        <p:attrNameLst>
                                          <p:attrName>style.visibility</p:attrName>
                                        </p:attrNameLst>
                                      </p:cBhvr>
                                      <p:to>
                                        <p:strVal val="hidden"/>
                                      </p:to>
                                    </p:set>
                                  </p:childTnLst>
                                </p:cTn>
                              </p:par>
                              <p:par>
                                <p:cTn id="165" presetID="19" presetClass="exit" presetSubtype="10" fill="hold" grpId="4" nodeType="withEffect">
                                  <p:stCondLst>
                                    <p:cond delay="0"/>
                                  </p:stCondLst>
                                  <p:childTnLst>
                                    <p:anim calcmode="lin" valueType="num">
                                      <p:cBhvr>
                                        <p:cTn id="166" dur="5000"/>
                                        <p:tgtEl>
                                          <p:spTgt spid="10"/>
                                        </p:tgtEl>
                                        <p:attrNameLst>
                                          <p:attrName>ppt_h</p:attrName>
                                        </p:attrNameLst>
                                      </p:cBhvr>
                                      <p:tavLst>
                                        <p:tav tm="0">
                                          <p:val>
                                            <p:strVal val="ppt_h"/>
                                          </p:val>
                                        </p:tav>
                                        <p:tav tm="100000">
                                          <p:val>
                                            <p:strVal val="ppt_h"/>
                                          </p:val>
                                        </p:tav>
                                      </p:tavLst>
                                    </p:anim>
                                    <p:anim calcmode="lin" valueType="num">
                                      <p:cBhvr>
                                        <p:cTn id="167" dur="5000"/>
                                        <p:tgtEl>
                                          <p:spTgt spid="10"/>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68" dur="1" fill="hold">
                                          <p:stCondLst>
                                            <p:cond delay="4999"/>
                                          </p:stCondLst>
                                        </p:cTn>
                                        <p:tgtEl>
                                          <p:spTgt spid="10"/>
                                        </p:tgtEl>
                                        <p:attrNameLst>
                                          <p:attrName>style.visibility</p:attrName>
                                        </p:attrNameLst>
                                      </p:cBhvr>
                                      <p:to>
                                        <p:strVal val="hidden"/>
                                      </p:to>
                                    </p:set>
                                  </p:childTnLst>
                                </p:cTn>
                              </p:par>
                              <p:par>
                                <p:cTn id="169" presetID="19" presetClass="exit" presetSubtype="10" fill="hold" grpId="4" nodeType="withEffect">
                                  <p:stCondLst>
                                    <p:cond delay="0"/>
                                  </p:stCondLst>
                                  <p:childTnLst>
                                    <p:anim calcmode="lin" valueType="num">
                                      <p:cBhvr>
                                        <p:cTn id="170" dur="5000"/>
                                        <p:tgtEl>
                                          <p:spTgt spid="11"/>
                                        </p:tgtEl>
                                        <p:attrNameLst>
                                          <p:attrName>ppt_h</p:attrName>
                                        </p:attrNameLst>
                                      </p:cBhvr>
                                      <p:tavLst>
                                        <p:tav tm="0">
                                          <p:val>
                                            <p:strVal val="ppt_h"/>
                                          </p:val>
                                        </p:tav>
                                        <p:tav tm="100000">
                                          <p:val>
                                            <p:strVal val="ppt_h"/>
                                          </p:val>
                                        </p:tav>
                                      </p:tavLst>
                                    </p:anim>
                                    <p:anim calcmode="lin" valueType="num">
                                      <p:cBhvr>
                                        <p:cTn id="171" dur="5000"/>
                                        <p:tgtEl>
                                          <p:spTgt spid="11"/>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72" dur="1" fill="hold">
                                          <p:stCondLst>
                                            <p:cond delay="4999"/>
                                          </p:stCondLst>
                                        </p:cTn>
                                        <p:tgtEl>
                                          <p:spTgt spid="11"/>
                                        </p:tgtEl>
                                        <p:attrNameLst>
                                          <p:attrName>style.visibility</p:attrName>
                                        </p:attrNameLst>
                                      </p:cBhvr>
                                      <p:to>
                                        <p:strVal val="hidden"/>
                                      </p:to>
                                    </p:set>
                                  </p:childTnLst>
                                </p:cTn>
                              </p:par>
                              <p:par>
                                <p:cTn id="173" presetID="19" presetClass="exit" presetSubtype="10" fill="hold" grpId="4" nodeType="withEffect">
                                  <p:stCondLst>
                                    <p:cond delay="0"/>
                                  </p:stCondLst>
                                  <p:childTnLst>
                                    <p:anim calcmode="lin" valueType="num">
                                      <p:cBhvr>
                                        <p:cTn id="174" dur="5000"/>
                                        <p:tgtEl>
                                          <p:spTgt spid="12"/>
                                        </p:tgtEl>
                                        <p:attrNameLst>
                                          <p:attrName>ppt_h</p:attrName>
                                        </p:attrNameLst>
                                      </p:cBhvr>
                                      <p:tavLst>
                                        <p:tav tm="0">
                                          <p:val>
                                            <p:strVal val="ppt_h"/>
                                          </p:val>
                                        </p:tav>
                                        <p:tav tm="100000">
                                          <p:val>
                                            <p:strVal val="ppt_h"/>
                                          </p:val>
                                        </p:tav>
                                      </p:tavLst>
                                    </p:anim>
                                    <p:anim calcmode="lin" valueType="num">
                                      <p:cBhvr>
                                        <p:cTn id="175" dur="5000"/>
                                        <p:tgtEl>
                                          <p:spTgt spid="12"/>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76" dur="1" fill="hold">
                                          <p:stCondLst>
                                            <p:cond delay="4999"/>
                                          </p:stCondLst>
                                        </p:cTn>
                                        <p:tgtEl>
                                          <p:spTgt spid="12"/>
                                        </p:tgtEl>
                                        <p:attrNameLst>
                                          <p:attrName>style.visibility</p:attrName>
                                        </p:attrNameLst>
                                      </p:cBhvr>
                                      <p:to>
                                        <p:strVal val="hidden"/>
                                      </p:to>
                                    </p:set>
                                  </p:childTnLst>
                                </p:cTn>
                              </p:par>
                              <p:par>
                                <p:cTn id="177" presetID="23" presetClass="entr" presetSubtype="288" fill="hold" nodeType="withEffect">
                                  <p:stCondLst>
                                    <p:cond delay="0"/>
                                  </p:stCondLst>
                                  <p:childTnLst>
                                    <p:set>
                                      <p:cBhvr>
                                        <p:cTn id="178" dur="1" fill="hold">
                                          <p:stCondLst>
                                            <p:cond delay="0"/>
                                          </p:stCondLst>
                                        </p:cTn>
                                        <p:tgtEl>
                                          <p:spTgt spid="4"/>
                                        </p:tgtEl>
                                        <p:attrNameLst>
                                          <p:attrName>style.visibility</p:attrName>
                                        </p:attrNameLst>
                                      </p:cBhvr>
                                      <p:to>
                                        <p:strVal val="visible"/>
                                      </p:to>
                                    </p:set>
                                    <p:anim calcmode="lin" valueType="num">
                                      <p:cBhvr>
                                        <p:cTn id="179" dur="5000" fill="hold"/>
                                        <p:tgtEl>
                                          <p:spTgt spid="4"/>
                                        </p:tgtEl>
                                        <p:attrNameLst>
                                          <p:attrName>ppt_w</p:attrName>
                                        </p:attrNameLst>
                                      </p:cBhvr>
                                      <p:tavLst>
                                        <p:tav tm="0">
                                          <p:val>
                                            <p:strVal val="4/3*#ppt_w"/>
                                          </p:val>
                                        </p:tav>
                                        <p:tav tm="100000">
                                          <p:val>
                                            <p:strVal val="#ppt_w"/>
                                          </p:val>
                                        </p:tav>
                                      </p:tavLst>
                                    </p:anim>
                                    <p:anim calcmode="lin" valueType="num">
                                      <p:cBhvr>
                                        <p:cTn id="180" dur="5000" fill="hold"/>
                                        <p:tgtEl>
                                          <p:spTgt spid="4"/>
                                        </p:tgtEl>
                                        <p:attrNameLst>
                                          <p:attrName>ppt_h</p:attrName>
                                        </p:attrNameLst>
                                      </p:cBhvr>
                                      <p:tavLst>
                                        <p:tav tm="0">
                                          <p:val>
                                            <p:strVal val="4/3*#ppt_h"/>
                                          </p:val>
                                        </p:tav>
                                        <p:tav tm="100000">
                                          <p:val>
                                            <p:strVal val="#ppt_h"/>
                                          </p:val>
                                        </p:tav>
                                      </p:tavLst>
                                    </p:anim>
                                  </p:childTnLst>
                                </p:cTn>
                              </p:par>
                              <p:par>
                                <p:cTn id="181" presetID="16" presetClass="entr" presetSubtype="37" fill="hold" nodeType="withEffect">
                                  <p:stCondLst>
                                    <p:cond delay="0"/>
                                  </p:stCondLst>
                                  <p:childTnLst>
                                    <p:set>
                                      <p:cBhvr>
                                        <p:cTn id="182" dur="1" fill="hold">
                                          <p:stCondLst>
                                            <p:cond delay="0"/>
                                          </p:stCondLst>
                                        </p:cTn>
                                        <p:tgtEl>
                                          <p:spTgt spid="4"/>
                                        </p:tgtEl>
                                        <p:attrNameLst>
                                          <p:attrName>style.visibility</p:attrName>
                                        </p:attrNameLst>
                                      </p:cBhvr>
                                      <p:to>
                                        <p:strVal val="visible"/>
                                      </p:to>
                                    </p:set>
                                    <p:animEffect transition="in" filter="barn(outVertical)">
                                      <p:cBhvr>
                                        <p:cTn id="183"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5" grpId="4" animBg="1"/>
      <p:bldP spid="6" grpId="0" animBg="1"/>
      <p:bldP spid="6" grpId="1" animBg="1"/>
      <p:bldP spid="6" grpId="2" animBg="1"/>
      <p:bldP spid="6" grpId="3" animBg="1"/>
      <p:bldP spid="6" grpId="4" animBg="1"/>
      <p:bldP spid="7" grpId="0" animBg="1"/>
      <p:bldP spid="7" grpId="1" animBg="1"/>
      <p:bldP spid="7" grpId="2" animBg="1"/>
      <p:bldP spid="7" grpId="3" animBg="1"/>
      <p:bldP spid="7" grpId="4" animBg="1"/>
      <p:bldP spid="8" grpId="0" animBg="1"/>
      <p:bldP spid="8" grpId="1" animBg="1"/>
      <p:bldP spid="8" grpId="2" animBg="1"/>
      <p:bldP spid="8" grpId="3" animBg="1"/>
      <p:bldP spid="8" grpId="4" animBg="1"/>
      <p:bldP spid="9" grpId="0" animBg="1"/>
      <p:bldP spid="9" grpId="1" animBg="1"/>
      <p:bldP spid="9" grpId="2" animBg="1"/>
      <p:bldP spid="9" grpId="3" animBg="1"/>
      <p:bldP spid="9" grpId="4" animBg="1"/>
      <p:bldP spid="10" grpId="0" animBg="1"/>
      <p:bldP spid="10" grpId="1" animBg="1"/>
      <p:bldP spid="10" grpId="2" animBg="1"/>
      <p:bldP spid="10" grpId="3" animBg="1"/>
      <p:bldP spid="10" grpId="4" animBg="1"/>
      <p:bldP spid="11" grpId="0" animBg="1"/>
      <p:bldP spid="11" grpId="1" animBg="1"/>
      <p:bldP spid="11" grpId="2" animBg="1"/>
      <p:bldP spid="11" grpId="3" animBg="1"/>
      <p:bldP spid="11" grpId="4" animBg="1"/>
      <p:bldP spid="12" grpId="0" animBg="1"/>
      <p:bldP spid="12" grpId="1" animBg="1"/>
      <p:bldP spid="12" grpId="2" animBg="1"/>
      <p:bldP spid="12" grpId="3" animBg="1"/>
      <p:bldP spid="12" grpId="4" animBg="1"/>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chemeClr val="bg1"/>
              </a:gs>
              <a:gs pos="50000">
                <a:srgbClr val="007E39">
                  <a:shade val="67500"/>
                  <a:satMod val="115000"/>
                </a:srgbClr>
              </a:gs>
              <a:gs pos="100000">
                <a:srgbClr val="007E39">
                  <a:shade val="100000"/>
                  <a:satMod val="115000"/>
                </a:srgbClr>
              </a:gs>
            </a:gsLst>
            <a:lin ang="16200000" scaled="1"/>
            <a:tileRect/>
          </a:gradFill>
        </p:spPr>
        <p:txBody>
          <a:bodyPr/>
          <a:lstStyle/>
          <a:p>
            <a:endParaRPr lang="es-ES" dirty="0"/>
          </a:p>
        </p:txBody>
      </p:sp>
      <p:pic>
        <p:nvPicPr>
          <p:cNvPr id="4" name="3 Imagen" descr="224bff10a7d93177c0804503246b4e28.jpg"/>
          <p:cNvPicPr>
            <a:picLocks noChangeAspect="1"/>
          </p:cNvPicPr>
          <p:nvPr/>
        </p:nvPicPr>
        <p:blipFill>
          <a:blip r:embed="rId2"/>
          <a:stretch>
            <a:fillRect/>
          </a:stretch>
        </p:blipFill>
        <p:spPr>
          <a:xfrm>
            <a:off x="0" y="0"/>
            <a:ext cx="9144000" cy="6858000"/>
          </a:xfrm>
          <a:prstGeom prst="rect">
            <a:avLst/>
          </a:prstGeom>
        </p:spPr>
      </p:pic>
      <p:sp>
        <p:nvSpPr>
          <p:cNvPr id="5" name="4 Onda"/>
          <p:cNvSpPr/>
          <p:nvPr/>
        </p:nvSpPr>
        <p:spPr>
          <a:xfrm rot="5400000">
            <a:off x="-2464627" y="3036107"/>
            <a:ext cx="5357850" cy="571472"/>
          </a:xfrm>
          <a:prstGeom prst="wave">
            <a:avLst>
              <a:gd name="adj1" fmla="val 20000"/>
              <a:gd name="adj2" fmla="val -10000"/>
            </a:avLst>
          </a:prstGeom>
          <a:gradFill flip="none" rotWithShape="1">
            <a:gsLst>
              <a:gs pos="46000">
                <a:schemeClr val="bg1"/>
              </a:gs>
              <a:gs pos="50000">
                <a:schemeClr val="tx1">
                  <a:shade val="67500"/>
                  <a:satMod val="115000"/>
                </a:schemeClr>
              </a:gs>
              <a:gs pos="100000">
                <a:schemeClr val="tx1">
                  <a:shade val="100000"/>
                  <a:satMod val="115000"/>
                </a:schemeClr>
              </a:gs>
            </a:gsLst>
            <a:lin ang="1350000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Onda"/>
          <p:cNvSpPr/>
          <p:nvPr/>
        </p:nvSpPr>
        <p:spPr>
          <a:xfrm rot="5400000">
            <a:off x="-1964593" y="3036107"/>
            <a:ext cx="5357850" cy="571472"/>
          </a:xfrm>
          <a:prstGeom prst="wave">
            <a:avLst>
              <a:gd name="adj1" fmla="val 20000"/>
              <a:gd name="adj2" fmla="val -10000"/>
            </a:avLst>
          </a:prstGeom>
          <a:gradFill flip="none" rotWithShape="1">
            <a:gsLst>
              <a:gs pos="46000">
                <a:schemeClr val="bg1"/>
              </a:gs>
              <a:gs pos="50000">
                <a:schemeClr val="tx1">
                  <a:shade val="67500"/>
                  <a:satMod val="115000"/>
                </a:schemeClr>
              </a:gs>
              <a:gs pos="100000">
                <a:schemeClr val="tx1">
                  <a:shade val="100000"/>
                  <a:satMod val="115000"/>
                </a:schemeClr>
              </a:gs>
            </a:gsLst>
            <a:lin ang="1350000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Onda"/>
          <p:cNvSpPr/>
          <p:nvPr/>
        </p:nvSpPr>
        <p:spPr>
          <a:xfrm rot="5400000">
            <a:off x="-1464527" y="3036107"/>
            <a:ext cx="5357850" cy="571472"/>
          </a:xfrm>
          <a:prstGeom prst="wave">
            <a:avLst>
              <a:gd name="adj1" fmla="val 20000"/>
              <a:gd name="adj2" fmla="val -10000"/>
            </a:avLst>
          </a:prstGeom>
          <a:gradFill flip="none" rotWithShape="1">
            <a:gsLst>
              <a:gs pos="46000">
                <a:schemeClr val="bg1"/>
              </a:gs>
              <a:gs pos="50000">
                <a:schemeClr val="tx1">
                  <a:shade val="67500"/>
                  <a:satMod val="115000"/>
                </a:schemeClr>
              </a:gs>
              <a:gs pos="100000">
                <a:schemeClr val="tx1">
                  <a:shade val="100000"/>
                  <a:satMod val="115000"/>
                </a:schemeClr>
              </a:gs>
            </a:gsLst>
            <a:lin ang="1350000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Onda"/>
          <p:cNvSpPr/>
          <p:nvPr/>
        </p:nvSpPr>
        <p:spPr>
          <a:xfrm rot="5400000">
            <a:off x="-964461" y="3036107"/>
            <a:ext cx="5357850" cy="571472"/>
          </a:xfrm>
          <a:prstGeom prst="wave">
            <a:avLst>
              <a:gd name="adj1" fmla="val 20000"/>
              <a:gd name="adj2" fmla="val -10000"/>
            </a:avLst>
          </a:prstGeom>
          <a:gradFill flip="none" rotWithShape="1">
            <a:gsLst>
              <a:gs pos="46000">
                <a:schemeClr val="bg1"/>
              </a:gs>
              <a:gs pos="50000">
                <a:schemeClr val="tx1">
                  <a:shade val="67500"/>
                  <a:satMod val="115000"/>
                </a:schemeClr>
              </a:gs>
              <a:gs pos="100000">
                <a:schemeClr val="tx1">
                  <a:shade val="100000"/>
                  <a:satMod val="115000"/>
                </a:schemeClr>
              </a:gs>
            </a:gsLst>
            <a:lin ang="1350000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Onda"/>
          <p:cNvSpPr/>
          <p:nvPr/>
        </p:nvSpPr>
        <p:spPr>
          <a:xfrm rot="5400000">
            <a:off x="-464363" y="3036107"/>
            <a:ext cx="5357850" cy="571472"/>
          </a:xfrm>
          <a:prstGeom prst="wave">
            <a:avLst>
              <a:gd name="adj1" fmla="val 20000"/>
              <a:gd name="adj2" fmla="val -10000"/>
            </a:avLst>
          </a:prstGeom>
          <a:gradFill flip="none" rotWithShape="1">
            <a:gsLst>
              <a:gs pos="46000">
                <a:schemeClr val="bg1"/>
              </a:gs>
              <a:gs pos="50000">
                <a:schemeClr val="tx1">
                  <a:shade val="67500"/>
                  <a:satMod val="115000"/>
                </a:schemeClr>
              </a:gs>
              <a:gs pos="100000">
                <a:schemeClr val="tx1">
                  <a:shade val="100000"/>
                  <a:satMod val="115000"/>
                </a:schemeClr>
              </a:gs>
            </a:gsLst>
            <a:lin ang="1350000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Onda"/>
          <p:cNvSpPr/>
          <p:nvPr/>
        </p:nvSpPr>
        <p:spPr>
          <a:xfrm rot="5400000">
            <a:off x="35671" y="3036107"/>
            <a:ext cx="5357850" cy="571472"/>
          </a:xfrm>
          <a:prstGeom prst="wave">
            <a:avLst>
              <a:gd name="adj1" fmla="val 20000"/>
              <a:gd name="adj2" fmla="val -10000"/>
            </a:avLst>
          </a:prstGeom>
          <a:gradFill flip="none" rotWithShape="1">
            <a:gsLst>
              <a:gs pos="46000">
                <a:schemeClr val="bg1"/>
              </a:gs>
              <a:gs pos="50000">
                <a:schemeClr val="tx1">
                  <a:shade val="67500"/>
                  <a:satMod val="115000"/>
                </a:schemeClr>
              </a:gs>
              <a:gs pos="100000">
                <a:schemeClr val="tx1">
                  <a:shade val="100000"/>
                  <a:satMod val="115000"/>
                </a:schemeClr>
              </a:gs>
            </a:gsLst>
            <a:lin ang="1350000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Onda"/>
          <p:cNvSpPr/>
          <p:nvPr/>
        </p:nvSpPr>
        <p:spPr>
          <a:xfrm rot="5400000">
            <a:off x="535737" y="3036107"/>
            <a:ext cx="5357850" cy="571472"/>
          </a:xfrm>
          <a:prstGeom prst="wave">
            <a:avLst>
              <a:gd name="adj1" fmla="val 20000"/>
              <a:gd name="adj2" fmla="val -10000"/>
            </a:avLst>
          </a:prstGeom>
          <a:gradFill flip="none" rotWithShape="1">
            <a:gsLst>
              <a:gs pos="46000">
                <a:schemeClr val="bg1"/>
              </a:gs>
              <a:gs pos="50000">
                <a:schemeClr val="tx1">
                  <a:shade val="67500"/>
                  <a:satMod val="115000"/>
                </a:schemeClr>
              </a:gs>
              <a:gs pos="100000">
                <a:schemeClr val="tx1">
                  <a:shade val="100000"/>
                  <a:satMod val="115000"/>
                </a:schemeClr>
              </a:gs>
            </a:gsLst>
            <a:lin ang="1350000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Onda"/>
          <p:cNvSpPr/>
          <p:nvPr/>
        </p:nvSpPr>
        <p:spPr>
          <a:xfrm rot="5400000">
            <a:off x="1035803" y="3036107"/>
            <a:ext cx="5357850" cy="571472"/>
          </a:xfrm>
          <a:prstGeom prst="wave">
            <a:avLst>
              <a:gd name="adj1" fmla="val 20000"/>
              <a:gd name="adj2" fmla="val -10000"/>
            </a:avLst>
          </a:prstGeom>
          <a:gradFill flip="none" rotWithShape="1">
            <a:gsLst>
              <a:gs pos="46000">
                <a:schemeClr val="bg1"/>
              </a:gs>
              <a:gs pos="50000">
                <a:schemeClr val="tx1">
                  <a:shade val="67500"/>
                  <a:satMod val="115000"/>
                </a:schemeClr>
              </a:gs>
              <a:gs pos="100000">
                <a:schemeClr val="tx1">
                  <a:shade val="100000"/>
                  <a:satMod val="115000"/>
                </a:schemeClr>
              </a:gs>
            </a:gsLst>
            <a:lin ang="1350000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Onda"/>
          <p:cNvSpPr/>
          <p:nvPr/>
        </p:nvSpPr>
        <p:spPr>
          <a:xfrm rot="5400000">
            <a:off x="1535901" y="3036107"/>
            <a:ext cx="5357850" cy="571472"/>
          </a:xfrm>
          <a:prstGeom prst="wave">
            <a:avLst>
              <a:gd name="adj1" fmla="val 20000"/>
              <a:gd name="adj2" fmla="val -10000"/>
            </a:avLst>
          </a:prstGeom>
          <a:gradFill flip="none" rotWithShape="1">
            <a:gsLst>
              <a:gs pos="46000">
                <a:schemeClr val="bg1"/>
              </a:gs>
              <a:gs pos="50000">
                <a:schemeClr val="tx1">
                  <a:shade val="67500"/>
                  <a:satMod val="115000"/>
                </a:schemeClr>
              </a:gs>
              <a:gs pos="100000">
                <a:schemeClr val="tx1">
                  <a:shade val="100000"/>
                  <a:satMod val="115000"/>
                </a:schemeClr>
              </a:gs>
            </a:gsLst>
            <a:lin ang="1350000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Onda"/>
          <p:cNvSpPr/>
          <p:nvPr/>
        </p:nvSpPr>
        <p:spPr>
          <a:xfrm rot="5400000">
            <a:off x="2035935" y="3036107"/>
            <a:ext cx="5357850" cy="571472"/>
          </a:xfrm>
          <a:prstGeom prst="wave">
            <a:avLst>
              <a:gd name="adj1" fmla="val 20000"/>
              <a:gd name="adj2" fmla="val -10000"/>
            </a:avLst>
          </a:prstGeom>
          <a:gradFill flip="none" rotWithShape="1">
            <a:gsLst>
              <a:gs pos="46000">
                <a:schemeClr val="bg1"/>
              </a:gs>
              <a:gs pos="50000">
                <a:schemeClr val="tx1">
                  <a:shade val="67500"/>
                  <a:satMod val="115000"/>
                </a:schemeClr>
              </a:gs>
              <a:gs pos="100000">
                <a:schemeClr val="tx1">
                  <a:shade val="100000"/>
                  <a:satMod val="115000"/>
                </a:schemeClr>
              </a:gs>
            </a:gsLst>
            <a:lin ang="1350000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Onda"/>
          <p:cNvSpPr/>
          <p:nvPr/>
        </p:nvSpPr>
        <p:spPr>
          <a:xfrm rot="5400000">
            <a:off x="2536001" y="3036107"/>
            <a:ext cx="5357850" cy="571472"/>
          </a:xfrm>
          <a:prstGeom prst="wave">
            <a:avLst>
              <a:gd name="adj1" fmla="val 20000"/>
              <a:gd name="adj2" fmla="val -10000"/>
            </a:avLst>
          </a:prstGeom>
          <a:gradFill flip="none" rotWithShape="1">
            <a:gsLst>
              <a:gs pos="46000">
                <a:schemeClr val="bg1"/>
              </a:gs>
              <a:gs pos="50000">
                <a:schemeClr val="tx1">
                  <a:shade val="67500"/>
                  <a:satMod val="115000"/>
                </a:schemeClr>
              </a:gs>
              <a:gs pos="100000">
                <a:schemeClr val="tx1">
                  <a:shade val="100000"/>
                  <a:satMod val="115000"/>
                </a:schemeClr>
              </a:gs>
            </a:gsLst>
            <a:lin ang="1350000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Onda"/>
          <p:cNvSpPr/>
          <p:nvPr/>
        </p:nvSpPr>
        <p:spPr>
          <a:xfrm rot="5400000">
            <a:off x="3036067" y="3036107"/>
            <a:ext cx="5357850" cy="571472"/>
          </a:xfrm>
          <a:prstGeom prst="wave">
            <a:avLst>
              <a:gd name="adj1" fmla="val 20000"/>
              <a:gd name="adj2" fmla="val -10000"/>
            </a:avLst>
          </a:prstGeom>
          <a:gradFill flip="none" rotWithShape="1">
            <a:gsLst>
              <a:gs pos="46000">
                <a:schemeClr val="bg1"/>
              </a:gs>
              <a:gs pos="50000">
                <a:schemeClr val="tx1">
                  <a:shade val="67500"/>
                  <a:satMod val="115000"/>
                </a:schemeClr>
              </a:gs>
              <a:gs pos="100000">
                <a:schemeClr val="tx1">
                  <a:shade val="100000"/>
                  <a:satMod val="115000"/>
                </a:schemeClr>
              </a:gs>
            </a:gsLst>
            <a:lin ang="1350000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Onda"/>
          <p:cNvSpPr/>
          <p:nvPr/>
        </p:nvSpPr>
        <p:spPr>
          <a:xfrm rot="5400000">
            <a:off x="3536165" y="3036107"/>
            <a:ext cx="5357850" cy="571472"/>
          </a:xfrm>
          <a:prstGeom prst="wave">
            <a:avLst>
              <a:gd name="adj1" fmla="val 20000"/>
              <a:gd name="adj2" fmla="val -10000"/>
            </a:avLst>
          </a:prstGeom>
          <a:gradFill flip="none" rotWithShape="1">
            <a:gsLst>
              <a:gs pos="46000">
                <a:schemeClr val="bg1"/>
              </a:gs>
              <a:gs pos="50000">
                <a:schemeClr val="tx1">
                  <a:shade val="67500"/>
                  <a:satMod val="115000"/>
                </a:schemeClr>
              </a:gs>
              <a:gs pos="100000">
                <a:schemeClr val="tx1">
                  <a:shade val="100000"/>
                  <a:satMod val="115000"/>
                </a:schemeClr>
              </a:gs>
            </a:gsLst>
            <a:lin ang="1350000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Onda"/>
          <p:cNvSpPr/>
          <p:nvPr/>
        </p:nvSpPr>
        <p:spPr>
          <a:xfrm rot="5400000">
            <a:off x="4036199" y="3036107"/>
            <a:ext cx="5357850" cy="571472"/>
          </a:xfrm>
          <a:prstGeom prst="wave">
            <a:avLst>
              <a:gd name="adj1" fmla="val 20000"/>
              <a:gd name="adj2" fmla="val -10000"/>
            </a:avLst>
          </a:prstGeom>
          <a:gradFill flip="none" rotWithShape="1">
            <a:gsLst>
              <a:gs pos="46000">
                <a:schemeClr val="bg1"/>
              </a:gs>
              <a:gs pos="50000">
                <a:schemeClr val="tx1">
                  <a:shade val="67500"/>
                  <a:satMod val="115000"/>
                </a:schemeClr>
              </a:gs>
              <a:gs pos="100000">
                <a:schemeClr val="tx1">
                  <a:shade val="100000"/>
                  <a:satMod val="115000"/>
                </a:schemeClr>
              </a:gs>
            </a:gsLst>
            <a:lin ang="1350000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Onda"/>
          <p:cNvSpPr/>
          <p:nvPr/>
        </p:nvSpPr>
        <p:spPr>
          <a:xfrm rot="5400000">
            <a:off x="4536265" y="3036107"/>
            <a:ext cx="5357850" cy="571472"/>
          </a:xfrm>
          <a:prstGeom prst="wave">
            <a:avLst>
              <a:gd name="adj1" fmla="val 20000"/>
              <a:gd name="adj2" fmla="val -10000"/>
            </a:avLst>
          </a:prstGeom>
          <a:gradFill flip="none" rotWithShape="1">
            <a:gsLst>
              <a:gs pos="46000">
                <a:schemeClr val="bg1"/>
              </a:gs>
              <a:gs pos="50000">
                <a:schemeClr val="tx1">
                  <a:shade val="67500"/>
                  <a:satMod val="115000"/>
                </a:schemeClr>
              </a:gs>
              <a:gs pos="100000">
                <a:schemeClr val="tx1">
                  <a:shade val="100000"/>
                  <a:satMod val="115000"/>
                </a:schemeClr>
              </a:gs>
            </a:gsLst>
            <a:lin ang="1350000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Onda"/>
          <p:cNvSpPr/>
          <p:nvPr/>
        </p:nvSpPr>
        <p:spPr>
          <a:xfrm rot="5400000">
            <a:off x="5036331" y="3036107"/>
            <a:ext cx="5357850" cy="571472"/>
          </a:xfrm>
          <a:prstGeom prst="wave">
            <a:avLst>
              <a:gd name="adj1" fmla="val 20000"/>
              <a:gd name="adj2" fmla="val -10000"/>
            </a:avLst>
          </a:prstGeom>
          <a:gradFill flip="none" rotWithShape="1">
            <a:gsLst>
              <a:gs pos="46000">
                <a:schemeClr val="bg1"/>
              </a:gs>
              <a:gs pos="50000">
                <a:schemeClr val="tx1">
                  <a:shade val="67500"/>
                  <a:satMod val="115000"/>
                </a:schemeClr>
              </a:gs>
              <a:gs pos="100000">
                <a:schemeClr val="tx1">
                  <a:shade val="100000"/>
                  <a:satMod val="115000"/>
                </a:schemeClr>
              </a:gs>
            </a:gsLst>
            <a:lin ang="1350000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Onda"/>
          <p:cNvSpPr/>
          <p:nvPr/>
        </p:nvSpPr>
        <p:spPr>
          <a:xfrm rot="5400000">
            <a:off x="5607835" y="3036107"/>
            <a:ext cx="5357850" cy="571472"/>
          </a:xfrm>
          <a:prstGeom prst="wave">
            <a:avLst>
              <a:gd name="adj1" fmla="val 20000"/>
              <a:gd name="adj2" fmla="val -10000"/>
            </a:avLst>
          </a:prstGeom>
          <a:gradFill flip="none" rotWithShape="1">
            <a:gsLst>
              <a:gs pos="46000">
                <a:schemeClr val="bg1"/>
              </a:gs>
              <a:gs pos="50000">
                <a:schemeClr val="tx1">
                  <a:shade val="67500"/>
                  <a:satMod val="115000"/>
                </a:schemeClr>
              </a:gs>
              <a:gs pos="100000">
                <a:schemeClr val="tx1">
                  <a:shade val="100000"/>
                  <a:satMod val="115000"/>
                </a:schemeClr>
              </a:gs>
            </a:gsLst>
            <a:lin ang="1350000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Onda"/>
          <p:cNvSpPr/>
          <p:nvPr/>
        </p:nvSpPr>
        <p:spPr>
          <a:xfrm rot="5400000">
            <a:off x="6179339" y="3036107"/>
            <a:ext cx="5357850" cy="571472"/>
          </a:xfrm>
          <a:prstGeom prst="wave">
            <a:avLst>
              <a:gd name="adj1" fmla="val 20000"/>
              <a:gd name="adj2" fmla="val -10000"/>
            </a:avLst>
          </a:prstGeom>
          <a:gradFill flip="none" rotWithShape="1">
            <a:gsLst>
              <a:gs pos="46000">
                <a:schemeClr val="bg1"/>
              </a:gs>
              <a:gs pos="50000">
                <a:schemeClr val="tx1">
                  <a:shade val="67500"/>
                  <a:satMod val="115000"/>
                </a:schemeClr>
              </a:gs>
              <a:gs pos="100000">
                <a:schemeClr val="tx1">
                  <a:shade val="100000"/>
                  <a:satMod val="115000"/>
                </a:schemeClr>
              </a:gs>
            </a:gsLst>
            <a:lin ang="1350000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23" name="22 Imagen" descr="image005.jpg"/>
          <p:cNvPicPr>
            <a:picLocks noChangeAspect="1"/>
          </p:cNvPicPr>
          <p:nvPr/>
        </p:nvPicPr>
        <p:blipFill>
          <a:blip r:embed="rId3"/>
          <a:stretch>
            <a:fillRect/>
          </a:stretch>
        </p:blipFill>
        <p:spPr>
          <a:xfrm>
            <a:off x="-500098" y="0"/>
            <a:ext cx="10072758" cy="6858000"/>
          </a:xfrm>
          <a:prstGeom prst="rect">
            <a:avLst/>
          </a:prstGeom>
        </p:spPr>
      </p:pic>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withEffect">
                                  <p:stCondLst>
                                    <p:cond delay="0"/>
                                  </p:stCondLst>
                                  <p:childTnLst>
                                    <p:set>
                                      <p:cBhvr rctx="PPT">
                                        <p:cTn id="6" dur="indefinite"/>
                                        <p:tgtEl>
                                          <p:spTgt spid="23"/>
                                        </p:tgtEl>
                                        <p:attrNameLst>
                                          <p:attrName>style.opacity</p:attrName>
                                        </p:attrNameLst>
                                      </p:cBhvr>
                                      <p:to>
                                        <p:strVal val="0"/>
                                      </p:to>
                                    </p:set>
                                    <p:animEffect filter="image" prLst="opacity: 0">
                                      <p:cBhvr rctx="IE">
                                        <p:cTn id="7" dur="indefinite"/>
                                        <p:tgtEl>
                                          <p:spTgt spid="23"/>
                                        </p:tgtEl>
                                      </p:cBhvr>
                                    </p:animEffect>
                                  </p:childTnLst>
                                </p:cTn>
                              </p:par>
                              <p:par>
                                <p:cTn id="8" presetID="2" presetClass="entr" presetSubtype="8"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5000" fill="hold"/>
                                        <p:tgtEl>
                                          <p:spTgt spid="5"/>
                                        </p:tgtEl>
                                        <p:attrNameLst>
                                          <p:attrName>ppt_x</p:attrName>
                                        </p:attrNameLst>
                                      </p:cBhvr>
                                      <p:tavLst>
                                        <p:tav tm="0">
                                          <p:val>
                                            <p:strVal val="0-#ppt_w/2"/>
                                          </p:val>
                                        </p:tav>
                                        <p:tav tm="100000">
                                          <p:val>
                                            <p:strVal val="#ppt_x"/>
                                          </p:val>
                                        </p:tav>
                                      </p:tavLst>
                                    </p:anim>
                                    <p:anim calcmode="lin" valueType="num">
                                      <p:cBhvr additive="base">
                                        <p:cTn id="11" dur="5000" fill="hold"/>
                                        <p:tgtEl>
                                          <p:spTgt spid="5"/>
                                        </p:tgtEl>
                                        <p:attrNameLst>
                                          <p:attrName>ppt_y</p:attrName>
                                        </p:attrNameLst>
                                      </p:cBhvr>
                                      <p:tavLst>
                                        <p:tav tm="0">
                                          <p:val>
                                            <p:strVal val="#ppt_y"/>
                                          </p:val>
                                        </p:tav>
                                        <p:tav tm="100000">
                                          <p:val>
                                            <p:strVal val="#ppt_y"/>
                                          </p:val>
                                        </p:tav>
                                      </p:tavLst>
                                    </p:anim>
                                  </p:childTnLst>
                                </p:cTn>
                              </p:par>
                              <p:par>
                                <p:cTn id="12" presetID="2" presetClass="entr" presetSubtype="8" fill="hold" grpId="0"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5000" fill="hold"/>
                                        <p:tgtEl>
                                          <p:spTgt spid="6"/>
                                        </p:tgtEl>
                                        <p:attrNameLst>
                                          <p:attrName>ppt_x</p:attrName>
                                        </p:attrNameLst>
                                      </p:cBhvr>
                                      <p:tavLst>
                                        <p:tav tm="0">
                                          <p:val>
                                            <p:strVal val="0-#ppt_w/2"/>
                                          </p:val>
                                        </p:tav>
                                        <p:tav tm="100000">
                                          <p:val>
                                            <p:strVal val="#ppt_x"/>
                                          </p:val>
                                        </p:tav>
                                      </p:tavLst>
                                    </p:anim>
                                    <p:anim calcmode="lin" valueType="num">
                                      <p:cBhvr additive="base">
                                        <p:cTn id="15" dur="5000" fill="hold"/>
                                        <p:tgtEl>
                                          <p:spTgt spid="6"/>
                                        </p:tgtEl>
                                        <p:attrNameLst>
                                          <p:attrName>ppt_y</p:attrName>
                                        </p:attrNameLst>
                                      </p:cBhvr>
                                      <p:tavLst>
                                        <p:tav tm="0">
                                          <p:val>
                                            <p:strVal val="#ppt_y"/>
                                          </p:val>
                                        </p:tav>
                                        <p:tav tm="100000">
                                          <p:val>
                                            <p:strVal val="#ppt_y"/>
                                          </p:val>
                                        </p:tav>
                                      </p:tavLst>
                                    </p:anim>
                                  </p:childTnLst>
                                </p:cTn>
                              </p:par>
                              <p:par>
                                <p:cTn id="16" presetID="2" presetClass="entr" presetSubtype="8"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5000" fill="hold"/>
                                        <p:tgtEl>
                                          <p:spTgt spid="7"/>
                                        </p:tgtEl>
                                        <p:attrNameLst>
                                          <p:attrName>ppt_x</p:attrName>
                                        </p:attrNameLst>
                                      </p:cBhvr>
                                      <p:tavLst>
                                        <p:tav tm="0">
                                          <p:val>
                                            <p:strVal val="0-#ppt_w/2"/>
                                          </p:val>
                                        </p:tav>
                                        <p:tav tm="100000">
                                          <p:val>
                                            <p:strVal val="#ppt_x"/>
                                          </p:val>
                                        </p:tav>
                                      </p:tavLst>
                                    </p:anim>
                                    <p:anim calcmode="lin" valueType="num">
                                      <p:cBhvr additive="base">
                                        <p:cTn id="19" dur="5000" fill="hold"/>
                                        <p:tgtEl>
                                          <p:spTgt spid="7"/>
                                        </p:tgtEl>
                                        <p:attrNameLst>
                                          <p:attrName>ppt_y</p:attrName>
                                        </p:attrNameLst>
                                      </p:cBhvr>
                                      <p:tavLst>
                                        <p:tav tm="0">
                                          <p:val>
                                            <p:strVal val="#ppt_y"/>
                                          </p:val>
                                        </p:tav>
                                        <p:tav tm="100000">
                                          <p:val>
                                            <p:strVal val="#ppt_y"/>
                                          </p:val>
                                        </p:tav>
                                      </p:tavLst>
                                    </p:anim>
                                  </p:childTnLst>
                                </p:cTn>
                              </p:par>
                              <p:par>
                                <p:cTn id="20" presetID="2" presetClass="entr" presetSubtype="8"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5000" fill="hold"/>
                                        <p:tgtEl>
                                          <p:spTgt spid="8"/>
                                        </p:tgtEl>
                                        <p:attrNameLst>
                                          <p:attrName>ppt_x</p:attrName>
                                        </p:attrNameLst>
                                      </p:cBhvr>
                                      <p:tavLst>
                                        <p:tav tm="0">
                                          <p:val>
                                            <p:strVal val="0-#ppt_w/2"/>
                                          </p:val>
                                        </p:tav>
                                        <p:tav tm="100000">
                                          <p:val>
                                            <p:strVal val="#ppt_x"/>
                                          </p:val>
                                        </p:tav>
                                      </p:tavLst>
                                    </p:anim>
                                    <p:anim calcmode="lin" valueType="num">
                                      <p:cBhvr additive="base">
                                        <p:cTn id="23" dur="5000" fill="hold"/>
                                        <p:tgtEl>
                                          <p:spTgt spid="8"/>
                                        </p:tgtEl>
                                        <p:attrNameLst>
                                          <p:attrName>ppt_y</p:attrName>
                                        </p:attrNameLst>
                                      </p:cBhvr>
                                      <p:tavLst>
                                        <p:tav tm="0">
                                          <p:val>
                                            <p:strVal val="#ppt_y"/>
                                          </p:val>
                                        </p:tav>
                                        <p:tav tm="100000">
                                          <p:val>
                                            <p:strVal val="#ppt_y"/>
                                          </p:val>
                                        </p:tav>
                                      </p:tavLst>
                                    </p:anim>
                                  </p:childTnLst>
                                </p:cTn>
                              </p:par>
                              <p:par>
                                <p:cTn id="24" presetID="2" presetClass="entr" presetSubtype="8" fill="hold" grpId="0" nodeType="with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5000" fill="hold"/>
                                        <p:tgtEl>
                                          <p:spTgt spid="9"/>
                                        </p:tgtEl>
                                        <p:attrNameLst>
                                          <p:attrName>ppt_x</p:attrName>
                                        </p:attrNameLst>
                                      </p:cBhvr>
                                      <p:tavLst>
                                        <p:tav tm="0">
                                          <p:val>
                                            <p:strVal val="0-#ppt_w/2"/>
                                          </p:val>
                                        </p:tav>
                                        <p:tav tm="100000">
                                          <p:val>
                                            <p:strVal val="#ppt_x"/>
                                          </p:val>
                                        </p:tav>
                                      </p:tavLst>
                                    </p:anim>
                                    <p:anim calcmode="lin" valueType="num">
                                      <p:cBhvr additive="base">
                                        <p:cTn id="27" dur="5000" fill="hold"/>
                                        <p:tgtEl>
                                          <p:spTgt spid="9"/>
                                        </p:tgtEl>
                                        <p:attrNameLst>
                                          <p:attrName>ppt_y</p:attrName>
                                        </p:attrNameLst>
                                      </p:cBhvr>
                                      <p:tavLst>
                                        <p:tav tm="0">
                                          <p:val>
                                            <p:strVal val="#ppt_y"/>
                                          </p:val>
                                        </p:tav>
                                        <p:tav tm="100000">
                                          <p:val>
                                            <p:strVal val="#ppt_y"/>
                                          </p:val>
                                        </p:tav>
                                      </p:tavLst>
                                    </p:anim>
                                  </p:childTnLst>
                                </p:cTn>
                              </p:par>
                              <p:par>
                                <p:cTn id="28" presetID="2" presetClass="entr" presetSubtype="8" fill="hold" grpId="0"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additive="base">
                                        <p:cTn id="30" dur="5000" fill="hold"/>
                                        <p:tgtEl>
                                          <p:spTgt spid="10"/>
                                        </p:tgtEl>
                                        <p:attrNameLst>
                                          <p:attrName>ppt_x</p:attrName>
                                        </p:attrNameLst>
                                      </p:cBhvr>
                                      <p:tavLst>
                                        <p:tav tm="0">
                                          <p:val>
                                            <p:strVal val="0-#ppt_w/2"/>
                                          </p:val>
                                        </p:tav>
                                        <p:tav tm="100000">
                                          <p:val>
                                            <p:strVal val="#ppt_x"/>
                                          </p:val>
                                        </p:tav>
                                      </p:tavLst>
                                    </p:anim>
                                    <p:anim calcmode="lin" valueType="num">
                                      <p:cBhvr additive="base">
                                        <p:cTn id="31" dur="5000" fill="hold"/>
                                        <p:tgtEl>
                                          <p:spTgt spid="10"/>
                                        </p:tgtEl>
                                        <p:attrNameLst>
                                          <p:attrName>ppt_y</p:attrName>
                                        </p:attrNameLst>
                                      </p:cBhvr>
                                      <p:tavLst>
                                        <p:tav tm="0">
                                          <p:val>
                                            <p:strVal val="#ppt_y"/>
                                          </p:val>
                                        </p:tav>
                                        <p:tav tm="100000">
                                          <p:val>
                                            <p:strVal val="#ppt_y"/>
                                          </p:val>
                                        </p:tav>
                                      </p:tavLst>
                                    </p:anim>
                                  </p:childTnLst>
                                </p:cTn>
                              </p:par>
                              <p:par>
                                <p:cTn id="32" presetID="2" presetClass="entr" presetSubtype="8" fill="hold" grpId="0" nodeType="withEffect">
                                  <p:stCondLst>
                                    <p:cond delay="0"/>
                                  </p:stCondLst>
                                  <p:childTnLst>
                                    <p:set>
                                      <p:cBhvr>
                                        <p:cTn id="33" dur="1" fill="hold">
                                          <p:stCondLst>
                                            <p:cond delay="0"/>
                                          </p:stCondLst>
                                        </p:cTn>
                                        <p:tgtEl>
                                          <p:spTgt spid="11"/>
                                        </p:tgtEl>
                                        <p:attrNameLst>
                                          <p:attrName>style.visibility</p:attrName>
                                        </p:attrNameLst>
                                      </p:cBhvr>
                                      <p:to>
                                        <p:strVal val="visible"/>
                                      </p:to>
                                    </p:set>
                                    <p:anim calcmode="lin" valueType="num">
                                      <p:cBhvr additive="base">
                                        <p:cTn id="34" dur="5000" fill="hold"/>
                                        <p:tgtEl>
                                          <p:spTgt spid="11"/>
                                        </p:tgtEl>
                                        <p:attrNameLst>
                                          <p:attrName>ppt_x</p:attrName>
                                        </p:attrNameLst>
                                      </p:cBhvr>
                                      <p:tavLst>
                                        <p:tav tm="0">
                                          <p:val>
                                            <p:strVal val="0-#ppt_w/2"/>
                                          </p:val>
                                        </p:tav>
                                        <p:tav tm="100000">
                                          <p:val>
                                            <p:strVal val="#ppt_x"/>
                                          </p:val>
                                        </p:tav>
                                      </p:tavLst>
                                    </p:anim>
                                    <p:anim calcmode="lin" valueType="num">
                                      <p:cBhvr additive="base">
                                        <p:cTn id="35" dur="5000" fill="hold"/>
                                        <p:tgtEl>
                                          <p:spTgt spid="11"/>
                                        </p:tgtEl>
                                        <p:attrNameLst>
                                          <p:attrName>ppt_y</p:attrName>
                                        </p:attrNameLst>
                                      </p:cBhvr>
                                      <p:tavLst>
                                        <p:tav tm="0">
                                          <p:val>
                                            <p:strVal val="#ppt_y"/>
                                          </p:val>
                                        </p:tav>
                                        <p:tav tm="100000">
                                          <p:val>
                                            <p:strVal val="#ppt_y"/>
                                          </p:val>
                                        </p:tav>
                                      </p:tavLst>
                                    </p:anim>
                                  </p:childTnLst>
                                </p:cTn>
                              </p:par>
                              <p:par>
                                <p:cTn id="36" presetID="2" presetClass="entr" presetSubtype="8" fill="hold" grpId="0" nodeType="withEffect">
                                  <p:stCondLst>
                                    <p:cond delay="0"/>
                                  </p:stCondLst>
                                  <p:childTnLst>
                                    <p:set>
                                      <p:cBhvr>
                                        <p:cTn id="37" dur="1" fill="hold">
                                          <p:stCondLst>
                                            <p:cond delay="0"/>
                                          </p:stCondLst>
                                        </p:cTn>
                                        <p:tgtEl>
                                          <p:spTgt spid="12"/>
                                        </p:tgtEl>
                                        <p:attrNameLst>
                                          <p:attrName>style.visibility</p:attrName>
                                        </p:attrNameLst>
                                      </p:cBhvr>
                                      <p:to>
                                        <p:strVal val="visible"/>
                                      </p:to>
                                    </p:set>
                                    <p:anim calcmode="lin" valueType="num">
                                      <p:cBhvr additive="base">
                                        <p:cTn id="38" dur="5000" fill="hold"/>
                                        <p:tgtEl>
                                          <p:spTgt spid="12"/>
                                        </p:tgtEl>
                                        <p:attrNameLst>
                                          <p:attrName>ppt_x</p:attrName>
                                        </p:attrNameLst>
                                      </p:cBhvr>
                                      <p:tavLst>
                                        <p:tav tm="0">
                                          <p:val>
                                            <p:strVal val="0-#ppt_w/2"/>
                                          </p:val>
                                        </p:tav>
                                        <p:tav tm="100000">
                                          <p:val>
                                            <p:strVal val="#ppt_x"/>
                                          </p:val>
                                        </p:tav>
                                      </p:tavLst>
                                    </p:anim>
                                    <p:anim calcmode="lin" valueType="num">
                                      <p:cBhvr additive="base">
                                        <p:cTn id="39" dur="5000" fill="hold"/>
                                        <p:tgtEl>
                                          <p:spTgt spid="12"/>
                                        </p:tgtEl>
                                        <p:attrNameLst>
                                          <p:attrName>ppt_y</p:attrName>
                                        </p:attrNameLst>
                                      </p:cBhvr>
                                      <p:tavLst>
                                        <p:tav tm="0">
                                          <p:val>
                                            <p:strVal val="#ppt_y"/>
                                          </p:val>
                                        </p:tav>
                                        <p:tav tm="100000">
                                          <p:val>
                                            <p:strVal val="#ppt_y"/>
                                          </p:val>
                                        </p:tav>
                                      </p:tavLst>
                                    </p:anim>
                                  </p:childTnLst>
                                </p:cTn>
                              </p:par>
                              <p:par>
                                <p:cTn id="40" presetID="2" presetClass="entr" presetSubtype="8" fill="hold" grpId="0" nodeType="withEffect">
                                  <p:stCondLst>
                                    <p:cond delay="0"/>
                                  </p:stCondLst>
                                  <p:childTnLst>
                                    <p:set>
                                      <p:cBhvr>
                                        <p:cTn id="41" dur="1" fill="hold">
                                          <p:stCondLst>
                                            <p:cond delay="0"/>
                                          </p:stCondLst>
                                        </p:cTn>
                                        <p:tgtEl>
                                          <p:spTgt spid="13"/>
                                        </p:tgtEl>
                                        <p:attrNameLst>
                                          <p:attrName>style.visibility</p:attrName>
                                        </p:attrNameLst>
                                      </p:cBhvr>
                                      <p:to>
                                        <p:strVal val="visible"/>
                                      </p:to>
                                    </p:set>
                                    <p:anim calcmode="lin" valueType="num">
                                      <p:cBhvr additive="base">
                                        <p:cTn id="42" dur="5000" fill="hold"/>
                                        <p:tgtEl>
                                          <p:spTgt spid="13"/>
                                        </p:tgtEl>
                                        <p:attrNameLst>
                                          <p:attrName>ppt_x</p:attrName>
                                        </p:attrNameLst>
                                      </p:cBhvr>
                                      <p:tavLst>
                                        <p:tav tm="0">
                                          <p:val>
                                            <p:strVal val="0-#ppt_w/2"/>
                                          </p:val>
                                        </p:tav>
                                        <p:tav tm="100000">
                                          <p:val>
                                            <p:strVal val="#ppt_x"/>
                                          </p:val>
                                        </p:tav>
                                      </p:tavLst>
                                    </p:anim>
                                    <p:anim calcmode="lin" valueType="num">
                                      <p:cBhvr additive="base">
                                        <p:cTn id="43" dur="5000" fill="hold"/>
                                        <p:tgtEl>
                                          <p:spTgt spid="13"/>
                                        </p:tgtEl>
                                        <p:attrNameLst>
                                          <p:attrName>ppt_y</p:attrName>
                                        </p:attrNameLst>
                                      </p:cBhvr>
                                      <p:tavLst>
                                        <p:tav tm="0">
                                          <p:val>
                                            <p:strVal val="#ppt_y"/>
                                          </p:val>
                                        </p:tav>
                                        <p:tav tm="100000">
                                          <p:val>
                                            <p:strVal val="#ppt_y"/>
                                          </p:val>
                                        </p:tav>
                                      </p:tavLst>
                                    </p:anim>
                                  </p:childTnLst>
                                </p:cTn>
                              </p:par>
                              <p:par>
                                <p:cTn id="44" presetID="2" presetClass="entr" presetSubtype="8" fill="hold" grpId="0" nodeType="withEffect">
                                  <p:stCondLst>
                                    <p:cond delay="0"/>
                                  </p:stCondLst>
                                  <p:childTnLst>
                                    <p:set>
                                      <p:cBhvr>
                                        <p:cTn id="45" dur="1" fill="hold">
                                          <p:stCondLst>
                                            <p:cond delay="0"/>
                                          </p:stCondLst>
                                        </p:cTn>
                                        <p:tgtEl>
                                          <p:spTgt spid="14"/>
                                        </p:tgtEl>
                                        <p:attrNameLst>
                                          <p:attrName>style.visibility</p:attrName>
                                        </p:attrNameLst>
                                      </p:cBhvr>
                                      <p:to>
                                        <p:strVal val="visible"/>
                                      </p:to>
                                    </p:set>
                                    <p:anim calcmode="lin" valueType="num">
                                      <p:cBhvr additive="base">
                                        <p:cTn id="46" dur="5000" fill="hold"/>
                                        <p:tgtEl>
                                          <p:spTgt spid="14"/>
                                        </p:tgtEl>
                                        <p:attrNameLst>
                                          <p:attrName>ppt_x</p:attrName>
                                        </p:attrNameLst>
                                      </p:cBhvr>
                                      <p:tavLst>
                                        <p:tav tm="0">
                                          <p:val>
                                            <p:strVal val="0-#ppt_w/2"/>
                                          </p:val>
                                        </p:tav>
                                        <p:tav tm="100000">
                                          <p:val>
                                            <p:strVal val="#ppt_x"/>
                                          </p:val>
                                        </p:tav>
                                      </p:tavLst>
                                    </p:anim>
                                    <p:anim calcmode="lin" valueType="num">
                                      <p:cBhvr additive="base">
                                        <p:cTn id="47" dur="5000" fill="hold"/>
                                        <p:tgtEl>
                                          <p:spTgt spid="14"/>
                                        </p:tgtEl>
                                        <p:attrNameLst>
                                          <p:attrName>ppt_y</p:attrName>
                                        </p:attrNameLst>
                                      </p:cBhvr>
                                      <p:tavLst>
                                        <p:tav tm="0">
                                          <p:val>
                                            <p:strVal val="#ppt_y"/>
                                          </p:val>
                                        </p:tav>
                                        <p:tav tm="100000">
                                          <p:val>
                                            <p:strVal val="#ppt_y"/>
                                          </p:val>
                                        </p:tav>
                                      </p:tavLst>
                                    </p:anim>
                                  </p:childTnLst>
                                </p:cTn>
                              </p:par>
                              <p:par>
                                <p:cTn id="48" presetID="2" presetClass="entr" presetSubtype="8" fill="hold" grpId="0" nodeType="withEffect">
                                  <p:stCondLst>
                                    <p:cond delay="0"/>
                                  </p:stCondLst>
                                  <p:childTnLst>
                                    <p:set>
                                      <p:cBhvr>
                                        <p:cTn id="49" dur="1" fill="hold">
                                          <p:stCondLst>
                                            <p:cond delay="0"/>
                                          </p:stCondLst>
                                        </p:cTn>
                                        <p:tgtEl>
                                          <p:spTgt spid="15"/>
                                        </p:tgtEl>
                                        <p:attrNameLst>
                                          <p:attrName>style.visibility</p:attrName>
                                        </p:attrNameLst>
                                      </p:cBhvr>
                                      <p:to>
                                        <p:strVal val="visible"/>
                                      </p:to>
                                    </p:set>
                                    <p:anim calcmode="lin" valueType="num">
                                      <p:cBhvr additive="base">
                                        <p:cTn id="50" dur="5000" fill="hold"/>
                                        <p:tgtEl>
                                          <p:spTgt spid="15"/>
                                        </p:tgtEl>
                                        <p:attrNameLst>
                                          <p:attrName>ppt_x</p:attrName>
                                        </p:attrNameLst>
                                      </p:cBhvr>
                                      <p:tavLst>
                                        <p:tav tm="0">
                                          <p:val>
                                            <p:strVal val="0-#ppt_w/2"/>
                                          </p:val>
                                        </p:tav>
                                        <p:tav tm="100000">
                                          <p:val>
                                            <p:strVal val="#ppt_x"/>
                                          </p:val>
                                        </p:tav>
                                      </p:tavLst>
                                    </p:anim>
                                    <p:anim calcmode="lin" valueType="num">
                                      <p:cBhvr additive="base">
                                        <p:cTn id="51" dur="5000" fill="hold"/>
                                        <p:tgtEl>
                                          <p:spTgt spid="15"/>
                                        </p:tgtEl>
                                        <p:attrNameLst>
                                          <p:attrName>ppt_y</p:attrName>
                                        </p:attrNameLst>
                                      </p:cBhvr>
                                      <p:tavLst>
                                        <p:tav tm="0">
                                          <p:val>
                                            <p:strVal val="#ppt_y"/>
                                          </p:val>
                                        </p:tav>
                                        <p:tav tm="100000">
                                          <p:val>
                                            <p:strVal val="#ppt_y"/>
                                          </p:val>
                                        </p:tav>
                                      </p:tavLst>
                                    </p:anim>
                                  </p:childTnLst>
                                </p:cTn>
                              </p:par>
                              <p:par>
                                <p:cTn id="52" presetID="2" presetClass="entr" presetSubtype="8" fill="hold" grpId="0" nodeType="withEffect">
                                  <p:stCondLst>
                                    <p:cond delay="0"/>
                                  </p:stCondLst>
                                  <p:childTnLst>
                                    <p:set>
                                      <p:cBhvr>
                                        <p:cTn id="53" dur="1" fill="hold">
                                          <p:stCondLst>
                                            <p:cond delay="0"/>
                                          </p:stCondLst>
                                        </p:cTn>
                                        <p:tgtEl>
                                          <p:spTgt spid="16"/>
                                        </p:tgtEl>
                                        <p:attrNameLst>
                                          <p:attrName>style.visibility</p:attrName>
                                        </p:attrNameLst>
                                      </p:cBhvr>
                                      <p:to>
                                        <p:strVal val="visible"/>
                                      </p:to>
                                    </p:set>
                                    <p:anim calcmode="lin" valueType="num">
                                      <p:cBhvr additive="base">
                                        <p:cTn id="54" dur="5000" fill="hold"/>
                                        <p:tgtEl>
                                          <p:spTgt spid="16"/>
                                        </p:tgtEl>
                                        <p:attrNameLst>
                                          <p:attrName>ppt_x</p:attrName>
                                        </p:attrNameLst>
                                      </p:cBhvr>
                                      <p:tavLst>
                                        <p:tav tm="0">
                                          <p:val>
                                            <p:strVal val="0-#ppt_w/2"/>
                                          </p:val>
                                        </p:tav>
                                        <p:tav tm="100000">
                                          <p:val>
                                            <p:strVal val="#ppt_x"/>
                                          </p:val>
                                        </p:tav>
                                      </p:tavLst>
                                    </p:anim>
                                    <p:anim calcmode="lin" valueType="num">
                                      <p:cBhvr additive="base">
                                        <p:cTn id="55" dur="5000" fill="hold"/>
                                        <p:tgtEl>
                                          <p:spTgt spid="16"/>
                                        </p:tgtEl>
                                        <p:attrNameLst>
                                          <p:attrName>ppt_y</p:attrName>
                                        </p:attrNameLst>
                                      </p:cBhvr>
                                      <p:tavLst>
                                        <p:tav tm="0">
                                          <p:val>
                                            <p:strVal val="#ppt_y"/>
                                          </p:val>
                                        </p:tav>
                                        <p:tav tm="100000">
                                          <p:val>
                                            <p:strVal val="#ppt_y"/>
                                          </p:val>
                                        </p:tav>
                                      </p:tavLst>
                                    </p:anim>
                                  </p:childTnLst>
                                </p:cTn>
                              </p:par>
                              <p:par>
                                <p:cTn id="56" presetID="2" presetClass="entr" presetSubtype="8" fill="hold" grpId="0" nodeType="withEffect">
                                  <p:stCondLst>
                                    <p:cond delay="0"/>
                                  </p:stCondLst>
                                  <p:childTnLst>
                                    <p:set>
                                      <p:cBhvr>
                                        <p:cTn id="57" dur="1" fill="hold">
                                          <p:stCondLst>
                                            <p:cond delay="0"/>
                                          </p:stCondLst>
                                        </p:cTn>
                                        <p:tgtEl>
                                          <p:spTgt spid="17"/>
                                        </p:tgtEl>
                                        <p:attrNameLst>
                                          <p:attrName>style.visibility</p:attrName>
                                        </p:attrNameLst>
                                      </p:cBhvr>
                                      <p:to>
                                        <p:strVal val="visible"/>
                                      </p:to>
                                    </p:set>
                                    <p:anim calcmode="lin" valueType="num">
                                      <p:cBhvr additive="base">
                                        <p:cTn id="58" dur="5000" fill="hold"/>
                                        <p:tgtEl>
                                          <p:spTgt spid="17"/>
                                        </p:tgtEl>
                                        <p:attrNameLst>
                                          <p:attrName>ppt_x</p:attrName>
                                        </p:attrNameLst>
                                      </p:cBhvr>
                                      <p:tavLst>
                                        <p:tav tm="0">
                                          <p:val>
                                            <p:strVal val="0-#ppt_w/2"/>
                                          </p:val>
                                        </p:tav>
                                        <p:tav tm="100000">
                                          <p:val>
                                            <p:strVal val="#ppt_x"/>
                                          </p:val>
                                        </p:tav>
                                      </p:tavLst>
                                    </p:anim>
                                    <p:anim calcmode="lin" valueType="num">
                                      <p:cBhvr additive="base">
                                        <p:cTn id="59" dur="5000" fill="hold"/>
                                        <p:tgtEl>
                                          <p:spTgt spid="17"/>
                                        </p:tgtEl>
                                        <p:attrNameLst>
                                          <p:attrName>ppt_y</p:attrName>
                                        </p:attrNameLst>
                                      </p:cBhvr>
                                      <p:tavLst>
                                        <p:tav tm="0">
                                          <p:val>
                                            <p:strVal val="#ppt_y"/>
                                          </p:val>
                                        </p:tav>
                                        <p:tav tm="100000">
                                          <p:val>
                                            <p:strVal val="#ppt_y"/>
                                          </p:val>
                                        </p:tav>
                                      </p:tavLst>
                                    </p:anim>
                                  </p:childTnLst>
                                </p:cTn>
                              </p:par>
                              <p:par>
                                <p:cTn id="60" presetID="2" presetClass="entr" presetSubtype="8" fill="hold" grpId="0" nodeType="withEffect">
                                  <p:stCondLst>
                                    <p:cond delay="0"/>
                                  </p:stCondLst>
                                  <p:childTnLst>
                                    <p:set>
                                      <p:cBhvr>
                                        <p:cTn id="61" dur="1" fill="hold">
                                          <p:stCondLst>
                                            <p:cond delay="0"/>
                                          </p:stCondLst>
                                        </p:cTn>
                                        <p:tgtEl>
                                          <p:spTgt spid="18"/>
                                        </p:tgtEl>
                                        <p:attrNameLst>
                                          <p:attrName>style.visibility</p:attrName>
                                        </p:attrNameLst>
                                      </p:cBhvr>
                                      <p:to>
                                        <p:strVal val="visible"/>
                                      </p:to>
                                    </p:set>
                                    <p:anim calcmode="lin" valueType="num">
                                      <p:cBhvr additive="base">
                                        <p:cTn id="62" dur="5000" fill="hold"/>
                                        <p:tgtEl>
                                          <p:spTgt spid="18"/>
                                        </p:tgtEl>
                                        <p:attrNameLst>
                                          <p:attrName>ppt_x</p:attrName>
                                        </p:attrNameLst>
                                      </p:cBhvr>
                                      <p:tavLst>
                                        <p:tav tm="0">
                                          <p:val>
                                            <p:strVal val="0-#ppt_w/2"/>
                                          </p:val>
                                        </p:tav>
                                        <p:tav tm="100000">
                                          <p:val>
                                            <p:strVal val="#ppt_x"/>
                                          </p:val>
                                        </p:tav>
                                      </p:tavLst>
                                    </p:anim>
                                    <p:anim calcmode="lin" valueType="num">
                                      <p:cBhvr additive="base">
                                        <p:cTn id="63" dur="5000" fill="hold"/>
                                        <p:tgtEl>
                                          <p:spTgt spid="18"/>
                                        </p:tgtEl>
                                        <p:attrNameLst>
                                          <p:attrName>ppt_y</p:attrName>
                                        </p:attrNameLst>
                                      </p:cBhvr>
                                      <p:tavLst>
                                        <p:tav tm="0">
                                          <p:val>
                                            <p:strVal val="#ppt_y"/>
                                          </p:val>
                                        </p:tav>
                                        <p:tav tm="100000">
                                          <p:val>
                                            <p:strVal val="#ppt_y"/>
                                          </p:val>
                                        </p:tav>
                                      </p:tavLst>
                                    </p:anim>
                                  </p:childTnLst>
                                </p:cTn>
                              </p:par>
                              <p:par>
                                <p:cTn id="64" presetID="2" presetClass="entr" presetSubtype="8" fill="hold" grpId="0" nodeType="withEffect">
                                  <p:stCondLst>
                                    <p:cond delay="0"/>
                                  </p:stCondLst>
                                  <p:childTnLst>
                                    <p:set>
                                      <p:cBhvr>
                                        <p:cTn id="65" dur="1" fill="hold">
                                          <p:stCondLst>
                                            <p:cond delay="0"/>
                                          </p:stCondLst>
                                        </p:cTn>
                                        <p:tgtEl>
                                          <p:spTgt spid="19"/>
                                        </p:tgtEl>
                                        <p:attrNameLst>
                                          <p:attrName>style.visibility</p:attrName>
                                        </p:attrNameLst>
                                      </p:cBhvr>
                                      <p:to>
                                        <p:strVal val="visible"/>
                                      </p:to>
                                    </p:set>
                                    <p:anim calcmode="lin" valueType="num">
                                      <p:cBhvr additive="base">
                                        <p:cTn id="66" dur="5000" fill="hold"/>
                                        <p:tgtEl>
                                          <p:spTgt spid="19"/>
                                        </p:tgtEl>
                                        <p:attrNameLst>
                                          <p:attrName>ppt_x</p:attrName>
                                        </p:attrNameLst>
                                      </p:cBhvr>
                                      <p:tavLst>
                                        <p:tav tm="0">
                                          <p:val>
                                            <p:strVal val="0-#ppt_w/2"/>
                                          </p:val>
                                        </p:tav>
                                        <p:tav tm="100000">
                                          <p:val>
                                            <p:strVal val="#ppt_x"/>
                                          </p:val>
                                        </p:tav>
                                      </p:tavLst>
                                    </p:anim>
                                    <p:anim calcmode="lin" valueType="num">
                                      <p:cBhvr additive="base">
                                        <p:cTn id="67" dur="5000" fill="hold"/>
                                        <p:tgtEl>
                                          <p:spTgt spid="19"/>
                                        </p:tgtEl>
                                        <p:attrNameLst>
                                          <p:attrName>ppt_y</p:attrName>
                                        </p:attrNameLst>
                                      </p:cBhvr>
                                      <p:tavLst>
                                        <p:tav tm="0">
                                          <p:val>
                                            <p:strVal val="#ppt_y"/>
                                          </p:val>
                                        </p:tav>
                                        <p:tav tm="100000">
                                          <p:val>
                                            <p:strVal val="#ppt_y"/>
                                          </p:val>
                                        </p:tav>
                                      </p:tavLst>
                                    </p:anim>
                                  </p:childTnLst>
                                </p:cTn>
                              </p:par>
                              <p:par>
                                <p:cTn id="68" presetID="2" presetClass="entr" presetSubtype="8" fill="hold" grpId="0" nodeType="withEffect">
                                  <p:stCondLst>
                                    <p:cond delay="0"/>
                                  </p:stCondLst>
                                  <p:childTnLst>
                                    <p:set>
                                      <p:cBhvr>
                                        <p:cTn id="69" dur="1" fill="hold">
                                          <p:stCondLst>
                                            <p:cond delay="0"/>
                                          </p:stCondLst>
                                        </p:cTn>
                                        <p:tgtEl>
                                          <p:spTgt spid="20"/>
                                        </p:tgtEl>
                                        <p:attrNameLst>
                                          <p:attrName>style.visibility</p:attrName>
                                        </p:attrNameLst>
                                      </p:cBhvr>
                                      <p:to>
                                        <p:strVal val="visible"/>
                                      </p:to>
                                    </p:set>
                                    <p:anim calcmode="lin" valueType="num">
                                      <p:cBhvr additive="base">
                                        <p:cTn id="70" dur="5000" fill="hold"/>
                                        <p:tgtEl>
                                          <p:spTgt spid="20"/>
                                        </p:tgtEl>
                                        <p:attrNameLst>
                                          <p:attrName>ppt_x</p:attrName>
                                        </p:attrNameLst>
                                      </p:cBhvr>
                                      <p:tavLst>
                                        <p:tav tm="0">
                                          <p:val>
                                            <p:strVal val="0-#ppt_w/2"/>
                                          </p:val>
                                        </p:tav>
                                        <p:tav tm="100000">
                                          <p:val>
                                            <p:strVal val="#ppt_x"/>
                                          </p:val>
                                        </p:tav>
                                      </p:tavLst>
                                    </p:anim>
                                    <p:anim calcmode="lin" valueType="num">
                                      <p:cBhvr additive="base">
                                        <p:cTn id="71" dur="5000" fill="hold"/>
                                        <p:tgtEl>
                                          <p:spTgt spid="20"/>
                                        </p:tgtEl>
                                        <p:attrNameLst>
                                          <p:attrName>ppt_y</p:attrName>
                                        </p:attrNameLst>
                                      </p:cBhvr>
                                      <p:tavLst>
                                        <p:tav tm="0">
                                          <p:val>
                                            <p:strVal val="#ppt_y"/>
                                          </p:val>
                                        </p:tav>
                                        <p:tav tm="100000">
                                          <p:val>
                                            <p:strVal val="#ppt_y"/>
                                          </p:val>
                                        </p:tav>
                                      </p:tavLst>
                                    </p:anim>
                                  </p:childTnLst>
                                </p:cTn>
                              </p:par>
                              <p:par>
                                <p:cTn id="72" presetID="2" presetClass="entr" presetSubtype="8" fill="hold" grpId="0" nodeType="withEffect">
                                  <p:stCondLst>
                                    <p:cond delay="0"/>
                                  </p:stCondLst>
                                  <p:childTnLst>
                                    <p:set>
                                      <p:cBhvr>
                                        <p:cTn id="73" dur="1" fill="hold">
                                          <p:stCondLst>
                                            <p:cond delay="0"/>
                                          </p:stCondLst>
                                        </p:cTn>
                                        <p:tgtEl>
                                          <p:spTgt spid="21"/>
                                        </p:tgtEl>
                                        <p:attrNameLst>
                                          <p:attrName>style.visibility</p:attrName>
                                        </p:attrNameLst>
                                      </p:cBhvr>
                                      <p:to>
                                        <p:strVal val="visible"/>
                                      </p:to>
                                    </p:set>
                                    <p:anim calcmode="lin" valueType="num">
                                      <p:cBhvr additive="base">
                                        <p:cTn id="74" dur="5000" fill="hold"/>
                                        <p:tgtEl>
                                          <p:spTgt spid="21"/>
                                        </p:tgtEl>
                                        <p:attrNameLst>
                                          <p:attrName>ppt_x</p:attrName>
                                        </p:attrNameLst>
                                      </p:cBhvr>
                                      <p:tavLst>
                                        <p:tav tm="0">
                                          <p:val>
                                            <p:strVal val="0-#ppt_w/2"/>
                                          </p:val>
                                        </p:tav>
                                        <p:tav tm="100000">
                                          <p:val>
                                            <p:strVal val="#ppt_x"/>
                                          </p:val>
                                        </p:tav>
                                      </p:tavLst>
                                    </p:anim>
                                    <p:anim calcmode="lin" valueType="num">
                                      <p:cBhvr additive="base">
                                        <p:cTn id="75" dur="5000" fill="hold"/>
                                        <p:tgtEl>
                                          <p:spTgt spid="21"/>
                                        </p:tgtEl>
                                        <p:attrNameLst>
                                          <p:attrName>ppt_y</p:attrName>
                                        </p:attrNameLst>
                                      </p:cBhvr>
                                      <p:tavLst>
                                        <p:tav tm="0">
                                          <p:val>
                                            <p:strVal val="#ppt_y"/>
                                          </p:val>
                                        </p:tav>
                                        <p:tav tm="100000">
                                          <p:val>
                                            <p:strVal val="#ppt_y"/>
                                          </p:val>
                                        </p:tav>
                                      </p:tavLst>
                                    </p:anim>
                                  </p:childTnLst>
                                </p:cTn>
                              </p:par>
                              <p:par>
                                <p:cTn id="76" presetID="2" presetClass="entr" presetSubtype="8" fill="hold" grpId="0" nodeType="withEffect">
                                  <p:stCondLst>
                                    <p:cond delay="0"/>
                                  </p:stCondLst>
                                  <p:childTnLst>
                                    <p:set>
                                      <p:cBhvr>
                                        <p:cTn id="77" dur="1" fill="hold">
                                          <p:stCondLst>
                                            <p:cond delay="0"/>
                                          </p:stCondLst>
                                        </p:cTn>
                                        <p:tgtEl>
                                          <p:spTgt spid="22"/>
                                        </p:tgtEl>
                                        <p:attrNameLst>
                                          <p:attrName>style.visibility</p:attrName>
                                        </p:attrNameLst>
                                      </p:cBhvr>
                                      <p:to>
                                        <p:strVal val="visible"/>
                                      </p:to>
                                    </p:set>
                                    <p:anim calcmode="lin" valueType="num">
                                      <p:cBhvr additive="base">
                                        <p:cTn id="78" dur="5000" fill="hold"/>
                                        <p:tgtEl>
                                          <p:spTgt spid="22"/>
                                        </p:tgtEl>
                                        <p:attrNameLst>
                                          <p:attrName>ppt_x</p:attrName>
                                        </p:attrNameLst>
                                      </p:cBhvr>
                                      <p:tavLst>
                                        <p:tav tm="0">
                                          <p:val>
                                            <p:strVal val="0-#ppt_w/2"/>
                                          </p:val>
                                        </p:tav>
                                        <p:tav tm="100000">
                                          <p:val>
                                            <p:strVal val="#ppt_x"/>
                                          </p:val>
                                        </p:tav>
                                      </p:tavLst>
                                    </p:anim>
                                    <p:anim calcmode="lin" valueType="num">
                                      <p:cBhvr additive="base">
                                        <p:cTn id="79" dur="5000" fill="hold"/>
                                        <p:tgtEl>
                                          <p:spTgt spid="22"/>
                                        </p:tgtEl>
                                        <p:attrNameLst>
                                          <p:attrName>ppt_y</p:attrName>
                                        </p:attrNameLst>
                                      </p:cBhvr>
                                      <p:tavLst>
                                        <p:tav tm="0">
                                          <p:val>
                                            <p:strVal val="#ppt_y"/>
                                          </p:val>
                                        </p:tav>
                                        <p:tav tm="100000">
                                          <p:val>
                                            <p:strVal val="#ppt_y"/>
                                          </p:val>
                                        </p:tav>
                                      </p:tavLst>
                                    </p:anim>
                                  </p:childTnLst>
                                </p:cTn>
                              </p:par>
                              <p:par>
                                <p:cTn id="80" presetID="8" presetClass="emph" presetSubtype="0" fill="hold" grpId="1" nodeType="withEffect">
                                  <p:stCondLst>
                                    <p:cond delay="0"/>
                                  </p:stCondLst>
                                  <p:childTnLst>
                                    <p:animRot by="21600000">
                                      <p:cBhvr>
                                        <p:cTn id="81" dur="5000" fill="hold"/>
                                        <p:tgtEl>
                                          <p:spTgt spid="5"/>
                                        </p:tgtEl>
                                        <p:attrNameLst>
                                          <p:attrName>r</p:attrName>
                                        </p:attrNameLst>
                                      </p:cBhvr>
                                    </p:animRot>
                                  </p:childTnLst>
                                </p:cTn>
                              </p:par>
                              <p:par>
                                <p:cTn id="82" presetID="8" presetClass="emph" presetSubtype="0" fill="hold" grpId="1" nodeType="withEffect">
                                  <p:stCondLst>
                                    <p:cond delay="0"/>
                                  </p:stCondLst>
                                  <p:childTnLst>
                                    <p:animRot by="-21600000">
                                      <p:cBhvr>
                                        <p:cTn id="83" dur="5000" fill="hold"/>
                                        <p:tgtEl>
                                          <p:spTgt spid="6"/>
                                        </p:tgtEl>
                                        <p:attrNameLst>
                                          <p:attrName>r</p:attrName>
                                        </p:attrNameLst>
                                      </p:cBhvr>
                                    </p:animRot>
                                  </p:childTnLst>
                                </p:cTn>
                              </p:par>
                              <p:par>
                                <p:cTn id="84" presetID="8" presetClass="emph" presetSubtype="0" fill="hold" grpId="1" nodeType="withEffect">
                                  <p:stCondLst>
                                    <p:cond delay="0"/>
                                  </p:stCondLst>
                                  <p:childTnLst>
                                    <p:animRot by="21600000">
                                      <p:cBhvr>
                                        <p:cTn id="85" dur="5000" fill="hold"/>
                                        <p:tgtEl>
                                          <p:spTgt spid="7"/>
                                        </p:tgtEl>
                                        <p:attrNameLst>
                                          <p:attrName>r</p:attrName>
                                        </p:attrNameLst>
                                      </p:cBhvr>
                                    </p:animRot>
                                  </p:childTnLst>
                                </p:cTn>
                              </p:par>
                              <p:par>
                                <p:cTn id="86" presetID="8" presetClass="emph" presetSubtype="0" fill="hold" grpId="1" nodeType="withEffect">
                                  <p:stCondLst>
                                    <p:cond delay="0"/>
                                  </p:stCondLst>
                                  <p:childTnLst>
                                    <p:animRot by="-21600000">
                                      <p:cBhvr>
                                        <p:cTn id="87" dur="5000" fill="hold"/>
                                        <p:tgtEl>
                                          <p:spTgt spid="8"/>
                                        </p:tgtEl>
                                        <p:attrNameLst>
                                          <p:attrName>r</p:attrName>
                                        </p:attrNameLst>
                                      </p:cBhvr>
                                    </p:animRot>
                                  </p:childTnLst>
                                </p:cTn>
                              </p:par>
                              <p:par>
                                <p:cTn id="88" presetID="8" presetClass="emph" presetSubtype="0" fill="hold" grpId="1" nodeType="withEffect">
                                  <p:stCondLst>
                                    <p:cond delay="0"/>
                                  </p:stCondLst>
                                  <p:childTnLst>
                                    <p:animRot by="21600000">
                                      <p:cBhvr>
                                        <p:cTn id="89" dur="5000" fill="hold"/>
                                        <p:tgtEl>
                                          <p:spTgt spid="9"/>
                                        </p:tgtEl>
                                        <p:attrNameLst>
                                          <p:attrName>r</p:attrName>
                                        </p:attrNameLst>
                                      </p:cBhvr>
                                    </p:animRot>
                                  </p:childTnLst>
                                </p:cTn>
                              </p:par>
                              <p:par>
                                <p:cTn id="90" presetID="8" presetClass="emph" presetSubtype="0" fill="hold" grpId="1" nodeType="withEffect">
                                  <p:stCondLst>
                                    <p:cond delay="0"/>
                                  </p:stCondLst>
                                  <p:childTnLst>
                                    <p:animRot by="-21600000">
                                      <p:cBhvr>
                                        <p:cTn id="91" dur="5000" fill="hold"/>
                                        <p:tgtEl>
                                          <p:spTgt spid="10"/>
                                        </p:tgtEl>
                                        <p:attrNameLst>
                                          <p:attrName>r</p:attrName>
                                        </p:attrNameLst>
                                      </p:cBhvr>
                                    </p:animRot>
                                  </p:childTnLst>
                                </p:cTn>
                              </p:par>
                              <p:par>
                                <p:cTn id="92" presetID="8" presetClass="emph" presetSubtype="0" fill="hold" grpId="1" nodeType="withEffect">
                                  <p:stCondLst>
                                    <p:cond delay="0"/>
                                  </p:stCondLst>
                                  <p:childTnLst>
                                    <p:animRot by="21600000">
                                      <p:cBhvr>
                                        <p:cTn id="93" dur="5000" fill="hold"/>
                                        <p:tgtEl>
                                          <p:spTgt spid="11"/>
                                        </p:tgtEl>
                                        <p:attrNameLst>
                                          <p:attrName>r</p:attrName>
                                        </p:attrNameLst>
                                      </p:cBhvr>
                                    </p:animRot>
                                  </p:childTnLst>
                                </p:cTn>
                              </p:par>
                              <p:par>
                                <p:cTn id="94" presetID="8" presetClass="emph" presetSubtype="0" fill="hold" grpId="1" nodeType="withEffect">
                                  <p:stCondLst>
                                    <p:cond delay="0"/>
                                  </p:stCondLst>
                                  <p:childTnLst>
                                    <p:animRot by="-21600000">
                                      <p:cBhvr>
                                        <p:cTn id="95" dur="5000" fill="hold"/>
                                        <p:tgtEl>
                                          <p:spTgt spid="12"/>
                                        </p:tgtEl>
                                        <p:attrNameLst>
                                          <p:attrName>r</p:attrName>
                                        </p:attrNameLst>
                                      </p:cBhvr>
                                    </p:animRot>
                                  </p:childTnLst>
                                </p:cTn>
                              </p:par>
                              <p:par>
                                <p:cTn id="96" presetID="8" presetClass="emph" presetSubtype="0" fill="hold" grpId="1" nodeType="withEffect">
                                  <p:stCondLst>
                                    <p:cond delay="0"/>
                                  </p:stCondLst>
                                  <p:childTnLst>
                                    <p:animRot by="21600000">
                                      <p:cBhvr>
                                        <p:cTn id="97" dur="5000" fill="hold"/>
                                        <p:tgtEl>
                                          <p:spTgt spid="13"/>
                                        </p:tgtEl>
                                        <p:attrNameLst>
                                          <p:attrName>r</p:attrName>
                                        </p:attrNameLst>
                                      </p:cBhvr>
                                    </p:animRot>
                                  </p:childTnLst>
                                </p:cTn>
                              </p:par>
                              <p:par>
                                <p:cTn id="98" presetID="8" presetClass="emph" presetSubtype="0" fill="hold" grpId="1" nodeType="withEffect">
                                  <p:stCondLst>
                                    <p:cond delay="0"/>
                                  </p:stCondLst>
                                  <p:childTnLst>
                                    <p:animRot by="-21600000">
                                      <p:cBhvr>
                                        <p:cTn id="99" dur="5000" fill="hold"/>
                                        <p:tgtEl>
                                          <p:spTgt spid="14"/>
                                        </p:tgtEl>
                                        <p:attrNameLst>
                                          <p:attrName>r</p:attrName>
                                        </p:attrNameLst>
                                      </p:cBhvr>
                                    </p:animRot>
                                  </p:childTnLst>
                                </p:cTn>
                              </p:par>
                              <p:par>
                                <p:cTn id="100" presetID="8" presetClass="emph" presetSubtype="0" fill="hold" grpId="1" nodeType="withEffect">
                                  <p:stCondLst>
                                    <p:cond delay="0"/>
                                  </p:stCondLst>
                                  <p:childTnLst>
                                    <p:animRot by="21600000">
                                      <p:cBhvr>
                                        <p:cTn id="101" dur="5000" fill="hold"/>
                                        <p:tgtEl>
                                          <p:spTgt spid="15"/>
                                        </p:tgtEl>
                                        <p:attrNameLst>
                                          <p:attrName>r</p:attrName>
                                        </p:attrNameLst>
                                      </p:cBhvr>
                                    </p:animRot>
                                  </p:childTnLst>
                                </p:cTn>
                              </p:par>
                              <p:par>
                                <p:cTn id="102" presetID="8" presetClass="emph" presetSubtype="0" fill="hold" grpId="1" nodeType="withEffect">
                                  <p:stCondLst>
                                    <p:cond delay="0"/>
                                  </p:stCondLst>
                                  <p:childTnLst>
                                    <p:animRot by="-21600000">
                                      <p:cBhvr>
                                        <p:cTn id="103" dur="5000" fill="hold"/>
                                        <p:tgtEl>
                                          <p:spTgt spid="16"/>
                                        </p:tgtEl>
                                        <p:attrNameLst>
                                          <p:attrName>r</p:attrName>
                                        </p:attrNameLst>
                                      </p:cBhvr>
                                    </p:animRot>
                                  </p:childTnLst>
                                </p:cTn>
                              </p:par>
                              <p:par>
                                <p:cTn id="104" presetID="8" presetClass="emph" presetSubtype="0" fill="hold" grpId="1" nodeType="withEffect">
                                  <p:stCondLst>
                                    <p:cond delay="0"/>
                                  </p:stCondLst>
                                  <p:childTnLst>
                                    <p:animRot by="21600000">
                                      <p:cBhvr>
                                        <p:cTn id="105" dur="5000" fill="hold"/>
                                        <p:tgtEl>
                                          <p:spTgt spid="17"/>
                                        </p:tgtEl>
                                        <p:attrNameLst>
                                          <p:attrName>r</p:attrName>
                                        </p:attrNameLst>
                                      </p:cBhvr>
                                    </p:animRot>
                                  </p:childTnLst>
                                </p:cTn>
                              </p:par>
                              <p:par>
                                <p:cTn id="106" presetID="8" presetClass="emph" presetSubtype="0" fill="hold" grpId="1" nodeType="withEffect">
                                  <p:stCondLst>
                                    <p:cond delay="0"/>
                                  </p:stCondLst>
                                  <p:childTnLst>
                                    <p:animRot by="-21600000">
                                      <p:cBhvr>
                                        <p:cTn id="107" dur="5000" fill="hold"/>
                                        <p:tgtEl>
                                          <p:spTgt spid="18"/>
                                        </p:tgtEl>
                                        <p:attrNameLst>
                                          <p:attrName>r</p:attrName>
                                        </p:attrNameLst>
                                      </p:cBhvr>
                                    </p:animRot>
                                  </p:childTnLst>
                                </p:cTn>
                              </p:par>
                              <p:par>
                                <p:cTn id="108" presetID="8" presetClass="emph" presetSubtype="0" fill="hold" grpId="1" nodeType="withEffect">
                                  <p:stCondLst>
                                    <p:cond delay="0"/>
                                  </p:stCondLst>
                                  <p:childTnLst>
                                    <p:animRot by="21600000">
                                      <p:cBhvr>
                                        <p:cTn id="109" dur="5000" fill="hold"/>
                                        <p:tgtEl>
                                          <p:spTgt spid="19"/>
                                        </p:tgtEl>
                                        <p:attrNameLst>
                                          <p:attrName>r</p:attrName>
                                        </p:attrNameLst>
                                      </p:cBhvr>
                                    </p:animRot>
                                  </p:childTnLst>
                                </p:cTn>
                              </p:par>
                              <p:par>
                                <p:cTn id="110" presetID="8" presetClass="emph" presetSubtype="0" fill="hold" grpId="1" nodeType="withEffect">
                                  <p:stCondLst>
                                    <p:cond delay="0"/>
                                  </p:stCondLst>
                                  <p:childTnLst>
                                    <p:animRot by="-21600000">
                                      <p:cBhvr>
                                        <p:cTn id="111" dur="5000" fill="hold"/>
                                        <p:tgtEl>
                                          <p:spTgt spid="20"/>
                                        </p:tgtEl>
                                        <p:attrNameLst>
                                          <p:attrName>r</p:attrName>
                                        </p:attrNameLst>
                                      </p:cBhvr>
                                    </p:animRot>
                                  </p:childTnLst>
                                </p:cTn>
                              </p:par>
                              <p:par>
                                <p:cTn id="112" presetID="8" presetClass="emph" presetSubtype="0" fill="hold" grpId="1" nodeType="withEffect">
                                  <p:stCondLst>
                                    <p:cond delay="0"/>
                                  </p:stCondLst>
                                  <p:childTnLst>
                                    <p:animRot by="21600000">
                                      <p:cBhvr>
                                        <p:cTn id="113" dur="5000" fill="hold"/>
                                        <p:tgtEl>
                                          <p:spTgt spid="21"/>
                                        </p:tgtEl>
                                        <p:attrNameLst>
                                          <p:attrName>r</p:attrName>
                                        </p:attrNameLst>
                                      </p:cBhvr>
                                    </p:animRot>
                                  </p:childTnLst>
                                </p:cTn>
                              </p:par>
                              <p:par>
                                <p:cTn id="114" presetID="8" presetClass="emph" presetSubtype="0" fill="hold" grpId="1" nodeType="withEffect">
                                  <p:stCondLst>
                                    <p:cond delay="0"/>
                                  </p:stCondLst>
                                  <p:childTnLst>
                                    <p:animRot by="-21600000">
                                      <p:cBhvr>
                                        <p:cTn id="115" dur="5000" fill="hold"/>
                                        <p:tgtEl>
                                          <p:spTgt spid="22"/>
                                        </p:tgtEl>
                                        <p:attrNameLst>
                                          <p:attrName>r</p:attrName>
                                        </p:attrNameLst>
                                      </p:cBhvr>
                                    </p:animRot>
                                  </p:childTnLst>
                                </p:cTn>
                              </p:par>
                            </p:childTnLst>
                          </p:cTn>
                        </p:par>
                        <p:par>
                          <p:cTn id="116" fill="hold">
                            <p:stCondLst>
                              <p:cond delay="5000"/>
                            </p:stCondLst>
                            <p:childTnLst>
                              <p:par>
                                <p:cTn id="117" presetID="2" presetClass="exit" presetSubtype="8" fill="hold" grpId="2" nodeType="afterEffect">
                                  <p:stCondLst>
                                    <p:cond delay="0"/>
                                  </p:stCondLst>
                                  <p:childTnLst>
                                    <p:anim calcmode="lin" valueType="num">
                                      <p:cBhvr additive="base">
                                        <p:cTn id="118" dur="5000"/>
                                        <p:tgtEl>
                                          <p:spTgt spid="5"/>
                                        </p:tgtEl>
                                        <p:attrNameLst>
                                          <p:attrName>ppt_x</p:attrName>
                                        </p:attrNameLst>
                                      </p:cBhvr>
                                      <p:tavLst>
                                        <p:tav tm="0">
                                          <p:val>
                                            <p:strVal val="ppt_x"/>
                                          </p:val>
                                        </p:tav>
                                        <p:tav tm="100000">
                                          <p:val>
                                            <p:strVal val="0-ppt_w/2"/>
                                          </p:val>
                                        </p:tav>
                                      </p:tavLst>
                                    </p:anim>
                                    <p:anim calcmode="lin" valueType="num">
                                      <p:cBhvr additive="base">
                                        <p:cTn id="119" dur="5000"/>
                                        <p:tgtEl>
                                          <p:spTgt spid="5"/>
                                        </p:tgtEl>
                                        <p:attrNameLst>
                                          <p:attrName>ppt_y</p:attrName>
                                        </p:attrNameLst>
                                      </p:cBhvr>
                                      <p:tavLst>
                                        <p:tav tm="0">
                                          <p:val>
                                            <p:strVal val="ppt_y"/>
                                          </p:val>
                                        </p:tav>
                                        <p:tav tm="100000">
                                          <p:val>
                                            <p:strVal val="ppt_y"/>
                                          </p:val>
                                        </p:tav>
                                      </p:tavLst>
                                    </p:anim>
                                    <p:set>
                                      <p:cBhvr>
                                        <p:cTn id="120" dur="1" fill="hold">
                                          <p:stCondLst>
                                            <p:cond delay="4999"/>
                                          </p:stCondLst>
                                        </p:cTn>
                                        <p:tgtEl>
                                          <p:spTgt spid="5"/>
                                        </p:tgtEl>
                                        <p:attrNameLst>
                                          <p:attrName>style.visibility</p:attrName>
                                        </p:attrNameLst>
                                      </p:cBhvr>
                                      <p:to>
                                        <p:strVal val="hidden"/>
                                      </p:to>
                                    </p:set>
                                  </p:childTnLst>
                                </p:cTn>
                              </p:par>
                              <p:par>
                                <p:cTn id="121" presetID="2" presetClass="exit" presetSubtype="8" fill="hold" grpId="2" nodeType="withEffect">
                                  <p:stCondLst>
                                    <p:cond delay="0"/>
                                  </p:stCondLst>
                                  <p:childTnLst>
                                    <p:anim calcmode="lin" valueType="num">
                                      <p:cBhvr additive="base">
                                        <p:cTn id="122" dur="5000"/>
                                        <p:tgtEl>
                                          <p:spTgt spid="6"/>
                                        </p:tgtEl>
                                        <p:attrNameLst>
                                          <p:attrName>ppt_x</p:attrName>
                                        </p:attrNameLst>
                                      </p:cBhvr>
                                      <p:tavLst>
                                        <p:tav tm="0">
                                          <p:val>
                                            <p:strVal val="ppt_x"/>
                                          </p:val>
                                        </p:tav>
                                        <p:tav tm="100000">
                                          <p:val>
                                            <p:strVal val="0-ppt_w/2"/>
                                          </p:val>
                                        </p:tav>
                                      </p:tavLst>
                                    </p:anim>
                                    <p:anim calcmode="lin" valueType="num">
                                      <p:cBhvr additive="base">
                                        <p:cTn id="123" dur="5000"/>
                                        <p:tgtEl>
                                          <p:spTgt spid="6"/>
                                        </p:tgtEl>
                                        <p:attrNameLst>
                                          <p:attrName>ppt_y</p:attrName>
                                        </p:attrNameLst>
                                      </p:cBhvr>
                                      <p:tavLst>
                                        <p:tav tm="0">
                                          <p:val>
                                            <p:strVal val="ppt_y"/>
                                          </p:val>
                                        </p:tav>
                                        <p:tav tm="100000">
                                          <p:val>
                                            <p:strVal val="ppt_y"/>
                                          </p:val>
                                        </p:tav>
                                      </p:tavLst>
                                    </p:anim>
                                    <p:set>
                                      <p:cBhvr>
                                        <p:cTn id="124" dur="1" fill="hold">
                                          <p:stCondLst>
                                            <p:cond delay="4999"/>
                                          </p:stCondLst>
                                        </p:cTn>
                                        <p:tgtEl>
                                          <p:spTgt spid="6"/>
                                        </p:tgtEl>
                                        <p:attrNameLst>
                                          <p:attrName>style.visibility</p:attrName>
                                        </p:attrNameLst>
                                      </p:cBhvr>
                                      <p:to>
                                        <p:strVal val="hidden"/>
                                      </p:to>
                                    </p:set>
                                  </p:childTnLst>
                                </p:cTn>
                              </p:par>
                              <p:par>
                                <p:cTn id="125" presetID="2" presetClass="exit" presetSubtype="8" fill="hold" grpId="2" nodeType="withEffect">
                                  <p:stCondLst>
                                    <p:cond delay="0"/>
                                  </p:stCondLst>
                                  <p:childTnLst>
                                    <p:anim calcmode="lin" valueType="num">
                                      <p:cBhvr additive="base">
                                        <p:cTn id="126" dur="5000"/>
                                        <p:tgtEl>
                                          <p:spTgt spid="7"/>
                                        </p:tgtEl>
                                        <p:attrNameLst>
                                          <p:attrName>ppt_x</p:attrName>
                                        </p:attrNameLst>
                                      </p:cBhvr>
                                      <p:tavLst>
                                        <p:tav tm="0">
                                          <p:val>
                                            <p:strVal val="ppt_x"/>
                                          </p:val>
                                        </p:tav>
                                        <p:tav tm="100000">
                                          <p:val>
                                            <p:strVal val="0-ppt_w/2"/>
                                          </p:val>
                                        </p:tav>
                                      </p:tavLst>
                                    </p:anim>
                                    <p:anim calcmode="lin" valueType="num">
                                      <p:cBhvr additive="base">
                                        <p:cTn id="127" dur="5000"/>
                                        <p:tgtEl>
                                          <p:spTgt spid="7"/>
                                        </p:tgtEl>
                                        <p:attrNameLst>
                                          <p:attrName>ppt_y</p:attrName>
                                        </p:attrNameLst>
                                      </p:cBhvr>
                                      <p:tavLst>
                                        <p:tav tm="0">
                                          <p:val>
                                            <p:strVal val="ppt_y"/>
                                          </p:val>
                                        </p:tav>
                                        <p:tav tm="100000">
                                          <p:val>
                                            <p:strVal val="ppt_y"/>
                                          </p:val>
                                        </p:tav>
                                      </p:tavLst>
                                    </p:anim>
                                    <p:set>
                                      <p:cBhvr>
                                        <p:cTn id="128" dur="1" fill="hold">
                                          <p:stCondLst>
                                            <p:cond delay="4999"/>
                                          </p:stCondLst>
                                        </p:cTn>
                                        <p:tgtEl>
                                          <p:spTgt spid="7"/>
                                        </p:tgtEl>
                                        <p:attrNameLst>
                                          <p:attrName>style.visibility</p:attrName>
                                        </p:attrNameLst>
                                      </p:cBhvr>
                                      <p:to>
                                        <p:strVal val="hidden"/>
                                      </p:to>
                                    </p:set>
                                  </p:childTnLst>
                                </p:cTn>
                              </p:par>
                              <p:par>
                                <p:cTn id="129" presetID="2" presetClass="exit" presetSubtype="8" fill="hold" grpId="2" nodeType="withEffect">
                                  <p:stCondLst>
                                    <p:cond delay="0"/>
                                  </p:stCondLst>
                                  <p:childTnLst>
                                    <p:anim calcmode="lin" valueType="num">
                                      <p:cBhvr additive="base">
                                        <p:cTn id="130" dur="5000"/>
                                        <p:tgtEl>
                                          <p:spTgt spid="8"/>
                                        </p:tgtEl>
                                        <p:attrNameLst>
                                          <p:attrName>ppt_x</p:attrName>
                                        </p:attrNameLst>
                                      </p:cBhvr>
                                      <p:tavLst>
                                        <p:tav tm="0">
                                          <p:val>
                                            <p:strVal val="ppt_x"/>
                                          </p:val>
                                        </p:tav>
                                        <p:tav tm="100000">
                                          <p:val>
                                            <p:strVal val="0-ppt_w/2"/>
                                          </p:val>
                                        </p:tav>
                                      </p:tavLst>
                                    </p:anim>
                                    <p:anim calcmode="lin" valueType="num">
                                      <p:cBhvr additive="base">
                                        <p:cTn id="131" dur="5000"/>
                                        <p:tgtEl>
                                          <p:spTgt spid="8"/>
                                        </p:tgtEl>
                                        <p:attrNameLst>
                                          <p:attrName>ppt_y</p:attrName>
                                        </p:attrNameLst>
                                      </p:cBhvr>
                                      <p:tavLst>
                                        <p:tav tm="0">
                                          <p:val>
                                            <p:strVal val="ppt_y"/>
                                          </p:val>
                                        </p:tav>
                                        <p:tav tm="100000">
                                          <p:val>
                                            <p:strVal val="ppt_y"/>
                                          </p:val>
                                        </p:tav>
                                      </p:tavLst>
                                    </p:anim>
                                    <p:set>
                                      <p:cBhvr>
                                        <p:cTn id="132" dur="1" fill="hold">
                                          <p:stCondLst>
                                            <p:cond delay="4999"/>
                                          </p:stCondLst>
                                        </p:cTn>
                                        <p:tgtEl>
                                          <p:spTgt spid="8"/>
                                        </p:tgtEl>
                                        <p:attrNameLst>
                                          <p:attrName>style.visibility</p:attrName>
                                        </p:attrNameLst>
                                      </p:cBhvr>
                                      <p:to>
                                        <p:strVal val="hidden"/>
                                      </p:to>
                                    </p:set>
                                  </p:childTnLst>
                                </p:cTn>
                              </p:par>
                              <p:par>
                                <p:cTn id="133" presetID="2" presetClass="exit" presetSubtype="8" fill="hold" grpId="2" nodeType="withEffect">
                                  <p:stCondLst>
                                    <p:cond delay="0"/>
                                  </p:stCondLst>
                                  <p:childTnLst>
                                    <p:anim calcmode="lin" valueType="num">
                                      <p:cBhvr additive="base">
                                        <p:cTn id="134" dur="5000"/>
                                        <p:tgtEl>
                                          <p:spTgt spid="9"/>
                                        </p:tgtEl>
                                        <p:attrNameLst>
                                          <p:attrName>ppt_x</p:attrName>
                                        </p:attrNameLst>
                                      </p:cBhvr>
                                      <p:tavLst>
                                        <p:tav tm="0">
                                          <p:val>
                                            <p:strVal val="ppt_x"/>
                                          </p:val>
                                        </p:tav>
                                        <p:tav tm="100000">
                                          <p:val>
                                            <p:strVal val="0-ppt_w/2"/>
                                          </p:val>
                                        </p:tav>
                                      </p:tavLst>
                                    </p:anim>
                                    <p:anim calcmode="lin" valueType="num">
                                      <p:cBhvr additive="base">
                                        <p:cTn id="135" dur="5000"/>
                                        <p:tgtEl>
                                          <p:spTgt spid="9"/>
                                        </p:tgtEl>
                                        <p:attrNameLst>
                                          <p:attrName>ppt_y</p:attrName>
                                        </p:attrNameLst>
                                      </p:cBhvr>
                                      <p:tavLst>
                                        <p:tav tm="0">
                                          <p:val>
                                            <p:strVal val="ppt_y"/>
                                          </p:val>
                                        </p:tav>
                                        <p:tav tm="100000">
                                          <p:val>
                                            <p:strVal val="ppt_y"/>
                                          </p:val>
                                        </p:tav>
                                      </p:tavLst>
                                    </p:anim>
                                    <p:set>
                                      <p:cBhvr>
                                        <p:cTn id="136" dur="1" fill="hold">
                                          <p:stCondLst>
                                            <p:cond delay="4999"/>
                                          </p:stCondLst>
                                        </p:cTn>
                                        <p:tgtEl>
                                          <p:spTgt spid="9"/>
                                        </p:tgtEl>
                                        <p:attrNameLst>
                                          <p:attrName>style.visibility</p:attrName>
                                        </p:attrNameLst>
                                      </p:cBhvr>
                                      <p:to>
                                        <p:strVal val="hidden"/>
                                      </p:to>
                                    </p:set>
                                  </p:childTnLst>
                                </p:cTn>
                              </p:par>
                              <p:par>
                                <p:cTn id="137" presetID="2" presetClass="exit" presetSubtype="8" fill="hold" grpId="2" nodeType="withEffect">
                                  <p:stCondLst>
                                    <p:cond delay="0"/>
                                  </p:stCondLst>
                                  <p:childTnLst>
                                    <p:anim calcmode="lin" valueType="num">
                                      <p:cBhvr additive="base">
                                        <p:cTn id="138" dur="5000"/>
                                        <p:tgtEl>
                                          <p:spTgt spid="10"/>
                                        </p:tgtEl>
                                        <p:attrNameLst>
                                          <p:attrName>ppt_x</p:attrName>
                                        </p:attrNameLst>
                                      </p:cBhvr>
                                      <p:tavLst>
                                        <p:tav tm="0">
                                          <p:val>
                                            <p:strVal val="ppt_x"/>
                                          </p:val>
                                        </p:tav>
                                        <p:tav tm="100000">
                                          <p:val>
                                            <p:strVal val="0-ppt_w/2"/>
                                          </p:val>
                                        </p:tav>
                                      </p:tavLst>
                                    </p:anim>
                                    <p:anim calcmode="lin" valueType="num">
                                      <p:cBhvr additive="base">
                                        <p:cTn id="139" dur="5000"/>
                                        <p:tgtEl>
                                          <p:spTgt spid="10"/>
                                        </p:tgtEl>
                                        <p:attrNameLst>
                                          <p:attrName>ppt_y</p:attrName>
                                        </p:attrNameLst>
                                      </p:cBhvr>
                                      <p:tavLst>
                                        <p:tav tm="0">
                                          <p:val>
                                            <p:strVal val="ppt_y"/>
                                          </p:val>
                                        </p:tav>
                                        <p:tav tm="100000">
                                          <p:val>
                                            <p:strVal val="ppt_y"/>
                                          </p:val>
                                        </p:tav>
                                      </p:tavLst>
                                    </p:anim>
                                    <p:set>
                                      <p:cBhvr>
                                        <p:cTn id="140" dur="1" fill="hold">
                                          <p:stCondLst>
                                            <p:cond delay="4999"/>
                                          </p:stCondLst>
                                        </p:cTn>
                                        <p:tgtEl>
                                          <p:spTgt spid="10"/>
                                        </p:tgtEl>
                                        <p:attrNameLst>
                                          <p:attrName>style.visibility</p:attrName>
                                        </p:attrNameLst>
                                      </p:cBhvr>
                                      <p:to>
                                        <p:strVal val="hidden"/>
                                      </p:to>
                                    </p:set>
                                  </p:childTnLst>
                                </p:cTn>
                              </p:par>
                              <p:par>
                                <p:cTn id="141" presetID="2" presetClass="exit" presetSubtype="8" fill="hold" grpId="2" nodeType="withEffect">
                                  <p:stCondLst>
                                    <p:cond delay="0"/>
                                  </p:stCondLst>
                                  <p:childTnLst>
                                    <p:anim calcmode="lin" valueType="num">
                                      <p:cBhvr additive="base">
                                        <p:cTn id="142" dur="5000"/>
                                        <p:tgtEl>
                                          <p:spTgt spid="11"/>
                                        </p:tgtEl>
                                        <p:attrNameLst>
                                          <p:attrName>ppt_x</p:attrName>
                                        </p:attrNameLst>
                                      </p:cBhvr>
                                      <p:tavLst>
                                        <p:tav tm="0">
                                          <p:val>
                                            <p:strVal val="ppt_x"/>
                                          </p:val>
                                        </p:tav>
                                        <p:tav tm="100000">
                                          <p:val>
                                            <p:strVal val="0-ppt_w/2"/>
                                          </p:val>
                                        </p:tav>
                                      </p:tavLst>
                                    </p:anim>
                                    <p:anim calcmode="lin" valueType="num">
                                      <p:cBhvr additive="base">
                                        <p:cTn id="143" dur="5000"/>
                                        <p:tgtEl>
                                          <p:spTgt spid="11"/>
                                        </p:tgtEl>
                                        <p:attrNameLst>
                                          <p:attrName>ppt_y</p:attrName>
                                        </p:attrNameLst>
                                      </p:cBhvr>
                                      <p:tavLst>
                                        <p:tav tm="0">
                                          <p:val>
                                            <p:strVal val="ppt_y"/>
                                          </p:val>
                                        </p:tav>
                                        <p:tav tm="100000">
                                          <p:val>
                                            <p:strVal val="ppt_y"/>
                                          </p:val>
                                        </p:tav>
                                      </p:tavLst>
                                    </p:anim>
                                    <p:set>
                                      <p:cBhvr>
                                        <p:cTn id="144" dur="1" fill="hold">
                                          <p:stCondLst>
                                            <p:cond delay="4999"/>
                                          </p:stCondLst>
                                        </p:cTn>
                                        <p:tgtEl>
                                          <p:spTgt spid="11"/>
                                        </p:tgtEl>
                                        <p:attrNameLst>
                                          <p:attrName>style.visibility</p:attrName>
                                        </p:attrNameLst>
                                      </p:cBhvr>
                                      <p:to>
                                        <p:strVal val="hidden"/>
                                      </p:to>
                                    </p:set>
                                  </p:childTnLst>
                                </p:cTn>
                              </p:par>
                              <p:par>
                                <p:cTn id="145" presetID="2" presetClass="exit" presetSubtype="8" fill="hold" grpId="2" nodeType="withEffect">
                                  <p:stCondLst>
                                    <p:cond delay="0"/>
                                  </p:stCondLst>
                                  <p:childTnLst>
                                    <p:anim calcmode="lin" valueType="num">
                                      <p:cBhvr additive="base">
                                        <p:cTn id="146" dur="5000"/>
                                        <p:tgtEl>
                                          <p:spTgt spid="12"/>
                                        </p:tgtEl>
                                        <p:attrNameLst>
                                          <p:attrName>ppt_x</p:attrName>
                                        </p:attrNameLst>
                                      </p:cBhvr>
                                      <p:tavLst>
                                        <p:tav tm="0">
                                          <p:val>
                                            <p:strVal val="ppt_x"/>
                                          </p:val>
                                        </p:tav>
                                        <p:tav tm="100000">
                                          <p:val>
                                            <p:strVal val="0-ppt_w/2"/>
                                          </p:val>
                                        </p:tav>
                                      </p:tavLst>
                                    </p:anim>
                                    <p:anim calcmode="lin" valueType="num">
                                      <p:cBhvr additive="base">
                                        <p:cTn id="147" dur="5000"/>
                                        <p:tgtEl>
                                          <p:spTgt spid="12"/>
                                        </p:tgtEl>
                                        <p:attrNameLst>
                                          <p:attrName>ppt_y</p:attrName>
                                        </p:attrNameLst>
                                      </p:cBhvr>
                                      <p:tavLst>
                                        <p:tav tm="0">
                                          <p:val>
                                            <p:strVal val="ppt_y"/>
                                          </p:val>
                                        </p:tav>
                                        <p:tav tm="100000">
                                          <p:val>
                                            <p:strVal val="ppt_y"/>
                                          </p:val>
                                        </p:tav>
                                      </p:tavLst>
                                    </p:anim>
                                    <p:set>
                                      <p:cBhvr>
                                        <p:cTn id="148" dur="1" fill="hold">
                                          <p:stCondLst>
                                            <p:cond delay="4999"/>
                                          </p:stCondLst>
                                        </p:cTn>
                                        <p:tgtEl>
                                          <p:spTgt spid="12"/>
                                        </p:tgtEl>
                                        <p:attrNameLst>
                                          <p:attrName>style.visibility</p:attrName>
                                        </p:attrNameLst>
                                      </p:cBhvr>
                                      <p:to>
                                        <p:strVal val="hidden"/>
                                      </p:to>
                                    </p:set>
                                  </p:childTnLst>
                                </p:cTn>
                              </p:par>
                              <p:par>
                                <p:cTn id="149" presetID="2" presetClass="exit" presetSubtype="8" fill="hold" grpId="2" nodeType="withEffect">
                                  <p:stCondLst>
                                    <p:cond delay="0"/>
                                  </p:stCondLst>
                                  <p:childTnLst>
                                    <p:anim calcmode="lin" valueType="num">
                                      <p:cBhvr additive="base">
                                        <p:cTn id="150" dur="5000"/>
                                        <p:tgtEl>
                                          <p:spTgt spid="13"/>
                                        </p:tgtEl>
                                        <p:attrNameLst>
                                          <p:attrName>ppt_x</p:attrName>
                                        </p:attrNameLst>
                                      </p:cBhvr>
                                      <p:tavLst>
                                        <p:tav tm="0">
                                          <p:val>
                                            <p:strVal val="ppt_x"/>
                                          </p:val>
                                        </p:tav>
                                        <p:tav tm="100000">
                                          <p:val>
                                            <p:strVal val="0-ppt_w/2"/>
                                          </p:val>
                                        </p:tav>
                                      </p:tavLst>
                                    </p:anim>
                                    <p:anim calcmode="lin" valueType="num">
                                      <p:cBhvr additive="base">
                                        <p:cTn id="151" dur="5000"/>
                                        <p:tgtEl>
                                          <p:spTgt spid="13"/>
                                        </p:tgtEl>
                                        <p:attrNameLst>
                                          <p:attrName>ppt_y</p:attrName>
                                        </p:attrNameLst>
                                      </p:cBhvr>
                                      <p:tavLst>
                                        <p:tav tm="0">
                                          <p:val>
                                            <p:strVal val="ppt_y"/>
                                          </p:val>
                                        </p:tav>
                                        <p:tav tm="100000">
                                          <p:val>
                                            <p:strVal val="ppt_y"/>
                                          </p:val>
                                        </p:tav>
                                      </p:tavLst>
                                    </p:anim>
                                    <p:set>
                                      <p:cBhvr>
                                        <p:cTn id="152" dur="1" fill="hold">
                                          <p:stCondLst>
                                            <p:cond delay="4999"/>
                                          </p:stCondLst>
                                        </p:cTn>
                                        <p:tgtEl>
                                          <p:spTgt spid="13"/>
                                        </p:tgtEl>
                                        <p:attrNameLst>
                                          <p:attrName>style.visibility</p:attrName>
                                        </p:attrNameLst>
                                      </p:cBhvr>
                                      <p:to>
                                        <p:strVal val="hidden"/>
                                      </p:to>
                                    </p:set>
                                  </p:childTnLst>
                                </p:cTn>
                              </p:par>
                              <p:par>
                                <p:cTn id="153" presetID="2" presetClass="exit" presetSubtype="8" fill="hold" grpId="2" nodeType="withEffect">
                                  <p:stCondLst>
                                    <p:cond delay="0"/>
                                  </p:stCondLst>
                                  <p:childTnLst>
                                    <p:anim calcmode="lin" valueType="num">
                                      <p:cBhvr additive="base">
                                        <p:cTn id="154" dur="5000"/>
                                        <p:tgtEl>
                                          <p:spTgt spid="14"/>
                                        </p:tgtEl>
                                        <p:attrNameLst>
                                          <p:attrName>ppt_x</p:attrName>
                                        </p:attrNameLst>
                                      </p:cBhvr>
                                      <p:tavLst>
                                        <p:tav tm="0">
                                          <p:val>
                                            <p:strVal val="ppt_x"/>
                                          </p:val>
                                        </p:tav>
                                        <p:tav tm="100000">
                                          <p:val>
                                            <p:strVal val="0-ppt_w/2"/>
                                          </p:val>
                                        </p:tav>
                                      </p:tavLst>
                                    </p:anim>
                                    <p:anim calcmode="lin" valueType="num">
                                      <p:cBhvr additive="base">
                                        <p:cTn id="155" dur="5000"/>
                                        <p:tgtEl>
                                          <p:spTgt spid="14"/>
                                        </p:tgtEl>
                                        <p:attrNameLst>
                                          <p:attrName>ppt_y</p:attrName>
                                        </p:attrNameLst>
                                      </p:cBhvr>
                                      <p:tavLst>
                                        <p:tav tm="0">
                                          <p:val>
                                            <p:strVal val="ppt_y"/>
                                          </p:val>
                                        </p:tav>
                                        <p:tav tm="100000">
                                          <p:val>
                                            <p:strVal val="ppt_y"/>
                                          </p:val>
                                        </p:tav>
                                      </p:tavLst>
                                    </p:anim>
                                    <p:set>
                                      <p:cBhvr>
                                        <p:cTn id="156" dur="1" fill="hold">
                                          <p:stCondLst>
                                            <p:cond delay="4999"/>
                                          </p:stCondLst>
                                        </p:cTn>
                                        <p:tgtEl>
                                          <p:spTgt spid="14"/>
                                        </p:tgtEl>
                                        <p:attrNameLst>
                                          <p:attrName>style.visibility</p:attrName>
                                        </p:attrNameLst>
                                      </p:cBhvr>
                                      <p:to>
                                        <p:strVal val="hidden"/>
                                      </p:to>
                                    </p:set>
                                  </p:childTnLst>
                                </p:cTn>
                              </p:par>
                              <p:par>
                                <p:cTn id="157" presetID="2" presetClass="exit" presetSubtype="8" fill="hold" grpId="2" nodeType="withEffect">
                                  <p:stCondLst>
                                    <p:cond delay="0"/>
                                  </p:stCondLst>
                                  <p:childTnLst>
                                    <p:anim calcmode="lin" valueType="num">
                                      <p:cBhvr additive="base">
                                        <p:cTn id="158" dur="5000"/>
                                        <p:tgtEl>
                                          <p:spTgt spid="15"/>
                                        </p:tgtEl>
                                        <p:attrNameLst>
                                          <p:attrName>ppt_x</p:attrName>
                                        </p:attrNameLst>
                                      </p:cBhvr>
                                      <p:tavLst>
                                        <p:tav tm="0">
                                          <p:val>
                                            <p:strVal val="ppt_x"/>
                                          </p:val>
                                        </p:tav>
                                        <p:tav tm="100000">
                                          <p:val>
                                            <p:strVal val="0-ppt_w/2"/>
                                          </p:val>
                                        </p:tav>
                                      </p:tavLst>
                                    </p:anim>
                                    <p:anim calcmode="lin" valueType="num">
                                      <p:cBhvr additive="base">
                                        <p:cTn id="159" dur="5000"/>
                                        <p:tgtEl>
                                          <p:spTgt spid="15"/>
                                        </p:tgtEl>
                                        <p:attrNameLst>
                                          <p:attrName>ppt_y</p:attrName>
                                        </p:attrNameLst>
                                      </p:cBhvr>
                                      <p:tavLst>
                                        <p:tav tm="0">
                                          <p:val>
                                            <p:strVal val="ppt_y"/>
                                          </p:val>
                                        </p:tav>
                                        <p:tav tm="100000">
                                          <p:val>
                                            <p:strVal val="ppt_y"/>
                                          </p:val>
                                        </p:tav>
                                      </p:tavLst>
                                    </p:anim>
                                    <p:set>
                                      <p:cBhvr>
                                        <p:cTn id="160" dur="1" fill="hold">
                                          <p:stCondLst>
                                            <p:cond delay="4999"/>
                                          </p:stCondLst>
                                        </p:cTn>
                                        <p:tgtEl>
                                          <p:spTgt spid="15"/>
                                        </p:tgtEl>
                                        <p:attrNameLst>
                                          <p:attrName>style.visibility</p:attrName>
                                        </p:attrNameLst>
                                      </p:cBhvr>
                                      <p:to>
                                        <p:strVal val="hidden"/>
                                      </p:to>
                                    </p:set>
                                  </p:childTnLst>
                                </p:cTn>
                              </p:par>
                              <p:par>
                                <p:cTn id="161" presetID="2" presetClass="exit" presetSubtype="8" fill="hold" grpId="2" nodeType="withEffect">
                                  <p:stCondLst>
                                    <p:cond delay="0"/>
                                  </p:stCondLst>
                                  <p:childTnLst>
                                    <p:anim calcmode="lin" valueType="num">
                                      <p:cBhvr additive="base">
                                        <p:cTn id="162" dur="5000"/>
                                        <p:tgtEl>
                                          <p:spTgt spid="16"/>
                                        </p:tgtEl>
                                        <p:attrNameLst>
                                          <p:attrName>ppt_x</p:attrName>
                                        </p:attrNameLst>
                                      </p:cBhvr>
                                      <p:tavLst>
                                        <p:tav tm="0">
                                          <p:val>
                                            <p:strVal val="ppt_x"/>
                                          </p:val>
                                        </p:tav>
                                        <p:tav tm="100000">
                                          <p:val>
                                            <p:strVal val="0-ppt_w/2"/>
                                          </p:val>
                                        </p:tav>
                                      </p:tavLst>
                                    </p:anim>
                                    <p:anim calcmode="lin" valueType="num">
                                      <p:cBhvr additive="base">
                                        <p:cTn id="163" dur="5000"/>
                                        <p:tgtEl>
                                          <p:spTgt spid="16"/>
                                        </p:tgtEl>
                                        <p:attrNameLst>
                                          <p:attrName>ppt_y</p:attrName>
                                        </p:attrNameLst>
                                      </p:cBhvr>
                                      <p:tavLst>
                                        <p:tav tm="0">
                                          <p:val>
                                            <p:strVal val="ppt_y"/>
                                          </p:val>
                                        </p:tav>
                                        <p:tav tm="100000">
                                          <p:val>
                                            <p:strVal val="ppt_y"/>
                                          </p:val>
                                        </p:tav>
                                      </p:tavLst>
                                    </p:anim>
                                    <p:set>
                                      <p:cBhvr>
                                        <p:cTn id="164" dur="1" fill="hold">
                                          <p:stCondLst>
                                            <p:cond delay="4999"/>
                                          </p:stCondLst>
                                        </p:cTn>
                                        <p:tgtEl>
                                          <p:spTgt spid="16"/>
                                        </p:tgtEl>
                                        <p:attrNameLst>
                                          <p:attrName>style.visibility</p:attrName>
                                        </p:attrNameLst>
                                      </p:cBhvr>
                                      <p:to>
                                        <p:strVal val="hidden"/>
                                      </p:to>
                                    </p:set>
                                  </p:childTnLst>
                                </p:cTn>
                              </p:par>
                              <p:par>
                                <p:cTn id="165" presetID="2" presetClass="exit" presetSubtype="8" fill="hold" grpId="2" nodeType="withEffect">
                                  <p:stCondLst>
                                    <p:cond delay="0"/>
                                  </p:stCondLst>
                                  <p:childTnLst>
                                    <p:anim calcmode="lin" valueType="num">
                                      <p:cBhvr additive="base">
                                        <p:cTn id="166" dur="5000"/>
                                        <p:tgtEl>
                                          <p:spTgt spid="17"/>
                                        </p:tgtEl>
                                        <p:attrNameLst>
                                          <p:attrName>ppt_x</p:attrName>
                                        </p:attrNameLst>
                                      </p:cBhvr>
                                      <p:tavLst>
                                        <p:tav tm="0">
                                          <p:val>
                                            <p:strVal val="ppt_x"/>
                                          </p:val>
                                        </p:tav>
                                        <p:tav tm="100000">
                                          <p:val>
                                            <p:strVal val="0-ppt_w/2"/>
                                          </p:val>
                                        </p:tav>
                                      </p:tavLst>
                                    </p:anim>
                                    <p:anim calcmode="lin" valueType="num">
                                      <p:cBhvr additive="base">
                                        <p:cTn id="167" dur="5000"/>
                                        <p:tgtEl>
                                          <p:spTgt spid="17"/>
                                        </p:tgtEl>
                                        <p:attrNameLst>
                                          <p:attrName>ppt_y</p:attrName>
                                        </p:attrNameLst>
                                      </p:cBhvr>
                                      <p:tavLst>
                                        <p:tav tm="0">
                                          <p:val>
                                            <p:strVal val="ppt_y"/>
                                          </p:val>
                                        </p:tav>
                                        <p:tav tm="100000">
                                          <p:val>
                                            <p:strVal val="ppt_y"/>
                                          </p:val>
                                        </p:tav>
                                      </p:tavLst>
                                    </p:anim>
                                    <p:set>
                                      <p:cBhvr>
                                        <p:cTn id="168" dur="1" fill="hold">
                                          <p:stCondLst>
                                            <p:cond delay="4999"/>
                                          </p:stCondLst>
                                        </p:cTn>
                                        <p:tgtEl>
                                          <p:spTgt spid="17"/>
                                        </p:tgtEl>
                                        <p:attrNameLst>
                                          <p:attrName>style.visibility</p:attrName>
                                        </p:attrNameLst>
                                      </p:cBhvr>
                                      <p:to>
                                        <p:strVal val="hidden"/>
                                      </p:to>
                                    </p:set>
                                  </p:childTnLst>
                                </p:cTn>
                              </p:par>
                              <p:par>
                                <p:cTn id="169" presetID="2" presetClass="exit" presetSubtype="8" fill="hold" grpId="2" nodeType="withEffect">
                                  <p:stCondLst>
                                    <p:cond delay="0"/>
                                  </p:stCondLst>
                                  <p:childTnLst>
                                    <p:anim calcmode="lin" valueType="num">
                                      <p:cBhvr additive="base">
                                        <p:cTn id="170" dur="5000"/>
                                        <p:tgtEl>
                                          <p:spTgt spid="18"/>
                                        </p:tgtEl>
                                        <p:attrNameLst>
                                          <p:attrName>ppt_x</p:attrName>
                                        </p:attrNameLst>
                                      </p:cBhvr>
                                      <p:tavLst>
                                        <p:tav tm="0">
                                          <p:val>
                                            <p:strVal val="ppt_x"/>
                                          </p:val>
                                        </p:tav>
                                        <p:tav tm="100000">
                                          <p:val>
                                            <p:strVal val="0-ppt_w/2"/>
                                          </p:val>
                                        </p:tav>
                                      </p:tavLst>
                                    </p:anim>
                                    <p:anim calcmode="lin" valueType="num">
                                      <p:cBhvr additive="base">
                                        <p:cTn id="171" dur="5000"/>
                                        <p:tgtEl>
                                          <p:spTgt spid="18"/>
                                        </p:tgtEl>
                                        <p:attrNameLst>
                                          <p:attrName>ppt_y</p:attrName>
                                        </p:attrNameLst>
                                      </p:cBhvr>
                                      <p:tavLst>
                                        <p:tav tm="0">
                                          <p:val>
                                            <p:strVal val="ppt_y"/>
                                          </p:val>
                                        </p:tav>
                                        <p:tav tm="100000">
                                          <p:val>
                                            <p:strVal val="ppt_y"/>
                                          </p:val>
                                        </p:tav>
                                      </p:tavLst>
                                    </p:anim>
                                    <p:set>
                                      <p:cBhvr>
                                        <p:cTn id="172" dur="1" fill="hold">
                                          <p:stCondLst>
                                            <p:cond delay="4999"/>
                                          </p:stCondLst>
                                        </p:cTn>
                                        <p:tgtEl>
                                          <p:spTgt spid="18"/>
                                        </p:tgtEl>
                                        <p:attrNameLst>
                                          <p:attrName>style.visibility</p:attrName>
                                        </p:attrNameLst>
                                      </p:cBhvr>
                                      <p:to>
                                        <p:strVal val="hidden"/>
                                      </p:to>
                                    </p:set>
                                  </p:childTnLst>
                                </p:cTn>
                              </p:par>
                              <p:par>
                                <p:cTn id="173" presetID="2" presetClass="exit" presetSubtype="8" fill="hold" grpId="2" nodeType="withEffect">
                                  <p:stCondLst>
                                    <p:cond delay="0"/>
                                  </p:stCondLst>
                                  <p:childTnLst>
                                    <p:anim calcmode="lin" valueType="num">
                                      <p:cBhvr additive="base">
                                        <p:cTn id="174" dur="5000"/>
                                        <p:tgtEl>
                                          <p:spTgt spid="19"/>
                                        </p:tgtEl>
                                        <p:attrNameLst>
                                          <p:attrName>ppt_x</p:attrName>
                                        </p:attrNameLst>
                                      </p:cBhvr>
                                      <p:tavLst>
                                        <p:tav tm="0">
                                          <p:val>
                                            <p:strVal val="ppt_x"/>
                                          </p:val>
                                        </p:tav>
                                        <p:tav tm="100000">
                                          <p:val>
                                            <p:strVal val="0-ppt_w/2"/>
                                          </p:val>
                                        </p:tav>
                                      </p:tavLst>
                                    </p:anim>
                                    <p:anim calcmode="lin" valueType="num">
                                      <p:cBhvr additive="base">
                                        <p:cTn id="175" dur="5000"/>
                                        <p:tgtEl>
                                          <p:spTgt spid="19"/>
                                        </p:tgtEl>
                                        <p:attrNameLst>
                                          <p:attrName>ppt_y</p:attrName>
                                        </p:attrNameLst>
                                      </p:cBhvr>
                                      <p:tavLst>
                                        <p:tav tm="0">
                                          <p:val>
                                            <p:strVal val="ppt_y"/>
                                          </p:val>
                                        </p:tav>
                                        <p:tav tm="100000">
                                          <p:val>
                                            <p:strVal val="ppt_y"/>
                                          </p:val>
                                        </p:tav>
                                      </p:tavLst>
                                    </p:anim>
                                    <p:set>
                                      <p:cBhvr>
                                        <p:cTn id="176" dur="1" fill="hold">
                                          <p:stCondLst>
                                            <p:cond delay="4999"/>
                                          </p:stCondLst>
                                        </p:cTn>
                                        <p:tgtEl>
                                          <p:spTgt spid="19"/>
                                        </p:tgtEl>
                                        <p:attrNameLst>
                                          <p:attrName>style.visibility</p:attrName>
                                        </p:attrNameLst>
                                      </p:cBhvr>
                                      <p:to>
                                        <p:strVal val="hidden"/>
                                      </p:to>
                                    </p:set>
                                  </p:childTnLst>
                                </p:cTn>
                              </p:par>
                              <p:par>
                                <p:cTn id="177" presetID="2" presetClass="exit" presetSubtype="8" fill="hold" grpId="2" nodeType="withEffect">
                                  <p:stCondLst>
                                    <p:cond delay="0"/>
                                  </p:stCondLst>
                                  <p:childTnLst>
                                    <p:anim calcmode="lin" valueType="num">
                                      <p:cBhvr additive="base">
                                        <p:cTn id="178" dur="5000"/>
                                        <p:tgtEl>
                                          <p:spTgt spid="20"/>
                                        </p:tgtEl>
                                        <p:attrNameLst>
                                          <p:attrName>ppt_x</p:attrName>
                                        </p:attrNameLst>
                                      </p:cBhvr>
                                      <p:tavLst>
                                        <p:tav tm="0">
                                          <p:val>
                                            <p:strVal val="ppt_x"/>
                                          </p:val>
                                        </p:tav>
                                        <p:tav tm="100000">
                                          <p:val>
                                            <p:strVal val="0-ppt_w/2"/>
                                          </p:val>
                                        </p:tav>
                                      </p:tavLst>
                                    </p:anim>
                                    <p:anim calcmode="lin" valueType="num">
                                      <p:cBhvr additive="base">
                                        <p:cTn id="179" dur="5000"/>
                                        <p:tgtEl>
                                          <p:spTgt spid="20"/>
                                        </p:tgtEl>
                                        <p:attrNameLst>
                                          <p:attrName>ppt_y</p:attrName>
                                        </p:attrNameLst>
                                      </p:cBhvr>
                                      <p:tavLst>
                                        <p:tav tm="0">
                                          <p:val>
                                            <p:strVal val="ppt_y"/>
                                          </p:val>
                                        </p:tav>
                                        <p:tav tm="100000">
                                          <p:val>
                                            <p:strVal val="ppt_y"/>
                                          </p:val>
                                        </p:tav>
                                      </p:tavLst>
                                    </p:anim>
                                    <p:set>
                                      <p:cBhvr>
                                        <p:cTn id="180" dur="1" fill="hold">
                                          <p:stCondLst>
                                            <p:cond delay="4999"/>
                                          </p:stCondLst>
                                        </p:cTn>
                                        <p:tgtEl>
                                          <p:spTgt spid="20"/>
                                        </p:tgtEl>
                                        <p:attrNameLst>
                                          <p:attrName>style.visibility</p:attrName>
                                        </p:attrNameLst>
                                      </p:cBhvr>
                                      <p:to>
                                        <p:strVal val="hidden"/>
                                      </p:to>
                                    </p:set>
                                  </p:childTnLst>
                                </p:cTn>
                              </p:par>
                              <p:par>
                                <p:cTn id="181" presetID="2" presetClass="exit" presetSubtype="8" fill="hold" grpId="2" nodeType="withEffect">
                                  <p:stCondLst>
                                    <p:cond delay="0"/>
                                  </p:stCondLst>
                                  <p:childTnLst>
                                    <p:anim calcmode="lin" valueType="num">
                                      <p:cBhvr additive="base">
                                        <p:cTn id="182" dur="5000"/>
                                        <p:tgtEl>
                                          <p:spTgt spid="21"/>
                                        </p:tgtEl>
                                        <p:attrNameLst>
                                          <p:attrName>ppt_x</p:attrName>
                                        </p:attrNameLst>
                                      </p:cBhvr>
                                      <p:tavLst>
                                        <p:tav tm="0">
                                          <p:val>
                                            <p:strVal val="ppt_x"/>
                                          </p:val>
                                        </p:tav>
                                        <p:tav tm="100000">
                                          <p:val>
                                            <p:strVal val="0-ppt_w/2"/>
                                          </p:val>
                                        </p:tav>
                                      </p:tavLst>
                                    </p:anim>
                                    <p:anim calcmode="lin" valueType="num">
                                      <p:cBhvr additive="base">
                                        <p:cTn id="183" dur="5000"/>
                                        <p:tgtEl>
                                          <p:spTgt spid="21"/>
                                        </p:tgtEl>
                                        <p:attrNameLst>
                                          <p:attrName>ppt_y</p:attrName>
                                        </p:attrNameLst>
                                      </p:cBhvr>
                                      <p:tavLst>
                                        <p:tav tm="0">
                                          <p:val>
                                            <p:strVal val="ppt_y"/>
                                          </p:val>
                                        </p:tav>
                                        <p:tav tm="100000">
                                          <p:val>
                                            <p:strVal val="ppt_y"/>
                                          </p:val>
                                        </p:tav>
                                      </p:tavLst>
                                    </p:anim>
                                    <p:set>
                                      <p:cBhvr>
                                        <p:cTn id="184" dur="1" fill="hold">
                                          <p:stCondLst>
                                            <p:cond delay="4999"/>
                                          </p:stCondLst>
                                        </p:cTn>
                                        <p:tgtEl>
                                          <p:spTgt spid="21"/>
                                        </p:tgtEl>
                                        <p:attrNameLst>
                                          <p:attrName>style.visibility</p:attrName>
                                        </p:attrNameLst>
                                      </p:cBhvr>
                                      <p:to>
                                        <p:strVal val="hidden"/>
                                      </p:to>
                                    </p:set>
                                  </p:childTnLst>
                                </p:cTn>
                              </p:par>
                              <p:par>
                                <p:cTn id="185" presetID="2" presetClass="exit" presetSubtype="8" fill="hold" grpId="2" nodeType="withEffect">
                                  <p:stCondLst>
                                    <p:cond delay="0"/>
                                  </p:stCondLst>
                                  <p:childTnLst>
                                    <p:anim calcmode="lin" valueType="num">
                                      <p:cBhvr additive="base">
                                        <p:cTn id="186" dur="5000"/>
                                        <p:tgtEl>
                                          <p:spTgt spid="22"/>
                                        </p:tgtEl>
                                        <p:attrNameLst>
                                          <p:attrName>ppt_x</p:attrName>
                                        </p:attrNameLst>
                                      </p:cBhvr>
                                      <p:tavLst>
                                        <p:tav tm="0">
                                          <p:val>
                                            <p:strVal val="ppt_x"/>
                                          </p:val>
                                        </p:tav>
                                        <p:tav tm="100000">
                                          <p:val>
                                            <p:strVal val="0-ppt_w/2"/>
                                          </p:val>
                                        </p:tav>
                                      </p:tavLst>
                                    </p:anim>
                                    <p:anim calcmode="lin" valueType="num">
                                      <p:cBhvr additive="base">
                                        <p:cTn id="187" dur="5000"/>
                                        <p:tgtEl>
                                          <p:spTgt spid="22"/>
                                        </p:tgtEl>
                                        <p:attrNameLst>
                                          <p:attrName>ppt_y</p:attrName>
                                        </p:attrNameLst>
                                      </p:cBhvr>
                                      <p:tavLst>
                                        <p:tav tm="0">
                                          <p:val>
                                            <p:strVal val="ppt_y"/>
                                          </p:val>
                                        </p:tav>
                                        <p:tav tm="100000">
                                          <p:val>
                                            <p:strVal val="ppt_y"/>
                                          </p:val>
                                        </p:tav>
                                      </p:tavLst>
                                    </p:anim>
                                    <p:set>
                                      <p:cBhvr>
                                        <p:cTn id="188" dur="1" fill="hold">
                                          <p:stCondLst>
                                            <p:cond delay="4999"/>
                                          </p:stCondLst>
                                        </p:cTn>
                                        <p:tgtEl>
                                          <p:spTgt spid="22"/>
                                        </p:tgtEl>
                                        <p:attrNameLst>
                                          <p:attrName>style.visibility</p:attrName>
                                        </p:attrNameLst>
                                      </p:cBhvr>
                                      <p:to>
                                        <p:strVal val="hidden"/>
                                      </p:to>
                                    </p:set>
                                  </p:childTnLst>
                                </p:cTn>
                              </p:par>
                              <p:par>
                                <p:cTn id="189" presetID="8" presetClass="emph" presetSubtype="0" fill="hold" grpId="3" nodeType="withEffect">
                                  <p:stCondLst>
                                    <p:cond delay="0"/>
                                  </p:stCondLst>
                                  <p:childTnLst>
                                    <p:animRot by="21600000">
                                      <p:cBhvr>
                                        <p:cTn id="190" dur="5000" fill="hold"/>
                                        <p:tgtEl>
                                          <p:spTgt spid="5"/>
                                        </p:tgtEl>
                                        <p:attrNameLst>
                                          <p:attrName>r</p:attrName>
                                        </p:attrNameLst>
                                      </p:cBhvr>
                                    </p:animRot>
                                  </p:childTnLst>
                                </p:cTn>
                              </p:par>
                              <p:par>
                                <p:cTn id="191" presetID="8" presetClass="emph" presetSubtype="0" fill="hold" grpId="3" nodeType="withEffect">
                                  <p:stCondLst>
                                    <p:cond delay="0"/>
                                  </p:stCondLst>
                                  <p:childTnLst>
                                    <p:animRot by="-21600000">
                                      <p:cBhvr>
                                        <p:cTn id="192" dur="5000" fill="hold"/>
                                        <p:tgtEl>
                                          <p:spTgt spid="6"/>
                                        </p:tgtEl>
                                        <p:attrNameLst>
                                          <p:attrName>r</p:attrName>
                                        </p:attrNameLst>
                                      </p:cBhvr>
                                    </p:animRot>
                                  </p:childTnLst>
                                </p:cTn>
                              </p:par>
                              <p:par>
                                <p:cTn id="193" presetID="8" presetClass="emph" presetSubtype="0" fill="hold" grpId="3" nodeType="withEffect">
                                  <p:stCondLst>
                                    <p:cond delay="0"/>
                                  </p:stCondLst>
                                  <p:childTnLst>
                                    <p:animRot by="21600000">
                                      <p:cBhvr>
                                        <p:cTn id="194" dur="5000" fill="hold"/>
                                        <p:tgtEl>
                                          <p:spTgt spid="7"/>
                                        </p:tgtEl>
                                        <p:attrNameLst>
                                          <p:attrName>r</p:attrName>
                                        </p:attrNameLst>
                                      </p:cBhvr>
                                    </p:animRot>
                                  </p:childTnLst>
                                </p:cTn>
                              </p:par>
                              <p:par>
                                <p:cTn id="195" presetID="8" presetClass="emph" presetSubtype="0" fill="hold" grpId="3" nodeType="withEffect">
                                  <p:stCondLst>
                                    <p:cond delay="0"/>
                                  </p:stCondLst>
                                  <p:childTnLst>
                                    <p:animRot by="-21600000">
                                      <p:cBhvr>
                                        <p:cTn id="196" dur="5000" fill="hold"/>
                                        <p:tgtEl>
                                          <p:spTgt spid="8"/>
                                        </p:tgtEl>
                                        <p:attrNameLst>
                                          <p:attrName>r</p:attrName>
                                        </p:attrNameLst>
                                      </p:cBhvr>
                                    </p:animRot>
                                  </p:childTnLst>
                                </p:cTn>
                              </p:par>
                              <p:par>
                                <p:cTn id="197" presetID="8" presetClass="emph" presetSubtype="0" fill="hold" grpId="3" nodeType="withEffect">
                                  <p:stCondLst>
                                    <p:cond delay="0"/>
                                  </p:stCondLst>
                                  <p:childTnLst>
                                    <p:animRot by="21600000">
                                      <p:cBhvr>
                                        <p:cTn id="198" dur="5000" fill="hold"/>
                                        <p:tgtEl>
                                          <p:spTgt spid="9"/>
                                        </p:tgtEl>
                                        <p:attrNameLst>
                                          <p:attrName>r</p:attrName>
                                        </p:attrNameLst>
                                      </p:cBhvr>
                                    </p:animRot>
                                  </p:childTnLst>
                                </p:cTn>
                              </p:par>
                              <p:par>
                                <p:cTn id="199" presetID="8" presetClass="emph" presetSubtype="0" fill="hold" grpId="3" nodeType="withEffect">
                                  <p:stCondLst>
                                    <p:cond delay="0"/>
                                  </p:stCondLst>
                                  <p:childTnLst>
                                    <p:animRot by="-21600000">
                                      <p:cBhvr>
                                        <p:cTn id="200" dur="5000" fill="hold"/>
                                        <p:tgtEl>
                                          <p:spTgt spid="10"/>
                                        </p:tgtEl>
                                        <p:attrNameLst>
                                          <p:attrName>r</p:attrName>
                                        </p:attrNameLst>
                                      </p:cBhvr>
                                    </p:animRot>
                                  </p:childTnLst>
                                </p:cTn>
                              </p:par>
                              <p:par>
                                <p:cTn id="201" presetID="8" presetClass="emph" presetSubtype="0" fill="hold" grpId="3" nodeType="withEffect">
                                  <p:stCondLst>
                                    <p:cond delay="0"/>
                                  </p:stCondLst>
                                  <p:childTnLst>
                                    <p:animRot by="21600000">
                                      <p:cBhvr>
                                        <p:cTn id="202" dur="5000" fill="hold"/>
                                        <p:tgtEl>
                                          <p:spTgt spid="11"/>
                                        </p:tgtEl>
                                        <p:attrNameLst>
                                          <p:attrName>r</p:attrName>
                                        </p:attrNameLst>
                                      </p:cBhvr>
                                    </p:animRot>
                                  </p:childTnLst>
                                </p:cTn>
                              </p:par>
                              <p:par>
                                <p:cTn id="203" presetID="8" presetClass="emph" presetSubtype="0" fill="hold" grpId="3" nodeType="withEffect">
                                  <p:stCondLst>
                                    <p:cond delay="0"/>
                                  </p:stCondLst>
                                  <p:childTnLst>
                                    <p:animRot by="-21600000">
                                      <p:cBhvr>
                                        <p:cTn id="204" dur="5000" fill="hold"/>
                                        <p:tgtEl>
                                          <p:spTgt spid="12"/>
                                        </p:tgtEl>
                                        <p:attrNameLst>
                                          <p:attrName>r</p:attrName>
                                        </p:attrNameLst>
                                      </p:cBhvr>
                                    </p:animRot>
                                  </p:childTnLst>
                                </p:cTn>
                              </p:par>
                              <p:par>
                                <p:cTn id="205" presetID="8" presetClass="emph" presetSubtype="0" fill="hold" grpId="3" nodeType="withEffect">
                                  <p:stCondLst>
                                    <p:cond delay="0"/>
                                  </p:stCondLst>
                                  <p:childTnLst>
                                    <p:animRot by="21600000">
                                      <p:cBhvr>
                                        <p:cTn id="206" dur="5000" fill="hold"/>
                                        <p:tgtEl>
                                          <p:spTgt spid="13"/>
                                        </p:tgtEl>
                                        <p:attrNameLst>
                                          <p:attrName>r</p:attrName>
                                        </p:attrNameLst>
                                      </p:cBhvr>
                                    </p:animRot>
                                  </p:childTnLst>
                                </p:cTn>
                              </p:par>
                              <p:par>
                                <p:cTn id="207" presetID="8" presetClass="emph" presetSubtype="0" fill="hold" grpId="3" nodeType="withEffect">
                                  <p:stCondLst>
                                    <p:cond delay="0"/>
                                  </p:stCondLst>
                                  <p:childTnLst>
                                    <p:animRot by="-21600000">
                                      <p:cBhvr>
                                        <p:cTn id="208" dur="5000" fill="hold"/>
                                        <p:tgtEl>
                                          <p:spTgt spid="14"/>
                                        </p:tgtEl>
                                        <p:attrNameLst>
                                          <p:attrName>r</p:attrName>
                                        </p:attrNameLst>
                                      </p:cBhvr>
                                    </p:animRot>
                                  </p:childTnLst>
                                </p:cTn>
                              </p:par>
                              <p:par>
                                <p:cTn id="209" presetID="8" presetClass="emph" presetSubtype="0" fill="hold" grpId="3" nodeType="withEffect">
                                  <p:stCondLst>
                                    <p:cond delay="0"/>
                                  </p:stCondLst>
                                  <p:childTnLst>
                                    <p:animRot by="21600000">
                                      <p:cBhvr>
                                        <p:cTn id="210" dur="5000" fill="hold"/>
                                        <p:tgtEl>
                                          <p:spTgt spid="15"/>
                                        </p:tgtEl>
                                        <p:attrNameLst>
                                          <p:attrName>r</p:attrName>
                                        </p:attrNameLst>
                                      </p:cBhvr>
                                    </p:animRot>
                                  </p:childTnLst>
                                </p:cTn>
                              </p:par>
                              <p:par>
                                <p:cTn id="211" presetID="8" presetClass="emph" presetSubtype="0" fill="hold" grpId="3" nodeType="withEffect">
                                  <p:stCondLst>
                                    <p:cond delay="0"/>
                                  </p:stCondLst>
                                  <p:childTnLst>
                                    <p:animRot by="-21600000">
                                      <p:cBhvr>
                                        <p:cTn id="212" dur="5000" fill="hold"/>
                                        <p:tgtEl>
                                          <p:spTgt spid="16"/>
                                        </p:tgtEl>
                                        <p:attrNameLst>
                                          <p:attrName>r</p:attrName>
                                        </p:attrNameLst>
                                      </p:cBhvr>
                                    </p:animRot>
                                  </p:childTnLst>
                                </p:cTn>
                              </p:par>
                              <p:par>
                                <p:cTn id="213" presetID="8" presetClass="emph" presetSubtype="0" fill="hold" grpId="3" nodeType="withEffect">
                                  <p:stCondLst>
                                    <p:cond delay="0"/>
                                  </p:stCondLst>
                                  <p:childTnLst>
                                    <p:animRot by="21600000">
                                      <p:cBhvr>
                                        <p:cTn id="214" dur="5000" fill="hold"/>
                                        <p:tgtEl>
                                          <p:spTgt spid="17"/>
                                        </p:tgtEl>
                                        <p:attrNameLst>
                                          <p:attrName>r</p:attrName>
                                        </p:attrNameLst>
                                      </p:cBhvr>
                                    </p:animRot>
                                  </p:childTnLst>
                                </p:cTn>
                              </p:par>
                              <p:par>
                                <p:cTn id="215" presetID="8" presetClass="emph" presetSubtype="0" fill="hold" grpId="3" nodeType="withEffect">
                                  <p:stCondLst>
                                    <p:cond delay="0"/>
                                  </p:stCondLst>
                                  <p:childTnLst>
                                    <p:animRot by="-21600000">
                                      <p:cBhvr>
                                        <p:cTn id="216" dur="5000" fill="hold"/>
                                        <p:tgtEl>
                                          <p:spTgt spid="18"/>
                                        </p:tgtEl>
                                        <p:attrNameLst>
                                          <p:attrName>r</p:attrName>
                                        </p:attrNameLst>
                                      </p:cBhvr>
                                    </p:animRot>
                                  </p:childTnLst>
                                </p:cTn>
                              </p:par>
                              <p:par>
                                <p:cTn id="217" presetID="8" presetClass="emph" presetSubtype="0" fill="hold" grpId="3" nodeType="withEffect">
                                  <p:stCondLst>
                                    <p:cond delay="0"/>
                                  </p:stCondLst>
                                  <p:childTnLst>
                                    <p:animRot by="21600000">
                                      <p:cBhvr>
                                        <p:cTn id="218" dur="5000" fill="hold"/>
                                        <p:tgtEl>
                                          <p:spTgt spid="19"/>
                                        </p:tgtEl>
                                        <p:attrNameLst>
                                          <p:attrName>r</p:attrName>
                                        </p:attrNameLst>
                                      </p:cBhvr>
                                    </p:animRot>
                                  </p:childTnLst>
                                </p:cTn>
                              </p:par>
                              <p:par>
                                <p:cTn id="219" presetID="8" presetClass="emph" presetSubtype="0" fill="hold" grpId="3" nodeType="withEffect">
                                  <p:stCondLst>
                                    <p:cond delay="0"/>
                                  </p:stCondLst>
                                  <p:childTnLst>
                                    <p:animRot by="-21600000">
                                      <p:cBhvr>
                                        <p:cTn id="220" dur="5000" fill="hold"/>
                                        <p:tgtEl>
                                          <p:spTgt spid="20"/>
                                        </p:tgtEl>
                                        <p:attrNameLst>
                                          <p:attrName>r</p:attrName>
                                        </p:attrNameLst>
                                      </p:cBhvr>
                                    </p:animRot>
                                  </p:childTnLst>
                                </p:cTn>
                              </p:par>
                              <p:par>
                                <p:cTn id="221" presetID="8" presetClass="emph" presetSubtype="0" fill="hold" grpId="3" nodeType="withEffect">
                                  <p:stCondLst>
                                    <p:cond delay="0"/>
                                  </p:stCondLst>
                                  <p:childTnLst>
                                    <p:animRot by="21600000">
                                      <p:cBhvr>
                                        <p:cTn id="222" dur="5000" fill="hold"/>
                                        <p:tgtEl>
                                          <p:spTgt spid="21"/>
                                        </p:tgtEl>
                                        <p:attrNameLst>
                                          <p:attrName>r</p:attrName>
                                        </p:attrNameLst>
                                      </p:cBhvr>
                                    </p:animRot>
                                  </p:childTnLst>
                                </p:cTn>
                              </p:par>
                              <p:par>
                                <p:cTn id="223" presetID="8" presetClass="emph" presetSubtype="0" fill="hold" grpId="3" nodeType="withEffect">
                                  <p:stCondLst>
                                    <p:cond delay="0"/>
                                  </p:stCondLst>
                                  <p:childTnLst>
                                    <p:animRot by="-21600000">
                                      <p:cBhvr>
                                        <p:cTn id="224" dur="5000" fill="hold"/>
                                        <p:tgtEl>
                                          <p:spTgt spid="22"/>
                                        </p:tgtEl>
                                        <p:attrNameLst>
                                          <p:attrName>r</p:attrName>
                                        </p:attrNameLst>
                                      </p:cBhvr>
                                    </p:animRot>
                                  </p:childTnLst>
                                </p:cTn>
                              </p:par>
                              <p:par>
                                <p:cTn id="225" presetID="17" presetClass="entr" presetSubtype="2" fill="hold" nodeType="withEffect">
                                  <p:stCondLst>
                                    <p:cond delay="0"/>
                                  </p:stCondLst>
                                  <p:childTnLst>
                                    <p:set>
                                      <p:cBhvr>
                                        <p:cTn id="226" dur="1" fill="hold">
                                          <p:stCondLst>
                                            <p:cond delay="0"/>
                                          </p:stCondLst>
                                        </p:cTn>
                                        <p:tgtEl>
                                          <p:spTgt spid="4"/>
                                        </p:tgtEl>
                                        <p:attrNameLst>
                                          <p:attrName>style.visibility</p:attrName>
                                        </p:attrNameLst>
                                      </p:cBhvr>
                                      <p:to>
                                        <p:strVal val="visible"/>
                                      </p:to>
                                    </p:set>
                                    <p:anim calcmode="lin" valueType="num">
                                      <p:cBhvr>
                                        <p:cTn id="227" dur="5000" fill="hold"/>
                                        <p:tgtEl>
                                          <p:spTgt spid="4"/>
                                        </p:tgtEl>
                                        <p:attrNameLst>
                                          <p:attrName>ppt_x</p:attrName>
                                        </p:attrNameLst>
                                      </p:cBhvr>
                                      <p:tavLst>
                                        <p:tav tm="0">
                                          <p:val>
                                            <p:strVal val="#ppt_x+#ppt_w/2"/>
                                          </p:val>
                                        </p:tav>
                                        <p:tav tm="100000">
                                          <p:val>
                                            <p:strVal val="#ppt_x"/>
                                          </p:val>
                                        </p:tav>
                                      </p:tavLst>
                                    </p:anim>
                                    <p:anim calcmode="lin" valueType="num">
                                      <p:cBhvr>
                                        <p:cTn id="228" dur="5000" fill="hold"/>
                                        <p:tgtEl>
                                          <p:spTgt spid="4"/>
                                        </p:tgtEl>
                                        <p:attrNameLst>
                                          <p:attrName>ppt_y</p:attrName>
                                        </p:attrNameLst>
                                      </p:cBhvr>
                                      <p:tavLst>
                                        <p:tav tm="0">
                                          <p:val>
                                            <p:strVal val="#ppt_y"/>
                                          </p:val>
                                        </p:tav>
                                        <p:tav tm="100000">
                                          <p:val>
                                            <p:strVal val="#ppt_y"/>
                                          </p:val>
                                        </p:tav>
                                      </p:tavLst>
                                    </p:anim>
                                    <p:anim calcmode="lin" valueType="num">
                                      <p:cBhvr>
                                        <p:cTn id="229" dur="5000" fill="hold"/>
                                        <p:tgtEl>
                                          <p:spTgt spid="4"/>
                                        </p:tgtEl>
                                        <p:attrNameLst>
                                          <p:attrName>ppt_w</p:attrName>
                                        </p:attrNameLst>
                                      </p:cBhvr>
                                      <p:tavLst>
                                        <p:tav tm="0">
                                          <p:val>
                                            <p:fltVal val="0"/>
                                          </p:val>
                                        </p:tav>
                                        <p:tav tm="100000">
                                          <p:val>
                                            <p:strVal val="#ppt_w"/>
                                          </p:val>
                                        </p:tav>
                                      </p:tavLst>
                                    </p:anim>
                                    <p:anim calcmode="lin" valueType="num">
                                      <p:cBhvr>
                                        <p:cTn id="230" dur="5000" fill="hold"/>
                                        <p:tgtEl>
                                          <p:spTgt spid="4"/>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P spid="18" grpId="1" animBg="1"/>
      <p:bldP spid="18" grpId="2" animBg="1"/>
      <p:bldP spid="18" grpId="3" animBg="1"/>
      <p:bldP spid="19" grpId="0" animBg="1"/>
      <p:bldP spid="19" grpId="1" animBg="1"/>
      <p:bldP spid="19" grpId="2" animBg="1"/>
      <p:bldP spid="19" grpId="3" animBg="1"/>
      <p:bldP spid="20" grpId="0" animBg="1"/>
      <p:bldP spid="20" grpId="1" animBg="1"/>
      <p:bldP spid="20" grpId="2" animBg="1"/>
      <p:bldP spid="20" grpId="3" animBg="1"/>
      <p:bldP spid="21" grpId="0" animBg="1"/>
      <p:bldP spid="21" grpId="1" animBg="1"/>
      <p:bldP spid="21" grpId="2" animBg="1"/>
      <p:bldP spid="21" grpId="3" animBg="1"/>
      <p:bldP spid="22" grpId="0" animBg="1"/>
      <p:bldP spid="22" grpId="1" animBg="1"/>
      <p:bldP spid="22" grpId="2" animBg="1"/>
      <p:bldP spid="22" grpId="3" animBg="1"/>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chemeClr val="bg1"/>
              </a:gs>
              <a:gs pos="50000">
                <a:srgbClr val="996633">
                  <a:shade val="67500"/>
                  <a:satMod val="115000"/>
                </a:srgbClr>
              </a:gs>
              <a:gs pos="100000">
                <a:srgbClr val="996633">
                  <a:shade val="100000"/>
                  <a:satMod val="115000"/>
                </a:srgbClr>
              </a:gs>
            </a:gsLst>
            <a:lin ang="16200000" scaled="1"/>
            <a:tileRect/>
          </a:gradFill>
        </p:spPr>
        <p:txBody>
          <a:bodyPr/>
          <a:lstStyle/>
          <a:p>
            <a:endParaRPr lang="es-ES" dirty="0"/>
          </a:p>
        </p:txBody>
      </p:sp>
      <p:pic>
        <p:nvPicPr>
          <p:cNvPr id="4" name="3 Imagen" descr="715cdae6ae80f9bc414a1d97be619da2.jpg"/>
          <p:cNvPicPr>
            <a:picLocks noChangeAspect="1"/>
          </p:cNvPicPr>
          <p:nvPr/>
        </p:nvPicPr>
        <p:blipFill>
          <a:blip r:embed="rId2"/>
          <a:stretch>
            <a:fillRect/>
          </a:stretch>
        </p:blipFill>
        <p:spPr>
          <a:xfrm>
            <a:off x="0" y="6691"/>
            <a:ext cx="9144000" cy="6851309"/>
          </a:xfrm>
          <a:prstGeom prst="rect">
            <a:avLst/>
          </a:prstGeom>
        </p:spPr>
      </p:pic>
      <p:sp>
        <p:nvSpPr>
          <p:cNvPr id="5" name="4 Luna"/>
          <p:cNvSpPr/>
          <p:nvPr/>
        </p:nvSpPr>
        <p:spPr>
          <a:xfrm rot="19643323">
            <a:off x="2901858" y="1516951"/>
            <a:ext cx="714380" cy="2229274"/>
          </a:xfrm>
          <a:prstGeom prst="moon">
            <a:avLst>
              <a:gd name="adj" fmla="val 35266"/>
            </a:avLst>
          </a:prstGeom>
          <a:blipFill dpi="0" rotWithShape="1">
            <a:blip r:embed="rId3"/>
            <a:srcRect/>
            <a:tile tx="0" ty="0" sx="100000" sy="100000" flip="none" algn="tl"/>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una"/>
          <p:cNvSpPr/>
          <p:nvPr/>
        </p:nvSpPr>
        <p:spPr>
          <a:xfrm rot="1976176">
            <a:off x="2906078" y="3086868"/>
            <a:ext cx="714380" cy="2229274"/>
          </a:xfrm>
          <a:prstGeom prst="moon">
            <a:avLst>
              <a:gd name="adj" fmla="val 35266"/>
            </a:avLst>
          </a:prstGeom>
          <a:blipFill dpi="0" rotWithShape="1">
            <a:blip r:embed="rId3"/>
            <a:srcRect/>
            <a:tile tx="0" ty="0" sx="100000" sy="100000" flip="none" algn="tl"/>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una"/>
          <p:cNvSpPr/>
          <p:nvPr/>
        </p:nvSpPr>
        <p:spPr>
          <a:xfrm rot="12970497">
            <a:off x="5303935" y="1567562"/>
            <a:ext cx="714380" cy="2229274"/>
          </a:xfrm>
          <a:prstGeom prst="moon">
            <a:avLst>
              <a:gd name="adj" fmla="val 35266"/>
            </a:avLst>
          </a:prstGeom>
          <a:blipFill dpi="0" rotWithShape="1">
            <a:blip r:embed="rId3"/>
            <a:srcRect/>
            <a:tile tx="0" ty="0" sx="100000" sy="100000" flip="none" algn="tl"/>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una"/>
          <p:cNvSpPr/>
          <p:nvPr/>
        </p:nvSpPr>
        <p:spPr>
          <a:xfrm rot="8660290">
            <a:off x="5226818" y="3069381"/>
            <a:ext cx="708734" cy="2229274"/>
          </a:xfrm>
          <a:prstGeom prst="moon">
            <a:avLst>
              <a:gd name="adj" fmla="val 35266"/>
            </a:avLst>
          </a:prstGeom>
          <a:blipFill dpi="0" rotWithShape="1">
            <a:blip r:embed="rId3"/>
            <a:srcRect/>
            <a:tile tx="0" ty="0" sx="100000" sy="100000" flip="none" algn="tl"/>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una"/>
          <p:cNvSpPr/>
          <p:nvPr/>
        </p:nvSpPr>
        <p:spPr>
          <a:xfrm rot="19643323">
            <a:off x="2187479" y="1516952"/>
            <a:ext cx="714380" cy="2229274"/>
          </a:xfrm>
          <a:prstGeom prst="moon">
            <a:avLst>
              <a:gd name="adj" fmla="val 35266"/>
            </a:avLst>
          </a:prstGeom>
          <a:blipFill dpi="0" rotWithShape="1">
            <a:blip r:embed="rId3"/>
            <a:srcRect/>
            <a:tile tx="0" ty="0" sx="100000" sy="100000" flip="none" algn="tl"/>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una"/>
          <p:cNvSpPr/>
          <p:nvPr/>
        </p:nvSpPr>
        <p:spPr>
          <a:xfrm rot="1976176">
            <a:off x="2191699" y="3086869"/>
            <a:ext cx="714380" cy="2229274"/>
          </a:xfrm>
          <a:prstGeom prst="moon">
            <a:avLst>
              <a:gd name="adj" fmla="val 35266"/>
            </a:avLst>
          </a:prstGeom>
          <a:blipFill dpi="0" rotWithShape="1">
            <a:blip r:embed="rId3"/>
            <a:srcRect/>
            <a:tile tx="0" ty="0" sx="100000" sy="100000" flip="none" algn="tl"/>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Luna"/>
          <p:cNvSpPr/>
          <p:nvPr/>
        </p:nvSpPr>
        <p:spPr>
          <a:xfrm rot="19643323">
            <a:off x="1401659" y="1516952"/>
            <a:ext cx="714380" cy="2229274"/>
          </a:xfrm>
          <a:prstGeom prst="moon">
            <a:avLst>
              <a:gd name="adj" fmla="val 35266"/>
            </a:avLst>
          </a:prstGeom>
          <a:blipFill dpi="0" rotWithShape="1">
            <a:blip r:embed="rId3"/>
            <a:srcRect/>
            <a:tile tx="0" ty="0" sx="100000" sy="100000" flip="none" algn="tl"/>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Luna"/>
          <p:cNvSpPr/>
          <p:nvPr/>
        </p:nvSpPr>
        <p:spPr>
          <a:xfrm rot="1976176">
            <a:off x="1405879" y="3086869"/>
            <a:ext cx="714380" cy="2229274"/>
          </a:xfrm>
          <a:prstGeom prst="moon">
            <a:avLst>
              <a:gd name="adj" fmla="val 35266"/>
            </a:avLst>
          </a:prstGeom>
          <a:blipFill dpi="0" rotWithShape="1">
            <a:blip r:embed="rId3"/>
            <a:srcRect/>
            <a:tile tx="0" ty="0" sx="100000" sy="100000" flip="none" algn="tl"/>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Luna"/>
          <p:cNvSpPr/>
          <p:nvPr/>
        </p:nvSpPr>
        <p:spPr>
          <a:xfrm rot="19643323">
            <a:off x="544406" y="1516951"/>
            <a:ext cx="714380" cy="2229274"/>
          </a:xfrm>
          <a:prstGeom prst="moon">
            <a:avLst>
              <a:gd name="adj" fmla="val 35266"/>
            </a:avLst>
          </a:prstGeom>
          <a:blipFill dpi="0" rotWithShape="1">
            <a:blip r:embed="rId3"/>
            <a:srcRect/>
            <a:tile tx="0" ty="0" sx="100000" sy="100000" flip="none" algn="tl"/>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Luna"/>
          <p:cNvSpPr/>
          <p:nvPr/>
        </p:nvSpPr>
        <p:spPr>
          <a:xfrm rot="1976176">
            <a:off x="548626" y="3086868"/>
            <a:ext cx="714380" cy="2229274"/>
          </a:xfrm>
          <a:prstGeom prst="moon">
            <a:avLst>
              <a:gd name="adj" fmla="val 35266"/>
            </a:avLst>
          </a:prstGeom>
          <a:blipFill dpi="0" rotWithShape="1">
            <a:blip r:embed="rId3"/>
            <a:srcRect/>
            <a:tile tx="0" ty="0" sx="100000" sy="100000" flip="none" algn="tl"/>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Luna"/>
          <p:cNvSpPr/>
          <p:nvPr/>
        </p:nvSpPr>
        <p:spPr>
          <a:xfrm rot="12970497">
            <a:off x="6089754" y="1567559"/>
            <a:ext cx="714380" cy="2229274"/>
          </a:xfrm>
          <a:prstGeom prst="moon">
            <a:avLst>
              <a:gd name="adj" fmla="val 35266"/>
            </a:avLst>
          </a:prstGeom>
          <a:blipFill dpi="0" rotWithShape="1">
            <a:blip r:embed="rId3"/>
            <a:srcRect/>
            <a:tile tx="0" ty="0" sx="100000" sy="100000" flip="none" algn="tl"/>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Luna"/>
          <p:cNvSpPr/>
          <p:nvPr/>
        </p:nvSpPr>
        <p:spPr>
          <a:xfrm rot="8660290">
            <a:off x="6012637" y="3069378"/>
            <a:ext cx="708734" cy="2229274"/>
          </a:xfrm>
          <a:prstGeom prst="moon">
            <a:avLst>
              <a:gd name="adj" fmla="val 35266"/>
            </a:avLst>
          </a:prstGeom>
          <a:blipFill dpi="0" rotWithShape="1">
            <a:blip r:embed="rId3"/>
            <a:srcRect/>
            <a:tile tx="0" ty="0" sx="100000" sy="100000" flip="none" algn="tl"/>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Luna"/>
          <p:cNvSpPr/>
          <p:nvPr/>
        </p:nvSpPr>
        <p:spPr>
          <a:xfrm rot="12970497">
            <a:off x="7054743" y="1567563"/>
            <a:ext cx="714380" cy="2229274"/>
          </a:xfrm>
          <a:prstGeom prst="moon">
            <a:avLst>
              <a:gd name="adj" fmla="val 35266"/>
            </a:avLst>
          </a:prstGeom>
          <a:blipFill dpi="0" rotWithShape="1">
            <a:blip r:embed="rId3"/>
            <a:srcRect/>
            <a:tile tx="0" ty="0" sx="100000" sy="100000" flip="none" algn="tl"/>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Luna"/>
          <p:cNvSpPr/>
          <p:nvPr/>
        </p:nvSpPr>
        <p:spPr>
          <a:xfrm rot="8660290">
            <a:off x="6977626" y="3069382"/>
            <a:ext cx="708734" cy="2229274"/>
          </a:xfrm>
          <a:prstGeom prst="moon">
            <a:avLst>
              <a:gd name="adj" fmla="val 35266"/>
            </a:avLst>
          </a:prstGeom>
          <a:blipFill dpi="0" rotWithShape="1">
            <a:blip r:embed="rId3"/>
            <a:srcRect/>
            <a:tile tx="0" ty="0" sx="100000" sy="100000" flip="none" algn="tl"/>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Luna"/>
          <p:cNvSpPr/>
          <p:nvPr/>
        </p:nvSpPr>
        <p:spPr>
          <a:xfrm rot="12970497">
            <a:off x="7840562" y="1567560"/>
            <a:ext cx="714380" cy="2229274"/>
          </a:xfrm>
          <a:prstGeom prst="moon">
            <a:avLst>
              <a:gd name="adj" fmla="val 35266"/>
            </a:avLst>
          </a:prstGeom>
          <a:blipFill dpi="0" rotWithShape="1">
            <a:blip r:embed="rId3"/>
            <a:srcRect/>
            <a:tile tx="0" ty="0" sx="100000" sy="100000" flip="none" algn="tl"/>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Luna"/>
          <p:cNvSpPr/>
          <p:nvPr/>
        </p:nvSpPr>
        <p:spPr>
          <a:xfrm rot="8660290">
            <a:off x="7763445" y="3069379"/>
            <a:ext cx="708734" cy="2229274"/>
          </a:xfrm>
          <a:prstGeom prst="moon">
            <a:avLst>
              <a:gd name="adj" fmla="val 35266"/>
            </a:avLst>
          </a:prstGeom>
          <a:blipFill dpi="0" rotWithShape="1">
            <a:blip r:embed="rId3"/>
            <a:srcRect/>
            <a:tile tx="0" ty="0" sx="100000" sy="100000" flip="none" algn="tl"/>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21" name="20 Imagen" descr="image005.jpg"/>
          <p:cNvPicPr>
            <a:picLocks noChangeAspect="1"/>
          </p:cNvPicPr>
          <p:nvPr/>
        </p:nvPicPr>
        <p:blipFill>
          <a:blip r:embed="rId4"/>
          <a:stretch>
            <a:fillRect/>
          </a:stretch>
        </p:blipFill>
        <p:spPr>
          <a:xfrm>
            <a:off x="-500098" y="0"/>
            <a:ext cx="10072758" cy="6858000"/>
          </a:xfrm>
          <a:prstGeom prst="rect">
            <a:avLst/>
          </a:prstGeom>
        </p:spPr>
      </p:pic>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withEffect">
                                  <p:stCondLst>
                                    <p:cond delay="0"/>
                                  </p:stCondLst>
                                  <p:childTnLst>
                                    <p:set>
                                      <p:cBhvr rctx="PPT">
                                        <p:cTn id="6" dur="indefinite"/>
                                        <p:tgtEl>
                                          <p:spTgt spid="21"/>
                                        </p:tgtEl>
                                        <p:attrNameLst>
                                          <p:attrName>style.opacity</p:attrName>
                                        </p:attrNameLst>
                                      </p:cBhvr>
                                      <p:to>
                                        <p:strVal val="0"/>
                                      </p:to>
                                    </p:set>
                                    <p:animEffect filter="image" prLst="opacity: 0">
                                      <p:cBhvr rctx="IE">
                                        <p:cTn id="7" dur="indefinite"/>
                                        <p:tgtEl>
                                          <p:spTgt spid="21"/>
                                        </p:tgtEl>
                                      </p:cBhvr>
                                    </p:animEffect>
                                  </p:childTnLst>
                                </p:cTn>
                              </p:par>
                              <p:par>
                                <p:cTn id="8" presetID="2" presetClass="entr" presetSubtype="2"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3000" fill="hold"/>
                                        <p:tgtEl>
                                          <p:spTgt spid="5"/>
                                        </p:tgtEl>
                                        <p:attrNameLst>
                                          <p:attrName>ppt_x</p:attrName>
                                        </p:attrNameLst>
                                      </p:cBhvr>
                                      <p:tavLst>
                                        <p:tav tm="0">
                                          <p:val>
                                            <p:strVal val="1+#ppt_w/2"/>
                                          </p:val>
                                        </p:tav>
                                        <p:tav tm="100000">
                                          <p:val>
                                            <p:strVal val="#ppt_x"/>
                                          </p:val>
                                        </p:tav>
                                      </p:tavLst>
                                    </p:anim>
                                    <p:anim calcmode="lin" valueType="num">
                                      <p:cBhvr additive="base">
                                        <p:cTn id="11" dur="3000" fill="hold"/>
                                        <p:tgtEl>
                                          <p:spTgt spid="5"/>
                                        </p:tgtEl>
                                        <p:attrNameLst>
                                          <p:attrName>ppt_y</p:attrName>
                                        </p:attrNameLst>
                                      </p:cBhvr>
                                      <p:tavLst>
                                        <p:tav tm="0">
                                          <p:val>
                                            <p:strVal val="#ppt_y"/>
                                          </p:val>
                                        </p:tav>
                                        <p:tav tm="100000">
                                          <p:val>
                                            <p:strVal val="#ppt_y"/>
                                          </p:val>
                                        </p:tav>
                                      </p:tavLst>
                                    </p:anim>
                                  </p:childTnLst>
                                </p:cTn>
                              </p:par>
                              <p:par>
                                <p:cTn id="12" presetID="2" presetClass="entr" presetSubtype="2" fill="hold" grpId="0"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3000" fill="hold"/>
                                        <p:tgtEl>
                                          <p:spTgt spid="6"/>
                                        </p:tgtEl>
                                        <p:attrNameLst>
                                          <p:attrName>ppt_x</p:attrName>
                                        </p:attrNameLst>
                                      </p:cBhvr>
                                      <p:tavLst>
                                        <p:tav tm="0">
                                          <p:val>
                                            <p:strVal val="1+#ppt_w/2"/>
                                          </p:val>
                                        </p:tav>
                                        <p:tav tm="100000">
                                          <p:val>
                                            <p:strVal val="#ppt_x"/>
                                          </p:val>
                                        </p:tav>
                                      </p:tavLst>
                                    </p:anim>
                                    <p:anim calcmode="lin" valueType="num">
                                      <p:cBhvr additive="base">
                                        <p:cTn id="15" dur="3000" fill="hold"/>
                                        <p:tgtEl>
                                          <p:spTgt spid="6"/>
                                        </p:tgtEl>
                                        <p:attrNameLst>
                                          <p:attrName>ppt_y</p:attrName>
                                        </p:attrNameLst>
                                      </p:cBhvr>
                                      <p:tavLst>
                                        <p:tav tm="0">
                                          <p:val>
                                            <p:strVal val="#ppt_y"/>
                                          </p:val>
                                        </p:tav>
                                        <p:tav tm="100000">
                                          <p:val>
                                            <p:strVal val="#ppt_y"/>
                                          </p:val>
                                        </p:tav>
                                      </p:tavLst>
                                    </p:anim>
                                  </p:childTnLst>
                                </p:cTn>
                              </p:par>
                              <p:par>
                                <p:cTn id="16" presetID="2" presetClass="entr" presetSubtype="2" fill="hold" grpId="0" nodeType="withEffect">
                                  <p:stCondLst>
                                    <p:cond delay="0"/>
                                  </p:stCondLst>
                                  <p:childTnLst>
                                    <p:set>
                                      <p:cBhvr>
                                        <p:cTn id="17" dur="1" fill="hold">
                                          <p:stCondLst>
                                            <p:cond delay="0"/>
                                          </p:stCondLst>
                                        </p:cTn>
                                        <p:tgtEl>
                                          <p:spTgt spid="9"/>
                                        </p:tgtEl>
                                        <p:attrNameLst>
                                          <p:attrName>style.visibility</p:attrName>
                                        </p:attrNameLst>
                                      </p:cBhvr>
                                      <p:to>
                                        <p:strVal val="visible"/>
                                      </p:to>
                                    </p:set>
                                    <p:anim calcmode="lin" valueType="num">
                                      <p:cBhvr additive="base">
                                        <p:cTn id="18" dur="3000" fill="hold"/>
                                        <p:tgtEl>
                                          <p:spTgt spid="9"/>
                                        </p:tgtEl>
                                        <p:attrNameLst>
                                          <p:attrName>ppt_x</p:attrName>
                                        </p:attrNameLst>
                                      </p:cBhvr>
                                      <p:tavLst>
                                        <p:tav tm="0">
                                          <p:val>
                                            <p:strVal val="1+#ppt_w/2"/>
                                          </p:val>
                                        </p:tav>
                                        <p:tav tm="100000">
                                          <p:val>
                                            <p:strVal val="#ppt_x"/>
                                          </p:val>
                                        </p:tav>
                                      </p:tavLst>
                                    </p:anim>
                                    <p:anim calcmode="lin" valueType="num">
                                      <p:cBhvr additive="base">
                                        <p:cTn id="19" dur="3000" fill="hold"/>
                                        <p:tgtEl>
                                          <p:spTgt spid="9"/>
                                        </p:tgtEl>
                                        <p:attrNameLst>
                                          <p:attrName>ppt_y</p:attrName>
                                        </p:attrNameLst>
                                      </p:cBhvr>
                                      <p:tavLst>
                                        <p:tav tm="0">
                                          <p:val>
                                            <p:strVal val="#ppt_y"/>
                                          </p:val>
                                        </p:tav>
                                        <p:tav tm="100000">
                                          <p:val>
                                            <p:strVal val="#ppt_y"/>
                                          </p:val>
                                        </p:tav>
                                      </p:tavLst>
                                    </p:anim>
                                  </p:childTnLst>
                                </p:cTn>
                              </p:par>
                              <p:par>
                                <p:cTn id="20" presetID="2" presetClass="entr" presetSubtype="2" fill="hold" grpId="0" nodeType="withEffect">
                                  <p:stCondLst>
                                    <p:cond delay="0"/>
                                  </p:stCondLst>
                                  <p:childTnLst>
                                    <p:set>
                                      <p:cBhvr>
                                        <p:cTn id="21" dur="1" fill="hold">
                                          <p:stCondLst>
                                            <p:cond delay="0"/>
                                          </p:stCondLst>
                                        </p:cTn>
                                        <p:tgtEl>
                                          <p:spTgt spid="10"/>
                                        </p:tgtEl>
                                        <p:attrNameLst>
                                          <p:attrName>style.visibility</p:attrName>
                                        </p:attrNameLst>
                                      </p:cBhvr>
                                      <p:to>
                                        <p:strVal val="visible"/>
                                      </p:to>
                                    </p:set>
                                    <p:anim calcmode="lin" valueType="num">
                                      <p:cBhvr additive="base">
                                        <p:cTn id="22" dur="3000" fill="hold"/>
                                        <p:tgtEl>
                                          <p:spTgt spid="10"/>
                                        </p:tgtEl>
                                        <p:attrNameLst>
                                          <p:attrName>ppt_x</p:attrName>
                                        </p:attrNameLst>
                                      </p:cBhvr>
                                      <p:tavLst>
                                        <p:tav tm="0">
                                          <p:val>
                                            <p:strVal val="1+#ppt_w/2"/>
                                          </p:val>
                                        </p:tav>
                                        <p:tav tm="100000">
                                          <p:val>
                                            <p:strVal val="#ppt_x"/>
                                          </p:val>
                                        </p:tav>
                                      </p:tavLst>
                                    </p:anim>
                                    <p:anim calcmode="lin" valueType="num">
                                      <p:cBhvr additive="base">
                                        <p:cTn id="23" dur="3000" fill="hold"/>
                                        <p:tgtEl>
                                          <p:spTgt spid="10"/>
                                        </p:tgtEl>
                                        <p:attrNameLst>
                                          <p:attrName>ppt_y</p:attrName>
                                        </p:attrNameLst>
                                      </p:cBhvr>
                                      <p:tavLst>
                                        <p:tav tm="0">
                                          <p:val>
                                            <p:strVal val="#ppt_y"/>
                                          </p:val>
                                        </p:tav>
                                        <p:tav tm="100000">
                                          <p:val>
                                            <p:strVal val="#ppt_y"/>
                                          </p:val>
                                        </p:tav>
                                      </p:tavLst>
                                    </p:anim>
                                  </p:childTnLst>
                                </p:cTn>
                              </p:par>
                              <p:par>
                                <p:cTn id="24" presetID="2" presetClass="entr" presetSubtype="2" fill="hold" grpId="0" nodeType="withEffect">
                                  <p:stCondLst>
                                    <p:cond delay="0"/>
                                  </p:stCondLst>
                                  <p:childTnLst>
                                    <p:set>
                                      <p:cBhvr>
                                        <p:cTn id="25" dur="1" fill="hold">
                                          <p:stCondLst>
                                            <p:cond delay="0"/>
                                          </p:stCondLst>
                                        </p:cTn>
                                        <p:tgtEl>
                                          <p:spTgt spid="11"/>
                                        </p:tgtEl>
                                        <p:attrNameLst>
                                          <p:attrName>style.visibility</p:attrName>
                                        </p:attrNameLst>
                                      </p:cBhvr>
                                      <p:to>
                                        <p:strVal val="visible"/>
                                      </p:to>
                                    </p:set>
                                    <p:anim calcmode="lin" valueType="num">
                                      <p:cBhvr additive="base">
                                        <p:cTn id="26" dur="3000" fill="hold"/>
                                        <p:tgtEl>
                                          <p:spTgt spid="11"/>
                                        </p:tgtEl>
                                        <p:attrNameLst>
                                          <p:attrName>ppt_x</p:attrName>
                                        </p:attrNameLst>
                                      </p:cBhvr>
                                      <p:tavLst>
                                        <p:tav tm="0">
                                          <p:val>
                                            <p:strVal val="1+#ppt_w/2"/>
                                          </p:val>
                                        </p:tav>
                                        <p:tav tm="100000">
                                          <p:val>
                                            <p:strVal val="#ppt_x"/>
                                          </p:val>
                                        </p:tav>
                                      </p:tavLst>
                                    </p:anim>
                                    <p:anim calcmode="lin" valueType="num">
                                      <p:cBhvr additive="base">
                                        <p:cTn id="27" dur="3000" fill="hold"/>
                                        <p:tgtEl>
                                          <p:spTgt spid="11"/>
                                        </p:tgtEl>
                                        <p:attrNameLst>
                                          <p:attrName>ppt_y</p:attrName>
                                        </p:attrNameLst>
                                      </p:cBhvr>
                                      <p:tavLst>
                                        <p:tav tm="0">
                                          <p:val>
                                            <p:strVal val="#ppt_y"/>
                                          </p:val>
                                        </p:tav>
                                        <p:tav tm="100000">
                                          <p:val>
                                            <p:strVal val="#ppt_y"/>
                                          </p:val>
                                        </p:tav>
                                      </p:tavLst>
                                    </p:anim>
                                  </p:childTnLst>
                                </p:cTn>
                              </p:par>
                              <p:par>
                                <p:cTn id="28" presetID="2" presetClass="entr" presetSubtype="2" fill="hold" grpId="0" nodeType="withEffect">
                                  <p:stCondLst>
                                    <p:cond delay="0"/>
                                  </p:stCondLst>
                                  <p:childTnLst>
                                    <p:set>
                                      <p:cBhvr>
                                        <p:cTn id="29" dur="1" fill="hold">
                                          <p:stCondLst>
                                            <p:cond delay="0"/>
                                          </p:stCondLst>
                                        </p:cTn>
                                        <p:tgtEl>
                                          <p:spTgt spid="12"/>
                                        </p:tgtEl>
                                        <p:attrNameLst>
                                          <p:attrName>style.visibility</p:attrName>
                                        </p:attrNameLst>
                                      </p:cBhvr>
                                      <p:to>
                                        <p:strVal val="visible"/>
                                      </p:to>
                                    </p:set>
                                    <p:anim calcmode="lin" valueType="num">
                                      <p:cBhvr additive="base">
                                        <p:cTn id="30" dur="3000" fill="hold"/>
                                        <p:tgtEl>
                                          <p:spTgt spid="12"/>
                                        </p:tgtEl>
                                        <p:attrNameLst>
                                          <p:attrName>ppt_x</p:attrName>
                                        </p:attrNameLst>
                                      </p:cBhvr>
                                      <p:tavLst>
                                        <p:tav tm="0">
                                          <p:val>
                                            <p:strVal val="1+#ppt_w/2"/>
                                          </p:val>
                                        </p:tav>
                                        <p:tav tm="100000">
                                          <p:val>
                                            <p:strVal val="#ppt_x"/>
                                          </p:val>
                                        </p:tav>
                                      </p:tavLst>
                                    </p:anim>
                                    <p:anim calcmode="lin" valueType="num">
                                      <p:cBhvr additive="base">
                                        <p:cTn id="31" dur="3000" fill="hold"/>
                                        <p:tgtEl>
                                          <p:spTgt spid="12"/>
                                        </p:tgtEl>
                                        <p:attrNameLst>
                                          <p:attrName>ppt_y</p:attrName>
                                        </p:attrNameLst>
                                      </p:cBhvr>
                                      <p:tavLst>
                                        <p:tav tm="0">
                                          <p:val>
                                            <p:strVal val="#ppt_y"/>
                                          </p:val>
                                        </p:tav>
                                        <p:tav tm="100000">
                                          <p:val>
                                            <p:strVal val="#ppt_y"/>
                                          </p:val>
                                        </p:tav>
                                      </p:tavLst>
                                    </p:anim>
                                  </p:childTnLst>
                                </p:cTn>
                              </p:par>
                              <p:par>
                                <p:cTn id="32" presetID="2" presetClass="entr" presetSubtype="2" fill="hold" grpId="0" nodeType="withEffect">
                                  <p:stCondLst>
                                    <p:cond delay="0"/>
                                  </p:stCondLst>
                                  <p:childTnLst>
                                    <p:set>
                                      <p:cBhvr>
                                        <p:cTn id="33" dur="1" fill="hold">
                                          <p:stCondLst>
                                            <p:cond delay="0"/>
                                          </p:stCondLst>
                                        </p:cTn>
                                        <p:tgtEl>
                                          <p:spTgt spid="13"/>
                                        </p:tgtEl>
                                        <p:attrNameLst>
                                          <p:attrName>style.visibility</p:attrName>
                                        </p:attrNameLst>
                                      </p:cBhvr>
                                      <p:to>
                                        <p:strVal val="visible"/>
                                      </p:to>
                                    </p:set>
                                    <p:anim calcmode="lin" valueType="num">
                                      <p:cBhvr additive="base">
                                        <p:cTn id="34" dur="3000" fill="hold"/>
                                        <p:tgtEl>
                                          <p:spTgt spid="13"/>
                                        </p:tgtEl>
                                        <p:attrNameLst>
                                          <p:attrName>ppt_x</p:attrName>
                                        </p:attrNameLst>
                                      </p:cBhvr>
                                      <p:tavLst>
                                        <p:tav tm="0">
                                          <p:val>
                                            <p:strVal val="1+#ppt_w/2"/>
                                          </p:val>
                                        </p:tav>
                                        <p:tav tm="100000">
                                          <p:val>
                                            <p:strVal val="#ppt_x"/>
                                          </p:val>
                                        </p:tav>
                                      </p:tavLst>
                                    </p:anim>
                                    <p:anim calcmode="lin" valueType="num">
                                      <p:cBhvr additive="base">
                                        <p:cTn id="35" dur="3000" fill="hold"/>
                                        <p:tgtEl>
                                          <p:spTgt spid="13"/>
                                        </p:tgtEl>
                                        <p:attrNameLst>
                                          <p:attrName>ppt_y</p:attrName>
                                        </p:attrNameLst>
                                      </p:cBhvr>
                                      <p:tavLst>
                                        <p:tav tm="0">
                                          <p:val>
                                            <p:strVal val="#ppt_y"/>
                                          </p:val>
                                        </p:tav>
                                        <p:tav tm="100000">
                                          <p:val>
                                            <p:strVal val="#ppt_y"/>
                                          </p:val>
                                        </p:tav>
                                      </p:tavLst>
                                    </p:anim>
                                  </p:childTnLst>
                                </p:cTn>
                              </p:par>
                              <p:par>
                                <p:cTn id="36" presetID="2" presetClass="entr" presetSubtype="2" fill="hold" grpId="0" nodeType="withEffect">
                                  <p:stCondLst>
                                    <p:cond delay="0"/>
                                  </p:stCondLst>
                                  <p:childTnLst>
                                    <p:set>
                                      <p:cBhvr>
                                        <p:cTn id="37" dur="1" fill="hold">
                                          <p:stCondLst>
                                            <p:cond delay="0"/>
                                          </p:stCondLst>
                                        </p:cTn>
                                        <p:tgtEl>
                                          <p:spTgt spid="14"/>
                                        </p:tgtEl>
                                        <p:attrNameLst>
                                          <p:attrName>style.visibility</p:attrName>
                                        </p:attrNameLst>
                                      </p:cBhvr>
                                      <p:to>
                                        <p:strVal val="visible"/>
                                      </p:to>
                                    </p:set>
                                    <p:anim calcmode="lin" valueType="num">
                                      <p:cBhvr additive="base">
                                        <p:cTn id="38" dur="3000" fill="hold"/>
                                        <p:tgtEl>
                                          <p:spTgt spid="14"/>
                                        </p:tgtEl>
                                        <p:attrNameLst>
                                          <p:attrName>ppt_x</p:attrName>
                                        </p:attrNameLst>
                                      </p:cBhvr>
                                      <p:tavLst>
                                        <p:tav tm="0">
                                          <p:val>
                                            <p:strVal val="1+#ppt_w/2"/>
                                          </p:val>
                                        </p:tav>
                                        <p:tav tm="100000">
                                          <p:val>
                                            <p:strVal val="#ppt_x"/>
                                          </p:val>
                                        </p:tav>
                                      </p:tavLst>
                                    </p:anim>
                                    <p:anim calcmode="lin" valueType="num">
                                      <p:cBhvr additive="base">
                                        <p:cTn id="39" dur="3000" fill="hold"/>
                                        <p:tgtEl>
                                          <p:spTgt spid="14"/>
                                        </p:tgtEl>
                                        <p:attrNameLst>
                                          <p:attrName>ppt_y</p:attrName>
                                        </p:attrNameLst>
                                      </p:cBhvr>
                                      <p:tavLst>
                                        <p:tav tm="0">
                                          <p:val>
                                            <p:strVal val="#ppt_y"/>
                                          </p:val>
                                        </p:tav>
                                        <p:tav tm="100000">
                                          <p:val>
                                            <p:strVal val="#ppt_y"/>
                                          </p:val>
                                        </p:tav>
                                      </p:tavLst>
                                    </p:anim>
                                  </p:childTnLst>
                                </p:cTn>
                              </p:par>
                              <p:par>
                                <p:cTn id="40" presetID="2" presetClass="entr" presetSubtype="8" fill="hold" grpId="0" nodeType="withEffect">
                                  <p:stCondLst>
                                    <p:cond delay="0"/>
                                  </p:stCondLst>
                                  <p:childTnLst>
                                    <p:set>
                                      <p:cBhvr>
                                        <p:cTn id="41" dur="1" fill="hold">
                                          <p:stCondLst>
                                            <p:cond delay="0"/>
                                          </p:stCondLst>
                                        </p:cTn>
                                        <p:tgtEl>
                                          <p:spTgt spid="7"/>
                                        </p:tgtEl>
                                        <p:attrNameLst>
                                          <p:attrName>style.visibility</p:attrName>
                                        </p:attrNameLst>
                                      </p:cBhvr>
                                      <p:to>
                                        <p:strVal val="visible"/>
                                      </p:to>
                                    </p:set>
                                    <p:anim calcmode="lin" valueType="num">
                                      <p:cBhvr additive="base">
                                        <p:cTn id="42" dur="3000" fill="hold"/>
                                        <p:tgtEl>
                                          <p:spTgt spid="7"/>
                                        </p:tgtEl>
                                        <p:attrNameLst>
                                          <p:attrName>ppt_x</p:attrName>
                                        </p:attrNameLst>
                                      </p:cBhvr>
                                      <p:tavLst>
                                        <p:tav tm="0">
                                          <p:val>
                                            <p:strVal val="0-#ppt_w/2"/>
                                          </p:val>
                                        </p:tav>
                                        <p:tav tm="100000">
                                          <p:val>
                                            <p:strVal val="#ppt_x"/>
                                          </p:val>
                                        </p:tav>
                                      </p:tavLst>
                                    </p:anim>
                                    <p:anim calcmode="lin" valueType="num">
                                      <p:cBhvr additive="base">
                                        <p:cTn id="43" dur="3000" fill="hold"/>
                                        <p:tgtEl>
                                          <p:spTgt spid="7"/>
                                        </p:tgtEl>
                                        <p:attrNameLst>
                                          <p:attrName>ppt_y</p:attrName>
                                        </p:attrNameLst>
                                      </p:cBhvr>
                                      <p:tavLst>
                                        <p:tav tm="0">
                                          <p:val>
                                            <p:strVal val="#ppt_y"/>
                                          </p:val>
                                        </p:tav>
                                        <p:tav tm="100000">
                                          <p:val>
                                            <p:strVal val="#ppt_y"/>
                                          </p:val>
                                        </p:tav>
                                      </p:tavLst>
                                    </p:anim>
                                  </p:childTnLst>
                                </p:cTn>
                              </p:par>
                              <p:par>
                                <p:cTn id="44" presetID="2" presetClass="entr" presetSubtype="8" fill="hold" grpId="0" nodeType="withEffect">
                                  <p:stCondLst>
                                    <p:cond delay="0"/>
                                  </p:stCondLst>
                                  <p:childTnLst>
                                    <p:set>
                                      <p:cBhvr>
                                        <p:cTn id="45" dur="1" fill="hold">
                                          <p:stCondLst>
                                            <p:cond delay="0"/>
                                          </p:stCondLst>
                                        </p:cTn>
                                        <p:tgtEl>
                                          <p:spTgt spid="8"/>
                                        </p:tgtEl>
                                        <p:attrNameLst>
                                          <p:attrName>style.visibility</p:attrName>
                                        </p:attrNameLst>
                                      </p:cBhvr>
                                      <p:to>
                                        <p:strVal val="visible"/>
                                      </p:to>
                                    </p:set>
                                    <p:anim calcmode="lin" valueType="num">
                                      <p:cBhvr additive="base">
                                        <p:cTn id="46" dur="3000" fill="hold"/>
                                        <p:tgtEl>
                                          <p:spTgt spid="8"/>
                                        </p:tgtEl>
                                        <p:attrNameLst>
                                          <p:attrName>ppt_x</p:attrName>
                                        </p:attrNameLst>
                                      </p:cBhvr>
                                      <p:tavLst>
                                        <p:tav tm="0">
                                          <p:val>
                                            <p:strVal val="0-#ppt_w/2"/>
                                          </p:val>
                                        </p:tav>
                                        <p:tav tm="100000">
                                          <p:val>
                                            <p:strVal val="#ppt_x"/>
                                          </p:val>
                                        </p:tav>
                                      </p:tavLst>
                                    </p:anim>
                                    <p:anim calcmode="lin" valueType="num">
                                      <p:cBhvr additive="base">
                                        <p:cTn id="47" dur="3000" fill="hold"/>
                                        <p:tgtEl>
                                          <p:spTgt spid="8"/>
                                        </p:tgtEl>
                                        <p:attrNameLst>
                                          <p:attrName>ppt_y</p:attrName>
                                        </p:attrNameLst>
                                      </p:cBhvr>
                                      <p:tavLst>
                                        <p:tav tm="0">
                                          <p:val>
                                            <p:strVal val="#ppt_y"/>
                                          </p:val>
                                        </p:tav>
                                        <p:tav tm="100000">
                                          <p:val>
                                            <p:strVal val="#ppt_y"/>
                                          </p:val>
                                        </p:tav>
                                      </p:tavLst>
                                    </p:anim>
                                  </p:childTnLst>
                                </p:cTn>
                              </p:par>
                              <p:par>
                                <p:cTn id="48" presetID="2" presetClass="entr" presetSubtype="8" fill="hold" grpId="0" nodeType="withEffect">
                                  <p:stCondLst>
                                    <p:cond delay="0"/>
                                  </p:stCondLst>
                                  <p:childTnLst>
                                    <p:set>
                                      <p:cBhvr>
                                        <p:cTn id="49" dur="1" fill="hold">
                                          <p:stCondLst>
                                            <p:cond delay="0"/>
                                          </p:stCondLst>
                                        </p:cTn>
                                        <p:tgtEl>
                                          <p:spTgt spid="15"/>
                                        </p:tgtEl>
                                        <p:attrNameLst>
                                          <p:attrName>style.visibility</p:attrName>
                                        </p:attrNameLst>
                                      </p:cBhvr>
                                      <p:to>
                                        <p:strVal val="visible"/>
                                      </p:to>
                                    </p:set>
                                    <p:anim calcmode="lin" valueType="num">
                                      <p:cBhvr additive="base">
                                        <p:cTn id="50" dur="3000" fill="hold"/>
                                        <p:tgtEl>
                                          <p:spTgt spid="15"/>
                                        </p:tgtEl>
                                        <p:attrNameLst>
                                          <p:attrName>ppt_x</p:attrName>
                                        </p:attrNameLst>
                                      </p:cBhvr>
                                      <p:tavLst>
                                        <p:tav tm="0">
                                          <p:val>
                                            <p:strVal val="0-#ppt_w/2"/>
                                          </p:val>
                                        </p:tav>
                                        <p:tav tm="100000">
                                          <p:val>
                                            <p:strVal val="#ppt_x"/>
                                          </p:val>
                                        </p:tav>
                                      </p:tavLst>
                                    </p:anim>
                                    <p:anim calcmode="lin" valueType="num">
                                      <p:cBhvr additive="base">
                                        <p:cTn id="51" dur="3000" fill="hold"/>
                                        <p:tgtEl>
                                          <p:spTgt spid="15"/>
                                        </p:tgtEl>
                                        <p:attrNameLst>
                                          <p:attrName>ppt_y</p:attrName>
                                        </p:attrNameLst>
                                      </p:cBhvr>
                                      <p:tavLst>
                                        <p:tav tm="0">
                                          <p:val>
                                            <p:strVal val="#ppt_y"/>
                                          </p:val>
                                        </p:tav>
                                        <p:tav tm="100000">
                                          <p:val>
                                            <p:strVal val="#ppt_y"/>
                                          </p:val>
                                        </p:tav>
                                      </p:tavLst>
                                    </p:anim>
                                  </p:childTnLst>
                                </p:cTn>
                              </p:par>
                              <p:par>
                                <p:cTn id="52" presetID="2" presetClass="entr" presetSubtype="8" fill="hold" grpId="0" nodeType="withEffect">
                                  <p:stCondLst>
                                    <p:cond delay="0"/>
                                  </p:stCondLst>
                                  <p:childTnLst>
                                    <p:set>
                                      <p:cBhvr>
                                        <p:cTn id="53" dur="1" fill="hold">
                                          <p:stCondLst>
                                            <p:cond delay="0"/>
                                          </p:stCondLst>
                                        </p:cTn>
                                        <p:tgtEl>
                                          <p:spTgt spid="16"/>
                                        </p:tgtEl>
                                        <p:attrNameLst>
                                          <p:attrName>style.visibility</p:attrName>
                                        </p:attrNameLst>
                                      </p:cBhvr>
                                      <p:to>
                                        <p:strVal val="visible"/>
                                      </p:to>
                                    </p:set>
                                    <p:anim calcmode="lin" valueType="num">
                                      <p:cBhvr additive="base">
                                        <p:cTn id="54" dur="3000" fill="hold"/>
                                        <p:tgtEl>
                                          <p:spTgt spid="16"/>
                                        </p:tgtEl>
                                        <p:attrNameLst>
                                          <p:attrName>ppt_x</p:attrName>
                                        </p:attrNameLst>
                                      </p:cBhvr>
                                      <p:tavLst>
                                        <p:tav tm="0">
                                          <p:val>
                                            <p:strVal val="0-#ppt_w/2"/>
                                          </p:val>
                                        </p:tav>
                                        <p:tav tm="100000">
                                          <p:val>
                                            <p:strVal val="#ppt_x"/>
                                          </p:val>
                                        </p:tav>
                                      </p:tavLst>
                                    </p:anim>
                                    <p:anim calcmode="lin" valueType="num">
                                      <p:cBhvr additive="base">
                                        <p:cTn id="55" dur="3000" fill="hold"/>
                                        <p:tgtEl>
                                          <p:spTgt spid="16"/>
                                        </p:tgtEl>
                                        <p:attrNameLst>
                                          <p:attrName>ppt_y</p:attrName>
                                        </p:attrNameLst>
                                      </p:cBhvr>
                                      <p:tavLst>
                                        <p:tav tm="0">
                                          <p:val>
                                            <p:strVal val="#ppt_y"/>
                                          </p:val>
                                        </p:tav>
                                        <p:tav tm="100000">
                                          <p:val>
                                            <p:strVal val="#ppt_y"/>
                                          </p:val>
                                        </p:tav>
                                      </p:tavLst>
                                    </p:anim>
                                  </p:childTnLst>
                                </p:cTn>
                              </p:par>
                              <p:par>
                                <p:cTn id="56" presetID="2" presetClass="entr" presetSubtype="8" fill="hold" grpId="0" nodeType="withEffect">
                                  <p:stCondLst>
                                    <p:cond delay="0"/>
                                  </p:stCondLst>
                                  <p:childTnLst>
                                    <p:set>
                                      <p:cBhvr>
                                        <p:cTn id="57" dur="1" fill="hold">
                                          <p:stCondLst>
                                            <p:cond delay="0"/>
                                          </p:stCondLst>
                                        </p:cTn>
                                        <p:tgtEl>
                                          <p:spTgt spid="17"/>
                                        </p:tgtEl>
                                        <p:attrNameLst>
                                          <p:attrName>style.visibility</p:attrName>
                                        </p:attrNameLst>
                                      </p:cBhvr>
                                      <p:to>
                                        <p:strVal val="visible"/>
                                      </p:to>
                                    </p:set>
                                    <p:anim calcmode="lin" valueType="num">
                                      <p:cBhvr additive="base">
                                        <p:cTn id="58" dur="3000" fill="hold"/>
                                        <p:tgtEl>
                                          <p:spTgt spid="17"/>
                                        </p:tgtEl>
                                        <p:attrNameLst>
                                          <p:attrName>ppt_x</p:attrName>
                                        </p:attrNameLst>
                                      </p:cBhvr>
                                      <p:tavLst>
                                        <p:tav tm="0">
                                          <p:val>
                                            <p:strVal val="0-#ppt_w/2"/>
                                          </p:val>
                                        </p:tav>
                                        <p:tav tm="100000">
                                          <p:val>
                                            <p:strVal val="#ppt_x"/>
                                          </p:val>
                                        </p:tav>
                                      </p:tavLst>
                                    </p:anim>
                                    <p:anim calcmode="lin" valueType="num">
                                      <p:cBhvr additive="base">
                                        <p:cTn id="59" dur="3000" fill="hold"/>
                                        <p:tgtEl>
                                          <p:spTgt spid="17"/>
                                        </p:tgtEl>
                                        <p:attrNameLst>
                                          <p:attrName>ppt_y</p:attrName>
                                        </p:attrNameLst>
                                      </p:cBhvr>
                                      <p:tavLst>
                                        <p:tav tm="0">
                                          <p:val>
                                            <p:strVal val="#ppt_y"/>
                                          </p:val>
                                        </p:tav>
                                        <p:tav tm="100000">
                                          <p:val>
                                            <p:strVal val="#ppt_y"/>
                                          </p:val>
                                        </p:tav>
                                      </p:tavLst>
                                    </p:anim>
                                  </p:childTnLst>
                                </p:cTn>
                              </p:par>
                              <p:par>
                                <p:cTn id="60" presetID="2" presetClass="entr" presetSubtype="8" fill="hold" grpId="0" nodeType="withEffect">
                                  <p:stCondLst>
                                    <p:cond delay="0"/>
                                  </p:stCondLst>
                                  <p:childTnLst>
                                    <p:set>
                                      <p:cBhvr>
                                        <p:cTn id="61" dur="1" fill="hold">
                                          <p:stCondLst>
                                            <p:cond delay="0"/>
                                          </p:stCondLst>
                                        </p:cTn>
                                        <p:tgtEl>
                                          <p:spTgt spid="18"/>
                                        </p:tgtEl>
                                        <p:attrNameLst>
                                          <p:attrName>style.visibility</p:attrName>
                                        </p:attrNameLst>
                                      </p:cBhvr>
                                      <p:to>
                                        <p:strVal val="visible"/>
                                      </p:to>
                                    </p:set>
                                    <p:anim calcmode="lin" valueType="num">
                                      <p:cBhvr additive="base">
                                        <p:cTn id="62" dur="3000" fill="hold"/>
                                        <p:tgtEl>
                                          <p:spTgt spid="18"/>
                                        </p:tgtEl>
                                        <p:attrNameLst>
                                          <p:attrName>ppt_x</p:attrName>
                                        </p:attrNameLst>
                                      </p:cBhvr>
                                      <p:tavLst>
                                        <p:tav tm="0">
                                          <p:val>
                                            <p:strVal val="0-#ppt_w/2"/>
                                          </p:val>
                                        </p:tav>
                                        <p:tav tm="100000">
                                          <p:val>
                                            <p:strVal val="#ppt_x"/>
                                          </p:val>
                                        </p:tav>
                                      </p:tavLst>
                                    </p:anim>
                                    <p:anim calcmode="lin" valueType="num">
                                      <p:cBhvr additive="base">
                                        <p:cTn id="63" dur="3000" fill="hold"/>
                                        <p:tgtEl>
                                          <p:spTgt spid="18"/>
                                        </p:tgtEl>
                                        <p:attrNameLst>
                                          <p:attrName>ppt_y</p:attrName>
                                        </p:attrNameLst>
                                      </p:cBhvr>
                                      <p:tavLst>
                                        <p:tav tm="0">
                                          <p:val>
                                            <p:strVal val="#ppt_y"/>
                                          </p:val>
                                        </p:tav>
                                        <p:tav tm="100000">
                                          <p:val>
                                            <p:strVal val="#ppt_y"/>
                                          </p:val>
                                        </p:tav>
                                      </p:tavLst>
                                    </p:anim>
                                  </p:childTnLst>
                                </p:cTn>
                              </p:par>
                              <p:par>
                                <p:cTn id="64" presetID="2" presetClass="entr" presetSubtype="8" fill="hold" grpId="0" nodeType="withEffect">
                                  <p:stCondLst>
                                    <p:cond delay="0"/>
                                  </p:stCondLst>
                                  <p:childTnLst>
                                    <p:set>
                                      <p:cBhvr>
                                        <p:cTn id="65" dur="1" fill="hold">
                                          <p:stCondLst>
                                            <p:cond delay="0"/>
                                          </p:stCondLst>
                                        </p:cTn>
                                        <p:tgtEl>
                                          <p:spTgt spid="19"/>
                                        </p:tgtEl>
                                        <p:attrNameLst>
                                          <p:attrName>style.visibility</p:attrName>
                                        </p:attrNameLst>
                                      </p:cBhvr>
                                      <p:to>
                                        <p:strVal val="visible"/>
                                      </p:to>
                                    </p:set>
                                    <p:anim calcmode="lin" valueType="num">
                                      <p:cBhvr additive="base">
                                        <p:cTn id="66" dur="3000" fill="hold"/>
                                        <p:tgtEl>
                                          <p:spTgt spid="19"/>
                                        </p:tgtEl>
                                        <p:attrNameLst>
                                          <p:attrName>ppt_x</p:attrName>
                                        </p:attrNameLst>
                                      </p:cBhvr>
                                      <p:tavLst>
                                        <p:tav tm="0">
                                          <p:val>
                                            <p:strVal val="0-#ppt_w/2"/>
                                          </p:val>
                                        </p:tav>
                                        <p:tav tm="100000">
                                          <p:val>
                                            <p:strVal val="#ppt_x"/>
                                          </p:val>
                                        </p:tav>
                                      </p:tavLst>
                                    </p:anim>
                                    <p:anim calcmode="lin" valueType="num">
                                      <p:cBhvr additive="base">
                                        <p:cTn id="67" dur="3000" fill="hold"/>
                                        <p:tgtEl>
                                          <p:spTgt spid="19"/>
                                        </p:tgtEl>
                                        <p:attrNameLst>
                                          <p:attrName>ppt_y</p:attrName>
                                        </p:attrNameLst>
                                      </p:cBhvr>
                                      <p:tavLst>
                                        <p:tav tm="0">
                                          <p:val>
                                            <p:strVal val="#ppt_y"/>
                                          </p:val>
                                        </p:tav>
                                        <p:tav tm="100000">
                                          <p:val>
                                            <p:strVal val="#ppt_y"/>
                                          </p:val>
                                        </p:tav>
                                      </p:tavLst>
                                    </p:anim>
                                  </p:childTnLst>
                                </p:cTn>
                              </p:par>
                              <p:par>
                                <p:cTn id="68" presetID="2" presetClass="entr" presetSubtype="8" fill="hold" grpId="0" nodeType="withEffect">
                                  <p:stCondLst>
                                    <p:cond delay="0"/>
                                  </p:stCondLst>
                                  <p:childTnLst>
                                    <p:set>
                                      <p:cBhvr>
                                        <p:cTn id="69" dur="1" fill="hold">
                                          <p:stCondLst>
                                            <p:cond delay="0"/>
                                          </p:stCondLst>
                                        </p:cTn>
                                        <p:tgtEl>
                                          <p:spTgt spid="20"/>
                                        </p:tgtEl>
                                        <p:attrNameLst>
                                          <p:attrName>style.visibility</p:attrName>
                                        </p:attrNameLst>
                                      </p:cBhvr>
                                      <p:to>
                                        <p:strVal val="visible"/>
                                      </p:to>
                                    </p:set>
                                    <p:anim calcmode="lin" valueType="num">
                                      <p:cBhvr additive="base">
                                        <p:cTn id="70" dur="3000" fill="hold"/>
                                        <p:tgtEl>
                                          <p:spTgt spid="20"/>
                                        </p:tgtEl>
                                        <p:attrNameLst>
                                          <p:attrName>ppt_x</p:attrName>
                                        </p:attrNameLst>
                                      </p:cBhvr>
                                      <p:tavLst>
                                        <p:tav tm="0">
                                          <p:val>
                                            <p:strVal val="0-#ppt_w/2"/>
                                          </p:val>
                                        </p:tav>
                                        <p:tav tm="100000">
                                          <p:val>
                                            <p:strVal val="#ppt_x"/>
                                          </p:val>
                                        </p:tav>
                                      </p:tavLst>
                                    </p:anim>
                                    <p:anim calcmode="lin" valueType="num">
                                      <p:cBhvr additive="base">
                                        <p:cTn id="71" dur="3000" fill="hold"/>
                                        <p:tgtEl>
                                          <p:spTgt spid="20"/>
                                        </p:tgtEl>
                                        <p:attrNameLst>
                                          <p:attrName>ppt_y</p:attrName>
                                        </p:attrNameLst>
                                      </p:cBhvr>
                                      <p:tavLst>
                                        <p:tav tm="0">
                                          <p:val>
                                            <p:strVal val="#ppt_y"/>
                                          </p:val>
                                        </p:tav>
                                        <p:tav tm="100000">
                                          <p:val>
                                            <p:strVal val="#ppt_y"/>
                                          </p:val>
                                        </p:tav>
                                      </p:tavLst>
                                    </p:anim>
                                  </p:childTnLst>
                                </p:cTn>
                              </p:par>
                              <p:par>
                                <p:cTn id="72" presetID="8" presetClass="emph" presetSubtype="0" fill="hold" grpId="1" nodeType="withEffect">
                                  <p:stCondLst>
                                    <p:cond delay="0"/>
                                  </p:stCondLst>
                                  <p:childTnLst>
                                    <p:animRot by="21600000">
                                      <p:cBhvr>
                                        <p:cTn id="73" dur="3000" fill="hold"/>
                                        <p:tgtEl>
                                          <p:spTgt spid="7"/>
                                        </p:tgtEl>
                                        <p:attrNameLst>
                                          <p:attrName>r</p:attrName>
                                        </p:attrNameLst>
                                      </p:cBhvr>
                                    </p:animRot>
                                  </p:childTnLst>
                                </p:cTn>
                              </p:par>
                              <p:par>
                                <p:cTn id="74" presetID="8" presetClass="emph" presetSubtype="0" fill="hold" grpId="1" nodeType="withEffect">
                                  <p:stCondLst>
                                    <p:cond delay="0"/>
                                  </p:stCondLst>
                                  <p:childTnLst>
                                    <p:animRot by="21600000">
                                      <p:cBhvr>
                                        <p:cTn id="75" dur="3000" fill="hold"/>
                                        <p:tgtEl>
                                          <p:spTgt spid="15"/>
                                        </p:tgtEl>
                                        <p:attrNameLst>
                                          <p:attrName>r</p:attrName>
                                        </p:attrNameLst>
                                      </p:cBhvr>
                                    </p:animRot>
                                  </p:childTnLst>
                                </p:cTn>
                              </p:par>
                              <p:par>
                                <p:cTn id="76" presetID="8" presetClass="emph" presetSubtype="0" fill="hold" grpId="1" nodeType="withEffect">
                                  <p:stCondLst>
                                    <p:cond delay="0"/>
                                  </p:stCondLst>
                                  <p:childTnLst>
                                    <p:animRot by="21600000">
                                      <p:cBhvr>
                                        <p:cTn id="77" dur="3000" fill="hold"/>
                                        <p:tgtEl>
                                          <p:spTgt spid="17"/>
                                        </p:tgtEl>
                                        <p:attrNameLst>
                                          <p:attrName>r</p:attrName>
                                        </p:attrNameLst>
                                      </p:cBhvr>
                                    </p:animRot>
                                  </p:childTnLst>
                                </p:cTn>
                              </p:par>
                              <p:par>
                                <p:cTn id="78" presetID="8" presetClass="emph" presetSubtype="0" fill="hold" grpId="1" nodeType="withEffect">
                                  <p:stCondLst>
                                    <p:cond delay="0"/>
                                  </p:stCondLst>
                                  <p:childTnLst>
                                    <p:animRot by="21600000">
                                      <p:cBhvr>
                                        <p:cTn id="79" dur="3000" fill="hold"/>
                                        <p:tgtEl>
                                          <p:spTgt spid="19"/>
                                        </p:tgtEl>
                                        <p:attrNameLst>
                                          <p:attrName>r</p:attrName>
                                        </p:attrNameLst>
                                      </p:cBhvr>
                                    </p:animRot>
                                  </p:childTnLst>
                                </p:cTn>
                              </p:par>
                              <p:par>
                                <p:cTn id="80" presetID="8" presetClass="emph" presetSubtype="0" fill="hold" grpId="1" nodeType="withEffect">
                                  <p:stCondLst>
                                    <p:cond delay="0"/>
                                  </p:stCondLst>
                                  <p:childTnLst>
                                    <p:animRot by="-21600000">
                                      <p:cBhvr>
                                        <p:cTn id="81" dur="3000" fill="hold"/>
                                        <p:tgtEl>
                                          <p:spTgt spid="8"/>
                                        </p:tgtEl>
                                        <p:attrNameLst>
                                          <p:attrName>r</p:attrName>
                                        </p:attrNameLst>
                                      </p:cBhvr>
                                    </p:animRot>
                                  </p:childTnLst>
                                </p:cTn>
                              </p:par>
                              <p:par>
                                <p:cTn id="82" presetID="8" presetClass="emph" presetSubtype="0" fill="hold" grpId="1" nodeType="withEffect">
                                  <p:stCondLst>
                                    <p:cond delay="0"/>
                                  </p:stCondLst>
                                  <p:childTnLst>
                                    <p:animRot by="-21600000">
                                      <p:cBhvr>
                                        <p:cTn id="83" dur="3000" fill="hold"/>
                                        <p:tgtEl>
                                          <p:spTgt spid="16"/>
                                        </p:tgtEl>
                                        <p:attrNameLst>
                                          <p:attrName>r</p:attrName>
                                        </p:attrNameLst>
                                      </p:cBhvr>
                                    </p:animRot>
                                  </p:childTnLst>
                                </p:cTn>
                              </p:par>
                              <p:par>
                                <p:cTn id="84" presetID="8" presetClass="emph" presetSubtype="0" fill="hold" grpId="1" nodeType="withEffect">
                                  <p:stCondLst>
                                    <p:cond delay="0"/>
                                  </p:stCondLst>
                                  <p:childTnLst>
                                    <p:animRot by="-21600000">
                                      <p:cBhvr>
                                        <p:cTn id="85" dur="3000" fill="hold"/>
                                        <p:tgtEl>
                                          <p:spTgt spid="18"/>
                                        </p:tgtEl>
                                        <p:attrNameLst>
                                          <p:attrName>r</p:attrName>
                                        </p:attrNameLst>
                                      </p:cBhvr>
                                    </p:animRot>
                                  </p:childTnLst>
                                </p:cTn>
                              </p:par>
                              <p:par>
                                <p:cTn id="86" presetID="8" presetClass="emph" presetSubtype="0" fill="hold" grpId="1" nodeType="withEffect">
                                  <p:stCondLst>
                                    <p:cond delay="0"/>
                                  </p:stCondLst>
                                  <p:childTnLst>
                                    <p:animRot by="-21600000">
                                      <p:cBhvr>
                                        <p:cTn id="87" dur="3000" fill="hold"/>
                                        <p:tgtEl>
                                          <p:spTgt spid="20"/>
                                        </p:tgtEl>
                                        <p:attrNameLst>
                                          <p:attrName>r</p:attrName>
                                        </p:attrNameLst>
                                      </p:cBhvr>
                                    </p:animRot>
                                  </p:childTnLst>
                                </p:cTn>
                              </p:par>
                              <p:par>
                                <p:cTn id="88" presetID="8" presetClass="emph" presetSubtype="0" fill="hold" grpId="1" nodeType="withEffect">
                                  <p:stCondLst>
                                    <p:cond delay="0"/>
                                  </p:stCondLst>
                                  <p:childTnLst>
                                    <p:animRot by="-21600000">
                                      <p:cBhvr>
                                        <p:cTn id="89" dur="3000" fill="hold"/>
                                        <p:tgtEl>
                                          <p:spTgt spid="5"/>
                                        </p:tgtEl>
                                        <p:attrNameLst>
                                          <p:attrName>r</p:attrName>
                                        </p:attrNameLst>
                                      </p:cBhvr>
                                    </p:animRot>
                                  </p:childTnLst>
                                </p:cTn>
                              </p:par>
                              <p:par>
                                <p:cTn id="90" presetID="8" presetClass="emph" presetSubtype="0" fill="hold" grpId="1" nodeType="withEffect">
                                  <p:stCondLst>
                                    <p:cond delay="0"/>
                                  </p:stCondLst>
                                  <p:childTnLst>
                                    <p:animRot by="-21600000">
                                      <p:cBhvr>
                                        <p:cTn id="91" dur="3000" fill="hold"/>
                                        <p:tgtEl>
                                          <p:spTgt spid="9"/>
                                        </p:tgtEl>
                                        <p:attrNameLst>
                                          <p:attrName>r</p:attrName>
                                        </p:attrNameLst>
                                      </p:cBhvr>
                                    </p:animRot>
                                  </p:childTnLst>
                                </p:cTn>
                              </p:par>
                              <p:par>
                                <p:cTn id="92" presetID="8" presetClass="emph" presetSubtype="0" fill="hold" grpId="1" nodeType="withEffect">
                                  <p:stCondLst>
                                    <p:cond delay="0"/>
                                  </p:stCondLst>
                                  <p:childTnLst>
                                    <p:animRot by="-21600000">
                                      <p:cBhvr>
                                        <p:cTn id="93" dur="3000" fill="hold"/>
                                        <p:tgtEl>
                                          <p:spTgt spid="11"/>
                                        </p:tgtEl>
                                        <p:attrNameLst>
                                          <p:attrName>r</p:attrName>
                                        </p:attrNameLst>
                                      </p:cBhvr>
                                    </p:animRot>
                                  </p:childTnLst>
                                </p:cTn>
                              </p:par>
                              <p:par>
                                <p:cTn id="94" presetID="8" presetClass="emph" presetSubtype="0" fill="hold" grpId="1" nodeType="withEffect">
                                  <p:stCondLst>
                                    <p:cond delay="0"/>
                                  </p:stCondLst>
                                  <p:childTnLst>
                                    <p:animRot by="-21600000">
                                      <p:cBhvr>
                                        <p:cTn id="95" dur="3000" fill="hold"/>
                                        <p:tgtEl>
                                          <p:spTgt spid="13"/>
                                        </p:tgtEl>
                                        <p:attrNameLst>
                                          <p:attrName>r</p:attrName>
                                        </p:attrNameLst>
                                      </p:cBhvr>
                                    </p:animRot>
                                  </p:childTnLst>
                                </p:cTn>
                              </p:par>
                              <p:par>
                                <p:cTn id="96" presetID="8" presetClass="emph" presetSubtype="0" fill="hold" grpId="1" nodeType="withEffect">
                                  <p:stCondLst>
                                    <p:cond delay="0"/>
                                  </p:stCondLst>
                                  <p:childTnLst>
                                    <p:animRot by="21600000">
                                      <p:cBhvr>
                                        <p:cTn id="97" dur="3000" fill="hold"/>
                                        <p:tgtEl>
                                          <p:spTgt spid="6"/>
                                        </p:tgtEl>
                                        <p:attrNameLst>
                                          <p:attrName>r</p:attrName>
                                        </p:attrNameLst>
                                      </p:cBhvr>
                                    </p:animRot>
                                  </p:childTnLst>
                                </p:cTn>
                              </p:par>
                              <p:par>
                                <p:cTn id="98" presetID="8" presetClass="emph" presetSubtype="0" fill="hold" grpId="1" nodeType="withEffect">
                                  <p:stCondLst>
                                    <p:cond delay="0"/>
                                  </p:stCondLst>
                                  <p:childTnLst>
                                    <p:animRot by="21600000">
                                      <p:cBhvr>
                                        <p:cTn id="99" dur="3000" fill="hold"/>
                                        <p:tgtEl>
                                          <p:spTgt spid="10"/>
                                        </p:tgtEl>
                                        <p:attrNameLst>
                                          <p:attrName>r</p:attrName>
                                        </p:attrNameLst>
                                      </p:cBhvr>
                                    </p:animRot>
                                  </p:childTnLst>
                                </p:cTn>
                              </p:par>
                              <p:par>
                                <p:cTn id="100" presetID="8" presetClass="emph" presetSubtype="0" fill="hold" grpId="1" nodeType="withEffect">
                                  <p:stCondLst>
                                    <p:cond delay="0"/>
                                  </p:stCondLst>
                                  <p:childTnLst>
                                    <p:animRot by="21600000">
                                      <p:cBhvr>
                                        <p:cTn id="101" dur="3000" fill="hold"/>
                                        <p:tgtEl>
                                          <p:spTgt spid="12"/>
                                        </p:tgtEl>
                                        <p:attrNameLst>
                                          <p:attrName>r</p:attrName>
                                        </p:attrNameLst>
                                      </p:cBhvr>
                                    </p:animRot>
                                  </p:childTnLst>
                                </p:cTn>
                              </p:par>
                              <p:par>
                                <p:cTn id="102" presetID="8" presetClass="emph" presetSubtype="0" fill="hold" grpId="1" nodeType="withEffect">
                                  <p:stCondLst>
                                    <p:cond delay="0"/>
                                  </p:stCondLst>
                                  <p:childTnLst>
                                    <p:animRot by="21600000">
                                      <p:cBhvr>
                                        <p:cTn id="103" dur="3000" fill="hold"/>
                                        <p:tgtEl>
                                          <p:spTgt spid="14"/>
                                        </p:tgtEl>
                                        <p:attrNameLst>
                                          <p:attrName>r</p:attrName>
                                        </p:attrNameLst>
                                      </p:cBhvr>
                                    </p:animRot>
                                  </p:childTnLst>
                                </p:cTn>
                              </p:par>
                              <p:par>
                                <p:cTn id="104" presetID="3" presetClass="entr" presetSubtype="10" fill="hold" grpId="2" nodeType="withEffect">
                                  <p:stCondLst>
                                    <p:cond delay="0"/>
                                  </p:stCondLst>
                                  <p:childTnLst>
                                    <p:set>
                                      <p:cBhvr>
                                        <p:cTn id="105" dur="1" fill="hold">
                                          <p:stCondLst>
                                            <p:cond delay="0"/>
                                          </p:stCondLst>
                                        </p:cTn>
                                        <p:tgtEl>
                                          <p:spTgt spid="5"/>
                                        </p:tgtEl>
                                        <p:attrNameLst>
                                          <p:attrName>style.visibility</p:attrName>
                                        </p:attrNameLst>
                                      </p:cBhvr>
                                      <p:to>
                                        <p:strVal val="visible"/>
                                      </p:to>
                                    </p:set>
                                    <p:animEffect transition="in" filter="blinds(horizontal)">
                                      <p:cBhvr>
                                        <p:cTn id="106" dur="3000"/>
                                        <p:tgtEl>
                                          <p:spTgt spid="5"/>
                                        </p:tgtEl>
                                      </p:cBhvr>
                                    </p:animEffect>
                                  </p:childTnLst>
                                </p:cTn>
                              </p:par>
                              <p:par>
                                <p:cTn id="107" presetID="3" presetClass="entr" presetSubtype="10" fill="hold" grpId="2" nodeType="withEffect">
                                  <p:stCondLst>
                                    <p:cond delay="0"/>
                                  </p:stCondLst>
                                  <p:childTnLst>
                                    <p:set>
                                      <p:cBhvr>
                                        <p:cTn id="108" dur="1" fill="hold">
                                          <p:stCondLst>
                                            <p:cond delay="0"/>
                                          </p:stCondLst>
                                        </p:cTn>
                                        <p:tgtEl>
                                          <p:spTgt spid="6"/>
                                        </p:tgtEl>
                                        <p:attrNameLst>
                                          <p:attrName>style.visibility</p:attrName>
                                        </p:attrNameLst>
                                      </p:cBhvr>
                                      <p:to>
                                        <p:strVal val="visible"/>
                                      </p:to>
                                    </p:set>
                                    <p:animEffect transition="in" filter="blinds(horizontal)">
                                      <p:cBhvr>
                                        <p:cTn id="109" dur="3000"/>
                                        <p:tgtEl>
                                          <p:spTgt spid="6"/>
                                        </p:tgtEl>
                                      </p:cBhvr>
                                    </p:animEffect>
                                  </p:childTnLst>
                                </p:cTn>
                              </p:par>
                              <p:par>
                                <p:cTn id="110" presetID="3" presetClass="entr" presetSubtype="10" fill="hold" grpId="2" nodeType="withEffect">
                                  <p:stCondLst>
                                    <p:cond delay="0"/>
                                  </p:stCondLst>
                                  <p:childTnLst>
                                    <p:set>
                                      <p:cBhvr>
                                        <p:cTn id="111" dur="1" fill="hold">
                                          <p:stCondLst>
                                            <p:cond delay="0"/>
                                          </p:stCondLst>
                                        </p:cTn>
                                        <p:tgtEl>
                                          <p:spTgt spid="9"/>
                                        </p:tgtEl>
                                        <p:attrNameLst>
                                          <p:attrName>style.visibility</p:attrName>
                                        </p:attrNameLst>
                                      </p:cBhvr>
                                      <p:to>
                                        <p:strVal val="visible"/>
                                      </p:to>
                                    </p:set>
                                    <p:animEffect transition="in" filter="blinds(horizontal)">
                                      <p:cBhvr>
                                        <p:cTn id="112" dur="3000"/>
                                        <p:tgtEl>
                                          <p:spTgt spid="9"/>
                                        </p:tgtEl>
                                      </p:cBhvr>
                                    </p:animEffect>
                                  </p:childTnLst>
                                </p:cTn>
                              </p:par>
                              <p:par>
                                <p:cTn id="113" presetID="3" presetClass="entr" presetSubtype="10" fill="hold" grpId="2" nodeType="withEffect">
                                  <p:stCondLst>
                                    <p:cond delay="0"/>
                                  </p:stCondLst>
                                  <p:childTnLst>
                                    <p:set>
                                      <p:cBhvr>
                                        <p:cTn id="114" dur="1" fill="hold">
                                          <p:stCondLst>
                                            <p:cond delay="0"/>
                                          </p:stCondLst>
                                        </p:cTn>
                                        <p:tgtEl>
                                          <p:spTgt spid="10"/>
                                        </p:tgtEl>
                                        <p:attrNameLst>
                                          <p:attrName>style.visibility</p:attrName>
                                        </p:attrNameLst>
                                      </p:cBhvr>
                                      <p:to>
                                        <p:strVal val="visible"/>
                                      </p:to>
                                    </p:set>
                                    <p:animEffect transition="in" filter="blinds(horizontal)">
                                      <p:cBhvr>
                                        <p:cTn id="115" dur="3000"/>
                                        <p:tgtEl>
                                          <p:spTgt spid="10"/>
                                        </p:tgtEl>
                                      </p:cBhvr>
                                    </p:animEffect>
                                  </p:childTnLst>
                                </p:cTn>
                              </p:par>
                              <p:par>
                                <p:cTn id="116" presetID="3" presetClass="entr" presetSubtype="10" fill="hold" grpId="2" nodeType="withEffect">
                                  <p:stCondLst>
                                    <p:cond delay="0"/>
                                  </p:stCondLst>
                                  <p:childTnLst>
                                    <p:set>
                                      <p:cBhvr>
                                        <p:cTn id="117" dur="1" fill="hold">
                                          <p:stCondLst>
                                            <p:cond delay="0"/>
                                          </p:stCondLst>
                                        </p:cTn>
                                        <p:tgtEl>
                                          <p:spTgt spid="11"/>
                                        </p:tgtEl>
                                        <p:attrNameLst>
                                          <p:attrName>style.visibility</p:attrName>
                                        </p:attrNameLst>
                                      </p:cBhvr>
                                      <p:to>
                                        <p:strVal val="visible"/>
                                      </p:to>
                                    </p:set>
                                    <p:animEffect transition="in" filter="blinds(horizontal)">
                                      <p:cBhvr>
                                        <p:cTn id="118" dur="3000"/>
                                        <p:tgtEl>
                                          <p:spTgt spid="11"/>
                                        </p:tgtEl>
                                      </p:cBhvr>
                                    </p:animEffect>
                                  </p:childTnLst>
                                </p:cTn>
                              </p:par>
                              <p:par>
                                <p:cTn id="119" presetID="3" presetClass="entr" presetSubtype="10" fill="hold" grpId="2" nodeType="withEffect">
                                  <p:stCondLst>
                                    <p:cond delay="0"/>
                                  </p:stCondLst>
                                  <p:childTnLst>
                                    <p:set>
                                      <p:cBhvr>
                                        <p:cTn id="120" dur="1" fill="hold">
                                          <p:stCondLst>
                                            <p:cond delay="0"/>
                                          </p:stCondLst>
                                        </p:cTn>
                                        <p:tgtEl>
                                          <p:spTgt spid="12"/>
                                        </p:tgtEl>
                                        <p:attrNameLst>
                                          <p:attrName>style.visibility</p:attrName>
                                        </p:attrNameLst>
                                      </p:cBhvr>
                                      <p:to>
                                        <p:strVal val="visible"/>
                                      </p:to>
                                    </p:set>
                                    <p:animEffect transition="in" filter="blinds(horizontal)">
                                      <p:cBhvr>
                                        <p:cTn id="121" dur="3000"/>
                                        <p:tgtEl>
                                          <p:spTgt spid="12"/>
                                        </p:tgtEl>
                                      </p:cBhvr>
                                    </p:animEffect>
                                  </p:childTnLst>
                                </p:cTn>
                              </p:par>
                              <p:par>
                                <p:cTn id="122" presetID="3" presetClass="entr" presetSubtype="10" fill="hold" grpId="2" nodeType="withEffect">
                                  <p:stCondLst>
                                    <p:cond delay="0"/>
                                  </p:stCondLst>
                                  <p:childTnLst>
                                    <p:set>
                                      <p:cBhvr>
                                        <p:cTn id="123" dur="1" fill="hold">
                                          <p:stCondLst>
                                            <p:cond delay="0"/>
                                          </p:stCondLst>
                                        </p:cTn>
                                        <p:tgtEl>
                                          <p:spTgt spid="13"/>
                                        </p:tgtEl>
                                        <p:attrNameLst>
                                          <p:attrName>style.visibility</p:attrName>
                                        </p:attrNameLst>
                                      </p:cBhvr>
                                      <p:to>
                                        <p:strVal val="visible"/>
                                      </p:to>
                                    </p:set>
                                    <p:animEffect transition="in" filter="blinds(horizontal)">
                                      <p:cBhvr>
                                        <p:cTn id="124" dur="3000"/>
                                        <p:tgtEl>
                                          <p:spTgt spid="13"/>
                                        </p:tgtEl>
                                      </p:cBhvr>
                                    </p:animEffect>
                                  </p:childTnLst>
                                </p:cTn>
                              </p:par>
                              <p:par>
                                <p:cTn id="125" presetID="3" presetClass="entr" presetSubtype="10" fill="hold" grpId="2" nodeType="withEffect">
                                  <p:stCondLst>
                                    <p:cond delay="0"/>
                                  </p:stCondLst>
                                  <p:childTnLst>
                                    <p:set>
                                      <p:cBhvr>
                                        <p:cTn id="126" dur="1" fill="hold">
                                          <p:stCondLst>
                                            <p:cond delay="0"/>
                                          </p:stCondLst>
                                        </p:cTn>
                                        <p:tgtEl>
                                          <p:spTgt spid="14"/>
                                        </p:tgtEl>
                                        <p:attrNameLst>
                                          <p:attrName>style.visibility</p:attrName>
                                        </p:attrNameLst>
                                      </p:cBhvr>
                                      <p:to>
                                        <p:strVal val="visible"/>
                                      </p:to>
                                    </p:set>
                                    <p:animEffect transition="in" filter="blinds(horizontal)">
                                      <p:cBhvr>
                                        <p:cTn id="127" dur="3000"/>
                                        <p:tgtEl>
                                          <p:spTgt spid="14"/>
                                        </p:tgtEl>
                                      </p:cBhvr>
                                    </p:animEffect>
                                  </p:childTnLst>
                                </p:cTn>
                              </p:par>
                              <p:par>
                                <p:cTn id="128" presetID="3" presetClass="entr" presetSubtype="10" fill="hold" grpId="2" nodeType="withEffect">
                                  <p:stCondLst>
                                    <p:cond delay="0"/>
                                  </p:stCondLst>
                                  <p:childTnLst>
                                    <p:set>
                                      <p:cBhvr>
                                        <p:cTn id="129" dur="1" fill="hold">
                                          <p:stCondLst>
                                            <p:cond delay="0"/>
                                          </p:stCondLst>
                                        </p:cTn>
                                        <p:tgtEl>
                                          <p:spTgt spid="7"/>
                                        </p:tgtEl>
                                        <p:attrNameLst>
                                          <p:attrName>style.visibility</p:attrName>
                                        </p:attrNameLst>
                                      </p:cBhvr>
                                      <p:to>
                                        <p:strVal val="visible"/>
                                      </p:to>
                                    </p:set>
                                    <p:animEffect transition="in" filter="blinds(horizontal)">
                                      <p:cBhvr>
                                        <p:cTn id="130" dur="3000"/>
                                        <p:tgtEl>
                                          <p:spTgt spid="7"/>
                                        </p:tgtEl>
                                      </p:cBhvr>
                                    </p:animEffect>
                                  </p:childTnLst>
                                </p:cTn>
                              </p:par>
                              <p:par>
                                <p:cTn id="131" presetID="3" presetClass="entr" presetSubtype="10" fill="hold" grpId="2" nodeType="withEffect">
                                  <p:stCondLst>
                                    <p:cond delay="0"/>
                                  </p:stCondLst>
                                  <p:childTnLst>
                                    <p:set>
                                      <p:cBhvr>
                                        <p:cTn id="132" dur="1" fill="hold">
                                          <p:stCondLst>
                                            <p:cond delay="0"/>
                                          </p:stCondLst>
                                        </p:cTn>
                                        <p:tgtEl>
                                          <p:spTgt spid="8"/>
                                        </p:tgtEl>
                                        <p:attrNameLst>
                                          <p:attrName>style.visibility</p:attrName>
                                        </p:attrNameLst>
                                      </p:cBhvr>
                                      <p:to>
                                        <p:strVal val="visible"/>
                                      </p:to>
                                    </p:set>
                                    <p:animEffect transition="in" filter="blinds(horizontal)">
                                      <p:cBhvr>
                                        <p:cTn id="133" dur="3000"/>
                                        <p:tgtEl>
                                          <p:spTgt spid="8"/>
                                        </p:tgtEl>
                                      </p:cBhvr>
                                    </p:animEffect>
                                  </p:childTnLst>
                                </p:cTn>
                              </p:par>
                              <p:par>
                                <p:cTn id="134" presetID="3" presetClass="entr" presetSubtype="10" fill="hold" grpId="2" nodeType="withEffect">
                                  <p:stCondLst>
                                    <p:cond delay="0"/>
                                  </p:stCondLst>
                                  <p:childTnLst>
                                    <p:set>
                                      <p:cBhvr>
                                        <p:cTn id="135" dur="1" fill="hold">
                                          <p:stCondLst>
                                            <p:cond delay="0"/>
                                          </p:stCondLst>
                                        </p:cTn>
                                        <p:tgtEl>
                                          <p:spTgt spid="15"/>
                                        </p:tgtEl>
                                        <p:attrNameLst>
                                          <p:attrName>style.visibility</p:attrName>
                                        </p:attrNameLst>
                                      </p:cBhvr>
                                      <p:to>
                                        <p:strVal val="visible"/>
                                      </p:to>
                                    </p:set>
                                    <p:animEffect transition="in" filter="blinds(horizontal)">
                                      <p:cBhvr>
                                        <p:cTn id="136" dur="3000"/>
                                        <p:tgtEl>
                                          <p:spTgt spid="15"/>
                                        </p:tgtEl>
                                      </p:cBhvr>
                                    </p:animEffect>
                                  </p:childTnLst>
                                </p:cTn>
                              </p:par>
                              <p:par>
                                <p:cTn id="137" presetID="3" presetClass="entr" presetSubtype="10" fill="hold" grpId="2" nodeType="withEffect">
                                  <p:stCondLst>
                                    <p:cond delay="0"/>
                                  </p:stCondLst>
                                  <p:childTnLst>
                                    <p:set>
                                      <p:cBhvr>
                                        <p:cTn id="138" dur="1" fill="hold">
                                          <p:stCondLst>
                                            <p:cond delay="0"/>
                                          </p:stCondLst>
                                        </p:cTn>
                                        <p:tgtEl>
                                          <p:spTgt spid="16"/>
                                        </p:tgtEl>
                                        <p:attrNameLst>
                                          <p:attrName>style.visibility</p:attrName>
                                        </p:attrNameLst>
                                      </p:cBhvr>
                                      <p:to>
                                        <p:strVal val="visible"/>
                                      </p:to>
                                    </p:set>
                                    <p:animEffect transition="in" filter="blinds(horizontal)">
                                      <p:cBhvr>
                                        <p:cTn id="139" dur="3000"/>
                                        <p:tgtEl>
                                          <p:spTgt spid="16"/>
                                        </p:tgtEl>
                                      </p:cBhvr>
                                    </p:animEffect>
                                  </p:childTnLst>
                                </p:cTn>
                              </p:par>
                              <p:par>
                                <p:cTn id="140" presetID="3" presetClass="entr" presetSubtype="10" fill="hold" grpId="2" nodeType="withEffect">
                                  <p:stCondLst>
                                    <p:cond delay="0"/>
                                  </p:stCondLst>
                                  <p:childTnLst>
                                    <p:set>
                                      <p:cBhvr>
                                        <p:cTn id="141" dur="1" fill="hold">
                                          <p:stCondLst>
                                            <p:cond delay="0"/>
                                          </p:stCondLst>
                                        </p:cTn>
                                        <p:tgtEl>
                                          <p:spTgt spid="17"/>
                                        </p:tgtEl>
                                        <p:attrNameLst>
                                          <p:attrName>style.visibility</p:attrName>
                                        </p:attrNameLst>
                                      </p:cBhvr>
                                      <p:to>
                                        <p:strVal val="visible"/>
                                      </p:to>
                                    </p:set>
                                    <p:animEffect transition="in" filter="blinds(horizontal)">
                                      <p:cBhvr>
                                        <p:cTn id="142" dur="3000"/>
                                        <p:tgtEl>
                                          <p:spTgt spid="17"/>
                                        </p:tgtEl>
                                      </p:cBhvr>
                                    </p:animEffect>
                                  </p:childTnLst>
                                </p:cTn>
                              </p:par>
                              <p:par>
                                <p:cTn id="143" presetID="3" presetClass="entr" presetSubtype="10" fill="hold" grpId="2" nodeType="withEffect">
                                  <p:stCondLst>
                                    <p:cond delay="0"/>
                                  </p:stCondLst>
                                  <p:childTnLst>
                                    <p:set>
                                      <p:cBhvr>
                                        <p:cTn id="144" dur="1" fill="hold">
                                          <p:stCondLst>
                                            <p:cond delay="0"/>
                                          </p:stCondLst>
                                        </p:cTn>
                                        <p:tgtEl>
                                          <p:spTgt spid="18"/>
                                        </p:tgtEl>
                                        <p:attrNameLst>
                                          <p:attrName>style.visibility</p:attrName>
                                        </p:attrNameLst>
                                      </p:cBhvr>
                                      <p:to>
                                        <p:strVal val="visible"/>
                                      </p:to>
                                    </p:set>
                                    <p:animEffect transition="in" filter="blinds(horizontal)">
                                      <p:cBhvr>
                                        <p:cTn id="145" dur="3000"/>
                                        <p:tgtEl>
                                          <p:spTgt spid="18"/>
                                        </p:tgtEl>
                                      </p:cBhvr>
                                    </p:animEffect>
                                  </p:childTnLst>
                                </p:cTn>
                              </p:par>
                              <p:par>
                                <p:cTn id="146" presetID="3" presetClass="entr" presetSubtype="10" fill="hold" grpId="2" nodeType="withEffect">
                                  <p:stCondLst>
                                    <p:cond delay="0"/>
                                  </p:stCondLst>
                                  <p:childTnLst>
                                    <p:set>
                                      <p:cBhvr>
                                        <p:cTn id="147" dur="1" fill="hold">
                                          <p:stCondLst>
                                            <p:cond delay="0"/>
                                          </p:stCondLst>
                                        </p:cTn>
                                        <p:tgtEl>
                                          <p:spTgt spid="19"/>
                                        </p:tgtEl>
                                        <p:attrNameLst>
                                          <p:attrName>style.visibility</p:attrName>
                                        </p:attrNameLst>
                                      </p:cBhvr>
                                      <p:to>
                                        <p:strVal val="visible"/>
                                      </p:to>
                                    </p:set>
                                    <p:animEffect transition="in" filter="blinds(horizontal)">
                                      <p:cBhvr>
                                        <p:cTn id="148" dur="3000"/>
                                        <p:tgtEl>
                                          <p:spTgt spid="19"/>
                                        </p:tgtEl>
                                      </p:cBhvr>
                                    </p:animEffect>
                                  </p:childTnLst>
                                </p:cTn>
                              </p:par>
                              <p:par>
                                <p:cTn id="149" presetID="3" presetClass="entr" presetSubtype="10" fill="hold" grpId="2" nodeType="withEffect">
                                  <p:stCondLst>
                                    <p:cond delay="0"/>
                                  </p:stCondLst>
                                  <p:childTnLst>
                                    <p:set>
                                      <p:cBhvr>
                                        <p:cTn id="150" dur="1" fill="hold">
                                          <p:stCondLst>
                                            <p:cond delay="0"/>
                                          </p:stCondLst>
                                        </p:cTn>
                                        <p:tgtEl>
                                          <p:spTgt spid="20"/>
                                        </p:tgtEl>
                                        <p:attrNameLst>
                                          <p:attrName>style.visibility</p:attrName>
                                        </p:attrNameLst>
                                      </p:cBhvr>
                                      <p:to>
                                        <p:strVal val="visible"/>
                                      </p:to>
                                    </p:set>
                                    <p:animEffect transition="in" filter="blinds(horizontal)">
                                      <p:cBhvr>
                                        <p:cTn id="151" dur="3000"/>
                                        <p:tgtEl>
                                          <p:spTgt spid="20"/>
                                        </p:tgtEl>
                                      </p:cBhvr>
                                    </p:animEffect>
                                  </p:childTnLst>
                                </p:cTn>
                              </p:par>
                            </p:childTnLst>
                          </p:cTn>
                        </p:par>
                        <p:par>
                          <p:cTn id="152" fill="hold">
                            <p:stCondLst>
                              <p:cond delay="3000"/>
                            </p:stCondLst>
                            <p:childTnLst>
                              <p:par>
                                <p:cTn id="153" presetID="2" presetClass="exit" presetSubtype="2" fill="hold" grpId="3" nodeType="afterEffect">
                                  <p:stCondLst>
                                    <p:cond delay="0"/>
                                  </p:stCondLst>
                                  <p:childTnLst>
                                    <p:anim calcmode="lin" valueType="num">
                                      <p:cBhvr additive="base">
                                        <p:cTn id="154" dur="3000"/>
                                        <p:tgtEl>
                                          <p:spTgt spid="5"/>
                                        </p:tgtEl>
                                        <p:attrNameLst>
                                          <p:attrName>ppt_x</p:attrName>
                                        </p:attrNameLst>
                                      </p:cBhvr>
                                      <p:tavLst>
                                        <p:tav tm="0">
                                          <p:val>
                                            <p:strVal val="ppt_x"/>
                                          </p:val>
                                        </p:tav>
                                        <p:tav tm="100000">
                                          <p:val>
                                            <p:strVal val="1+ppt_w/2"/>
                                          </p:val>
                                        </p:tav>
                                      </p:tavLst>
                                    </p:anim>
                                    <p:anim calcmode="lin" valueType="num">
                                      <p:cBhvr additive="base">
                                        <p:cTn id="155" dur="3000"/>
                                        <p:tgtEl>
                                          <p:spTgt spid="5"/>
                                        </p:tgtEl>
                                        <p:attrNameLst>
                                          <p:attrName>ppt_y</p:attrName>
                                        </p:attrNameLst>
                                      </p:cBhvr>
                                      <p:tavLst>
                                        <p:tav tm="0">
                                          <p:val>
                                            <p:strVal val="ppt_y"/>
                                          </p:val>
                                        </p:tav>
                                        <p:tav tm="100000">
                                          <p:val>
                                            <p:strVal val="ppt_y"/>
                                          </p:val>
                                        </p:tav>
                                      </p:tavLst>
                                    </p:anim>
                                    <p:set>
                                      <p:cBhvr>
                                        <p:cTn id="156" dur="1" fill="hold">
                                          <p:stCondLst>
                                            <p:cond delay="2999"/>
                                          </p:stCondLst>
                                        </p:cTn>
                                        <p:tgtEl>
                                          <p:spTgt spid="5"/>
                                        </p:tgtEl>
                                        <p:attrNameLst>
                                          <p:attrName>style.visibility</p:attrName>
                                        </p:attrNameLst>
                                      </p:cBhvr>
                                      <p:to>
                                        <p:strVal val="hidden"/>
                                      </p:to>
                                    </p:set>
                                  </p:childTnLst>
                                </p:cTn>
                              </p:par>
                              <p:par>
                                <p:cTn id="157" presetID="2" presetClass="exit" presetSubtype="2" fill="hold" grpId="3" nodeType="withEffect">
                                  <p:stCondLst>
                                    <p:cond delay="0"/>
                                  </p:stCondLst>
                                  <p:childTnLst>
                                    <p:anim calcmode="lin" valueType="num">
                                      <p:cBhvr additive="base">
                                        <p:cTn id="158" dur="3000"/>
                                        <p:tgtEl>
                                          <p:spTgt spid="6"/>
                                        </p:tgtEl>
                                        <p:attrNameLst>
                                          <p:attrName>ppt_x</p:attrName>
                                        </p:attrNameLst>
                                      </p:cBhvr>
                                      <p:tavLst>
                                        <p:tav tm="0">
                                          <p:val>
                                            <p:strVal val="ppt_x"/>
                                          </p:val>
                                        </p:tav>
                                        <p:tav tm="100000">
                                          <p:val>
                                            <p:strVal val="1+ppt_w/2"/>
                                          </p:val>
                                        </p:tav>
                                      </p:tavLst>
                                    </p:anim>
                                    <p:anim calcmode="lin" valueType="num">
                                      <p:cBhvr additive="base">
                                        <p:cTn id="159" dur="3000"/>
                                        <p:tgtEl>
                                          <p:spTgt spid="6"/>
                                        </p:tgtEl>
                                        <p:attrNameLst>
                                          <p:attrName>ppt_y</p:attrName>
                                        </p:attrNameLst>
                                      </p:cBhvr>
                                      <p:tavLst>
                                        <p:tav tm="0">
                                          <p:val>
                                            <p:strVal val="ppt_y"/>
                                          </p:val>
                                        </p:tav>
                                        <p:tav tm="100000">
                                          <p:val>
                                            <p:strVal val="ppt_y"/>
                                          </p:val>
                                        </p:tav>
                                      </p:tavLst>
                                    </p:anim>
                                    <p:set>
                                      <p:cBhvr>
                                        <p:cTn id="160" dur="1" fill="hold">
                                          <p:stCondLst>
                                            <p:cond delay="2999"/>
                                          </p:stCondLst>
                                        </p:cTn>
                                        <p:tgtEl>
                                          <p:spTgt spid="6"/>
                                        </p:tgtEl>
                                        <p:attrNameLst>
                                          <p:attrName>style.visibility</p:attrName>
                                        </p:attrNameLst>
                                      </p:cBhvr>
                                      <p:to>
                                        <p:strVal val="hidden"/>
                                      </p:to>
                                    </p:set>
                                  </p:childTnLst>
                                </p:cTn>
                              </p:par>
                              <p:par>
                                <p:cTn id="161" presetID="2" presetClass="exit" presetSubtype="2" fill="hold" grpId="3" nodeType="withEffect">
                                  <p:stCondLst>
                                    <p:cond delay="0"/>
                                  </p:stCondLst>
                                  <p:childTnLst>
                                    <p:anim calcmode="lin" valueType="num">
                                      <p:cBhvr additive="base">
                                        <p:cTn id="162" dur="3000"/>
                                        <p:tgtEl>
                                          <p:spTgt spid="9"/>
                                        </p:tgtEl>
                                        <p:attrNameLst>
                                          <p:attrName>ppt_x</p:attrName>
                                        </p:attrNameLst>
                                      </p:cBhvr>
                                      <p:tavLst>
                                        <p:tav tm="0">
                                          <p:val>
                                            <p:strVal val="ppt_x"/>
                                          </p:val>
                                        </p:tav>
                                        <p:tav tm="100000">
                                          <p:val>
                                            <p:strVal val="1+ppt_w/2"/>
                                          </p:val>
                                        </p:tav>
                                      </p:tavLst>
                                    </p:anim>
                                    <p:anim calcmode="lin" valueType="num">
                                      <p:cBhvr additive="base">
                                        <p:cTn id="163" dur="3000"/>
                                        <p:tgtEl>
                                          <p:spTgt spid="9"/>
                                        </p:tgtEl>
                                        <p:attrNameLst>
                                          <p:attrName>ppt_y</p:attrName>
                                        </p:attrNameLst>
                                      </p:cBhvr>
                                      <p:tavLst>
                                        <p:tav tm="0">
                                          <p:val>
                                            <p:strVal val="ppt_y"/>
                                          </p:val>
                                        </p:tav>
                                        <p:tav tm="100000">
                                          <p:val>
                                            <p:strVal val="ppt_y"/>
                                          </p:val>
                                        </p:tav>
                                      </p:tavLst>
                                    </p:anim>
                                    <p:set>
                                      <p:cBhvr>
                                        <p:cTn id="164" dur="1" fill="hold">
                                          <p:stCondLst>
                                            <p:cond delay="2999"/>
                                          </p:stCondLst>
                                        </p:cTn>
                                        <p:tgtEl>
                                          <p:spTgt spid="9"/>
                                        </p:tgtEl>
                                        <p:attrNameLst>
                                          <p:attrName>style.visibility</p:attrName>
                                        </p:attrNameLst>
                                      </p:cBhvr>
                                      <p:to>
                                        <p:strVal val="hidden"/>
                                      </p:to>
                                    </p:set>
                                  </p:childTnLst>
                                </p:cTn>
                              </p:par>
                              <p:par>
                                <p:cTn id="165" presetID="2" presetClass="exit" presetSubtype="2" fill="hold" grpId="3" nodeType="withEffect">
                                  <p:stCondLst>
                                    <p:cond delay="0"/>
                                  </p:stCondLst>
                                  <p:childTnLst>
                                    <p:anim calcmode="lin" valueType="num">
                                      <p:cBhvr additive="base">
                                        <p:cTn id="166" dur="3000"/>
                                        <p:tgtEl>
                                          <p:spTgt spid="10"/>
                                        </p:tgtEl>
                                        <p:attrNameLst>
                                          <p:attrName>ppt_x</p:attrName>
                                        </p:attrNameLst>
                                      </p:cBhvr>
                                      <p:tavLst>
                                        <p:tav tm="0">
                                          <p:val>
                                            <p:strVal val="ppt_x"/>
                                          </p:val>
                                        </p:tav>
                                        <p:tav tm="100000">
                                          <p:val>
                                            <p:strVal val="1+ppt_w/2"/>
                                          </p:val>
                                        </p:tav>
                                      </p:tavLst>
                                    </p:anim>
                                    <p:anim calcmode="lin" valueType="num">
                                      <p:cBhvr additive="base">
                                        <p:cTn id="167" dur="3000"/>
                                        <p:tgtEl>
                                          <p:spTgt spid="10"/>
                                        </p:tgtEl>
                                        <p:attrNameLst>
                                          <p:attrName>ppt_y</p:attrName>
                                        </p:attrNameLst>
                                      </p:cBhvr>
                                      <p:tavLst>
                                        <p:tav tm="0">
                                          <p:val>
                                            <p:strVal val="ppt_y"/>
                                          </p:val>
                                        </p:tav>
                                        <p:tav tm="100000">
                                          <p:val>
                                            <p:strVal val="ppt_y"/>
                                          </p:val>
                                        </p:tav>
                                      </p:tavLst>
                                    </p:anim>
                                    <p:set>
                                      <p:cBhvr>
                                        <p:cTn id="168" dur="1" fill="hold">
                                          <p:stCondLst>
                                            <p:cond delay="2999"/>
                                          </p:stCondLst>
                                        </p:cTn>
                                        <p:tgtEl>
                                          <p:spTgt spid="10"/>
                                        </p:tgtEl>
                                        <p:attrNameLst>
                                          <p:attrName>style.visibility</p:attrName>
                                        </p:attrNameLst>
                                      </p:cBhvr>
                                      <p:to>
                                        <p:strVal val="hidden"/>
                                      </p:to>
                                    </p:set>
                                  </p:childTnLst>
                                </p:cTn>
                              </p:par>
                              <p:par>
                                <p:cTn id="169" presetID="2" presetClass="exit" presetSubtype="2" fill="hold" grpId="3" nodeType="withEffect">
                                  <p:stCondLst>
                                    <p:cond delay="0"/>
                                  </p:stCondLst>
                                  <p:childTnLst>
                                    <p:anim calcmode="lin" valueType="num">
                                      <p:cBhvr additive="base">
                                        <p:cTn id="170" dur="3000"/>
                                        <p:tgtEl>
                                          <p:spTgt spid="11"/>
                                        </p:tgtEl>
                                        <p:attrNameLst>
                                          <p:attrName>ppt_x</p:attrName>
                                        </p:attrNameLst>
                                      </p:cBhvr>
                                      <p:tavLst>
                                        <p:tav tm="0">
                                          <p:val>
                                            <p:strVal val="ppt_x"/>
                                          </p:val>
                                        </p:tav>
                                        <p:tav tm="100000">
                                          <p:val>
                                            <p:strVal val="1+ppt_w/2"/>
                                          </p:val>
                                        </p:tav>
                                      </p:tavLst>
                                    </p:anim>
                                    <p:anim calcmode="lin" valueType="num">
                                      <p:cBhvr additive="base">
                                        <p:cTn id="171" dur="3000"/>
                                        <p:tgtEl>
                                          <p:spTgt spid="11"/>
                                        </p:tgtEl>
                                        <p:attrNameLst>
                                          <p:attrName>ppt_y</p:attrName>
                                        </p:attrNameLst>
                                      </p:cBhvr>
                                      <p:tavLst>
                                        <p:tav tm="0">
                                          <p:val>
                                            <p:strVal val="ppt_y"/>
                                          </p:val>
                                        </p:tav>
                                        <p:tav tm="100000">
                                          <p:val>
                                            <p:strVal val="ppt_y"/>
                                          </p:val>
                                        </p:tav>
                                      </p:tavLst>
                                    </p:anim>
                                    <p:set>
                                      <p:cBhvr>
                                        <p:cTn id="172" dur="1" fill="hold">
                                          <p:stCondLst>
                                            <p:cond delay="2999"/>
                                          </p:stCondLst>
                                        </p:cTn>
                                        <p:tgtEl>
                                          <p:spTgt spid="11"/>
                                        </p:tgtEl>
                                        <p:attrNameLst>
                                          <p:attrName>style.visibility</p:attrName>
                                        </p:attrNameLst>
                                      </p:cBhvr>
                                      <p:to>
                                        <p:strVal val="hidden"/>
                                      </p:to>
                                    </p:set>
                                  </p:childTnLst>
                                </p:cTn>
                              </p:par>
                              <p:par>
                                <p:cTn id="173" presetID="2" presetClass="exit" presetSubtype="2" fill="hold" grpId="3" nodeType="withEffect">
                                  <p:stCondLst>
                                    <p:cond delay="0"/>
                                  </p:stCondLst>
                                  <p:childTnLst>
                                    <p:anim calcmode="lin" valueType="num">
                                      <p:cBhvr additive="base">
                                        <p:cTn id="174" dur="3000"/>
                                        <p:tgtEl>
                                          <p:spTgt spid="12"/>
                                        </p:tgtEl>
                                        <p:attrNameLst>
                                          <p:attrName>ppt_x</p:attrName>
                                        </p:attrNameLst>
                                      </p:cBhvr>
                                      <p:tavLst>
                                        <p:tav tm="0">
                                          <p:val>
                                            <p:strVal val="ppt_x"/>
                                          </p:val>
                                        </p:tav>
                                        <p:tav tm="100000">
                                          <p:val>
                                            <p:strVal val="1+ppt_w/2"/>
                                          </p:val>
                                        </p:tav>
                                      </p:tavLst>
                                    </p:anim>
                                    <p:anim calcmode="lin" valueType="num">
                                      <p:cBhvr additive="base">
                                        <p:cTn id="175" dur="3000"/>
                                        <p:tgtEl>
                                          <p:spTgt spid="12"/>
                                        </p:tgtEl>
                                        <p:attrNameLst>
                                          <p:attrName>ppt_y</p:attrName>
                                        </p:attrNameLst>
                                      </p:cBhvr>
                                      <p:tavLst>
                                        <p:tav tm="0">
                                          <p:val>
                                            <p:strVal val="ppt_y"/>
                                          </p:val>
                                        </p:tav>
                                        <p:tav tm="100000">
                                          <p:val>
                                            <p:strVal val="ppt_y"/>
                                          </p:val>
                                        </p:tav>
                                      </p:tavLst>
                                    </p:anim>
                                    <p:set>
                                      <p:cBhvr>
                                        <p:cTn id="176" dur="1" fill="hold">
                                          <p:stCondLst>
                                            <p:cond delay="2999"/>
                                          </p:stCondLst>
                                        </p:cTn>
                                        <p:tgtEl>
                                          <p:spTgt spid="12"/>
                                        </p:tgtEl>
                                        <p:attrNameLst>
                                          <p:attrName>style.visibility</p:attrName>
                                        </p:attrNameLst>
                                      </p:cBhvr>
                                      <p:to>
                                        <p:strVal val="hidden"/>
                                      </p:to>
                                    </p:set>
                                  </p:childTnLst>
                                </p:cTn>
                              </p:par>
                              <p:par>
                                <p:cTn id="177" presetID="2" presetClass="exit" presetSubtype="2" fill="hold" grpId="3" nodeType="withEffect">
                                  <p:stCondLst>
                                    <p:cond delay="0"/>
                                  </p:stCondLst>
                                  <p:childTnLst>
                                    <p:anim calcmode="lin" valueType="num">
                                      <p:cBhvr additive="base">
                                        <p:cTn id="178" dur="3000"/>
                                        <p:tgtEl>
                                          <p:spTgt spid="13"/>
                                        </p:tgtEl>
                                        <p:attrNameLst>
                                          <p:attrName>ppt_x</p:attrName>
                                        </p:attrNameLst>
                                      </p:cBhvr>
                                      <p:tavLst>
                                        <p:tav tm="0">
                                          <p:val>
                                            <p:strVal val="ppt_x"/>
                                          </p:val>
                                        </p:tav>
                                        <p:tav tm="100000">
                                          <p:val>
                                            <p:strVal val="1+ppt_w/2"/>
                                          </p:val>
                                        </p:tav>
                                      </p:tavLst>
                                    </p:anim>
                                    <p:anim calcmode="lin" valueType="num">
                                      <p:cBhvr additive="base">
                                        <p:cTn id="179" dur="3000"/>
                                        <p:tgtEl>
                                          <p:spTgt spid="13"/>
                                        </p:tgtEl>
                                        <p:attrNameLst>
                                          <p:attrName>ppt_y</p:attrName>
                                        </p:attrNameLst>
                                      </p:cBhvr>
                                      <p:tavLst>
                                        <p:tav tm="0">
                                          <p:val>
                                            <p:strVal val="ppt_y"/>
                                          </p:val>
                                        </p:tav>
                                        <p:tav tm="100000">
                                          <p:val>
                                            <p:strVal val="ppt_y"/>
                                          </p:val>
                                        </p:tav>
                                      </p:tavLst>
                                    </p:anim>
                                    <p:set>
                                      <p:cBhvr>
                                        <p:cTn id="180" dur="1" fill="hold">
                                          <p:stCondLst>
                                            <p:cond delay="2999"/>
                                          </p:stCondLst>
                                        </p:cTn>
                                        <p:tgtEl>
                                          <p:spTgt spid="13"/>
                                        </p:tgtEl>
                                        <p:attrNameLst>
                                          <p:attrName>style.visibility</p:attrName>
                                        </p:attrNameLst>
                                      </p:cBhvr>
                                      <p:to>
                                        <p:strVal val="hidden"/>
                                      </p:to>
                                    </p:set>
                                  </p:childTnLst>
                                </p:cTn>
                              </p:par>
                              <p:par>
                                <p:cTn id="181" presetID="2" presetClass="exit" presetSubtype="2" fill="hold" grpId="3" nodeType="withEffect">
                                  <p:stCondLst>
                                    <p:cond delay="0"/>
                                  </p:stCondLst>
                                  <p:childTnLst>
                                    <p:anim calcmode="lin" valueType="num">
                                      <p:cBhvr additive="base">
                                        <p:cTn id="182" dur="3000"/>
                                        <p:tgtEl>
                                          <p:spTgt spid="14"/>
                                        </p:tgtEl>
                                        <p:attrNameLst>
                                          <p:attrName>ppt_x</p:attrName>
                                        </p:attrNameLst>
                                      </p:cBhvr>
                                      <p:tavLst>
                                        <p:tav tm="0">
                                          <p:val>
                                            <p:strVal val="ppt_x"/>
                                          </p:val>
                                        </p:tav>
                                        <p:tav tm="100000">
                                          <p:val>
                                            <p:strVal val="1+ppt_w/2"/>
                                          </p:val>
                                        </p:tav>
                                      </p:tavLst>
                                    </p:anim>
                                    <p:anim calcmode="lin" valueType="num">
                                      <p:cBhvr additive="base">
                                        <p:cTn id="183" dur="3000"/>
                                        <p:tgtEl>
                                          <p:spTgt spid="14"/>
                                        </p:tgtEl>
                                        <p:attrNameLst>
                                          <p:attrName>ppt_y</p:attrName>
                                        </p:attrNameLst>
                                      </p:cBhvr>
                                      <p:tavLst>
                                        <p:tav tm="0">
                                          <p:val>
                                            <p:strVal val="ppt_y"/>
                                          </p:val>
                                        </p:tav>
                                        <p:tav tm="100000">
                                          <p:val>
                                            <p:strVal val="ppt_y"/>
                                          </p:val>
                                        </p:tav>
                                      </p:tavLst>
                                    </p:anim>
                                    <p:set>
                                      <p:cBhvr>
                                        <p:cTn id="184" dur="1" fill="hold">
                                          <p:stCondLst>
                                            <p:cond delay="2999"/>
                                          </p:stCondLst>
                                        </p:cTn>
                                        <p:tgtEl>
                                          <p:spTgt spid="14"/>
                                        </p:tgtEl>
                                        <p:attrNameLst>
                                          <p:attrName>style.visibility</p:attrName>
                                        </p:attrNameLst>
                                      </p:cBhvr>
                                      <p:to>
                                        <p:strVal val="hidden"/>
                                      </p:to>
                                    </p:set>
                                  </p:childTnLst>
                                </p:cTn>
                              </p:par>
                              <p:par>
                                <p:cTn id="185" presetID="2" presetClass="exit" presetSubtype="8" fill="hold" grpId="3" nodeType="withEffect">
                                  <p:stCondLst>
                                    <p:cond delay="0"/>
                                  </p:stCondLst>
                                  <p:childTnLst>
                                    <p:anim calcmode="lin" valueType="num">
                                      <p:cBhvr additive="base">
                                        <p:cTn id="186" dur="3000"/>
                                        <p:tgtEl>
                                          <p:spTgt spid="7"/>
                                        </p:tgtEl>
                                        <p:attrNameLst>
                                          <p:attrName>ppt_x</p:attrName>
                                        </p:attrNameLst>
                                      </p:cBhvr>
                                      <p:tavLst>
                                        <p:tav tm="0">
                                          <p:val>
                                            <p:strVal val="ppt_x"/>
                                          </p:val>
                                        </p:tav>
                                        <p:tav tm="100000">
                                          <p:val>
                                            <p:strVal val="0-ppt_w/2"/>
                                          </p:val>
                                        </p:tav>
                                      </p:tavLst>
                                    </p:anim>
                                    <p:anim calcmode="lin" valueType="num">
                                      <p:cBhvr additive="base">
                                        <p:cTn id="187" dur="3000"/>
                                        <p:tgtEl>
                                          <p:spTgt spid="7"/>
                                        </p:tgtEl>
                                        <p:attrNameLst>
                                          <p:attrName>ppt_y</p:attrName>
                                        </p:attrNameLst>
                                      </p:cBhvr>
                                      <p:tavLst>
                                        <p:tav tm="0">
                                          <p:val>
                                            <p:strVal val="ppt_y"/>
                                          </p:val>
                                        </p:tav>
                                        <p:tav tm="100000">
                                          <p:val>
                                            <p:strVal val="ppt_y"/>
                                          </p:val>
                                        </p:tav>
                                      </p:tavLst>
                                    </p:anim>
                                    <p:set>
                                      <p:cBhvr>
                                        <p:cTn id="188" dur="1" fill="hold">
                                          <p:stCondLst>
                                            <p:cond delay="2999"/>
                                          </p:stCondLst>
                                        </p:cTn>
                                        <p:tgtEl>
                                          <p:spTgt spid="7"/>
                                        </p:tgtEl>
                                        <p:attrNameLst>
                                          <p:attrName>style.visibility</p:attrName>
                                        </p:attrNameLst>
                                      </p:cBhvr>
                                      <p:to>
                                        <p:strVal val="hidden"/>
                                      </p:to>
                                    </p:set>
                                  </p:childTnLst>
                                </p:cTn>
                              </p:par>
                              <p:par>
                                <p:cTn id="189" presetID="2" presetClass="exit" presetSubtype="8" fill="hold" grpId="3" nodeType="withEffect">
                                  <p:stCondLst>
                                    <p:cond delay="0"/>
                                  </p:stCondLst>
                                  <p:childTnLst>
                                    <p:anim calcmode="lin" valueType="num">
                                      <p:cBhvr additive="base">
                                        <p:cTn id="190" dur="3000"/>
                                        <p:tgtEl>
                                          <p:spTgt spid="8"/>
                                        </p:tgtEl>
                                        <p:attrNameLst>
                                          <p:attrName>ppt_x</p:attrName>
                                        </p:attrNameLst>
                                      </p:cBhvr>
                                      <p:tavLst>
                                        <p:tav tm="0">
                                          <p:val>
                                            <p:strVal val="ppt_x"/>
                                          </p:val>
                                        </p:tav>
                                        <p:tav tm="100000">
                                          <p:val>
                                            <p:strVal val="0-ppt_w/2"/>
                                          </p:val>
                                        </p:tav>
                                      </p:tavLst>
                                    </p:anim>
                                    <p:anim calcmode="lin" valueType="num">
                                      <p:cBhvr additive="base">
                                        <p:cTn id="191" dur="3000"/>
                                        <p:tgtEl>
                                          <p:spTgt spid="8"/>
                                        </p:tgtEl>
                                        <p:attrNameLst>
                                          <p:attrName>ppt_y</p:attrName>
                                        </p:attrNameLst>
                                      </p:cBhvr>
                                      <p:tavLst>
                                        <p:tav tm="0">
                                          <p:val>
                                            <p:strVal val="ppt_y"/>
                                          </p:val>
                                        </p:tav>
                                        <p:tav tm="100000">
                                          <p:val>
                                            <p:strVal val="ppt_y"/>
                                          </p:val>
                                        </p:tav>
                                      </p:tavLst>
                                    </p:anim>
                                    <p:set>
                                      <p:cBhvr>
                                        <p:cTn id="192" dur="1" fill="hold">
                                          <p:stCondLst>
                                            <p:cond delay="2999"/>
                                          </p:stCondLst>
                                        </p:cTn>
                                        <p:tgtEl>
                                          <p:spTgt spid="8"/>
                                        </p:tgtEl>
                                        <p:attrNameLst>
                                          <p:attrName>style.visibility</p:attrName>
                                        </p:attrNameLst>
                                      </p:cBhvr>
                                      <p:to>
                                        <p:strVal val="hidden"/>
                                      </p:to>
                                    </p:set>
                                  </p:childTnLst>
                                </p:cTn>
                              </p:par>
                              <p:par>
                                <p:cTn id="193" presetID="2" presetClass="exit" presetSubtype="8" fill="hold" grpId="3" nodeType="withEffect">
                                  <p:stCondLst>
                                    <p:cond delay="0"/>
                                  </p:stCondLst>
                                  <p:childTnLst>
                                    <p:anim calcmode="lin" valueType="num">
                                      <p:cBhvr additive="base">
                                        <p:cTn id="194" dur="3000"/>
                                        <p:tgtEl>
                                          <p:spTgt spid="15"/>
                                        </p:tgtEl>
                                        <p:attrNameLst>
                                          <p:attrName>ppt_x</p:attrName>
                                        </p:attrNameLst>
                                      </p:cBhvr>
                                      <p:tavLst>
                                        <p:tav tm="0">
                                          <p:val>
                                            <p:strVal val="ppt_x"/>
                                          </p:val>
                                        </p:tav>
                                        <p:tav tm="100000">
                                          <p:val>
                                            <p:strVal val="0-ppt_w/2"/>
                                          </p:val>
                                        </p:tav>
                                      </p:tavLst>
                                    </p:anim>
                                    <p:anim calcmode="lin" valueType="num">
                                      <p:cBhvr additive="base">
                                        <p:cTn id="195" dur="3000"/>
                                        <p:tgtEl>
                                          <p:spTgt spid="15"/>
                                        </p:tgtEl>
                                        <p:attrNameLst>
                                          <p:attrName>ppt_y</p:attrName>
                                        </p:attrNameLst>
                                      </p:cBhvr>
                                      <p:tavLst>
                                        <p:tav tm="0">
                                          <p:val>
                                            <p:strVal val="ppt_y"/>
                                          </p:val>
                                        </p:tav>
                                        <p:tav tm="100000">
                                          <p:val>
                                            <p:strVal val="ppt_y"/>
                                          </p:val>
                                        </p:tav>
                                      </p:tavLst>
                                    </p:anim>
                                    <p:set>
                                      <p:cBhvr>
                                        <p:cTn id="196" dur="1" fill="hold">
                                          <p:stCondLst>
                                            <p:cond delay="2999"/>
                                          </p:stCondLst>
                                        </p:cTn>
                                        <p:tgtEl>
                                          <p:spTgt spid="15"/>
                                        </p:tgtEl>
                                        <p:attrNameLst>
                                          <p:attrName>style.visibility</p:attrName>
                                        </p:attrNameLst>
                                      </p:cBhvr>
                                      <p:to>
                                        <p:strVal val="hidden"/>
                                      </p:to>
                                    </p:set>
                                  </p:childTnLst>
                                </p:cTn>
                              </p:par>
                              <p:par>
                                <p:cTn id="197" presetID="2" presetClass="exit" presetSubtype="8" fill="hold" grpId="3" nodeType="withEffect">
                                  <p:stCondLst>
                                    <p:cond delay="0"/>
                                  </p:stCondLst>
                                  <p:childTnLst>
                                    <p:anim calcmode="lin" valueType="num">
                                      <p:cBhvr additive="base">
                                        <p:cTn id="198" dur="3000"/>
                                        <p:tgtEl>
                                          <p:spTgt spid="16"/>
                                        </p:tgtEl>
                                        <p:attrNameLst>
                                          <p:attrName>ppt_x</p:attrName>
                                        </p:attrNameLst>
                                      </p:cBhvr>
                                      <p:tavLst>
                                        <p:tav tm="0">
                                          <p:val>
                                            <p:strVal val="ppt_x"/>
                                          </p:val>
                                        </p:tav>
                                        <p:tav tm="100000">
                                          <p:val>
                                            <p:strVal val="0-ppt_w/2"/>
                                          </p:val>
                                        </p:tav>
                                      </p:tavLst>
                                    </p:anim>
                                    <p:anim calcmode="lin" valueType="num">
                                      <p:cBhvr additive="base">
                                        <p:cTn id="199" dur="3000"/>
                                        <p:tgtEl>
                                          <p:spTgt spid="16"/>
                                        </p:tgtEl>
                                        <p:attrNameLst>
                                          <p:attrName>ppt_y</p:attrName>
                                        </p:attrNameLst>
                                      </p:cBhvr>
                                      <p:tavLst>
                                        <p:tav tm="0">
                                          <p:val>
                                            <p:strVal val="ppt_y"/>
                                          </p:val>
                                        </p:tav>
                                        <p:tav tm="100000">
                                          <p:val>
                                            <p:strVal val="ppt_y"/>
                                          </p:val>
                                        </p:tav>
                                      </p:tavLst>
                                    </p:anim>
                                    <p:set>
                                      <p:cBhvr>
                                        <p:cTn id="200" dur="1" fill="hold">
                                          <p:stCondLst>
                                            <p:cond delay="2999"/>
                                          </p:stCondLst>
                                        </p:cTn>
                                        <p:tgtEl>
                                          <p:spTgt spid="16"/>
                                        </p:tgtEl>
                                        <p:attrNameLst>
                                          <p:attrName>style.visibility</p:attrName>
                                        </p:attrNameLst>
                                      </p:cBhvr>
                                      <p:to>
                                        <p:strVal val="hidden"/>
                                      </p:to>
                                    </p:set>
                                  </p:childTnLst>
                                </p:cTn>
                              </p:par>
                              <p:par>
                                <p:cTn id="201" presetID="2" presetClass="exit" presetSubtype="8" fill="hold" grpId="3" nodeType="withEffect">
                                  <p:stCondLst>
                                    <p:cond delay="0"/>
                                  </p:stCondLst>
                                  <p:childTnLst>
                                    <p:anim calcmode="lin" valueType="num">
                                      <p:cBhvr additive="base">
                                        <p:cTn id="202" dur="3000"/>
                                        <p:tgtEl>
                                          <p:spTgt spid="17"/>
                                        </p:tgtEl>
                                        <p:attrNameLst>
                                          <p:attrName>ppt_x</p:attrName>
                                        </p:attrNameLst>
                                      </p:cBhvr>
                                      <p:tavLst>
                                        <p:tav tm="0">
                                          <p:val>
                                            <p:strVal val="ppt_x"/>
                                          </p:val>
                                        </p:tav>
                                        <p:tav tm="100000">
                                          <p:val>
                                            <p:strVal val="0-ppt_w/2"/>
                                          </p:val>
                                        </p:tav>
                                      </p:tavLst>
                                    </p:anim>
                                    <p:anim calcmode="lin" valueType="num">
                                      <p:cBhvr additive="base">
                                        <p:cTn id="203" dur="3000"/>
                                        <p:tgtEl>
                                          <p:spTgt spid="17"/>
                                        </p:tgtEl>
                                        <p:attrNameLst>
                                          <p:attrName>ppt_y</p:attrName>
                                        </p:attrNameLst>
                                      </p:cBhvr>
                                      <p:tavLst>
                                        <p:tav tm="0">
                                          <p:val>
                                            <p:strVal val="ppt_y"/>
                                          </p:val>
                                        </p:tav>
                                        <p:tav tm="100000">
                                          <p:val>
                                            <p:strVal val="ppt_y"/>
                                          </p:val>
                                        </p:tav>
                                      </p:tavLst>
                                    </p:anim>
                                    <p:set>
                                      <p:cBhvr>
                                        <p:cTn id="204" dur="1" fill="hold">
                                          <p:stCondLst>
                                            <p:cond delay="2999"/>
                                          </p:stCondLst>
                                        </p:cTn>
                                        <p:tgtEl>
                                          <p:spTgt spid="17"/>
                                        </p:tgtEl>
                                        <p:attrNameLst>
                                          <p:attrName>style.visibility</p:attrName>
                                        </p:attrNameLst>
                                      </p:cBhvr>
                                      <p:to>
                                        <p:strVal val="hidden"/>
                                      </p:to>
                                    </p:set>
                                  </p:childTnLst>
                                </p:cTn>
                              </p:par>
                              <p:par>
                                <p:cTn id="205" presetID="2" presetClass="exit" presetSubtype="8" fill="hold" grpId="3" nodeType="withEffect">
                                  <p:stCondLst>
                                    <p:cond delay="0"/>
                                  </p:stCondLst>
                                  <p:childTnLst>
                                    <p:anim calcmode="lin" valueType="num">
                                      <p:cBhvr additive="base">
                                        <p:cTn id="206" dur="3000"/>
                                        <p:tgtEl>
                                          <p:spTgt spid="18"/>
                                        </p:tgtEl>
                                        <p:attrNameLst>
                                          <p:attrName>ppt_x</p:attrName>
                                        </p:attrNameLst>
                                      </p:cBhvr>
                                      <p:tavLst>
                                        <p:tav tm="0">
                                          <p:val>
                                            <p:strVal val="ppt_x"/>
                                          </p:val>
                                        </p:tav>
                                        <p:tav tm="100000">
                                          <p:val>
                                            <p:strVal val="0-ppt_w/2"/>
                                          </p:val>
                                        </p:tav>
                                      </p:tavLst>
                                    </p:anim>
                                    <p:anim calcmode="lin" valueType="num">
                                      <p:cBhvr additive="base">
                                        <p:cTn id="207" dur="3000"/>
                                        <p:tgtEl>
                                          <p:spTgt spid="18"/>
                                        </p:tgtEl>
                                        <p:attrNameLst>
                                          <p:attrName>ppt_y</p:attrName>
                                        </p:attrNameLst>
                                      </p:cBhvr>
                                      <p:tavLst>
                                        <p:tav tm="0">
                                          <p:val>
                                            <p:strVal val="ppt_y"/>
                                          </p:val>
                                        </p:tav>
                                        <p:tav tm="100000">
                                          <p:val>
                                            <p:strVal val="ppt_y"/>
                                          </p:val>
                                        </p:tav>
                                      </p:tavLst>
                                    </p:anim>
                                    <p:set>
                                      <p:cBhvr>
                                        <p:cTn id="208" dur="1" fill="hold">
                                          <p:stCondLst>
                                            <p:cond delay="2999"/>
                                          </p:stCondLst>
                                        </p:cTn>
                                        <p:tgtEl>
                                          <p:spTgt spid="18"/>
                                        </p:tgtEl>
                                        <p:attrNameLst>
                                          <p:attrName>style.visibility</p:attrName>
                                        </p:attrNameLst>
                                      </p:cBhvr>
                                      <p:to>
                                        <p:strVal val="hidden"/>
                                      </p:to>
                                    </p:set>
                                  </p:childTnLst>
                                </p:cTn>
                              </p:par>
                              <p:par>
                                <p:cTn id="209" presetID="2" presetClass="exit" presetSubtype="8" fill="hold" grpId="3" nodeType="withEffect">
                                  <p:stCondLst>
                                    <p:cond delay="0"/>
                                  </p:stCondLst>
                                  <p:childTnLst>
                                    <p:anim calcmode="lin" valueType="num">
                                      <p:cBhvr additive="base">
                                        <p:cTn id="210" dur="3000"/>
                                        <p:tgtEl>
                                          <p:spTgt spid="19"/>
                                        </p:tgtEl>
                                        <p:attrNameLst>
                                          <p:attrName>ppt_x</p:attrName>
                                        </p:attrNameLst>
                                      </p:cBhvr>
                                      <p:tavLst>
                                        <p:tav tm="0">
                                          <p:val>
                                            <p:strVal val="ppt_x"/>
                                          </p:val>
                                        </p:tav>
                                        <p:tav tm="100000">
                                          <p:val>
                                            <p:strVal val="0-ppt_w/2"/>
                                          </p:val>
                                        </p:tav>
                                      </p:tavLst>
                                    </p:anim>
                                    <p:anim calcmode="lin" valueType="num">
                                      <p:cBhvr additive="base">
                                        <p:cTn id="211" dur="3000"/>
                                        <p:tgtEl>
                                          <p:spTgt spid="19"/>
                                        </p:tgtEl>
                                        <p:attrNameLst>
                                          <p:attrName>ppt_y</p:attrName>
                                        </p:attrNameLst>
                                      </p:cBhvr>
                                      <p:tavLst>
                                        <p:tav tm="0">
                                          <p:val>
                                            <p:strVal val="ppt_y"/>
                                          </p:val>
                                        </p:tav>
                                        <p:tav tm="100000">
                                          <p:val>
                                            <p:strVal val="ppt_y"/>
                                          </p:val>
                                        </p:tav>
                                      </p:tavLst>
                                    </p:anim>
                                    <p:set>
                                      <p:cBhvr>
                                        <p:cTn id="212" dur="1" fill="hold">
                                          <p:stCondLst>
                                            <p:cond delay="2999"/>
                                          </p:stCondLst>
                                        </p:cTn>
                                        <p:tgtEl>
                                          <p:spTgt spid="19"/>
                                        </p:tgtEl>
                                        <p:attrNameLst>
                                          <p:attrName>style.visibility</p:attrName>
                                        </p:attrNameLst>
                                      </p:cBhvr>
                                      <p:to>
                                        <p:strVal val="hidden"/>
                                      </p:to>
                                    </p:set>
                                  </p:childTnLst>
                                </p:cTn>
                              </p:par>
                              <p:par>
                                <p:cTn id="213" presetID="2" presetClass="exit" presetSubtype="8" fill="hold" grpId="3" nodeType="withEffect">
                                  <p:stCondLst>
                                    <p:cond delay="0"/>
                                  </p:stCondLst>
                                  <p:childTnLst>
                                    <p:anim calcmode="lin" valueType="num">
                                      <p:cBhvr additive="base">
                                        <p:cTn id="214" dur="3000"/>
                                        <p:tgtEl>
                                          <p:spTgt spid="20"/>
                                        </p:tgtEl>
                                        <p:attrNameLst>
                                          <p:attrName>ppt_x</p:attrName>
                                        </p:attrNameLst>
                                      </p:cBhvr>
                                      <p:tavLst>
                                        <p:tav tm="0">
                                          <p:val>
                                            <p:strVal val="ppt_x"/>
                                          </p:val>
                                        </p:tav>
                                        <p:tav tm="100000">
                                          <p:val>
                                            <p:strVal val="0-ppt_w/2"/>
                                          </p:val>
                                        </p:tav>
                                      </p:tavLst>
                                    </p:anim>
                                    <p:anim calcmode="lin" valueType="num">
                                      <p:cBhvr additive="base">
                                        <p:cTn id="215" dur="3000"/>
                                        <p:tgtEl>
                                          <p:spTgt spid="20"/>
                                        </p:tgtEl>
                                        <p:attrNameLst>
                                          <p:attrName>ppt_y</p:attrName>
                                        </p:attrNameLst>
                                      </p:cBhvr>
                                      <p:tavLst>
                                        <p:tav tm="0">
                                          <p:val>
                                            <p:strVal val="ppt_y"/>
                                          </p:val>
                                        </p:tav>
                                        <p:tav tm="100000">
                                          <p:val>
                                            <p:strVal val="ppt_y"/>
                                          </p:val>
                                        </p:tav>
                                      </p:tavLst>
                                    </p:anim>
                                    <p:set>
                                      <p:cBhvr>
                                        <p:cTn id="216" dur="1" fill="hold">
                                          <p:stCondLst>
                                            <p:cond delay="2999"/>
                                          </p:stCondLst>
                                        </p:cTn>
                                        <p:tgtEl>
                                          <p:spTgt spid="20"/>
                                        </p:tgtEl>
                                        <p:attrNameLst>
                                          <p:attrName>style.visibility</p:attrName>
                                        </p:attrNameLst>
                                      </p:cBhvr>
                                      <p:to>
                                        <p:strVal val="hidden"/>
                                      </p:to>
                                    </p:set>
                                  </p:childTnLst>
                                </p:cTn>
                              </p:par>
                              <p:par>
                                <p:cTn id="217" presetID="23" presetClass="entr" presetSubtype="288" fill="hold" nodeType="withEffect">
                                  <p:stCondLst>
                                    <p:cond delay="0"/>
                                  </p:stCondLst>
                                  <p:childTnLst>
                                    <p:set>
                                      <p:cBhvr>
                                        <p:cTn id="218" dur="1" fill="hold">
                                          <p:stCondLst>
                                            <p:cond delay="0"/>
                                          </p:stCondLst>
                                        </p:cTn>
                                        <p:tgtEl>
                                          <p:spTgt spid="4"/>
                                        </p:tgtEl>
                                        <p:attrNameLst>
                                          <p:attrName>style.visibility</p:attrName>
                                        </p:attrNameLst>
                                      </p:cBhvr>
                                      <p:to>
                                        <p:strVal val="visible"/>
                                      </p:to>
                                    </p:set>
                                    <p:anim calcmode="lin" valueType="num">
                                      <p:cBhvr>
                                        <p:cTn id="219" dur="3000" fill="hold"/>
                                        <p:tgtEl>
                                          <p:spTgt spid="4"/>
                                        </p:tgtEl>
                                        <p:attrNameLst>
                                          <p:attrName>ppt_w</p:attrName>
                                        </p:attrNameLst>
                                      </p:cBhvr>
                                      <p:tavLst>
                                        <p:tav tm="0">
                                          <p:val>
                                            <p:strVal val="4/3*#ppt_w"/>
                                          </p:val>
                                        </p:tav>
                                        <p:tav tm="100000">
                                          <p:val>
                                            <p:strVal val="#ppt_w"/>
                                          </p:val>
                                        </p:tav>
                                      </p:tavLst>
                                    </p:anim>
                                    <p:anim calcmode="lin" valueType="num">
                                      <p:cBhvr>
                                        <p:cTn id="220" dur="3000" fill="hold"/>
                                        <p:tgtEl>
                                          <p:spTgt spid="4"/>
                                        </p:tgtEl>
                                        <p:attrNameLst>
                                          <p:attrName>ppt_h</p:attrName>
                                        </p:attrNameLst>
                                      </p:cBhvr>
                                      <p:tavLst>
                                        <p:tav tm="0">
                                          <p:val>
                                            <p:strVal val="4/3*#ppt_h"/>
                                          </p:val>
                                        </p:tav>
                                        <p:tav tm="100000">
                                          <p:val>
                                            <p:strVal val="#ppt_h"/>
                                          </p:val>
                                        </p:tav>
                                      </p:tavLst>
                                    </p:anim>
                                  </p:childTnLst>
                                </p:cTn>
                              </p:par>
                              <p:par>
                                <p:cTn id="221" presetID="16" presetClass="entr" presetSubtype="37" fill="hold" nodeType="withEffect">
                                  <p:stCondLst>
                                    <p:cond delay="0"/>
                                  </p:stCondLst>
                                  <p:childTnLst>
                                    <p:set>
                                      <p:cBhvr>
                                        <p:cTn id="222" dur="1" fill="hold">
                                          <p:stCondLst>
                                            <p:cond delay="0"/>
                                          </p:stCondLst>
                                        </p:cTn>
                                        <p:tgtEl>
                                          <p:spTgt spid="4"/>
                                        </p:tgtEl>
                                        <p:attrNameLst>
                                          <p:attrName>style.visibility</p:attrName>
                                        </p:attrNameLst>
                                      </p:cBhvr>
                                      <p:to>
                                        <p:strVal val="visible"/>
                                      </p:to>
                                    </p:set>
                                    <p:animEffect transition="in" filter="barn(outVertical)">
                                      <p:cBhvr>
                                        <p:cTn id="223"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P spid="18" grpId="1" animBg="1"/>
      <p:bldP spid="18" grpId="2" animBg="1"/>
      <p:bldP spid="18" grpId="3" animBg="1"/>
      <p:bldP spid="19" grpId="0" animBg="1"/>
      <p:bldP spid="19" grpId="1" animBg="1"/>
      <p:bldP spid="19" grpId="2" animBg="1"/>
      <p:bldP spid="19" grpId="3" animBg="1"/>
      <p:bldP spid="20" grpId="0" animBg="1"/>
      <p:bldP spid="20" grpId="1" animBg="1"/>
      <p:bldP spid="20" grpId="2" animBg="1"/>
      <p:bldP spid="20" grpId="3" animBg="1"/>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rgbClr val="BC892E"/>
              </a:gs>
              <a:gs pos="50000">
                <a:srgbClr val="7A5F14">
                  <a:shade val="67500"/>
                  <a:satMod val="115000"/>
                </a:srgbClr>
              </a:gs>
              <a:gs pos="100000">
                <a:srgbClr val="7A5F14">
                  <a:shade val="100000"/>
                  <a:satMod val="115000"/>
                </a:srgbClr>
              </a:gs>
            </a:gsLst>
            <a:lin ang="5400000" scaled="1"/>
            <a:tileRect/>
          </a:gradFill>
        </p:spPr>
        <p:txBody>
          <a:bodyPr/>
          <a:lstStyle/>
          <a:p>
            <a:endParaRPr lang="es-ES" dirty="0"/>
          </a:p>
        </p:txBody>
      </p:sp>
      <p:pic>
        <p:nvPicPr>
          <p:cNvPr id="4" name="3 Imagen" descr="1344ae3d6608f80a530740377d316c45.jpg"/>
          <p:cNvPicPr>
            <a:picLocks noChangeAspect="1"/>
          </p:cNvPicPr>
          <p:nvPr/>
        </p:nvPicPr>
        <p:blipFill>
          <a:blip r:embed="rId2"/>
          <a:stretch>
            <a:fillRect/>
          </a:stretch>
        </p:blipFill>
        <p:spPr>
          <a:xfrm>
            <a:off x="0" y="0"/>
            <a:ext cx="9152930" cy="6858000"/>
          </a:xfrm>
          <a:prstGeom prst="rect">
            <a:avLst/>
          </a:prstGeom>
        </p:spPr>
      </p:pic>
      <p:pic>
        <p:nvPicPr>
          <p:cNvPr id="6" name="5 Imagen" descr="20110219001326892.png"/>
          <p:cNvPicPr>
            <a:picLocks noChangeAspect="1"/>
          </p:cNvPicPr>
          <p:nvPr/>
        </p:nvPicPr>
        <p:blipFill>
          <a:blip r:embed="rId3">
            <a:duotone>
              <a:prstClr val="black"/>
              <a:schemeClr val="accent6">
                <a:tint val="45000"/>
                <a:satMod val="400000"/>
              </a:schemeClr>
            </a:duotone>
            <a:lum contrast="40000"/>
          </a:blip>
          <a:srcRect l="16667" t="16667" r="16667" b="20000"/>
          <a:stretch>
            <a:fillRect/>
          </a:stretch>
        </p:blipFill>
        <p:spPr>
          <a:xfrm>
            <a:off x="0" y="0"/>
            <a:ext cx="1428760" cy="1357322"/>
          </a:xfrm>
          <a:prstGeom prst="rect">
            <a:avLst/>
          </a:prstGeom>
          <a:effectLst>
            <a:reflection blurRad="6350" stA="50000" endA="300" endPos="90000" dir="5400000" sy="-100000" algn="bl" rotWithShape="0"/>
          </a:effectLst>
        </p:spPr>
      </p:pic>
      <p:pic>
        <p:nvPicPr>
          <p:cNvPr id="7" name="6 Imagen" descr="20110219001326892.png"/>
          <p:cNvPicPr>
            <a:picLocks noChangeAspect="1"/>
          </p:cNvPicPr>
          <p:nvPr/>
        </p:nvPicPr>
        <p:blipFill>
          <a:blip r:embed="rId3">
            <a:duotone>
              <a:prstClr val="black"/>
              <a:schemeClr val="accent6">
                <a:tint val="45000"/>
                <a:satMod val="400000"/>
              </a:schemeClr>
            </a:duotone>
            <a:lum contrast="40000"/>
          </a:blip>
          <a:srcRect l="16667" t="16667" r="16667" b="20000"/>
          <a:stretch>
            <a:fillRect/>
          </a:stretch>
        </p:blipFill>
        <p:spPr>
          <a:xfrm>
            <a:off x="7929586" y="0"/>
            <a:ext cx="1428760" cy="1357322"/>
          </a:xfrm>
          <a:prstGeom prst="rect">
            <a:avLst/>
          </a:prstGeom>
          <a:effectLst>
            <a:reflection blurRad="6350" stA="50000" endA="300" endPos="90000" dir="5400000" sy="-100000" algn="bl" rotWithShape="0"/>
          </a:effectLst>
        </p:spPr>
      </p:pic>
      <p:pic>
        <p:nvPicPr>
          <p:cNvPr id="8" name="7 Imagen" descr="20110219001326892.png"/>
          <p:cNvPicPr>
            <a:picLocks noChangeAspect="1"/>
          </p:cNvPicPr>
          <p:nvPr/>
        </p:nvPicPr>
        <p:blipFill>
          <a:blip r:embed="rId3">
            <a:duotone>
              <a:prstClr val="black"/>
              <a:schemeClr val="accent6">
                <a:tint val="45000"/>
                <a:satMod val="400000"/>
              </a:schemeClr>
            </a:duotone>
            <a:lum contrast="40000"/>
          </a:blip>
          <a:srcRect l="16667" t="16667" r="16667" b="20000"/>
          <a:stretch>
            <a:fillRect/>
          </a:stretch>
        </p:blipFill>
        <p:spPr>
          <a:xfrm>
            <a:off x="2214546" y="0"/>
            <a:ext cx="1428760" cy="1357322"/>
          </a:xfrm>
          <a:prstGeom prst="rect">
            <a:avLst/>
          </a:prstGeom>
          <a:effectLst>
            <a:reflection blurRad="6350" stA="50000" endA="300" endPos="90000" dir="5400000" sy="-100000" algn="bl" rotWithShape="0"/>
          </a:effectLst>
        </p:spPr>
      </p:pic>
      <p:pic>
        <p:nvPicPr>
          <p:cNvPr id="9" name="8 Imagen" descr="20110219001326892.png"/>
          <p:cNvPicPr>
            <a:picLocks noChangeAspect="1"/>
          </p:cNvPicPr>
          <p:nvPr/>
        </p:nvPicPr>
        <p:blipFill>
          <a:blip r:embed="rId3">
            <a:duotone>
              <a:prstClr val="black"/>
              <a:schemeClr val="accent6">
                <a:tint val="45000"/>
                <a:satMod val="400000"/>
              </a:schemeClr>
            </a:duotone>
            <a:lum contrast="40000"/>
          </a:blip>
          <a:srcRect l="16667" t="16667" r="16667" b="20000"/>
          <a:stretch>
            <a:fillRect/>
          </a:stretch>
        </p:blipFill>
        <p:spPr>
          <a:xfrm>
            <a:off x="5715008" y="0"/>
            <a:ext cx="1428760" cy="1357322"/>
          </a:xfrm>
          <a:prstGeom prst="rect">
            <a:avLst/>
          </a:prstGeom>
          <a:effectLst>
            <a:reflection blurRad="6350" stA="50000" endA="300" endPos="90000" dir="5400000" sy="-100000" algn="bl" rotWithShape="0"/>
          </a:effectLst>
        </p:spPr>
      </p:pic>
      <p:pic>
        <p:nvPicPr>
          <p:cNvPr id="10" name="9 Imagen" descr="20110219001326892.png"/>
          <p:cNvPicPr>
            <a:picLocks noChangeAspect="1"/>
          </p:cNvPicPr>
          <p:nvPr/>
        </p:nvPicPr>
        <p:blipFill>
          <a:blip r:embed="rId3">
            <a:duotone>
              <a:prstClr val="black"/>
              <a:schemeClr val="accent6">
                <a:tint val="45000"/>
                <a:satMod val="400000"/>
              </a:schemeClr>
            </a:duotone>
            <a:lum contrast="40000"/>
          </a:blip>
          <a:srcRect l="16667" t="16667" r="16667" b="20000"/>
          <a:stretch>
            <a:fillRect/>
          </a:stretch>
        </p:blipFill>
        <p:spPr>
          <a:xfrm>
            <a:off x="785786" y="1357298"/>
            <a:ext cx="1143008" cy="1085858"/>
          </a:xfrm>
          <a:prstGeom prst="rect">
            <a:avLst/>
          </a:prstGeom>
          <a:effectLst>
            <a:reflection blurRad="6350" stA="50000" endA="300" endPos="90000" dir="5400000" sy="-100000" algn="bl" rotWithShape="0"/>
          </a:effectLst>
        </p:spPr>
      </p:pic>
      <p:pic>
        <p:nvPicPr>
          <p:cNvPr id="11" name="10 Imagen" descr="20110219001326892.png"/>
          <p:cNvPicPr>
            <a:picLocks noChangeAspect="1"/>
          </p:cNvPicPr>
          <p:nvPr/>
        </p:nvPicPr>
        <p:blipFill>
          <a:blip r:embed="rId3">
            <a:duotone>
              <a:prstClr val="black"/>
              <a:schemeClr val="accent6">
                <a:tint val="45000"/>
                <a:satMod val="400000"/>
              </a:schemeClr>
            </a:duotone>
            <a:lum contrast="40000"/>
          </a:blip>
          <a:srcRect l="16667" t="16667" r="16667" b="20000"/>
          <a:stretch>
            <a:fillRect/>
          </a:stretch>
        </p:blipFill>
        <p:spPr>
          <a:xfrm>
            <a:off x="2714612" y="1357298"/>
            <a:ext cx="1143008" cy="1085858"/>
          </a:xfrm>
          <a:prstGeom prst="rect">
            <a:avLst/>
          </a:prstGeom>
          <a:effectLst>
            <a:reflection blurRad="6350" stA="50000" endA="300" endPos="90000" dir="5400000" sy="-100000" algn="bl" rotWithShape="0"/>
          </a:effectLst>
        </p:spPr>
      </p:pic>
      <p:pic>
        <p:nvPicPr>
          <p:cNvPr id="12" name="11 Imagen" descr="20110219001326892.png"/>
          <p:cNvPicPr>
            <a:picLocks noChangeAspect="1"/>
          </p:cNvPicPr>
          <p:nvPr/>
        </p:nvPicPr>
        <p:blipFill>
          <a:blip r:embed="rId3">
            <a:duotone>
              <a:prstClr val="black"/>
              <a:schemeClr val="accent6">
                <a:tint val="45000"/>
                <a:satMod val="400000"/>
              </a:schemeClr>
            </a:duotone>
            <a:lum contrast="40000"/>
          </a:blip>
          <a:srcRect l="16667" t="16667" r="16667" b="20000"/>
          <a:stretch>
            <a:fillRect/>
          </a:stretch>
        </p:blipFill>
        <p:spPr>
          <a:xfrm>
            <a:off x="5643570" y="1428736"/>
            <a:ext cx="1143008" cy="1085858"/>
          </a:xfrm>
          <a:prstGeom prst="rect">
            <a:avLst/>
          </a:prstGeom>
          <a:effectLst>
            <a:reflection blurRad="6350" stA="50000" endA="300" endPos="90000" dir="5400000" sy="-100000" algn="bl" rotWithShape="0"/>
          </a:effectLst>
        </p:spPr>
      </p:pic>
      <p:pic>
        <p:nvPicPr>
          <p:cNvPr id="13" name="12 Imagen" descr="20110219001326892.png"/>
          <p:cNvPicPr>
            <a:picLocks noChangeAspect="1"/>
          </p:cNvPicPr>
          <p:nvPr/>
        </p:nvPicPr>
        <p:blipFill>
          <a:blip r:embed="rId3">
            <a:duotone>
              <a:prstClr val="black"/>
              <a:schemeClr val="accent6">
                <a:tint val="45000"/>
                <a:satMod val="400000"/>
              </a:schemeClr>
            </a:duotone>
            <a:lum contrast="40000"/>
          </a:blip>
          <a:srcRect l="16667" t="16667" r="16667" b="20000"/>
          <a:stretch>
            <a:fillRect/>
          </a:stretch>
        </p:blipFill>
        <p:spPr>
          <a:xfrm>
            <a:off x="7429520" y="1214422"/>
            <a:ext cx="1143008" cy="1085858"/>
          </a:xfrm>
          <a:prstGeom prst="rect">
            <a:avLst/>
          </a:prstGeom>
          <a:effectLst>
            <a:reflection blurRad="6350" stA="50000" endA="300" endPos="90000" dir="5400000" sy="-100000" algn="bl" rotWithShape="0"/>
          </a:effectLst>
        </p:spPr>
      </p:pic>
      <p:pic>
        <p:nvPicPr>
          <p:cNvPr id="14" name="13 Imagen" descr="20110219001326892.png"/>
          <p:cNvPicPr>
            <a:picLocks noChangeAspect="1"/>
          </p:cNvPicPr>
          <p:nvPr/>
        </p:nvPicPr>
        <p:blipFill>
          <a:blip r:embed="rId3">
            <a:duotone>
              <a:prstClr val="black"/>
              <a:schemeClr val="accent6">
                <a:tint val="45000"/>
                <a:satMod val="400000"/>
              </a:schemeClr>
            </a:duotone>
            <a:lum contrast="40000"/>
          </a:blip>
          <a:srcRect l="16667" t="16667" r="16667" b="20000"/>
          <a:stretch>
            <a:fillRect/>
          </a:stretch>
        </p:blipFill>
        <p:spPr>
          <a:xfrm>
            <a:off x="1357290" y="2428868"/>
            <a:ext cx="928694" cy="882260"/>
          </a:xfrm>
          <a:prstGeom prst="rect">
            <a:avLst/>
          </a:prstGeom>
          <a:effectLst>
            <a:reflection blurRad="6350" stA="50000" endA="300" endPos="90000" dir="5400000" sy="-100000" algn="bl" rotWithShape="0"/>
          </a:effectLst>
        </p:spPr>
      </p:pic>
      <p:pic>
        <p:nvPicPr>
          <p:cNvPr id="15" name="14 Imagen" descr="20110219001326892.png"/>
          <p:cNvPicPr>
            <a:picLocks noChangeAspect="1"/>
          </p:cNvPicPr>
          <p:nvPr/>
        </p:nvPicPr>
        <p:blipFill>
          <a:blip r:embed="rId3">
            <a:duotone>
              <a:prstClr val="black"/>
              <a:schemeClr val="accent6">
                <a:tint val="45000"/>
                <a:satMod val="400000"/>
              </a:schemeClr>
            </a:duotone>
            <a:lum contrast="40000"/>
          </a:blip>
          <a:srcRect l="16667" t="16667" r="16667" b="20000"/>
          <a:stretch>
            <a:fillRect/>
          </a:stretch>
        </p:blipFill>
        <p:spPr>
          <a:xfrm>
            <a:off x="7000892" y="2421748"/>
            <a:ext cx="928694" cy="882260"/>
          </a:xfrm>
          <a:prstGeom prst="rect">
            <a:avLst/>
          </a:prstGeom>
          <a:effectLst>
            <a:reflection blurRad="6350" stA="50000" endA="300" endPos="90000" dir="5400000" sy="-100000" algn="bl" rotWithShape="0"/>
          </a:effectLst>
        </p:spPr>
      </p:pic>
      <p:pic>
        <p:nvPicPr>
          <p:cNvPr id="16" name="15 Imagen" descr="20110219001326892.png"/>
          <p:cNvPicPr>
            <a:picLocks noChangeAspect="1"/>
          </p:cNvPicPr>
          <p:nvPr/>
        </p:nvPicPr>
        <p:blipFill>
          <a:blip r:embed="rId3">
            <a:duotone>
              <a:prstClr val="black"/>
              <a:schemeClr val="accent6">
                <a:tint val="45000"/>
                <a:satMod val="400000"/>
              </a:schemeClr>
            </a:duotone>
            <a:lum contrast="40000"/>
          </a:blip>
          <a:srcRect l="16667" t="16667" r="16667" b="20000"/>
          <a:stretch>
            <a:fillRect/>
          </a:stretch>
        </p:blipFill>
        <p:spPr>
          <a:xfrm>
            <a:off x="3000364" y="2571744"/>
            <a:ext cx="928694" cy="882260"/>
          </a:xfrm>
          <a:prstGeom prst="rect">
            <a:avLst/>
          </a:prstGeom>
          <a:effectLst>
            <a:reflection blurRad="6350" stA="50000" endA="300" endPos="90000" dir="5400000" sy="-100000" algn="bl" rotWithShape="0"/>
          </a:effectLst>
        </p:spPr>
      </p:pic>
      <p:pic>
        <p:nvPicPr>
          <p:cNvPr id="17" name="16 Imagen" descr="20110219001326892.png"/>
          <p:cNvPicPr>
            <a:picLocks noChangeAspect="1"/>
          </p:cNvPicPr>
          <p:nvPr/>
        </p:nvPicPr>
        <p:blipFill>
          <a:blip r:embed="rId3">
            <a:duotone>
              <a:prstClr val="black"/>
              <a:schemeClr val="accent6">
                <a:tint val="45000"/>
                <a:satMod val="400000"/>
              </a:schemeClr>
            </a:duotone>
            <a:lum contrast="40000"/>
          </a:blip>
          <a:srcRect l="16667" t="16667" r="16667" b="20000"/>
          <a:stretch>
            <a:fillRect/>
          </a:stretch>
        </p:blipFill>
        <p:spPr>
          <a:xfrm>
            <a:off x="5643570" y="2571744"/>
            <a:ext cx="928694" cy="882260"/>
          </a:xfrm>
          <a:prstGeom prst="rect">
            <a:avLst/>
          </a:prstGeom>
          <a:effectLst>
            <a:reflection blurRad="6350" stA="50000" endA="300" endPos="90000" dir="5400000" sy="-100000" algn="bl" rotWithShape="0"/>
          </a:effectLst>
        </p:spPr>
      </p:pic>
      <p:pic>
        <p:nvPicPr>
          <p:cNvPr id="18" name="17 Imagen" descr="20110219001326892.png"/>
          <p:cNvPicPr>
            <a:picLocks noChangeAspect="1"/>
          </p:cNvPicPr>
          <p:nvPr/>
        </p:nvPicPr>
        <p:blipFill>
          <a:blip r:embed="rId3">
            <a:duotone>
              <a:prstClr val="black"/>
              <a:schemeClr val="accent6">
                <a:tint val="45000"/>
                <a:satMod val="400000"/>
              </a:schemeClr>
            </a:duotone>
            <a:lum contrast="40000"/>
          </a:blip>
          <a:srcRect l="16667" t="16667" r="16667" b="20000"/>
          <a:stretch>
            <a:fillRect/>
          </a:stretch>
        </p:blipFill>
        <p:spPr>
          <a:xfrm>
            <a:off x="1857356" y="3429000"/>
            <a:ext cx="703100" cy="667946"/>
          </a:xfrm>
          <a:prstGeom prst="rect">
            <a:avLst/>
          </a:prstGeom>
          <a:effectLst>
            <a:reflection blurRad="6350" stA="50000" endA="300" endPos="90000" dir="5400000" sy="-100000" algn="bl" rotWithShape="0"/>
          </a:effectLst>
        </p:spPr>
      </p:pic>
      <p:pic>
        <p:nvPicPr>
          <p:cNvPr id="19" name="18 Imagen" descr="20110219001326892.png"/>
          <p:cNvPicPr>
            <a:picLocks noChangeAspect="1"/>
          </p:cNvPicPr>
          <p:nvPr/>
        </p:nvPicPr>
        <p:blipFill>
          <a:blip r:embed="rId3">
            <a:duotone>
              <a:prstClr val="black"/>
              <a:schemeClr val="accent6">
                <a:tint val="45000"/>
                <a:satMod val="400000"/>
              </a:schemeClr>
            </a:duotone>
            <a:lum contrast="40000"/>
          </a:blip>
          <a:srcRect l="16667" t="16667" r="16667" b="20000"/>
          <a:stretch>
            <a:fillRect/>
          </a:stretch>
        </p:blipFill>
        <p:spPr>
          <a:xfrm>
            <a:off x="3214678" y="3643314"/>
            <a:ext cx="703100" cy="667946"/>
          </a:xfrm>
          <a:prstGeom prst="rect">
            <a:avLst/>
          </a:prstGeom>
          <a:effectLst>
            <a:reflection blurRad="6350" stA="50000" endA="300" endPos="90000" dir="5400000" sy="-100000" algn="bl" rotWithShape="0"/>
          </a:effectLst>
        </p:spPr>
      </p:pic>
      <p:pic>
        <p:nvPicPr>
          <p:cNvPr id="20" name="19 Imagen" descr="20110219001326892.png"/>
          <p:cNvPicPr>
            <a:picLocks noChangeAspect="1"/>
          </p:cNvPicPr>
          <p:nvPr/>
        </p:nvPicPr>
        <p:blipFill>
          <a:blip r:embed="rId3">
            <a:duotone>
              <a:prstClr val="black"/>
              <a:schemeClr val="accent6">
                <a:tint val="45000"/>
                <a:satMod val="400000"/>
              </a:schemeClr>
            </a:duotone>
            <a:lum contrast="40000"/>
          </a:blip>
          <a:srcRect l="16667" t="16667" r="16667" b="20000"/>
          <a:stretch>
            <a:fillRect/>
          </a:stretch>
        </p:blipFill>
        <p:spPr>
          <a:xfrm>
            <a:off x="5572132" y="3643314"/>
            <a:ext cx="703100" cy="667946"/>
          </a:xfrm>
          <a:prstGeom prst="rect">
            <a:avLst/>
          </a:prstGeom>
          <a:effectLst>
            <a:reflection blurRad="6350" stA="50000" endA="300" endPos="90000" dir="5400000" sy="-100000" algn="bl" rotWithShape="0"/>
          </a:effectLst>
        </p:spPr>
      </p:pic>
      <p:pic>
        <p:nvPicPr>
          <p:cNvPr id="21" name="20 Imagen" descr="20110219001326892.png"/>
          <p:cNvPicPr>
            <a:picLocks noChangeAspect="1"/>
          </p:cNvPicPr>
          <p:nvPr/>
        </p:nvPicPr>
        <p:blipFill>
          <a:blip r:embed="rId3">
            <a:duotone>
              <a:prstClr val="black"/>
              <a:schemeClr val="accent6">
                <a:tint val="45000"/>
                <a:satMod val="400000"/>
              </a:schemeClr>
            </a:duotone>
            <a:lum contrast="40000"/>
          </a:blip>
          <a:srcRect l="16667" t="16667" r="16667" b="20000"/>
          <a:stretch>
            <a:fillRect/>
          </a:stretch>
        </p:blipFill>
        <p:spPr>
          <a:xfrm>
            <a:off x="6658710" y="3429024"/>
            <a:ext cx="627902" cy="596508"/>
          </a:xfrm>
          <a:prstGeom prst="rect">
            <a:avLst/>
          </a:prstGeom>
          <a:effectLst>
            <a:reflection blurRad="6350" stA="50000" endA="300" endPos="90000" dir="5400000" sy="-100000" algn="bl" rotWithShape="0"/>
          </a:effectLst>
        </p:spPr>
      </p:pic>
      <p:pic>
        <p:nvPicPr>
          <p:cNvPr id="22" name="21 Imagen" descr="20110219001326892.png"/>
          <p:cNvPicPr>
            <a:picLocks noChangeAspect="1"/>
          </p:cNvPicPr>
          <p:nvPr/>
        </p:nvPicPr>
        <p:blipFill>
          <a:blip r:embed="rId3">
            <a:duotone>
              <a:prstClr val="black"/>
              <a:schemeClr val="accent6">
                <a:tint val="45000"/>
                <a:satMod val="400000"/>
              </a:schemeClr>
            </a:duotone>
            <a:lum contrast="40000"/>
          </a:blip>
          <a:srcRect l="16667" t="16667" r="16667" b="20000"/>
          <a:stretch>
            <a:fillRect/>
          </a:stretch>
        </p:blipFill>
        <p:spPr>
          <a:xfrm>
            <a:off x="2285984" y="4429132"/>
            <a:ext cx="496306" cy="471492"/>
          </a:xfrm>
          <a:prstGeom prst="rect">
            <a:avLst/>
          </a:prstGeom>
          <a:effectLst>
            <a:reflection blurRad="6350" stA="50000" endA="300" endPos="90000" dir="5400000" sy="-100000" algn="bl" rotWithShape="0"/>
          </a:effectLst>
        </p:spPr>
      </p:pic>
      <p:pic>
        <p:nvPicPr>
          <p:cNvPr id="23" name="22 Imagen" descr="20110219001326892.png"/>
          <p:cNvPicPr>
            <a:picLocks noChangeAspect="1"/>
          </p:cNvPicPr>
          <p:nvPr/>
        </p:nvPicPr>
        <p:blipFill>
          <a:blip r:embed="rId3">
            <a:duotone>
              <a:prstClr val="black"/>
              <a:schemeClr val="accent6">
                <a:tint val="45000"/>
                <a:satMod val="400000"/>
              </a:schemeClr>
            </a:duotone>
            <a:lum contrast="40000"/>
          </a:blip>
          <a:srcRect l="16667" t="16667" r="16667" b="20000"/>
          <a:stretch>
            <a:fillRect/>
          </a:stretch>
        </p:blipFill>
        <p:spPr>
          <a:xfrm>
            <a:off x="6357950" y="4143404"/>
            <a:ext cx="571504" cy="542930"/>
          </a:xfrm>
          <a:prstGeom prst="rect">
            <a:avLst/>
          </a:prstGeom>
          <a:effectLst>
            <a:reflection blurRad="6350" stA="50000" endA="300" endPos="90000" dir="5400000" sy="-100000" algn="bl" rotWithShape="0"/>
          </a:effectLst>
        </p:spPr>
      </p:pic>
      <p:pic>
        <p:nvPicPr>
          <p:cNvPr id="24" name="23 Imagen" descr="20110219001326892.png"/>
          <p:cNvPicPr>
            <a:picLocks noChangeAspect="1"/>
          </p:cNvPicPr>
          <p:nvPr/>
        </p:nvPicPr>
        <p:blipFill>
          <a:blip r:embed="rId3">
            <a:duotone>
              <a:prstClr val="black"/>
              <a:schemeClr val="accent6">
                <a:tint val="45000"/>
                <a:satMod val="400000"/>
              </a:schemeClr>
            </a:duotone>
            <a:lum contrast="40000"/>
          </a:blip>
          <a:srcRect l="16667" t="16667" r="16667" b="20000"/>
          <a:stretch>
            <a:fillRect/>
          </a:stretch>
        </p:blipFill>
        <p:spPr>
          <a:xfrm>
            <a:off x="3428992" y="4429132"/>
            <a:ext cx="571504" cy="542930"/>
          </a:xfrm>
          <a:prstGeom prst="rect">
            <a:avLst/>
          </a:prstGeom>
          <a:effectLst>
            <a:reflection blurRad="6350" stA="50000" endA="300" endPos="90000" dir="5400000" sy="-100000" algn="bl" rotWithShape="0"/>
          </a:effectLst>
        </p:spPr>
      </p:pic>
      <p:pic>
        <p:nvPicPr>
          <p:cNvPr id="25" name="24 Imagen" descr="20110219001326892.png"/>
          <p:cNvPicPr>
            <a:picLocks noChangeAspect="1"/>
          </p:cNvPicPr>
          <p:nvPr/>
        </p:nvPicPr>
        <p:blipFill>
          <a:blip r:embed="rId3">
            <a:duotone>
              <a:prstClr val="black"/>
              <a:schemeClr val="accent6">
                <a:tint val="45000"/>
                <a:satMod val="400000"/>
              </a:schemeClr>
            </a:duotone>
            <a:lum contrast="40000"/>
          </a:blip>
          <a:srcRect l="16667" t="16667" r="16667" b="20000"/>
          <a:stretch>
            <a:fillRect/>
          </a:stretch>
        </p:blipFill>
        <p:spPr>
          <a:xfrm>
            <a:off x="5500694" y="4357694"/>
            <a:ext cx="571504" cy="542930"/>
          </a:xfrm>
          <a:prstGeom prst="rect">
            <a:avLst/>
          </a:prstGeom>
          <a:effectLst>
            <a:reflection blurRad="6350" stA="50000" endA="300" endPos="90000" dir="5400000" sy="-100000" algn="bl" rotWithShape="0"/>
          </a:effectLst>
        </p:spPr>
      </p:pic>
      <p:pic>
        <p:nvPicPr>
          <p:cNvPr id="26" name="25 Imagen" descr="20110219001326892.png"/>
          <p:cNvPicPr>
            <a:picLocks noChangeAspect="1"/>
          </p:cNvPicPr>
          <p:nvPr/>
        </p:nvPicPr>
        <p:blipFill>
          <a:blip r:embed="rId3">
            <a:duotone>
              <a:prstClr val="black"/>
              <a:schemeClr val="accent6">
                <a:tint val="45000"/>
                <a:satMod val="400000"/>
              </a:schemeClr>
            </a:duotone>
            <a:lum contrast="40000"/>
          </a:blip>
          <a:srcRect l="16667" t="16667" r="16667" b="20000"/>
          <a:stretch>
            <a:fillRect/>
          </a:stretch>
        </p:blipFill>
        <p:spPr>
          <a:xfrm>
            <a:off x="2643174" y="5072074"/>
            <a:ext cx="496306" cy="471492"/>
          </a:xfrm>
          <a:prstGeom prst="rect">
            <a:avLst/>
          </a:prstGeom>
          <a:effectLst>
            <a:reflection blurRad="6350" stA="50000" endA="300" endPos="90000" dir="5400000" sy="-100000" algn="bl" rotWithShape="0"/>
          </a:effectLst>
        </p:spPr>
      </p:pic>
      <p:pic>
        <p:nvPicPr>
          <p:cNvPr id="27" name="26 Imagen" descr="20110219001326892.png"/>
          <p:cNvPicPr>
            <a:picLocks noChangeAspect="1"/>
          </p:cNvPicPr>
          <p:nvPr/>
        </p:nvPicPr>
        <p:blipFill>
          <a:blip r:embed="rId3">
            <a:duotone>
              <a:prstClr val="black"/>
              <a:schemeClr val="accent6">
                <a:tint val="45000"/>
                <a:satMod val="400000"/>
              </a:schemeClr>
            </a:duotone>
            <a:lum contrast="40000"/>
          </a:blip>
          <a:srcRect l="16667" t="16667" r="16667" b="20000"/>
          <a:stretch>
            <a:fillRect/>
          </a:stretch>
        </p:blipFill>
        <p:spPr>
          <a:xfrm>
            <a:off x="3571868" y="5143512"/>
            <a:ext cx="496306" cy="471492"/>
          </a:xfrm>
          <a:prstGeom prst="rect">
            <a:avLst/>
          </a:prstGeom>
          <a:effectLst>
            <a:reflection blurRad="6350" stA="50000" endA="300" endPos="90000" dir="5400000" sy="-100000" algn="bl" rotWithShape="0"/>
          </a:effectLst>
        </p:spPr>
      </p:pic>
      <p:pic>
        <p:nvPicPr>
          <p:cNvPr id="28" name="27 Imagen" descr="20110219001326892.png"/>
          <p:cNvPicPr>
            <a:picLocks noChangeAspect="1"/>
          </p:cNvPicPr>
          <p:nvPr/>
        </p:nvPicPr>
        <p:blipFill>
          <a:blip r:embed="rId3">
            <a:duotone>
              <a:prstClr val="black"/>
              <a:schemeClr val="accent6">
                <a:tint val="45000"/>
                <a:satMod val="400000"/>
              </a:schemeClr>
            </a:duotone>
            <a:lum contrast="40000"/>
          </a:blip>
          <a:srcRect l="16667" t="16667" r="16667" b="20000"/>
          <a:stretch>
            <a:fillRect/>
          </a:stretch>
        </p:blipFill>
        <p:spPr>
          <a:xfrm>
            <a:off x="5429256" y="5143512"/>
            <a:ext cx="496306" cy="471492"/>
          </a:xfrm>
          <a:prstGeom prst="rect">
            <a:avLst/>
          </a:prstGeom>
          <a:effectLst>
            <a:reflection blurRad="6350" stA="50000" endA="300" endPos="90000" dir="5400000" sy="-100000" algn="bl" rotWithShape="0"/>
          </a:effectLst>
        </p:spPr>
      </p:pic>
      <p:pic>
        <p:nvPicPr>
          <p:cNvPr id="29" name="28 Imagen" descr="20110219001326892.png"/>
          <p:cNvPicPr>
            <a:picLocks noChangeAspect="1"/>
          </p:cNvPicPr>
          <p:nvPr/>
        </p:nvPicPr>
        <p:blipFill>
          <a:blip r:embed="rId3">
            <a:clrChange>
              <a:clrFrom>
                <a:srgbClr val="000000">
                  <a:alpha val="0"/>
                </a:srgbClr>
              </a:clrFrom>
              <a:clrTo>
                <a:srgbClr val="000000">
                  <a:alpha val="0"/>
                </a:srgbClr>
              </a:clrTo>
            </a:clrChange>
            <a:duotone>
              <a:prstClr val="black"/>
              <a:schemeClr val="accent6">
                <a:tint val="45000"/>
                <a:satMod val="400000"/>
              </a:schemeClr>
            </a:duotone>
            <a:lum contrast="40000"/>
          </a:blip>
          <a:srcRect l="16667" t="16667" r="16667" b="20000"/>
          <a:stretch>
            <a:fillRect/>
          </a:stretch>
        </p:blipFill>
        <p:spPr>
          <a:xfrm>
            <a:off x="6072198" y="4850640"/>
            <a:ext cx="496306" cy="471492"/>
          </a:xfrm>
          <a:prstGeom prst="rect">
            <a:avLst/>
          </a:prstGeom>
          <a:effectLst>
            <a:reflection blurRad="6350" stA="50000" endA="300" endPos="90000" dir="5400000" sy="-100000" algn="bl" rotWithShape="0"/>
          </a:effectLst>
        </p:spPr>
      </p:pic>
      <p:pic>
        <p:nvPicPr>
          <p:cNvPr id="30" name="29 Imagen" descr="20110219001326892.png"/>
          <p:cNvPicPr>
            <a:picLocks noChangeAspect="1"/>
          </p:cNvPicPr>
          <p:nvPr/>
        </p:nvPicPr>
        <p:blipFill>
          <a:blip r:embed="rId4" cstate="print">
            <a:duotone>
              <a:prstClr val="black"/>
              <a:schemeClr val="accent6">
                <a:tint val="45000"/>
                <a:satMod val="400000"/>
              </a:schemeClr>
            </a:duotone>
            <a:lum contrast="40000"/>
          </a:blip>
          <a:srcRect l="16667" t="16667" r="16667" b="20000"/>
          <a:stretch>
            <a:fillRect/>
          </a:stretch>
        </p:blipFill>
        <p:spPr>
          <a:xfrm>
            <a:off x="2928926" y="5632862"/>
            <a:ext cx="357190" cy="339331"/>
          </a:xfrm>
          <a:prstGeom prst="rect">
            <a:avLst/>
          </a:prstGeom>
          <a:effectLst>
            <a:reflection blurRad="6350" stA="50000" endA="300" endPos="90000" dir="5400000" sy="-100000" algn="bl" rotWithShape="0"/>
          </a:effectLst>
        </p:spPr>
      </p:pic>
      <p:pic>
        <p:nvPicPr>
          <p:cNvPr id="31" name="30 Imagen" descr="20110219001326892.png"/>
          <p:cNvPicPr>
            <a:picLocks noChangeAspect="1"/>
          </p:cNvPicPr>
          <p:nvPr/>
        </p:nvPicPr>
        <p:blipFill>
          <a:blip r:embed="rId4" cstate="print">
            <a:duotone>
              <a:prstClr val="black"/>
              <a:schemeClr val="accent6">
                <a:tint val="45000"/>
                <a:satMod val="400000"/>
              </a:schemeClr>
            </a:duotone>
            <a:lum contrast="40000"/>
          </a:blip>
          <a:srcRect l="16667" t="16667" r="16667" b="20000"/>
          <a:stretch>
            <a:fillRect/>
          </a:stretch>
        </p:blipFill>
        <p:spPr>
          <a:xfrm>
            <a:off x="3714744" y="5715016"/>
            <a:ext cx="357190" cy="339331"/>
          </a:xfrm>
          <a:prstGeom prst="rect">
            <a:avLst/>
          </a:prstGeom>
          <a:effectLst>
            <a:reflection blurRad="6350" stA="50000" endA="300" endPos="90000" dir="5400000" sy="-100000" algn="bl" rotWithShape="0"/>
          </a:effectLst>
        </p:spPr>
      </p:pic>
      <p:pic>
        <p:nvPicPr>
          <p:cNvPr id="32" name="31 Imagen" descr="20110219001326892.png"/>
          <p:cNvPicPr>
            <a:picLocks noChangeAspect="1"/>
          </p:cNvPicPr>
          <p:nvPr/>
        </p:nvPicPr>
        <p:blipFill>
          <a:blip r:embed="rId4" cstate="print">
            <a:duotone>
              <a:prstClr val="black"/>
              <a:schemeClr val="accent6">
                <a:tint val="45000"/>
                <a:satMod val="400000"/>
              </a:schemeClr>
            </a:duotone>
            <a:lum contrast="40000"/>
          </a:blip>
          <a:srcRect l="16667" t="16667" r="16667" b="20000"/>
          <a:stretch>
            <a:fillRect/>
          </a:stretch>
        </p:blipFill>
        <p:spPr>
          <a:xfrm>
            <a:off x="5429256" y="5715016"/>
            <a:ext cx="357190" cy="339331"/>
          </a:xfrm>
          <a:prstGeom prst="rect">
            <a:avLst/>
          </a:prstGeom>
          <a:effectLst>
            <a:reflection blurRad="6350" stA="50000" endA="300" endPos="90000" dir="5400000" sy="-100000" algn="bl" rotWithShape="0"/>
          </a:effectLst>
        </p:spPr>
      </p:pic>
      <p:pic>
        <p:nvPicPr>
          <p:cNvPr id="33" name="32 Imagen" descr="20110219001326892.png"/>
          <p:cNvPicPr>
            <a:picLocks noChangeAspect="1"/>
          </p:cNvPicPr>
          <p:nvPr/>
        </p:nvPicPr>
        <p:blipFill>
          <a:blip r:embed="rId4" cstate="print">
            <a:duotone>
              <a:prstClr val="black"/>
              <a:schemeClr val="accent6">
                <a:tint val="45000"/>
                <a:satMod val="400000"/>
              </a:schemeClr>
            </a:duotone>
            <a:lum contrast="40000"/>
          </a:blip>
          <a:srcRect l="16667" t="16667" r="16667" b="20000"/>
          <a:stretch>
            <a:fillRect/>
          </a:stretch>
        </p:blipFill>
        <p:spPr>
          <a:xfrm>
            <a:off x="5929322" y="5500702"/>
            <a:ext cx="357190" cy="339331"/>
          </a:xfrm>
          <a:prstGeom prst="rect">
            <a:avLst/>
          </a:prstGeom>
          <a:effectLst>
            <a:reflection blurRad="6350" stA="50000" endA="300" endPos="90000" dir="5400000" sy="-100000" algn="bl" rotWithShape="0"/>
          </a:effectLst>
        </p:spPr>
      </p:pic>
      <p:pic>
        <p:nvPicPr>
          <p:cNvPr id="34" name="33 Imagen" descr="20110219001326892.png"/>
          <p:cNvPicPr>
            <a:picLocks noChangeAspect="1"/>
          </p:cNvPicPr>
          <p:nvPr/>
        </p:nvPicPr>
        <p:blipFill>
          <a:blip r:embed="rId5" cstate="print">
            <a:duotone>
              <a:prstClr val="black"/>
              <a:schemeClr val="accent6">
                <a:tint val="45000"/>
                <a:satMod val="400000"/>
              </a:schemeClr>
            </a:duotone>
            <a:lum contrast="40000"/>
          </a:blip>
          <a:srcRect l="16667" t="16667" r="16667" b="20000"/>
          <a:stretch>
            <a:fillRect/>
          </a:stretch>
        </p:blipFill>
        <p:spPr>
          <a:xfrm>
            <a:off x="3143240" y="6215082"/>
            <a:ext cx="281992" cy="267893"/>
          </a:xfrm>
          <a:prstGeom prst="rect">
            <a:avLst/>
          </a:prstGeom>
          <a:effectLst>
            <a:reflection blurRad="6350" stA="50000" endA="300" endPos="90000" dir="5400000" sy="-100000" algn="bl" rotWithShape="0"/>
          </a:effectLst>
        </p:spPr>
      </p:pic>
      <p:pic>
        <p:nvPicPr>
          <p:cNvPr id="35" name="34 Imagen" descr="20110219001326892.png"/>
          <p:cNvPicPr>
            <a:picLocks noChangeAspect="1"/>
          </p:cNvPicPr>
          <p:nvPr/>
        </p:nvPicPr>
        <p:blipFill>
          <a:blip r:embed="rId6" cstate="print">
            <a:duotone>
              <a:prstClr val="black"/>
              <a:schemeClr val="accent6">
                <a:tint val="45000"/>
                <a:satMod val="400000"/>
              </a:schemeClr>
            </a:duotone>
            <a:lum contrast="40000"/>
          </a:blip>
          <a:srcRect l="16667" t="16667" r="16667" b="20000"/>
          <a:stretch>
            <a:fillRect/>
          </a:stretch>
        </p:blipFill>
        <p:spPr>
          <a:xfrm>
            <a:off x="5357818" y="6143644"/>
            <a:ext cx="285752" cy="271465"/>
          </a:xfrm>
          <a:prstGeom prst="rect">
            <a:avLst/>
          </a:prstGeom>
          <a:effectLst>
            <a:reflection blurRad="6350" stA="50000" endA="300" endPos="90000" dir="5400000" sy="-100000" algn="bl" rotWithShape="0"/>
          </a:effectLst>
        </p:spPr>
      </p:pic>
      <p:pic>
        <p:nvPicPr>
          <p:cNvPr id="36" name="35 Imagen" descr="20110219001326892.png"/>
          <p:cNvPicPr>
            <a:picLocks noChangeAspect="1"/>
          </p:cNvPicPr>
          <p:nvPr/>
        </p:nvPicPr>
        <p:blipFill>
          <a:blip r:embed="rId6" cstate="print">
            <a:duotone>
              <a:prstClr val="black"/>
              <a:schemeClr val="accent6">
                <a:tint val="45000"/>
                <a:satMod val="400000"/>
              </a:schemeClr>
            </a:duotone>
            <a:lum contrast="40000"/>
          </a:blip>
          <a:srcRect l="16667" t="16667" r="16667" b="20000"/>
          <a:stretch>
            <a:fillRect/>
          </a:stretch>
        </p:blipFill>
        <p:spPr>
          <a:xfrm>
            <a:off x="5786446" y="6072206"/>
            <a:ext cx="285752" cy="271465"/>
          </a:xfrm>
          <a:prstGeom prst="rect">
            <a:avLst/>
          </a:prstGeom>
          <a:effectLst>
            <a:reflection blurRad="6350" stA="50000" endA="300" endPos="90000" dir="5400000" sy="-100000" algn="bl" rotWithShape="0"/>
          </a:effectLst>
        </p:spPr>
      </p:pic>
      <p:pic>
        <p:nvPicPr>
          <p:cNvPr id="37" name="36 Imagen" descr="20110219001326892.png"/>
          <p:cNvPicPr>
            <a:picLocks noChangeAspect="1"/>
          </p:cNvPicPr>
          <p:nvPr/>
        </p:nvPicPr>
        <p:blipFill>
          <a:blip r:embed="rId6" cstate="print">
            <a:duotone>
              <a:prstClr val="black"/>
              <a:schemeClr val="accent6">
                <a:tint val="45000"/>
                <a:satMod val="400000"/>
              </a:schemeClr>
            </a:duotone>
            <a:lum contrast="40000"/>
          </a:blip>
          <a:srcRect l="16667" t="16667" r="16667" b="20000"/>
          <a:stretch>
            <a:fillRect/>
          </a:stretch>
        </p:blipFill>
        <p:spPr>
          <a:xfrm>
            <a:off x="3786182" y="6143644"/>
            <a:ext cx="285752" cy="271465"/>
          </a:xfrm>
          <a:prstGeom prst="rect">
            <a:avLst/>
          </a:prstGeom>
          <a:effectLst>
            <a:reflection blurRad="6350" stA="50000" endA="300" endPos="90000" dir="5400000" sy="-100000" algn="bl" rotWithShape="0"/>
          </a:effectLst>
        </p:spPr>
      </p:pic>
      <p:pic>
        <p:nvPicPr>
          <p:cNvPr id="38" name="37 Imagen" descr="20110219001326892.png"/>
          <p:cNvPicPr>
            <a:picLocks noChangeAspect="1"/>
          </p:cNvPicPr>
          <p:nvPr/>
        </p:nvPicPr>
        <p:blipFill>
          <a:blip r:embed="rId6" cstate="print">
            <a:duotone>
              <a:prstClr val="black"/>
              <a:schemeClr val="accent6">
                <a:tint val="45000"/>
                <a:satMod val="400000"/>
              </a:schemeClr>
            </a:duotone>
            <a:lum contrast="40000"/>
          </a:blip>
          <a:srcRect l="16667" t="16667" r="16667" b="20000"/>
          <a:stretch>
            <a:fillRect/>
          </a:stretch>
        </p:blipFill>
        <p:spPr>
          <a:xfrm>
            <a:off x="3357554" y="6586535"/>
            <a:ext cx="285752" cy="271465"/>
          </a:xfrm>
          <a:prstGeom prst="rect">
            <a:avLst/>
          </a:prstGeom>
          <a:effectLst>
            <a:reflection blurRad="6350" stA="50000" endA="300" endPos="90000" dir="5400000" sy="-100000" algn="bl" rotWithShape="0"/>
          </a:effectLst>
        </p:spPr>
      </p:pic>
      <p:pic>
        <p:nvPicPr>
          <p:cNvPr id="39" name="38 Imagen" descr="20110219001326892.png"/>
          <p:cNvPicPr>
            <a:picLocks noChangeAspect="1"/>
          </p:cNvPicPr>
          <p:nvPr/>
        </p:nvPicPr>
        <p:blipFill>
          <a:blip r:embed="rId6" cstate="print">
            <a:duotone>
              <a:prstClr val="black"/>
              <a:schemeClr val="accent6">
                <a:tint val="45000"/>
                <a:satMod val="400000"/>
              </a:schemeClr>
            </a:duotone>
            <a:lum contrast="40000"/>
          </a:blip>
          <a:srcRect l="16667" t="16667" r="16667" b="20000"/>
          <a:stretch>
            <a:fillRect/>
          </a:stretch>
        </p:blipFill>
        <p:spPr>
          <a:xfrm>
            <a:off x="3857620" y="6586535"/>
            <a:ext cx="285752" cy="271465"/>
          </a:xfrm>
          <a:prstGeom prst="rect">
            <a:avLst/>
          </a:prstGeom>
          <a:effectLst>
            <a:reflection blurRad="6350" stA="50000" endA="300" endPos="90000" dir="5400000" sy="-100000" algn="bl" rotWithShape="0"/>
          </a:effectLst>
        </p:spPr>
      </p:pic>
      <p:pic>
        <p:nvPicPr>
          <p:cNvPr id="40" name="39 Imagen" descr="20110219001326892.png"/>
          <p:cNvPicPr>
            <a:picLocks noChangeAspect="1"/>
          </p:cNvPicPr>
          <p:nvPr/>
        </p:nvPicPr>
        <p:blipFill>
          <a:blip r:embed="rId6" cstate="print">
            <a:duotone>
              <a:prstClr val="black"/>
              <a:schemeClr val="accent6">
                <a:tint val="45000"/>
                <a:satMod val="400000"/>
              </a:schemeClr>
            </a:duotone>
            <a:lum contrast="40000"/>
          </a:blip>
          <a:srcRect l="16667" t="16667" r="16667" b="20000"/>
          <a:stretch>
            <a:fillRect/>
          </a:stretch>
        </p:blipFill>
        <p:spPr>
          <a:xfrm>
            <a:off x="5286380" y="6586535"/>
            <a:ext cx="285752" cy="271465"/>
          </a:xfrm>
          <a:prstGeom prst="rect">
            <a:avLst/>
          </a:prstGeom>
          <a:effectLst>
            <a:reflection blurRad="6350" stA="50000" endA="300" endPos="90000" dir="5400000" sy="-100000" algn="bl" rotWithShape="0"/>
          </a:effectLst>
        </p:spPr>
      </p:pic>
      <p:pic>
        <p:nvPicPr>
          <p:cNvPr id="41" name="40 Imagen" descr="20110219001326892.png"/>
          <p:cNvPicPr>
            <a:picLocks noChangeAspect="1"/>
          </p:cNvPicPr>
          <p:nvPr/>
        </p:nvPicPr>
        <p:blipFill>
          <a:blip r:embed="rId6" cstate="print">
            <a:duotone>
              <a:prstClr val="black"/>
              <a:schemeClr val="accent6">
                <a:tint val="45000"/>
                <a:satMod val="400000"/>
              </a:schemeClr>
            </a:duotone>
            <a:lum contrast="40000"/>
          </a:blip>
          <a:srcRect l="16667" t="16667" r="16667" b="20000"/>
          <a:stretch>
            <a:fillRect/>
          </a:stretch>
        </p:blipFill>
        <p:spPr>
          <a:xfrm>
            <a:off x="5572132" y="6586535"/>
            <a:ext cx="285752" cy="271465"/>
          </a:xfrm>
          <a:prstGeom prst="rect">
            <a:avLst/>
          </a:prstGeom>
          <a:effectLst>
            <a:reflection blurRad="6350" stA="50000" endA="300" endPos="90000" dir="5400000" sy="-100000" algn="bl" rotWithShape="0"/>
          </a:effectLst>
        </p:spPr>
      </p:pic>
      <p:pic>
        <p:nvPicPr>
          <p:cNvPr id="42" name="41 Imagen" descr="image005.jpg"/>
          <p:cNvPicPr>
            <a:picLocks noChangeAspect="1"/>
          </p:cNvPicPr>
          <p:nvPr/>
        </p:nvPicPr>
        <p:blipFill>
          <a:blip r:embed="rId7"/>
          <a:stretch>
            <a:fillRect/>
          </a:stretch>
        </p:blipFill>
        <p:spPr>
          <a:xfrm>
            <a:off x="-500098" y="0"/>
            <a:ext cx="10072758" cy="6858000"/>
          </a:xfrm>
          <a:prstGeom prst="rect">
            <a:avLst/>
          </a:prstGeom>
        </p:spPr>
      </p:pic>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withEffect">
                                  <p:stCondLst>
                                    <p:cond delay="0"/>
                                  </p:stCondLst>
                                  <p:childTnLst>
                                    <p:set>
                                      <p:cBhvr rctx="PPT">
                                        <p:cTn id="6" dur="indefinite"/>
                                        <p:tgtEl>
                                          <p:spTgt spid="42"/>
                                        </p:tgtEl>
                                        <p:attrNameLst>
                                          <p:attrName>style.opacity</p:attrName>
                                        </p:attrNameLst>
                                      </p:cBhvr>
                                      <p:to>
                                        <p:strVal val="0"/>
                                      </p:to>
                                    </p:set>
                                    <p:animEffect filter="image" prLst="opacity: 0">
                                      <p:cBhvr rctx="IE">
                                        <p:cTn id="7" dur="indefinite"/>
                                        <p:tgtEl>
                                          <p:spTgt spid="42"/>
                                        </p:tgtEl>
                                      </p:cBhvr>
                                    </p:animEffect>
                                  </p:childTnLst>
                                </p:cTn>
                              </p:par>
                              <p:par>
                                <p:cTn id="8" presetID="2" presetClass="entr" presetSubtype="6"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additive="base">
                                        <p:cTn id="10" dur="5000" fill="hold"/>
                                        <p:tgtEl>
                                          <p:spTgt spid="6"/>
                                        </p:tgtEl>
                                        <p:attrNameLst>
                                          <p:attrName>ppt_x</p:attrName>
                                        </p:attrNameLst>
                                      </p:cBhvr>
                                      <p:tavLst>
                                        <p:tav tm="0">
                                          <p:val>
                                            <p:strVal val="1+#ppt_w/2"/>
                                          </p:val>
                                        </p:tav>
                                        <p:tav tm="100000">
                                          <p:val>
                                            <p:strVal val="#ppt_x"/>
                                          </p:val>
                                        </p:tav>
                                      </p:tavLst>
                                    </p:anim>
                                    <p:anim calcmode="lin" valueType="num">
                                      <p:cBhvr additive="base">
                                        <p:cTn id="11" dur="5000" fill="hold"/>
                                        <p:tgtEl>
                                          <p:spTgt spid="6"/>
                                        </p:tgtEl>
                                        <p:attrNameLst>
                                          <p:attrName>ppt_y</p:attrName>
                                        </p:attrNameLst>
                                      </p:cBhvr>
                                      <p:tavLst>
                                        <p:tav tm="0">
                                          <p:val>
                                            <p:strVal val="1+#ppt_h/2"/>
                                          </p:val>
                                        </p:tav>
                                        <p:tav tm="100000">
                                          <p:val>
                                            <p:strVal val="#ppt_y"/>
                                          </p:val>
                                        </p:tav>
                                      </p:tavLst>
                                    </p:anim>
                                  </p:childTnLst>
                                </p:cTn>
                              </p:par>
                              <p:par>
                                <p:cTn id="12" presetID="2" presetClass="entr" presetSubtype="6" fill="hold" nodeType="withEffect">
                                  <p:stCondLst>
                                    <p:cond delay="0"/>
                                  </p:stCondLst>
                                  <p:childTnLst>
                                    <p:set>
                                      <p:cBhvr>
                                        <p:cTn id="13" dur="1" fill="hold">
                                          <p:stCondLst>
                                            <p:cond delay="0"/>
                                          </p:stCondLst>
                                        </p:cTn>
                                        <p:tgtEl>
                                          <p:spTgt spid="10"/>
                                        </p:tgtEl>
                                        <p:attrNameLst>
                                          <p:attrName>style.visibility</p:attrName>
                                        </p:attrNameLst>
                                      </p:cBhvr>
                                      <p:to>
                                        <p:strVal val="visible"/>
                                      </p:to>
                                    </p:set>
                                    <p:anim calcmode="lin" valueType="num">
                                      <p:cBhvr additive="base">
                                        <p:cTn id="14" dur="5000" fill="hold"/>
                                        <p:tgtEl>
                                          <p:spTgt spid="10"/>
                                        </p:tgtEl>
                                        <p:attrNameLst>
                                          <p:attrName>ppt_x</p:attrName>
                                        </p:attrNameLst>
                                      </p:cBhvr>
                                      <p:tavLst>
                                        <p:tav tm="0">
                                          <p:val>
                                            <p:strVal val="1+#ppt_w/2"/>
                                          </p:val>
                                        </p:tav>
                                        <p:tav tm="100000">
                                          <p:val>
                                            <p:strVal val="#ppt_x"/>
                                          </p:val>
                                        </p:tav>
                                      </p:tavLst>
                                    </p:anim>
                                    <p:anim calcmode="lin" valueType="num">
                                      <p:cBhvr additive="base">
                                        <p:cTn id="15" dur="5000" fill="hold"/>
                                        <p:tgtEl>
                                          <p:spTgt spid="10"/>
                                        </p:tgtEl>
                                        <p:attrNameLst>
                                          <p:attrName>ppt_y</p:attrName>
                                        </p:attrNameLst>
                                      </p:cBhvr>
                                      <p:tavLst>
                                        <p:tav tm="0">
                                          <p:val>
                                            <p:strVal val="1+#ppt_h/2"/>
                                          </p:val>
                                        </p:tav>
                                        <p:tav tm="100000">
                                          <p:val>
                                            <p:strVal val="#ppt_y"/>
                                          </p:val>
                                        </p:tav>
                                      </p:tavLst>
                                    </p:anim>
                                  </p:childTnLst>
                                </p:cTn>
                              </p:par>
                              <p:par>
                                <p:cTn id="16" presetID="2" presetClass="entr" presetSubtype="6" fill="hold" nodeType="withEffect">
                                  <p:stCondLst>
                                    <p:cond delay="0"/>
                                  </p:stCondLst>
                                  <p:childTnLst>
                                    <p:set>
                                      <p:cBhvr>
                                        <p:cTn id="17" dur="1" fill="hold">
                                          <p:stCondLst>
                                            <p:cond delay="0"/>
                                          </p:stCondLst>
                                        </p:cTn>
                                        <p:tgtEl>
                                          <p:spTgt spid="14"/>
                                        </p:tgtEl>
                                        <p:attrNameLst>
                                          <p:attrName>style.visibility</p:attrName>
                                        </p:attrNameLst>
                                      </p:cBhvr>
                                      <p:to>
                                        <p:strVal val="visible"/>
                                      </p:to>
                                    </p:set>
                                    <p:anim calcmode="lin" valueType="num">
                                      <p:cBhvr additive="base">
                                        <p:cTn id="18" dur="5000" fill="hold"/>
                                        <p:tgtEl>
                                          <p:spTgt spid="14"/>
                                        </p:tgtEl>
                                        <p:attrNameLst>
                                          <p:attrName>ppt_x</p:attrName>
                                        </p:attrNameLst>
                                      </p:cBhvr>
                                      <p:tavLst>
                                        <p:tav tm="0">
                                          <p:val>
                                            <p:strVal val="1+#ppt_w/2"/>
                                          </p:val>
                                        </p:tav>
                                        <p:tav tm="100000">
                                          <p:val>
                                            <p:strVal val="#ppt_x"/>
                                          </p:val>
                                        </p:tav>
                                      </p:tavLst>
                                    </p:anim>
                                    <p:anim calcmode="lin" valueType="num">
                                      <p:cBhvr additive="base">
                                        <p:cTn id="19" dur="5000" fill="hold"/>
                                        <p:tgtEl>
                                          <p:spTgt spid="14"/>
                                        </p:tgtEl>
                                        <p:attrNameLst>
                                          <p:attrName>ppt_y</p:attrName>
                                        </p:attrNameLst>
                                      </p:cBhvr>
                                      <p:tavLst>
                                        <p:tav tm="0">
                                          <p:val>
                                            <p:strVal val="1+#ppt_h/2"/>
                                          </p:val>
                                        </p:tav>
                                        <p:tav tm="100000">
                                          <p:val>
                                            <p:strVal val="#ppt_y"/>
                                          </p:val>
                                        </p:tav>
                                      </p:tavLst>
                                    </p:anim>
                                  </p:childTnLst>
                                </p:cTn>
                              </p:par>
                              <p:par>
                                <p:cTn id="20" presetID="2" presetClass="entr" presetSubtype="6" fill="hold" nodeType="withEffect">
                                  <p:stCondLst>
                                    <p:cond delay="0"/>
                                  </p:stCondLst>
                                  <p:childTnLst>
                                    <p:set>
                                      <p:cBhvr>
                                        <p:cTn id="21" dur="1" fill="hold">
                                          <p:stCondLst>
                                            <p:cond delay="0"/>
                                          </p:stCondLst>
                                        </p:cTn>
                                        <p:tgtEl>
                                          <p:spTgt spid="18"/>
                                        </p:tgtEl>
                                        <p:attrNameLst>
                                          <p:attrName>style.visibility</p:attrName>
                                        </p:attrNameLst>
                                      </p:cBhvr>
                                      <p:to>
                                        <p:strVal val="visible"/>
                                      </p:to>
                                    </p:set>
                                    <p:anim calcmode="lin" valueType="num">
                                      <p:cBhvr additive="base">
                                        <p:cTn id="22" dur="5000" fill="hold"/>
                                        <p:tgtEl>
                                          <p:spTgt spid="18"/>
                                        </p:tgtEl>
                                        <p:attrNameLst>
                                          <p:attrName>ppt_x</p:attrName>
                                        </p:attrNameLst>
                                      </p:cBhvr>
                                      <p:tavLst>
                                        <p:tav tm="0">
                                          <p:val>
                                            <p:strVal val="1+#ppt_w/2"/>
                                          </p:val>
                                        </p:tav>
                                        <p:tav tm="100000">
                                          <p:val>
                                            <p:strVal val="#ppt_x"/>
                                          </p:val>
                                        </p:tav>
                                      </p:tavLst>
                                    </p:anim>
                                    <p:anim calcmode="lin" valueType="num">
                                      <p:cBhvr additive="base">
                                        <p:cTn id="23" dur="5000" fill="hold"/>
                                        <p:tgtEl>
                                          <p:spTgt spid="18"/>
                                        </p:tgtEl>
                                        <p:attrNameLst>
                                          <p:attrName>ppt_y</p:attrName>
                                        </p:attrNameLst>
                                      </p:cBhvr>
                                      <p:tavLst>
                                        <p:tav tm="0">
                                          <p:val>
                                            <p:strVal val="1+#ppt_h/2"/>
                                          </p:val>
                                        </p:tav>
                                        <p:tav tm="100000">
                                          <p:val>
                                            <p:strVal val="#ppt_y"/>
                                          </p:val>
                                        </p:tav>
                                      </p:tavLst>
                                    </p:anim>
                                  </p:childTnLst>
                                </p:cTn>
                              </p:par>
                              <p:par>
                                <p:cTn id="24" presetID="2" presetClass="entr" presetSubtype="6" fill="hold" nodeType="withEffect">
                                  <p:stCondLst>
                                    <p:cond delay="0"/>
                                  </p:stCondLst>
                                  <p:childTnLst>
                                    <p:set>
                                      <p:cBhvr>
                                        <p:cTn id="25" dur="1" fill="hold">
                                          <p:stCondLst>
                                            <p:cond delay="0"/>
                                          </p:stCondLst>
                                        </p:cTn>
                                        <p:tgtEl>
                                          <p:spTgt spid="22"/>
                                        </p:tgtEl>
                                        <p:attrNameLst>
                                          <p:attrName>style.visibility</p:attrName>
                                        </p:attrNameLst>
                                      </p:cBhvr>
                                      <p:to>
                                        <p:strVal val="visible"/>
                                      </p:to>
                                    </p:set>
                                    <p:anim calcmode="lin" valueType="num">
                                      <p:cBhvr additive="base">
                                        <p:cTn id="26" dur="5000" fill="hold"/>
                                        <p:tgtEl>
                                          <p:spTgt spid="22"/>
                                        </p:tgtEl>
                                        <p:attrNameLst>
                                          <p:attrName>ppt_x</p:attrName>
                                        </p:attrNameLst>
                                      </p:cBhvr>
                                      <p:tavLst>
                                        <p:tav tm="0">
                                          <p:val>
                                            <p:strVal val="1+#ppt_w/2"/>
                                          </p:val>
                                        </p:tav>
                                        <p:tav tm="100000">
                                          <p:val>
                                            <p:strVal val="#ppt_x"/>
                                          </p:val>
                                        </p:tav>
                                      </p:tavLst>
                                    </p:anim>
                                    <p:anim calcmode="lin" valueType="num">
                                      <p:cBhvr additive="base">
                                        <p:cTn id="27" dur="5000" fill="hold"/>
                                        <p:tgtEl>
                                          <p:spTgt spid="22"/>
                                        </p:tgtEl>
                                        <p:attrNameLst>
                                          <p:attrName>ppt_y</p:attrName>
                                        </p:attrNameLst>
                                      </p:cBhvr>
                                      <p:tavLst>
                                        <p:tav tm="0">
                                          <p:val>
                                            <p:strVal val="1+#ppt_h/2"/>
                                          </p:val>
                                        </p:tav>
                                        <p:tav tm="100000">
                                          <p:val>
                                            <p:strVal val="#ppt_y"/>
                                          </p:val>
                                        </p:tav>
                                      </p:tavLst>
                                    </p:anim>
                                  </p:childTnLst>
                                </p:cTn>
                              </p:par>
                              <p:par>
                                <p:cTn id="28" presetID="2" presetClass="entr" presetSubtype="6" fill="hold" nodeType="withEffect">
                                  <p:stCondLst>
                                    <p:cond delay="0"/>
                                  </p:stCondLst>
                                  <p:childTnLst>
                                    <p:set>
                                      <p:cBhvr>
                                        <p:cTn id="29" dur="1" fill="hold">
                                          <p:stCondLst>
                                            <p:cond delay="0"/>
                                          </p:stCondLst>
                                        </p:cTn>
                                        <p:tgtEl>
                                          <p:spTgt spid="26"/>
                                        </p:tgtEl>
                                        <p:attrNameLst>
                                          <p:attrName>style.visibility</p:attrName>
                                        </p:attrNameLst>
                                      </p:cBhvr>
                                      <p:to>
                                        <p:strVal val="visible"/>
                                      </p:to>
                                    </p:set>
                                    <p:anim calcmode="lin" valueType="num">
                                      <p:cBhvr additive="base">
                                        <p:cTn id="30" dur="5000" fill="hold"/>
                                        <p:tgtEl>
                                          <p:spTgt spid="26"/>
                                        </p:tgtEl>
                                        <p:attrNameLst>
                                          <p:attrName>ppt_x</p:attrName>
                                        </p:attrNameLst>
                                      </p:cBhvr>
                                      <p:tavLst>
                                        <p:tav tm="0">
                                          <p:val>
                                            <p:strVal val="1+#ppt_w/2"/>
                                          </p:val>
                                        </p:tav>
                                        <p:tav tm="100000">
                                          <p:val>
                                            <p:strVal val="#ppt_x"/>
                                          </p:val>
                                        </p:tav>
                                      </p:tavLst>
                                    </p:anim>
                                    <p:anim calcmode="lin" valueType="num">
                                      <p:cBhvr additive="base">
                                        <p:cTn id="31" dur="5000" fill="hold"/>
                                        <p:tgtEl>
                                          <p:spTgt spid="26"/>
                                        </p:tgtEl>
                                        <p:attrNameLst>
                                          <p:attrName>ppt_y</p:attrName>
                                        </p:attrNameLst>
                                      </p:cBhvr>
                                      <p:tavLst>
                                        <p:tav tm="0">
                                          <p:val>
                                            <p:strVal val="1+#ppt_h/2"/>
                                          </p:val>
                                        </p:tav>
                                        <p:tav tm="100000">
                                          <p:val>
                                            <p:strVal val="#ppt_y"/>
                                          </p:val>
                                        </p:tav>
                                      </p:tavLst>
                                    </p:anim>
                                  </p:childTnLst>
                                </p:cTn>
                              </p:par>
                              <p:par>
                                <p:cTn id="32" presetID="2" presetClass="entr" presetSubtype="6" fill="hold" nodeType="withEffect">
                                  <p:stCondLst>
                                    <p:cond delay="0"/>
                                  </p:stCondLst>
                                  <p:childTnLst>
                                    <p:set>
                                      <p:cBhvr>
                                        <p:cTn id="33" dur="1" fill="hold">
                                          <p:stCondLst>
                                            <p:cond delay="0"/>
                                          </p:stCondLst>
                                        </p:cTn>
                                        <p:tgtEl>
                                          <p:spTgt spid="30"/>
                                        </p:tgtEl>
                                        <p:attrNameLst>
                                          <p:attrName>style.visibility</p:attrName>
                                        </p:attrNameLst>
                                      </p:cBhvr>
                                      <p:to>
                                        <p:strVal val="visible"/>
                                      </p:to>
                                    </p:set>
                                    <p:anim calcmode="lin" valueType="num">
                                      <p:cBhvr additive="base">
                                        <p:cTn id="34" dur="5000" fill="hold"/>
                                        <p:tgtEl>
                                          <p:spTgt spid="30"/>
                                        </p:tgtEl>
                                        <p:attrNameLst>
                                          <p:attrName>ppt_x</p:attrName>
                                        </p:attrNameLst>
                                      </p:cBhvr>
                                      <p:tavLst>
                                        <p:tav tm="0">
                                          <p:val>
                                            <p:strVal val="1+#ppt_w/2"/>
                                          </p:val>
                                        </p:tav>
                                        <p:tav tm="100000">
                                          <p:val>
                                            <p:strVal val="#ppt_x"/>
                                          </p:val>
                                        </p:tav>
                                      </p:tavLst>
                                    </p:anim>
                                    <p:anim calcmode="lin" valueType="num">
                                      <p:cBhvr additive="base">
                                        <p:cTn id="35" dur="5000" fill="hold"/>
                                        <p:tgtEl>
                                          <p:spTgt spid="30"/>
                                        </p:tgtEl>
                                        <p:attrNameLst>
                                          <p:attrName>ppt_y</p:attrName>
                                        </p:attrNameLst>
                                      </p:cBhvr>
                                      <p:tavLst>
                                        <p:tav tm="0">
                                          <p:val>
                                            <p:strVal val="1+#ppt_h/2"/>
                                          </p:val>
                                        </p:tav>
                                        <p:tav tm="100000">
                                          <p:val>
                                            <p:strVal val="#ppt_y"/>
                                          </p:val>
                                        </p:tav>
                                      </p:tavLst>
                                    </p:anim>
                                  </p:childTnLst>
                                </p:cTn>
                              </p:par>
                              <p:par>
                                <p:cTn id="36" presetID="2" presetClass="entr" presetSubtype="6" fill="hold" nodeType="withEffect">
                                  <p:stCondLst>
                                    <p:cond delay="0"/>
                                  </p:stCondLst>
                                  <p:childTnLst>
                                    <p:set>
                                      <p:cBhvr>
                                        <p:cTn id="37" dur="1" fill="hold">
                                          <p:stCondLst>
                                            <p:cond delay="0"/>
                                          </p:stCondLst>
                                        </p:cTn>
                                        <p:tgtEl>
                                          <p:spTgt spid="34"/>
                                        </p:tgtEl>
                                        <p:attrNameLst>
                                          <p:attrName>style.visibility</p:attrName>
                                        </p:attrNameLst>
                                      </p:cBhvr>
                                      <p:to>
                                        <p:strVal val="visible"/>
                                      </p:to>
                                    </p:set>
                                    <p:anim calcmode="lin" valueType="num">
                                      <p:cBhvr additive="base">
                                        <p:cTn id="38" dur="5000" fill="hold"/>
                                        <p:tgtEl>
                                          <p:spTgt spid="34"/>
                                        </p:tgtEl>
                                        <p:attrNameLst>
                                          <p:attrName>ppt_x</p:attrName>
                                        </p:attrNameLst>
                                      </p:cBhvr>
                                      <p:tavLst>
                                        <p:tav tm="0">
                                          <p:val>
                                            <p:strVal val="1+#ppt_w/2"/>
                                          </p:val>
                                        </p:tav>
                                        <p:tav tm="100000">
                                          <p:val>
                                            <p:strVal val="#ppt_x"/>
                                          </p:val>
                                        </p:tav>
                                      </p:tavLst>
                                    </p:anim>
                                    <p:anim calcmode="lin" valueType="num">
                                      <p:cBhvr additive="base">
                                        <p:cTn id="39" dur="5000" fill="hold"/>
                                        <p:tgtEl>
                                          <p:spTgt spid="34"/>
                                        </p:tgtEl>
                                        <p:attrNameLst>
                                          <p:attrName>ppt_y</p:attrName>
                                        </p:attrNameLst>
                                      </p:cBhvr>
                                      <p:tavLst>
                                        <p:tav tm="0">
                                          <p:val>
                                            <p:strVal val="1+#ppt_h/2"/>
                                          </p:val>
                                        </p:tav>
                                        <p:tav tm="100000">
                                          <p:val>
                                            <p:strVal val="#ppt_y"/>
                                          </p:val>
                                        </p:tav>
                                      </p:tavLst>
                                    </p:anim>
                                  </p:childTnLst>
                                </p:cTn>
                              </p:par>
                              <p:par>
                                <p:cTn id="40" presetID="2" presetClass="entr" presetSubtype="6" fill="hold" nodeType="withEffect">
                                  <p:stCondLst>
                                    <p:cond delay="0"/>
                                  </p:stCondLst>
                                  <p:childTnLst>
                                    <p:set>
                                      <p:cBhvr>
                                        <p:cTn id="41" dur="1" fill="hold">
                                          <p:stCondLst>
                                            <p:cond delay="0"/>
                                          </p:stCondLst>
                                        </p:cTn>
                                        <p:tgtEl>
                                          <p:spTgt spid="38"/>
                                        </p:tgtEl>
                                        <p:attrNameLst>
                                          <p:attrName>style.visibility</p:attrName>
                                        </p:attrNameLst>
                                      </p:cBhvr>
                                      <p:to>
                                        <p:strVal val="visible"/>
                                      </p:to>
                                    </p:set>
                                    <p:anim calcmode="lin" valueType="num">
                                      <p:cBhvr additive="base">
                                        <p:cTn id="42" dur="5000" fill="hold"/>
                                        <p:tgtEl>
                                          <p:spTgt spid="38"/>
                                        </p:tgtEl>
                                        <p:attrNameLst>
                                          <p:attrName>ppt_x</p:attrName>
                                        </p:attrNameLst>
                                      </p:cBhvr>
                                      <p:tavLst>
                                        <p:tav tm="0">
                                          <p:val>
                                            <p:strVal val="1+#ppt_w/2"/>
                                          </p:val>
                                        </p:tav>
                                        <p:tav tm="100000">
                                          <p:val>
                                            <p:strVal val="#ppt_x"/>
                                          </p:val>
                                        </p:tav>
                                      </p:tavLst>
                                    </p:anim>
                                    <p:anim calcmode="lin" valueType="num">
                                      <p:cBhvr additive="base">
                                        <p:cTn id="43" dur="5000" fill="hold"/>
                                        <p:tgtEl>
                                          <p:spTgt spid="38"/>
                                        </p:tgtEl>
                                        <p:attrNameLst>
                                          <p:attrName>ppt_y</p:attrName>
                                        </p:attrNameLst>
                                      </p:cBhvr>
                                      <p:tavLst>
                                        <p:tav tm="0">
                                          <p:val>
                                            <p:strVal val="1+#ppt_h/2"/>
                                          </p:val>
                                        </p:tav>
                                        <p:tav tm="100000">
                                          <p:val>
                                            <p:strVal val="#ppt_y"/>
                                          </p:val>
                                        </p:tav>
                                      </p:tavLst>
                                    </p:anim>
                                  </p:childTnLst>
                                </p:cTn>
                              </p:par>
                              <p:par>
                                <p:cTn id="44" presetID="2" presetClass="entr" presetSubtype="6" fill="hold" nodeType="withEffect">
                                  <p:stCondLst>
                                    <p:cond delay="0"/>
                                  </p:stCondLst>
                                  <p:childTnLst>
                                    <p:set>
                                      <p:cBhvr>
                                        <p:cTn id="45" dur="1" fill="hold">
                                          <p:stCondLst>
                                            <p:cond delay="0"/>
                                          </p:stCondLst>
                                        </p:cTn>
                                        <p:tgtEl>
                                          <p:spTgt spid="8"/>
                                        </p:tgtEl>
                                        <p:attrNameLst>
                                          <p:attrName>style.visibility</p:attrName>
                                        </p:attrNameLst>
                                      </p:cBhvr>
                                      <p:to>
                                        <p:strVal val="visible"/>
                                      </p:to>
                                    </p:set>
                                    <p:anim calcmode="lin" valueType="num">
                                      <p:cBhvr additive="base">
                                        <p:cTn id="46" dur="5000" fill="hold"/>
                                        <p:tgtEl>
                                          <p:spTgt spid="8"/>
                                        </p:tgtEl>
                                        <p:attrNameLst>
                                          <p:attrName>ppt_x</p:attrName>
                                        </p:attrNameLst>
                                      </p:cBhvr>
                                      <p:tavLst>
                                        <p:tav tm="0">
                                          <p:val>
                                            <p:strVal val="1+#ppt_w/2"/>
                                          </p:val>
                                        </p:tav>
                                        <p:tav tm="100000">
                                          <p:val>
                                            <p:strVal val="#ppt_x"/>
                                          </p:val>
                                        </p:tav>
                                      </p:tavLst>
                                    </p:anim>
                                    <p:anim calcmode="lin" valueType="num">
                                      <p:cBhvr additive="base">
                                        <p:cTn id="47" dur="5000" fill="hold"/>
                                        <p:tgtEl>
                                          <p:spTgt spid="8"/>
                                        </p:tgtEl>
                                        <p:attrNameLst>
                                          <p:attrName>ppt_y</p:attrName>
                                        </p:attrNameLst>
                                      </p:cBhvr>
                                      <p:tavLst>
                                        <p:tav tm="0">
                                          <p:val>
                                            <p:strVal val="1+#ppt_h/2"/>
                                          </p:val>
                                        </p:tav>
                                        <p:tav tm="100000">
                                          <p:val>
                                            <p:strVal val="#ppt_y"/>
                                          </p:val>
                                        </p:tav>
                                      </p:tavLst>
                                    </p:anim>
                                  </p:childTnLst>
                                </p:cTn>
                              </p:par>
                              <p:par>
                                <p:cTn id="48" presetID="2" presetClass="entr" presetSubtype="6" fill="hold" nodeType="withEffect">
                                  <p:stCondLst>
                                    <p:cond delay="0"/>
                                  </p:stCondLst>
                                  <p:childTnLst>
                                    <p:set>
                                      <p:cBhvr>
                                        <p:cTn id="49" dur="1" fill="hold">
                                          <p:stCondLst>
                                            <p:cond delay="0"/>
                                          </p:stCondLst>
                                        </p:cTn>
                                        <p:tgtEl>
                                          <p:spTgt spid="11"/>
                                        </p:tgtEl>
                                        <p:attrNameLst>
                                          <p:attrName>style.visibility</p:attrName>
                                        </p:attrNameLst>
                                      </p:cBhvr>
                                      <p:to>
                                        <p:strVal val="visible"/>
                                      </p:to>
                                    </p:set>
                                    <p:anim calcmode="lin" valueType="num">
                                      <p:cBhvr additive="base">
                                        <p:cTn id="50" dur="5000" fill="hold"/>
                                        <p:tgtEl>
                                          <p:spTgt spid="11"/>
                                        </p:tgtEl>
                                        <p:attrNameLst>
                                          <p:attrName>ppt_x</p:attrName>
                                        </p:attrNameLst>
                                      </p:cBhvr>
                                      <p:tavLst>
                                        <p:tav tm="0">
                                          <p:val>
                                            <p:strVal val="1+#ppt_w/2"/>
                                          </p:val>
                                        </p:tav>
                                        <p:tav tm="100000">
                                          <p:val>
                                            <p:strVal val="#ppt_x"/>
                                          </p:val>
                                        </p:tav>
                                      </p:tavLst>
                                    </p:anim>
                                    <p:anim calcmode="lin" valueType="num">
                                      <p:cBhvr additive="base">
                                        <p:cTn id="51" dur="5000" fill="hold"/>
                                        <p:tgtEl>
                                          <p:spTgt spid="11"/>
                                        </p:tgtEl>
                                        <p:attrNameLst>
                                          <p:attrName>ppt_y</p:attrName>
                                        </p:attrNameLst>
                                      </p:cBhvr>
                                      <p:tavLst>
                                        <p:tav tm="0">
                                          <p:val>
                                            <p:strVal val="1+#ppt_h/2"/>
                                          </p:val>
                                        </p:tav>
                                        <p:tav tm="100000">
                                          <p:val>
                                            <p:strVal val="#ppt_y"/>
                                          </p:val>
                                        </p:tav>
                                      </p:tavLst>
                                    </p:anim>
                                  </p:childTnLst>
                                </p:cTn>
                              </p:par>
                              <p:par>
                                <p:cTn id="52" presetID="2" presetClass="entr" presetSubtype="6" fill="hold" nodeType="withEffect">
                                  <p:stCondLst>
                                    <p:cond delay="0"/>
                                  </p:stCondLst>
                                  <p:childTnLst>
                                    <p:set>
                                      <p:cBhvr>
                                        <p:cTn id="53" dur="1" fill="hold">
                                          <p:stCondLst>
                                            <p:cond delay="0"/>
                                          </p:stCondLst>
                                        </p:cTn>
                                        <p:tgtEl>
                                          <p:spTgt spid="16"/>
                                        </p:tgtEl>
                                        <p:attrNameLst>
                                          <p:attrName>style.visibility</p:attrName>
                                        </p:attrNameLst>
                                      </p:cBhvr>
                                      <p:to>
                                        <p:strVal val="visible"/>
                                      </p:to>
                                    </p:set>
                                    <p:anim calcmode="lin" valueType="num">
                                      <p:cBhvr additive="base">
                                        <p:cTn id="54" dur="5000" fill="hold"/>
                                        <p:tgtEl>
                                          <p:spTgt spid="16"/>
                                        </p:tgtEl>
                                        <p:attrNameLst>
                                          <p:attrName>ppt_x</p:attrName>
                                        </p:attrNameLst>
                                      </p:cBhvr>
                                      <p:tavLst>
                                        <p:tav tm="0">
                                          <p:val>
                                            <p:strVal val="1+#ppt_w/2"/>
                                          </p:val>
                                        </p:tav>
                                        <p:tav tm="100000">
                                          <p:val>
                                            <p:strVal val="#ppt_x"/>
                                          </p:val>
                                        </p:tav>
                                      </p:tavLst>
                                    </p:anim>
                                    <p:anim calcmode="lin" valueType="num">
                                      <p:cBhvr additive="base">
                                        <p:cTn id="55" dur="5000" fill="hold"/>
                                        <p:tgtEl>
                                          <p:spTgt spid="16"/>
                                        </p:tgtEl>
                                        <p:attrNameLst>
                                          <p:attrName>ppt_y</p:attrName>
                                        </p:attrNameLst>
                                      </p:cBhvr>
                                      <p:tavLst>
                                        <p:tav tm="0">
                                          <p:val>
                                            <p:strVal val="1+#ppt_h/2"/>
                                          </p:val>
                                        </p:tav>
                                        <p:tav tm="100000">
                                          <p:val>
                                            <p:strVal val="#ppt_y"/>
                                          </p:val>
                                        </p:tav>
                                      </p:tavLst>
                                    </p:anim>
                                  </p:childTnLst>
                                </p:cTn>
                              </p:par>
                              <p:par>
                                <p:cTn id="56" presetID="2" presetClass="entr" presetSubtype="6" fill="hold" nodeType="withEffect">
                                  <p:stCondLst>
                                    <p:cond delay="0"/>
                                  </p:stCondLst>
                                  <p:childTnLst>
                                    <p:set>
                                      <p:cBhvr>
                                        <p:cTn id="57" dur="1" fill="hold">
                                          <p:stCondLst>
                                            <p:cond delay="0"/>
                                          </p:stCondLst>
                                        </p:cTn>
                                        <p:tgtEl>
                                          <p:spTgt spid="19"/>
                                        </p:tgtEl>
                                        <p:attrNameLst>
                                          <p:attrName>style.visibility</p:attrName>
                                        </p:attrNameLst>
                                      </p:cBhvr>
                                      <p:to>
                                        <p:strVal val="visible"/>
                                      </p:to>
                                    </p:set>
                                    <p:anim calcmode="lin" valueType="num">
                                      <p:cBhvr additive="base">
                                        <p:cTn id="58" dur="5000" fill="hold"/>
                                        <p:tgtEl>
                                          <p:spTgt spid="19"/>
                                        </p:tgtEl>
                                        <p:attrNameLst>
                                          <p:attrName>ppt_x</p:attrName>
                                        </p:attrNameLst>
                                      </p:cBhvr>
                                      <p:tavLst>
                                        <p:tav tm="0">
                                          <p:val>
                                            <p:strVal val="1+#ppt_w/2"/>
                                          </p:val>
                                        </p:tav>
                                        <p:tav tm="100000">
                                          <p:val>
                                            <p:strVal val="#ppt_x"/>
                                          </p:val>
                                        </p:tav>
                                      </p:tavLst>
                                    </p:anim>
                                    <p:anim calcmode="lin" valueType="num">
                                      <p:cBhvr additive="base">
                                        <p:cTn id="59" dur="5000" fill="hold"/>
                                        <p:tgtEl>
                                          <p:spTgt spid="19"/>
                                        </p:tgtEl>
                                        <p:attrNameLst>
                                          <p:attrName>ppt_y</p:attrName>
                                        </p:attrNameLst>
                                      </p:cBhvr>
                                      <p:tavLst>
                                        <p:tav tm="0">
                                          <p:val>
                                            <p:strVal val="1+#ppt_h/2"/>
                                          </p:val>
                                        </p:tav>
                                        <p:tav tm="100000">
                                          <p:val>
                                            <p:strVal val="#ppt_y"/>
                                          </p:val>
                                        </p:tav>
                                      </p:tavLst>
                                    </p:anim>
                                  </p:childTnLst>
                                </p:cTn>
                              </p:par>
                              <p:par>
                                <p:cTn id="60" presetID="2" presetClass="entr" presetSubtype="6" fill="hold" nodeType="withEffect">
                                  <p:stCondLst>
                                    <p:cond delay="0"/>
                                  </p:stCondLst>
                                  <p:childTnLst>
                                    <p:set>
                                      <p:cBhvr>
                                        <p:cTn id="61" dur="1" fill="hold">
                                          <p:stCondLst>
                                            <p:cond delay="0"/>
                                          </p:stCondLst>
                                        </p:cTn>
                                        <p:tgtEl>
                                          <p:spTgt spid="24"/>
                                        </p:tgtEl>
                                        <p:attrNameLst>
                                          <p:attrName>style.visibility</p:attrName>
                                        </p:attrNameLst>
                                      </p:cBhvr>
                                      <p:to>
                                        <p:strVal val="visible"/>
                                      </p:to>
                                    </p:set>
                                    <p:anim calcmode="lin" valueType="num">
                                      <p:cBhvr additive="base">
                                        <p:cTn id="62" dur="5000" fill="hold"/>
                                        <p:tgtEl>
                                          <p:spTgt spid="24"/>
                                        </p:tgtEl>
                                        <p:attrNameLst>
                                          <p:attrName>ppt_x</p:attrName>
                                        </p:attrNameLst>
                                      </p:cBhvr>
                                      <p:tavLst>
                                        <p:tav tm="0">
                                          <p:val>
                                            <p:strVal val="1+#ppt_w/2"/>
                                          </p:val>
                                        </p:tav>
                                        <p:tav tm="100000">
                                          <p:val>
                                            <p:strVal val="#ppt_x"/>
                                          </p:val>
                                        </p:tav>
                                      </p:tavLst>
                                    </p:anim>
                                    <p:anim calcmode="lin" valueType="num">
                                      <p:cBhvr additive="base">
                                        <p:cTn id="63" dur="5000" fill="hold"/>
                                        <p:tgtEl>
                                          <p:spTgt spid="24"/>
                                        </p:tgtEl>
                                        <p:attrNameLst>
                                          <p:attrName>ppt_y</p:attrName>
                                        </p:attrNameLst>
                                      </p:cBhvr>
                                      <p:tavLst>
                                        <p:tav tm="0">
                                          <p:val>
                                            <p:strVal val="1+#ppt_h/2"/>
                                          </p:val>
                                        </p:tav>
                                        <p:tav tm="100000">
                                          <p:val>
                                            <p:strVal val="#ppt_y"/>
                                          </p:val>
                                        </p:tav>
                                      </p:tavLst>
                                    </p:anim>
                                  </p:childTnLst>
                                </p:cTn>
                              </p:par>
                              <p:par>
                                <p:cTn id="64" presetID="2" presetClass="entr" presetSubtype="6" fill="hold" nodeType="withEffect">
                                  <p:stCondLst>
                                    <p:cond delay="0"/>
                                  </p:stCondLst>
                                  <p:childTnLst>
                                    <p:set>
                                      <p:cBhvr>
                                        <p:cTn id="65" dur="1" fill="hold">
                                          <p:stCondLst>
                                            <p:cond delay="0"/>
                                          </p:stCondLst>
                                        </p:cTn>
                                        <p:tgtEl>
                                          <p:spTgt spid="27"/>
                                        </p:tgtEl>
                                        <p:attrNameLst>
                                          <p:attrName>style.visibility</p:attrName>
                                        </p:attrNameLst>
                                      </p:cBhvr>
                                      <p:to>
                                        <p:strVal val="visible"/>
                                      </p:to>
                                    </p:set>
                                    <p:anim calcmode="lin" valueType="num">
                                      <p:cBhvr additive="base">
                                        <p:cTn id="66" dur="5000" fill="hold"/>
                                        <p:tgtEl>
                                          <p:spTgt spid="27"/>
                                        </p:tgtEl>
                                        <p:attrNameLst>
                                          <p:attrName>ppt_x</p:attrName>
                                        </p:attrNameLst>
                                      </p:cBhvr>
                                      <p:tavLst>
                                        <p:tav tm="0">
                                          <p:val>
                                            <p:strVal val="1+#ppt_w/2"/>
                                          </p:val>
                                        </p:tav>
                                        <p:tav tm="100000">
                                          <p:val>
                                            <p:strVal val="#ppt_x"/>
                                          </p:val>
                                        </p:tav>
                                      </p:tavLst>
                                    </p:anim>
                                    <p:anim calcmode="lin" valueType="num">
                                      <p:cBhvr additive="base">
                                        <p:cTn id="67" dur="5000" fill="hold"/>
                                        <p:tgtEl>
                                          <p:spTgt spid="27"/>
                                        </p:tgtEl>
                                        <p:attrNameLst>
                                          <p:attrName>ppt_y</p:attrName>
                                        </p:attrNameLst>
                                      </p:cBhvr>
                                      <p:tavLst>
                                        <p:tav tm="0">
                                          <p:val>
                                            <p:strVal val="1+#ppt_h/2"/>
                                          </p:val>
                                        </p:tav>
                                        <p:tav tm="100000">
                                          <p:val>
                                            <p:strVal val="#ppt_y"/>
                                          </p:val>
                                        </p:tav>
                                      </p:tavLst>
                                    </p:anim>
                                  </p:childTnLst>
                                </p:cTn>
                              </p:par>
                              <p:par>
                                <p:cTn id="68" presetID="2" presetClass="entr" presetSubtype="6" fill="hold" nodeType="withEffect">
                                  <p:stCondLst>
                                    <p:cond delay="0"/>
                                  </p:stCondLst>
                                  <p:childTnLst>
                                    <p:set>
                                      <p:cBhvr>
                                        <p:cTn id="69" dur="1" fill="hold">
                                          <p:stCondLst>
                                            <p:cond delay="0"/>
                                          </p:stCondLst>
                                        </p:cTn>
                                        <p:tgtEl>
                                          <p:spTgt spid="31"/>
                                        </p:tgtEl>
                                        <p:attrNameLst>
                                          <p:attrName>style.visibility</p:attrName>
                                        </p:attrNameLst>
                                      </p:cBhvr>
                                      <p:to>
                                        <p:strVal val="visible"/>
                                      </p:to>
                                    </p:set>
                                    <p:anim calcmode="lin" valueType="num">
                                      <p:cBhvr additive="base">
                                        <p:cTn id="70" dur="5000" fill="hold"/>
                                        <p:tgtEl>
                                          <p:spTgt spid="31"/>
                                        </p:tgtEl>
                                        <p:attrNameLst>
                                          <p:attrName>ppt_x</p:attrName>
                                        </p:attrNameLst>
                                      </p:cBhvr>
                                      <p:tavLst>
                                        <p:tav tm="0">
                                          <p:val>
                                            <p:strVal val="1+#ppt_w/2"/>
                                          </p:val>
                                        </p:tav>
                                        <p:tav tm="100000">
                                          <p:val>
                                            <p:strVal val="#ppt_x"/>
                                          </p:val>
                                        </p:tav>
                                      </p:tavLst>
                                    </p:anim>
                                    <p:anim calcmode="lin" valueType="num">
                                      <p:cBhvr additive="base">
                                        <p:cTn id="71" dur="5000" fill="hold"/>
                                        <p:tgtEl>
                                          <p:spTgt spid="31"/>
                                        </p:tgtEl>
                                        <p:attrNameLst>
                                          <p:attrName>ppt_y</p:attrName>
                                        </p:attrNameLst>
                                      </p:cBhvr>
                                      <p:tavLst>
                                        <p:tav tm="0">
                                          <p:val>
                                            <p:strVal val="1+#ppt_h/2"/>
                                          </p:val>
                                        </p:tav>
                                        <p:tav tm="100000">
                                          <p:val>
                                            <p:strVal val="#ppt_y"/>
                                          </p:val>
                                        </p:tav>
                                      </p:tavLst>
                                    </p:anim>
                                  </p:childTnLst>
                                </p:cTn>
                              </p:par>
                              <p:par>
                                <p:cTn id="72" presetID="2" presetClass="entr" presetSubtype="6" fill="hold" nodeType="withEffect">
                                  <p:stCondLst>
                                    <p:cond delay="0"/>
                                  </p:stCondLst>
                                  <p:childTnLst>
                                    <p:set>
                                      <p:cBhvr>
                                        <p:cTn id="73" dur="1" fill="hold">
                                          <p:stCondLst>
                                            <p:cond delay="0"/>
                                          </p:stCondLst>
                                        </p:cTn>
                                        <p:tgtEl>
                                          <p:spTgt spid="37"/>
                                        </p:tgtEl>
                                        <p:attrNameLst>
                                          <p:attrName>style.visibility</p:attrName>
                                        </p:attrNameLst>
                                      </p:cBhvr>
                                      <p:to>
                                        <p:strVal val="visible"/>
                                      </p:to>
                                    </p:set>
                                    <p:anim calcmode="lin" valueType="num">
                                      <p:cBhvr additive="base">
                                        <p:cTn id="74" dur="5000" fill="hold"/>
                                        <p:tgtEl>
                                          <p:spTgt spid="37"/>
                                        </p:tgtEl>
                                        <p:attrNameLst>
                                          <p:attrName>ppt_x</p:attrName>
                                        </p:attrNameLst>
                                      </p:cBhvr>
                                      <p:tavLst>
                                        <p:tav tm="0">
                                          <p:val>
                                            <p:strVal val="1+#ppt_w/2"/>
                                          </p:val>
                                        </p:tav>
                                        <p:tav tm="100000">
                                          <p:val>
                                            <p:strVal val="#ppt_x"/>
                                          </p:val>
                                        </p:tav>
                                      </p:tavLst>
                                    </p:anim>
                                    <p:anim calcmode="lin" valueType="num">
                                      <p:cBhvr additive="base">
                                        <p:cTn id="75" dur="5000" fill="hold"/>
                                        <p:tgtEl>
                                          <p:spTgt spid="37"/>
                                        </p:tgtEl>
                                        <p:attrNameLst>
                                          <p:attrName>ppt_y</p:attrName>
                                        </p:attrNameLst>
                                      </p:cBhvr>
                                      <p:tavLst>
                                        <p:tav tm="0">
                                          <p:val>
                                            <p:strVal val="1+#ppt_h/2"/>
                                          </p:val>
                                        </p:tav>
                                        <p:tav tm="100000">
                                          <p:val>
                                            <p:strVal val="#ppt_y"/>
                                          </p:val>
                                        </p:tav>
                                      </p:tavLst>
                                    </p:anim>
                                  </p:childTnLst>
                                </p:cTn>
                              </p:par>
                              <p:par>
                                <p:cTn id="76" presetID="2" presetClass="entr" presetSubtype="6" fill="hold" nodeType="withEffect">
                                  <p:stCondLst>
                                    <p:cond delay="0"/>
                                  </p:stCondLst>
                                  <p:childTnLst>
                                    <p:set>
                                      <p:cBhvr>
                                        <p:cTn id="77" dur="1" fill="hold">
                                          <p:stCondLst>
                                            <p:cond delay="0"/>
                                          </p:stCondLst>
                                        </p:cTn>
                                        <p:tgtEl>
                                          <p:spTgt spid="39"/>
                                        </p:tgtEl>
                                        <p:attrNameLst>
                                          <p:attrName>style.visibility</p:attrName>
                                        </p:attrNameLst>
                                      </p:cBhvr>
                                      <p:to>
                                        <p:strVal val="visible"/>
                                      </p:to>
                                    </p:set>
                                    <p:anim calcmode="lin" valueType="num">
                                      <p:cBhvr additive="base">
                                        <p:cTn id="78" dur="5000" fill="hold"/>
                                        <p:tgtEl>
                                          <p:spTgt spid="39"/>
                                        </p:tgtEl>
                                        <p:attrNameLst>
                                          <p:attrName>ppt_x</p:attrName>
                                        </p:attrNameLst>
                                      </p:cBhvr>
                                      <p:tavLst>
                                        <p:tav tm="0">
                                          <p:val>
                                            <p:strVal val="1+#ppt_w/2"/>
                                          </p:val>
                                        </p:tav>
                                        <p:tav tm="100000">
                                          <p:val>
                                            <p:strVal val="#ppt_x"/>
                                          </p:val>
                                        </p:tav>
                                      </p:tavLst>
                                    </p:anim>
                                    <p:anim calcmode="lin" valueType="num">
                                      <p:cBhvr additive="base">
                                        <p:cTn id="79" dur="5000" fill="hold"/>
                                        <p:tgtEl>
                                          <p:spTgt spid="39"/>
                                        </p:tgtEl>
                                        <p:attrNameLst>
                                          <p:attrName>ppt_y</p:attrName>
                                        </p:attrNameLst>
                                      </p:cBhvr>
                                      <p:tavLst>
                                        <p:tav tm="0">
                                          <p:val>
                                            <p:strVal val="1+#ppt_h/2"/>
                                          </p:val>
                                        </p:tav>
                                        <p:tav tm="100000">
                                          <p:val>
                                            <p:strVal val="#ppt_y"/>
                                          </p:val>
                                        </p:tav>
                                      </p:tavLst>
                                    </p:anim>
                                  </p:childTnLst>
                                </p:cTn>
                              </p:par>
                              <p:par>
                                <p:cTn id="80" presetID="2" presetClass="entr" presetSubtype="12" fill="hold" nodeType="withEffect">
                                  <p:stCondLst>
                                    <p:cond delay="0"/>
                                  </p:stCondLst>
                                  <p:childTnLst>
                                    <p:set>
                                      <p:cBhvr>
                                        <p:cTn id="81" dur="1" fill="hold">
                                          <p:stCondLst>
                                            <p:cond delay="0"/>
                                          </p:stCondLst>
                                        </p:cTn>
                                        <p:tgtEl>
                                          <p:spTgt spid="7"/>
                                        </p:tgtEl>
                                        <p:attrNameLst>
                                          <p:attrName>style.visibility</p:attrName>
                                        </p:attrNameLst>
                                      </p:cBhvr>
                                      <p:to>
                                        <p:strVal val="visible"/>
                                      </p:to>
                                    </p:set>
                                    <p:anim calcmode="lin" valueType="num">
                                      <p:cBhvr additive="base">
                                        <p:cTn id="82" dur="5000" fill="hold"/>
                                        <p:tgtEl>
                                          <p:spTgt spid="7"/>
                                        </p:tgtEl>
                                        <p:attrNameLst>
                                          <p:attrName>ppt_x</p:attrName>
                                        </p:attrNameLst>
                                      </p:cBhvr>
                                      <p:tavLst>
                                        <p:tav tm="0">
                                          <p:val>
                                            <p:strVal val="0-#ppt_w/2"/>
                                          </p:val>
                                        </p:tav>
                                        <p:tav tm="100000">
                                          <p:val>
                                            <p:strVal val="#ppt_x"/>
                                          </p:val>
                                        </p:tav>
                                      </p:tavLst>
                                    </p:anim>
                                    <p:anim calcmode="lin" valueType="num">
                                      <p:cBhvr additive="base">
                                        <p:cTn id="83" dur="5000" fill="hold"/>
                                        <p:tgtEl>
                                          <p:spTgt spid="7"/>
                                        </p:tgtEl>
                                        <p:attrNameLst>
                                          <p:attrName>ppt_y</p:attrName>
                                        </p:attrNameLst>
                                      </p:cBhvr>
                                      <p:tavLst>
                                        <p:tav tm="0">
                                          <p:val>
                                            <p:strVal val="1+#ppt_h/2"/>
                                          </p:val>
                                        </p:tav>
                                        <p:tav tm="100000">
                                          <p:val>
                                            <p:strVal val="#ppt_y"/>
                                          </p:val>
                                        </p:tav>
                                      </p:tavLst>
                                    </p:anim>
                                  </p:childTnLst>
                                </p:cTn>
                              </p:par>
                              <p:par>
                                <p:cTn id="84" presetID="2" presetClass="entr" presetSubtype="12" fill="hold" nodeType="withEffect">
                                  <p:stCondLst>
                                    <p:cond delay="0"/>
                                  </p:stCondLst>
                                  <p:childTnLst>
                                    <p:set>
                                      <p:cBhvr>
                                        <p:cTn id="85" dur="1" fill="hold">
                                          <p:stCondLst>
                                            <p:cond delay="0"/>
                                          </p:stCondLst>
                                        </p:cTn>
                                        <p:tgtEl>
                                          <p:spTgt spid="9"/>
                                        </p:tgtEl>
                                        <p:attrNameLst>
                                          <p:attrName>style.visibility</p:attrName>
                                        </p:attrNameLst>
                                      </p:cBhvr>
                                      <p:to>
                                        <p:strVal val="visible"/>
                                      </p:to>
                                    </p:set>
                                    <p:anim calcmode="lin" valueType="num">
                                      <p:cBhvr additive="base">
                                        <p:cTn id="86" dur="5000" fill="hold"/>
                                        <p:tgtEl>
                                          <p:spTgt spid="9"/>
                                        </p:tgtEl>
                                        <p:attrNameLst>
                                          <p:attrName>ppt_x</p:attrName>
                                        </p:attrNameLst>
                                      </p:cBhvr>
                                      <p:tavLst>
                                        <p:tav tm="0">
                                          <p:val>
                                            <p:strVal val="0-#ppt_w/2"/>
                                          </p:val>
                                        </p:tav>
                                        <p:tav tm="100000">
                                          <p:val>
                                            <p:strVal val="#ppt_x"/>
                                          </p:val>
                                        </p:tav>
                                      </p:tavLst>
                                    </p:anim>
                                    <p:anim calcmode="lin" valueType="num">
                                      <p:cBhvr additive="base">
                                        <p:cTn id="87" dur="5000" fill="hold"/>
                                        <p:tgtEl>
                                          <p:spTgt spid="9"/>
                                        </p:tgtEl>
                                        <p:attrNameLst>
                                          <p:attrName>ppt_y</p:attrName>
                                        </p:attrNameLst>
                                      </p:cBhvr>
                                      <p:tavLst>
                                        <p:tav tm="0">
                                          <p:val>
                                            <p:strVal val="1+#ppt_h/2"/>
                                          </p:val>
                                        </p:tav>
                                        <p:tav tm="100000">
                                          <p:val>
                                            <p:strVal val="#ppt_y"/>
                                          </p:val>
                                        </p:tav>
                                      </p:tavLst>
                                    </p:anim>
                                  </p:childTnLst>
                                </p:cTn>
                              </p:par>
                              <p:par>
                                <p:cTn id="88" presetID="2" presetClass="entr" presetSubtype="12" fill="hold" nodeType="withEffect">
                                  <p:stCondLst>
                                    <p:cond delay="0"/>
                                  </p:stCondLst>
                                  <p:childTnLst>
                                    <p:set>
                                      <p:cBhvr>
                                        <p:cTn id="89" dur="1" fill="hold">
                                          <p:stCondLst>
                                            <p:cond delay="0"/>
                                          </p:stCondLst>
                                        </p:cTn>
                                        <p:tgtEl>
                                          <p:spTgt spid="12"/>
                                        </p:tgtEl>
                                        <p:attrNameLst>
                                          <p:attrName>style.visibility</p:attrName>
                                        </p:attrNameLst>
                                      </p:cBhvr>
                                      <p:to>
                                        <p:strVal val="visible"/>
                                      </p:to>
                                    </p:set>
                                    <p:anim calcmode="lin" valueType="num">
                                      <p:cBhvr additive="base">
                                        <p:cTn id="90" dur="5000" fill="hold"/>
                                        <p:tgtEl>
                                          <p:spTgt spid="12"/>
                                        </p:tgtEl>
                                        <p:attrNameLst>
                                          <p:attrName>ppt_x</p:attrName>
                                        </p:attrNameLst>
                                      </p:cBhvr>
                                      <p:tavLst>
                                        <p:tav tm="0">
                                          <p:val>
                                            <p:strVal val="0-#ppt_w/2"/>
                                          </p:val>
                                        </p:tav>
                                        <p:tav tm="100000">
                                          <p:val>
                                            <p:strVal val="#ppt_x"/>
                                          </p:val>
                                        </p:tav>
                                      </p:tavLst>
                                    </p:anim>
                                    <p:anim calcmode="lin" valueType="num">
                                      <p:cBhvr additive="base">
                                        <p:cTn id="91" dur="5000" fill="hold"/>
                                        <p:tgtEl>
                                          <p:spTgt spid="12"/>
                                        </p:tgtEl>
                                        <p:attrNameLst>
                                          <p:attrName>ppt_y</p:attrName>
                                        </p:attrNameLst>
                                      </p:cBhvr>
                                      <p:tavLst>
                                        <p:tav tm="0">
                                          <p:val>
                                            <p:strVal val="1+#ppt_h/2"/>
                                          </p:val>
                                        </p:tav>
                                        <p:tav tm="100000">
                                          <p:val>
                                            <p:strVal val="#ppt_y"/>
                                          </p:val>
                                        </p:tav>
                                      </p:tavLst>
                                    </p:anim>
                                  </p:childTnLst>
                                </p:cTn>
                              </p:par>
                              <p:par>
                                <p:cTn id="92" presetID="2" presetClass="entr" presetSubtype="12" fill="hold" nodeType="withEffect">
                                  <p:stCondLst>
                                    <p:cond delay="0"/>
                                  </p:stCondLst>
                                  <p:childTnLst>
                                    <p:set>
                                      <p:cBhvr>
                                        <p:cTn id="93" dur="1" fill="hold">
                                          <p:stCondLst>
                                            <p:cond delay="0"/>
                                          </p:stCondLst>
                                        </p:cTn>
                                        <p:tgtEl>
                                          <p:spTgt spid="13"/>
                                        </p:tgtEl>
                                        <p:attrNameLst>
                                          <p:attrName>style.visibility</p:attrName>
                                        </p:attrNameLst>
                                      </p:cBhvr>
                                      <p:to>
                                        <p:strVal val="visible"/>
                                      </p:to>
                                    </p:set>
                                    <p:anim calcmode="lin" valueType="num">
                                      <p:cBhvr additive="base">
                                        <p:cTn id="94" dur="5000" fill="hold"/>
                                        <p:tgtEl>
                                          <p:spTgt spid="13"/>
                                        </p:tgtEl>
                                        <p:attrNameLst>
                                          <p:attrName>ppt_x</p:attrName>
                                        </p:attrNameLst>
                                      </p:cBhvr>
                                      <p:tavLst>
                                        <p:tav tm="0">
                                          <p:val>
                                            <p:strVal val="0-#ppt_w/2"/>
                                          </p:val>
                                        </p:tav>
                                        <p:tav tm="100000">
                                          <p:val>
                                            <p:strVal val="#ppt_x"/>
                                          </p:val>
                                        </p:tav>
                                      </p:tavLst>
                                    </p:anim>
                                    <p:anim calcmode="lin" valueType="num">
                                      <p:cBhvr additive="base">
                                        <p:cTn id="95" dur="5000" fill="hold"/>
                                        <p:tgtEl>
                                          <p:spTgt spid="13"/>
                                        </p:tgtEl>
                                        <p:attrNameLst>
                                          <p:attrName>ppt_y</p:attrName>
                                        </p:attrNameLst>
                                      </p:cBhvr>
                                      <p:tavLst>
                                        <p:tav tm="0">
                                          <p:val>
                                            <p:strVal val="1+#ppt_h/2"/>
                                          </p:val>
                                        </p:tav>
                                        <p:tav tm="100000">
                                          <p:val>
                                            <p:strVal val="#ppt_y"/>
                                          </p:val>
                                        </p:tav>
                                      </p:tavLst>
                                    </p:anim>
                                  </p:childTnLst>
                                </p:cTn>
                              </p:par>
                              <p:par>
                                <p:cTn id="96" presetID="2" presetClass="entr" presetSubtype="12" fill="hold" nodeType="withEffect">
                                  <p:stCondLst>
                                    <p:cond delay="0"/>
                                  </p:stCondLst>
                                  <p:childTnLst>
                                    <p:set>
                                      <p:cBhvr>
                                        <p:cTn id="97" dur="1" fill="hold">
                                          <p:stCondLst>
                                            <p:cond delay="0"/>
                                          </p:stCondLst>
                                        </p:cTn>
                                        <p:tgtEl>
                                          <p:spTgt spid="15"/>
                                        </p:tgtEl>
                                        <p:attrNameLst>
                                          <p:attrName>style.visibility</p:attrName>
                                        </p:attrNameLst>
                                      </p:cBhvr>
                                      <p:to>
                                        <p:strVal val="visible"/>
                                      </p:to>
                                    </p:set>
                                    <p:anim calcmode="lin" valueType="num">
                                      <p:cBhvr additive="base">
                                        <p:cTn id="98" dur="5000" fill="hold"/>
                                        <p:tgtEl>
                                          <p:spTgt spid="15"/>
                                        </p:tgtEl>
                                        <p:attrNameLst>
                                          <p:attrName>ppt_x</p:attrName>
                                        </p:attrNameLst>
                                      </p:cBhvr>
                                      <p:tavLst>
                                        <p:tav tm="0">
                                          <p:val>
                                            <p:strVal val="0-#ppt_w/2"/>
                                          </p:val>
                                        </p:tav>
                                        <p:tav tm="100000">
                                          <p:val>
                                            <p:strVal val="#ppt_x"/>
                                          </p:val>
                                        </p:tav>
                                      </p:tavLst>
                                    </p:anim>
                                    <p:anim calcmode="lin" valueType="num">
                                      <p:cBhvr additive="base">
                                        <p:cTn id="99" dur="5000" fill="hold"/>
                                        <p:tgtEl>
                                          <p:spTgt spid="15"/>
                                        </p:tgtEl>
                                        <p:attrNameLst>
                                          <p:attrName>ppt_y</p:attrName>
                                        </p:attrNameLst>
                                      </p:cBhvr>
                                      <p:tavLst>
                                        <p:tav tm="0">
                                          <p:val>
                                            <p:strVal val="1+#ppt_h/2"/>
                                          </p:val>
                                        </p:tav>
                                        <p:tav tm="100000">
                                          <p:val>
                                            <p:strVal val="#ppt_y"/>
                                          </p:val>
                                        </p:tav>
                                      </p:tavLst>
                                    </p:anim>
                                  </p:childTnLst>
                                </p:cTn>
                              </p:par>
                              <p:par>
                                <p:cTn id="100" presetID="2" presetClass="entr" presetSubtype="12" fill="hold" nodeType="withEffect">
                                  <p:stCondLst>
                                    <p:cond delay="0"/>
                                  </p:stCondLst>
                                  <p:childTnLst>
                                    <p:set>
                                      <p:cBhvr>
                                        <p:cTn id="101" dur="1" fill="hold">
                                          <p:stCondLst>
                                            <p:cond delay="0"/>
                                          </p:stCondLst>
                                        </p:cTn>
                                        <p:tgtEl>
                                          <p:spTgt spid="17"/>
                                        </p:tgtEl>
                                        <p:attrNameLst>
                                          <p:attrName>style.visibility</p:attrName>
                                        </p:attrNameLst>
                                      </p:cBhvr>
                                      <p:to>
                                        <p:strVal val="visible"/>
                                      </p:to>
                                    </p:set>
                                    <p:anim calcmode="lin" valueType="num">
                                      <p:cBhvr additive="base">
                                        <p:cTn id="102" dur="5000" fill="hold"/>
                                        <p:tgtEl>
                                          <p:spTgt spid="17"/>
                                        </p:tgtEl>
                                        <p:attrNameLst>
                                          <p:attrName>ppt_x</p:attrName>
                                        </p:attrNameLst>
                                      </p:cBhvr>
                                      <p:tavLst>
                                        <p:tav tm="0">
                                          <p:val>
                                            <p:strVal val="0-#ppt_w/2"/>
                                          </p:val>
                                        </p:tav>
                                        <p:tav tm="100000">
                                          <p:val>
                                            <p:strVal val="#ppt_x"/>
                                          </p:val>
                                        </p:tav>
                                      </p:tavLst>
                                    </p:anim>
                                    <p:anim calcmode="lin" valueType="num">
                                      <p:cBhvr additive="base">
                                        <p:cTn id="103" dur="5000" fill="hold"/>
                                        <p:tgtEl>
                                          <p:spTgt spid="17"/>
                                        </p:tgtEl>
                                        <p:attrNameLst>
                                          <p:attrName>ppt_y</p:attrName>
                                        </p:attrNameLst>
                                      </p:cBhvr>
                                      <p:tavLst>
                                        <p:tav tm="0">
                                          <p:val>
                                            <p:strVal val="1+#ppt_h/2"/>
                                          </p:val>
                                        </p:tav>
                                        <p:tav tm="100000">
                                          <p:val>
                                            <p:strVal val="#ppt_y"/>
                                          </p:val>
                                        </p:tav>
                                      </p:tavLst>
                                    </p:anim>
                                  </p:childTnLst>
                                </p:cTn>
                              </p:par>
                              <p:par>
                                <p:cTn id="104" presetID="2" presetClass="entr" presetSubtype="12" fill="hold" nodeType="withEffect">
                                  <p:stCondLst>
                                    <p:cond delay="0"/>
                                  </p:stCondLst>
                                  <p:childTnLst>
                                    <p:set>
                                      <p:cBhvr>
                                        <p:cTn id="105" dur="1" fill="hold">
                                          <p:stCondLst>
                                            <p:cond delay="0"/>
                                          </p:stCondLst>
                                        </p:cTn>
                                        <p:tgtEl>
                                          <p:spTgt spid="20"/>
                                        </p:tgtEl>
                                        <p:attrNameLst>
                                          <p:attrName>style.visibility</p:attrName>
                                        </p:attrNameLst>
                                      </p:cBhvr>
                                      <p:to>
                                        <p:strVal val="visible"/>
                                      </p:to>
                                    </p:set>
                                    <p:anim calcmode="lin" valueType="num">
                                      <p:cBhvr additive="base">
                                        <p:cTn id="106" dur="5000" fill="hold"/>
                                        <p:tgtEl>
                                          <p:spTgt spid="20"/>
                                        </p:tgtEl>
                                        <p:attrNameLst>
                                          <p:attrName>ppt_x</p:attrName>
                                        </p:attrNameLst>
                                      </p:cBhvr>
                                      <p:tavLst>
                                        <p:tav tm="0">
                                          <p:val>
                                            <p:strVal val="0-#ppt_w/2"/>
                                          </p:val>
                                        </p:tav>
                                        <p:tav tm="100000">
                                          <p:val>
                                            <p:strVal val="#ppt_x"/>
                                          </p:val>
                                        </p:tav>
                                      </p:tavLst>
                                    </p:anim>
                                    <p:anim calcmode="lin" valueType="num">
                                      <p:cBhvr additive="base">
                                        <p:cTn id="107" dur="5000" fill="hold"/>
                                        <p:tgtEl>
                                          <p:spTgt spid="20"/>
                                        </p:tgtEl>
                                        <p:attrNameLst>
                                          <p:attrName>ppt_y</p:attrName>
                                        </p:attrNameLst>
                                      </p:cBhvr>
                                      <p:tavLst>
                                        <p:tav tm="0">
                                          <p:val>
                                            <p:strVal val="1+#ppt_h/2"/>
                                          </p:val>
                                        </p:tav>
                                        <p:tav tm="100000">
                                          <p:val>
                                            <p:strVal val="#ppt_y"/>
                                          </p:val>
                                        </p:tav>
                                      </p:tavLst>
                                    </p:anim>
                                  </p:childTnLst>
                                </p:cTn>
                              </p:par>
                              <p:par>
                                <p:cTn id="108" presetID="2" presetClass="entr" presetSubtype="12" fill="hold" nodeType="withEffect">
                                  <p:stCondLst>
                                    <p:cond delay="0"/>
                                  </p:stCondLst>
                                  <p:childTnLst>
                                    <p:set>
                                      <p:cBhvr>
                                        <p:cTn id="109" dur="1" fill="hold">
                                          <p:stCondLst>
                                            <p:cond delay="0"/>
                                          </p:stCondLst>
                                        </p:cTn>
                                        <p:tgtEl>
                                          <p:spTgt spid="21"/>
                                        </p:tgtEl>
                                        <p:attrNameLst>
                                          <p:attrName>style.visibility</p:attrName>
                                        </p:attrNameLst>
                                      </p:cBhvr>
                                      <p:to>
                                        <p:strVal val="visible"/>
                                      </p:to>
                                    </p:set>
                                    <p:anim calcmode="lin" valueType="num">
                                      <p:cBhvr additive="base">
                                        <p:cTn id="110" dur="5000" fill="hold"/>
                                        <p:tgtEl>
                                          <p:spTgt spid="21"/>
                                        </p:tgtEl>
                                        <p:attrNameLst>
                                          <p:attrName>ppt_x</p:attrName>
                                        </p:attrNameLst>
                                      </p:cBhvr>
                                      <p:tavLst>
                                        <p:tav tm="0">
                                          <p:val>
                                            <p:strVal val="0-#ppt_w/2"/>
                                          </p:val>
                                        </p:tav>
                                        <p:tav tm="100000">
                                          <p:val>
                                            <p:strVal val="#ppt_x"/>
                                          </p:val>
                                        </p:tav>
                                      </p:tavLst>
                                    </p:anim>
                                    <p:anim calcmode="lin" valueType="num">
                                      <p:cBhvr additive="base">
                                        <p:cTn id="111" dur="5000" fill="hold"/>
                                        <p:tgtEl>
                                          <p:spTgt spid="21"/>
                                        </p:tgtEl>
                                        <p:attrNameLst>
                                          <p:attrName>ppt_y</p:attrName>
                                        </p:attrNameLst>
                                      </p:cBhvr>
                                      <p:tavLst>
                                        <p:tav tm="0">
                                          <p:val>
                                            <p:strVal val="1+#ppt_h/2"/>
                                          </p:val>
                                        </p:tav>
                                        <p:tav tm="100000">
                                          <p:val>
                                            <p:strVal val="#ppt_y"/>
                                          </p:val>
                                        </p:tav>
                                      </p:tavLst>
                                    </p:anim>
                                  </p:childTnLst>
                                </p:cTn>
                              </p:par>
                              <p:par>
                                <p:cTn id="112" presetID="2" presetClass="entr" presetSubtype="12" fill="hold" nodeType="withEffect">
                                  <p:stCondLst>
                                    <p:cond delay="0"/>
                                  </p:stCondLst>
                                  <p:childTnLst>
                                    <p:set>
                                      <p:cBhvr>
                                        <p:cTn id="113" dur="1" fill="hold">
                                          <p:stCondLst>
                                            <p:cond delay="0"/>
                                          </p:stCondLst>
                                        </p:cTn>
                                        <p:tgtEl>
                                          <p:spTgt spid="23"/>
                                        </p:tgtEl>
                                        <p:attrNameLst>
                                          <p:attrName>style.visibility</p:attrName>
                                        </p:attrNameLst>
                                      </p:cBhvr>
                                      <p:to>
                                        <p:strVal val="visible"/>
                                      </p:to>
                                    </p:set>
                                    <p:anim calcmode="lin" valueType="num">
                                      <p:cBhvr additive="base">
                                        <p:cTn id="114" dur="5000" fill="hold"/>
                                        <p:tgtEl>
                                          <p:spTgt spid="23"/>
                                        </p:tgtEl>
                                        <p:attrNameLst>
                                          <p:attrName>ppt_x</p:attrName>
                                        </p:attrNameLst>
                                      </p:cBhvr>
                                      <p:tavLst>
                                        <p:tav tm="0">
                                          <p:val>
                                            <p:strVal val="0-#ppt_w/2"/>
                                          </p:val>
                                        </p:tav>
                                        <p:tav tm="100000">
                                          <p:val>
                                            <p:strVal val="#ppt_x"/>
                                          </p:val>
                                        </p:tav>
                                      </p:tavLst>
                                    </p:anim>
                                    <p:anim calcmode="lin" valueType="num">
                                      <p:cBhvr additive="base">
                                        <p:cTn id="115" dur="5000" fill="hold"/>
                                        <p:tgtEl>
                                          <p:spTgt spid="23"/>
                                        </p:tgtEl>
                                        <p:attrNameLst>
                                          <p:attrName>ppt_y</p:attrName>
                                        </p:attrNameLst>
                                      </p:cBhvr>
                                      <p:tavLst>
                                        <p:tav tm="0">
                                          <p:val>
                                            <p:strVal val="1+#ppt_h/2"/>
                                          </p:val>
                                        </p:tav>
                                        <p:tav tm="100000">
                                          <p:val>
                                            <p:strVal val="#ppt_y"/>
                                          </p:val>
                                        </p:tav>
                                      </p:tavLst>
                                    </p:anim>
                                  </p:childTnLst>
                                </p:cTn>
                              </p:par>
                              <p:par>
                                <p:cTn id="116" presetID="2" presetClass="entr" presetSubtype="12" fill="hold" nodeType="withEffect">
                                  <p:stCondLst>
                                    <p:cond delay="0"/>
                                  </p:stCondLst>
                                  <p:childTnLst>
                                    <p:set>
                                      <p:cBhvr>
                                        <p:cTn id="117" dur="1" fill="hold">
                                          <p:stCondLst>
                                            <p:cond delay="0"/>
                                          </p:stCondLst>
                                        </p:cTn>
                                        <p:tgtEl>
                                          <p:spTgt spid="25"/>
                                        </p:tgtEl>
                                        <p:attrNameLst>
                                          <p:attrName>style.visibility</p:attrName>
                                        </p:attrNameLst>
                                      </p:cBhvr>
                                      <p:to>
                                        <p:strVal val="visible"/>
                                      </p:to>
                                    </p:set>
                                    <p:anim calcmode="lin" valueType="num">
                                      <p:cBhvr additive="base">
                                        <p:cTn id="118" dur="5000" fill="hold"/>
                                        <p:tgtEl>
                                          <p:spTgt spid="25"/>
                                        </p:tgtEl>
                                        <p:attrNameLst>
                                          <p:attrName>ppt_x</p:attrName>
                                        </p:attrNameLst>
                                      </p:cBhvr>
                                      <p:tavLst>
                                        <p:tav tm="0">
                                          <p:val>
                                            <p:strVal val="0-#ppt_w/2"/>
                                          </p:val>
                                        </p:tav>
                                        <p:tav tm="100000">
                                          <p:val>
                                            <p:strVal val="#ppt_x"/>
                                          </p:val>
                                        </p:tav>
                                      </p:tavLst>
                                    </p:anim>
                                    <p:anim calcmode="lin" valueType="num">
                                      <p:cBhvr additive="base">
                                        <p:cTn id="119" dur="5000" fill="hold"/>
                                        <p:tgtEl>
                                          <p:spTgt spid="25"/>
                                        </p:tgtEl>
                                        <p:attrNameLst>
                                          <p:attrName>ppt_y</p:attrName>
                                        </p:attrNameLst>
                                      </p:cBhvr>
                                      <p:tavLst>
                                        <p:tav tm="0">
                                          <p:val>
                                            <p:strVal val="1+#ppt_h/2"/>
                                          </p:val>
                                        </p:tav>
                                        <p:tav tm="100000">
                                          <p:val>
                                            <p:strVal val="#ppt_y"/>
                                          </p:val>
                                        </p:tav>
                                      </p:tavLst>
                                    </p:anim>
                                  </p:childTnLst>
                                </p:cTn>
                              </p:par>
                              <p:par>
                                <p:cTn id="120" presetID="2" presetClass="entr" presetSubtype="12" fill="hold" nodeType="withEffect">
                                  <p:stCondLst>
                                    <p:cond delay="0"/>
                                  </p:stCondLst>
                                  <p:childTnLst>
                                    <p:set>
                                      <p:cBhvr>
                                        <p:cTn id="121" dur="1" fill="hold">
                                          <p:stCondLst>
                                            <p:cond delay="0"/>
                                          </p:stCondLst>
                                        </p:cTn>
                                        <p:tgtEl>
                                          <p:spTgt spid="28"/>
                                        </p:tgtEl>
                                        <p:attrNameLst>
                                          <p:attrName>style.visibility</p:attrName>
                                        </p:attrNameLst>
                                      </p:cBhvr>
                                      <p:to>
                                        <p:strVal val="visible"/>
                                      </p:to>
                                    </p:set>
                                    <p:anim calcmode="lin" valueType="num">
                                      <p:cBhvr additive="base">
                                        <p:cTn id="122" dur="5000" fill="hold"/>
                                        <p:tgtEl>
                                          <p:spTgt spid="28"/>
                                        </p:tgtEl>
                                        <p:attrNameLst>
                                          <p:attrName>ppt_x</p:attrName>
                                        </p:attrNameLst>
                                      </p:cBhvr>
                                      <p:tavLst>
                                        <p:tav tm="0">
                                          <p:val>
                                            <p:strVal val="0-#ppt_w/2"/>
                                          </p:val>
                                        </p:tav>
                                        <p:tav tm="100000">
                                          <p:val>
                                            <p:strVal val="#ppt_x"/>
                                          </p:val>
                                        </p:tav>
                                      </p:tavLst>
                                    </p:anim>
                                    <p:anim calcmode="lin" valueType="num">
                                      <p:cBhvr additive="base">
                                        <p:cTn id="123" dur="5000" fill="hold"/>
                                        <p:tgtEl>
                                          <p:spTgt spid="28"/>
                                        </p:tgtEl>
                                        <p:attrNameLst>
                                          <p:attrName>ppt_y</p:attrName>
                                        </p:attrNameLst>
                                      </p:cBhvr>
                                      <p:tavLst>
                                        <p:tav tm="0">
                                          <p:val>
                                            <p:strVal val="1+#ppt_h/2"/>
                                          </p:val>
                                        </p:tav>
                                        <p:tav tm="100000">
                                          <p:val>
                                            <p:strVal val="#ppt_y"/>
                                          </p:val>
                                        </p:tav>
                                      </p:tavLst>
                                    </p:anim>
                                  </p:childTnLst>
                                </p:cTn>
                              </p:par>
                              <p:par>
                                <p:cTn id="124" presetID="2" presetClass="entr" presetSubtype="12" fill="hold" nodeType="withEffect">
                                  <p:stCondLst>
                                    <p:cond delay="0"/>
                                  </p:stCondLst>
                                  <p:childTnLst>
                                    <p:set>
                                      <p:cBhvr>
                                        <p:cTn id="125" dur="1" fill="hold">
                                          <p:stCondLst>
                                            <p:cond delay="0"/>
                                          </p:stCondLst>
                                        </p:cTn>
                                        <p:tgtEl>
                                          <p:spTgt spid="29"/>
                                        </p:tgtEl>
                                        <p:attrNameLst>
                                          <p:attrName>style.visibility</p:attrName>
                                        </p:attrNameLst>
                                      </p:cBhvr>
                                      <p:to>
                                        <p:strVal val="visible"/>
                                      </p:to>
                                    </p:set>
                                    <p:anim calcmode="lin" valueType="num">
                                      <p:cBhvr additive="base">
                                        <p:cTn id="126" dur="5000" fill="hold"/>
                                        <p:tgtEl>
                                          <p:spTgt spid="29"/>
                                        </p:tgtEl>
                                        <p:attrNameLst>
                                          <p:attrName>ppt_x</p:attrName>
                                        </p:attrNameLst>
                                      </p:cBhvr>
                                      <p:tavLst>
                                        <p:tav tm="0">
                                          <p:val>
                                            <p:strVal val="0-#ppt_w/2"/>
                                          </p:val>
                                        </p:tav>
                                        <p:tav tm="100000">
                                          <p:val>
                                            <p:strVal val="#ppt_x"/>
                                          </p:val>
                                        </p:tav>
                                      </p:tavLst>
                                    </p:anim>
                                    <p:anim calcmode="lin" valueType="num">
                                      <p:cBhvr additive="base">
                                        <p:cTn id="127" dur="5000" fill="hold"/>
                                        <p:tgtEl>
                                          <p:spTgt spid="29"/>
                                        </p:tgtEl>
                                        <p:attrNameLst>
                                          <p:attrName>ppt_y</p:attrName>
                                        </p:attrNameLst>
                                      </p:cBhvr>
                                      <p:tavLst>
                                        <p:tav tm="0">
                                          <p:val>
                                            <p:strVal val="1+#ppt_h/2"/>
                                          </p:val>
                                        </p:tav>
                                        <p:tav tm="100000">
                                          <p:val>
                                            <p:strVal val="#ppt_y"/>
                                          </p:val>
                                        </p:tav>
                                      </p:tavLst>
                                    </p:anim>
                                  </p:childTnLst>
                                </p:cTn>
                              </p:par>
                              <p:par>
                                <p:cTn id="128" presetID="2" presetClass="entr" presetSubtype="12" fill="hold" nodeType="withEffect">
                                  <p:stCondLst>
                                    <p:cond delay="0"/>
                                  </p:stCondLst>
                                  <p:childTnLst>
                                    <p:set>
                                      <p:cBhvr>
                                        <p:cTn id="129" dur="1" fill="hold">
                                          <p:stCondLst>
                                            <p:cond delay="0"/>
                                          </p:stCondLst>
                                        </p:cTn>
                                        <p:tgtEl>
                                          <p:spTgt spid="32"/>
                                        </p:tgtEl>
                                        <p:attrNameLst>
                                          <p:attrName>style.visibility</p:attrName>
                                        </p:attrNameLst>
                                      </p:cBhvr>
                                      <p:to>
                                        <p:strVal val="visible"/>
                                      </p:to>
                                    </p:set>
                                    <p:anim calcmode="lin" valueType="num">
                                      <p:cBhvr additive="base">
                                        <p:cTn id="130" dur="5000" fill="hold"/>
                                        <p:tgtEl>
                                          <p:spTgt spid="32"/>
                                        </p:tgtEl>
                                        <p:attrNameLst>
                                          <p:attrName>ppt_x</p:attrName>
                                        </p:attrNameLst>
                                      </p:cBhvr>
                                      <p:tavLst>
                                        <p:tav tm="0">
                                          <p:val>
                                            <p:strVal val="0-#ppt_w/2"/>
                                          </p:val>
                                        </p:tav>
                                        <p:tav tm="100000">
                                          <p:val>
                                            <p:strVal val="#ppt_x"/>
                                          </p:val>
                                        </p:tav>
                                      </p:tavLst>
                                    </p:anim>
                                    <p:anim calcmode="lin" valueType="num">
                                      <p:cBhvr additive="base">
                                        <p:cTn id="131" dur="5000" fill="hold"/>
                                        <p:tgtEl>
                                          <p:spTgt spid="32"/>
                                        </p:tgtEl>
                                        <p:attrNameLst>
                                          <p:attrName>ppt_y</p:attrName>
                                        </p:attrNameLst>
                                      </p:cBhvr>
                                      <p:tavLst>
                                        <p:tav tm="0">
                                          <p:val>
                                            <p:strVal val="1+#ppt_h/2"/>
                                          </p:val>
                                        </p:tav>
                                        <p:tav tm="100000">
                                          <p:val>
                                            <p:strVal val="#ppt_y"/>
                                          </p:val>
                                        </p:tav>
                                      </p:tavLst>
                                    </p:anim>
                                  </p:childTnLst>
                                </p:cTn>
                              </p:par>
                              <p:par>
                                <p:cTn id="132" presetID="2" presetClass="entr" presetSubtype="12" fill="hold" nodeType="withEffect">
                                  <p:stCondLst>
                                    <p:cond delay="0"/>
                                  </p:stCondLst>
                                  <p:childTnLst>
                                    <p:set>
                                      <p:cBhvr>
                                        <p:cTn id="133" dur="1" fill="hold">
                                          <p:stCondLst>
                                            <p:cond delay="0"/>
                                          </p:stCondLst>
                                        </p:cTn>
                                        <p:tgtEl>
                                          <p:spTgt spid="33"/>
                                        </p:tgtEl>
                                        <p:attrNameLst>
                                          <p:attrName>style.visibility</p:attrName>
                                        </p:attrNameLst>
                                      </p:cBhvr>
                                      <p:to>
                                        <p:strVal val="visible"/>
                                      </p:to>
                                    </p:set>
                                    <p:anim calcmode="lin" valueType="num">
                                      <p:cBhvr additive="base">
                                        <p:cTn id="134" dur="5000" fill="hold"/>
                                        <p:tgtEl>
                                          <p:spTgt spid="33"/>
                                        </p:tgtEl>
                                        <p:attrNameLst>
                                          <p:attrName>ppt_x</p:attrName>
                                        </p:attrNameLst>
                                      </p:cBhvr>
                                      <p:tavLst>
                                        <p:tav tm="0">
                                          <p:val>
                                            <p:strVal val="0-#ppt_w/2"/>
                                          </p:val>
                                        </p:tav>
                                        <p:tav tm="100000">
                                          <p:val>
                                            <p:strVal val="#ppt_x"/>
                                          </p:val>
                                        </p:tav>
                                      </p:tavLst>
                                    </p:anim>
                                    <p:anim calcmode="lin" valueType="num">
                                      <p:cBhvr additive="base">
                                        <p:cTn id="135" dur="5000" fill="hold"/>
                                        <p:tgtEl>
                                          <p:spTgt spid="33"/>
                                        </p:tgtEl>
                                        <p:attrNameLst>
                                          <p:attrName>ppt_y</p:attrName>
                                        </p:attrNameLst>
                                      </p:cBhvr>
                                      <p:tavLst>
                                        <p:tav tm="0">
                                          <p:val>
                                            <p:strVal val="1+#ppt_h/2"/>
                                          </p:val>
                                        </p:tav>
                                        <p:tav tm="100000">
                                          <p:val>
                                            <p:strVal val="#ppt_y"/>
                                          </p:val>
                                        </p:tav>
                                      </p:tavLst>
                                    </p:anim>
                                  </p:childTnLst>
                                </p:cTn>
                              </p:par>
                              <p:par>
                                <p:cTn id="136" presetID="2" presetClass="entr" presetSubtype="12" fill="hold" nodeType="withEffect">
                                  <p:stCondLst>
                                    <p:cond delay="0"/>
                                  </p:stCondLst>
                                  <p:childTnLst>
                                    <p:set>
                                      <p:cBhvr>
                                        <p:cTn id="137" dur="1" fill="hold">
                                          <p:stCondLst>
                                            <p:cond delay="0"/>
                                          </p:stCondLst>
                                        </p:cTn>
                                        <p:tgtEl>
                                          <p:spTgt spid="35"/>
                                        </p:tgtEl>
                                        <p:attrNameLst>
                                          <p:attrName>style.visibility</p:attrName>
                                        </p:attrNameLst>
                                      </p:cBhvr>
                                      <p:to>
                                        <p:strVal val="visible"/>
                                      </p:to>
                                    </p:set>
                                    <p:anim calcmode="lin" valueType="num">
                                      <p:cBhvr additive="base">
                                        <p:cTn id="138" dur="5000" fill="hold"/>
                                        <p:tgtEl>
                                          <p:spTgt spid="35"/>
                                        </p:tgtEl>
                                        <p:attrNameLst>
                                          <p:attrName>ppt_x</p:attrName>
                                        </p:attrNameLst>
                                      </p:cBhvr>
                                      <p:tavLst>
                                        <p:tav tm="0">
                                          <p:val>
                                            <p:strVal val="0-#ppt_w/2"/>
                                          </p:val>
                                        </p:tav>
                                        <p:tav tm="100000">
                                          <p:val>
                                            <p:strVal val="#ppt_x"/>
                                          </p:val>
                                        </p:tav>
                                      </p:tavLst>
                                    </p:anim>
                                    <p:anim calcmode="lin" valueType="num">
                                      <p:cBhvr additive="base">
                                        <p:cTn id="139" dur="5000" fill="hold"/>
                                        <p:tgtEl>
                                          <p:spTgt spid="35"/>
                                        </p:tgtEl>
                                        <p:attrNameLst>
                                          <p:attrName>ppt_y</p:attrName>
                                        </p:attrNameLst>
                                      </p:cBhvr>
                                      <p:tavLst>
                                        <p:tav tm="0">
                                          <p:val>
                                            <p:strVal val="1+#ppt_h/2"/>
                                          </p:val>
                                        </p:tav>
                                        <p:tav tm="100000">
                                          <p:val>
                                            <p:strVal val="#ppt_y"/>
                                          </p:val>
                                        </p:tav>
                                      </p:tavLst>
                                    </p:anim>
                                  </p:childTnLst>
                                </p:cTn>
                              </p:par>
                              <p:par>
                                <p:cTn id="140" presetID="2" presetClass="entr" presetSubtype="12" fill="hold" nodeType="withEffect">
                                  <p:stCondLst>
                                    <p:cond delay="0"/>
                                  </p:stCondLst>
                                  <p:childTnLst>
                                    <p:set>
                                      <p:cBhvr>
                                        <p:cTn id="141" dur="1" fill="hold">
                                          <p:stCondLst>
                                            <p:cond delay="0"/>
                                          </p:stCondLst>
                                        </p:cTn>
                                        <p:tgtEl>
                                          <p:spTgt spid="36"/>
                                        </p:tgtEl>
                                        <p:attrNameLst>
                                          <p:attrName>style.visibility</p:attrName>
                                        </p:attrNameLst>
                                      </p:cBhvr>
                                      <p:to>
                                        <p:strVal val="visible"/>
                                      </p:to>
                                    </p:set>
                                    <p:anim calcmode="lin" valueType="num">
                                      <p:cBhvr additive="base">
                                        <p:cTn id="142" dur="5000" fill="hold"/>
                                        <p:tgtEl>
                                          <p:spTgt spid="36"/>
                                        </p:tgtEl>
                                        <p:attrNameLst>
                                          <p:attrName>ppt_x</p:attrName>
                                        </p:attrNameLst>
                                      </p:cBhvr>
                                      <p:tavLst>
                                        <p:tav tm="0">
                                          <p:val>
                                            <p:strVal val="0-#ppt_w/2"/>
                                          </p:val>
                                        </p:tav>
                                        <p:tav tm="100000">
                                          <p:val>
                                            <p:strVal val="#ppt_x"/>
                                          </p:val>
                                        </p:tav>
                                      </p:tavLst>
                                    </p:anim>
                                    <p:anim calcmode="lin" valueType="num">
                                      <p:cBhvr additive="base">
                                        <p:cTn id="143" dur="5000" fill="hold"/>
                                        <p:tgtEl>
                                          <p:spTgt spid="36"/>
                                        </p:tgtEl>
                                        <p:attrNameLst>
                                          <p:attrName>ppt_y</p:attrName>
                                        </p:attrNameLst>
                                      </p:cBhvr>
                                      <p:tavLst>
                                        <p:tav tm="0">
                                          <p:val>
                                            <p:strVal val="1+#ppt_h/2"/>
                                          </p:val>
                                        </p:tav>
                                        <p:tav tm="100000">
                                          <p:val>
                                            <p:strVal val="#ppt_y"/>
                                          </p:val>
                                        </p:tav>
                                      </p:tavLst>
                                    </p:anim>
                                  </p:childTnLst>
                                </p:cTn>
                              </p:par>
                              <p:par>
                                <p:cTn id="144" presetID="2" presetClass="entr" presetSubtype="12" fill="hold" nodeType="withEffect">
                                  <p:stCondLst>
                                    <p:cond delay="0"/>
                                  </p:stCondLst>
                                  <p:childTnLst>
                                    <p:set>
                                      <p:cBhvr>
                                        <p:cTn id="145" dur="1" fill="hold">
                                          <p:stCondLst>
                                            <p:cond delay="0"/>
                                          </p:stCondLst>
                                        </p:cTn>
                                        <p:tgtEl>
                                          <p:spTgt spid="40"/>
                                        </p:tgtEl>
                                        <p:attrNameLst>
                                          <p:attrName>style.visibility</p:attrName>
                                        </p:attrNameLst>
                                      </p:cBhvr>
                                      <p:to>
                                        <p:strVal val="visible"/>
                                      </p:to>
                                    </p:set>
                                    <p:anim calcmode="lin" valueType="num">
                                      <p:cBhvr additive="base">
                                        <p:cTn id="146" dur="5000" fill="hold"/>
                                        <p:tgtEl>
                                          <p:spTgt spid="40"/>
                                        </p:tgtEl>
                                        <p:attrNameLst>
                                          <p:attrName>ppt_x</p:attrName>
                                        </p:attrNameLst>
                                      </p:cBhvr>
                                      <p:tavLst>
                                        <p:tav tm="0">
                                          <p:val>
                                            <p:strVal val="0-#ppt_w/2"/>
                                          </p:val>
                                        </p:tav>
                                        <p:tav tm="100000">
                                          <p:val>
                                            <p:strVal val="#ppt_x"/>
                                          </p:val>
                                        </p:tav>
                                      </p:tavLst>
                                    </p:anim>
                                    <p:anim calcmode="lin" valueType="num">
                                      <p:cBhvr additive="base">
                                        <p:cTn id="147" dur="5000" fill="hold"/>
                                        <p:tgtEl>
                                          <p:spTgt spid="40"/>
                                        </p:tgtEl>
                                        <p:attrNameLst>
                                          <p:attrName>ppt_y</p:attrName>
                                        </p:attrNameLst>
                                      </p:cBhvr>
                                      <p:tavLst>
                                        <p:tav tm="0">
                                          <p:val>
                                            <p:strVal val="1+#ppt_h/2"/>
                                          </p:val>
                                        </p:tav>
                                        <p:tav tm="100000">
                                          <p:val>
                                            <p:strVal val="#ppt_y"/>
                                          </p:val>
                                        </p:tav>
                                      </p:tavLst>
                                    </p:anim>
                                  </p:childTnLst>
                                </p:cTn>
                              </p:par>
                              <p:par>
                                <p:cTn id="148" presetID="2" presetClass="entr" presetSubtype="12" fill="hold" nodeType="withEffect">
                                  <p:stCondLst>
                                    <p:cond delay="0"/>
                                  </p:stCondLst>
                                  <p:childTnLst>
                                    <p:set>
                                      <p:cBhvr>
                                        <p:cTn id="149" dur="1" fill="hold">
                                          <p:stCondLst>
                                            <p:cond delay="0"/>
                                          </p:stCondLst>
                                        </p:cTn>
                                        <p:tgtEl>
                                          <p:spTgt spid="41"/>
                                        </p:tgtEl>
                                        <p:attrNameLst>
                                          <p:attrName>style.visibility</p:attrName>
                                        </p:attrNameLst>
                                      </p:cBhvr>
                                      <p:to>
                                        <p:strVal val="visible"/>
                                      </p:to>
                                    </p:set>
                                    <p:anim calcmode="lin" valueType="num">
                                      <p:cBhvr additive="base">
                                        <p:cTn id="150" dur="5000" fill="hold"/>
                                        <p:tgtEl>
                                          <p:spTgt spid="41"/>
                                        </p:tgtEl>
                                        <p:attrNameLst>
                                          <p:attrName>ppt_x</p:attrName>
                                        </p:attrNameLst>
                                      </p:cBhvr>
                                      <p:tavLst>
                                        <p:tav tm="0">
                                          <p:val>
                                            <p:strVal val="0-#ppt_w/2"/>
                                          </p:val>
                                        </p:tav>
                                        <p:tav tm="100000">
                                          <p:val>
                                            <p:strVal val="#ppt_x"/>
                                          </p:val>
                                        </p:tav>
                                      </p:tavLst>
                                    </p:anim>
                                    <p:anim calcmode="lin" valueType="num">
                                      <p:cBhvr additive="base">
                                        <p:cTn id="151" dur="5000" fill="hold"/>
                                        <p:tgtEl>
                                          <p:spTgt spid="41"/>
                                        </p:tgtEl>
                                        <p:attrNameLst>
                                          <p:attrName>ppt_y</p:attrName>
                                        </p:attrNameLst>
                                      </p:cBhvr>
                                      <p:tavLst>
                                        <p:tav tm="0">
                                          <p:val>
                                            <p:strVal val="1+#ppt_h/2"/>
                                          </p:val>
                                        </p:tav>
                                        <p:tav tm="100000">
                                          <p:val>
                                            <p:strVal val="#ppt_y"/>
                                          </p:val>
                                        </p:tav>
                                      </p:tavLst>
                                    </p:anim>
                                  </p:childTnLst>
                                </p:cTn>
                              </p:par>
                              <p:par>
                                <p:cTn id="152" presetID="8" presetClass="emph" presetSubtype="0" fill="hold" nodeType="withEffect">
                                  <p:stCondLst>
                                    <p:cond delay="0"/>
                                  </p:stCondLst>
                                  <p:childTnLst>
                                    <p:animRot by="21600000">
                                      <p:cBhvr>
                                        <p:cTn id="153" dur="5000" fill="hold"/>
                                        <p:tgtEl>
                                          <p:spTgt spid="6"/>
                                        </p:tgtEl>
                                        <p:attrNameLst>
                                          <p:attrName>r</p:attrName>
                                        </p:attrNameLst>
                                      </p:cBhvr>
                                    </p:animRot>
                                  </p:childTnLst>
                                </p:cTn>
                              </p:par>
                              <p:par>
                                <p:cTn id="154" presetID="8" presetClass="emph" presetSubtype="0" fill="hold" nodeType="withEffect">
                                  <p:stCondLst>
                                    <p:cond delay="0"/>
                                  </p:stCondLst>
                                  <p:childTnLst>
                                    <p:animRot by="21600000">
                                      <p:cBhvr>
                                        <p:cTn id="155" dur="5000" fill="hold"/>
                                        <p:tgtEl>
                                          <p:spTgt spid="7"/>
                                        </p:tgtEl>
                                        <p:attrNameLst>
                                          <p:attrName>r</p:attrName>
                                        </p:attrNameLst>
                                      </p:cBhvr>
                                    </p:animRot>
                                  </p:childTnLst>
                                </p:cTn>
                              </p:par>
                              <p:par>
                                <p:cTn id="156" presetID="8" presetClass="emph" presetSubtype="0" fill="hold" nodeType="withEffect">
                                  <p:stCondLst>
                                    <p:cond delay="0"/>
                                  </p:stCondLst>
                                  <p:childTnLst>
                                    <p:animRot by="21600000">
                                      <p:cBhvr>
                                        <p:cTn id="157" dur="5000" fill="hold"/>
                                        <p:tgtEl>
                                          <p:spTgt spid="8"/>
                                        </p:tgtEl>
                                        <p:attrNameLst>
                                          <p:attrName>r</p:attrName>
                                        </p:attrNameLst>
                                      </p:cBhvr>
                                    </p:animRot>
                                  </p:childTnLst>
                                </p:cTn>
                              </p:par>
                              <p:par>
                                <p:cTn id="158" presetID="8" presetClass="emph" presetSubtype="0" fill="hold" nodeType="withEffect">
                                  <p:stCondLst>
                                    <p:cond delay="0"/>
                                  </p:stCondLst>
                                  <p:childTnLst>
                                    <p:animRot by="21600000">
                                      <p:cBhvr>
                                        <p:cTn id="159" dur="5000" fill="hold"/>
                                        <p:tgtEl>
                                          <p:spTgt spid="9"/>
                                        </p:tgtEl>
                                        <p:attrNameLst>
                                          <p:attrName>r</p:attrName>
                                        </p:attrNameLst>
                                      </p:cBhvr>
                                    </p:animRot>
                                  </p:childTnLst>
                                </p:cTn>
                              </p:par>
                              <p:par>
                                <p:cTn id="160" presetID="8" presetClass="emph" presetSubtype="0" fill="hold" nodeType="withEffect">
                                  <p:stCondLst>
                                    <p:cond delay="0"/>
                                  </p:stCondLst>
                                  <p:childTnLst>
                                    <p:animRot by="21600000">
                                      <p:cBhvr>
                                        <p:cTn id="161" dur="5000" fill="hold"/>
                                        <p:tgtEl>
                                          <p:spTgt spid="10"/>
                                        </p:tgtEl>
                                        <p:attrNameLst>
                                          <p:attrName>r</p:attrName>
                                        </p:attrNameLst>
                                      </p:cBhvr>
                                    </p:animRot>
                                  </p:childTnLst>
                                </p:cTn>
                              </p:par>
                              <p:par>
                                <p:cTn id="162" presetID="8" presetClass="emph" presetSubtype="0" fill="hold" nodeType="withEffect">
                                  <p:stCondLst>
                                    <p:cond delay="0"/>
                                  </p:stCondLst>
                                  <p:childTnLst>
                                    <p:animRot by="21600000">
                                      <p:cBhvr>
                                        <p:cTn id="163" dur="5000" fill="hold"/>
                                        <p:tgtEl>
                                          <p:spTgt spid="11"/>
                                        </p:tgtEl>
                                        <p:attrNameLst>
                                          <p:attrName>r</p:attrName>
                                        </p:attrNameLst>
                                      </p:cBhvr>
                                    </p:animRot>
                                  </p:childTnLst>
                                </p:cTn>
                              </p:par>
                              <p:par>
                                <p:cTn id="164" presetID="8" presetClass="emph" presetSubtype="0" fill="hold" nodeType="withEffect">
                                  <p:stCondLst>
                                    <p:cond delay="0"/>
                                  </p:stCondLst>
                                  <p:childTnLst>
                                    <p:animRot by="21600000">
                                      <p:cBhvr>
                                        <p:cTn id="165" dur="5000" fill="hold"/>
                                        <p:tgtEl>
                                          <p:spTgt spid="12"/>
                                        </p:tgtEl>
                                        <p:attrNameLst>
                                          <p:attrName>r</p:attrName>
                                        </p:attrNameLst>
                                      </p:cBhvr>
                                    </p:animRot>
                                  </p:childTnLst>
                                </p:cTn>
                              </p:par>
                              <p:par>
                                <p:cTn id="166" presetID="8" presetClass="emph" presetSubtype="0" fill="hold" nodeType="withEffect">
                                  <p:stCondLst>
                                    <p:cond delay="0"/>
                                  </p:stCondLst>
                                  <p:childTnLst>
                                    <p:animRot by="21600000">
                                      <p:cBhvr>
                                        <p:cTn id="167" dur="5000" fill="hold"/>
                                        <p:tgtEl>
                                          <p:spTgt spid="13"/>
                                        </p:tgtEl>
                                        <p:attrNameLst>
                                          <p:attrName>r</p:attrName>
                                        </p:attrNameLst>
                                      </p:cBhvr>
                                    </p:animRot>
                                  </p:childTnLst>
                                </p:cTn>
                              </p:par>
                              <p:par>
                                <p:cTn id="168" presetID="8" presetClass="emph" presetSubtype="0" fill="hold" nodeType="withEffect">
                                  <p:stCondLst>
                                    <p:cond delay="0"/>
                                  </p:stCondLst>
                                  <p:childTnLst>
                                    <p:animRot by="21600000">
                                      <p:cBhvr>
                                        <p:cTn id="169" dur="5000" fill="hold"/>
                                        <p:tgtEl>
                                          <p:spTgt spid="14"/>
                                        </p:tgtEl>
                                        <p:attrNameLst>
                                          <p:attrName>r</p:attrName>
                                        </p:attrNameLst>
                                      </p:cBhvr>
                                    </p:animRot>
                                  </p:childTnLst>
                                </p:cTn>
                              </p:par>
                              <p:par>
                                <p:cTn id="170" presetID="8" presetClass="emph" presetSubtype="0" fill="hold" nodeType="withEffect">
                                  <p:stCondLst>
                                    <p:cond delay="0"/>
                                  </p:stCondLst>
                                  <p:childTnLst>
                                    <p:animRot by="21600000">
                                      <p:cBhvr>
                                        <p:cTn id="171" dur="5000" fill="hold"/>
                                        <p:tgtEl>
                                          <p:spTgt spid="15"/>
                                        </p:tgtEl>
                                        <p:attrNameLst>
                                          <p:attrName>r</p:attrName>
                                        </p:attrNameLst>
                                      </p:cBhvr>
                                    </p:animRot>
                                  </p:childTnLst>
                                </p:cTn>
                              </p:par>
                              <p:par>
                                <p:cTn id="172" presetID="8" presetClass="emph" presetSubtype="0" fill="hold" nodeType="withEffect">
                                  <p:stCondLst>
                                    <p:cond delay="0"/>
                                  </p:stCondLst>
                                  <p:childTnLst>
                                    <p:animRot by="21600000">
                                      <p:cBhvr>
                                        <p:cTn id="173" dur="5000" fill="hold"/>
                                        <p:tgtEl>
                                          <p:spTgt spid="16"/>
                                        </p:tgtEl>
                                        <p:attrNameLst>
                                          <p:attrName>r</p:attrName>
                                        </p:attrNameLst>
                                      </p:cBhvr>
                                    </p:animRot>
                                  </p:childTnLst>
                                </p:cTn>
                              </p:par>
                              <p:par>
                                <p:cTn id="174" presetID="8" presetClass="emph" presetSubtype="0" fill="hold" nodeType="withEffect">
                                  <p:stCondLst>
                                    <p:cond delay="0"/>
                                  </p:stCondLst>
                                  <p:childTnLst>
                                    <p:animRot by="21600000">
                                      <p:cBhvr>
                                        <p:cTn id="175" dur="5000" fill="hold"/>
                                        <p:tgtEl>
                                          <p:spTgt spid="17"/>
                                        </p:tgtEl>
                                        <p:attrNameLst>
                                          <p:attrName>r</p:attrName>
                                        </p:attrNameLst>
                                      </p:cBhvr>
                                    </p:animRot>
                                  </p:childTnLst>
                                </p:cTn>
                              </p:par>
                              <p:par>
                                <p:cTn id="176" presetID="8" presetClass="emph" presetSubtype="0" fill="hold" nodeType="withEffect">
                                  <p:stCondLst>
                                    <p:cond delay="0"/>
                                  </p:stCondLst>
                                  <p:childTnLst>
                                    <p:animRot by="21600000">
                                      <p:cBhvr>
                                        <p:cTn id="177" dur="5000" fill="hold"/>
                                        <p:tgtEl>
                                          <p:spTgt spid="18"/>
                                        </p:tgtEl>
                                        <p:attrNameLst>
                                          <p:attrName>r</p:attrName>
                                        </p:attrNameLst>
                                      </p:cBhvr>
                                    </p:animRot>
                                  </p:childTnLst>
                                </p:cTn>
                              </p:par>
                              <p:par>
                                <p:cTn id="178" presetID="8" presetClass="emph" presetSubtype="0" fill="hold" nodeType="withEffect">
                                  <p:stCondLst>
                                    <p:cond delay="0"/>
                                  </p:stCondLst>
                                  <p:childTnLst>
                                    <p:animRot by="21600000">
                                      <p:cBhvr>
                                        <p:cTn id="179" dur="5000" fill="hold"/>
                                        <p:tgtEl>
                                          <p:spTgt spid="19"/>
                                        </p:tgtEl>
                                        <p:attrNameLst>
                                          <p:attrName>r</p:attrName>
                                        </p:attrNameLst>
                                      </p:cBhvr>
                                    </p:animRot>
                                  </p:childTnLst>
                                </p:cTn>
                              </p:par>
                              <p:par>
                                <p:cTn id="180" presetID="8" presetClass="emph" presetSubtype="0" fill="hold" nodeType="withEffect">
                                  <p:stCondLst>
                                    <p:cond delay="0"/>
                                  </p:stCondLst>
                                  <p:childTnLst>
                                    <p:animRot by="21600000">
                                      <p:cBhvr>
                                        <p:cTn id="181" dur="5000" fill="hold"/>
                                        <p:tgtEl>
                                          <p:spTgt spid="20"/>
                                        </p:tgtEl>
                                        <p:attrNameLst>
                                          <p:attrName>r</p:attrName>
                                        </p:attrNameLst>
                                      </p:cBhvr>
                                    </p:animRot>
                                  </p:childTnLst>
                                </p:cTn>
                              </p:par>
                              <p:par>
                                <p:cTn id="182" presetID="8" presetClass="emph" presetSubtype="0" fill="hold" nodeType="withEffect">
                                  <p:stCondLst>
                                    <p:cond delay="0"/>
                                  </p:stCondLst>
                                  <p:childTnLst>
                                    <p:animRot by="21600000">
                                      <p:cBhvr>
                                        <p:cTn id="183" dur="5000" fill="hold"/>
                                        <p:tgtEl>
                                          <p:spTgt spid="21"/>
                                        </p:tgtEl>
                                        <p:attrNameLst>
                                          <p:attrName>r</p:attrName>
                                        </p:attrNameLst>
                                      </p:cBhvr>
                                    </p:animRot>
                                  </p:childTnLst>
                                </p:cTn>
                              </p:par>
                              <p:par>
                                <p:cTn id="184" presetID="8" presetClass="emph" presetSubtype="0" fill="hold" nodeType="withEffect">
                                  <p:stCondLst>
                                    <p:cond delay="0"/>
                                  </p:stCondLst>
                                  <p:childTnLst>
                                    <p:animRot by="21600000">
                                      <p:cBhvr>
                                        <p:cTn id="185" dur="5000" fill="hold"/>
                                        <p:tgtEl>
                                          <p:spTgt spid="22"/>
                                        </p:tgtEl>
                                        <p:attrNameLst>
                                          <p:attrName>r</p:attrName>
                                        </p:attrNameLst>
                                      </p:cBhvr>
                                    </p:animRot>
                                  </p:childTnLst>
                                </p:cTn>
                              </p:par>
                              <p:par>
                                <p:cTn id="186" presetID="8" presetClass="emph" presetSubtype="0" fill="hold" nodeType="withEffect">
                                  <p:stCondLst>
                                    <p:cond delay="0"/>
                                  </p:stCondLst>
                                  <p:childTnLst>
                                    <p:animRot by="21600000">
                                      <p:cBhvr>
                                        <p:cTn id="187" dur="5000" fill="hold"/>
                                        <p:tgtEl>
                                          <p:spTgt spid="23"/>
                                        </p:tgtEl>
                                        <p:attrNameLst>
                                          <p:attrName>r</p:attrName>
                                        </p:attrNameLst>
                                      </p:cBhvr>
                                    </p:animRot>
                                  </p:childTnLst>
                                </p:cTn>
                              </p:par>
                              <p:par>
                                <p:cTn id="188" presetID="8" presetClass="emph" presetSubtype="0" fill="hold" nodeType="withEffect">
                                  <p:stCondLst>
                                    <p:cond delay="0"/>
                                  </p:stCondLst>
                                  <p:childTnLst>
                                    <p:animRot by="21600000">
                                      <p:cBhvr>
                                        <p:cTn id="189" dur="5000" fill="hold"/>
                                        <p:tgtEl>
                                          <p:spTgt spid="24"/>
                                        </p:tgtEl>
                                        <p:attrNameLst>
                                          <p:attrName>r</p:attrName>
                                        </p:attrNameLst>
                                      </p:cBhvr>
                                    </p:animRot>
                                  </p:childTnLst>
                                </p:cTn>
                              </p:par>
                              <p:par>
                                <p:cTn id="190" presetID="8" presetClass="emph" presetSubtype="0" fill="hold" nodeType="withEffect">
                                  <p:stCondLst>
                                    <p:cond delay="0"/>
                                  </p:stCondLst>
                                  <p:childTnLst>
                                    <p:animRot by="21600000">
                                      <p:cBhvr>
                                        <p:cTn id="191" dur="5000" fill="hold"/>
                                        <p:tgtEl>
                                          <p:spTgt spid="25"/>
                                        </p:tgtEl>
                                        <p:attrNameLst>
                                          <p:attrName>r</p:attrName>
                                        </p:attrNameLst>
                                      </p:cBhvr>
                                    </p:animRot>
                                  </p:childTnLst>
                                </p:cTn>
                              </p:par>
                              <p:par>
                                <p:cTn id="192" presetID="8" presetClass="emph" presetSubtype="0" fill="hold" nodeType="withEffect">
                                  <p:stCondLst>
                                    <p:cond delay="0"/>
                                  </p:stCondLst>
                                  <p:childTnLst>
                                    <p:animRot by="21600000">
                                      <p:cBhvr>
                                        <p:cTn id="193" dur="5000" fill="hold"/>
                                        <p:tgtEl>
                                          <p:spTgt spid="26"/>
                                        </p:tgtEl>
                                        <p:attrNameLst>
                                          <p:attrName>r</p:attrName>
                                        </p:attrNameLst>
                                      </p:cBhvr>
                                    </p:animRot>
                                  </p:childTnLst>
                                </p:cTn>
                              </p:par>
                              <p:par>
                                <p:cTn id="194" presetID="8" presetClass="emph" presetSubtype="0" fill="hold" nodeType="withEffect">
                                  <p:stCondLst>
                                    <p:cond delay="0"/>
                                  </p:stCondLst>
                                  <p:childTnLst>
                                    <p:animRot by="21600000">
                                      <p:cBhvr>
                                        <p:cTn id="195" dur="5000" fill="hold"/>
                                        <p:tgtEl>
                                          <p:spTgt spid="27"/>
                                        </p:tgtEl>
                                        <p:attrNameLst>
                                          <p:attrName>r</p:attrName>
                                        </p:attrNameLst>
                                      </p:cBhvr>
                                    </p:animRot>
                                  </p:childTnLst>
                                </p:cTn>
                              </p:par>
                              <p:par>
                                <p:cTn id="196" presetID="8" presetClass="emph" presetSubtype="0" fill="hold" nodeType="withEffect">
                                  <p:stCondLst>
                                    <p:cond delay="0"/>
                                  </p:stCondLst>
                                  <p:childTnLst>
                                    <p:animRot by="21600000">
                                      <p:cBhvr>
                                        <p:cTn id="197" dur="5000" fill="hold"/>
                                        <p:tgtEl>
                                          <p:spTgt spid="28"/>
                                        </p:tgtEl>
                                        <p:attrNameLst>
                                          <p:attrName>r</p:attrName>
                                        </p:attrNameLst>
                                      </p:cBhvr>
                                    </p:animRot>
                                  </p:childTnLst>
                                </p:cTn>
                              </p:par>
                              <p:par>
                                <p:cTn id="198" presetID="8" presetClass="emph" presetSubtype="0" fill="hold" nodeType="withEffect">
                                  <p:stCondLst>
                                    <p:cond delay="0"/>
                                  </p:stCondLst>
                                  <p:childTnLst>
                                    <p:animRot by="21600000">
                                      <p:cBhvr>
                                        <p:cTn id="199" dur="5000" fill="hold"/>
                                        <p:tgtEl>
                                          <p:spTgt spid="29"/>
                                        </p:tgtEl>
                                        <p:attrNameLst>
                                          <p:attrName>r</p:attrName>
                                        </p:attrNameLst>
                                      </p:cBhvr>
                                    </p:animRot>
                                  </p:childTnLst>
                                </p:cTn>
                              </p:par>
                              <p:par>
                                <p:cTn id="200" presetID="8" presetClass="emph" presetSubtype="0" fill="hold" nodeType="withEffect">
                                  <p:stCondLst>
                                    <p:cond delay="0"/>
                                  </p:stCondLst>
                                  <p:childTnLst>
                                    <p:animRot by="21600000">
                                      <p:cBhvr>
                                        <p:cTn id="201" dur="5000" fill="hold"/>
                                        <p:tgtEl>
                                          <p:spTgt spid="30"/>
                                        </p:tgtEl>
                                        <p:attrNameLst>
                                          <p:attrName>r</p:attrName>
                                        </p:attrNameLst>
                                      </p:cBhvr>
                                    </p:animRot>
                                  </p:childTnLst>
                                </p:cTn>
                              </p:par>
                              <p:par>
                                <p:cTn id="202" presetID="8" presetClass="emph" presetSubtype="0" fill="hold" nodeType="withEffect">
                                  <p:stCondLst>
                                    <p:cond delay="0"/>
                                  </p:stCondLst>
                                  <p:childTnLst>
                                    <p:animRot by="21600000">
                                      <p:cBhvr>
                                        <p:cTn id="203" dur="5000" fill="hold"/>
                                        <p:tgtEl>
                                          <p:spTgt spid="31"/>
                                        </p:tgtEl>
                                        <p:attrNameLst>
                                          <p:attrName>r</p:attrName>
                                        </p:attrNameLst>
                                      </p:cBhvr>
                                    </p:animRot>
                                  </p:childTnLst>
                                </p:cTn>
                              </p:par>
                              <p:par>
                                <p:cTn id="204" presetID="8" presetClass="emph" presetSubtype="0" fill="hold" nodeType="withEffect">
                                  <p:stCondLst>
                                    <p:cond delay="0"/>
                                  </p:stCondLst>
                                  <p:childTnLst>
                                    <p:animRot by="21600000">
                                      <p:cBhvr>
                                        <p:cTn id="205" dur="5000" fill="hold"/>
                                        <p:tgtEl>
                                          <p:spTgt spid="32"/>
                                        </p:tgtEl>
                                        <p:attrNameLst>
                                          <p:attrName>r</p:attrName>
                                        </p:attrNameLst>
                                      </p:cBhvr>
                                    </p:animRot>
                                  </p:childTnLst>
                                </p:cTn>
                              </p:par>
                              <p:par>
                                <p:cTn id="206" presetID="8" presetClass="emph" presetSubtype="0" fill="hold" nodeType="withEffect">
                                  <p:stCondLst>
                                    <p:cond delay="0"/>
                                  </p:stCondLst>
                                  <p:childTnLst>
                                    <p:animRot by="21600000">
                                      <p:cBhvr>
                                        <p:cTn id="207" dur="5000" fill="hold"/>
                                        <p:tgtEl>
                                          <p:spTgt spid="33"/>
                                        </p:tgtEl>
                                        <p:attrNameLst>
                                          <p:attrName>r</p:attrName>
                                        </p:attrNameLst>
                                      </p:cBhvr>
                                    </p:animRot>
                                  </p:childTnLst>
                                </p:cTn>
                              </p:par>
                              <p:par>
                                <p:cTn id="208" presetID="8" presetClass="emph" presetSubtype="0" fill="hold" nodeType="withEffect">
                                  <p:stCondLst>
                                    <p:cond delay="0"/>
                                  </p:stCondLst>
                                  <p:childTnLst>
                                    <p:animRot by="21600000">
                                      <p:cBhvr>
                                        <p:cTn id="209" dur="5000" fill="hold"/>
                                        <p:tgtEl>
                                          <p:spTgt spid="34"/>
                                        </p:tgtEl>
                                        <p:attrNameLst>
                                          <p:attrName>r</p:attrName>
                                        </p:attrNameLst>
                                      </p:cBhvr>
                                    </p:animRot>
                                  </p:childTnLst>
                                </p:cTn>
                              </p:par>
                              <p:par>
                                <p:cTn id="210" presetID="8" presetClass="emph" presetSubtype="0" fill="hold" nodeType="withEffect">
                                  <p:stCondLst>
                                    <p:cond delay="0"/>
                                  </p:stCondLst>
                                  <p:childTnLst>
                                    <p:animRot by="21600000">
                                      <p:cBhvr>
                                        <p:cTn id="211" dur="5000" fill="hold"/>
                                        <p:tgtEl>
                                          <p:spTgt spid="35"/>
                                        </p:tgtEl>
                                        <p:attrNameLst>
                                          <p:attrName>r</p:attrName>
                                        </p:attrNameLst>
                                      </p:cBhvr>
                                    </p:animRot>
                                  </p:childTnLst>
                                </p:cTn>
                              </p:par>
                              <p:par>
                                <p:cTn id="212" presetID="8" presetClass="emph" presetSubtype="0" fill="hold" nodeType="withEffect">
                                  <p:stCondLst>
                                    <p:cond delay="0"/>
                                  </p:stCondLst>
                                  <p:childTnLst>
                                    <p:animRot by="21600000">
                                      <p:cBhvr>
                                        <p:cTn id="213" dur="5000" fill="hold"/>
                                        <p:tgtEl>
                                          <p:spTgt spid="36"/>
                                        </p:tgtEl>
                                        <p:attrNameLst>
                                          <p:attrName>r</p:attrName>
                                        </p:attrNameLst>
                                      </p:cBhvr>
                                    </p:animRot>
                                  </p:childTnLst>
                                </p:cTn>
                              </p:par>
                              <p:par>
                                <p:cTn id="214" presetID="8" presetClass="emph" presetSubtype="0" fill="hold" nodeType="withEffect">
                                  <p:stCondLst>
                                    <p:cond delay="0"/>
                                  </p:stCondLst>
                                  <p:childTnLst>
                                    <p:animRot by="21600000">
                                      <p:cBhvr>
                                        <p:cTn id="215" dur="5000" fill="hold"/>
                                        <p:tgtEl>
                                          <p:spTgt spid="37"/>
                                        </p:tgtEl>
                                        <p:attrNameLst>
                                          <p:attrName>r</p:attrName>
                                        </p:attrNameLst>
                                      </p:cBhvr>
                                    </p:animRot>
                                  </p:childTnLst>
                                </p:cTn>
                              </p:par>
                              <p:par>
                                <p:cTn id="216" presetID="8" presetClass="emph" presetSubtype="0" fill="hold" nodeType="withEffect">
                                  <p:stCondLst>
                                    <p:cond delay="0"/>
                                  </p:stCondLst>
                                  <p:childTnLst>
                                    <p:animRot by="21600000">
                                      <p:cBhvr>
                                        <p:cTn id="217" dur="5000" fill="hold"/>
                                        <p:tgtEl>
                                          <p:spTgt spid="38"/>
                                        </p:tgtEl>
                                        <p:attrNameLst>
                                          <p:attrName>r</p:attrName>
                                        </p:attrNameLst>
                                      </p:cBhvr>
                                    </p:animRot>
                                  </p:childTnLst>
                                </p:cTn>
                              </p:par>
                              <p:par>
                                <p:cTn id="218" presetID="8" presetClass="emph" presetSubtype="0" fill="hold" nodeType="withEffect">
                                  <p:stCondLst>
                                    <p:cond delay="0"/>
                                  </p:stCondLst>
                                  <p:childTnLst>
                                    <p:animRot by="21600000">
                                      <p:cBhvr>
                                        <p:cTn id="219" dur="5000" fill="hold"/>
                                        <p:tgtEl>
                                          <p:spTgt spid="39"/>
                                        </p:tgtEl>
                                        <p:attrNameLst>
                                          <p:attrName>r</p:attrName>
                                        </p:attrNameLst>
                                      </p:cBhvr>
                                    </p:animRot>
                                  </p:childTnLst>
                                </p:cTn>
                              </p:par>
                              <p:par>
                                <p:cTn id="220" presetID="8" presetClass="emph" presetSubtype="0" fill="hold" nodeType="withEffect">
                                  <p:stCondLst>
                                    <p:cond delay="0"/>
                                  </p:stCondLst>
                                  <p:childTnLst>
                                    <p:animRot by="21600000">
                                      <p:cBhvr>
                                        <p:cTn id="221" dur="5000" fill="hold"/>
                                        <p:tgtEl>
                                          <p:spTgt spid="40"/>
                                        </p:tgtEl>
                                        <p:attrNameLst>
                                          <p:attrName>r</p:attrName>
                                        </p:attrNameLst>
                                      </p:cBhvr>
                                    </p:animRot>
                                  </p:childTnLst>
                                </p:cTn>
                              </p:par>
                              <p:par>
                                <p:cTn id="222" presetID="8" presetClass="emph" presetSubtype="0" fill="hold" nodeType="withEffect">
                                  <p:stCondLst>
                                    <p:cond delay="0"/>
                                  </p:stCondLst>
                                  <p:childTnLst>
                                    <p:animRot by="21600000">
                                      <p:cBhvr>
                                        <p:cTn id="223" dur="5000" fill="hold"/>
                                        <p:tgtEl>
                                          <p:spTgt spid="41"/>
                                        </p:tgtEl>
                                        <p:attrNameLst>
                                          <p:attrName>r</p:attrName>
                                        </p:attrNameLst>
                                      </p:cBhvr>
                                    </p:animRot>
                                  </p:childTnLst>
                                </p:cTn>
                              </p:par>
                              <p:par>
                                <p:cTn id="224" presetID="2" presetClass="exit" presetSubtype="6" fill="hold" nodeType="withEffect">
                                  <p:stCondLst>
                                    <p:cond delay="0"/>
                                  </p:stCondLst>
                                  <p:childTnLst>
                                    <p:anim calcmode="lin" valueType="num">
                                      <p:cBhvr additive="base">
                                        <p:cTn id="225" dur="5000"/>
                                        <p:tgtEl>
                                          <p:spTgt spid="6"/>
                                        </p:tgtEl>
                                        <p:attrNameLst>
                                          <p:attrName>ppt_x</p:attrName>
                                        </p:attrNameLst>
                                      </p:cBhvr>
                                      <p:tavLst>
                                        <p:tav tm="0">
                                          <p:val>
                                            <p:strVal val="ppt_x"/>
                                          </p:val>
                                        </p:tav>
                                        <p:tav tm="100000">
                                          <p:val>
                                            <p:strVal val="1+ppt_w/2"/>
                                          </p:val>
                                        </p:tav>
                                      </p:tavLst>
                                    </p:anim>
                                    <p:anim calcmode="lin" valueType="num">
                                      <p:cBhvr additive="base">
                                        <p:cTn id="226" dur="5000"/>
                                        <p:tgtEl>
                                          <p:spTgt spid="6"/>
                                        </p:tgtEl>
                                        <p:attrNameLst>
                                          <p:attrName>ppt_y</p:attrName>
                                        </p:attrNameLst>
                                      </p:cBhvr>
                                      <p:tavLst>
                                        <p:tav tm="0">
                                          <p:val>
                                            <p:strVal val="ppt_y"/>
                                          </p:val>
                                        </p:tav>
                                        <p:tav tm="100000">
                                          <p:val>
                                            <p:strVal val="1+ppt_h/2"/>
                                          </p:val>
                                        </p:tav>
                                      </p:tavLst>
                                    </p:anim>
                                    <p:set>
                                      <p:cBhvr>
                                        <p:cTn id="227" dur="1" fill="hold">
                                          <p:stCondLst>
                                            <p:cond delay="4999"/>
                                          </p:stCondLst>
                                        </p:cTn>
                                        <p:tgtEl>
                                          <p:spTgt spid="6"/>
                                        </p:tgtEl>
                                        <p:attrNameLst>
                                          <p:attrName>style.visibility</p:attrName>
                                        </p:attrNameLst>
                                      </p:cBhvr>
                                      <p:to>
                                        <p:strVal val="hidden"/>
                                      </p:to>
                                    </p:set>
                                  </p:childTnLst>
                                </p:cTn>
                              </p:par>
                              <p:par>
                                <p:cTn id="228" presetID="2" presetClass="exit" presetSubtype="6" fill="hold" nodeType="withEffect">
                                  <p:stCondLst>
                                    <p:cond delay="0"/>
                                  </p:stCondLst>
                                  <p:childTnLst>
                                    <p:anim calcmode="lin" valueType="num">
                                      <p:cBhvr additive="base">
                                        <p:cTn id="229" dur="5000"/>
                                        <p:tgtEl>
                                          <p:spTgt spid="8"/>
                                        </p:tgtEl>
                                        <p:attrNameLst>
                                          <p:attrName>ppt_x</p:attrName>
                                        </p:attrNameLst>
                                      </p:cBhvr>
                                      <p:tavLst>
                                        <p:tav tm="0">
                                          <p:val>
                                            <p:strVal val="ppt_x"/>
                                          </p:val>
                                        </p:tav>
                                        <p:tav tm="100000">
                                          <p:val>
                                            <p:strVal val="1+ppt_w/2"/>
                                          </p:val>
                                        </p:tav>
                                      </p:tavLst>
                                    </p:anim>
                                    <p:anim calcmode="lin" valueType="num">
                                      <p:cBhvr additive="base">
                                        <p:cTn id="230" dur="5000"/>
                                        <p:tgtEl>
                                          <p:spTgt spid="8"/>
                                        </p:tgtEl>
                                        <p:attrNameLst>
                                          <p:attrName>ppt_y</p:attrName>
                                        </p:attrNameLst>
                                      </p:cBhvr>
                                      <p:tavLst>
                                        <p:tav tm="0">
                                          <p:val>
                                            <p:strVal val="ppt_y"/>
                                          </p:val>
                                        </p:tav>
                                        <p:tav tm="100000">
                                          <p:val>
                                            <p:strVal val="1+ppt_h/2"/>
                                          </p:val>
                                        </p:tav>
                                      </p:tavLst>
                                    </p:anim>
                                    <p:set>
                                      <p:cBhvr>
                                        <p:cTn id="231" dur="1" fill="hold">
                                          <p:stCondLst>
                                            <p:cond delay="4999"/>
                                          </p:stCondLst>
                                        </p:cTn>
                                        <p:tgtEl>
                                          <p:spTgt spid="8"/>
                                        </p:tgtEl>
                                        <p:attrNameLst>
                                          <p:attrName>style.visibility</p:attrName>
                                        </p:attrNameLst>
                                      </p:cBhvr>
                                      <p:to>
                                        <p:strVal val="hidden"/>
                                      </p:to>
                                    </p:set>
                                  </p:childTnLst>
                                </p:cTn>
                              </p:par>
                              <p:par>
                                <p:cTn id="232" presetID="2" presetClass="exit" presetSubtype="6" fill="hold" nodeType="withEffect">
                                  <p:stCondLst>
                                    <p:cond delay="0"/>
                                  </p:stCondLst>
                                  <p:childTnLst>
                                    <p:anim calcmode="lin" valueType="num">
                                      <p:cBhvr additive="base">
                                        <p:cTn id="233" dur="5000"/>
                                        <p:tgtEl>
                                          <p:spTgt spid="10"/>
                                        </p:tgtEl>
                                        <p:attrNameLst>
                                          <p:attrName>ppt_x</p:attrName>
                                        </p:attrNameLst>
                                      </p:cBhvr>
                                      <p:tavLst>
                                        <p:tav tm="0">
                                          <p:val>
                                            <p:strVal val="ppt_x"/>
                                          </p:val>
                                        </p:tav>
                                        <p:tav tm="100000">
                                          <p:val>
                                            <p:strVal val="1+ppt_w/2"/>
                                          </p:val>
                                        </p:tav>
                                      </p:tavLst>
                                    </p:anim>
                                    <p:anim calcmode="lin" valueType="num">
                                      <p:cBhvr additive="base">
                                        <p:cTn id="234" dur="5000"/>
                                        <p:tgtEl>
                                          <p:spTgt spid="10"/>
                                        </p:tgtEl>
                                        <p:attrNameLst>
                                          <p:attrName>ppt_y</p:attrName>
                                        </p:attrNameLst>
                                      </p:cBhvr>
                                      <p:tavLst>
                                        <p:tav tm="0">
                                          <p:val>
                                            <p:strVal val="ppt_y"/>
                                          </p:val>
                                        </p:tav>
                                        <p:tav tm="100000">
                                          <p:val>
                                            <p:strVal val="1+ppt_h/2"/>
                                          </p:val>
                                        </p:tav>
                                      </p:tavLst>
                                    </p:anim>
                                    <p:set>
                                      <p:cBhvr>
                                        <p:cTn id="235" dur="1" fill="hold">
                                          <p:stCondLst>
                                            <p:cond delay="4999"/>
                                          </p:stCondLst>
                                        </p:cTn>
                                        <p:tgtEl>
                                          <p:spTgt spid="10"/>
                                        </p:tgtEl>
                                        <p:attrNameLst>
                                          <p:attrName>style.visibility</p:attrName>
                                        </p:attrNameLst>
                                      </p:cBhvr>
                                      <p:to>
                                        <p:strVal val="hidden"/>
                                      </p:to>
                                    </p:set>
                                  </p:childTnLst>
                                </p:cTn>
                              </p:par>
                              <p:par>
                                <p:cTn id="236" presetID="2" presetClass="exit" presetSubtype="6" fill="hold" nodeType="withEffect">
                                  <p:stCondLst>
                                    <p:cond delay="0"/>
                                  </p:stCondLst>
                                  <p:childTnLst>
                                    <p:anim calcmode="lin" valueType="num">
                                      <p:cBhvr additive="base">
                                        <p:cTn id="237" dur="5000"/>
                                        <p:tgtEl>
                                          <p:spTgt spid="11"/>
                                        </p:tgtEl>
                                        <p:attrNameLst>
                                          <p:attrName>ppt_x</p:attrName>
                                        </p:attrNameLst>
                                      </p:cBhvr>
                                      <p:tavLst>
                                        <p:tav tm="0">
                                          <p:val>
                                            <p:strVal val="ppt_x"/>
                                          </p:val>
                                        </p:tav>
                                        <p:tav tm="100000">
                                          <p:val>
                                            <p:strVal val="1+ppt_w/2"/>
                                          </p:val>
                                        </p:tav>
                                      </p:tavLst>
                                    </p:anim>
                                    <p:anim calcmode="lin" valueType="num">
                                      <p:cBhvr additive="base">
                                        <p:cTn id="238" dur="5000"/>
                                        <p:tgtEl>
                                          <p:spTgt spid="11"/>
                                        </p:tgtEl>
                                        <p:attrNameLst>
                                          <p:attrName>ppt_y</p:attrName>
                                        </p:attrNameLst>
                                      </p:cBhvr>
                                      <p:tavLst>
                                        <p:tav tm="0">
                                          <p:val>
                                            <p:strVal val="ppt_y"/>
                                          </p:val>
                                        </p:tav>
                                        <p:tav tm="100000">
                                          <p:val>
                                            <p:strVal val="1+ppt_h/2"/>
                                          </p:val>
                                        </p:tav>
                                      </p:tavLst>
                                    </p:anim>
                                    <p:set>
                                      <p:cBhvr>
                                        <p:cTn id="239" dur="1" fill="hold">
                                          <p:stCondLst>
                                            <p:cond delay="4999"/>
                                          </p:stCondLst>
                                        </p:cTn>
                                        <p:tgtEl>
                                          <p:spTgt spid="11"/>
                                        </p:tgtEl>
                                        <p:attrNameLst>
                                          <p:attrName>style.visibility</p:attrName>
                                        </p:attrNameLst>
                                      </p:cBhvr>
                                      <p:to>
                                        <p:strVal val="hidden"/>
                                      </p:to>
                                    </p:set>
                                  </p:childTnLst>
                                </p:cTn>
                              </p:par>
                              <p:par>
                                <p:cTn id="240" presetID="2" presetClass="exit" presetSubtype="6" fill="hold" nodeType="withEffect">
                                  <p:stCondLst>
                                    <p:cond delay="0"/>
                                  </p:stCondLst>
                                  <p:childTnLst>
                                    <p:anim calcmode="lin" valueType="num">
                                      <p:cBhvr additive="base">
                                        <p:cTn id="241" dur="5000"/>
                                        <p:tgtEl>
                                          <p:spTgt spid="14"/>
                                        </p:tgtEl>
                                        <p:attrNameLst>
                                          <p:attrName>ppt_x</p:attrName>
                                        </p:attrNameLst>
                                      </p:cBhvr>
                                      <p:tavLst>
                                        <p:tav tm="0">
                                          <p:val>
                                            <p:strVal val="ppt_x"/>
                                          </p:val>
                                        </p:tav>
                                        <p:tav tm="100000">
                                          <p:val>
                                            <p:strVal val="1+ppt_w/2"/>
                                          </p:val>
                                        </p:tav>
                                      </p:tavLst>
                                    </p:anim>
                                    <p:anim calcmode="lin" valueType="num">
                                      <p:cBhvr additive="base">
                                        <p:cTn id="242" dur="5000"/>
                                        <p:tgtEl>
                                          <p:spTgt spid="14"/>
                                        </p:tgtEl>
                                        <p:attrNameLst>
                                          <p:attrName>ppt_y</p:attrName>
                                        </p:attrNameLst>
                                      </p:cBhvr>
                                      <p:tavLst>
                                        <p:tav tm="0">
                                          <p:val>
                                            <p:strVal val="ppt_y"/>
                                          </p:val>
                                        </p:tav>
                                        <p:tav tm="100000">
                                          <p:val>
                                            <p:strVal val="1+ppt_h/2"/>
                                          </p:val>
                                        </p:tav>
                                      </p:tavLst>
                                    </p:anim>
                                    <p:set>
                                      <p:cBhvr>
                                        <p:cTn id="243" dur="1" fill="hold">
                                          <p:stCondLst>
                                            <p:cond delay="4999"/>
                                          </p:stCondLst>
                                        </p:cTn>
                                        <p:tgtEl>
                                          <p:spTgt spid="14"/>
                                        </p:tgtEl>
                                        <p:attrNameLst>
                                          <p:attrName>style.visibility</p:attrName>
                                        </p:attrNameLst>
                                      </p:cBhvr>
                                      <p:to>
                                        <p:strVal val="hidden"/>
                                      </p:to>
                                    </p:set>
                                  </p:childTnLst>
                                </p:cTn>
                              </p:par>
                              <p:par>
                                <p:cTn id="244" presetID="2" presetClass="exit" presetSubtype="6" fill="hold" nodeType="withEffect">
                                  <p:stCondLst>
                                    <p:cond delay="0"/>
                                  </p:stCondLst>
                                  <p:childTnLst>
                                    <p:anim calcmode="lin" valueType="num">
                                      <p:cBhvr additive="base">
                                        <p:cTn id="245" dur="5000"/>
                                        <p:tgtEl>
                                          <p:spTgt spid="16"/>
                                        </p:tgtEl>
                                        <p:attrNameLst>
                                          <p:attrName>ppt_x</p:attrName>
                                        </p:attrNameLst>
                                      </p:cBhvr>
                                      <p:tavLst>
                                        <p:tav tm="0">
                                          <p:val>
                                            <p:strVal val="ppt_x"/>
                                          </p:val>
                                        </p:tav>
                                        <p:tav tm="100000">
                                          <p:val>
                                            <p:strVal val="1+ppt_w/2"/>
                                          </p:val>
                                        </p:tav>
                                      </p:tavLst>
                                    </p:anim>
                                    <p:anim calcmode="lin" valueType="num">
                                      <p:cBhvr additive="base">
                                        <p:cTn id="246" dur="5000"/>
                                        <p:tgtEl>
                                          <p:spTgt spid="16"/>
                                        </p:tgtEl>
                                        <p:attrNameLst>
                                          <p:attrName>ppt_y</p:attrName>
                                        </p:attrNameLst>
                                      </p:cBhvr>
                                      <p:tavLst>
                                        <p:tav tm="0">
                                          <p:val>
                                            <p:strVal val="ppt_y"/>
                                          </p:val>
                                        </p:tav>
                                        <p:tav tm="100000">
                                          <p:val>
                                            <p:strVal val="1+ppt_h/2"/>
                                          </p:val>
                                        </p:tav>
                                      </p:tavLst>
                                    </p:anim>
                                    <p:set>
                                      <p:cBhvr>
                                        <p:cTn id="247" dur="1" fill="hold">
                                          <p:stCondLst>
                                            <p:cond delay="4999"/>
                                          </p:stCondLst>
                                        </p:cTn>
                                        <p:tgtEl>
                                          <p:spTgt spid="16"/>
                                        </p:tgtEl>
                                        <p:attrNameLst>
                                          <p:attrName>style.visibility</p:attrName>
                                        </p:attrNameLst>
                                      </p:cBhvr>
                                      <p:to>
                                        <p:strVal val="hidden"/>
                                      </p:to>
                                    </p:set>
                                  </p:childTnLst>
                                </p:cTn>
                              </p:par>
                              <p:par>
                                <p:cTn id="248" presetID="2" presetClass="exit" presetSubtype="6" fill="hold" nodeType="withEffect">
                                  <p:stCondLst>
                                    <p:cond delay="0"/>
                                  </p:stCondLst>
                                  <p:childTnLst>
                                    <p:anim calcmode="lin" valueType="num">
                                      <p:cBhvr additive="base">
                                        <p:cTn id="249" dur="5000"/>
                                        <p:tgtEl>
                                          <p:spTgt spid="18"/>
                                        </p:tgtEl>
                                        <p:attrNameLst>
                                          <p:attrName>ppt_x</p:attrName>
                                        </p:attrNameLst>
                                      </p:cBhvr>
                                      <p:tavLst>
                                        <p:tav tm="0">
                                          <p:val>
                                            <p:strVal val="ppt_x"/>
                                          </p:val>
                                        </p:tav>
                                        <p:tav tm="100000">
                                          <p:val>
                                            <p:strVal val="1+ppt_w/2"/>
                                          </p:val>
                                        </p:tav>
                                      </p:tavLst>
                                    </p:anim>
                                    <p:anim calcmode="lin" valueType="num">
                                      <p:cBhvr additive="base">
                                        <p:cTn id="250" dur="5000"/>
                                        <p:tgtEl>
                                          <p:spTgt spid="18"/>
                                        </p:tgtEl>
                                        <p:attrNameLst>
                                          <p:attrName>ppt_y</p:attrName>
                                        </p:attrNameLst>
                                      </p:cBhvr>
                                      <p:tavLst>
                                        <p:tav tm="0">
                                          <p:val>
                                            <p:strVal val="ppt_y"/>
                                          </p:val>
                                        </p:tav>
                                        <p:tav tm="100000">
                                          <p:val>
                                            <p:strVal val="1+ppt_h/2"/>
                                          </p:val>
                                        </p:tav>
                                      </p:tavLst>
                                    </p:anim>
                                    <p:set>
                                      <p:cBhvr>
                                        <p:cTn id="251" dur="1" fill="hold">
                                          <p:stCondLst>
                                            <p:cond delay="4999"/>
                                          </p:stCondLst>
                                        </p:cTn>
                                        <p:tgtEl>
                                          <p:spTgt spid="18"/>
                                        </p:tgtEl>
                                        <p:attrNameLst>
                                          <p:attrName>style.visibility</p:attrName>
                                        </p:attrNameLst>
                                      </p:cBhvr>
                                      <p:to>
                                        <p:strVal val="hidden"/>
                                      </p:to>
                                    </p:set>
                                  </p:childTnLst>
                                </p:cTn>
                              </p:par>
                              <p:par>
                                <p:cTn id="252" presetID="2" presetClass="exit" presetSubtype="6" fill="hold" nodeType="withEffect">
                                  <p:stCondLst>
                                    <p:cond delay="0"/>
                                  </p:stCondLst>
                                  <p:childTnLst>
                                    <p:anim calcmode="lin" valueType="num">
                                      <p:cBhvr additive="base">
                                        <p:cTn id="253" dur="5000"/>
                                        <p:tgtEl>
                                          <p:spTgt spid="19"/>
                                        </p:tgtEl>
                                        <p:attrNameLst>
                                          <p:attrName>ppt_x</p:attrName>
                                        </p:attrNameLst>
                                      </p:cBhvr>
                                      <p:tavLst>
                                        <p:tav tm="0">
                                          <p:val>
                                            <p:strVal val="ppt_x"/>
                                          </p:val>
                                        </p:tav>
                                        <p:tav tm="100000">
                                          <p:val>
                                            <p:strVal val="1+ppt_w/2"/>
                                          </p:val>
                                        </p:tav>
                                      </p:tavLst>
                                    </p:anim>
                                    <p:anim calcmode="lin" valueType="num">
                                      <p:cBhvr additive="base">
                                        <p:cTn id="254" dur="5000"/>
                                        <p:tgtEl>
                                          <p:spTgt spid="19"/>
                                        </p:tgtEl>
                                        <p:attrNameLst>
                                          <p:attrName>ppt_y</p:attrName>
                                        </p:attrNameLst>
                                      </p:cBhvr>
                                      <p:tavLst>
                                        <p:tav tm="0">
                                          <p:val>
                                            <p:strVal val="ppt_y"/>
                                          </p:val>
                                        </p:tav>
                                        <p:tav tm="100000">
                                          <p:val>
                                            <p:strVal val="1+ppt_h/2"/>
                                          </p:val>
                                        </p:tav>
                                      </p:tavLst>
                                    </p:anim>
                                    <p:set>
                                      <p:cBhvr>
                                        <p:cTn id="255" dur="1" fill="hold">
                                          <p:stCondLst>
                                            <p:cond delay="4999"/>
                                          </p:stCondLst>
                                        </p:cTn>
                                        <p:tgtEl>
                                          <p:spTgt spid="19"/>
                                        </p:tgtEl>
                                        <p:attrNameLst>
                                          <p:attrName>style.visibility</p:attrName>
                                        </p:attrNameLst>
                                      </p:cBhvr>
                                      <p:to>
                                        <p:strVal val="hidden"/>
                                      </p:to>
                                    </p:set>
                                  </p:childTnLst>
                                </p:cTn>
                              </p:par>
                              <p:par>
                                <p:cTn id="256" presetID="2" presetClass="exit" presetSubtype="6" fill="hold" nodeType="withEffect">
                                  <p:stCondLst>
                                    <p:cond delay="0"/>
                                  </p:stCondLst>
                                  <p:childTnLst>
                                    <p:anim calcmode="lin" valueType="num">
                                      <p:cBhvr additive="base">
                                        <p:cTn id="257" dur="5000"/>
                                        <p:tgtEl>
                                          <p:spTgt spid="22"/>
                                        </p:tgtEl>
                                        <p:attrNameLst>
                                          <p:attrName>ppt_x</p:attrName>
                                        </p:attrNameLst>
                                      </p:cBhvr>
                                      <p:tavLst>
                                        <p:tav tm="0">
                                          <p:val>
                                            <p:strVal val="ppt_x"/>
                                          </p:val>
                                        </p:tav>
                                        <p:tav tm="100000">
                                          <p:val>
                                            <p:strVal val="1+ppt_w/2"/>
                                          </p:val>
                                        </p:tav>
                                      </p:tavLst>
                                    </p:anim>
                                    <p:anim calcmode="lin" valueType="num">
                                      <p:cBhvr additive="base">
                                        <p:cTn id="258" dur="5000"/>
                                        <p:tgtEl>
                                          <p:spTgt spid="22"/>
                                        </p:tgtEl>
                                        <p:attrNameLst>
                                          <p:attrName>ppt_y</p:attrName>
                                        </p:attrNameLst>
                                      </p:cBhvr>
                                      <p:tavLst>
                                        <p:tav tm="0">
                                          <p:val>
                                            <p:strVal val="ppt_y"/>
                                          </p:val>
                                        </p:tav>
                                        <p:tav tm="100000">
                                          <p:val>
                                            <p:strVal val="1+ppt_h/2"/>
                                          </p:val>
                                        </p:tav>
                                      </p:tavLst>
                                    </p:anim>
                                    <p:set>
                                      <p:cBhvr>
                                        <p:cTn id="259" dur="1" fill="hold">
                                          <p:stCondLst>
                                            <p:cond delay="4999"/>
                                          </p:stCondLst>
                                        </p:cTn>
                                        <p:tgtEl>
                                          <p:spTgt spid="22"/>
                                        </p:tgtEl>
                                        <p:attrNameLst>
                                          <p:attrName>style.visibility</p:attrName>
                                        </p:attrNameLst>
                                      </p:cBhvr>
                                      <p:to>
                                        <p:strVal val="hidden"/>
                                      </p:to>
                                    </p:set>
                                  </p:childTnLst>
                                </p:cTn>
                              </p:par>
                              <p:par>
                                <p:cTn id="260" presetID="2" presetClass="exit" presetSubtype="6" fill="hold" nodeType="withEffect">
                                  <p:stCondLst>
                                    <p:cond delay="0"/>
                                  </p:stCondLst>
                                  <p:childTnLst>
                                    <p:anim calcmode="lin" valueType="num">
                                      <p:cBhvr additive="base">
                                        <p:cTn id="261" dur="5000"/>
                                        <p:tgtEl>
                                          <p:spTgt spid="24"/>
                                        </p:tgtEl>
                                        <p:attrNameLst>
                                          <p:attrName>ppt_x</p:attrName>
                                        </p:attrNameLst>
                                      </p:cBhvr>
                                      <p:tavLst>
                                        <p:tav tm="0">
                                          <p:val>
                                            <p:strVal val="ppt_x"/>
                                          </p:val>
                                        </p:tav>
                                        <p:tav tm="100000">
                                          <p:val>
                                            <p:strVal val="1+ppt_w/2"/>
                                          </p:val>
                                        </p:tav>
                                      </p:tavLst>
                                    </p:anim>
                                    <p:anim calcmode="lin" valueType="num">
                                      <p:cBhvr additive="base">
                                        <p:cTn id="262" dur="5000"/>
                                        <p:tgtEl>
                                          <p:spTgt spid="24"/>
                                        </p:tgtEl>
                                        <p:attrNameLst>
                                          <p:attrName>ppt_y</p:attrName>
                                        </p:attrNameLst>
                                      </p:cBhvr>
                                      <p:tavLst>
                                        <p:tav tm="0">
                                          <p:val>
                                            <p:strVal val="ppt_y"/>
                                          </p:val>
                                        </p:tav>
                                        <p:tav tm="100000">
                                          <p:val>
                                            <p:strVal val="1+ppt_h/2"/>
                                          </p:val>
                                        </p:tav>
                                      </p:tavLst>
                                    </p:anim>
                                    <p:set>
                                      <p:cBhvr>
                                        <p:cTn id="263" dur="1" fill="hold">
                                          <p:stCondLst>
                                            <p:cond delay="4999"/>
                                          </p:stCondLst>
                                        </p:cTn>
                                        <p:tgtEl>
                                          <p:spTgt spid="24"/>
                                        </p:tgtEl>
                                        <p:attrNameLst>
                                          <p:attrName>style.visibility</p:attrName>
                                        </p:attrNameLst>
                                      </p:cBhvr>
                                      <p:to>
                                        <p:strVal val="hidden"/>
                                      </p:to>
                                    </p:set>
                                  </p:childTnLst>
                                </p:cTn>
                              </p:par>
                              <p:par>
                                <p:cTn id="264" presetID="2" presetClass="exit" presetSubtype="6" fill="hold" nodeType="withEffect">
                                  <p:stCondLst>
                                    <p:cond delay="0"/>
                                  </p:stCondLst>
                                  <p:childTnLst>
                                    <p:anim calcmode="lin" valueType="num">
                                      <p:cBhvr additive="base">
                                        <p:cTn id="265" dur="5000"/>
                                        <p:tgtEl>
                                          <p:spTgt spid="26"/>
                                        </p:tgtEl>
                                        <p:attrNameLst>
                                          <p:attrName>ppt_x</p:attrName>
                                        </p:attrNameLst>
                                      </p:cBhvr>
                                      <p:tavLst>
                                        <p:tav tm="0">
                                          <p:val>
                                            <p:strVal val="ppt_x"/>
                                          </p:val>
                                        </p:tav>
                                        <p:tav tm="100000">
                                          <p:val>
                                            <p:strVal val="1+ppt_w/2"/>
                                          </p:val>
                                        </p:tav>
                                      </p:tavLst>
                                    </p:anim>
                                    <p:anim calcmode="lin" valueType="num">
                                      <p:cBhvr additive="base">
                                        <p:cTn id="266" dur="5000"/>
                                        <p:tgtEl>
                                          <p:spTgt spid="26"/>
                                        </p:tgtEl>
                                        <p:attrNameLst>
                                          <p:attrName>ppt_y</p:attrName>
                                        </p:attrNameLst>
                                      </p:cBhvr>
                                      <p:tavLst>
                                        <p:tav tm="0">
                                          <p:val>
                                            <p:strVal val="ppt_y"/>
                                          </p:val>
                                        </p:tav>
                                        <p:tav tm="100000">
                                          <p:val>
                                            <p:strVal val="1+ppt_h/2"/>
                                          </p:val>
                                        </p:tav>
                                      </p:tavLst>
                                    </p:anim>
                                    <p:set>
                                      <p:cBhvr>
                                        <p:cTn id="267" dur="1" fill="hold">
                                          <p:stCondLst>
                                            <p:cond delay="4999"/>
                                          </p:stCondLst>
                                        </p:cTn>
                                        <p:tgtEl>
                                          <p:spTgt spid="26"/>
                                        </p:tgtEl>
                                        <p:attrNameLst>
                                          <p:attrName>style.visibility</p:attrName>
                                        </p:attrNameLst>
                                      </p:cBhvr>
                                      <p:to>
                                        <p:strVal val="hidden"/>
                                      </p:to>
                                    </p:set>
                                  </p:childTnLst>
                                </p:cTn>
                              </p:par>
                              <p:par>
                                <p:cTn id="268" presetID="2" presetClass="exit" presetSubtype="6" fill="hold" nodeType="withEffect">
                                  <p:stCondLst>
                                    <p:cond delay="0"/>
                                  </p:stCondLst>
                                  <p:childTnLst>
                                    <p:anim calcmode="lin" valueType="num">
                                      <p:cBhvr additive="base">
                                        <p:cTn id="269" dur="5000"/>
                                        <p:tgtEl>
                                          <p:spTgt spid="27"/>
                                        </p:tgtEl>
                                        <p:attrNameLst>
                                          <p:attrName>ppt_x</p:attrName>
                                        </p:attrNameLst>
                                      </p:cBhvr>
                                      <p:tavLst>
                                        <p:tav tm="0">
                                          <p:val>
                                            <p:strVal val="ppt_x"/>
                                          </p:val>
                                        </p:tav>
                                        <p:tav tm="100000">
                                          <p:val>
                                            <p:strVal val="1+ppt_w/2"/>
                                          </p:val>
                                        </p:tav>
                                      </p:tavLst>
                                    </p:anim>
                                    <p:anim calcmode="lin" valueType="num">
                                      <p:cBhvr additive="base">
                                        <p:cTn id="270" dur="5000"/>
                                        <p:tgtEl>
                                          <p:spTgt spid="27"/>
                                        </p:tgtEl>
                                        <p:attrNameLst>
                                          <p:attrName>ppt_y</p:attrName>
                                        </p:attrNameLst>
                                      </p:cBhvr>
                                      <p:tavLst>
                                        <p:tav tm="0">
                                          <p:val>
                                            <p:strVal val="ppt_y"/>
                                          </p:val>
                                        </p:tav>
                                        <p:tav tm="100000">
                                          <p:val>
                                            <p:strVal val="1+ppt_h/2"/>
                                          </p:val>
                                        </p:tav>
                                      </p:tavLst>
                                    </p:anim>
                                    <p:set>
                                      <p:cBhvr>
                                        <p:cTn id="271" dur="1" fill="hold">
                                          <p:stCondLst>
                                            <p:cond delay="4999"/>
                                          </p:stCondLst>
                                        </p:cTn>
                                        <p:tgtEl>
                                          <p:spTgt spid="27"/>
                                        </p:tgtEl>
                                        <p:attrNameLst>
                                          <p:attrName>style.visibility</p:attrName>
                                        </p:attrNameLst>
                                      </p:cBhvr>
                                      <p:to>
                                        <p:strVal val="hidden"/>
                                      </p:to>
                                    </p:set>
                                  </p:childTnLst>
                                </p:cTn>
                              </p:par>
                              <p:par>
                                <p:cTn id="272" presetID="2" presetClass="exit" presetSubtype="6" fill="hold" nodeType="withEffect">
                                  <p:stCondLst>
                                    <p:cond delay="0"/>
                                  </p:stCondLst>
                                  <p:childTnLst>
                                    <p:anim calcmode="lin" valueType="num">
                                      <p:cBhvr additive="base">
                                        <p:cTn id="273" dur="5000"/>
                                        <p:tgtEl>
                                          <p:spTgt spid="30"/>
                                        </p:tgtEl>
                                        <p:attrNameLst>
                                          <p:attrName>ppt_x</p:attrName>
                                        </p:attrNameLst>
                                      </p:cBhvr>
                                      <p:tavLst>
                                        <p:tav tm="0">
                                          <p:val>
                                            <p:strVal val="ppt_x"/>
                                          </p:val>
                                        </p:tav>
                                        <p:tav tm="100000">
                                          <p:val>
                                            <p:strVal val="1+ppt_w/2"/>
                                          </p:val>
                                        </p:tav>
                                      </p:tavLst>
                                    </p:anim>
                                    <p:anim calcmode="lin" valueType="num">
                                      <p:cBhvr additive="base">
                                        <p:cTn id="274" dur="5000"/>
                                        <p:tgtEl>
                                          <p:spTgt spid="30"/>
                                        </p:tgtEl>
                                        <p:attrNameLst>
                                          <p:attrName>ppt_y</p:attrName>
                                        </p:attrNameLst>
                                      </p:cBhvr>
                                      <p:tavLst>
                                        <p:tav tm="0">
                                          <p:val>
                                            <p:strVal val="ppt_y"/>
                                          </p:val>
                                        </p:tav>
                                        <p:tav tm="100000">
                                          <p:val>
                                            <p:strVal val="1+ppt_h/2"/>
                                          </p:val>
                                        </p:tav>
                                      </p:tavLst>
                                    </p:anim>
                                    <p:set>
                                      <p:cBhvr>
                                        <p:cTn id="275" dur="1" fill="hold">
                                          <p:stCondLst>
                                            <p:cond delay="4999"/>
                                          </p:stCondLst>
                                        </p:cTn>
                                        <p:tgtEl>
                                          <p:spTgt spid="30"/>
                                        </p:tgtEl>
                                        <p:attrNameLst>
                                          <p:attrName>style.visibility</p:attrName>
                                        </p:attrNameLst>
                                      </p:cBhvr>
                                      <p:to>
                                        <p:strVal val="hidden"/>
                                      </p:to>
                                    </p:set>
                                  </p:childTnLst>
                                </p:cTn>
                              </p:par>
                              <p:par>
                                <p:cTn id="276" presetID="2" presetClass="exit" presetSubtype="6" fill="hold" nodeType="withEffect">
                                  <p:stCondLst>
                                    <p:cond delay="0"/>
                                  </p:stCondLst>
                                  <p:childTnLst>
                                    <p:anim calcmode="lin" valueType="num">
                                      <p:cBhvr additive="base">
                                        <p:cTn id="277" dur="5000"/>
                                        <p:tgtEl>
                                          <p:spTgt spid="31"/>
                                        </p:tgtEl>
                                        <p:attrNameLst>
                                          <p:attrName>ppt_x</p:attrName>
                                        </p:attrNameLst>
                                      </p:cBhvr>
                                      <p:tavLst>
                                        <p:tav tm="0">
                                          <p:val>
                                            <p:strVal val="ppt_x"/>
                                          </p:val>
                                        </p:tav>
                                        <p:tav tm="100000">
                                          <p:val>
                                            <p:strVal val="1+ppt_w/2"/>
                                          </p:val>
                                        </p:tav>
                                      </p:tavLst>
                                    </p:anim>
                                    <p:anim calcmode="lin" valueType="num">
                                      <p:cBhvr additive="base">
                                        <p:cTn id="278" dur="5000"/>
                                        <p:tgtEl>
                                          <p:spTgt spid="31"/>
                                        </p:tgtEl>
                                        <p:attrNameLst>
                                          <p:attrName>ppt_y</p:attrName>
                                        </p:attrNameLst>
                                      </p:cBhvr>
                                      <p:tavLst>
                                        <p:tav tm="0">
                                          <p:val>
                                            <p:strVal val="ppt_y"/>
                                          </p:val>
                                        </p:tav>
                                        <p:tav tm="100000">
                                          <p:val>
                                            <p:strVal val="1+ppt_h/2"/>
                                          </p:val>
                                        </p:tav>
                                      </p:tavLst>
                                    </p:anim>
                                    <p:set>
                                      <p:cBhvr>
                                        <p:cTn id="279" dur="1" fill="hold">
                                          <p:stCondLst>
                                            <p:cond delay="4999"/>
                                          </p:stCondLst>
                                        </p:cTn>
                                        <p:tgtEl>
                                          <p:spTgt spid="31"/>
                                        </p:tgtEl>
                                        <p:attrNameLst>
                                          <p:attrName>style.visibility</p:attrName>
                                        </p:attrNameLst>
                                      </p:cBhvr>
                                      <p:to>
                                        <p:strVal val="hidden"/>
                                      </p:to>
                                    </p:set>
                                  </p:childTnLst>
                                </p:cTn>
                              </p:par>
                              <p:par>
                                <p:cTn id="280" presetID="2" presetClass="exit" presetSubtype="6" fill="hold" nodeType="withEffect">
                                  <p:stCondLst>
                                    <p:cond delay="0"/>
                                  </p:stCondLst>
                                  <p:childTnLst>
                                    <p:anim calcmode="lin" valueType="num">
                                      <p:cBhvr additive="base">
                                        <p:cTn id="281" dur="5000"/>
                                        <p:tgtEl>
                                          <p:spTgt spid="34"/>
                                        </p:tgtEl>
                                        <p:attrNameLst>
                                          <p:attrName>ppt_x</p:attrName>
                                        </p:attrNameLst>
                                      </p:cBhvr>
                                      <p:tavLst>
                                        <p:tav tm="0">
                                          <p:val>
                                            <p:strVal val="ppt_x"/>
                                          </p:val>
                                        </p:tav>
                                        <p:tav tm="100000">
                                          <p:val>
                                            <p:strVal val="1+ppt_w/2"/>
                                          </p:val>
                                        </p:tav>
                                      </p:tavLst>
                                    </p:anim>
                                    <p:anim calcmode="lin" valueType="num">
                                      <p:cBhvr additive="base">
                                        <p:cTn id="282" dur="5000"/>
                                        <p:tgtEl>
                                          <p:spTgt spid="34"/>
                                        </p:tgtEl>
                                        <p:attrNameLst>
                                          <p:attrName>ppt_y</p:attrName>
                                        </p:attrNameLst>
                                      </p:cBhvr>
                                      <p:tavLst>
                                        <p:tav tm="0">
                                          <p:val>
                                            <p:strVal val="ppt_y"/>
                                          </p:val>
                                        </p:tav>
                                        <p:tav tm="100000">
                                          <p:val>
                                            <p:strVal val="1+ppt_h/2"/>
                                          </p:val>
                                        </p:tav>
                                      </p:tavLst>
                                    </p:anim>
                                    <p:set>
                                      <p:cBhvr>
                                        <p:cTn id="283" dur="1" fill="hold">
                                          <p:stCondLst>
                                            <p:cond delay="4999"/>
                                          </p:stCondLst>
                                        </p:cTn>
                                        <p:tgtEl>
                                          <p:spTgt spid="34"/>
                                        </p:tgtEl>
                                        <p:attrNameLst>
                                          <p:attrName>style.visibility</p:attrName>
                                        </p:attrNameLst>
                                      </p:cBhvr>
                                      <p:to>
                                        <p:strVal val="hidden"/>
                                      </p:to>
                                    </p:set>
                                  </p:childTnLst>
                                </p:cTn>
                              </p:par>
                              <p:par>
                                <p:cTn id="284" presetID="2" presetClass="exit" presetSubtype="6" fill="hold" nodeType="withEffect">
                                  <p:stCondLst>
                                    <p:cond delay="0"/>
                                  </p:stCondLst>
                                  <p:childTnLst>
                                    <p:anim calcmode="lin" valueType="num">
                                      <p:cBhvr additive="base">
                                        <p:cTn id="285" dur="5000"/>
                                        <p:tgtEl>
                                          <p:spTgt spid="37"/>
                                        </p:tgtEl>
                                        <p:attrNameLst>
                                          <p:attrName>ppt_x</p:attrName>
                                        </p:attrNameLst>
                                      </p:cBhvr>
                                      <p:tavLst>
                                        <p:tav tm="0">
                                          <p:val>
                                            <p:strVal val="ppt_x"/>
                                          </p:val>
                                        </p:tav>
                                        <p:tav tm="100000">
                                          <p:val>
                                            <p:strVal val="1+ppt_w/2"/>
                                          </p:val>
                                        </p:tav>
                                      </p:tavLst>
                                    </p:anim>
                                    <p:anim calcmode="lin" valueType="num">
                                      <p:cBhvr additive="base">
                                        <p:cTn id="286" dur="5000"/>
                                        <p:tgtEl>
                                          <p:spTgt spid="37"/>
                                        </p:tgtEl>
                                        <p:attrNameLst>
                                          <p:attrName>ppt_y</p:attrName>
                                        </p:attrNameLst>
                                      </p:cBhvr>
                                      <p:tavLst>
                                        <p:tav tm="0">
                                          <p:val>
                                            <p:strVal val="ppt_y"/>
                                          </p:val>
                                        </p:tav>
                                        <p:tav tm="100000">
                                          <p:val>
                                            <p:strVal val="1+ppt_h/2"/>
                                          </p:val>
                                        </p:tav>
                                      </p:tavLst>
                                    </p:anim>
                                    <p:set>
                                      <p:cBhvr>
                                        <p:cTn id="287" dur="1" fill="hold">
                                          <p:stCondLst>
                                            <p:cond delay="4999"/>
                                          </p:stCondLst>
                                        </p:cTn>
                                        <p:tgtEl>
                                          <p:spTgt spid="37"/>
                                        </p:tgtEl>
                                        <p:attrNameLst>
                                          <p:attrName>style.visibility</p:attrName>
                                        </p:attrNameLst>
                                      </p:cBhvr>
                                      <p:to>
                                        <p:strVal val="hidden"/>
                                      </p:to>
                                    </p:set>
                                  </p:childTnLst>
                                </p:cTn>
                              </p:par>
                              <p:par>
                                <p:cTn id="288" presetID="2" presetClass="exit" presetSubtype="6" fill="hold" nodeType="withEffect">
                                  <p:stCondLst>
                                    <p:cond delay="0"/>
                                  </p:stCondLst>
                                  <p:childTnLst>
                                    <p:anim calcmode="lin" valueType="num">
                                      <p:cBhvr additive="base">
                                        <p:cTn id="289" dur="5000"/>
                                        <p:tgtEl>
                                          <p:spTgt spid="38"/>
                                        </p:tgtEl>
                                        <p:attrNameLst>
                                          <p:attrName>ppt_x</p:attrName>
                                        </p:attrNameLst>
                                      </p:cBhvr>
                                      <p:tavLst>
                                        <p:tav tm="0">
                                          <p:val>
                                            <p:strVal val="ppt_x"/>
                                          </p:val>
                                        </p:tav>
                                        <p:tav tm="100000">
                                          <p:val>
                                            <p:strVal val="1+ppt_w/2"/>
                                          </p:val>
                                        </p:tav>
                                      </p:tavLst>
                                    </p:anim>
                                    <p:anim calcmode="lin" valueType="num">
                                      <p:cBhvr additive="base">
                                        <p:cTn id="290" dur="5000"/>
                                        <p:tgtEl>
                                          <p:spTgt spid="38"/>
                                        </p:tgtEl>
                                        <p:attrNameLst>
                                          <p:attrName>ppt_y</p:attrName>
                                        </p:attrNameLst>
                                      </p:cBhvr>
                                      <p:tavLst>
                                        <p:tav tm="0">
                                          <p:val>
                                            <p:strVal val="ppt_y"/>
                                          </p:val>
                                        </p:tav>
                                        <p:tav tm="100000">
                                          <p:val>
                                            <p:strVal val="1+ppt_h/2"/>
                                          </p:val>
                                        </p:tav>
                                      </p:tavLst>
                                    </p:anim>
                                    <p:set>
                                      <p:cBhvr>
                                        <p:cTn id="291" dur="1" fill="hold">
                                          <p:stCondLst>
                                            <p:cond delay="4999"/>
                                          </p:stCondLst>
                                        </p:cTn>
                                        <p:tgtEl>
                                          <p:spTgt spid="38"/>
                                        </p:tgtEl>
                                        <p:attrNameLst>
                                          <p:attrName>style.visibility</p:attrName>
                                        </p:attrNameLst>
                                      </p:cBhvr>
                                      <p:to>
                                        <p:strVal val="hidden"/>
                                      </p:to>
                                    </p:set>
                                  </p:childTnLst>
                                </p:cTn>
                              </p:par>
                              <p:par>
                                <p:cTn id="292" presetID="2" presetClass="exit" presetSubtype="6" fill="hold" nodeType="withEffect">
                                  <p:stCondLst>
                                    <p:cond delay="0"/>
                                  </p:stCondLst>
                                  <p:childTnLst>
                                    <p:anim calcmode="lin" valueType="num">
                                      <p:cBhvr additive="base">
                                        <p:cTn id="293" dur="5000"/>
                                        <p:tgtEl>
                                          <p:spTgt spid="39"/>
                                        </p:tgtEl>
                                        <p:attrNameLst>
                                          <p:attrName>ppt_x</p:attrName>
                                        </p:attrNameLst>
                                      </p:cBhvr>
                                      <p:tavLst>
                                        <p:tav tm="0">
                                          <p:val>
                                            <p:strVal val="ppt_x"/>
                                          </p:val>
                                        </p:tav>
                                        <p:tav tm="100000">
                                          <p:val>
                                            <p:strVal val="1+ppt_w/2"/>
                                          </p:val>
                                        </p:tav>
                                      </p:tavLst>
                                    </p:anim>
                                    <p:anim calcmode="lin" valueType="num">
                                      <p:cBhvr additive="base">
                                        <p:cTn id="294" dur="5000"/>
                                        <p:tgtEl>
                                          <p:spTgt spid="39"/>
                                        </p:tgtEl>
                                        <p:attrNameLst>
                                          <p:attrName>ppt_y</p:attrName>
                                        </p:attrNameLst>
                                      </p:cBhvr>
                                      <p:tavLst>
                                        <p:tav tm="0">
                                          <p:val>
                                            <p:strVal val="ppt_y"/>
                                          </p:val>
                                        </p:tav>
                                        <p:tav tm="100000">
                                          <p:val>
                                            <p:strVal val="1+ppt_h/2"/>
                                          </p:val>
                                        </p:tav>
                                      </p:tavLst>
                                    </p:anim>
                                    <p:set>
                                      <p:cBhvr>
                                        <p:cTn id="295" dur="1" fill="hold">
                                          <p:stCondLst>
                                            <p:cond delay="4999"/>
                                          </p:stCondLst>
                                        </p:cTn>
                                        <p:tgtEl>
                                          <p:spTgt spid="39"/>
                                        </p:tgtEl>
                                        <p:attrNameLst>
                                          <p:attrName>style.visibility</p:attrName>
                                        </p:attrNameLst>
                                      </p:cBhvr>
                                      <p:to>
                                        <p:strVal val="hidden"/>
                                      </p:to>
                                    </p:set>
                                  </p:childTnLst>
                                </p:cTn>
                              </p:par>
                              <p:par>
                                <p:cTn id="296" presetID="2" presetClass="exit" presetSubtype="12" fill="hold" nodeType="withEffect">
                                  <p:stCondLst>
                                    <p:cond delay="0"/>
                                  </p:stCondLst>
                                  <p:childTnLst>
                                    <p:anim calcmode="lin" valueType="num">
                                      <p:cBhvr additive="base">
                                        <p:cTn id="297" dur="5000"/>
                                        <p:tgtEl>
                                          <p:spTgt spid="7"/>
                                        </p:tgtEl>
                                        <p:attrNameLst>
                                          <p:attrName>ppt_x</p:attrName>
                                        </p:attrNameLst>
                                      </p:cBhvr>
                                      <p:tavLst>
                                        <p:tav tm="0">
                                          <p:val>
                                            <p:strVal val="ppt_x"/>
                                          </p:val>
                                        </p:tav>
                                        <p:tav tm="100000">
                                          <p:val>
                                            <p:strVal val="0-ppt_w/2"/>
                                          </p:val>
                                        </p:tav>
                                      </p:tavLst>
                                    </p:anim>
                                    <p:anim calcmode="lin" valueType="num">
                                      <p:cBhvr additive="base">
                                        <p:cTn id="298" dur="5000"/>
                                        <p:tgtEl>
                                          <p:spTgt spid="7"/>
                                        </p:tgtEl>
                                        <p:attrNameLst>
                                          <p:attrName>ppt_y</p:attrName>
                                        </p:attrNameLst>
                                      </p:cBhvr>
                                      <p:tavLst>
                                        <p:tav tm="0">
                                          <p:val>
                                            <p:strVal val="ppt_y"/>
                                          </p:val>
                                        </p:tav>
                                        <p:tav tm="100000">
                                          <p:val>
                                            <p:strVal val="1+ppt_h/2"/>
                                          </p:val>
                                        </p:tav>
                                      </p:tavLst>
                                    </p:anim>
                                    <p:set>
                                      <p:cBhvr>
                                        <p:cTn id="299" dur="1" fill="hold">
                                          <p:stCondLst>
                                            <p:cond delay="4999"/>
                                          </p:stCondLst>
                                        </p:cTn>
                                        <p:tgtEl>
                                          <p:spTgt spid="7"/>
                                        </p:tgtEl>
                                        <p:attrNameLst>
                                          <p:attrName>style.visibility</p:attrName>
                                        </p:attrNameLst>
                                      </p:cBhvr>
                                      <p:to>
                                        <p:strVal val="hidden"/>
                                      </p:to>
                                    </p:set>
                                  </p:childTnLst>
                                </p:cTn>
                              </p:par>
                              <p:par>
                                <p:cTn id="300" presetID="2" presetClass="exit" presetSubtype="12" fill="hold" nodeType="withEffect">
                                  <p:stCondLst>
                                    <p:cond delay="0"/>
                                  </p:stCondLst>
                                  <p:childTnLst>
                                    <p:anim calcmode="lin" valueType="num">
                                      <p:cBhvr additive="base">
                                        <p:cTn id="301" dur="5000"/>
                                        <p:tgtEl>
                                          <p:spTgt spid="9"/>
                                        </p:tgtEl>
                                        <p:attrNameLst>
                                          <p:attrName>ppt_x</p:attrName>
                                        </p:attrNameLst>
                                      </p:cBhvr>
                                      <p:tavLst>
                                        <p:tav tm="0">
                                          <p:val>
                                            <p:strVal val="ppt_x"/>
                                          </p:val>
                                        </p:tav>
                                        <p:tav tm="100000">
                                          <p:val>
                                            <p:strVal val="0-ppt_w/2"/>
                                          </p:val>
                                        </p:tav>
                                      </p:tavLst>
                                    </p:anim>
                                    <p:anim calcmode="lin" valueType="num">
                                      <p:cBhvr additive="base">
                                        <p:cTn id="302" dur="5000"/>
                                        <p:tgtEl>
                                          <p:spTgt spid="9"/>
                                        </p:tgtEl>
                                        <p:attrNameLst>
                                          <p:attrName>ppt_y</p:attrName>
                                        </p:attrNameLst>
                                      </p:cBhvr>
                                      <p:tavLst>
                                        <p:tav tm="0">
                                          <p:val>
                                            <p:strVal val="ppt_y"/>
                                          </p:val>
                                        </p:tav>
                                        <p:tav tm="100000">
                                          <p:val>
                                            <p:strVal val="1+ppt_h/2"/>
                                          </p:val>
                                        </p:tav>
                                      </p:tavLst>
                                    </p:anim>
                                    <p:set>
                                      <p:cBhvr>
                                        <p:cTn id="303" dur="1" fill="hold">
                                          <p:stCondLst>
                                            <p:cond delay="4999"/>
                                          </p:stCondLst>
                                        </p:cTn>
                                        <p:tgtEl>
                                          <p:spTgt spid="9"/>
                                        </p:tgtEl>
                                        <p:attrNameLst>
                                          <p:attrName>style.visibility</p:attrName>
                                        </p:attrNameLst>
                                      </p:cBhvr>
                                      <p:to>
                                        <p:strVal val="hidden"/>
                                      </p:to>
                                    </p:set>
                                  </p:childTnLst>
                                </p:cTn>
                              </p:par>
                              <p:par>
                                <p:cTn id="304" presetID="2" presetClass="exit" presetSubtype="12" fill="hold" nodeType="withEffect">
                                  <p:stCondLst>
                                    <p:cond delay="0"/>
                                  </p:stCondLst>
                                  <p:childTnLst>
                                    <p:anim calcmode="lin" valueType="num">
                                      <p:cBhvr additive="base">
                                        <p:cTn id="305" dur="5000"/>
                                        <p:tgtEl>
                                          <p:spTgt spid="12"/>
                                        </p:tgtEl>
                                        <p:attrNameLst>
                                          <p:attrName>ppt_x</p:attrName>
                                        </p:attrNameLst>
                                      </p:cBhvr>
                                      <p:tavLst>
                                        <p:tav tm="0">
                                          <p:val>
                                            <p:strVal val="ppt_x"/>
                                          </p:val>
                                        </p:tav>
                                        <p:tav tm="100000">
                                          <p:val>
                                            <p:strVal val="0-ppt_w/2"/>
                                          </p:val>
                                        </p:tav>
                                      </p:tavLst>
                                    </p:anim>
                                    <p:anim calcmode="lin" valueType="num">
                                      <p:cBhvr additive="base">
                                        <p:cTn id="306" dur="5000"/>
                                        <p:tgtEl>
                                          <p:spTgt spid="12"/>
                                        </p:tgtEl>
                                        <p:attrNameLst>
                                          <p:attrName>ppt_y</p:attrName>
                                        </p:attrNameLst>
                                      </p:cBhvr>
                                      <p:tavLst>
                                        <p:tav tm="0">
                                          <p:val>
                                            <p:strVal val="ppt_y"/>
                                          </p:val>
                                        </p:tav>
                                        <p:tav tm="100000">
                                          <p:val>
                                            <p:strVal val="1+ppt_h/2"/>
                                          </p:val>
                                        </p:tav>
                                      </p:tavLst>
                                    </p:anim>
                                    <p:set>
                                      <p:cBhvr>
                                        <p:cTn id="307" dur="1" fill="hold">
                                          <p:stCondLst>
                                            <p:cond delay="4999"/>
                                          </p:stCondLst>
                                        </p:cTn>
                                        <p:tgtEl>
                                          <p:spTgt spid="12"/>
                                        </p:tgtEl>
                                        <p:attrNameLst>
                                          <p:attrName>style.visibility</p:attrName>
                                        </p:attrNameLst>
                                      </p:cBhvr>
                                      <p:to>
                                        <p:strVal val="hidden"/>
                                      </p:to>
                                    </p:set>
                                  </p:childTnLst>
                                </p:cTn>
                              </p:par>
                              <p:par>
                                <p:cTn id="308" presetID="2" presetClass="exit" presetSubtype="12" fill="hold" nodeType="withEffect">
                                  <p:stCondLst>
                                    <p:cond delay="0"/>
                                  </p:stCondLst>
                                  <p:childTnLst>
                                    <p:anim calcmode="lin" valueType="num">
                                      <p:cBhvr additive="base">
                                        <p:cTn id="309" dur="5000"/>
                                        <p:tgtEl>
                                          <p:spTgt spid="13"/>
                                        </p:tgtEl>
                                        <p:attrNameLst>
                                          <p:attrName>ppt_x</p:attrName>
                                        </p:attrNameLst>
                                      </p:cBhvr>
                                      <p:tavLst>
                                        <p:tav tm="0">
                                          <p:val>
                                            <p:strVal val="ppt_x"/>
                                          </p:val>
                                        </p:tav>
                                        <p:tav tm="100000">
                                          <p:val>
                                            <p:strVal val="0-ppt_w/2"/>
                                          </p:val>
                                        </p:tav>
                                      </p:tavLst>
                                    </p:anim>
                                    <p:anim calcmode="lin" valueType="num">
                                      <p:cBhvr additive="base">
                                        <p:cTn id="310" dur="5000"/>
                                        <p:tgtEl>
                                          <p:spTgt spid="13"/>
                                        </p:tgtEl>
                                        <p:attrNameLst>
                                          <p:attrName>ppt_y</p:attrName>
                                        </p:attrNameLst>
                                      </p:cBhvr>
                                      <p:tavLst>
                                        <p:tav tm="0">
                                          <p:val>
                                            <p:strVal val="ppt_y"/>
                                          </p:val>
                                        </p:tav>
                                        <p:tav tm="100000">
                                          <p:val>
                                            <p:strVal val="1+ppt_h/2"/>
                                          </p:val>
                                        </p:tav>
                                      </p:tavLst>
                                    </p:anim>
                                    <p:set>
                                      <p:cBhvr>
                                        <p:cTn id="311" dur="1" fill="hold">
                                          <p:stCondLst>
                                            <p:cond delay="4999"/>
                                          </p:stCondLst>
                                        </p:cTn>
                                        <p:tgtEl>
                                          <p:spTgt spid="13"/>
                                        </p:tgtEl>
                                        <p:attrNameLst>
                                          <p:attrName>style.visibility</p:attrName>
                                        </p:attrNameLst>
                                      </p:cBhvr>
                                      <p:to>
                                        <p:strVal val="hidden"/>
                                      </p:to>
                                    </p:set>
                                  </p:childTnLst>
                                </p:cTn>
                              </p:par>
                              <p:par>
                                <p:cTn id="312" presetID="2" presetClass="exit" presetSubtype="12" fill="hold" nodeType="withEffect">
                                  <p:stCondLst>
                                    <p:cond delay="0"/>
                                  </p:stCondLst>
                                  <p:childTnLst>
                                    <p:anim calcmode="lin" valueType="num">
                                      <p:cBhvr additive="base">
                                        <p:cTn id="313" dur="5000"/>
                                        <p:tgtEl>
                                          <p:spTgt spid="15"/>
                                        </p:tgtEl>
                                        <p:attrNameLst>
                                          <p:attrName>ppt_x</p:attrName>
                                        </p:attrNameLst>
                                      </p:cBhvr>
                                      <p:tavLst>
                                        <p:tav tm="0">
                                          <p:val>
                                            <p:strVal val="ppt_x"/>
                                          </p:val>
                                        </p:tav>
                                        <p:tav tm="100000">
                                          <p:val>
                                            <p:strVal val="0-ppt_w/2"/>
                                          </p:val>
                                        </p:tav>
                                      </p:tavLst>
                                    </p:anim>
                                    <p:anim calcmode="lin" valueType="num">
                                      <p:cBhvr additive="base">
                                        <p:cTn id="314" dur="5000"/>
                                        <p:tgtEl>
                                          <p:spTgt spid="15"/>
                                        </p:tgtEl>
                                        <p:attrNameLst>
                                          <p:attrName>ppt_y</p:attrName>
                                        </p:attrNameLst>
                                      </p:cBhvr>
                                      <p:tavLst>
                                        <p:tav tm="0">
                                          <p:val>
                                            <p:strVal val="ppt_y"/>
                                          </p:val>
                                        </p:tav>
                                        <p:tav tm="100000">
                                          <p:val>
                                            <p:strVal val="1+ppt_h/2"/>
                                          </p:val>
                                        </p:tav>
                                      </p:tavLst>
                                    </p:anim>
                                    <p:set>
                                      <p:cBhvr>
                                        <p:cTn id="315" dur="1" fill="hold">
                                          <p:stCondLst>
                                            <p:cond delay="4999"/>
                                          </p:stCondLst>
                                        </p:cTn>
                                        <p:tgtEl>
                                          <p:spTgt spid="15"/>
                                        </p:tgtEl>
                                        <p:attrNameLst>
                                          <p:attrName>style.visibility</p:attrName>
                                        </p:attrNameLst>
                                      </p:cBhvr>
                                      <p:to>
                                        <p:strVal val="hidden"/>
                                      </p:to>
                                    </p:set>
                                  </p:childTnLst>
                                </p:cTn>
                              </p:par>
                              <p:par>
                                <p:cTn id="316" presetID="2" presetClass="exit" presetSubtype="12" fill="hold" nodeType="withEffect">
                                  <p:stCondLst>
                                    <p:cond delay="0"/>
                                  </p:stCondLst>
                                  <p:childTnLst>
                                    <p:anim calcmode="lin" valueType="num">
                                      <p:cBhvr additive="base">
                                        <p:cTn id="317" dur="5000"/>
                                        <p:tgtEl>
                                          <p:spTgt spid="17"/>
                                        </p:tgtEl>
                                        <p:attrNameLst>
                                          <p:attrName>ppt_x</p:attrName>
                                        </p:attrNameLst>
                                      </p:cBhvr>
                                      <p:tavLst>
                                        <p:tav tm="0">
                                          <p:val>
                                            <p:strVal val="ppt_x"/>
                                          </p:val>
                                        </p:tav>
                                        <p:tav tm="100000">
                                          <p:val>
                                            <p:strVal val="0-ppt_w/2"/>
                                          </p:val>
                                        </p:tav>
                                      </p:tavLst>
                                    </p:anim>
                                    <p:anim calcmode="lin" valueType="num">
                                      <p:cBhvr additive="base">
                                        <p:cTn id="318" dur="5000"/>
                                        <p:tgtEl>
                                          <p:spTgt spid="17"/>
                                        </p:tgtEl>
                                        <p:attrNameLst>
                                          <p:attrName>ppt_y</p:attrName>
                                        </p:attrNameLst>
                                      </p:cBhvr>
                                      <p:tavLst>
                                        <p:tav tm="0">
                                          <p:val>
                                            <p:strVal val="ppt_y"/>
                                          </p:val>
                                        </p:tav>
                                        <p:tav tm="100000">
                                          <p:val>
                                            <p:strVal val="1+ppt_h/2"/>
                                          </p:val>
                                        </p:tav>
                                      </p:tavLst>
                                    </p:anim>
                                    <p:set>
                                      <p:cBhvr>
                                        <p:cTn id="319" dur="1" fill="hold">
                                          <p:stCondLst>
                                            <p:cond delay="4999"/>
                                          </p:stCondLst>
                                        </p:cTn>
                                        <p:tgtEl>
                                          <p:spTgt spid="17"/>
                                        </p:tgtEl>
                                        <p:attrNameLst>
                                          <p:attrName>style.visibility</p:attrName>
                                        </p:attrNameLst>
                                      </p:cBhvr>
                                      <p:to>
                                        <p:strVal val="hidden"/>
                                      </p:to>
                                    </p:set>
                                  </p:childTnLst>
                                </p:cTn>
                              </p:par>
                              <p:par>
                                <p:cTn id="320" presetID="2" presetClass="exit" presetSubtype="12" fill="hold" nodeType="withEffect">
                                  <p:stCondLst>
                                    <p:cond delay="0"/>
                                  </p:stCondLst>
                                  <p:childTnLst>
                                    <p:anim calcmode="lin" valueType="num">
                                      <p:cBhvr additive="base">
                                        <p:cTn id="321" dur="5000"/>
                                        <p:tgtEl>
                                          <p:spTgt spid="20"/>
                                        </p:tgtEl>
                                        <p:attrNameLst>
                                          <p:attrName>ppt_x</p:attrName>
                                        </p:attrNameLst>
                                      </p:cBhvr>
                                      <p:tavLst>
                                        <p:tav tm="0">
                                          <p:val>
                                            <p:strVal val="ppt_x"/>
                                          </p:val>
                                        </p:tav>
                                        <p:tav tm="100000">
                                          <p:val>
                                            <p:strVal val="0-ppt_w/2"/>
                                          </p:val>
                                        </p:tav>
                                      </p:tavLst>
                                    </p:anim>
                                    <p:anim calcmode="lin" valueType="num">
                                      <p:cBhvr additive="base">
                                        <p:cTn id="322" dur="5000"/>
                                        <p:tgtEl>
                                          <p:spTgt spid="20"/>
                                        </p:tgtEl>
                                        <p:attrNameLst>
                                          <p:attrName>ppt_y</p:attrName>
                                        </p:attrNameLst>
                                      </p:cBhvr>
                                      <p:tavLst>
                                        <p:tav tm="0">
                                          <p:val>
                                            <p:strVal val="ppt_y"/>
                                          </p:val>
                                        </p:tav>
                                        <p:tav tm="100000">
                                          <p:val>
                                            <p:strVal val="1+ppt_h/2"/>
                                          </p:val>
                                        </p:tav>
                                      </p:tavLst>
                                    </p:anim>
                                    <p:set>
                                      <p:cBhvr>
                                        <p:cTn id="323" dur="1" fill="hold">
                                          <p:stCondLst>
                                            <p:cond delay="4999"/>
                                          </p:stCondLst>
                                        </p:cTn>
                                        <p:tgtEl>
                                          <p:spTgt spid="20"/>
                                        </p:tgtEl>
                                        <p:attrNameLst>
                                          <p:attrName>style.visibility</p:attrName>
                                        </p:attrNameLst>
                                      </p:cBhvr>
                                      <p:to>
                                        <p:strVal val="hidden"/>
                                      </p:to>
                                    </p:set>
                                  </p:childTnLst>
                                </p:cTn>
                              </p:par>
                              <p:par>
                                <p:cTn id="324" presetID="2" presetClass="exit" presetSubtype="12" fill="hold" nodeType="withEffect">
                                  <p:stCondLst>
                                    <p:cond delay="0"/>
                                  </p:stCondLst>
                                  <p:childTnLst>
                                    <p:anim calcmode="lin" valueType="num">
                                      <p:cBhvr additive="base">
                                        <p:cTn id="325" dur="5000"/>
                                        <p:tgtEl>
                                          <p:spTgt spid="21"/>
                                        </p:tgtEl>
                                        <p:attrNameLst>
                                          <p:attrName>ppt_x</p:attrName>
                                        </p:attrNameLst>
                                      </p:cBhvr>
                                      <p:tavLst>
                                        <p:tav tm="0">
                                          <p:val>
                                            <p:strVal val="ppt_x"/>
                                          </p:val>
                                        </p:tav>
                                        <p:tav tm="100000">
                                          <p:val>
                                            <p:strVal val="0-ppt_w/2"/>
                                          </p:val>
                                        </p:tav>
                                      </p:tavLst>
                                    </p:anim>
                                    <p:anim calcmode="lin" valueType="num">
                                      <p:cBhvr additive="base">
                                        <p:cTn id="326" dur="5000"/>
                                        <p:tgtEl>
                                          <p:spTgt spid="21"/>
                                        </p:tgtEl>
                                        <p:attrNameLst>
                                          <p:attrName>ppt_y</p:attrName>
                                        </p:attrNameLst>
                                      </p:cBhvr>
                                      <p:tavLst>
                                        <p:tav tm="0">
                                          <p:val>
                                            <p:strVal val="ppt_y"/>
                                          </p:val>
                                        </p:tav>
                                        <p:tav tm="100000">
                                          <p:val>
                                            <p:strVal val="1+ppt_h/2"/>
                                          </p:val>
                                        </p:tav>
                                      </p:tavLst>
                                    </p:anim>
                                    <p:set>
                                      <p:cBhvr>
                                        <p:cTn id="327" dur="1" fill="hold">
                                          <p:stCondLst>
                                            <p:cond delay="4999"/>
                                          </p:stCondLst>
                                        </p:cTn>
                                        <p:tgtEl>
                                          <p:spTgt spid="21"/>
                                        </p:tgtEl>
                                        <p:attrNameLst>
                                          <p:attrName>style.visibility</p:attrName>
                                        </p:attrNameLst>
                                      </p:cBhvr>
                                      <p:to>
                                        <p:strVal val="hidden"/>
                                      </p:to>
                                    </p:set>
                                  </p:childTnLst>
                                </p:cTn>
                              </p:par>
                              <p:par>
                                <p:cTn id="328" presetID="2" presetClass="exit" presetSubtype="12" fill="hold" nodeType="withEffect">
                                  <p:stCondLst>
                                    <p:cond delay="0"/>
                                  </p:stCondLst>
                                  <p:childTnLst>
                                    <p:anim calcmode="lin" valueType="num">
                                      <p:cBhvr additive="base">
                                        <p:cTn id="329" dur="5000"/>
                                        <p:tgtEl>
                                          <p:spTgt spid="23"/>
                                        </p:tgtEl>
                                        <p:attrNameLst>
                                          <p:attrName>ppt_x</p:attrName>
                                        </p:attrNameLst>
                                      </p:cBhvr>
                                      <p:tavLst>
                                        <p:tav tm="0">
                                          <p:val>
                                            <p:strVal val="ppt_x"/>
                                          </p:val>
                                        </p:tav>
                                        <p:tav tm="100000">
                                          <p:val>
                                            <p:strVal val="0-ppt_w/2"/>
                                          </p:val>
                                        </p:tav>
                                      </p:tavLst>
                                    </p:anim>
                                    <p:anim calcmode="lin" valueType="num">
                                      <p:cBhvr additive="base">
                                        <p:cTn id="330" dur="5000"/>
                                        <p:tgtEl>
                                          <p:spTgt spid="23"/>
                                        </p:tgtEl>
                                        <p:attrNameLst>
                                          <p:attrName>ppt_y</p:attrName>
                                        </p:attrNameLst>
                                      </p:cBhvr>
                                      <p:tavLst>
                                        <p:tav tm="0">
                                          <p:val>
                                            <p:strVal val="ppt_y"/>
                                          </p:val>
                                        </p:tav>
                                        <p:tav tm="100000">
                                          <p:val>
                                            <p:strVal val="1+ppt_h/2"/>
                                          </p:val>
                                        </p:tav>
                                      </p:tavLst>
                                    </p:anim>
                                    <p:set>
                                      <p:cBhvr>
                                        <p:cTn id="331" dur="1" fill="hold">
                                          <p:stCondLst>
                                            <p:cond delay="4999"/>
                                          </p:stCondLst>
                                        </p:cTn>
                                        <p:tgtEl>
                                          <p:spTgt spid="23"/>
                                        </p:tgtEl>
                                        <p:attrNameLst>
                                          <p:attrName>style.visibility</p:attrName>
                                        </p:attrNameLst>
                                      </p:cBhvr>
                                      <p:to>
                                        <p:strVal val="hidden"/>
                                      </p:to>
                                    </p:set>
                                  </p:childTnLst>
                                </p:cTn>
                              </p:par>
                              <p:par>
                                <p:cTn id="332" presetID="2" presetClass="exit" presetSubtype="12" fill="hold" nodeType="withEffect">
                                  <p:stCondLst>
                                    <p:cond delay="0"/>
                                  </p:stCondLst>
                                  <p:childTnLst>
                                    <p:anim calcmode="lin" valueType="num">
                                      <p:cBhvr additive="base">
                                        <p:cTn id="333" dur="5000"/>
                                        <p:tgtEl>
                                          <p:spTgt spid="25"/>
                                        </p:tgtEl>
                                        <p:attrNameLst>
                                          <p:attrName>ppt_x</p:attrName>
                                        </p:attrNameLst>
                                      </p:cBhvr>
                                      <p:tavLst>
                                        <p:tav tm="0">
                                          <p:val>
                                            <p:strVal val="ppt_x"/>
                                          </p:val>
                                        </p:tav>
                                        <p:tav tm="100000">
                                          <p:val>
                                            <p:strVal val="0-ppt_w/2"/>
                                          </p:val>
                                        </p:tav>
                                      </p:tavLst>
                                    </p:anim>
                                    <p:anim calcmode="lin" valueType="num">
                                      <p:cBhvr additive="base">
                                        <p:cTn id="334" dur="5000"/>
                                        <p:tgtEl>
                                          <p:spTgt spid="25"/>
                                        </p:tgtEl>
                                        <p:attrNameLst>
                                          <p:attrName>ppt_y</p:attrName>
                                        </p:attrNameLst>
                                      </p:cBhvr>
                                      <p:tavLst>
                                        <p:tav tm="0">
                                          <p:val>
                                            <p:strVal val="ppt_y"/>
                                          </p:val>
                                        </p:tav>
                                        <p:tav tm="100000">
                                          <p:val>
                                            <p:strVal val="1+ppt_h/2"/>
                                          </p:val>
                                        </p:tav>
                                      </p:tavLst>
                                    </p:anim>
                                    <p:set>
                                      <p:cBhvr>
                                        <p:cTn id="335" dur="1" fill="hold">
                                          <p:stCondLst>
                                            <p:cond delay="4999"/>
                                          </p:stCondLst>
                                        </p:cTn>
                                        <p:tgtEl>
                                          <p:spTgt spid="25"/>
                                        </p:tgtEl>
                                        <p:attrNameLst>
                                          <p:attrName>style.visibility</p:attrName>
                                        </p:attrNameLst>
                                      </p:cBhvr>
                                      <p:to>
                                        <p:strVal val="hidden"/>
                                      </p:to>
                                    </p:set>
                                  </p:childTnLst>
                                </p:cTn>
                              </p:par>
                              <p:par>
                                <p:cTn id="336" presetID="2" presetClass="exit" presetSubtype="12" fill="hold" nodeType="withEffect">
                                  <p:stCondLst>
                                    <p:cond delay="0"/>
                                  </p:stCondLst>
                                  <p:childTnLst>
                                    <p:anim calcmode="lin" valueType="num">
                                      <p:cBhvr additive="base">
                                        <p:cTn id="337" dur="5000"/>
                                        <p:tgtEl>
                                          <p:spTgt spid="28"/>
                                        </p:tgtEl>
                                        <p:attrNameLst>
                                          <p:attrName>ppt_x</p:attrName>
                                        </p:attrNameLst>
                                      </p:cBhvr>
                                      <p:tavLst>
                                        <p:tav tm="0">
                                          <p:val>
                                            <p:strVal val="ppt_x"/>
                                          </p:val>
                                        </p:tav>
                                        <p:tav tm="100000">
                                          <p:val>
                                            <p:strVal val="0-ppt_w/2"/>
                                          </p:val>
                                        </p:tav>
                                      </p:tavLst>
                                    </p:anim>
                                    <p:anim calcmode="lin" valueType="num">
                                      <p:cBhvr additive="base">
                                        <p:cTn id="338" dur="5000"/>
                                        <p:tgtEl>
                                          <p:spTgt spid="28"/>
                                        </p:tgtEl>
                                        <p:attrNameLst>
                                          <p:attrName>ppt_y</p:attrName>
                                        </p:attrNameLst>
                                      </p:cBhvr>
                                      <p:tavLst>
                                        <p:tav tm="0">
                                          <p:val>
                                            <p:strVal val="ppt_y"/>
                                          </p:val>
                                        </p:tav>
                                        <p:tav tm="100000">
                                          <p:val>
                                            <p:strVal val="1+ppt_h/2"/>
                                          </p:val>
                                        </p:tav>
                                      </p:tavLst>
                                    </p:anim>
                                    <p:set>
                                      <p:cBhvr>
                                        <p:cTn id="339" dur="1" fill="hold">
                                          <p:stCondLst>
                                            <p:cond delay="4999"/>
                                          </p:stCondLst>
                                        </p:cTn>
                                        <p:tgtEl>
                                          <p:spTgt spid="28"/>
                                        </p:tgtEl>
                                        <p:attrNameLst>
                                          <p:attrName>style.visibility</p:attrName>
                                        </p:attrNameLst>
                                      </p:cBhvr>
                                      <p:to>
                                        <p:strVal val="hidden"/>
                                      </p:to>
                                    </p:set>
                                  </p:childTnLst>
                                </p:cTn>
                              </p:par>
                              <p:par>
                                <p:cTn id="340" presetID="2" presetClass="exit" presetSubtype="12" fill="hold" nodeType="withEffect">
                                  <p:stCondLst>
                                    <p:cond delay="0"/>
                                  </p:stCondLst>
                                  <p:childTnLst>
                                    <p:anim calcmode="lin" valueType="num">
                                      <p:cBhvr additive="base">
                                        <p:cTn id="341" dur="5000"/>
                                        <p:tgtEl>
                                          <p:spTgt spid="29"/>
                                        </p:tgtEl>
                                        <p:attrNameLst>
                                          <p:attrName>ppt_x</p:attrName>
                                        </p:attrNameLst>
                                      </p:cBhvr>
                                      <p:tavLst>
                                        <p:tav tm="0">
                                          <p:val>
                                            <p:strVal val="ppt_x"/>
                                          </p:val>
                                        </p:tav>
                                        <p:tav tm="100000">
                                          <p:val>
                                            <p:strVal val="0-ppt_w/2"/>
                                          </p:val>
                                        </p:tav>
                                      </p:tavLst>
                                    </p:anim>
                                    <p:anim calcmode="lin" valueType="num">
                                      <p:cBhvr additive="base">
                                        <p:cTn id="342" dur="5000"/>
                                        <p:tgtEl>
                                          <p:spTgt spid="29"/>
                                        </p:tgtEl>
                                        <p:attrNameLst>
                                          <p:attrName>ppt_y</p:attrName>
                                        </p:attrNameLst>
                                      </p:cBhvr>
                                      <p:tavLst>
                                        <p:tav tm="0">
                                          <p:val>
                                            <p:strVal val="ppt_y"/>
                                          </p:val>
                                        </p:tav>
                                        <p:tav tm="100000">
                                          <p:val>
                                            <p:strVal val="1+ppt_h/2"/>
                                          </p:val>
                                        </p:tav>
                                      </p:tavLst>
                                    </p:anim>
                                    <p:set>
                                      <p:cBhvr>
                                        <p:cTn id="343" dur="1" fill="hold">
                                          <p:stCondLst>
                                            <p:cond delay="4999"/>
                                          </p:stCondLst>
                                        </p:cTn>
                                        <p:tgtEl>
                                          <p:spTgt spid="29"/>
                                        </p:tgtEl>
                                        <p:attrNameLst>
                                          <p:attrName>style.visibility</p:attrName>
                                        </p:attrNameLst>
                                      </p:cBhvr>
                                      <p:to>
                                        <p:strVal val="hidden"/>
                                      </p:to>
                                    </p:set>
                                  </p:childTnLst>
                                </p:cTn>
                              </p:par>
                              <p:par>
                                <p:cTn id="344" presetID="2" presetClass="exit" presetSubtype="12" fill="hold" nodeType="withEffect">
                                  <p:stCondLst>
                                    <p:cond delay="0"/>
                                  </p:stCondLst>
                                  <p:childTnLst>
                                    <p:anim calcmode="lin" valueType="num">
                                      <p:cBhvr additive="base">
                                        <p:cTn id="345" dur="5000"/>
                                        <p:tgtEl>
                                          <p:spTgt spid="32"/>
                                        </p:tgtEl>
                                        <p:attrNameLst>
                                          <p:attrName>ppt_x</p:attrName>
                                        </p:attrNameLst>
                                      </p:cBhvr>
                                      <p:tavLst>
                                        <p:tav tm="0">
                                          <p:val>
                                            <p:strVal val="ppt_x"/>
                                          </p:val>
                                        </p:tav>
                                        <p:tav tm="100000">
                                          <p:val>
                                            <p:strVal val="0-ppt_w/2"/>
                                          </p:val>
                                        </p:tav>
                                      </p:tavLst>
                                    </p:anim>
                                    <p:anim calcmode="lin" valueType="num">
                                      <p:cBhvr additive="base">
                                        <p:cTn id="346" dur="5000"/>
                                        <p:tgtEl>
                                          <p:spTgt spid="32"/>
                                        </p:tgtEl>
                                        <p:attrNameLst>
                                          <p:attrName>ppt_y</p:attrName>
                                        </p:attrNameLst>
                                      </p:cBhvr>
                                      <p:tavLst>
                                        <p:tav tm="0">
                                          <p:val>
                                            <p:strVal val="ppt_y"/>
                                          </p:val>
                                        </p:tav>
                                        <p:tav tm="100000">
                                          <p:val>
                                            <p:strVal val="1+ppt_h/2"/>
                                          </p:val>
                                        </p:tav>
                                      </p:tavLst>
                                    </p:anim>
                                    <p:set>
                                      <p:cBhvr>
                                        <p:cTn id="347" dur="1" fill="hold">
                                          <p:stCondLst>
                                            <p:cond delay="4999"/>
                                          </p:stCondLst>
                                        </p:cTn>
                                        <p:tgtEl>
                                          <p:spTgt spid="32"/>
                                        </p:tgtEl>
                                        <p:attrNameLst>
                                          <p:attrName>style.visibility</p:attrName>
                                        </p:attrNameLst>
                                      </p:cBhvr>
                                      <p:to>
                                        <p:strVal val="hidden"/>
                                      </p:to>
                                    </p:set>
                                  </p:childTnLst>
                                </p:cTn>
                              </p:par>
                              <p:par>
                                <p:cTn id="348" presetID="2" presetClass="exit" presetSubtype="12" fill="hold" nodeType="withEffect">
                                  <p:stCondLst>
                                    <p:cond delay="0"/>
                                  </p:stCondLst>
                                  <p:childTnLst>
                                    <p:anim calcmode="lin" valueType="num">
                                      <p:cBhvr additive="base">
                                        <p:cTn id="349" dur="5000"/>
                                        <p:tgtEl>
                                          <p:spTgt spid="33"/>
                                        </p:tgtEl>
                                        <p:attrNameLst>
                                          <p:attrName>ppt_x</p:attrName>
                                        </p:attrNameLst>
                                      </p:cBhvr>
                                      <p:tavLst>
                                        <p:tav tm="0">
                                          <p:val>
                                            <p:strVal val="ppt_x"/>
                                          </p:val>
                                        </p:tav>
                                        <p:tav tm="100000">
                                          <p:val>
                                            <p:strVal val="0-ppt_w/2"/>
                                          </p:val>
                                        </p:tav>
                                      </p:tavLst>
                                    </p:anim>
                                    <p:anim calcmode="lin" valueType="num">
                                      <p:cBhvr additive="base">
                                        <p:cTn id="350" dur="5000"/>
                                        <p:tgtEl>
                                          <p:spTgt spid="33"/>
                                        </p:tgtEl>
                                        <p:attrNameLst>
                                          <p:attrName>ppt_y</p:attrName>
                                        </p:attrNameLst>
                                      </p:cBhvr>
                                      <p:tavLst>
                                        <p:tav tm="0">
                                          <p:val>
                                            <p:strVal val="ppt_y"/>
                                          </p:val>
                                        </p:tav>
                                        <p:tav tm="100000">
                                          <p:val>
                                            <p:strVal val="1+ppt_h/2"/>
                                          </p:val>
                                        </p:tav>
                                      </p:tavLst>
                                    </p:anim>
                                    <p:set>
                                      <p:cBhvr>
                                        <p:cTn id="351" dur="1" fill="hold">
                                          <p:stCondLst>
                                            <p:cond delay="4999"/>
                                          </p:stCondLst>
                                        </p:cTn>
                                        <p:tgtEl>
                                          <p:spTgt spid="33"/>
                                        </p:tgtEl>
                                        <p:attrNameLst>
                                          <p:attrName>style.visibility</p:attrName>
                                        </p:attrNameLst>
                                      </p:cBhvr>
                                      <p:to>
                                        <p:strVal val="hidden"/>
                                      </p:to>
                                    </p:set>
                                  </p:childTnLst>
                                </p:cTn>
                              </p:par>
                              <p:par>
                                <p:cTn id="352" presetID="2" presetClass="exit" presetSubtype="12" fill="hold" nodeType="withEffect">
                                  <p:stCondLst>
                                    <p:cond delay="0"/>
                                  </p:stCondLst>
                                  <p:childTnLst>
                                    <p:anim calcmode="lin" valueType="num">
                                      <p:cBhvr additive="base">
                                        <p:cTn id="353" dur="5000"/>
                                        <p:tgtEl>
                                          <p:spTgt spid="35"/>
                                        </p:tgtEl>
                                        <p:attrNameLst>
                                          <p:attrName>ppt_x</p:attrName>
                                        </p:attrNameLst>
                                      </p:cBhvr>
                                      <p:tavLst>
                                        <p:tav tm="0">
                                          <p:val>
                                            <p:strVal val="ppt_x"/>
                                          </p:val>
                                        </p:tav>
                                        <p:tav tm="100000">
                                          <p:val>
                                            <p:strVal val="0-ppt_w/2"/>
                                          </p:val>
                                        </p:tav>
                                      </p:tavLst>
                                    </p:anim>
                                    <p:anim calcmode="lin" valueType="num">
                                      <p:cBhvr additive="base">
                                        <p:cTn id="354" dur="5000"/>
                                        <p:tgtEl>
                                          <p:spTgt spid="35"/>
                                        </p:tgtEl>
                                        <p:attrNameLst>
                                          <p:attrName>ppt_y</p:attrName>
                                        </p:attrNameLst>
                                      </p:cBhvr>
                                      <p:tavLst>
                                        <p:tav tm="0">
                                          <p:val>
                                            <p:strVal val="ppt_y"/>
                                          </p:val>
                                        </p:tav>
                                        <p:tav tm="100000">
                                          <p:val>
                                            <p:strVal val="1+ppt_h/2"/>
                                          </p:val>
                                        </p:tav>
                                      </p:tavLst>
                                    </p:anim>
                                    <p:set>
                                      <p:cBhvr>
                                        <p:cTn id="355" dur="1" fill="hold">
                                          <p:stCondLst>
                                            <p:cond delay="4999"/>
                                          </p:stCondLst>
                                        </p:cTn>
                                        <p:tgtEl>
                                          <p:spTgt spid="35"/>
                                        </p:tgtEl>
                                        <p:attrNameLst>
                                          <p:attrName>style.visibility</p:attrName>
                                        </p:attrNameLst>
                                      </p:cBhvr>
                                      <p:to>
                                        <p:strVal val="hidden"/>
                                      </p:to>
                                    </p:set>
                                  </p:childTnLst>
                                </p:cTn>
                              </p:par>
                              <p:par>
                                <p:cTn id="356" presetID="2" presetClass="exit" presetSubtype="12" fill="hold" nodeType="withEffect">
                                  <p:stCondLst>
                                    <p:cond delay="0"/>
                                  </p:stCondLst>
                                  <p:childTnLst>
                                    <p:anim calcmode="lin" valueType="num">
                                      <p:cBhvr additive="base">
                                        <p:cTn id="357" dur="5000"/>
                                        <p:tgtEl>
                                          <p:spTgt spid="36"/>
                                        </p:tgtEl>
                                        <p:attrNameLst>
                                          <p:attrName>ppt_x</p:attrName>
                                        </p:attrNameLst>
                                      </p:cBhvr>
                                      <p:tavLst>
                                        <p:tav tm="0">
                                          <p:val>
                                            <p:strVal val="ppt_x"/>
                                          </p:val>
                                        </p:tav>
                                        <p:tav tm="100000">
                                          <p:val>
                                            <p:strVal val="0-ppt_w/2"/>
                                          </p:val>
                                        </p:tav>
                                      </p:tavLst>
                                    </p:anim>
                                    <p:anim calcmode="lin" valueType="num">
                                      <p:cBhvr additive="base">
                                        <p:cTn id="358" dur="5000"/>
                                        <p:tgtEl>
                                          <p:spTgt spid="36"/>
                                        </p:tgtEl>
                                        <p:attrNameLst>
                                          <p:attrName>ppt_y</p:attrName>
                                        </p:attrNameLst>
                                      </p:cBhvr>
                                      <p:tavLst>
                                        <p:tav tm="0">
                                          <p:val>
                                            <p:strVal val="ppt_y"/>
                                          </p:val>
                                        </p:tav>
                                        <p:tav tm="100000">
                                          <p:val>
                                            <p:strVal val="1+ppt_h/2"/>
                                          </p:val>
                                        </p:tav>
                                      </p:tavLst>
                                    </p:anim>
                                    <p:set>
                                      <p:cBhvr>
                                        <p:cTn id="359" dur="1" fill="hold">
                                          <p:stCondLst>
                                            <p:cond delay="4999"/>
                                          </p:stCondLst>
                                        </p:cTn>
                                        <p:tgtEl>
                                          <p:spTgt spid="36"/>
                                        </p:tgtEl>
                                        <p:attrNameLst>
                                          <p:attrName>style.visibility</p:attrName>
                                        </p:attrNameLst>
                                      </p:cBhvr>
                                      <p:to>
                                        <p:strVal val="hidden"/>
                                      </p:to>
                                    </p:set>
                                  </p:childTnLst>
                                </p:cTn>
                              </p:par>
                              <p:par>
                                <p:cTn id="360" presetID="2" presetClass="exit" presetSubtype="12" fill="hold" nodeType="withEffect">
                                  <p:stCondLst>
                                    <p:cond delay="0"/>
                                  </p:stCondLst>
                                  <p:childTnLst>
                                    <p:anim calcmode="lin" valueType="num">
                                      <p:cBhvr additive="base">
                                        <p:cTn id="361" dur="5000"/>
                                        <p:tgtEl>
                                          <p:spTgt spid="40"/>
                                        </p:tgtEl>
                                        <p:attrNameLst>
                                          <p:attrName>ppt_x</p:attrName>
                                        </p:attrNameLst>
                                      </p:cBhvr>
                                      <p:tavLst>
                                        <p:tav tm="0">
                                          <p:val>
                                            <p:strVal val="ppt_x"/>
                                          </p:val>
                                        </p:tav>
                                        <p:tav tm="100000">
                                          <p:val>
                                            <p:strVal val="0-ppt_w/2"/>
                                          </p:val>
                                        </p:tav>
                                      </p:tavLst>
                                    </p:anim>
                                    <p:anim calcmode="lin" valueType="num">
                                      <p:cBhvr additive="base">
                                        <p:cTn id="362" dur="5000"/>
                                        <p:tgtEl>
                                          <p:spTgt spid="40"/>
                                        </p:tgtEl>
                                        <p:attrNameLst>
                                          <p:attrName>ppt_y</p:attrName>
                                        </p:attrNameLst>
                                      </p:cBhvr>
                                      <p:tavLst>
                                        <p:tav tm="0">
                                          <p:val>
                                            <p:strVal val="ppt_y"/>
                                          </p:val>
                                        </p:tav>
                                        <p:tav tm="100000">
                                          <p:val>
                                            <p:strVal val="1+ppt_h/2"/>
                                          </p:val>
                                        </p:tav>
                                      </p:tavLst>
                                    </p:anim>
                                    <p:set>
                                      <p:cBhvr>
                                        <p:cTn id="363" dur="1" fill="hold">
                                          <p:stCondLst>
                                            <p:cond delay="4999"/>
                                          </p:stCondLst>
                                        </p:cTn>
                                        <p:tgtEl>
                                          <p:spTgt spid="40"/>
                                        </p:tgtEl>
                                        <p:attrNameLst>
                                          <p:attrName>style.visibility</p:attrName>
                                        </p:attrNameLst>
                                      </p:cBhvr>
                                      <p:to>
                                        <p:strVal val="hidden"/>
                                      </p:to>
                                    </p:set>
                                  </p:childTnLst>
                                </p:cTn>
                              </p:par>
                              <p:par>
                                <p:cTn id="364" presetID="2" presetClass="exit" presetSubtype="12" fill="hold" nodeType="withEffect">
                                  <p:stCondLst>
                                    <p:cond delay="0"/>
                                  </p:stCondLst>
                                  <p:childTnLst>
                                    <p:anim calcmode="lin" valueType="num">
                                      <p:cBhvr additive="base">
                                        <p:cTn id="365" dur="5000"/>
                                        <p:tgtEl>
                                          <p:spTgt spid="41"/>
                                        </p:tgtEl>
                                        <p:attrNameLst>
                                          <p:attrName>ppt_x</p:attrName>
                                        </p:attrNameLst>
                                      </p:cBhvr>
                                      <p:tavLst>
                                        <p:tav tm="0">
                                          <p:val>
                                            <p:strVal val="ppt_x"/>
                                          </p:val>
                                        </p:tav>
                                        <p:tav tm="100000">
                                          <p:val>
                                            <p:strVal val="0-ppt_w/2"/>
                                          </p:val>
                                        </p:tav>
                                      </p:tavLst>
                                    </p:anim>
                                    <p:anim calcmode="lin" valueType="num">
                                      <p:cBhvr additive="base">
                                        <p:cTn id="366" dur="5000"/>
                                        <p:tgtEl>
                                          <p:spTgt spid="41"/>
                                        </p:tgtEl>
                                        <p:attrNameLst>
                                          <p:attrName>ppt_y</p:attrName>
                                        </p:attrNameLst>
                                      </p:cBhvr>
                                      <p:tavLst>
                                        <p:tav tm="0">
                                          <p:val>
                                            <p:strVal val="ppt_y"/>
                                          </p:val>
                                        </p:tav>
                                        <p:tav tm="100000">
                                          <p:val>
                                            <p:strVal val="1+ppt_h/2"/>
                                          </p:val>
                                        </p:tav>
                                      </p:tavLst>
                                    </p:anim>
                                    <p:set>
                                      <p:cBhvr>
                                        <p:cTn id="367" dur="1" fill="hold">
                                          <p:stCondLst>
                                            <p:cond delay="4999"/>
                                          </p:stCondLst>
                                        </p:cTn>
                                        <p:tgtEl>
                                          <p:spTgt spid="41"/>
                                        </p:tgtEl>
                                        <p:attrNameLst>
                                          <p:attrName>style.visibility</p:attrName>
                                        </p:attrNameLst>
                                      </p:cBhvr>
                                      <p:to>
                                        <p:strVal val="hidden"/>
                                      </p:to>
                                    </p:set>
                                  </p:childTnLst>
                                </p:cTn>
                              </p:par>
                              <p:par>
                                <p:cTn id="368" presetID="8" presetClass="emph" presetSubtype="0" fill="hold" nodeType="withEffect">
                                  <p:stCondLst>
                                    <p:cond delay="0"/>
                                  </p:stCondLst>
                                  <p:childTnLst>
                                    <p:animRot by="21600000">
                                      <p:cBhvr>
                                        <p:cTn id="369" dur="5000" fill="hold"/>
                                        <p:tgtEl>
                                          <p:spTgt spid="7"/>
                                        </p:tgtEl>
                                        <p:attrNameLst>
                                          <p:attrName>r</p:attrName>
                                        </p:attrNameLst>
                                      </p:cBhvr>
                                    </p:animRot>
                                  </p:childTnLst>
                                </p:cTn>
                              </p:par>
                              <p:par>
                                <p:cTn id="370" presetID="8" presetClass="emph" presetSubtype="0" fill="hold" nodeType="withEffect">
                                  <p:stCondLst>
                                    <p:cond delay="0"/>
                                  </p:stCondLst>
                                  <p:childTnLst>
                                    <p:animRot by="21600000">
                                      <p:cBhvr>
                                        <p:cTn id="371" dur="5000" fill="hold"/>
                                        <p:tgtEl>
                                          <p:spTgt spid="9"/>
                                        </p:tgtEl>
                                        <p:attrNameLst>
                                          <p:attrName>r</p:attrName>
                                        </p:attrNameLst>
                                      </p:cBhvr>
                                    </p:animRot>
                                  </p:childTnLst>
                                </p:cTn>
                              </p:par>
                              <p:par>
                                <p:cTn id="372" presetID="8" presetClass="emph" presetSubtype="0" fill="hold" nodeType="withEffect">
                                  <p:stCondLst>
                                    <p:cond delay="0"/>
                                  </p:stCondLst>
                                  <p:childTnLst>
                                    <p:animRot by="21600000">
                                      <p:cBhvr>
                                        <p:cTn id="373" dur="5000" fill="hold"/>
                                        <p:tgtEl>
                                          <p:spTgt spid="12"/>
                                        </p:tgtEl>
                                        <p:attrNameLst>
                                          <p:attrName>r</p:attrName>
                                        </p:attrNameLst>
                                      </p:cBhvr>
                                    </p:animRot>
                                  </p:childTnLst>
                                </p:cTn>
                              </p:par>
                              <p:par>
                                <p:cTn id="374" presetID="8" presetClass="emph" presetSubtype="0" fill="hold" nodeType="withEffect">
                                  <p:stCondLst>
                                    <p:cond delay="0"/>
                                  </p:stCondLst>
                                  <p:childTnLst>
                                    <p:animRot by="21600000">
                                      <p:cBhvr>
                                        <p:cTn id="375" dur="5000" fill="hold"/>
                                        <p:tgtEl>
                                          <p:spTgt spid="13"/>
                                        </p:tgtEl>
                                        <p:attrNameLst>
                                          <p:attrName>r</p:attrName>
                                        </p:attrNameLst>
                                      </p:cBhvr>
                                    </p:animRot>
                                  </p:childTnLst>
                                </p:cTn>
                              </p:par>
                              <p:par>
                                <p:cTn id="376" presetID="8" presetClass="emph" presetSubtype="0" fill="hold" nodeType="withEffect">
                                  <p:stCondLst>
                                    <p:cond delay="0"/>
                                  </p:stCondLst>
                                  <p:childTnLst>
                                    <p:animRot by="21600000">
                                      <p:cBhvr>
                                        <p:cTn id="377" dur="5000" fill="hold"/>
                                        <p:tgtEl>
                                          <p:spTgt spid="15"/>
                                        </p:tgtEl>
                                        <p:attrNameLst>
                                          <p:attrName>r</p:attrName>
                                        </p:attrNameLst>
                                      </p:cBhvr>
                                    </p:animRot>
                                  </p:childTnLst>
                                </p:cTn>
                              </p:par>
                              <p:par>
                                <p:cTn id="378" presetID="8" presetClass="emph" presetSubtype="0" fill="hold" nodeType="withEffect">
                                  <p:stCondLst>
                                    <p:cond delay="0"/>
                                  </p:stCondLst>
                                  <p:childTnLst>
                                    <p:animRot by="21600000">
                                      <p:cBhvr>
                                        <p:cTn id="379" dur="5000" fill="hold"/>
                                        <p:tgtEl>
                                          <p:spTgt spid="17"/>
                                        </p:tgtEl>
                                        <p:attrNameLst>
                                          <p:attrName>r</p:attrName>
                                        </p:attrNameLst>
                                      </p:cBhvr>
                                    </p:animRot>
                                  </p:childTnLst>
                                </p:cTn>
                              </p:par>
                              <p:par>
                                <p:cTn id="380" presetID="8" presetClass="emph" presetSubtype="0" fill="hold" nodeType="withEffect">
                                  <p:stCondLst>
                                    <p:cond delay="0"/>
                                  </p:stCondLst>
                                  <p:childTnLst>
                                    <p:animRot by="21600000">
                                      <p:cBhvr>
                                        <p:cTn id="381" dur="5000" fill="hold"/>
                                        <p:tgtEl>
                                          <p:spTgt spid="20"/>
                                        </p:tgtEl>
                                        <p:attrNameLst>
                                          <p:attrName>r</p:attrName>
                                        </p:attrNameLst>
                                      </p:cBhvr>
                                    </p:animRot>
                                  </p:childTnLst>
                                </p:cTn>
                              </p:par>
                              <p:par>
                                <p:cTn id="382" presetID="8" presetClass="emph" presetSubtype="0" fill="hold" nodeType="withEffect">
                                  <p:stCondLst>
                                    <p:cond delay="0"/>
                                  </p:stCondLst>
                                  <p:childTnLst>
                                    <p:animRot by="21600000">
                                      <p:cBhvr>
                                        <p:cTn id="383" dur="5000" fill="hold"/>
                                        <p:tgtEl>
                                          <p:spTgt spid="21"/>
                                        </p:tgtEl>
                                        <p:attrNameLst>
                                          <p:attrName>r</p:attrName>
                                        </p:attrNameLst>
                                      </p:cBhvr>
                                    </p:animRot>
                                  </p:childTnLst>
                                </p:cTn>
                              </p:par>
                              <p:par>
                                <p:cTn id="384" presetID="8" presetClass="emph" presetSubtype="0" fill="hold" nodeType="withEffect">
                                  <p:stCondLst>
                                    <p:cond delay="0"/>
                                  </p:stCondLst>
                                  <p:childTnLst>
                                    <p:animRot by="21600000">
                                      <p:cBhvr>
                                        <p:cTn id="385" dur="5000" fill="hold"/>
                                        <p:tgtEl>
                                          <p:spTgt spid="23"/>
                                        </p:tgtEl>
                                        <p:attrNameLst>
                                          <p:attrName>r</p:attrName>
                                        </p:attrNameLst>
                                      </p:cBhvr>
                                    </p:animRot>
                                  </p:childTnLst>
                                </p:cTn>
                              </p:par>
                              <p:par>
                                <p:cTn id="386" presetID="8" presetClass="emph" presetSubtype="0" fill="hold" nodeType="withEffect">
                                  <p:stCondLst>
                                    <p:cond delay="0"/>
                                  </p:stCondLst>
                                  <p:childTnLst>
                                    <p:animRot by="21600000">
                                      <p:cBhvr>
                                        <p:cTn id="387" dur="5000" fill="hold"/>
                                        <p:tgtEl>
                                          <p:spTgt spid="25"/>
                                        </p:tgtEl>
                                        <p:attrNameLst>
                                          <p:attrName>r</p:attrName>
                                        </p:attrNameLst>
                                      </p:cBhvr>
                                    </p:animRot>
                                  </p:childTnLst>
                                </p:cTn>
                              </p:par>
                              <p:par>
                                <p:cTn id="388" presetID="8" presetClass="emph" presetSubtype="0" fill="hold" nodeType="withEffect">
                                  <p:stCondLst>
                                    <p:cond delay="0"/>
                                  </p:stCondLst>
                                  <p:childTnLst>
                                    <p:animRot by="21600000">
                                      <p:cBhvr>
                                        <p:cTn id="389" dur="5000" fill="hold"/>
                                        <p:tgtEl>
                                          <p:spTgt spid="28"/>
                                        </p:tgtEl>
                                        <p:attrNameLst>
                                          <p:attrName>r</p:attrName>
                                        </p:attrNameLst>
                                      </p:cBhvr>
                                    </p:animRot>
                                  </p:childTnLst>
                                </p:cTn>
                              </p:par>
                              <p:par>
                                <p:cTn id="390" presetID="8" presetClass="emph" presetSubtype="0" fill="hold" nodeType="withEffect">
                                  <p:stCondLst>
                                    <p:cond delay="0"/>
                                  </p:stCondLst>
                                  <p:childTnLst>
                                    <p:animRot by="21600000">
                                      <p:cBhvr>
                                        <p:cTn id="391" dur="5000" fill="hold"/>
                                        <p:tgtEl>
                                          <p:spTgt spid="29"/>
                                        </p:tgtEl>
                                        <p:attrNameLst>
                                          <p:attrName>r</p:attrName>
                                        </p:attrNameLst>
                                      </p:cBhvr>
                                    </p:animRot>
                                  </p:childTnLst>
                                </p:cTn>
                              </p:par>
                              <p:par>
                                <p:cTn id="392" presetID="8" presetClass="emph" presetSubtype="0" fill="hold" nodeType="withEffect">
                                  <p:stCondLst>
                                    <p:cond delay="0"/>
                                  </p:stCondLst>
                                  <p:childTnLst>
                                    <p:animRot by="21600000">
                                      <p:cBhvr>
                                        <p:cTn id="393" dur="5000" fill="hold"/>
                                        <p:tgtEl>
                                          <p:spTgt spid="32"/>
                                        </p:tgtEl>
                                        <p:attrNameLst>
                                          <p:attrName>r</p:attrName>
                                        </p:attrNameLst>
                                      </p:cBhvr>
                                    </p:animRot>
                                  </p:childTnLst>
                                </p:cTn>
                              </p:par>
                              <p:par>
                                <p:cTn id="394" presetID="8" presetClass="emph" presetSubtype="0" fill="hold" nodeType="withEffect">
                                  <p:stCondLst>
                                    <p:cond delay="0"/>
                                  </p:stCondLst>
                                  <p:childTnLst>
                                    <p:animRot by="21600000">
                                      <p:cBhvr>
                                        <p:cTn id="395" dur="5000" fill="hold"/>
                                        <p:tgtEl>
                                          <p:spTgt spid="33"/>
                                        </p:tgtEl>
                                        <p:attrNameLst>
                                          <p:attrName>r</p:attrName>
                                        </p:attrNameLst>
                                      </p:cBhvr>
                                    </p:animRot>
                                  </p:childTnLst>
                                </p:cTn>
                              </p:par>
                              <p:par>
                                <p:cTn id="396" presetID="8" presetClass="emph" presetSubtype="0" fill="hold" nodeType="withEffect">
                                  <p:stCondLst>
                                    <p:cond delay="0"/>
                                  </p:stCondLst>
                                  <p:childTnLst>
                                    <p:animRot by="21600000">
                                      <p:cBhvr>
                                        <p:cTn id="397" dur="5000" fill="hold"/>
                                        <p:tgtEl>
                                          <p:spTgt spid="35"/>
                                        </p:tgtEl>
                                        <p:attrNameLst>
                                          <p:attrName>r</p:attrName>
                                        </p:attrNameLst>
                                      </p:cBhvr>
                                    </p:animRot>
                                  </p:childTnLst>
                                </p:cTn>
                              </p:par>
                              <p:par>
                                <p:cTn id="398" presetID="8" presetClass="emph" presetSubtype="0" fill="hold" nodeType="withEffect">
                                  <p:stCondLst>
                                    <p:cond delay="0"/>
                                  </p:stCondLst>
                                  <p:childTnLst>
                                    <p:animRot by="21600000">
                                      <p:cBhvr>
                                        <p:cTn id="399" dur="5000" fill="hold"/>
                                        <p:tgtEl>
                                          <p:spTgt spid="36"/>
                                        </p:tgtEl>
                                        <p:attrNameLst>
                                          <p:attrName>r</p:attrName>
                                        </p:attrNameLst>
                                      </p:cBhvr>
                                    </p:animRot>
                                  </p:childTnLst>
                                </p:cTn>
                              </p:par>
                              <p:par>
                                <p:cTn id="400" presetID="8" presetClass="emph" presetSubtype="0" fill="hold" nodeType="withEffect">
                                  <p:stCondLst>
                                    <p:cond delay="0"/>
                                  </p:stCondLst>
                                  <p:childTnLst>
                                    <p:animRot by="21600000">
                                      <p:cBhvr>
                                        <p:cTn id="401" dur="5000" fill="hold"/>
                                        <p:tgtEl>
                                          <p:spTgt spid="40"/>
                                        </p:tgtEl>
                                        <p:attrNameLst>
                                          <p:attrName>r</p:attrName>
                                        </p:attrNameLst>
                                      </p:cBhvr>
                                    </p:animRot>
                                  </p:childTnLst>
                                </p:cTn>
                              </p:par>
                              <p:par>
                                <p:cTn id="402" presetID="8" presetClass="emph" presetSubtype="0" fill="hold" nodeType="withEffect">
                                  <p:stCondLst>
                                    <p:cond delay="0"/>
                                  </p:stCondLst>
                                  <p:childTnLst>
                                    <p:animRot by="21600000">
                                      <p:cBhvr>
                                        <p:cTn id="403" dur="5000" fill="hold"/>
                                        <p:tgtEl>
                                          <p:spTgt spid="41"/>
                                        </p:tgtEl>
                                        <p:attrNameLst>
                                          <p:attrName>r</p:attrName>
                                        </p:attrNameLst>
                                      </p:cBhvr>
                                    </p:animRot>
                                  </p:childTnLst>
                                </p:cTn>
                              </p:par>
                              <p:par>
                                <p:cTn id="404" presetID="8" presetClass="emph" presetSubtype="0" fill="hold" nodeType="withEffect">
                                  <p:stCondLst>
                                    <p:cond delay="0"/>
                                  </p:stCondLst>
                                  <p:childTnLst>
                                    <p:animRot by="21600000">
                                      <p:cBhvr>
                                        <p:cTn id="405" dur="5000" fill="hold"/>
                                        <p:tgtEl>
                                          <p:spTgt spid="6"/>
                                        </p:tgtEl>
                                        <p:attrNameLst>
                                          <p:attrName>r</p:attrName>
                                        </p:attrNameLst>
                                      </p:cBhvr>
                                    </p:animRot>
                                  </p:childTnLst>
                                </p:cTn>
                              </p:par>
                              <p:par>
                                <p:cTn id="406" presetID="8" presetClass="emph" presetSubtype="0" fill="hold" nodeType="withEffect">
                                  <p:stCondLst>
                                    <p:cond delay="0"/>
                                  </p:stCondLst>
                                  <p:childTnLst>
                                    <p:animRot by="21600000">
                                      <p:cBhvr>
                                        <p:cTn id="407" dur="5000" fill="hold"/>
                                        <p:tgtEl>
                                          <p:spTgt spid="8"/>
                                        </p:tgtEl>
                                        <p:attrNameLst>
                                          <p:attrName>r</p:attrName>
                                        </p:attrNameLst>
                                      </p:cBhvr>
                                    </p:animRot>
                                  </p:childTnLst>
                                </p:cTn>
                              </p:par>
                              <p:par>
                                <p:cTn id="408" presetID="8" presetClass="emph" presetSubtype="0" fill="hold" nodeType="withEffect">
                                  <p:stCondLst>
                                    <p:cond delay="0"/>
                                  </p:stCondLst>
                                  <p:childTnLst>
                                    <p:animRot by="21600000">
                                      <p:cBhvr>
                                        <p:cTn id="409" dur="5000" fill="hold"/>
                                        <p:tgtEl>
                                          <p:spTgt spid="10"/>
                                        </p:tgtEl>
                                        <p:attrNameLst>
                                          <p:attrName>r</p:attrName>
                                        </p:attrNameLst>
                                      </p:cBhvr>
                                    </p:animRot>
                                  </p:childTnLst>
                                </p:cTn>
                              </p:par>
                              <p:par>
                                <p:cTn id="410" presetID="8" presetClass="emph" presetSubtype="0" fill="hold" nodeType="withEffect">
                                  <p:stCondLst>
                                    <p:cond delay="0"/>
                                  </p:stCondLst>
                                  <p:childTnLst>
                                    <p:animRot by="21600000">
                                      <p:cBhvr>
                                        <p:cTn id="411" dur="5000" fill="hold"/>
                                        <p:tgtEl>
                                          <p:spTgt spid="11"/>
                                        </p:tgtEl>
                                        <p:attrNameLst>
                                          <p:attrName>r</p:attrName>
                                        </p:attrNameLst>
                                      </p:cBhvr>
                                    </p:animRot>
                                  </p:childTnLst>
                                </p:cTn>
                              </p:par>
                              <p:par>
                                <p:cTn id="412" presetID="8" presetClass="emph" presetSubtype="0" fill="hold" nodeType="withEffect">
                                  <p:stCondLst>
                                    <p:cond delay="0"/>
                                  </p:stCondLst>
                                  <p:childTnLst>
                                    <p:animRot by="21600000">
                                      <p:cBhvr>
                                        <p:cTn id="413" dur="5000" fill="hold"/>
                                        <p:tgtEl>
                                          <p:spTgt spid="14"/>
                                        </p:tgtEl>
                                        <p:attrNameLst>
                                          <p:attrName>r</p:attrName>
                                        </p:attrNameLst>
                                      </p:cBhvr>
                                    </p:animRot>
                                  </p:childTnLst>
                                </p:cTn>
                              </p:par>
                              <p:par>
                                <p:cTn id="414" presetID="8" presetClass="emph" presetSubtype="0" fill="hold" nodeType="withEffect">
                                  <p:stCondLst>
                                    <p:cond delay="0"/>
                                  </p:stCondLst>
                                  <p:childTnLst>
                                    <p:animRot by="21600000">
                                      <p:cBhvr>
                                        <p:cTn id="415" dur="5000" fill="hold"/>
                                        <p:tgtEl>
                                          <p:spTgt spid="16"/>
                                        </p:tgtEl>
                                        <p:attrNameLst>
                                          <p:attrName>r</p:attrName>
                                        </p:attrNameLst>
                                      </p:cBhvr>
                                    </p:animRot>
                                  </p:childTnLst>
                                </p:cTn>
                              </p:par>
                              <p:par>
                                <p:cTn id="416" presetID="8" presetClass="emph" presetSubtype="0" fill="hold" nodeType="withEffect">
                                  <p:stCondLst>
                                    <p:cond delay="0"/>
                                  </p:stCondLst>
                                  <p:childTnLst>
                                    <p:animRot by="21600000">
                                      <p:cBhvr>
                                        <p:cTn id="417" dur="5000" fill="hold"/>
                                        <p:tgtEl>
                                          <p:spTgt spid="18"/>
                                        </p:tgtEl>
                                        <p:attrNameLst>
                                          <p:attrName>r</p:attrName>
                                        </p:attrNameLst>
                                      </p:cBhvr>
                                    </p:animRot>
                                  </p:childTnLst>
                                </p:cTn>
                              </p:par>
                              <p:par>
                                <p:cTn id="418" presetID="8" presetClass="emph" presetSubtype="0" fill="hold" nodeType="withEffect">
                                  <p:stCondLst>
                                    <p:cond delay="0"/>
                                  </p:stCondLst>
                                  <p:childTnLst>
                                    <p:animRot by="21600000">
                                      <p:cBhvr>
                                        <p:cTn id="419" dur="5000" fill="hold"/>
                                        <p:tgtEl>
                                          <p:spTgt spid="19"/>
                                        </p:tgtEl>
                                        <p:attrNameLst>
                                          <p:attrName>r</p:attrName>
                                        </p:attrNameLst>
                                      </p:cBhvr>
                                    </p:animRot>
                                  </p:childTnLst>
                                </p:cTn>
                              </p:par>
                              <p:par>
                                <p:cTn id="420" presetID="8" presetClass="emph" presetSubtype="0" fill="hold" nodeType="withEffect">
                                  <p:stCondLst>
                                    <p:cond delay="0"/>
                                  </p:stCondLst>
                                  <p:childTnLst>
                                    <p:animRot by="21600000">
                                      <p:cBhvr>
                                        <p:cTn id="421" dur="5000" fill="hold"/>
                                        <p:tgtEl>
                                          <p:spTgt spid="22"/>
                                        </p:tgtEl>
                                        <p:attrNameLst>
                                          <p:attrName>r</p:attrName>
                                        </p:attrNameLst>
                                      </p:cBhvr>
                                    </p:animRot>
                                  </p:childTnLst>
                                </p:cTn>
                              </p:par>
                              <p:par>
                                <p:cTn id="422" presetID="8" presetClass="emph" presetSubtype="0" fill="hold" nodeType="withEffect">
                                  <p:stCondLst>
                                    <p:cond delay="0"/>
                                  </p:stCondLst>
                                  <p:childTnLst>
                                    <p:animRot by="21600000">
                                      <p:cBhvr>
                                        <p:cTn id="423" dur="5000" fill="hold"/>
                                        <p:tgtEl>
                                          <p:spTgt spid="24"/>
                                        </p:tgtEl>
                                        <p:attrNameLst>
                                          <p:attrName>r</p:attrName>
                                        </p:attrNameLst>
                                      </p:cBhvr>
                                    </p:animRot>
                                  </p:childTnLst>
                                </p:cTn>
                              </p:par>
                              <p:par>
                                <p:cTn id="424" presetID="8" presetClass="emph" presetSubtype="0" fill="hold" nodeType="withEffect">
                                  <p:stCondLst>
                                    <p:cond delay="0"/>
                                  </p:stCondLst>
                                  <p:childTnLst>
                                    <p:animRot by="21600000">
                                      <p:cBhvr>
                                        <p:cTn id="425" dur="5000" fill="hold"/>
                                        <p:tgtEl>
                                          <p:spTgt spid="26"/>
                                        </p:tgtEl>
                                        <p:attrNameLst>
                                          <p:attrName>r</p:attrName>
                                        </p:attrNameLst>
                                      </p:cBhvr>
                                    </p:animRot>
                                  </p:childTnLst>
                                </p:cTn>
                              </p:par>
                              <p:par>
                                <p:cTn id="426" presetID="8" presetClass="emph" presetSubtype="0" fill="hold" nodeType="withEffect">
                                  <p:stCondLst>
                                    <p:cond delay="0"/>
                                  </p:stCondLst>
                                  <p:childTnLst>
                                    <p:animRot by="21600000">
                                      <p:cBhvr>
                                        <p:cTn id="427" dur="5000" fill="hold"/>
                                        <p:tgtEl>
                                          <p:spTgt spid="27"/>
                                        </p:tgtEl>
                                        <p:attrNameLst>
                                          <p:attrName>r</p:attrName>
                                        </p:attrNameLst>
                                      </p:cBhvr>
                                    </p:animRot>
                                  </p:childTnLst>
                                </p:cTn>
                              </p:par>
                              <p:par>
                                <p:cTn id="428" presetID="8" presetClass="emph" presetSubtype="0" fill="hold" nodeType="withEffect">
                                  <p:stCondLst>
                                    <p:cond delay="0"/>
                                  </p:stCondLst>
                                  <p:childTnLst>
                                    <p:animRot by="21600000">
                                      <p:cBhvr>
                                        <p:cTn id="429" dur="5000" fill="hold"/>
                                        <p:tgtEl>
                                          <p:spTgt spid="30"/>
                                        </p:tgtEl>
                                        <p:attrNameLst>
                                          <p:attrName>r</p:attrName>
                                        </p:attrNameLst>
                                      </p:cBhvr>
                                    </p:animRot>
                                  </p:childTnLst>
                                </p:cTn>
                              </p:par>
                              <p:par>
                                <p:cTn id="430" presetID="8" presetClass="emph" presetSubtype="0" fill="hold" nodeType="withEffect">
                                  <p:stCondLst>
                                    <p:cond delay="0"/>
                                  </p:stCondLst>
                                  <p:childTnLst>
                                    <p:animRot by="21600000">
                                      <p:cBhvr>
                                        <p:cTn id="431" dur="5000" fill="hold"/>
                                        <p:tgtEl>
                                          <p:spTgt spid="31"/>
                                        </p:tgtEl>
                                        <p:attrNameLst>
                                          <p:attrName>r</p:attrName>
                                        </p:attrNameLst>
                                      </p:cBhvr>
                                    </p:animRot>
                                  </p:childTnLst>
                                </p:cTn>
                              </p:par>
                              <p:par>
                                <p:cTn id="432" presetID="8" presetClass="emph" presetSubtype="0" fill="hold" nodeType="withEffect">
                                  <p:stCondLst>
                                    <p:cond delay="0"/>
                                  </p:stCondLst>
                                  <p:childTnLst>
                                    <p:animRot by="21600000">
                                      <p:cBhvr>
                                        <p:cTn id="433" dur="5000" fill="hold"/>
                                        <p:tgtEl>
                                          <p:spTgt spid="34"/>
                                        </p:tgtEl>
                                        <p:attrNameLst>
                                          <p:attrName>r</p:attrName>
                                        </p:attrNameLst>
                                      </p:cBhvr>
                                    </p:animRot>
                                  </p:childTnLst>
                                </p:cTn>
                              </p:par>
                              <p:par>
                                <p:cTn id="434" presetID="8" presetClass="emph" presetSubtype="0" fill="hold" nodeType="withEffect">
                                  <p:stCondLst>
                                    <p:cond delay="0"/>
                                  </p:stCondLst>
                                  <p:childTnLst>
                                    <p:animRot by="21600000">
                                      <p:cBhvr>
                                        <p:cTn id="435" dur="5000" fill="hold"/>
                                        <p:tgtEl>
                                          <p:spTgt spid="37"/>
                                        </p:tgtEl>
                                        <p:attrNameLst>
                                          <p:attrName>r</p:attrName>
                                        </p:attrNameLst>
                                      </p:cBhvr>
                                    </p:animRot>
                                  </p:childTnLst>
                                </p:cTn>
                              </p:par>
                              <p:par>
                                <p:cTn id="436" presetID="8" presetClass="emph" presetSubtype="0" fill="hold" nodeType="withEffect">
                                  <p:stCondLst>
                                    <p:cond delay="0"/>
                                  </p:stCondLst>
                                  <p:childTnLst>
                                    <p:animRot by="21600000">
                                      <p:cBhvr>
                                        <p:cTn id="437" dur="5000" fill="hold"/>
                                        <p:tgtEl>
                                          <p:spTgt spid="38"/>
                                        </p:tgtEl>
                                        <p:attrNameLst>
                                          <p:attrName>r</p:attrName>
                                        </p:attrNameLst>
                                      </p:cBhvr>
                                    </p:animRot>
                                  </p:childTnLst>
                                </p:cTn>
                              </p:par>
                              <p:par>
                                <p:cTn id="438" presetID="8" presetClass="emph" presetSubtype="0" fill="hold" nodeType="withEffect">
                                  <p:stCondLst>
                                    <p:cond delay="0"/>
                                  </p:stCondLst>
                                  <p:childTnLst>
                                    <p:animRot by="21600000">
                                      <p:cBhvr>
                                        <p:cTn id="439" dur="5000" fill="hold"/>
                                        <p:tgtEl>
                                          <p:spTgt spid="39"/>
                                        </p:tgtEl>
                                        <p:attrNameLst>
                                          <p:attrName>r</p:attrName>
                                        </p:attrNameLst>
                                      </p:cBhvr>
                                    </p:animRot>
                                  </p:childTnLst>
                                </p:cTn>
                              </p:par>
                              <p:par>
                                <p:cTn id="440" presetID="17" presetClass="entr" presetSubtype="1" fill="hold" nodeType="withEffect">
                                  <p:stCondLst>
                                    <p:cond delay="0"/>
                                  </p:stCondLst>
                                  <p:childTnLst>
                                    <p:set>
                                      <p:cBhvr>
                                        <p:cTn id="441" dur="1" fill="hold">
                                          <p:stCondLst>
                                            <p:cond delay="0"/>
                                          </p:stCondLst>
                                        </p:cTn>
                                        <p:tgtEl>
                                          <p:spTgt spid="4"/>
                                        </p:tgtEl>
                                        <p:attrNameLst>
                                          <p:attrName>style.visibility</p:attrName>
                                        </p:attrNameLst>
                                      </p:cBhvr>
                                      <p:to>
                                        <p:strVal val="visible"/>
                                      </p:to>
                                    </p:set>
                                    <p:anim calcmode="lin" valueType="num">
                                      <p:cBhvr>
                                        <p:cTn id="442" dur="5000" fill="hold"/>
                                        <p:tgtEl>
                                          <p:spTgt spid="4"/>
                                        </p:tgtEl>
                                        <p:attrNameLst>
                                          <p:attrName>ppt_x</p:attrName>
                                        </p:attrNameLst>
                                      </p:cBhvr>
                                      <p:tavLst>
                                        <p:tav tm="0">
                                          <p:val>
                                            <p:strVal val="#ppt_x"/>
                                          </p:val>
                                        </p:tav>
                                        <p:tav tm="100000">
                                          <p:val>
                                            <p:strVal val="#ppt_x"/>
                                          </p:val>
                                        </p:tav>
                                      </p:tavLst>
                                    </p:anim>
                                    <p:anim calcmode="lin" valueType="num">
                                      <p:cBhvr>
                                        <p:cTn id="443" dur="5000" fill="hold"/>
                                        <p:tgtEl>
                                          <p:spTgt spid="4"/>
                                        </p:tgtEl>
                                        <p:attrNameLst>
                                          <p:attrName>ppt_y</p:attrName>
                                        </p:attrNameLst>
                                      </p:cBhvr>
                                      <p:tavLst>
                                        <p:tav tm="0">
                                          <p:val>
                                            <p:strVal val="#ppt_y-#ppt_h/2"/>
                                          </p:val>
                                        </p:tav>
                                        <p:tav tm="100000">
                                          <p:val>
                                            <p:strVal val="#ppt_y"/>
                                          </p:val>
                                        </p:tav>
                                      </p:tavLst>
                                    </p:anim>
                                    <p:anim calcmode="lin" valueType="num">
                                      <p:cBhvr>
                                        <p:cTn id="444" dur="5000" fill="hold"/>
                                        <p:tgtEl>
                                          <p:spTgt spid="4"/>
                                        </p:tgtEl>
                                        <p:attrNameLst>
                                          <p:attrName>ppt_w</p:attrName>
                                        </p:attrNameLst>
                                      </p:cBhvr>
                                      <p:tavLst>
                                        <p:tav tm="0">
                                          <p:val>
                                            <p:strVal val="#ppt_w"/>
                                          </p:val>
                                        </p:tav>
                                        <p:tav tm="100000">
                                          <p:val>
                                            <p:strVal val="#ppt_w"/>
                                          </p:val>
                                        </p:tav>
                                      </p:tavLst>
                                    </p:anim>
                                    <p:anim calcmode="lin" valueType="num">
                                      <p:cBhvr>
                                        <p:cTn id="445" dur="5000" fill="hold"/>
                                        <p:tgtEl>
                                          <p:spTgt spid="4"/>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chemeClr val="bg1"/>
              </a:gs>
              <a:gs pos="50000">
                <a:srgbClr val="7A5F14">
                  <a:shade val="67500"/>
                  <a:satMod val="115000"/>
                </a:srgbClr>
              </a:gs>
              <a:gs pos="100000">
                <a:srgbClr val="7A5F14">
                  <a:shade val="100000"/>
                  <a:satMod val="115000"/>
                </a:srgbClr>
              </a:gs>
            </a:gsLst>
            <a:path path="circle">
              <a:fillToRect l="50000" t="50000" r="50000" b="50000"/>
            </a:path>
            <a:tileRect/>
          </a:gradFill>
        </p:spPr>
        <p:txBody>
          <a:bodyPr/>
          <a:lstStyle/>
          <a:p>
            <a:endParaRPr lang="es-ES" dirty="0"/>
          </a:p>
        </p:txBody>
      </p:sp>
      <p:pic>
        <p:nvPicPr>
          <p:cNvPr id="4" name="3 Imagen" descr="492db85b3e627c1fee91c95189c1a962.jpg"/>
          <p:cNvPicPr>
            <a:picLocks noChangeAspect="1"/>
          </p:cNvPicPr>
          <p:nvPr/>
        </p:nvPicPr>
        <p:blipFill>
          <a:blip r:embed="rId2"/>
          <a:stretch>
            <a:fillRect/>
          </a:stretch>
        </p:blipFill>
        <p:spPr>
          <a:xfrm>
            <a:off x="0" y="0"/>
            <a:ext cx="9152930" cy="6858000"/>
          </a:xfrm>
          <a:prstGeom prst="rect">
            <a:avLst/>
          </a:prstGeom>
        </p:spPr>
      </p:pic>
      <p:sp>
        <p:nvSpPr>
          <p:cNvPr id="5" name="4 Lágrima"/>
          <p:cNvSpPr/>
          <p:nvPr/>
        </p:nvSpPr>
        <p:spPr>
          <a:xfrm rot="18847091">
            <a:off x="3399582" y="4250256"/>
            <a:ext cx="2596154" cy="2609054"/>
          </a:xfrm>
          <a:prstGeom prst="teardrop">
            <a:avLst>
              <a:gd name="adj" fmla="val 111464"/>
            </a:avLst>
          </a:prstGeom>
          <a:gradFill flip="none" rotWithShape="1">
            <a:gsLst>
              <a:gs pos="50000">
                <a:srgbClr val="FFFF00">
                  <a:alpha val="0"/>
                </a:srgbClr>
              </a:gs>
              <a:gs pos="50000">
                <a:srgbClr val="FFD833">
                  <a:shade val="67500"/>
                  <a:satMod val="115000"/>
                </a:srgbClr>
              </a:gs>
              <a:gs pos="100000">
                <a:srgbClr val="FFD833">
                  <a:shade val="100000"/>
                  <a:satMod val="115000"/>
                </a:srgb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ágrima"/>
          <p:cNvSpPr/>
          <p:nvPr/>
        </p:nvSpPr>
        <p:spPr>
          <a:xfrm rot="8160681">
            <a:off x="3398121" y="-36985"/>
            <a:ext cx="2596154" cy="2609054"/>
          </a:xfrm>
          <a:prstGeom prst="teardrop">
            <a:avLst>
              <a:gd name="adj" fmla="val 111464"/>
            </a:avLst>
          </a:prstGeom>
          <a:gradFill flip="none" rotWithShape="1">
            <a:gsLst>
              <a:gs pos="50000">
                <a:srgbClr val="FFFF00">
                  <a:alpha val="0"/>
                </a:srgbClr>
              </a:gs>
              <a:gs pos="50000">
                <a:srgbClr val="FFD833">
                  <a:shade val="67500"/>
                  <a:satMod val="115000"/>
                </a:srgbClr>
              </a:gs>
              <a:gs pos="100000">
                <a:srgbClr val="FFD833">
                  <a:shade val="100000"/>
                  <a:satMod val="115000"/>
                </a:srgb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ágrima"/>
          <p:cNvSpPr/>
          <p:nvPr/>
        </p:nvSpPr>
        <p:spPr>
          <a:xfrm rot="2740298">
            <a:off x="1327955" y="2107224"/>
            <a:ext cx="2596154" cy="2609054"/>
          </a:xfrm>
          <a:prstGeom prst="teardrop">
            <a:avLst>
              <a:gd name="adj" fmla="val 111464"/>
            </a:avLst>
          </a:prstGeom>
          <a:gradFill flip="none" rotWithShape="1">
            <a:gsLst>
              <a:gs pos="50000">
                <a:srgbClr val="FFFF00">
                  <a:alpha val="0"/>
                </a:srgbClr>
              </a:gs>
              <a:gs pos="50000">
                <a:srgbClr val="FFD833">
                  <a:shade val="67500"/>
                  <a:satMod val="115000"/>
                </a:srgbClr>
              </a:gs>
              <a:gs pos="100000">
                <a:srgbClr val="FFD833">
                  <a:shade val="100000"/>
                  <a:satMod val="115000"/>
                </a:srgb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ágrima"/>
          <p:cNvSpPr/>
          <p:nvPr/>
        </p:nvSpPr>
        <p:spPr>
          <a:xfrm rot="13485969">
            <a:off x="5399961" y="2107407"/>
            <a:ext cx="2596154" cy="2609054"/>
          </a:xfrm>
          <a:prstGeom prst="teardrop">
            <a:avLst>
              <a:gd name="adj" fmla="val 111464"/>
            </a:avLst>
          </a:prstGeom>
          <a:gradFill flip="none" rotWithShape="1">
            <a:gsLst>
              <a:gs pos="50000">
                <a:srgbClr val="FFFF00">
                  <a:alpha val="0"/>
                </a:srgbClr>
              </a:gs>
              <a:gs pos="50000">
                <a:srgbClr val="FFD833">
                  <a:shade val="67500"/>
                  <a:satMod val="115000"/>
                </a:srgbClr>
              </a:gs>
              <a:gs pos="100000">
                <a:srgbClr val="FFD833">
                  <a:shade val="100000"/>
                  <a:satMod val="115000"/>
                </a:srgb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ágrima"/>
          <p:cNvSpPr/>
          <p:nvPr/>
        </p:nvSpPr>
        <p:spPr>
          <a:xfrm rot="10989797">
            <a:off x="4927761" y="783998"/>
            <a:ext cx="2596154" cy="2609054"/>
          </a:xfrm>
          <a:prstGeom prst="teardrop">
            <a:avLst>
              <a:gd name="adj" fmla="val 111464"/>
            </a:avLst>
          </a:prstGeom>
          <a:gradFill flip="none" rotWithShape="1">
            <a:gsLst>
              <a:gs pos="50000">
                <a:srgbClr val="FFFF00">
                  <a:alpha val="0"/>
                </a:srgbClr>
              </a:gs>
              <a:gs pos="50000">
                <a:srgbClr val="FFD833">
                  <a:shade val="67500"/>
                  <a:satMod val="115000"/>
                </a:srgbClr>
              </a:gs>
              <a:gs pos="100000">
                <a:srgbClr val="FFD833">
                  <a:shade val="100000"/>
                  <a:satMod val="115000"/>
                </a:srgb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ágrima"/>
          <p:cNvSpPr/>
          <p:nvPr/>
        </p:nvSpPr>
        <p:spPr>
          <a:xfrm rot="5668819">
            <a:off x="2104097" y="591530"/>
            <a:ext cx="2596154" cy="2609054"/>
          </a:xfrm>
          <a:prstGeom prst="teardrop">
            <a:avLst>
              <a:gd name="adj" fmla="val 111464"/>
            </a:avLst>
          </a:prstGeom>
          <a:gradFill flip="none" rotWithShape="1">
            <a:gsLst>
              <a:gs pos="50000">
                <a:srgbClr val="FFFF00">
                  <a:alpha val="0"/>
                </a:srgbClr>
              </a:gs>
              <a:gs pos="50000">
                <a:srgbClr val="FFD833">
                  <a:shade val="67500"/>
                  <a:satMod val="115000"/>
                </a:srgbClr>
              </a:gs>
              <a:gs pos="100000">
                <a:srgbClr val="FFD833">
                  <a:shade val="100000"/>
                  <a:satMod val="115000"/>
                </a:srgb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Lágrima"/>
          <p:cNvSpPr/>
          <p:nvPr/>
        </p:nvSpPr>
        <p:spPr>
          <a:xfrm rot="16200000">
            <a:off x="4864202" y="3565426"/>
            <a:ext cx="2596154" cy="2609054"/>
          </a:xfrm>
          <a:prstGeom prst="teardrop">
            <a:avLst>
              <a:gd name="adj" fmla="val 111464"/>
            </a:avLst>
          </a:prstGeom>
          <a:gradFill flip="none" rotWithShape="1">
            <a:gsLst>
              <a:gs pos="50000">
                <a:srgbClr val="FFFF00">
                  <a:alpha val="0"/>
                </a:srgbClr>
              </a:gs>
              <a:gs pos="50000">
                <a:srgbClr val="FFD833">
                  <a:shade val="67500"/>
                  <a:satMod val="115000"/>
                </a:srgbClr>
              </a:gs>
              <a:gs pos="100000">
                <a:srgbClr val="FFD833">
                  <a:shade val="100000"/>
                  <a:satMod val="115000"/>
                </a:srgb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Lágrima"/>
          <p:cNvSpPr/>
          <p:nvPr/>
        </p:nvSpPr>
        <p:spPr>
          <a:xfrm rot="21427674">
            <a:off x="2063967" y="3635279"/>
            <a:ext cx="2596154" cy="2609054"/>
          </a:xfrm>
          <a:prstGeom prst="teardrop">
            <a:avLst>
              <a:gd name="adj" fmla="val 111464"/>
            </a:avLst>
          </a:prstGeom>
          <a:gradFill flip="none" rotWithShape="1">
            <a:gsLst>
              <a:gs pos="50000">
                <a:srgbClr val="FFFF00">
                  <a:alpha val="0"/>
                </a:srgbClr>
              </a:gs>
              <a:gs pos="50000">
                <a:srgbClr val="FFD833">
                  <a:shade val="67500"/>
                  <a:satMod val="115000"/>
                </a:srgbClr>
              </a:gs>
              <a:gs pos="100000">
                <a:srgbClr val="FFD833">
                  <a:shade val="100000"/>
                  <a:satMod val="115000"/>
                </a:srgb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13" name="12 Imagen" descr="image005.jpg"/>
          <p:cNvPicPr>
            <a:picLocks noChangeAspect="1"/>
          </p:cNvPicPr>
          <p:nvPr/>
        </p:nvPicPr>
        <p:blipFill>
          <a:blip r:embed="rId3"/>
          <a:stretch>
            <a:fillRect/>
          </a:stretch>
        </p:blipFill>
        <p:spPr>
          <a:xfrm>
            <a:off x="-500098" y="0"/>
            <a:ext cx="10072758" cy="6858000"/>
          </a:xfrm>
          <a:prstGeom prst="rect">
            <a:avLst/>
          </a:prstGeom>
        </p:spPr>
      </p:pic>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withEffect">
                                  <p:stCondLst>
                                    <p:cond delay="0"/>
                                  </p:stCondLst>
                                  <p:childTnLst>
                                    <p:set>
                                      <p:cBhvr rctx="PPT">
                                        <p:cTn id="6" dur="indefinite"/>
                                        <p:tgtEl>
                                          <p:spTgt spid="13"/>
                                        </p:tgtEl>
                                        <p:attrNameLst>
                                          <p:attrName>style.opacity</p:attrName>
                                        </p:attrNameLst>
                                      </p:cBhvr>
                                      <p:to>
                                        <p:strVal val="0"/>
                                      </p:to>
                                    </p:set>
                                    <p:animEffect filter="image" prLst="opacity: 0">
                                      <p:cBhvr rctx="IE">
                                        <p:cTn id="7" dur="indefinite"/>
                                        <p:tgtEl>
                                          <p:spTgt spid="13"/>
                                        </p:tgtEl>
                                      </p:cBhvr>
                                    </p:animEffect>
                                  </p:childTnLst>
                                </p:cTn>
                              </p:par>
                              <p:par>
                                <p:cTn id="8" presetID="2" presetClass="entr" presetSubtype="1"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3000" fill="hold"/>
                                        <p:tgtEl>
                                          <p:spTgt spid="5"/>
                                        </p:tgtEl>
                                        <p:attrNameLst>
                                          <p:attrName>ppt_x</p:attrName>
                                        </p:attrNameLst>
                                      </p:cBhvr>
                                      <p:tavLst>
                                        <p:tav tm="0">
                                          <p:val>
                                            <p:strVal val="#ppt_x"/>
                                          </p:val>
                                        </p:tav>
                                        <p:tav tm="100000">
                                          <p:val>
                                            <p:strVal val="#ppt_x"/>
                                          </p:val>
                                        </p:tav>
                                      </p:tavLst>
                                    </p:anim>
                                    <p:anim calcmode="lin" valueType="num">
                                      <p:cBhvr additive="base">
                                        <p:cTn id="11" dur="3000" fill="hold"/>
                                        <p:tgtEl>
                                          <p:spTgt spid="5"/>
                                        </p:tgtEl>
                                        <p:attrNameLst>
                                          <p:attrName>ppt_y</p:attrName>
                                        </p:attrNameLst>
                                      </p:cBhvr>
                                      <p:tavLst>
                                        <p:tav tm="0">
                                          <p:val>
                                            <p:strVal val="0-#ppt_h/2"/>
                                          </p:val>
                                        </p:tav>
                                        <p:tav tm="100000">
                                          <p:val>
                                            <p:strVal val="#ppt_y"/>
                                          </p:val>
                                        </p:tav>
                                      </p:tavLst>
                                    </p:anim>
                                  </p:childTnLst>
                                </p:cTn>
                              </p:par>
                              <p:par>
                                <p:cTn id="12" presetID="2" presetClass="entr" presetSubtype="4" fill="hold" grpId="0"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3000" fill="hold"/>
                                        <p:tgtEl>
                                          <p:spTgt spid="6"/>
                                        </p:tgtEl>
                                        <p:attrNameLst>
                                          <p:attrName>ppt_x</p:attrName>
                                        </p:attrNameLst>
                                      </p:cBhvr>
                                      <p:tavLst>
                                        <p:tav tm="0">
                                          <p:val>
                                            <p:strVal val="#ppt_x"/>
                                          </p:val>
                                        </p:tav>
                                        <p:tav tm="100000">
                                          <p:val>
                                            <p:strVal val="#ppt_x"/>
                                          </p:val>
                                        </p:tav>
                                      </p:tavLst>
                                    </p:anim>
                                    <p:anim calcmode="lin" valueType="num">
                                      <p:cBhvr additive="base">
                                        <p:cTn id="15" dur="3000" fill="hold"/>
                                        <p:tgtEl>
                                          <p:spTgt spid="6"/>
                                        </p:tgtEl>
                                        <p:attrNameLst>
                                          <p:attrName>ppt_y</p:attrName>
                                        </p:attrNameLst>
                                      </p:cBhvr>
                                      <p:tavLst>
                                        <p:tav tm="0">
                                          <p:val>
                                            <p:strVal val="1+#ppt_h/2"/>
                                          </p:val>
                                        </p:tav>
                                        <p:tav tm="100000">
                                          <p:val>
                                            <p:strVal val="#ppt_y"/>
                                          </p:val>
                                        </p:tav>
                                      </p:tavLst>
                                    </p:anim>
                                  </p:childTnLst>
                                </p:cTn>
                              </p:par>
                              <p:par>
                                <p:cTn id="16" presetID="2" presetClass="entr" presetSubtype="2"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3000" fill="hold"/>
                                        <p:tgtEl>
                                          <p:spTgt spid="7"/>
                                        </p:tgtEl>
                                        <p:attrNameLst>
                                          <p:attrName>ppt_x</p:attrName>
                                        </p:attrNameLst>
                                      </p:cBhvr>
                                      <p:tavLst>
                                        <p:tav tm="0">
                                          <p:val>
                                            <p:strVal val="1+#ppt_w/2"/>
                                          </p:val>
                                        </p:tav>
                                        <p:tav tm="100000">
                                          <p:val>
                                            <p:strVal val="#ppt_x"/>
                                          </p:val>
                                        </p:tav>
                                      </p:tavLst>
                                    </p:anim>
                                    <p:anim calcmode="lin" valueType="num">
                                      <p:cBhvr additive="base">
                                        <p:cTn id="19" dur="3000" fill="hold"/>
                                        <p:tgtEl>
                                          <p:spTgt spid="7"/>
                                        </p:tgtEl>
                                        <p:attrNameLst>
                                          <p:attrName>ppt_y</p:attrName>
                                        </p:attrNameLst>
                                      </p:cBhvr>
                                      <p:tavLst>
                                        <p:tav tm="0">
                                          <p:val>
                                            <p:strVal val="#ppt_y"/>
                                          </p:val>
                                        </p:tav>
                                        <p:tav tm="100000">
                                          <p:val>
                                            <p:strVal val="#ppt_y"/>
                                          </p:val>
                                        </p:tav>
                                      </p:tavLst>
                                    </p:anim>
                                  </p:childTnLst>
                                </p:cTn>
                              </p:par>
                              <p:par>
                                <p:cTn id="20" presetID="2" presetClass="entr" presetSubtype="8"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3000" fill="hold"/>
                                        <p:tgtEl>
                                          <p:spTgt spid="8"/>
                                        </p:tgtEl>
                                        <p:attrNameLst>
                                          <p:attrName>ppt_x</p:attrName>
                                        </p:attrNameLst>
                                      </p:cBhvr>
                                      <p:tavLst>
                                        <p:tav tm="0">
                                          <p:val>
                                            <p:strVal val="0-#ppt_w/2"/>
                                          </p:val>
                                        </p:tav>
                                        <p:tav tm="100000">
                                          <p:val>
                                            <p:strVal val="#ppt_x"/>
                                          </p:val>
                                        </p:tav>
                                      </p:tavLst>
                                    </p:anim>
                                    <p:anim calcmode="lin" valueType="num">
                                      <p:cBhvr additive="base">
                                        <p:cTn id="23" dur="3000" fill="hold"/>
                                        <p:tgtEl>
                                          <p:spTgt spid="8"/>
                                        </p:tgtEl>
                                        <p:attrNameLst>
                                          <p:attrName>ppt_y</p:attrName>
                                        </p:attrNameLst>
                                      </p:cBhvr>
                                      <p:tavLst>
                                        <p:tav tm="0">
                                          <p:val>
                                            <p:strVal val="#ppt_y"/>
                                          </p:val>
                                        </p:tav>
                                        <p:tav tm="100000">
                                          <p:val>
                                            <p:strVal val="#ppt_y"/>
                                          </p:val>
                                        </p:tav>
                                      </p:tavLst>
                                    </p:anim>
                                  </p:childTnLst>
                                </p:cTn>
                              </p:par>
                              <p:par>
                                <p:cTn id="24" presetID="2" presetClass="entr" presetSubtype="12" fill="hold" grpId="0" nodeType="with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3000" fill="hold"/>
                                        <p:tgtEl>
                                          <p:spTgt spid="9"/>
                                        </p:tgtEl>
                                        <p:attrNameLst>
                                          <p:attrName>ppt_x</p:attrName>
                                        </p:attrNameLst>
                                      </p:cBhvr>
                                      <p:tavLst>
                                        <p:tav tm="0">
                                          <p:val>
                                            <p:strVal val="0-#ppt_w/2"/>
                                          </p:val>
                                        </p:tav>
                                        <p:tav tm="100000">
                                          <p:val>
                                            <p:strVal val="#ppt_x"/>
                                          </p:val>
                                        </p:tav>
                                      </p:tavLst>
                                    </p:anim>
                                    <p:anim calcmode="lin" valueType="num">
                                      <p:cBhvr additive="base">
                                        <p:cTn id="27" dur="3000" fill="hold"/>
                                        <p:tgtEl>
                                          <p:spTgt spid="9"/>
                                        </p:tgtEl>
                                        <p:attrNameLst>
                                          <p:attrName>ppt_y</p:attrName>
                                        </p:attrNameLst>
                                      </p:cBhvr>
                                      <p:tavLst>
                                        <p:tav tm="0">
                                          <p:val>
                                            <p:strVal val="1+#ppt_h/2"/>
                                          </p:val>
                                        </p:tav>
                                        <p:tav tm="100000">
                                          <p:val>
                                            <p:strVal val="#ppt_y"/>
                                          </p:val>
                                        </p:tav>
                                      </p:tavLst>
                                    </p:anim>
                                  </p:childTnLst>
                                </p:cTn>
                              </p:par>
                              <p:par>
                                <p:cTn id="28" presetID="2" presetClass="entr" presetSubtype="6" fill="hold" grpId="0"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additive="base">
                                        <p:cTn id="30" dur="3000" fill="hold"/>
                                        <p:tgtEl>
                                          <p:spTgt spid="10"/>
                                        </p:tgtEl>
                                        <p:attrNameLst>
                                          <p:attrName>ppt_x</p:attrName>
                                        </p:attrNameLst>
                                      </p:cBhvr>
                                      <p:tavLst>
                                        <p:tav tm="0">
                                          <p:val>
                                            <p:strVal val="1+#ppt_w/2"/>
                                          </p:val>
                                        </p:tav>
                                        <p:tav tm="100000">
                                          <p:val>
                                            <p:strVal val="#ppt_x"/>
                                          </p:val>
                                        </p:tav>
                                      </p:tavLst>
                                    </p:anim>
                                    <p:anim calcmode="lin" valueType="num">
                                      <p:cBhvr additive="base">
                                        <p:cTn id="31" dur="3000" fill="hold"/>
                                        <p:tgtEl>
                                          <p:spTgt spid="10"/>
                                        </p:tgtEl>
                                        <p:attrNameLst>
                                          <p:attrName>ppt_y</p:attrName>
                                        </p:attrNameLst>
                                      </p:cBhvr>
                                      <p:tavLst>
                                        <p:tav tm="0">
                                          <p:val>
                                            <p:strVal val="1+#ppt_h/2"/>
                                          </p:val>
                                        </p:tav>
                                        <p:tav tm="100000">
                                          <p:val>
                                            <p:strVal val="#ppt_y"/>
                                          </p:val>
                                        </p:tav>
                                      </p:tavLst>
                                    </p:anim>
                                  </p:childTnLst>
                                </p:cTn>
                              </p:par>
                              <p:par>
                                <p:cTn id="32" presetID="2" presetClass="entr" presetSubtype="9" fill="hold" grpId="0" nodeType="withEffect">
                                  <p:stCondLst>
                                    <p:cond delay="0"/>
                                  </p:stCondLst>
                                  <p:childTnLst>
                                    <p:set>
                                      <p:cBhvr>
                                        <p:cTn id="33" dur="1" fill="hold">
                                          <p:stCondLst>
                                            <p:cond delay="0"/>
                                          </p:stCondLst>
                                        </p:cTn>
                                        <p:tgtEl>
                                          <p:spTgt spid="11"/>
                                        </p:tgtEl>
                                        <p:attrNameLst>
                                          <p:attrName>style.visibility</p:attrName>
                                        </p:attrNameLst>
                                      </p:cBhvr>
                                      <p:to>
                                        <p:strVal val="visible"/>
                                      </p:to>
                                    </p:set>
                                    <p:anim calcmode="lin" valueType="num">
                                      <p:cBhvr additive="base">
                                        <p:cTn id="34" dur="3000" fill="hold"/>
                                        <p:tgtEl>
                                          <p:spTgt spid="11"/>
                                        </p:tgtEl>
                                        <p:attrNameLst>
                                          <p:attrName>ppt_x</p:attrName>
                                        </p:attrNameLst>
                                      </p:cBhvr>
                                      <p:tavLst>
                                        <p:tav tm="0">
                                          <p:val>
                                            <p:strVal val="0-#ppt_w/2"/>
                                          </p:val>
                                        </p:tav>
                                        <p:tav tm="100000">
                                          <p:val>
                                            <p:strVal val="#ppt_x"/>
                                          </p:val>
                                        </p:tav>
                                      </p:tavLst>
                                    </p:anim>
                                    <p:anim calcmode="lin" valueType="num">
                                      <p:cBhvr additive="base">
                                        <p:cTn id="35" dur="3000" fill="hold"/>
                                        <p:tgtEl>
                                          <p:spTgt spid="11"/>
                                        </p:tgtEl>
                                        <p:attrNameLst>
                                          <p:attrName>ppt_y</p:attrName>
                                        </p:attrNameLst>
                                      </p:cBhvr>
                                      <p:tavLst>
                                        <p:tav tm="0">
                                          <p:val>
                                            <p:strVal val="0-#ppt_h/2"/>
                                          </p:val>
                                        </p:tav>
                                        <p:tav tm="100000">
                                          <p:val>
                                            <p:strVal val="#ppt_y"/>
                                          </p:val>
                                        </p:tav>
                                      </p:tavLst>
                                    </p:anim>
                                  </p:childTnLst>
                                </p:cTn>
                              </p:par>
                              <p:par>
                                <p:cTn id="36" presetID="2" presetClass="entr" presetSubtype="3" fill="hold" grpId="0" nodeType="withEffect">
                                  <p:stCondLst>
                                    <p:cond delay="0"/>
                                  </p:stCondLst>
                                  <p:childTnLst>
                                    <p:set>
                                      <p:cBhvr>
                                        <p:cTn id="37" dur="1" fill="hold">
                                          <p:stCondLst>
                                            <p:cond delay="0"/>
                                          </p:stCondLst>
                                        </p:cTn>
                                        <p:tgtEl>
                                          <p:spTgt spid="12"/>
                                        </p:tgtEl>
                                        <p:attrNameLst>
                                          <p:attrName>style.visibility</p:attrName>
                                        </p:attrNameLst>
                                      </p:cBhvr>
                                      <p:to>
                                        <p:strVal val="visible"/>
                                      </p:to>
                                    </p:set>
                                    <p:anim calcmode="lin" valueType="num">
                                      <p:cBhvr additive="base">
                                        <p:cTn id="38" dur="3000" fill="hold"/>
                                        <p:tgtEl>
                                          <p:spTgt spid="12"/>
                                        </p:tgtEl>
                                        <p:attrNameLst>
                                          <p:attrName>ppt_x</p:attrName>
                                        </p:attrNameLst>
                                      </p:cBhvr>
                                      <p:tavLst>
                                        <p:tav tm="0">
                                          <p:val>
                                            <p:strVal val="1+#ppt_w/2"/>
                                          </p:val>
                                        </p:tav>
                                        <p:tav tm="100000">
                                          <p:val>
                                            <p:strVal val="#ppt_x"/>
                                          </p:val>
                                        </p:tav>
                                      </p:tavLst>
                                    </p:anim>
                                    <p:anim calcmode="lin" valueType="num">
                                      <p:cBhvr additive="base">
                                        <p:cTn id="39" dur="3000" fill="hold"/>
                                        <p:tgtEl>
                                          <p:spTgt spid="12"/>
                                        </p:tgtEl>
                                        <p:attrNameLst>
                                          <p:attrName>ppt_y</p:attrName>
                                        </p:attrNameLst>
                                      </p:cBhvr>
                                      <p:tavLst>
                                        <p:tav tm="0">
                                          <p:val>
                                            <p:strVal val="0-#ppt_h/2"/>
                                          </p:val>
                                        </p:tav>
                                        <p:tav tm="100000">
                                          <p:val>
                                            <p:strVal val="#ppt_y"/>
                                          </p:val>
                                        </p:tav>
                                      </p:tavLst>
                                    </p:anim>
                                  </p:childTnLst>
                                </p:cTn>
                              </p:par>
                              <p:par>
                                <p:cTn id="40" presetID="8" presetClass="emph" presetSubtype="0" fill="hold" grpId="1" nodeType="withEffect">
                                  <p:stCondLst>
                                    <p:cond delay="0"/>
                                  </p:stCondLst>
                                  <p:childTnLst>
                                    <p:animRot by="21600000">
                                      <p:cBhvr>
                                        <p:cTn id="41" dur="3000" fill="hold"/>
                                        <p:tgtEl>
                                          <p:spTgt spid="5"/>
                                        </p:tgtEl>
                                        <p:attrNameLst>
                                          <p:attrName>r</p:attrName>
                                        </p:attrNameLst>
                                      </p:cBhvr>
                                    </p:animRot>
                                  </p:childTnLst>
                                </p:cTn>
                              </p:par>
                              <p:par>
                                <p:cTn id="42" presetID="8" presetClass="emph" presetSubtype="0" fill="hold" grpId="1" nodeType="withEffect">
                                  <p:stCondLst>
                                    <p:cond delay="0"/>
                                  </p:stCondLst>
                                  <p:childTnLst>
                                    <p:animRot by="21600000">
                                      <p:cBhvr>
                                        <p:cTn id="43" dur="3000" fill="hold"/>
                                        <p:tgtEl>
                                          <p:spTgt spid="6"/>
                                        </p:tgtEl>
                                        <p:attrNameLst>
                                          <p:attrName>r</p:attrName>
                                        </p:attrNameLst>
                                      </p:cBhvr>
                                    </p:animRot>
                                  </p:childTnLst>
                                </p:cTn>
                              </p:par>
                              <p:par>
                                <p:cTn id="44" presetID="8" presetClass="emph" presetSubtype="0" fill="hold" grpId="1" nodeType="withEffect">
                                  <p:stCondLst>
                                    <p:cond delay="0"/>
                                  </p:stCondLst>
                                  <p:childTnLst>
                                    <p:animRot by="21600000">
                                      <p:cBhvr>
                                        <p:cTn id="45" dur="3000" fill="hold"/>
                                        <p:tgtEl>
                                          <p:spTgt spid="7"/>
                                        </p:tgtEl>
                                        <p:attrNameLst>
                                          <p:attrName>r</p:attrName>
                                        </p:attrNameLst>
                                      </p:cBhvr>
                                    </p:animRot>
                                  </p:childTnLst>
                                </p:cTn>
                              </p:par>
                              <p:par>
                                <p:cTn id="46" presetID="8" presetClass="emph" presetSubtype="0" fill="hold" grpId="1" nodeType="withEffect">
                                  <p:stCondLst>
                                    <p:cond delay="0"/>
                                  </p:stCondLst>
                                  <p:childTnLst>
                                    <p:animRot by="21600000">
                                      <p:cBhvr>
                                        <p:cTn id="47" dur="3000" fill="hold"/>
                                        <p:tgtEl>
                                          <p:spTgt spid="8"/>
                                        </p:tgtEl>
                                        <p:attrNameLst>
                                          <p:attrName>r</p:attrName>
                                        </p:attrNameLst>
                                      </p:cBhvr>
                                    </p:animRot>
                                  </p:childTnLst>
                                </p:cTn>
                              </p:par>
                              <p:par>
                                <p:cTn id="48" presetID="8" presetClass="emph" presetSubtype="0" fill="hold" grpId="1" nodeType="withEffect">
                                  <p:stCondLst>
                                    <p:cond delay="0"/>
                                  </p:stCondLst>
                                  <p:childTnLst>
                                    <p:animRot by="21600000">
                                      <p:cBhvr>
                                        <p:cTn id="49" dur="3000" fill="hold"/>
                                        <p:tgtEl>
                                          <p:spTgt spid="9"/>
                                        </p:tgtEl>
                                        <p:attrNameLst>
                                          <p:attrName>r</p:attrName>
                                        </p:attrNameLst>
                                      </p:cBhvr>
                                    </p:animRot>
                                  </p:childTnLst>
                                </p:cTn>
                              </p:par>
                              <p:par>
                                <p:cTn id="50" presetID="8" presetClass="emph" presetSubtype="0" fill="hold" grpId="1" nodeType="withEffect">
                                  <p:stCondLst>
                                    <p:cond delay="0"/>
                                  </p:stCondLst>
                                  <p:childTnLst>
                                    <p:animRot by="21600000">
                                      <p:cBhvr>
                                        <p:cTn id="51" dur="3000" fill="hold"/>
                                        <p:tgtEl>
                                          <p:spTgt spid="10"/>
                                        </p:tgtEl>
                                        <p:attrNameLst>
                                          <p:attrName>r</p:attrName>
                                        </p:attrNameLst>
                                      </p:cBhvr>
                                    </p:animRot>
                                  </p:childTnLst>
                                </p:cTn>
                              </p:par>
                              <p:par>
                                <p:cTn id="52" presetID="8" presetClass="emph" presetSubtype="0" fill="hold" grpId="1" nodeType="withEffect">
                                  <p:stCondLst>
                                    <p:cond delay="0"/>
                                  </p:stCondLst>
                                  <p:childTnLst>
                                    <p:animRot by="21600000">
                                      <p:cBhvr>
                                        <p:cTn id="53" dur="3000" fill="hold"/>
                                        <p:tgtEl>
                                          <p:spTgt spid="11"/>
                                        </p:tgtEl>
                                        <p:attrNameLst>
                                          <p:attrName>r</p:attrName>
                                        </p:attrNameLst>
                                      </p:cBhvr>
                                    </p:animRot>
                                  </p:childTnLst>
                                </p:cTn>
                              </p:par>
                              <p:par>
                                <p:cTn id="54" presetID="8" presetClass="emph" presetSubtype="0" fill="hold" grpId="1" nodeType="withEffect">
                                  <p:stCondLst>
                                    <p:cond delay="0"/>
                                  </p:stCondLst>
                                  <p:childTnLst>
                                    <p:animRot by="21600000">
                                      <p:cBhvr>
                                        <p:cTn id="55" dur="3000" fill="hold"/>
                                        <p:tgtEl>
                                          <p:spTgt spid="12"/>
                                        </p:tgtEl>
                                        <p:attrNameLst>
                                          <p:attrName>r</p:attrName>
                                        </p:attrNameLst>
                                      </p:cBhvr>
                                    </p:animRot>
                                  </p:childTnLst>
                                </p:cTn>
                              </p:par>
                            </p:childTnLst>
                          </p:cTn>
                        </p:par>
                        <p:par>
                          <p:cTn id="56" fill="hold">
                            <p:stCondLst>
                              <p:cond delay="3000"/>
                            </p:stCondLst>
                            <p:childTnLst>
                              <p:par>
                                <p:cTn id="57" presetID="2" presetClass="exit" presetSubtype="1" fill="hold" grpId="2" nodeType="afterEffect">
                                  <p:stCondLst>
                                    <p:cond delay="0"/>
                                  </p:stCondLst>
                                  <p:childTnLst>
                                    <p:anim calcmode="lin" valueType="num">
                                      <p:cBhvr additive="base">
                                        <p:cTn id="58" dur="3000"/>
                                        <p:tgtEl>
                                          <p:spTgt spid="5"/>
                                        </p:tgtEl>
                                        <p:attrNameLst>
                                          <p:attrName>ppt_x</p:attrName>
                                        </p:attrNameLst>
                                      </p:cBhvr>
                                      <p:tavLst>
                                        <p:tav tm="0">
                                          <p:val>
                                            <p:strVal val="ppt_x"/>
                                          </p:val>
                                        </p:tav>
                                        <p:tav tm="100000">
                                          <p:val>
                                            <p:strVal val="ppt_x"/>
                                          </p:val>
                                        </p:tav>
                                      </p:tavLst>
                                    </p:anim>
                                    <p:anim calcmode="lin" valueType="num">
                                      <p:cBhvr additive="base">
                                        <p:cTn id="59" dur="3000"/>
                                        <p:tgtEl>
                                          <p:spTgt spid="5"/>
                                        </p:tgtEl>
                                        <p:attrNameLst>
                                          <p:attrName>ppt_y</p:attrName>
                                        </p:attrNameLst>
                                      </p:cBhvr>
                                      <p:tavLst>
                                        <p:tav tm="0">
                                          <p:val>
                                            <p:strVal val="ppt_y"/>
                                          </p:val>
                                        </p:tav>
                                        <p:tav tm="100000">
                                          <p:val>
                                            <p:strVal val="0-ppt_h/2"/>
                                          </p:val>
                                        </p:tav>
                                      </p:tavLst>
                                    </p:anim>
                                    <p:set>
                                      <p:cBhvr>
                                        <p:cTn id="60" dur="1" fill="hold">
                                          <p:stCondLst>
                                            <p:cond delay="2999"/>
                                          </p:stCondLst>
                                        </p:cTn>
                                        <p:tgtEl>
                                          <p:spTgt spid="5"/>
                                        </p:tgtEl>
                                        <p:attrNameLst>
                                          <p:attrName>style.visibility</p:attrName>
                                        </p:attrNameLst>
                                      </p:cBhvr>
                                      <p:to>
                                        <p:strVal val="hidden"/>
                                      </p:to>
                                    </p:set>
                                  </p:childTnLst>
                                </p:cTn>
                              </p:par>
                              <p:par>
                                <p:cTn id="61" presetID="2" presetClass="exit" presetSubtype="4" fill="hold" grpId="2" nodeType="withEffect">
                                  <p:stCondLst>
                                    <p:cond delay="0"/>
                                  </p:stCondLst>
                                  <p:childTnLst>
                                    <p:anim calcmode="lin" valueType="num">
                                      <p:cBhvr additive="base">
                                        <p:cTn id="62" dur="3000"/>
                                        <p:tgtEl>
                                          <p:spTgt spid="6"/>
                                        </p:tgtEl>
                                        <p:attrNameLst>
                                          <p:attrName>ppt_x</p:attrName>
                                        </p:attrNameLst>
                                      </p:cBhvr>
                                      <p:tavLst>
                                        <p:tav tm="0">
                                          <p:val>
                                            <p:strVal val="ppt_x"/>
                                          </p:val>
                                        </p:tav>
                                        <p:tav tm="100000">
                                          <p:val>
                                            <p:strVal val="ppt_x"/>
                                          </p:val>
                                        </p:tav>
                                      </p:tavLst>
                                    </p:anim>
                                    <p:anim calcmode="lin" valueType="num">
                                      <p:cBhvr additive="base">
                                        <p:cTn id="63" dur="3000"/>
                                        <p:tgtEl>
                                          <p:spTgt spid="6"/>
                                        </p:tgtEl>
                                        <p:attrNameLst>
                                          <p:attrName>ppt_y</p:attrName>
                                        </p:attrNameLst>
                                      </p:cBhvr>
                                      <p:tavLst>
                                        <p:tav tm="0">
                                          <p:val>
                                            <p:strVal val="ppt_y"/>
                                          </p:val>
                                        </p:tav>
                                        <p:tav tm="100000">
                                          <p:val>
                                            <p:strVal val="1+ppt_h/2"/>
                                          </p:val>
                                        </p:tav>
                                      </p:tavLst>
                                    </p:anim>
                                    <p:set>
                                      <p:cBhvr>
                                        <p:cTn id="64" dur="1" fill="hold">
                                          <p:stCondLst>
                                            <p:cond delay="2999"/>
                                          </p:stCondLst>
                                        </p:cTn>
                                        <p:tgtEl>
                                          <p:spTgt spid="6"/>
                                        </p:tgtEl>
                                        <p:attrNameLst>
                                          <p:attrName>style.visibility</p:attrName>
                                        </p:attrNameLst>
                                      </p:cBhvr>
                                      <p:to>
                                        <p:strVal val="hidden"/>
                                      </p:to>
                                    </p:set>
                                  </p:childTnLst>
                                </p:cTn>
                              </p:par>
                              <p:par>
                                <p:cTn id="65" presetID="2" presetClass="exit" presetSubtype="2" fill="hold" grpId="2" nodeType="withEffect">
                                  <p:stCondLst>
                                    <p:cond delay="0"/>
                                  </p:stCondLst>
                                  <p:childTnLst>
                                    <p:anim calcmode="lin" valueType="num">
                                      <p:cBhvr additive="base">
                                        <p:cTn id="66" dur="3000"/>
                                        <p:tgtEl>
                                          <p:spTgt spid="7"/>
                                        </p:tgtEl>
                                        <p:attrNameLst>
                                          <p:attrName>ppt_x</p:attrName>
                                        </p:attrNameLst>
                                      </p:cBhvr>
                                      <p:tavLst>
                                        <p:tav tm="0">
                                          <p:val>
                                            <p:strVal val="ppt_x"/>
                                          </p:val>
                                        </p:tav>
                                        <p:tav tm="100000">
                                          <p:val>
                                            <p:strVal val="1+ppt_w/2"/>
                                          </p:val>
                                        </p:tav>
                                      </p:tavLst>
                                    </p:anim>
                                    <p:anim calcmode="lin" valueType="num">
                                      <p:cBhvr additive="base">
                                        <p:cTn id="67" dur="3000"/>
                                        <p:tgtEl>
                                          <p:spTgt spid="7"/>
                                        </p:tgtEl>
                                        <p:attrNameLst>
                                          <p:attrName>ppt_y</p:attrName>
                                        </p:attrNameLst>
                                      </p:cBhvr>
                                      <p:tavLst>
                                        <p:tav tm="0">
                                          <p:val>
                                            <p:strVal val="ppt_y"/>
                                          </p:val>
                                        </p:tav>
                                        <p:tav tm="100000">
                                          <p:val>
                                            <p:strVal val="ppt_y"/>
                                          </p:val>
                                        </p:tav>
                                      </p:tavLst>
                                    </p:anim>
                                    <p:set>
                                      <p:cBhvr>
                                        <p:cTn id="68" dur="1" fill="hold">
                                          <p:stCondLst>
                                            <p:cond delay="2999"/>
                                          </p:stCondLst>
                                        </p:cTn>
                                        <p:tgtEl>
                                          <p:spTgt spid="7"/>
                                        </p:tgtEl>
                                        <p:attrNameLst>
                                          <p:attrName>style.visibility</p:attrName>
                                        </p:attrNameLst>
                                      </p:cBhvr>
                                      <p:to>
                                        <p:strVal val="hidden"/>
                                      </p:to>
                                    </p:set>
                                  </p:childTnLst>
                                </p:cTn>
                              </p:par>
                              <p:par>
                                <p:cTn id="69" presetID="2" presetClass="exit" presetSubtype="8" fill="hold" grpId="2" nodeType="withEffect">
                                  <p:stCondLst>
                                    <p:cond delay="0"/>
                                  </p:stCondLst>
                                  <p:childTnLst>
                                    <p:anim calcmode="lin" valueType="num">
                                      <p:cBhvr additive="base">
                                        <p:cTn id="70" dur="3000"/>
                                        <p:tgtEl>
                                          <p:spTgt spid="8"/>
                                        </p:tgtEl>
                                        <p:attrNameLst>
                                          <p:attrName>ppt_x</p:attrName>
                                        </p:attrNameLst>
                                      </p:cBhvr>
                                      <p:tavLst>
                                        <p:tav tm="0">
                                          <p:val>
                                            <p:strVal val="ppt_x"/>
                                          </p:val>
                                        </p:tav>
                                        <p:tav tm="100000">
                                          <p:val>
                                            <p:strVal val="0-ppt_w/2"/>
                                          </p:val>
                                        </p:tav>
                                      </p:tavLst>
                                    </p:anim>
                                    <p:anim calcmode="lin" valueType="num">
                                      <p:cBhvr additive="base">
                                        <p:cTn id="71" dur="3000"/>
                                        <p:tgtEl>
                                          <p:spTgt spid="8"/>
                                        </p:tgtEl>
                                        <p:attrNameLst>
                                          <p:attrName>ppt_y</p:attrName>
                                        </p:attrNameLst>
                                      </p:cBhvr>
                                      <p:tavLst>
                                        <p:tav tm="0">
                                          <p:val>
                                            <p:strVal val="ppt_y"/>
                                          </p:val>
                                        </p:tav>
                                        <p:tav tm="100000">
                                          <p:val>
                                            <p:strVal val="ppt_y"/>
                                          </p:val>
                                        </p:tav>
                                      </p:tavLst>
                                    </p:anim>
                                    <p:set>
                                      <p:cBhvr>
                                        <p:cTn id="72" dur="1" fill="hold">
                                          <p:stCondLst>
                                            <p:cond delay="2999"/>
                                          </p:stCondLst>
                                        </p:cTn>
                                        <p:tgtEl>
                                          <p:spTgt spid="8"/>
                                        </p:tgtEl>
                                        <p:attrNameLst>
                                          <p:attrName>style.visibility</p:attrName>
                                        </p:attrNameLst>
                                      </p:cBhvr>
                                      <p:to>
                                        <p:strVal val="hidden"/>
                                      </p:to>
                                    </p:set>
                                  </p:childTnLst>
                                </p:cTn>
                              </p:par>
                              <p:par>
                                <p:cTn id="73" presetID="2" presetClass="exit" presetSubtype="12" fill="hold" grpId="2" nodeType="withEffect">
                                  <p:stCondLst>
                                    <p:cond delay="0"/>
                                  </p:stCondLst>
                                  <p:childTnLst>
                                    <p:anim calcmode="lin" valueType="num">
                                      <p:cBhvr additive="base">
                                        <p:cTn id="74" dur="3000"/>
                                        <p:tgtEl>
                                          <p:spTgt spid="9"/>
                                        </p:tgtEl>
                                        <p:attrNameLst>
                                          <p:attrName>ppt_x</p:attrName>
                                        </p:attrNameLst>
                                      </p:cBhvr>
                                      <p:tavLst>
                                        <p:tav tm="0">
                                          <p:val>
                                            <p:strVal val="ppt_x"/>
                                          </p:val>
                                        </p:tav>
                                        <p:tav tm="100000">
                                          <p:val>
                                            <p:strVal val="0-ppt_w/2"/>
                                          </p:val>
                                        </p:tav>
                                      </p:tavLst>
                                    </p:anim>
                                    <p:anim calcmode="lin" valueType="num">
                                      <p:cBhvr additive="base">
                                        <p:cTn id="75" dur="3000"/>
                                        <p:tgtEl>
                                          <p:spTgt spid="9"/>
                                        </p:tgtEl>
                                        <p:attrNameLst>
                                          <p:attrName>ppt_y</p:attrName>
                                        </p:attrNameLst>
                                      </p:cBhvr>
                                      <p:tavLst>
                                        <p:tav tm="0">
                                          <p:val>
                                            <p:strVal val="ppt_y"/>
                                          </p:val>
                                        </p:tav>
                                        <p:tav tm="100000">
                                          <p:val>
                                            <p:strVal val="1+ppt_h/2"/>
                                          </p:val>
                                        </p:tav>
                                      </p:tavLst>
                                    </p:anim>
                                    <p:set>
                                      <p:cBhvr>
                                        <p:cTn id="76" dur="1" fill="hold">
                                          <p:stCondLst>
                                            <p:cond delay="2999"/>
                                          </p:stCondLst>
                                        </p:cTn>
                                        <p:tgtEl>
                                          <p:spTgt spid="9"/>
                                        </p:tgtEl>
                                        <p:attrNameLst>
                                          <p:attrName>style.visibility</p:attrName>
                                        </p:attrNameLst>
                                      </p:cBhvr>
                                      <p:to>
                                        <p:strVal val="hidden"/>
                                      </p:to>
                                    </p:set>
                                  </p:childTnLst>
                                </p:cTn>
                              </p:par>
                              <p:par>
                                <p:cTn id="77" presetID="2" presetClass="exit" presetSubtype="6" fill="hold" grpId="2" nodeType="withEffect">
                                  <p:stCondLst>
                                    <p:cond delay="0"/>
                                  </p:stCondLst>
                                  <p:childTnLst>
                                    <p:anim calcmode="lin" valueType="num">
                                      <p:cBhvr additive="base">
                                        <p:cTn id="78" dur="3000"/>
                                        <p:tgtEl>
                                          <p:spTgt spid="10"/>
                                        </p:tgtEl>
                                        <p:attrNameLst>
                                          <p:attrName>ppt_x</p:attrName>
                                        </p:attrNameLst>
                                      </p:cBhvr>
                                      <p:tavLst>
                                        <p:tav tm="0">
                                          <p:val>
                                            <p:strVal val="ppt_x"/>
                                          </p:val>
                                        </p:tav>
                                        <p:tav tm="100000">
                                          <p:val>
                                            <p:strVal val="1+ppt_w/2"/>
                                          </p:val>
                                        </p:tav>
                                      </p:tavLst>
                                    </p:anim>
                                    <p:anim calcmode="lin" valueType="num">
                                      <p:cBhvr additive="base">
                                        <p:cTn id="79" dur="3000"/>
                                        <p:tgtEl>
                                          <p:spTgt spid="10"/>
                                        </p:tgtEl>
                                        <p:attrNameLst>
                                          <p:attrName>ppt_y</p:attrName>
                                        </p:attrNameLst>
                                      </p:cBhvr>
                                      <p:tavLst>
                                        <p:tav tm="0">
                                          <p:val>
                                            <p:strVal val="ppt_y"/>
                                          </p:val>
                                        </p:tav>
                                        <p:tav tm="100000">
                                          <p:val>
                                            <p:strVal val="1+ppt_h/2"/>
                                          </p:val>
                                        </p:tav>
                                      </p:tavLst>
                                    </p:anim>
                                    <p:set>
                                      <p:cBhvr>
                                        <p:cTn id="80" dur="1" fill="hold">
                                          <p:stCondLst>
                                            <p:cond delay="2999"/>
                                          </p:stCondLst>
                                        </p:cTn>
                                        <p:tgtEl>
                                          <p:spTgt spid="10"/>
                                        </p:tgtEl>
                                        <p:attrNameLst>
                                          <p:attrName>style.visibility</p:attrName>
                                        </p:attrNameLst>
                                      </p:cBhvr>
                                      <p:to>
                                        <p:strVal val="hidden"/>
                                      </p:to>
                                    </p:set>
                                  </p:childTnLst>
                                </p:cTn>
                              </p:par>
                              <p:par>
                                <p:cTn id="81" presetID="2" presetClass="exit" presetSubtype="9" fill="hold" grpId="2" nodeType="withEffect">
                                  <p:stCondLst>
                                    <p:cond delay="0"/>
                                  </p:stCondLst>
                                  <p:childTnLst>
                                    <p:anim calcmode="lin" valueType="num">
                                      <p:cBhvr additive="base">
                                        <p:cTn id="82" dur="3000"/>
                                        <p:tgtEl>
                                          <p:spTgt spid="11"/>
                                        </p:tgtEl>
                                        <p:attrNameLst>
                                          <p:attrName>ppt_x</p:attrName>
                                        </p:attrNameLst>
                                      </p:cBhvr>
                                      <p:tavLst>
                                        <p:tav tm="0">
                                          <p:val>
                                            <p:strVal val="ppt_x"/>
                                          </p:val>
                                        </p:tav>
                                        <p:tav tm="100000">
                                          <p:val>
                                            <p:strVal val="0-ppt_w/2"/>
                                          </p:val>
                                        </p:tav>
                                      </p:tavLst>
                                    </p:anim>
                                    <p:anim calcmode="lin" valueType="num">
                                      <p:cBhvr additive="base">
                                        <p:cTn id="83" dur="3000"/>
                                        <p:tgtEl>
                                          <p:spTgt spid="11"/>
                                        </p:tgtEl>
                                        <p:attrNameLst>
                                          <p:attrName>ppt_y</p:attrName>
                                        </p:attrNameLst>
                                      </p:cBhvr>
                                      <p:tavLst>
                                        <p:tav tm="0">
                                          <p:val>
                                            <p:strVal val="ppt_y"/>
                                          </p:val>
                                        </p:tav>
                                        <p:tav tm="100000">
                                          <p:val>
                                            <p:strVal val="0-ppt_h/2"/>
                                          </p:val>
                                        </p:tav>
                                      </p:tavLst>
                                    </p:anim>
                                    <p:set>
                                      <p:cBhvr>
                                        <p:cTn id="84" dur="1" fill="hold">
                                          <p:stCondLst>
                                            <p:cond delay="2999"/>
                                          </p:stCondLst>
                                        </p:cTn>
                                        <p:tgtEl>
                                          <p:spTgt spid="11"/>
                                        </p:tgtEl>
                                        <p:attrNameLst>
                                          <p:attrName>style.visibility</p:attrName>
                                        </p:attrNameLst>
                                      </p:cBhvr>
                                      <p:to>
                                        <p:strVal val="hidden"/>
                                      </p:to>
                                    </p:set>
                                  </p:childTnLst>
                                </p:cTn>
                              </p:par>
                              <p:par>
                                <p:cTn id="85" presetID="2" presetClass="exit" presetSubtype="3" fill="hold" grpId="2" nodeType="withEffect">
                                  <p:stCondLst>
                                    <p:cond delay="0"/>
                                  </p:stCondLst>
                                  <p:childTnLst>
                                    <p:anim calcmode="lin" valueType="num">
                                      <p:cBhvr additive="base">
                                        <p:cTn id="86" dur="3000"/>
                                        <p:tgtEl>
                                          <p:spTgt spid="12"/>
                                        </p:tgtEl>
                                        <p:attrNameLst>
                                          <p:attrName>ppt_x</p:attrName>
                                        </p:attrNameLst>
                                      </p:cBhvr>
                                      <p:tavLst>
                                        <p:tav tm="0">
                                          <p:val>
                                            <p:strVal val="ppt_x"/>
                                          </p:val>
                                        </p:tav>
                                        <p:tav tm="100000">
                                          <p:val>
                                            <p:strVal val="1+ppt_w/2"/>
                                          </p:val>
                                        </p:tav>
                                      </p:tavLst>
                                    </p:anim>
                                    <p:anim calcmode="lin" valueType="num">
                                      <p:cBhvr additive="base">
                                        <p:cTn id="87" dur="3000"/>
                                        <p:tgtEl>
                                          <p:spTgt spid="12"/>
                                        </p:tgtEl>
                                        <p:attrNameLst>
                                          <p:attrName>ppt_y</p:attrName>
                                        </p:attrNameLst>
                                      </p:cBhvr>
                                      <p:tavLst>
                                        <p:tav tm="0">
                                          <p:val>
                                            <p:strVal val="ppt_y"/>
                                          </p:val>
                                        </p:tav>
                                        <p:tav tm="100000">
                                          <p:val>
                                            <p:strVal val="0-ppt_h/2"/>
                                          </p:val>
                                        </p:tav>
                                      </p:tavLst>
                                    </p:anim>
                                    <p:set>
                                      <p:cBhvr>
                                        <p:cTn id="88" dur="1" fill="hold">
                                          <p:stCondLst>
                                            <p:cond delay="2999"/>
                                          </p:stCondLst>
                                        </p:cTn>
                                        <p:tgtEl>
                                          <p:spTgt spid="12"/>
                                        </p:tgtEl>
                                        <p:attrNameLst>
                                          <p:attrName>style.visibility</p:attrName>
                                        </p:attrNameLst>
                                      </p:cBhvr>
                                      <p:to>
                                        <p:strVal val="hidden"/>
                                      </p:to>
                                    </p:set>
                                  </p:childTnLst>
                                </p:cTn>
                              </p:par>
                              <p:par>
                                <p:cTn id="89" presetID="8" presetClass="emph" presetSubtype="0" fill="hold" grpId="3" nodeType="withEffect">
                                  <p:stCondLst>
                                    <p:cond delay="0"/>
                                  </p:stCondLst>
                                  <p:childTnLst>
                                    <p:animRot by="21600000">
                                      <p:cBhvr>
                                        <p:cTn id="90" dur="3000" fill="hold"/>
                                        <p:tgtEl>
                                          <p:spTgt spid="5"/>
                                        </p:tgtEl>
                                        <p:attrNameLst>
                                          <p:attrName>r</p:attrName>
                                        </p:attrNameLst>
                                      </p:cBhvr>
                                    </p:animRot>
                                  </p:childTnLst>
                                </p:cTn>
                              </p:par>
                              <p:par>
                                <p:cTn id="91" presetID="8" presetClass="emph" presetSubtype="0" fill="hold" grpId="3" nodeType="withEffect">
                                  <p:stCondLst>
                                    <p:cond delay="0"/>
                                  </p:stCondLst>
                                  <p:childTnLst>
                                    <p:animRot by="21600000">
                                      <p:cBhvr>
                                        <p:cTn id="92" dur="3000" fill="hold"/>
                                        <p:tgtEl>
                                          <p:spTgt spid="6"/>
                                        </p:tgtEl>
                                        <p:attrNameLst>
                                          <p:attrName>r</p:attrName>
                                        </p:attrNameLst>
                                      </p:cBhvr>
                                    </p:animRot>
                                  </p:childTnLst>
                                </p:cTn>
                              </p:par>
                              <p:par>
                                <p:cTn id="93" presetID="8" presetClass="emph" presetSubtype="0" fill="hold" grpId="3" nodeType="withEffect">
                                  <p:stCondLst>
                                    <p:cond delay="0"/>
                                  </p:stCondLst>
                                  <p:childTnLst>
                                    <p:animRot by="21600000">
                                      <p:cBhvr>
                                        <p:cTn id="94" dur="3000" fill="hold"/>
                                        <p:tgtEl>
                                          <p:spTgt spid="7"/>
                                        </p:tgtEl>
                                        <p:attrNameLst>
                                          <p:attrName>r</p:attrName>
                                        </p:attrNameLst>
                                      </p:cBhvr>
                                    </p:animRot>
                                  </p:childTnLst>
                                </p:cTn>
                              </p:par>
                              <p:par>
                                <p:cTn id="95" presetID="8" presetClass="emph" presetSubtype="0" fill="hold" grpId="3" nodeType="withEffect">
                                  <p:stCondLst>
                                    <p:cond delay="0"/>
                                  </p:stCondLst>
                                  <p:childTnLst>
                                    <p:animRot by="21600000">
                                      <p:cBhvr>
                                        <p:cTn id="96" dur="3000" fill="hold"/>
                                        <p:tgtEl>
                                          <p:spTgt spid="8"/>
                                        </p:tgtEl>
                                        <p:attrNameLst>
                                          <p:attrName>r</p:attrName>
                                        </p:attrNameLst>
                                      </p:cBhvr>
                                    </p:animRot>
                                  </p:childTnLst>
                                </p:cTn>
                              </p:par>
                              <p:par>
                                <p:cTn id="97" presetID="8" presetClass="emph" presetSubtype="0" fill="hold" grpId="3" nodeType="withEffect">
                                  <p:stCondLst>
                                    <p:cond delay="0"/>
                                  </p:stCondLst>
                                  <p:childTnLst>
                                    <p:animRot by="21600000">
                                      <p:cBhvr>
                                        <p:cTn id="98" dur="3000" fill="hold"/>
                                        <p:tgtEl>
                                          <p:spTgt spid="9"/>
                                        </p:tgtEl>
                                        <p:attrNameLst>
                                          <p:attrName>r</p:attrName>
                                        </p:attrNameLst>
                                      </p:cBhvr>
                                    </p:animRot>
                                  </p:childTnLst>
                                </p:cTn>
                              </p:par>
                              <p:par>
                                <p:cTn id="99" presetID="8" presetClass="emph" presetSubtype="0" fill="hold" grpId="3" nodeType="withEffect">
                                  <p:stCondLst>
                                    <p:cond delay="0"/>
                                  </p:stCondLst>
                                  <p:childTnLst>
                                    <p:animRot by="21600000">
                                      <p:cBhvr>
                                        <p:cTn id="100" dur="3000" fill="hold"/>
                                        <p:tgtEl>
                                          <p:spTgt spid="10"/>
                                        </p:tgtEl>
                                        <p:attrNameLst>
                                          <p:attrName>r</p:attrName>
                                        </p:attrNameLst>
                                      </p:cBhvr>
                                    </p:animRot>
                                  </p:childTnLst>
                                </p:cTn>
                              </p:par>
                              <p:par>
                                <p:cTn id="101" presetID="8" presetClass="emph" presetSubtype="0" fill="hold" grpId="3" nodeType="withEffect">
                                  <p:stCondLst>
                                    <p:cond delay="0"/>
                                  </p:stCondLst>
                                  <p:childTnLst>
                                    <p:animRot by="21600000">
                                      <p:cBhvr>
                                        <p:cTn id="102" dur="3000" fill="hold"/>
                                        <p:tgtEl>
                                          <p:spTgt spid="11"/>
                                        </p:tgtEl>
                                        <p:attrNameLst>
                                          <p:attrName>r</p:attrName>
                                        </p:attrNameLst>
                                      </p:cBhvr>
                                    </p:animRot>
                                  </p:childTnLst>
                                </p:cTn>
                              </p:par>
                              <p:par>
                                <p:cTn id="103" presetID="8" presetClass="emph" presetSubtype="0" fill="hold" grpId="3" nodeType="withEffect">
                                  <p:stCondLst>
                                    <p:cond delay="0"/>
                                  </p:stCondLst>
                                  <p:childTnLst>
                                    <p:animRot by="21600000">
                                      <p:cBhvr>
                                        <p:cTn id="104" dur="3000" fill="hold"/>
                                        <p:tgtEl>
                                          <p:spTgt spid="12"/>
                                        </p:tgtEl>
                                        <p:attrNameLst>
                                          <p:attrName>r</p:attrName>
                                        </p:attrNameLst>
                                      </p:cBhvr>
                                    </p:animRot>
                                  </p:childTnLst>
                                </p:cTn>
                              </p:par>
                              <p:par>
                                <p:cTn id="105" presetID="23" presetClass="entr" presetSubtype="288" fill="hold" nodeType="withEffect">
                                  <p:stCondLst>
                                    <p:cond delay="0"/>
                                  </p:stCondLst>
                                  <p:childTnLst>
                                    <p:set>
                                      <p:cBhvr>
                                        <p:cTn id="106" dur="1" fill="hold">
                                          <p:stCondLst>
                                            <p:cond delay="0"/>
                                          </p:stCondLst>
                                        </p:cTn>
                                        <p:tgtEl>
                                          <p:spTgt spid="4"/>
                                        </p:tgtEl>
                                        <p:attrNameLst>
                                          <p:attrName>style.visibility</p:attrName>
                                        </p:attrNameLst>
                                      </p:cBhvr>
                                      <p:to>
                                        <p:strVal val="visible"/>
                                      </p:to>
                                    </p:set>
                                    <p:anim calcmode="lin" valueType="num">
                                      <p:cBhvr>
                                        <p:cTn id="107" dur="3000" fill="hold"/>
                                        <p:tgtEl>
                                          <p:spTgt spid="4"/>
                                        </p:tgtEl>
                                        <p:attrNameLst>
                                          <p:attrName>ppt_w</p:attrName>
                                        </p:attrNameLst>
                                      </p:cBhvr>
                                      <p:tavLst>
                                        <p:tav tm="0">
                                          <p:val>
                                            <p:strVal val="4/3*#ppt_w"/>
                                          </p:val>
                                        </p:tav>
                                        <p:tav tm="100000">
                                          <p:val>
                                            <p:strVal val="#ppt_w"/>
                                          </p:val>
                                        </p:tav>
                                      </p:tavLst>
                                    </p:anim>
                                    <p:anim calcmode="lin" valueType="num">
                                      <p:cBhvr>
                                        <p:cTn id="108" dur="3000" fill="hold"/>
                                        <p:tgtEl>
                                          <p:spTgt spid="4"/>
                                        </p:tgtEl>
                                        <p:attrNameLst>
                                          <p:attrName>ppt_h</p:attrName>
                                        </p:attrNameLst>
                                      </p:cBhvr>
                                      <p:tavLst>
                                        <p:tav tm="0">
                                          <p:val>
                                            <p:strVal val="4/3*#ppt_h"/>
                                          </p:val>
                                        </p:tav>
                                        <p:tav tm="100000">
                                          <p:val>
                                            <p:strVal val="#ppt_h"/>
                                          </p:val>
                                        </p:tav>
                                      </p:tavLst>
                                    </p:anim>
                                  </p:childTnLst>
                                </p:cTn>
                              </p:par>
                              <p:par>
                                <p:cTn id="109" presetID="21" presetClass="entr" presetSubtype="8" fill="hold" nodeType="withEffect">
                                  <p:stCondLst>
                                    <p:cond delay="0"/>
                                  </p:stCondLst>
                                  <p:childTnLst>
                                    <p:set>
                                      <p:cBhvr>
                                        <p:cTn id="110" dur="1" fill="hold">
                                          <p:stCondLst>
                                            <p:cond delay="0"/>
                                          </p:stCondLst>
                                        </p:cTn>
                                        <p:tgtEl>
                                          <p:spTgt spid="4"/>
                                        </p:tgtEl>
                                        <p:attrNameLst>
                                          <p:attrName>style.visibility</p:attrName>
                                        </p:attrNameLst>
                                      </p:cBhvr>
                                      <p:to>
                                        <p:strVal val="visible"/>
                                      </p:to>
                                    </p:set>
                                    <p:animEffect transition="in" filter="wheel(8)">
                                      <p:cBhvr>
                                        <p:cTn id="111" dur="3000"/>
                                        <p:tgtEl>
                                          <p:spTgt spid="4"/>
                                        </p:tgtEl>
                                      </p:cBhvr>
                                    </p:animEffect>
                                  </p:childTnLst>
                                </p:cTn>
                              </p:par>
                              <p:par>
                                <p:cTn id="112" presetID="23" presetClass="entr" presetSubtype="288" fill="hold" nodeType="withEffect">
                                  <p:stCondLst>
                                    <p:cond delay="0"/>
                                  </p:stCondLst>
                                  <p:childTnLst>
                                    <p:set>
                                      <p:cBhvr>
                                        <p:cTn id="113" dur="1" fill="hold">
                                          <p:stCondLst>
                                            <p:cond delay="0"/>
                                          </p:stCondLst>
                                        </p:cTn>
                                        <p:tgtEl>
                                          <p:spTgt spid="4"/>
                                        </p:tgtEl>
                                        <p:attrNameLst>
                                          <p:attrName>style.visibility</p:attrName>
                                        </p:attrNameLst>
                                      </p:cBhvr>
                                      <p:to>
                                        <p:strVal val="visible"/>
                                      </p:to>
                                    </p:set>
                                    <p:anim calcmode="lin" valueType="num">
                                      <p:cBhvr>
                                        <p:cTn id="114" dur="3000" fill="hold"/>
                                        <p:tgtEl>
                                          <p:spTgt spid="4"/>
                                        </p:tgtEl>
                                        <p:attrNameLst>
                                          <p:attrName>ppt_w</p:attrName>
                                        </p:attrNameLst>
                                      </p:cBhvr>
                                      <p:tavLst>
                                        <p:tav tm="0">
                                          <p:val>
                                            <p:strVal val="4/3*#ppt_w"/>
                                          </p:val>
                                        </p:tav>
                                        <p:tav tm="100000">
                                          <p:val>
                                            <p:strVal val="#ppt_w"/>
                                          </p:val>
                                        </p:tav>
                                      </p:tavLst>
                                    </p:anim>
                                    <p:anim calcmode="lin" valueType="num">
                                      <p:cBhvr>
                                        <p:cTn id="115" dur="3000" fill="hold"/>
                                        <p:tgtEl>
                                          <p:spTgt spid="4"/>
                                        </p:tgtEl>
                                        <p:attrNameLst>
                                          <p:attrName>ppt_h</p:attrName>
                                        </p:attrNameLst>
                                      </p:cBhvr>
                                      <p:tavLst>
                                        <p:tav tm="0">
                                          <p:val>
                                            <p:strVal val="4/3*#ppt_h"/>
                                          </p:val>
                                        </p:tav>
                                        <p:tav tm="100000">
                                          <p:val>
                                            <p:strVal val="#ppt_h"/>
                                          </p:val>
                                        </p:tav>
                                      </p:tavLst>
                                    </p:anim>
                                  </p:childTnLst>
                                </p:cTn>
                              </p:par>
                              <p:par>
                                <p:cTn id="116" presetID="21" presetClass="entr" presetSubtype="2" fill="hold" nodeType="withEffect">
                                  <p:stCondLst>
                                    <p:cond delay="0"/>
                                  </p:stCondLst>
                                  <p:childTnLst>
                                    <p:set>
                                      <p:cBhvr>
                                        <p:cTn id="117" dur="1" fill="hold">
                                          <p:stCondLst>
                                            <p:cond delay="0"/>
                                          </p:stCondLst>
                                        </p:cTn>
                                        <p:tgtEl>
                                          <p:spTgt spid="4"/>
                                        </p:tgtEl>
                                        <p:attrNameLst>
                                          <p:attrName>style.visibility</p:attrName>
                                        </p:attrNameLst>
                                      </p:cBhvr>
                                      <p:to>
                                        <p:strVal val="visible"/>
                                      </p:to>
                                    </p:set>
                                    <p:animEffect transition="in" filter="wheel(2)">
                                      <p:cBhvr>
                                        <p:cTn id="118"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rgbClr val="7A5F14">
                  <a:shade val="30000"/>
                  <a:satMod val="115000"/>
                </a:srgbClr>
              </a:gs>
              <a:gs pos="50000">
                <a:srgbClr val="7A5F14">
                  <a:shade val="67500"/>
                  <a:satMod val="115000"/>
                </a:srgbClr>
              </a:gs>
              <a:gs pos="100000">
                <a:srgbClr val="7A5F14">
                  <a:shade val="100000"/>
                  <a:satMod val="115000"/>
                </a:srgbClr>
              </a:gs>
            </a:gsLst>
            <a:lin ang="5400000" scaled="1"/>
            <a:tileRect/>
          </a:gradFill>
        </p:spPr>
        <p:txBody>
          <a:bodyPr/>
          <a:lstStyle/>
          <a:p>
            <a:endParaRPr lang="es-ES" dirty="0"/>
          </a:p>
        </p:txBody>
      </p:sp>
      <p:pic>
        <p:nvPicPr>
          <p:cNvPr id="4" name="3 Imagen" descr="9778c42bdf857f83ab122a50a8a7a0ab.jpg"/>
          <p:cNvPicPr>
            <a:picLocks noChangeAspect="1"/>
          </p:cNvPicPr>
          <p:nvPr/>
        </p:nvPicPr>
        <p:blipFill>
          <a:blip r:embed="rId2"/>
          <a:stretch>
            <a:fillRect/>
          </a:stretch>
        </p:blipFill>
        <p:spPr>
          <a:xfrm>
            <a:off x="0" y="0"/>
            <a:ext cx="9144000" cy="6844632"/>
          </a:xfrm>
          <a:prstGeom prst="rect">
            <a:avLst/>
          </a:prstGeom>
        </p:spPr>
      </p:pic>
      <p:sp>
        <p:nvSpPr>
          <p:cNvPr id="5" name="4 Paralelogramo"/>
          <p:cNvSpPr/>
          <p:nvPr/>
        </p:nvSpPr>
        <p:spPr>
          <a:xfrm>
            <a:off x="3143240" y="0"/>
            <a:ext cx="1428760" cy="785794"/>
          </a:xfrm>
          <a:prstGeom prst="parallelogram">
            <a:avLst>
              <a:gd name="adj" fmla="val 88032"/>
            </a:avLst>
          </a:prstGeom>
          <a:blipFill>
            <a:blip r:embed="rId3"/>
            <a:tile tx="0" ty="0" sx="100000" sy="100000" flip="none" algn="tl"/>
          </a:blip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Paralelogramo"/>
          <p:cNvSpPr/>
          <p:nvPr/>
        </p:nvSpPr>
        <p:spPr>
          <a:xfrm flipH="1">
            <a:off x="4572000" y="0"/>
            <a:ext cx="1357322" cy="785794"/>
          </a:xfrm>
          <a:prstGeom prst="parallelogram">
            <a:avLst>
              <a:gd name="adj" fmla="val 80759"/>
            </a:avLst>
          </a:prstGeom>
          <a:blipFill>
            <a:blip r:embed="rId3"/>
            <a:tile tx="0" ty="0" sx="100000" sy="100000" flip="none" algn="tl"/>
          </a:blip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Paralelogramo"/>
          <p:cNvSpPr/>
          <p:nvPr/>
        </p:nvSpPr>
        <p:spPr>
          <a:xfrm>
            <a:off x="357158" y="0"/>
            <a:ext cx="1428760" cy="785794"/>
          </a:xfrm>
          <a:prstGeom prst="parallelogram">
            <a:avLst>
              <a:gd name="adj" fmla="val 88032"/>
            </a:avLst>
          </a:prstGeom>
          <a:blipFill>
            <a:blip r:embed="rId3"/>
            <a:tile tx="0" ty="0" sx="100000" sy="100000" flip="none" algn="tl"/>
          </a:blip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Paralelogramo"/>
          <p:cNvSpPr/>
          <p:nvPr/>
        </p:nvSpPr>
        <p:spPr>
          <a:xfrm flipH="1">
            <a:off x="1785918" y="0"/>
            <a:ext cx="1357322" cy="785794"/>
          </a:xfrm>
          <a:prstGeom prst="parallelogram">
            <a:avLst>
              <a:gd name="adj" fmla="val 80759"/>
            </a:avLst>
          </a:prstGeom>
          <a:blipFill>
            <a:blip r:embed="rId3"/>
            <a:tile tx="0" ty="0" sx="100000" sy="100000" flip="none" algn="tl"/>
          </a:blip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Paralelogramo"/>
          <p:cNvSpPr/>
          <p:nvPr/>
        </p:nvSpPr>
        <p:spPr>
          <a:xfrm>
            <a:off x="5929322" y="0"/>
            <a:ext cx="1428760" cy="785794"/>
          </a:xfrm>
          <a:prstGeom prst="parallelogram">
            <a:avLst>
              <a:gd name="adj" fmla="val 88032"/>
            </a:avLst>
          </a:prstGeom>
          <a:blipFill>
            <a:blip r:embed="rId3"/>
            <a:tile tx="0" ty="0" sx="100000" sy="100000" flip="none" algn="tl"/>
          </a:blip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Paralelogramo"/>
          <p:cNvSpPr/>
          <p:nvPr/>
        </p:nvSpPr>
        <p:spPr>
          <a:xfrm flipH="1">
            <a:off x="7358082" y="0"/>
            <a:ext cx="1357322" cy="785794"/>
          </a:xfrm>
          <a:prstGeom prst="parallelogram">
            <a:avLst>
              <a:gd name="adj" fmla="val 80759"/>
            </a:avLst>
          </a:prstGeom>
          <a:blipFill>
            <a:blip r:embed="rId3"/>
            <a:tile tx="0" ty="0" sx="100000" sy="100000" flip="none" algn="tl"/>
          </a:blip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Paralelogramo"/>
          <p:cNvSpPr/>
          <p:nvPr/>
        </p:nvSpPr>
        <p:spPr>
          <a:xfrm>
            <a:off x="3143240" y="785794"/>
            <a:ext cx="1428760" cy="785794"/>
          </a:xfrm>
          <a:prstGeom prst="parallelogram">
            <a:avLst>
              <a:gd name="adj" fmla="val 88032"/>
            </a:avLst>
          </a:prstGeom>
          <a:blipFill>
            <a:blip r:embed="rId3"/>
            <a:tile tx="0" ty="0" sx="100000" sy="100000" flip="none" algn="tl"/>
          </a:blip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Paralelogramo"/>
          <p:cNvSpPr/>
          <p:nvPr/>
        </p:nvSpPr>
        <p:spPr>
          <a:xfrm flipH="1">
            <a:off x="4572000" y="785794"/>
            <a:ext cx="1357322" cy="785794"/>
          </a:xfrm>
          <a:prstGeom prst="parallelogram">
            <a:avLst>
              <a:gd name="adj" fmla="val 80759"/>
            </a:avLst>
          </a:prstGeom>
          <a:blipFill>
            <a:blip r:embed="rId3"/>
            <a:tile tx="0" ty="0" sx="100000" sy="100000" flip="none" algn="tl"/>
          </a:blip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Paralelogramo"/>
          <p:cNvSpPr/>
          <p:nvPr/>
        </p:nvSpPr>
        <p:spPr>
          <a:xfrm>
            <a:off x="357158" y="785794"/>
            <a:ext cx="1428760" cy="785794"/>
          </a:xfrm>
          <a:prstGeom prst="parallelogram">
            <a:avLst>
              <a:gd name="adj" fmla="val 88032"/>
            </a:avLst>
          </a:prstGeom>
          <a:blipFill>
            <a:blip r:embed="rId3"/>
            <a:tile tx="0" ty="0" sx="100000" sy="100000" flip="none" algn="tl"/>
          </a:blip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Paralelogramo"/>
          <p:cNvSpPr/>
          <p:nvPr/>
        </p:nvSpPr>
        <p:spPr>
          <a:xfrm flipH="1">
            <a:off x="1785918" y="785794"/>
            <a:ext cx="1357322" cy="785794"/>
          </a:xfrm>
          <a:prstGeom prst="parallelogram">
            <a:avLst>
              <a:gd name="adj" fmla="val 80759"/>
            </a:avLst>
          </a:prstGeom>
          <a:blipFill>
            <a:blip r:embed="rId3"/>
            <a:tile tx="0" ty="0" sx="100000" sy="100000" flip="none" algn="tl"/>
          </a:blip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Paralelogramo"/>
          <p:cNvSpPr/>
          <p:nvPr/>
        </p:nvSpPr>
        <p:spPr>
          <a:xfrm>
            <a:off x="5929322" y="785794"/>
            <a:ext cx="1428760" cy="785794"/>
          </a:xfrm>
          <a:prstGeom prst="parallelogram">
            <a:avLst>
              <a:gd name="adj" fmla="val 88032"/>
            </a:avLst>
          </a:prstGeom>
          <a:blipFill>
            <a:blip r:embed="rId3"/>
            <a:tile tx="0" ty="0" sx="100000" sy="100000" flip="none" algn="tl"/>
          </a:blip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Paralelogramo"/>
          <p:cNvSpPr/>
          <p:nvPr/>
        </p:nvSpPr>
        <p:spPr>
          <a:xfrm flipH="1">
            <a:off x="7358082" y="785794"/>
            <a:ext cx="1357322" cy="785794"/>
          </a:xfrm>
          <a:prstGeom prst="parallelogram">
            <a:avLst>
              <a:gd name="adj" fmla="val 80759"/>
            </a:avLst>
          </a:prstGeom>
          <a:blipFill>
            <a:blip r:embed="rId3"/>
            <a:tile tx="0" ty="0" sx="100000" sy="100000" flip="none" algn="tl"/>
          </a:blip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Paralelogramo"/>
          <p:cNvSpPr/>
          <p:nvPr/>
        </p:nvSpPr>
        <p:spPr>
          <a:xfrm>
            <a:off x="3143240" y="1571612"/>
            <a:ext cx="1428760" cy="785794"/>
          </a:xfrm>
          <a:prstGeom prst="parallelogram">
            <a:avLst>
              <a:gd name="adj" fmla="val 88032"/>
            </a:avLst>
          </a:prstGeom>
          <a:blipFill>
            <a:blip r:embed="rId3"/>
            <a:tile tx="0" ty="0" sx="100000" sy="100000" flip="none" algn="tl"/>
          </a:blip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Paralelogramo"/>
          <p:cNvSpPr/>
          <p:nvPr/>
        </p:nvSpPr>
        <p:spPr>
          <a:xfrm flipH="1">
            <a:off x="4572000" y="1571612"/>
            <a:ext cx="1357322" cy="785794"/>
          </a:xfrm>
          <a:prstGeom prst="parallelogram">
            <a:avLst>
              <a:gd name="adj" fmla="val 80759"/>
            </a:avLst>
          </a:prstGeom>
          <a:blipFill>
            <a:blip r:embed="rId3"/>
            <a:tile tx="0" ty="0" sx="100000" sy="100000" flip="none" algn="tl"/>
          </a:blip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Paralelogramo"/>
          <p:cNvSpPr/>
          <p:nvPr/>
        </p:nvSpPr>
        <p:spPr>
          <a:xfrm>
            <a:off x="357158" y="1571612"/>
            <a:ext cx="1428760" cy="785794"/>
          </a:xfrm>
          <a:prstGeom prst="parallelogram">
            <a:avLst>
              <a:gd name="adj" fmla="val 88032"/>
            </a:avLst>
          </a:prstGeom>
          <a:blipFill>
            <a:blip r:embed="rId3"/>
            <a:tile tx="0" ty="0" sx="100000" sy="100000" flip="none" algn="tl"/>
          </a:blip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Paralelogramo"/>
          <p:cNvSpPr/>
          <p:nvPr/>
        </p:nvSpPr>
        <p:spPr>
          <a:xfrm flipH="1">
            <a:off x="1785918" y="1571612"/>
            <a:ext cx="1357322" cy="785794"/>
          </a:xfrm>
          <a:prstGeom prst="parallelogram">
            <a:avLst>
              <a:gd name="adj" fmla="val 80759"/>
            </a:avLst>
          </a:prstGeom>
          <a:blipFill>
            <a:blip r:embed="rId3"/>
            <a:tile tx="0" ty="0" sx="100000" sy="100000" flip="none" algn="tl"/>
          </a:blip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Paralelogramo"/>
          <p:cNvSpPr/>
          <p:nvPr/>
        </p:nvSpPr>
        <p:spPr>
          <a:xfrm>
            <a:off x="5929322" y="1571612"/>
            <a:ext cx="1428760" cy="785794"/>
          </a:xfrm>
          <a:prstGeom prst="parallelogram">
            <a:avLst>
              <a:gd name="adj" fmla="val 88032"/>
            </a:avLst>
          </a:prstGeom>
          <a:blipFill>
            <a:blip r:embed="rId3"/>
            <a:tile tx="0" ty="0" sx="100000" sy="100000" flip="none" algn="tl"/>
          </a:blip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Paralelogramo"/>
          <p:cNvSpPr/>
          <p:nvPr/>
        </p:nvSpPr>
        <p:spPr>
          <a:xfrm flipH="1">
            <a:off x="7358082" y="1571612"/>
            <a:ext cx="1357322" cy="785794"/>
          </a:xfrm>
          <a:prstGeom prst="parallelogram">
            <a:avLst>
              <a:gd name="adj" fmla="val 80759"/>
            </a:avLst>
          </a:prstGeom>
          <a:blipFill>
            <a:blip r:embed="rId3"/>
            <a:tile tx="0" ty="0" sx="100000" sy="100000" flip="none" algn="tl"/>
          </a:blip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Paralelogramo"/>
          <p:cNvSpPr/>
          <p:nvPr/>
        </p:nvSpPr>
        <p:spPr>
          <a:xfrm>
            <a:off x="3143240" y="2357430"/>
            <a:ext cx="1428760" cy="785794"/>
          </a:xfrm>
          <a:prstGeom prst="parallelogram">
            <a:avLst>
              <a:gd name="adj" fmla="val 88032"/>
            </a:avLst>
          </a:prstGeom>
          <a:blipFill>
            <a:blip r:embed="rId3"/>
            <a:tile tx="0" ty="0" sx="100000" sy="100000" flip="none" algn="tl"/>
          </a:blip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Paralelogramo"/>
          <p:cNvSpPr/>
          <p:nvPr/>
        </p:nvSpPr>
        <p:spPr>
          <a:xfrm flipH="1">
            <a:off x="4572000" y="2357430"/>
            <a:ext cx="1357322" cy="785794"/>
          </a:xfrm>
          <a:prstGeom prst="parallelogram">
            <a:avLst>
              <a:gd name="adj" fmla="val 80759"/>
            </a:avLst>
          </a:prstGeom>
          <a:blipFill>
            <a:blip r:embed="rId3"/>
            <a:tile tx="0" ty="0" sx="100000" sy="100000" flip="none" algn="tl"/>
          </a:blip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Paralelogramo"/>
          <p:cNvSpPr/>
          <p:nvPr/>
        </p:nvSpPr>
        <p:spPr>
          <a:xfrm>
            <a:off x="357158" y="2357430"/>
            <a:ext cx="1428760" cy="785794"/>
          </a:xfrm>
          <a:prstGeom prst="parallelogram">
            <a:avLst>
              <a:gd name="adj" fmla="val 88032"/>
            </a:avLst>
          </a:prstGeom>
          <a:blipFill>
            <a:blip r:embed="rId3"/>
            <a:tile tx="0" ty="0" sx="100000" sy="100000" flip="none" algn="tl"/>
          </a:blip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Paralelogramo"/>
          <p:cNvSpPr/>
          <p:nvPr/>
        </p:nvSpPr>
        <p:spPr>
          <a:xfrm flipH="1">
            <a:off x="1785918" y="2357430"/>
            <a:ext cx="1357322" cy="785794"/>
          </a:xfrm>
          <a:prstGeom prst="parallelogram">
            <a:avLst>
              <a:gd name="adj" fmla="val 80759"/>
            </a:avLst>
          </a:prstGeom>
          <a:blipFill>
            <a:blip r:embed="rId3"/>
            <a:tile tx="0" ty="0" sx="100000" sy="100000" flip="none" algn="tl"/>
          </a:blip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Paralelogramo"/>
          <p:cNvSpPr/>
          <p:nvPr/>
        </p:nvSpPr>
        <p:spPr>
          <a:xfrm>
            <a:off x="5929322" y="2357430"/>
            <a:ext cx="1428760" cy="785794"/>
          </a:xfrm>
          <a:prstGeom prst="parallelogram">
            <a:avLst>
              <a:gd name="adj" fmla="val 88032"/>
            </a:avLst>
          </a:prstGeom>
          <a:blipFill>
            <a:blip r:embed="rId3"/>
            <a:tile tx="0" ty="0" sx="100000" sy="100000" flip="none" algn="tl"/>
          </a:blip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Paralelogramo"/>
          <p:cNvSpPr/>
          <p:nvPr/>
        </p:nvSpPr>
        <p:spPr>
          <a:xfrm flipH="1">
            <a:off x="7358082" y="2357430"/>
            <a:ext cx="1357322" cy="785794"/>
          </a:xfrm>
          <a:prstGeom prst="parallelogram">
            <a:avLst>
              <a:gd name="adj" fmla="val 80759"/>
            </a:avLst>
          </a:prstGeom>
          <a:blipFill>
            <a:blip r:embed="rId3"/>
            <a:tile tx="0" ty="0" sx="100000" sy="100000" flip="none" algn="tl"/>
          </a:blip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Paralelogramo"/>
          <p:cNvSpPr/>
          <p:nvPr/>
        </p:nvSpPr>
        <p:spPr>
          <a:xfrm>
            <a:off x="3214678" y="3143272"/>
            <a:ext cx="1428760" cy="785794"/>
          </a:xfrm>
          <a:prstGeom prst="parallelogram">
            <a:avLst>
              <a:gd name="adj" fmla="val 88032"/>
            </a:avLst>
          </a:prstGeom>
          <a:blipFill>
            <a:blip r:embed="rId3"/>
            <a:tile tx="0" ty="0" sx="100000" sy="100000" flip="none" algn="tl"/>
          </a:blip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Paralelogramo"/>
          <p:cNvSpPr/>
          <p:nvPr/>
        </p:nvSpPr>
        <p:spPr>
          <a:xfrm flipH="1">
            <a:off x="4643438" y="3143272"/>
            <a:ext cx="1357322" cy="785794"/>
          </a:xfrm>
          <a:prstGeom prst="parallelogram">
            <a:avLst>
              <a:gd name="adj" fmla="val 80759"/>
            </a:avLst>
          </a:prstGeom>
          <a:blipFill>
            <a:blip r:embed="rId3"/>
            <a:tile tx="0" ty="0" sx="100000" sy="100000" flip="none" algn="tl"/>
          </a:blip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Paralelogramo"/>
          <p:cNvSpPr/>
          <p:nvPr/>
        </p:nvSpPr>
        <p:spPr>
          <a:xfrm>
            <a:off x="428596" y="3143272"/>
            <a:ext cx="1428760" cy="785794"/>
          </a:xfrm>
          <a:prstGeom prst="parallelogram">
            <a:avLst>
              <a:gd name="adj" fmla="val 88032"/>
            </a:avLst>
          </a:prstGeom>
          <a:blipFill>
            <a:blip r:embed="rId3"/>
            <a:tile tx="0" ty="0" sx="100000" sy="100000" flip="none" algn="tl"/>
          </a:blip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 name="31 Paralelogramo"/>
          <p:cNvSpPr/>
          <p:nvPr/>
        </p:nvSpPr>
        <p:spPr>
          <a:xfrm flipH="1">
            <a:off x="1857356" y="3143272"/>
            <a:ext cx="1357322" cy="785794"/>
          </a:xfrm>
          <a:prstGeom prst="parallelogram">
            <a:avLst>
              <a:gd name="adj" fmla="val 80759"/>
            </a:avLst>
          </a:prstGeom>
          <a:blipFill>
            <a:blip r:embed="rId3"/>
            <a:tile tx="0" ty="0" sx="100000" sy="100000" flip="none" algn="tl"/>
          </a:blip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 name="32 Paralelogramo"/>
          <p:cNvSpPr/>
          <p:nvPr/>
        </p:nvSpPr>
        <p:spPr>
          <a:xfrm>
            <a:off x="6000760" y="3143272"/>
            <a:ext cx="1428760" cy="785794"/>
          </a:xfrm>
          <a:prstGeom prst="parallelogram">
            <a:avLst>
              <a:gd name="adj" fmla="val 88032"/>
            </a:avLst>
          </a:prstGeom>
          <a:blipFill>
            <a:blip r:embed="rId3"/>
            <a:tile tx="0" ty="0" sx="100000" sy="100000" flip="none" algn="tl"/>
          </a:blip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4" name="33 Paralelogramo"/>
          <p:cNvSpPr/>
          <p:nvPr/>
        </p:nvSpPr>
        <p:spPr>
          <a:xfrm flipH="1">
            <a:off x="7429520" y="3143272"/>
            <a:ext cx="1357322" cy="785794"/>
          </a:xfrm>
          <a:prstGeom prst="parallelogram">
            <a:avLst>
              <a:gd name="adj" fmla="val 80759"/>
            </a:avLst>
          </a:prstGeom>
          <a:blipFill>
            <a:blip r:embed="rId3"/>
            <a:tile tx="0" ty="0" sx="100000" sy="100000" flip="none" algn="tl"/>
          </a:blip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5" name="34 Paralelogramo"/>
          <p:cNvSpPr/>
          <p:nvPr/>
        </p:nvSpPr>
        <p:spPr>
          <a:xfrm>
            <a:off x="3214678" y="3929066"/>
            <a:ext cx="1428760" cy="785794"/>
          </a:xfrm>
          <a:prstGeom prst="parallelogram">
            <a:avLst>
              <a:gd name="adj" fmla="val 88032"/>
            </a:avLst>
          </a:prstGeom>
          <a:blipFill>
            <a:blip r:embed="rId3"/>
            <a:tile tx="0" ty="0" sx="100000" sy="100000" flip="none" algn="tl"/>
          </a:blip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6" name="35 Paralelogramo"/>
          <p:cNvSpPr/>
          <p:nvPr/>
        </p:nvSpPr>
        <p:spPr>
          <a:xfrm flipH="1">
            <a:off x="4643438" y="3929066"/>
            <a:ext cx="1357322" cy="785794"/>
          </a:xfrm>
          <a:prstGeom prst="parallelogram">
            <a:avLst>
              <a:gd name="adj" fmla="val 80759"/>
            </a:avLst>
          </a:prstGeom>
          <a:blipFill>
            <a:blip r:embed="rId3"/>
            <a:tile tx="0" ty="0" sx="100000" sy="100000" flip="none" algn="tl"/>
          </a:blip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7" name="36 Paralelogramo"/>
          <p:cNvSpPr/>
          <p:nvPr/>
        </p:nvSpPr>
        <p:spPr>
          <a:xfrm>
            <a:off x="428596" y="3929066"/>
            <a:ext cx="1428760" cy="785794"/>
          </a:xfrm>
          <a:prstGeom prst="parallelogram">
            <a:avLst>
              <a:gd name="adj" fmla="val 88032"/>
            </a:avLst>
          </a:prstGeom>
          <a:blipFill>
            <a:blip r:embed="rId3"/>
            <a:tile tx="0" ty="0" sx="100000" sy="100000" flip="none" algn="tl"/>
          </a:blip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8" name="37 Paralelogramo"/>
          <p:cNvSpPr/>
          <p:nvPr/>
        </p:nvSpPr>
        <p:spPr>
          <a:xfrm flipH="1">
            <a:off x="1857356" y="3929066"/>
            <a:ext cx="1357322" cy="785794"/>
          </a:xfrm>
          <a:prstGeom prst="parallelogram">
            <a:avLst>
              <a:gd name="adj" fmla="val 80759"/>
            </a:avLst>
          </a:prstGeom>
          <a:blipFill>
            <a:blip r:embed="rId3"/>
            <a:tile tx="0" ty="0" sx="100000" sy="100000" flip="none" algn="tl"/>
          </a:blip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9" name="38 Paralelogramo"/>
          <p:cNvSpPr/>
          <p:nvPr/>
        </p:nvSpPr>
        <p:spPr>
          <a:xfrm>
            <a:off x="6000760" y="3929066"/>
            <a:ext cx="1428760" cy="785794"/>
          </a:xfrm>
          <a:prstGeom prst="parallelogram">
            <a:avLst>
              <a:gd name="adj" fmla="val 88032"/>
            </a:avLst>
          </a:prstGeom>
          <a:blipFill>
            <a:blip r:embed="rId3"/>
            <a:tile tx="0" ty="0" sx="100000" sy="100000" flip="none" algn="tl"/>
          </a:blip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0" name="39 Paralelogramo"/>
          <p:cNvSpPr/>
          <p:nvPr/>
        </p:nvSpPr>
        <p:spPr>
          <a:xfrm flipH="1">
            <a:off x="7429520" y="3929066"/>
            <a:ext cx="1357322" cy="785794"/>
          </a:xfrm>
          <a:prstGeom prst="parallelogram">
            <a:avLst>
              <a:gd name="adj" fmla="val 80759"/>
            </a:avLst>
          </a:prstGeom>
          <a:blipFill>
            <a:blip r:embed="rId3"/>
            <a:tile tx="0" ty="0" sx="100000" sy="100000" flip="none" algn="tl"/>
          </a:blip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1" name="40 Paralelogramo"/>
          <p:cNvSpPr/>
          <p:nvPr/>
        </p:nvSpPr>
        <p:spPr>
          <a:xfrm>
            <a:off x="3214678" y="4714884"/>
            <a:ext cx="1428760" cy="785794"/>
          </a:xfrm>
          <a:prstGeom prst="parallelogram">
            <a:avLst>
              <a:gd name="adj" fmla="val 88032"/>
            </a:avLst>
          </a:prstGeom>
          <a:blipFill>
            <a:blip r:embed="rId3"/>
            <a:tile tx="0" ty="0" sx="100000" sy="100000" flip="none" algn="tl"/>
          </a:blip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2" name="41 Paralelogramo"/>
          <p:cNvSpPr/>
          <p:nvPr/>
        </p:nvSpPr>
        <p:spPr>
          <a:xfrm flipH="1">
            <a:off x="4643438" y="4714884"/>
            <a:ext cx="1357322" cy="785794"/>
          </a:xfrm>
          <a:prstGeom prst="parallelogram">
            <a:avLst>
              <a:gd name="adj" fmla="val 80759"/>
            </a:avLst>
          </a:prstGeom>
          <a:blipFill>
            <a:blip r:embed="rId3"/>
            <a:tile tx="0" ty="0" sx="100000" sy="100000" flip="none" algn="tl"/>
          </a:blip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3" name="42 Paralelogramo"/>
          <p:cNvSpPr/>
          <p:nvPr/>
        </p:nvSpPr>
        <p:spPr>
          <a:xfrm>
            <a:off x="428596" y="4714884"/>
            <a:ext cx="1428760" cy="785794"/>
          </a:xfrm>
          <a:prstGeom prst="parallelogram">
            <a:avLst>
              <a:gd name="adj" fmla="val 88032"/>
            </a:avLst>
          </a:prstGeom>
          <a:blipFill>
            <a:blip r:embed="rId3"/>
            <a:tile tx="0" ty="0" sx="100000" sy="100000" flip="none" algn="tl"/>
          </a:blip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4" name="43 Paralelogramo"/>
          <p:cNvSpPr/>
          <p:nvPr/>
        </p:nvSpPr>
        <p:spPr>
          <a:xfrm flipH="1">
            <a:off x="1857356" y="4714884"/>
            <a:ext cx="1357322" cy="785794"/>
          </a:xfrm>
          <a:prstGeom prst="parallelogram">
            <a:avLst>
              <a:gd name="adj" fmla="val 80759"/>
            </a:avLst>
          </a:prstGeom>
          <a:blipFill>
            <a:blip r:embed="rId3"/>
            <a:tile tx="0" ty="0" sx="100000" sy="100000" flip="none" algn="tl"/>
          </a:blip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5" name="44 Paralelogramo"/>
          <p:cNvSpPr/>
          <p:nvPr/>
        </p:nvSpPr>
        <p:spPr>
          <a:xfrm>
            <a:off x="6000760" y="4714884"/>
            <a:ext cx="1428760" cy="785794"/>
          </a:xfrm>
          <a:prstGeom prst="parallelogram">
            <a:avLst>
              <a:gd name="adj" fmla="val 88032"/>
            </a:avLst>
          </a:prstGeom>
          <a:blipFill>
            <a:blip r:embed="rId3"/>
            <a:tile tx="0" ty="0" sx="100000" sy="100000" flip="none" algn="tl"/>
          </a:blip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6" name="45 Paralelogramo"/>
          <p:cNvSpPr/>
          <p:nvPr/>
        </p:nvSpPr>
        <p:spPr>
          <a:xfrm flipH="1">
            <a:off x="7429520" y="4714884"/>
            <a:ext cx="1357322" cy="785794"/>
          </a:xfrm>
          <a:prstGeom prst="parallelogram">
            <a:avLst>
              <a:gd name="adj" fmla="val 80759"/>
            </a:avLst>
          </a:prstGeom>
          <a:blipFill>
            <a:blip r:embed="rId3"/>
            <a:tile tx="0" ty="0" sx="100000" sy="100000" flip="none" algn="tl"/>
          </a:blip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7" name="46 Paralelogramo"/>
          <p:cNvSpPr/>
          <p:nvPr/>
        </p:nvSpPr>
        <p:spPr>
          <a:xfrm>
            <a:off x="3214678" y="5500702"/>
            <a:ext cx="1428760" cy="785794"/>
          </a:xfrm>
          <a:prstGeom prst="parallelogram">
            <a:avLst>
              <a:gd name="adj" fmla="val 88032"/>
            </a:avLst>
          </a:prstGeom>
          <a:blipFill>
            <a:blip r:embed="rId3"/>
            <a:tile tx="0" ty="0" sx="100000" sy="100000" flip="none" algn="tl"/>
          </a:blip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8" name="47 Paralelogramo"/>
          <p:cNvSpPr/>
          <p:nvPr/>
        </p:nvSpPr>
        <p:spPr>
          <a:xfrm flipH="1">
            <a:off x="4643438" y="5500702"/>
            <a:ext cx="1357322" cy="785794"/>
          </a:xfrm>
          <a:prstGeom prst="parallelogram">
            <a:avLst>
              <a:gd name="adj" fmla="val 80759"/>
            </a:avLst>
          </a:prstGeom>
          <a:blipFill>
            <a:blip r:embed="rId3"/>
            <a:tile tx="0" ty="0" sx="100000" sy="100000" flip="none" algn="tl"/>
          </a:blip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9" name="48 Paralelogramo"/>
          <p:cNvSpPr/>
          <p:nvPr/>
        </p:nvSpPr>
        <p:spPr>
          <a:xfrm>
            <a:off x="428596" y="5500702"/>
            <a:ext cx="1428760" cy="785794"/>
          </a:xfrm>
          <a:prstGeom prst="parallelogram">
            <a:avLst>
              <a:gd name="adj" fmla="val 88032"/>
            </a:avLst>
          </a:prstGeom>
          <a:blipFill>
            <a:blip r:embed="rId3"/>
            <a:tile tx="0" ty="0" sx="100000" sy="100000" flip="none" algn="tl"/>
          </a:blip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0" name="49 Paralelogramo"/>
          <p:cNvSpPr/>
          <p:nvPr/>
        </p:nvSpPr>
        <p:spPr>
          <a:xfrm flipH="1">
            <a:off x="1857356" y="5500702"/>
            <a:ext cx="1357322" cy="785794"/>
          </a:xfrm>
          <a:prstGeom prst="parallelogram">
            <a:avLst>
              <a:gd name="adj" fmla="val 80759"/>
            </a:avLst>
          </a:prstGeom>
          <a:blipFill>
            <a:blip r:embed="rId3"/>
            <a:tile tx="0" ty="0" sx="100000" sy="100000" flip="none" algn="tl"/>
          </a:blip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1" name="50 Paralelogramo"/>
          <p:cNvSpPr/>
          <p:nvPr/>
        </p:nvSpPr>
        <p:spPr>
          <a:xfrm>
            <a:off x="6000760" y="5500702"/>
            <a:ext cx="1428760" cy="785794"/>
          </a:xfrm>
          <a:prstGeom prst="parallelogram">
            <a:avLst>
              <a:gd name="adj" fmla="val 88032"/>
            </a:avLst>
          </a:prstGeom>
          <a:blipFill>
            <a:blip r:embed="rId3"/>
            <a:tile tx="0" ty="0" sx="100000" sy="100000" flip="none" algn="tl"/>
          </a:blip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2" name="51 Paralelogramo"/>
          <p:cNvSpPr/>
          <p:nvPr/>
        </p:nvSpPr>
        <p:spPr>
          <a:xfrm flipH="1">
            <a:off x="7429520" y="5500702"/>
            <a:ext cx="1357322" cy="785794"/>
          </a:xfrm>
          <a:prstGeom prst="parallelogram">
            <a:avLst>
              <a:gd name="adj" fmla="val 80759"/>
            </a:avLst>
          </a:prstGeom>
          <a:blipFill>
            <a:blip r:embed="rId3"/>
            <a:tile tx="0" ty="0" sx="100000" sy="100000" flip="none" algn="tl"/>
          </a:blip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53" name="52 Imagen" descr="image005.jpg"/>
          <p:cNvPicPr>
            <a:picLocks noChangeAspect="1"/>
          </p:cNvPicPr>
          <p:nvPr/>
        </p:nvPicPr>
        <p:blipFill>
          <a:blip r:embed="rId4"/>
          <a:stretch>
            <a:fillRect/>
          </a:stretch>
        </p:blipFill>
        <p:spPr>
          <a:xfrm>
            <a:off x="-500098" y="0"/>
            <a:ext cx="10072758" cy="7358090"/>
          </a:xfrm>
          <a:prstGeom prst="rect">
            <a:avLst/>
          </a:prstGeom>
        </p:spPr>
      </p:pic>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withEffect">
                                  <p:stCondLst>
                                    <p:cond delay="0"/>
                                  </p:stCondLst>
                                  <p:childTnLst>
                                    <p:set>
                                      <p:cBhvr rctx="PPT">
                                        <p:cTn id="6" dur="indefinite"/>
                                        <p:tgtEl>
                                          <p:spTgt spid="53"/>
                                        </p:tgtEl>
                                        <p:attrNameLst>
                                          <p:attrName>style.opacity</p:attrName>
                                        </p:attrNameLst>
                                      </p:cBhvr>
                                      <p:to>
                                        <p:strVal val="0"/>
                                      </p:to>
                                    </p:set>
                                    <p:animEffect filter="image" prLst="opacity: 0">
                                      <p:cBhvr rctx="IE">
                                        <p:cTn id="7" dur="indefinite"/>
                                        <p:tgtEl>
                                          <p:spTgt spid="53"/>
                                        </p:tgtEl>
                                      </p:cBhvr>
                                    </p:animEffect>
                                  </p:childTnLst>
                                </p:cTn>
                              </p:par>
                              <p:par>
                                <p:cTn id="8" presetID="2" presetClass="entr" presetSubtype="4"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5000" fill="hold"/>
                                        <p:tgtEl>
                                          <p:spTgt spid="5"/>
                                        </p:tgtEl>
                                        <p:attrNameLst>
                                          <p:attrName>ppt_x</p:attrName>
                                        </p:attrNameLst>
                                      </p:cBhvr>
                                      <p:tavLst>
                                        <p:tav tm="0">
                                          <p:val>
                                            <p:strVal val="#ppt_x"/>
                                          </p:val>
                                        </p:tav>
                                        <p:tav tm="100000">
                                          <p:val>
                                            <p:strVal val="#ppt_x"/>
                                          </p:val>
                                        </p:tav>
                                      </p:tavLst>
                                    </p:anim>
                                    <p:anim calcmode="lin" valueType="num">
                                      <p:cBhvr additive="base">
                                        <p:cTn id="11" dur="5000" fill="hold"/>
                                        <p:tgtEl>
                                          <p:spTgt spid="5"/>
                                        </p:tgtEl>
                                        <p:attrNameLst>
                                          <p:attrName>ppt_y</p:attrName>
                                        </p:attrNameLst>
                                      </p:cBhvr>
                                      <p:tavLst>
                                        <p:tav tm="0">
                                          <p:val>
                                            <p:strVal val="1+#ppt_h/2"/>
                                          </p:val>
                                        </p:tav>
                                        <p:tav tm="100000">
                                          <p:val>
                                            <p:strVal val="#ppt_y"/>
                                          </p:val>
                                        </p:tav>
                                      </p:tavLst>
                                    </p:anim>
                                  </p:childTnLst>
                                </p:cTn>
                              </p:par>
                              <p:par>
                                <p:cTn id="12" presetID="2" presetClass="entr" presetSubtype="4" fill="hold" grpId="0"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5000" fill="hold"/>
                                        <p:tgtEl>
                                          <p:spTgt spid="6"/>
                                        </p:tgtEl>
                                        <p:attrNameLst>
                                          <p:attrName>ppt_x</p:attrName>
                                        </p:attrNameLst>
                                      </p:cBhvr>
                                      <p:tavLst>
                                        <p:tav tm="0">
                                          <p:val>
                                            <p:strVal val="#ppt_x"/>
                                          </p:val>
                                        </p:tav>
                                        <p:tav tm="100000">
                                          <p:val>
                                            <p:strVal val="#ppt_x"/>
                                          </p:val>
                                        </p:tav>
                                      </p:tavLst>
                                    </p:anim>
                                    <p:anim calcmode="lin" valueType="num">
                                      <p:cBhvr additive="base">
                                        <p:cTn id="15" dur="5000" fill="hold"/>
                                        <p:tgtEl>
                                          <p:spTgt spid="6"/>
                                        </p:tgtEl>
                                        <p:attrNameLst>
                                          <p:attrName>ppt_y</p:attrName>
                                        </p:attrNameLst>
                                      </p:cBhvr>
                                      <p:tavLst>
                                        <p:tav tm="0">
                                          <p:val>
                                            <p:strVal val="1+#ppt_h/2"/>
                                          </p:val>
                                        </p:tav>
                                        <p:tav tm="100000">
                                          <p:val>
                                            <p:strVal val="#ppt_y"/>
                                          </p:val>
                                        </p:tav>
                                      </p:tavLst>
                                    </p:anim>
                                  </p:childTnLst>
                                </p:cTn>
                              </p:par>
                              <p:par>
                                <p:cTn id="16" presetID="2" presetClass="entr" presetSubtype="4"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5000" fill="hold"/>
                                        <p:tgtEl>
                                          <p:spTgt spid="7"/>
                                        </p:tgtEl>
                                        <p:attrNameLst>
                                          <p:attrName>ppt_x</p:attrName>
                                        </p:attrNameLst>
                                      </p:cBhvr>
                                      <p:tavLst>
                                        <p:tav tm="0">
                                          <p:val>
                                            <p:strVal val="#ppt_x"/>
                                          </p:val>
                                        </p:tav>
                                        <p:tav tm="100000">
                                          <p:val>
                                            <p:strVal val="#ppt_x"/>
                                          </p:val>
                                        </p:tav>
                                      </p:tavLst>
                                    </p:anim>
                                    <p:anim calcmode="lin" valueType="num">
                                      <p:cBhvr additive="base">
                                        <p:cTn id="19" dur="5000" fill="hold"/>
                                        <p:tgtEl>
                                          <p:spTgt spid="7"/>
                                        </p:tgtEl>
                                        <p:attrNameLst>
                                          <p:attrName>ppt_y</p:attrName>
                                        </p:attrNameLst>
                                      </p:cBhvr>
                                      <p:tavLst>
                                        <p:tav tm="0">
                                          <p:val>
                                            <p:strVal val="1+#ppt_h/2"/>
                                          </p:val>
                                        </p:tav>
                                        <p:tav tm="100000">
                                          <p:val>
                                            <p:strVal val="#ppt_y"/>
                                          </p:val>
                                        </p:tav>
                                      </p:tavLst>
                                    </p:anim>
                                  </p:childTnLst>
                                </p:cTn>
                              </p:par>
                              <p:par>
                                <p:cTn id="20" presetID="2" presetClass="entr" presetSubtype="4"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5000" fill="hold"/>
                                        <p:tgtEl>
                                          <p:spTgt spid="8"/>
                                        </p:tgtEl>
                                        <p:attrNameLst>
                                          <p:attrName>ppt_x</p:attrName>
                                        </p:attrNameLst>
                                      </p:cBhvr>
                                      <p:tavLst>
                                        <p:tav tm="0">
                                          <p:val>
                                            <p:strVal val="#ppt_x"/>
                                          </p:val>
                                        </p:tav>
                                        <p:tav tm="100000">
                                          <p:val>
                                            <p:strVal val="#ppt_x"/>
                                          </p:val>
                                        </p:tav>
                                      </p:tavLst>
                                    </p:anim>
                                    <p:anim calcmode="lin" valueType="num">
                                      <p:cBhvr additive="base">
                                        <p:cTn id="23" dur="5000" fill="hold"/>
                                        <p:tgtEl>
                                          <p:spTgt spid="8"/>
                                        </p:tgtEl>
                                        <p:attrNameLst>
                                          <p:attrName>ppt_y</p:attrName>
                                        </p:attrNameLst>
                                      </p:cBhvr>
                                      <p:tavLst>
                                        <p:tav tm="0">
                                          <p:val>
                                            <p:strVal val="1+#ppt_h/2"/>
                                          </p:val>
                                        </p:tav>
                                        <p:tav tm="100000">
                                          <p:val>
                                            <p:strVal val="#ppt_y"/>
                                          </p:val>
                                        </p:tav>
                                      </p:tavLst>
                                    </p:anim>
                                  </p:childTnLst>
                                </p:cTn>
                              </p:par>
                              <p:par>
                                <p:cTn id="24" presetID="2" presetClass="entr" presetSubtype="4" fill="hold" grpId="0" nodeType="with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5000" fill="hold"/>
                                        <p:tgtEl>
                                          <p:spTgt spid="9"/>
                                        </p:tgtEl>
                                        <p:attrNameLst>
                                          <p:attrName>ppt_x</p:attrName>
                                        </p:attrNameLst>
                                      </p:cBhvr>
                                      <p:tavLst>
                                        <p:tav tm="0">
                                          <p:val>
                                            <p:strVal val="#ppt_x"/>
                                          </p:val>
                                        </p:tav>
                                        <p:tav tm="100000">
                                          <p:val>
                                            <p:strVal val="#ppt_x"/>
                                          </p:val>
                                        </p:tav>
                                      </p:tavLst>
                                    </p:anim>
                                    <p:anim calcmode="lin" valueType="num">
                                      <p:cBhvr additive="base">
                                        <p:cTn id="27" dur="5000" fill="hold"/>
                                        <p:tgtEl>
                                          <p:spTgt spid="9"/>
                                        </p:tgtEl>
                                        <p:attrNameLst>
                                          <p:attrName>ppt_y</p:attrName>
                                        </p:attrNameLst>
                                      </p:cBhvr>
                                      <p:tavLst>
                                        <p:tav tm="0">
                                          <p:val>
                                            <p:strVal val="1+#ppt_h/2"/>
                                          </p:val>
                                        </p:tav>
                                        <p:tav tm="100000">
                                          <p:val>
                                            <p:strVal val="#ppt_y"/>
                                          </p:val>
                                        </p:tav>
                                      </p:tavLst>
                                    </p:anim>
                                  </p:childTnLst>
                                </p:cTn>
                              </p:par>
                              <p:par>
                                <p:cTn id="28" presetID="2" presetClass="entr" presetSubtype="4" fill="hold" grpId="0"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additive="base">
                                        <p:cTn id="30" dur="5000" fill="hold"/>
                                        <p:tgtEl>
                                          <p:spTgt spid="10"/>
                                        </p:tgtEl>
                                        <p:attrNameLst>
                                          <p:attrName>ppt_x</p:attrName>
                                        </p:attrNameLst>
                                      </p:cBhvr>
                                      <p:tavLst>
                                        <p:tav tm="0">
                                          <p:val>
                                            <p:strVal val="#ppt_x"/>
                                          </p:val>
                                        </p:tav>
                                        <p:tav tm="100000">
                                          <p:val>
                                            <p:strVal val="#ppt_x"/>
                                          </p:val>
                                        </p:tav>
                                      </p:tavLst>
                                    </p:anim>
                                    <p:anim calcmode="lin" valueType="num">
                                      <p:cBhvr additive="base">
                                        <p:cTn id="31" dur="5000" fill="hold"/>
                                        <p:tgtEl>
                                          <p:spTgt spid="10"/>
                                        </p:tgtEl>
                                        <p:attrNameLst>
                                          <p:attrName>ppt_y</p:attrName>
                                        </p:attrNameLst>
                                      </p:cBhvr>
                                      <p:tavLst>
                                        <p:tav tm="0">
                                          <p:val>
                                            <p:strVal val="1+#ppt_h/2"/>
                                          </p:val>
                                        </p:tav>
                                        <p:tav tm="100000">
                                          <p:val>
                                            <p:strVal val="#ppt_y"/>
                                          </p:val>
                                        </p:tav>
                                      </p:tavLst>
                                    </p:anim>
                                  </p:childTnLst>
                                </p:cTn>
                              </p:par>
                              <p:par>
                                <p:cTn id="32" presetID="2" presetClass="entr" presetSubtype="4" fill="hold" grpId="0" nodeType="withEffect">
                                  <p:stCondLst>
                                    <p:cond delay="0"/>
                                  </p:stCondLst>
                                  <p:childTnLst>
                                    <p:set>
                                      <p:cBhvr>
                                        <p:cTn id="33" dur="1" fill="hold">
                                          <p:stCondLst>
                                            <p:cond delay="0"/>
                                          </p:stCondLst>
                                        </p:cTn>
                                        <p:tgtEl>
                                          <p:spTgt spid="11"/>
                                        </p:tgtEl>
                                        <p:attrNameLst>
                                          <p:attrName>style.visibility</p:attrName>
                                        </p:attrNameLst>
                                      </p:cBhvr>
                                      <p:to>
                                        <p:strVal val="visible"/>
                                      </p:to>
                                    </p:set>
                                    <p:anim calcmode="lin" valueType="num">
                                      <p:cBhvr additive="base">
                                        <p:cTn id="34" dur="5000" fill="hold"/>
                                        <p:tgtEl>
                                          <p:spTgt spid="11"/>
                                        </p:tgtEl>
                                        <p:attrNameLst>
                                          <p:attrName>ppt_x</p:attrName>
                                        </p:attrNameLst>
                                      </p:cBhvr>
                                      <p:tavLst>
                                        <p:tav tm="0">
                                          <p:val>
                                            <p:strVal val="#ppt_x"/>
                                          </p:val>
                                        </p:tav>
                                        <p:tav tm="100000">
                                          <p:val>
                                            <p:strVal val="#ppt_x"/>
                                          </p:val>
                                        </p:tav>
                                      </p:tavLst>
                                    </p:anim>
                                    <p:anim calcmode="lin" valueType="num">
                                      <p:cBhvr additive="base">
                                        <p:cTn id="35" dur="5000" fill="hold"/>
                                        <p:tgtEl>
                                          <p:spTgt spid="11"/>
                                        </p:tgtEl>
                                        <p:attrNameLst>
                                          <p:attrName>ppt_y</p:attrName>
                                        </p:attrNameLst>
                                      </p:cBhvr>
                                      <p:tavLst>
                                        <p:tav tm="0">
                                          <p:val>
                                            <p:strVal val="1+#ppt_h/2"/>
                                          </p:val>
                                        </p:tav>
                                        <p:tav tm="100000">
                                          <p:val>
                                            <p:strVal val="#ppt_y"/>
                                          </p:val>
                                        </p:tav>
                                      </p:tavLst>
                                    </p:anim>
                                  </p:childTnLst>
                                </p:cTn>
                              </p:par>
                              <p:par>
                                <p:cTn id="36" presetID="2" presetClass="entr" presetSubtype="4" fill="hold" grpId="0" nodeType="withEffect">
                                  <p:stCondLst>
                                    <p:cond delay="0"/>
                                  </p:stCondLst>
                                  <p:childTnLst>
                                    <p:set>
                                      <p:cBhvr>
                                        <p:cTn id="37" dur="1" fill="hold">
                                          <p:stCondLst>
                                            <p:cond delay="0"/>
                                          </p:stCondLst>
                                        </p:cTn>
                                        <p:tgtEl>
                                          <p:spTgt spid="12"/>
                                        </p:tgtEl>
                                        <p:attrNameLst>
                                          <p:attrName>style.visibility</p:attrName>
                                        </p:attrNameLst>
                                      </p:cBhvr>
                                      <p:to>
                                        <p:strVal val="visible"/>
                                      </p:to>
                                    </p:set>
                                    <p:anim calcmode="lin" valueType="num">
                                      <p:cBhvr additive="base">
                                        <p:cTn id="38" dur="5000" fill="hold"/>
                                        <p:tgtEl>
                                          <p:spTgt spid="12"/>
                                        </p:tgtEl>
                                        <p:attrNameLst>
                                          <p:attrName>ppt_x</p:attrName>
                                        </p:attrNameLst>
                                      </p:cBhvr>
                                      <p:tavLst>
                                        <p:tav tm="0">
                                          <p:val>
                                            <p:strVal val="#ppt_x"/>
                                          </p:val>
                                        </p:tav>
                                        <p:tav tm="100000">
                                          <p:val>
                                            <p:strVal val="#ppt_x"/>
                                          </p:val>
                                        </p:tav>
                                      </p:tavLst>
                                    </p:anim>
                                    <p:anim calcmode="lin" valueType="num">
                                      <p:cBhvr additive="base">
                                        <p:cTn id="39" dur="5000" fill="hold"/>
                                        <p:tgtEl>
                                          <p:spTgt spid="12"/>
                                        </p:tgtEl>
                                        <p:attrNameLst>
                                          <p:attrName>ppt_y</p:attrName>
                                        </p:attrNameLst>
                                      </p:cBhvr>
                                      <p:tavLst>
                                        <p:tav tm="0">
                                          <p:val>
                                            <p:strVal val="1+#ppt_h/2"/>
                                          </p:val>
                                        </p:tav>
                                        <p:tav tm="100000">
                                          <p:val>
                                            <p:strVal val="#ppt_y"/>
                                          </p:val>
                                        </p:tav>
                                      </p:tavLst>
                                    </p:anim>
                                  </p:childTnLst>
                                </p:cTn>
                              </p:par>
                              <p:par>
                                <p:cTn id="40" presetID="2" presetClass="entr" presetSubtype="4" fill="hold" grpId="0" nodeType="withEffect">
                                  <p:stCondLst>
                                    <p:cond delay="0"/>
                                  </p:stCondLst>
                                  <p:childTnLst>
                                    <p:set>
                                      <p:cBhvr>
                                        <p:cTn id="41" dur="1" fill="hold">
                                          <p:stCondLst>
                                            <p:cond delay="0"/>
                                          </p:stCondLst>
                                        </p:cTn>
                                        <p:tgtEl>
                                          <p:spTgt spid="13"/>
                                        </p:tgtEl>
                                        <p:attrNameLst>
                                          <p:attrName>style.visibility</p:attrName>
                                        </p:attrNameLst>
                                      </p:cBhvr>
                                      <p:to>
                                        <p:strVal val="visible"/>
                                      </p:to>
                                    </p:set>
                                    <p:anim calcmode="lin" valueType="num">
                                      <p:cBhvr additive="base">
                                        <p:cTn id="42" dur="5000" fill="hold"/>
                                        <p:tgtEl>
                                          <p:spTgt spid="13"/>
                                        </p:tgtEl>
                                        <p:attrNameLst>
                                          <p:attrName>ppt_x</p:attrName>
                                        </p:attrNameLst>
                                      </p:cBhvr>
                                      <p:tavLst>
                                        <p:tav tm="0">
                                          <p:val>
                                            <p:strVal val="#ppt_x"/>
                                          </p:val>
                                        </p:tav>
                                        <p:tav tm="100000">
                                          <p:val>
                                            <p:strVal val="#ppt_x"/>
                                          </p:val>
                                        </p:tav>
                                      </p:tavLst>
                                    </p:anim>
                                    <p:anim calcmode="lin" valueType="num">
                                      <p:cBhvr additive="base">
                                        <p:cTn id="43" dur="5000" fill="hold"/>
                                        <p:tgtEl>
                                          <p:spTgt spid="13"/>
                                        </p:tgtEl>
                                        <p:attrNameLst>
                                          <p:attrName>ppt_y</p:attrName>
                                        </p:attrNameLst>
                                      </p:cBhvr>
                                      <p:tavLst>
                                        <p:tav tm="0">
                                          <p:val>
                                            <p:strVal val="1+#ppt_h/2"/>
                                          </p:val>
                                        </p:tav>
                                        <p:tav tm="100000">
                                          <p:val>
                                            <p:strVal val="#ppt_y"/>
                                          </p:val>
                                        </p:tav>
                                      </p:tavLst>
                                    </p:anim>
                                  </p:childTnLst>
                                </p:cTn>
                              </p:par>
                              <p:par>
                                <p:cTn id="44" presetID="2" presetClass="entr" presetSubtype="4" fill="hold" grpId="0" nodeType="withEffect">
                                  <p:stCondLst>
                                    <p:cond delay="0"/>
                                  </p:stCondLst>
                                  <p:childTnLst>
                                    <p:set>
                                      <p:cBhvr>
                                        <p:cTn id="45" dur="1" fill="hold">
                                          <p:stCondLst>
                                            <p:cond delay="0"/>
                                          </p:stCondLst>
                                        </p:cTn>
                                        <p:tgtEl>
                                          <p:spTgt spid="14"/>
                                        </p:tgtEl>
                                        <p:attrNameLst>
                                          <p:attrName>style.visibility</p:attrName>
                                        </p:attrNameLst>
                                      </p:cBhvr>
                                      <p:to>
                                        <p:strVal val="visible"/>
                                      </p:to>
                                    </p:set>
                                    <p:anim calcmode="lin" valueType="num">
                                      <p:cBhvr additive="base">
                                        <p:cTn id="46" dur="5000" fill="hold"/>
                                        <p:tgtEl>
                                          <p:spTgt spid="14"/>
                                        </p:tgtEl>
                                        <p:attrNameLst>
                                          <p:attrName>ppt_x</p:attrName>
                                        </p:attrNameLst>
                                      </p:cBhvr>
                                      <p:tavLst>
                                        <p:tav tm="0">
                                          <p:val>
                                            <p:strVal val="#ppt_x"/>
                                          </p:val>
                                        </p:tav>
                                        <p:tav tm="100000">
                                          <p:val>
                                            <p:strVal val="#ppt_x"/>
                                          </p:val>
                                        </p:tav>
                                      </p:tavLst>
                                    </p:anim>
                                    <p:anim calcmode="lin" valueType="num">
                                      <p:cBhvr additive="base">
                                        <p:cTn id="47" dur="5000" fill="hold"/>
                                        <p:tgtEl>
                                          <p:spTgt spid="14"/>
                                        </p:tgtEl>
                                        <p:attrNameLst>
                                          <p:attrName>ppt_y</p:attrName>
                                        </p:attrNameLst>
                                      </p:cBhvr>
                                      <p:tavLst>
                                        <p:tav tm="0">
                                          <p:val>
                                            <p:strVal val="1+#ppt_h/2"/>
                                          </p:val>
                                        </p:tav>
                                        <p:tav tm="100000">
                                          <p:val>
                                            <p:strVal val="#ppt_y"/>
                                          </p:val>
                                        </p:tav>
                                      </p:tavLst>
                                    </p:anim>
                                  </p:childTnLst>
                                </p:cTn>
                              </p:par>
                              <p:par>
                                <p:cTn id="48" presetID="2" presetClass="entr" presetSubtype="4" fill="hold" grpId="0" nodeType="withEffect">
                                  <p:stCondLst>
                                    <p:cond delay="0"/>
                                  </p:stCondLst>
                                  <p:childTnLst>
                                    <p:set>
                                      <p:cBhvr>
                                        <p:cTn id="49" dur="1" fill="hold">
                                          <p:stCondLst>
                                            <p:cond delay="0"/>
                                          </p:stCondLst>
                                        </p:cTn>
                                        <p:tgtEl>
                                          <p:spTgt spid="15"/>
                                        </p:tgtEl>
                                        <p:attrNameLst>
                                          <p:attrName>style.visibility</p:attrName>
                                        </p:attrNameLst>
                                      </p:cBhvr>
                                      <p:to>
                                        <p:strVal val="visible"/>
                                      </p:to>
                                    </p:set>
                                    <p:anim calcmode="lin" valueType="num">
                                      <p:cBhvr additive="base">
                                        <p:cTn id="50" dur="5000" fill="hold"/>
                                        <p:tgtEl>
                                          <p:spTgt spid="15"/>
                                        </p:tgtEl>
                                        <p:attrNameLst>
                                          <p:attrName>ppt_x</p:attrName>
                                        </p:attrNameLst>
                                      </p:cBhvr>
                                      <p:tavLst>
                                        <p:tav tm="0">
                                          <p:val>
                                            <p:strVal val="#ppt_x"/>
                                          </p:val>
                                        </p:tav>
                                        <p:tav tm="100000">
                                          <p:val>
                                            <p:strVal val="#ppt_x"/>
                                          </p:val>
                                        </p:tav>
                                      </p:tavLst>
                                    </p:anim>
                                    <p:anim calcmode="lin" valueType="num">
                                      <p:cBhvr additive="base">
                                        <p:cTn id="51" dur="5000" fill="hold"/>
                                        <p:tgtEl>
                                          <p:spTgt spid="15"/>
                                        </p:tgtEl>
                                        <p:attrNameLst>
                                          <p:attrName>ppt_y</p:attrName>
                                        </p:attrNameLst>
                                      </p:cBhvr>
                                      <p:tavLst>
                                        <p:tav tm="0">
                                          <p:val>
                                            <p:strVal val="1+#ppt_h/2"/>
                                          </p:val>
                                        </p:tav>
                                        <p:tav tm="100000">
                                          <p:val>
                                            <p:strVal val="#ppt_y"/>
                                          </p:val>
                                        </p:tav>
                                      </p:tavLst>
                                    </p:anim>
                                  </p:childTnLst>
                                </p:cTn>
                              </p:par>
                              <p:par>
                                <p:cTn id="52" presetID="2" presetClass="entr" presetSubtype="4" fill="hold" grpId="0" nodeType="withEffect">
                                  <p:stCondLst>
                                    <p:cond delay="0"/>
                                  </p:stCondLst>
                                  <p:childTnLst>
                                    <p:set>
                                      <p:cBhvr>
                                        <p:cTn id="53" dur="1" fill="hold">
                                          <p:stCondLst>
                                            <p:cond delay="0"/>
                                          </p:stCondLst>
                                        </p:cTn>
                                        <p:tgtEl>
                                          <p:spTgt spid="16"/>
                                        </p:tgtEl>
                                        <p:attrNameLst>
                                          <p:attrName>style.visibility</p:attrName>
                                        </p:attrNameLst>
                                      </p:cBhvr>
                                      <p:to>
                                        <p:strVal val="visible"/>
                                      </p:to>
                                    </p:set>
                                    <p:anim calcmode="lin" valueType="num">
                                      <p:cBhvr additive="base">
                                        <p:cTn id="54" dur="5000" fill="hold"/>
                                        <p:tgtEl>
                                          <p:spTgt spid="16"/>
                                        </p:tgtEl>
                                        <p:attrNameLst>
                                          <p:attrName>ppt_x</p:attrName>
                                        </p:attrNameLst>
                                      </p:cBhvr>
                                      <p:tavLst>
                                        <p:tav tm="0">
                                          <p:val>
                                            <p:strVal val="#ppt_x"/>
                                          </p:val>
                                        </p:tav>
                                        <p:tav tm="100000">
                                          <p:val>
                                            <p:strVal val="#ppt_x"/>
                                          </p:val>
                                        </p:tav>
                                      </p:tavLst>
                                    </p:anim>
                                    <p:anim calcmode="lin" valueType="num">
                                      <p:cBhvr additive="base">
                                        <p:cTn id="55" dur="5000" fill="hold"/>
                                        <p:tgtEl>
                                          <p:spTgt spid="16"/>
                                        </p:tgtEl>
                                        <p:attrNameLst>
                                          <p:attrName>ppt_y</p:attrName>
                                        </p:attrNameLst>
                                      </p:cBhvr>
                                      <p:tavLst>
                                        <p:tav tm="0">
                                          <p:val>
                                            <p:strVal val="1+#ppt_h/2"/>
                                          </p:val>
                                        </p:tav>
                                        <p:tav tm="100000">
                                          <p:val>
                                            <p:strVal val="#ppt_y"/>
                                          </p:val>
                                        </p:tav>
                                      </p:tavLst>
                                    </p:anim>
                                  </p:childTnLst>
                                </p:cTn>
                              </p:par>
                              <p:par>
                                <p:cTn id="56" presetID="2" presetClass="entr" presetSubtype="4" fill="hold" grpId="0" nodeType="withEffect">
                                  <p:stCondLst>
                                    <p:cond delay="0"/>
                                  </p:stCondLst>
                                  <p:childTnLst>
                                    <p:set>
                                      <p:cBhvr>
                                        <p:cTn id="57" dur="1" fill="hold">
                                          <p:stCondLst>
                                            <p:cond delay="0"/>
                                          </p:stCondLst>
                                        </p:cTn>
                                        <p:tgtEl>
                                          <p:spTgt spid="17"/>
                                        </p:tgtEl>
                                        <p:attrNameLst>
                                          <p:attrName>style.visibility</p:attrName>
                                        </p:attrNameLst>
                                      </p:cBhvr>
                                      <p:to>
                                        <p:strVal val="visible"/>
                                      </p:to>
                                    </p:set>
                                    <p:anim calcmode="lin" valueType="num">
                                      <p:cBhvr additive="base">
                                        <p:cTn id="58" dur="5000" fill="hold"/>
                                        <p:tgtEl>
                                          <p:spTgt spid="17"/>
                                        </p:tgtEl>
                                        <p:attrNameLst>
                                          <p:attrName>ppt_x</p:attrName>
                                        </p:attrNameLst>
                                      </p:cBhvr>
                                      <p:tavLst>
                                        <p:tav tm="0">
                                          <p:val>
                                            <p:strVal val="#ppt_x"/>
                                          </p:val>
                                        </p:tav>
                                        <p:tav tm="100000">
                                          <p:val>
                                            <p:strVal val="#ppt_x"/>
                                          </p:val>
                                        </p:tav>
                                      </p:tavLst>
                                    </p:anim>
                                    <p:anim calcmode="lin" valueType="num">
                                      <p:cBhvr additive="base">
                                        <p:cTn id="59" dur="5000" fill="hold"/>
                                        <p:tgtEl>
                                          <p:spTgt spid="17"/>
                                        </p:tgtEl>
                                        <p:attrNameLst>
                                          <p:attrName>ppt_y</p:attrName>
                                        </p:attrNameLst>
                                      </p:cBhvr>
                                      <p:tavLst>
                                        <p:tav tm="0">
                                          <p:val>
                                            <p:strVal val="1+#ppt_h/2"/>
                                          </p:val>
                                        </p:tav>
                                        <p:tav tm="100000">
                                          <p:val>
                                            <p:strVal val="#ppt_y"/>
                                          </p:val>
                                        </p:tav>
                                      </p:tavLst>
                                    </p:anim>
                                  </p:childTnLst>
                                </p:cTn>
                              </p:par>
                              <p:par>
                                <p:cTn id="60" presetID="2" presetClass="entr" presetSubtype="4" fill="hold" grpId="0" nodeType="withEffect">
                                  <p:stCondLst>
                                    <p:cond delay="0"/>
                                  </p:stCondLst>
                                  <p:childTnLst>
                                    <p:set>
                                      <p:cBhvr>
                                        <p:cTn id="61" dur="1" fill="hold">
                                          <p:stCondLst>
                                            <p:cond delay="0"/>
                                          </p:stCondLst>
                                        </p:cTn>
                                        <p:tgtEl>
                                          <p:spTgt spid="18"/>
                                        </p:tgtEl>
                                        <p:attrNameLst>
                                          <p:attrName>style.visibility</p:attrName>
                                        </p:attrNameLst>
                                      </p:cBhvr>
                                      <p:to>
                                        <p:strVal val="visible"/>
                                      </p:to>
                                    </p:set>
                                    <p:anim calcmode="lin" valueType="num">
                                      <p:cBhvr additive="base">
                                        <p:cTn id="62" dur="5000" fill="hold"/>
                                        <p:tgtEl>
                                          <p:spTgt spid="18"/>
                                        </p:tgtEl>
                                        <p:attrNameLst>
                                          <p:attrName>ppt_x</p:attrName>
                                        </p:attrNameLst>
                                      </p:cBhvr>
                                      <p:tavLst>
                                        <p:tav tm="0">
                                          <p:val>
                                            <p:strVal val="#ppt_x"/>
                                          </p:val>
                                        </p:tav>
                                        <p:tav tm="100000">
                                          <p:val>
                                            <p:strVal val="#ppt_x"/>
                                          </p:val>
                                        </p:tav>
                                      </p:tavLst>
                                    </p:anim>
                                    <p:anim calcmode="lin" valueType="num">
                                      <p:cBhvr additive="base">
                                        <p:cTn id="63" dur="5000" fill="hold"/>
                                        <p:tgtEl>
                                          <p:spTgt spid="18"/>
                                        </p:tgtEl>
                                        <p:attrNameLst>
                                          <p:attrName>ppt_y</p:attrName>
                                        </p:attrNameLst>
                                      </p:cBhvr>
                                      <p:tavLst>
                                        <p:tav tm="0">
                                          <p:val>
                                            <p:strVal val="1+#ppt_h/2"/>
                                          </p:val>
                                        </p:tav>
                                        <p:tav tm="100000">
                                          <p:val>
                                            <p:strVal val="#ppt_y"/>
                                          </p:val>
                                        </p:tav>
                                      </p:tavLst>
                                    </p:anim>
                                  </p:childTnLst>
                                </p:cTn>
                              </p:par>
                              <p:par>
                                <p:cTn id="64" presetID="2" presetClass="entr" presetSubtype="4" fill="hold" grpId="0" nodeType="withEffect">
                                  <p:stCondLst>
                                    <p:cond delay="0"/>
                                  </p:stCondLst>
                                  <p:childTnLst>
                                    <p:set>
                                      <p:cBhvr>
                                        <p:cTn id="65" dur="1" fill="hold">
                                          <p:stCondLst>
                                            <p:cond delay="0"/>
                                          </p:stCondLst>
                                        </p:cTn>
                                        <p:tgtEl>
                                          <p:spTgt spid="19"/>
                                        </p:tgtEl>
                                        <p:attrNameLst>
                                          <p:attrName>style.visibility</p:attrName>
                                        </p:attrNameLst>
                                      </p:cBhvr>
                                      <p:to>
                                        <p:strVal val="visible"/>
                                      </p:to>
                                    </p:set>
                                    <p:anim calcmode="lin" valueType="num">
                                      <p:cBhvr additive="base">
                                        <p:cTn id="66" dur="5000" fill="hold"/>
                                        <p:tgtEl>
                                          <p:spTgt spid="19"/>
                                        </p:tgtEl>
                                        <p:attrNameLst>
                                          <p:attrName>ppt_x</p:attrName>
                                        </p:attrNameLst>
                                      </p:cBhvr>
                                      <p:tavLst>
                                        <p:tav tm="0">
                                          <p:val>
                                            <p:strVal val="#ppt_x"/>
                                          </p:val>
                                        </p:tav>
                                        <p:tav tm="100000">
                                          <p:val>
                                            <p:strVal val="#ppt_x"/>
                                          </p:val>
                                        </p:tav>
                                      </p:tavLst>
                                    </p:anim>
                                    <p:anim calcmode="lin" valueType="num">
                                      <p:cBhvr additive="base">
                                        <p:cTn id="67" dur="5000" fill="hold"/>
                                        <p:tgtEl>
                                          <p:spTgt spid="19"/>
                                        </p:tgtEl>
                                        <p:attrNameLst>
                                          <p:attrName>ppt_y</p:attrName>
                                        </p:attrNameLst>
                                      </p:cBhvr>
                                      <p:tavLst>
                                        <p:tav tm="0">
                                          <p:val>
                                            <p:strVal val="1+#ppt_h/2"/>
                                          </p:val>
                                        </p:tav>
                                        <p:tav tm="100000">
                                          <p:val>
                                            <p:strVal val="#ppt_y"/>
                                          </p:val>
                                        </p:tav>
                                      </p:tavLst>
                                    </p:anim>
                                  </p:childTnLst>
                                </p:cTn>
                              </p:par>
                              <p:par>
                                <p:cTn id="68" presetID="2" presetClass="entr" presetSubtype="4" fill="hold" grpId="0" nodeType="withEffect">
                                  <p:stCondLst>
                                    <p:cond delay="0"/>
                                  </p:stCondLst>
                                  <p:childTnLst>
                                    <p:set>
                                      <p:cBhvr>
                                        <p:cTn id="69" dur="1" fill="hold">
                                          <p:stCondLst>
                                            <p:cond delay="0"/>
                                          </p:stCondLst>
                                        </p:cTn>
                                        <p:tgtEl>
                                          <p:spTgt spid="20"/>
                                        </p:tgtEl>
                                        <p:attrNameLst>
                                          <p:attrName>style.visibility</p:attrName>
                                        </p:attrNameLst>
                                      </p:cBhvr>
                                      <p:to>
                                        <p:strVal val="visible"/>
                                      </p:to>
                                    </p:set>
                                    <p:anim calcmode="lin" valueType="num">
                                      <p:cBhvr additive="base">
                                        <p:cTn id="70" dur="5000" fill="hold"/>
                                        <p:tgtEl>
                                          <p:spTgt spid="20"/>
                                        </p:tgtEl>
                                        <p:attrNameLst>
                                          <p:attrName>ppt_x</p:attrName>
                                        </p:attrNameLst>
                                      </p:cBhvr>
                                      <p:tavLst>
                                        <p:tav tm="0">
                                          <p:val>
                                            <p:strVal val="#ppt_x"/>
                                          </p:val>
                                        </p:tav>
                                        <p:tav tm="100000">
                                          <p:val>
                                            <p:strVal val="#ppt_x"/>
                                          </p:val>
                                        </p:tav>
                                      </p:tavLst>
                                    </p:anim>
                                    <p:anim calcmode="lin" valueType="num">
                                      <p:cBhvr additive="base">
                                        <p:cTn id="71" dur="5000" fill="hold"/>
                                        <p:tgtEl>
                                          <p:spTgt spid="20"/>
                                        </p:tgtEl>
                                        <p:attrNameLst>
                                          <p:attrName>ppt_y</p:attrName>
                                        </p:attrNameLst>
                                      </p:cBhvr>
                                      <p:tavLst>
                                        <p:tav tm="0">
                                          <p:val>
                                            <p:strVal val="1+#ppt_h/2"/>
                                          </p:val>
                                        </p:tav>
                                        <p:tav tm="100000">
                                          <p:val>
                                            <p:strVal val="#ppt_y"/>
                                          </p:val>
                                        </p:tav>
                                      </p:tavLst>
                                    </p:anim>
                                  </p:childTnLst>
                                </p:cTn>
                              </p:par>
                              <p:par>
                                <p:cTn id="72" presetID="2" presetClass="entr" presetSubtype="4" fill="hold" grpId="0" nodeType="withEffect">
                                  <p:stCondLst>
                                    <p:cond delay="0"/>
                                  </p:stCondLst>
                                  <p:childTnLst>
                                    <p:set>
                                      <p:cBhvr>
                                        <p:cTn id="73" dur="1" fill="hold">
                                          <p:stCondLst>
                                            <p:cond delay="0"/>
                                          </p:stCondLst>
                                        </p:cTn>
                                        <p:tgtEl>
                                          <p:spTgt spid="21"/>
                                        </p:tgtEl>
                                        <p:attrNameLst>
                                          <p:attrName>style.visibility</p:attrName>
                                        </p:attrNameLst>
                                      </p:cBhvr>
                                      <p:to>
                                        <p:strVal val="visible"/>
                                      </p:to>
                                    </p:set>
                                    <p:anim calcmode="lin" valueType="num">
                                      <p:cBhvr additive="base">
                                        <p:cTn id="74" dur="5000" fill="hold"/>
                                        <p:tgtEl>
                                          <p:spTgt spid="21"/>
                                        </p:tgtEl>
                                        <p:attrNameLst>
                                          <p:attrName>ppt_x</p:attrName>
                                        </p:attrNameLst>
                                      </p:cBhvr>
                                      <p:tavLst>
                                        <p:tav tm="0">
                                          <p:val>
                                            <p:strVal val="#ppt_x"/>
                                          </p:val>
                                        </p:tav>
                                        <p:tav tm="100000">
                                          <p:val>
                                            <p:strVal val="#ppt_x"/>
                                          </p:val>
                                        </p:tav>
                                      </p:tavLst>
                                    </p:anim>
                                    <p:anim calcmode="lin" valueType="num">
                                      <p:cBhvr additive="base">
                                        <p:cTn id="75" dur="5000" fill="hold"/>
                                        <p:tgtEl>
                                          <p:spTgt spid="21"/>
                                        </p:tgtEl>
                                        <p:attrNameLst>
                                          <p:attrName>ppt_y</p:attrName>
                                        </p:attrNameLst>
                                      </p:cBhvr>
                                      <p:tavLst>
                                        <p:tav tm="0">
                                          <p:val>
                                            <p:strVal val="1+#ppt_h/2"/>
                                          </p:val>
                                        </p:tav>
                                        <p:tav tm="100000">
                                          <p:val>
                                            <p:strVal val="#ppt_y"/>
                                          </p:val>
                                        </p:tav>
                                      </p:tavLst>
                                    </p:anim>
                                  </p:childTnLst>
                                </p:cTn>
                              </p:par>
                              <p:par>
                                <p:cTn id="76" presetID="2" presetClass="entr" presetSubtype="4" fill="hold" grpId="0" nodeType="withEffect">
                                  <p:stCondLst>
                                    <p:cond delay="0"/>
                                  </p:stCondLst>
                                  <p:childTnLst>
                                    <p:set>
                                      <p:cBhvr>
                                        <p:cTn id="77" dur="1" fill="hold">
                                          <p:stCondLst>
                                            <p:cond delay="0"/>
                                          </p:stCondLst>
                                        </p:cTn>
                                        <p:tgtEl>
                                          <p:spTgt spid="22"/>
                                        </p:tgtEl>
                                        <p:attrNameLst>
                                          <p:attrName>style.visibility</p:attrName>
                                        </p:attrNameLst>
                                      </p:cBhvr>
                                      <p:to>
                                        <p:strVal val="visible"/>
                                      </p:to>
                                    </p:set>
                                    <p:anim calcmode="lin" valueType="num">
                                      <p:cBhvr additive="base">
                                        <p:cTn id="78" dur="5000" fill="hold"/>
                                        <p:tgtEl>
                                          <p:spTgt spid="22"/>
                                        </p:tgtEl>
                                        <p:attrNameLst>
                                          <p:attrName>ppt_x</p:attrName>
                                        </p:attrNameLst>
                                      </p:cBhvr>
                                      <p:tavLst>
                                        <p:tav tm="0">
                                          <p:val>
                                            <p:strVal val="#ppt_x"/>
                                          </p:val>
                                        </p:tav>
                                        <p:tav tm="100000">
                                          <p:val>
                                            <p:strVal val="#ppt_x"/>
                                          </p:val>
                                        </p:tav>
                                      </p:tavLst>
                                    </p:anim>
                                    <p:anim calcmode="lin" valueType="num">
                                      <p:cBhvr additive="base">
                                        <p:cTn id="79" dur="5000" fill="hold"/>
                                        <p:tgtEl>
                                          <p:spTgt spid="22"/>
                                        </p:tgtEl>
                                        <p:attrNameLst>
                                          <p:attrName>ppt_y</p:attrName>
                                        </p:attrNameLst>
                                      </p:cBhvr>
                                      <p:tavLst>
                                        <p:tav tm="0">
                                          <p:val>
                                            <p:strVal val="1+#ppt_h/2"/>
                                          </p:val>
                                        </p:tav>
                                        <p:tav tm="100000">
                                          <p:val>
                                            <p:strVal val="#ppt_y"/>
                                          </p:val>
                                        </p:tav>
                                      </p:tavLst>
                                    </p:anim>
                                  </p:childTnLst>
                                </p:cTn>
                              </p:par>
                              <p:par>
                                <p:cTn id="80" presetID="2" presetClass="entr" presetSubtype="4" fill="hold" grpId="0" nodeType="withEffect">
                                  <p:stCondLst>
                                    <p:cond delay="0"/>
                                  </p:stCondLst>
                                  <p:childTnLst>
                                    <p:set>
                                      <p:cBhvr>
                                        <p:cTn id="81" dur="1" fill="hold">
                                          <p:stCondLst>
                                            <p:cond delay="0"/>
                                          </p:stCondLst>
                                        </p:cTn>
                                        <p:tgtEl>
                                          <p:spTgt spid="23"/>
                                        </p:tgtEl>
                                        <p:attrNameLst>
                                          <p:attrName>style.visibility</p:attrName>
                                        </p:attrNameLst>
                                      </p:cBhvr>
                                      <p:to>
                                        <p:strVal val="visible"/>
                                      </p:to>
                                    </p:set>
                                    <p:anim calcmode="lin" valueType="num">
                                      <p:cBhvr additive="base">
                                        <p:cTn id="82" dur="5000" fill="hold"/>
                                        <p:tgtEl>
                                          <p:spTgt spid="23"/>
                                        </p:tgtEl>
                                        <p:attrNameLst>
                                          <p:attrName>ppt_x</p:attrName>
                                        </p:attrNameLst>
                                      </p:cBhvr>
                                      <p:tavLst>
                                        <p:tav tm="0">
                                          <p:val>
                                            <p:strVal val="#ppt_x"/>
                                          </p:val>
                                        </p:tav>
                                        <p:tav tm="100000">
                                          <p:val>
                                            <p:strVal val="#ppt_x"/>
                                          </p:val>
                                        </p:tav>
                                      </p:tavLst>
                                    </p:anim>
                                    <p:anim calcmode="lin" valueType="num">
                                      <p:cBhvr additive="base">
                                        <p:cTn id="83" dur="5000" fill="hold"/>
                                        <p:tgtEl>
                                          <p:spTgt spid="23"/>
                                        </p:tgtEl>
                                        <p:attrNameLst>
                                          <p:attrName>ppt_y</p:attrName>
                                        </p:attrNameLst>
                                      </p:cBhvr>
                                      <p:tavLst>
                                        <p:tav tm="0">
                                          <p:val>
                                            <p:strVal val="1+#ppt_h/2"/>
                                          </p:val>
                                        </p:tav>
                                        <p:tav tm="100000">
                                          <p:val>
                                            <p:strVal val="#ppt_y"/>
                                          </p:val>
                                        </p:tav>
                                      </p:tavLst>
                                    </p:anim>
                                  </p:childTnLst>
                                </p:cTn>
                              </p:par>
                              <p:par>
                                <p:cTn id="84" presetID="2" presetClass="entr" presetSubtype="4" fill="hold" grpId="0" nodeType="withEffect">
                                  <p:stCondLst>
                                    <p:cond delay="0"/>
                                  </p:stCondLst>
                                  <p:childTnLst>
                                    <p:set>
                                      <p:cBhvr>
                                        <p:cTn id="85" dur="1" fill="hold">
                                          <p:stCondLst>
                                            <p:cond delay="0"/>
                                          </p:stCondLst>
                                        </p:cTn>
                                        <p:tgtEl>
                                          <p:spTgt spid="24"/>
                                        </p:tgtEl>
                                        <p:attrNameLst>
                                          <p:attrName>style.visibility</p:attrName>
                                        </p:attrNameLst>
                                      </p:cBhvr>
                                      <p:to>
                                        <p:strVal val="visible"/>
                                      </p:to>
                                    </p:set>
                                    <p:anim calcmode="lin" valueType="num">
                                      <p:cBhvr additive="base">
                                        <p:cTn id="86" dur="5000" fill="hold"/>
                                        <p:tgtEl>
                                          <p:spTgt spid="24"/>
                                        </p:tgtEl>
                                        <p:attrNameLst>
                                          <p:attrName>ppt_x</p:attrName>
                                        </p:attrNameLst>
                                      </p:cBhvr>
                                      <p:tavLst>
                                        <p:tav tm="0">
                                          <p:val>
                                            <p:strVal val="#ppt_x"/>
                                          </p:val>
                                        </p:tav>
                                        <p:tav tm="100000">
                                          <p:val>
                                            <p:strVal val="#ppt_x"/>
                                          </p:val>
                                        </p:tav>
                                      </p:tavLst>
                                    </p:anim>
                                    <p:anim calcmode="lin" valueType="num">
                                      <p:cBhvr additive="base">
                                        <p:cTn id="87" dur="5000" fill="hold"/>
                                        <p:tgtEl>
                                          <p:spTgt spid="24"/>
                                        </p:tgtEl>
                                        <p:attrNameLst>
                                          <p:attrName>ppt_y</p:attrName>
                                        </p:attrNameLst>
                                      </p:cBhvr>
                                      <p:tavLst>
                                        <p:tav tm="0">
                                          <p:val>
                                            <p:strVal val="1+#ppt_h/2"/>
                                          </p:val>
                                        </p:tav>
                                        <p:tav tm="100000">
                                          <p:val>
                                            <p:strVal val="#ppt_y"/>
                                          </p:val>
                                        </p:tav>
                                      </p:tavLst>
                                    </p:anim>
                                  </p:childTnLst>
                                </p:cTn>
                              </p:par>
                              <p:par>
                                <p:cTn id="88" presetID="2" presetClass="entr" presetSubtype="4" fill="hold" grpId="0" nodeType="withEffect">
                                  <p:stCondLst>
                                    <p:cond delay="0"/>
                                  </p:stCondLst>
                                  <p:childTnLst>
                                    <p:set>
                                      <p:cBhvr>
                                        <p:cTn id="89" dur="1" fill="hold">
                                          <p:stCondLst>
                                            <p:cond delay="0"/>
                                          </p:stCondLst>
                                        </p:cTn>
                                        <p:tgtEl>
                                          <p:spTgt spid="25"/>
                                        </p:tgtEl>
                                        <p:attrNameLst>
                                          <p:attrName>style.visibility</p:attrName>
                                        </p:attrNameLst>
                                      </p:cBhvr>
                                      <p:to>
                                        <p:strVal val="visible"/>
                                      </p:to>
                                    </p:set>
                                    <p:anim calcmode="lin" valueType="num">
                                      <p:cBhvr additive="base">
                                        <p:cTn id="90" dur="5000" fill="hold"/>
                                        <p:tgtEl>
                                          <p:spTgt spid="25"/>
                                        </p:tgtEl>
                                        <p:attrNameLst>
                                          <p:attrName>ppt_x</p:attrName>
                                        </p:attrNameLst>
                                      </p:cBhvr>
                                      <p:tavLst>
                                        <p:tav tm="0">
                                          <p:val>
                                            <p:strVal val="#ppt_x"/>
                                          </p:val>
                                        </p:tav>
                                        <p:tav tm="100000">
                                          <p:val>
                                            <p:strVal val="#ppt_x"/>
                                          </p:val>
                                        </p:tav>
                                      </p:tavLst>
                                    </p:anim>
                                    <p:anim calcmode="lin" valueType="num">
                                      <p:cBhvr additive="base">
                                        <p:cTn id="91" dur="5000" fill="hold"/>
                                        <p:tgtEl>
                                          <p:spTgt spid="25"/>
                                        </p:tgtEl>
                                        <p:attrNameLst>
                                          <p:attrName>ppt_y</p:attrName>
                                        </p:attrNameLst>
                                      </p:cBhvr>
                                      <p:tavLst>
                                        <p:tav tm="0">
                                          <p:val>
                                            <p:strVal val="1+#ppt_h/2"/>
                                          </p:val>
                                        </p:tav>
                                        <p:tav tm="100000">
                                          <p:val>
                                            <p:strVal val="#ppt_y"/>
                                          </p:val>
                                        </p:tav>
                                      </p:tavLst>
                                    </p:anim>
                                  </p:childTnLst>
                                </p:cTn>
                              </p:par>
                              <p:par>
                                <p:cTn id="92" presetID="2" presetClass="entr" presetSubtype="4" fill="hold" grpId="0" nodeType="withEffect">
                                  <p:stCondLst>
                                    <p:cond delay="0"/>
                                  </p:stCondLst>
                                  <p:childTnLst>
                                    <p:set>
                                      <p:cBhvr>
                                        <p:cTn id="93" dur="1" fill="hold">
                                          <p:stCondLst>
                                            <p:cond delay="0"/>
                                          </p:stCondLst>
                                        </p:cTn>
                                        <p:tgtEl>
                                          <p:spTgt spid="26"/>
                                        </p:tgtEl>
                                        <p:attrNameLst>
                                          <p:attrName>style.visibility</p:attrName>
                                        </p:attrNameLst>
                                      </p:cBhvr>
                                      <p:to>
                                        <p:strVal val="visible"/>
                                      </p:to>
                                    </p:set>
                                    <p:anim calcmode="lin" valueType="num">
                                      <p:cBhvr additive="base">
                                        <p:cTn id="94" dur="5000" fill="hold"/>
                                        <p:tgtEl>
                                          <p:spTgt spid="26"/>
                                        </p:tgtEl>
                                        <p:attrNameLst>
                                          <p:attrName>ppt_x</p:attrName>
                                        </p:attrNameLst>
                                      </p:cBhvr>
                                      <p:tavLst>
                                        <p:tav tm="0">
                                          <p:val>
                                            <p:strVal val="#ppt_x"/>
                                          </p:val>
                                        </p:tav>
                                        <p:tav tm="100000">
                                          <p:val>
                                            <p:strVal val="#ppt_x"/>
                                          </p:val>
                                        </p:tav>
                                      </p:tavLst>
                                    </p:anim>
                                    <p:anim calcmode="lin" valueType="num">
                                      <p:cBhvr additive="base">
                                        <p:cTn id="95" dur="5000" fill="hold"/>
                                        <p:tgtEl>
                                          <p:spTgt spid="26"/>
                                        </p:tgtEl>
                                        <p:attrNameLst>
                                          <p:attrName>ppt_y</p:attrName>
                                        </p:attrNameLst>
                                      </p:cBhvr>
                                      <p:tavLst>
                                        <p:tav tm="0">
                                          <p:val>
                                            <p:strVal val="1+#ppt_h/2"/>
                                          </p:val>
                                        </p:tav>
                                        <p:tav tm="100000">
                                          <p:val>
                                            <p:strVal val="#ppt_y"/>
                                          </p:val>
                                        </p:tav>
                                      </p:tavLst>
                                    </p:anim>
                                  </p:childTnLst>
                                </p:cTn>
                              </p:par>
                              <p:par>
                                <p:cTn id="96" presetID="2" presetClass="entr" presetSubtype="4" fill="hold" grpId="0" nodeType="withEffect">
                                  <p:stCondLst>
                                    <p:cond delay="0"/>
                                  </p:stCondLst>
                                  <p:childTnLst>
                                    <p:set>
                                      <p:cBhvr>
                                        <p:cTn id="97" dur="1" fill="hold">
                                          <p:stCondLst>
                                            <p:cond delay="0"/>
                                          </p:stCondLst>
                                        </p:cTn>
                                        <p:tgtEl>
                                          <p:spTgt spid="27"/>
                                        </p:tgtEl>
                                        <p:attrNameLst>
                                          <p:attrName>style.visibility</p:attrName>
                                        </p:attrNameLst>
                                      </p:cBhvr>
                                      <p:to>
                                        <p:strVal val="visible"/>
                                      </p:to>
                                    </p:set>
                                    <p:anim calcmode="lin" valueType="num">
                                      <p:cBhvr additive="base">
                                        <p:cTn id="98" dur="5000" fill="hold"/>
                                        <p:tgtEl>
                                          <p:spTgt spid="27"/>
                                        </p:tgtEl>
                                        <p:attrNameLst>
                                          <p:attrName>ppt_x</p:attrName>
                                        </p:attrNameLst>
                                      </p:cBhvr>
                                      <p:tavLst>
                                        <p:tav tm="0">
                                          <p:val>
                                            <p:strVal val="#ppt_x"/>
                                          </p:val>
                                        </p:tav>
                                        <p:tav tm="100000">
                                          <p:val>
                                            <p:strVal val="#ppt_x"/>
                                          </p:val>
                                        </p:tav>
                                      </p:tavLst>
                                    </p:anim>
                                    <p:anim calcmode="lin" valueType="num">
                                      <p:cBhvr additive="base">
                                        <p:cTn id="99" dur="5000" fill="hold"/>
                                        <p:tgtEl>
                                          <p:spTgt spid="27"/>
                                        </p:tgtEl>
                                        <p:attrNameLst>
                                          <p:attrName>ppt_y</p:attrName>
                                        </p:attrNameLst>
                                      </p:cBhvr>
                                      <p:tavLst>
                                        <p:tav tm="0">
                                          <p:val>
                                            <p:strVal val="1+#ppt_h/2"/>
                                          </p:val>
                                        </p:tav>
                                        <p:tav tm="100000">
                                          <p:val>
                                            <p:strVal val="#ppt_y"/>
                                          </p:val>
                                        </p:tav>
                                      </p:tavLst>
                                    </p:anim>
                                  </p:childTnLst>
                                </p:cTn>
                              </p:par>
                              <p:par>
                                <p:cTn id="100" presetID="2" presetClass="entr" presetSubtype="4" fill="hold" grpId="0" nodeType="withEffect">
                                  <p:stCondLst>
                                    <p:cond delay="0"/>
                                  </p:stCondLst>
                                  <p:childTnLst>
                                    <p:set>
                                      <p:cBhvr>
                                        <p:cTn id="101" dur="1" fill="hold">
                                          <p:stCondLst>
                                            <p:cond delay="0"/>
                                          </p:stCondLst>
                                        </p:cTn>
                                        <p:tgtEl>
                                          <p:spTgt spid="28"/>
                                        </p:tgtEl>
                                        <p:attrNameLst>
                                          <p:attrName>style.visibility</p:attrName>
                                        </p:attrNameLst>
                                      </p:cBhvr>
                                      <p:to>
                                        <p:strVal val="visible"/>
                                      </p:to>
                                    </p:set>
                                    <p:anim calcmode="lin" valueType="num">
                                      <p:cBhvr additive="base">
                                        <p:cTn id="102" dur="5000" fill="hold"/>
                                        <p:tgtEl>
                                          <p:spTgt spid="28"/>
                                        </p:tgtEl>
                                        <p:attrNameLst>
                                          <p:attrName>ppt_x</p:attrName>
                                        </p:attrNameLst>
                                      </p:cBhvr>
                                      <p:tavLst>
                                        <p:tav tm="0">
                                          <p:val>
                                            <p:strVal val="#ppt_x"/>
                                          </p:val>
                                        </p:tav>
                                        <p:tav tm="100000">
                                          <p:val>
                                            <p:strVal val="#ppt_x"/>
                                          </p:val>
                                        </p:tav>
                                      </p:tavLst>
                                    </p:anim>
                                    <p:anim calcmode="lin" valueType="num">
                                      <p:cBhvr additive="base">
                                        <p:cTn id="103" dur="5000" fill="hold"/>
                                        <p:tgtEl>
                                          <p:spTgt spid="28"/>
                                        </p:tgtEl>
                                        <p:attrNameLst>
                                          <p:attrName>ppt_y</p:attrName>
                                        </p:attrNameLst>
                                      </p:cBhvr>
                                      <p:tavLst>
                                        <p:tav tm="0">
                                          <p:val>
                                            <p:strVal val="1+#ppt_h/2"/>
                                          </p:val>
                                        </p:tav>
                                        <p:tav tm="100000">
                                          <p:val>
                                            <p:strVal val="#ppt_y"/>
                                          </p:val>
                                        </p:tav>
                                      </p:tavLst>
                                    </p:anim>
                                  </p:childTnLst>
                                </p:cTn>
                              </p:par>
                              <p:par>
                                <p:cTn id="104" presetID="2" presetClass="entr" presetSubtype="4" fill="hold" grpId="0" nodeType="withEffect">
                                  <p:stCondLst>
                                    <p:cond delay="0"/>
                                  </p:stCondLst>
                                  <p:childTnLst>
                                    <p:set>
                                      <p:cBhvr>
                                        <p:cTn id="105" dur="1" fill="hold">
                                          <p:stCondLst>
                                            <p:cond delay="0"/>
                                          </p:stCondLst>
                                        </p:cTn>
                                        <p:tgtEl>
                                          <p:spTgt spid="29"/>
                                        </p:tgtEl>
                                        <p:attrNameLst>
                                          <p:attrName>style.visibility</p:attrName>
                                        </p:attrNameLst>
                                      </p:cBhvr>
                                      <p:to>
                                        <p:strVal val="visible"/>
                                      </p:to>
                                    </p:set>
                                    <p:anim calcmode="lin" valueType="num">
                                      <p:cBhvr additive="base">
                                        <p:cTn id="106" dur="5000" fill="hold"/>
                                        <p:tgtEl>
                                          <p:spTgt spid="29"/>
                                        </p:tgtEl>
                                        <p:attrNameLst>
                                          <p:attrName>ppt_x</p:attrName>
                                        </p:attrNameLst>
                                      </p:cBhvr>
                                      <p:tavLst>
                                        <p:tav tm="0">
                                          <p:val>
                                            <p:strVal val="#ppt_x"/>
                                          </p:val>
                                        </p:tav>
                                        <p:tav tm="100000">
                                          <p:val>
                                            <p:strVal val="#ppt_x"/>
                                          </p:val>
                                        </p:tav>
                                      </p:tavLst>
                                    </p:anim>
                                    <p:anim calcmode="lin" valueType="num">
                                      <p:cBhvr additive="base">
                                        <p:cTn id="107" dur="5000" fill="hold"/>
                                        <p:tgtEl>
                                          <p:spTgt spid="29"/>
                                        </p:tgtEl>
                                        <p:attrNameLst>
                                          <p:attrName>ppt_y</p:attrName>
                                        </p:attrNameLst>
                                      </p:cBhvr>
                                      <p:tavLst>
                                        <p:tav tm="0">
                                          <p:val>
                                            <p:strVal val="1+#ppt_h/2"/>
                                          </p:val>
                                        </p:tav>
                                        <p:tav tm="100000">
                                          <p:val>
                                            <p:strVal val="#ppt_y"/>
                                          </p:val>
                                        </p:tav>
                                      </p:tavLst>
                                    </p:anim>
                                  </p:childTnLst>
                                </p:cTn>
                              </p:par>
                              <p:par>
                                <p:cTn id="108" presetID="2" presetClass="entr" presetSubtype="4" fill="hold" grpId="0" nodeType="withEffect">
                                  <p:stCondLst>
                                    <p:cond delay="0"/>
                                  </p:stCondLst>
                                  <p:childTnLst>
                                    <p:set>
                                      <p:cBhvr>
                                        <p:cTn id="109" dur="1" fill="hold">
                                          <p:stCondLst>
                                            <p:cond delay="0"/>
                                          </p:stCondLst>
                                        </p:cTn>
                                        <p:tgtEl>
                                          <p:spTgt spid="30"/>
                                        </p:tgtEl>
                                        <p:attrNameLst>
                                          <p:attrName>style.visibility</p:attrName>
                                        </p:attrNameLst>
                                      </p:cBhvr>
                                      <p:to>
                                        <p:strVal val="visible"/>
                                      </p:to>
                                    </p:set>
                                    <p:anim calcmode="lin" valueType="num">
                                      <p:cBhvr additive="base">
                                        <p:cTn id="110" dur="5000" fill="hold"/>
                                        <p:tgtEl>
                                          <p:spTgt spid="30"/>
                                        </p:tgtEl>
                                        <p:attrNameLst>
                                          <p:attrName>ppt_x</p:attrName>
                                        </p:attrNameLst>
                                      </p:cBhvr>
                                      <p:tavLst>
                                        <p:tav tm="0">
                                          <p:val>
                                            <p:strVal val="#ppt_x"/>
                                          </p:val>
                                        </p:tav>
                                        <p:tav tm="100000">
                                          <p:val>
                                            <p:strVal val="#ppt_x"/>
                                          </p:val>
                                        </p:tav>
                                      </p:tavLst>
                                    </p:anim>
                                    <p:anim calcmode="lin" valueType="num">
                                      <p:cBhvr additive="base">
                                        <p:cTn id="111" dur="5000" fill="hold"/>
                                        <p:tgtEl>
                                          <p:spTgt spid="30"/>
                                        </p:tgtEl>
                                        <p:attrNameLst>
                                          <p:attrName>ppt_y</p:attrName>
                                        </p:attrNameLst>
                                      </p:cBhvr>
                                      <p:tavLst>
                                        <p:tav tm="0">
                                          <p:val>
                                            <p:strVal val="1+#ppt_h/2"/>
                                          </p:val>
                                        </p:tav>
                                        <p:tav tm="100000">
                                          <p:val>
                                            <p:strVal val="#ppt_y"/>
                                          </p:val>
                                        </p:tav>
                                      </p:tavLst>
                                    </p:anim>
                                  </p:childTnLst>
                                </p:cTn>
                              </p:par>
                              <p:par>
                                <p:cTn id="112" presetID="2" presetClass="entr" presetSubtype="4" fill="hold" grpId="0" nodeType="withEffect">
                                  <p:stCondLst>
                                    <p:cond delay="0"/>
                                  </p:stCondLst>
                                  <p:childTnLst>
                                    <p:set>
                                      <p:cBhvr>
                                        <p:cTn id="113" dur="1" fill="hold">
                                          <p:stCondLst>
                                            <p:cond delay="0"/>
                                          </p:stCondLst>
                                        </p:cTn>
                                        <p:tgtEl>
                                          <p:spTgt spid="31"/>
                                        </p:tgtEl>
                                        <p:attrNameLst>
                                          <p:attrName>style.visibility</p:attrName>
                                        </p:attrNameLst>
                                      </p:cBhvr>
                                      <p:to>
                                        <p:strVal val="visible"/>
                                      </p:to>
                                    </p:set>
                                    <p:anim calcmode="lin" valueType="num">
                                      <p:cBhvr additive="base">
                                        <p:cTn id="114" dur="5000" fill="hold"/>
                                        <p:tgtEl>
                                          <p:spTgt spid="31"/>
                                        </p:tgtEl>
                                        <p:attrNameLst>
                                          <p:attrName>ppt_x</p:attrName>
                                        </p:attrNameLst>
                                      </p:cBhvr>
                                      <p:tavLst>
                                        <p:tav tm="0">
                                          <p:val>
                                            <p:strVal val="#ppt_x"/>
                                          </p:val>
                                        </p:tav>
                                        <p:tav tm="100000">
                                          <p:val>
                                            <p:strVal val="#ppt_x"/>
                                          </p:val>
                                        </p:tav>
                                      </p:tavLst>
                                    </p:anim>
                                    <p:anim calcmode="lin" valueType="num">
                                      <p:cBhvr additive="base">
                                        <p:cTn id="115" dur="5000" fill="hold"/>
                                        <p:tgtEl>
                                          <p:spTgt spid="31"/>
                                        </p:tgtEl>
                                        <p:attrNameLst>
                                          <p:attrName>ppt_y</p:attrName>
                                        </p:attrNameLst>
                                      </p:cBhvr>
                                      <p:tavLst>
                                        <p:tav tm="0">
                                          <p:val>
                                            <p:strVal val="1+#ppt_h/2"/>
                                          </p:val>
                                        </p:tav>
                                        <p:tav tm="100000">
                                          <p:val>
                                            <p:strVal val="#ppt_y"/>
                                          </p:val>
                                        </p:tav>
                                      </p:tavLst>
                                    </p:anim>
                                  </p:childTnLst>
                                </p:cTn>
                              </p:par>
                              <p:par>
                                <p:cTn id="116" presetID="2" presetClass="entr" presetSubtype="4" fill="hold" grpId="0" nodeType="withEffect">
                                  <p:stCondLst>
                                    <p:cond delay="0"/>
                                  </p:stCondLst>
                                  <p:childTnLst>
                                    <p:set>
                                      <p:cBhvr>
                                        <p:cTn id="117" dur="1" fill="hold">
                                          <p:stCondLst>
                                            <p:cond delay="0"/>
                                          </p:stCondLst>
                                        </p:cTn>
                                        <p:tgtEl>
                                          <p:spTgt spid="32"/>
                                        </p:tgtEl>
                                        <p:attrNameLst>
                                          <p:attrName>style.visibility</p:attrName>
                                        </p:attrNameLst>
                                      </p:cBhvr>
                                      <p:to>
                                        <p:strVal val="visible"/>
                                      </p:to>
                                    </p:set>
                                    <p:anim calcmode="lin" valueType="num">
                                      <p:cBhvr additive="base">
                                        <p:cTn id="118" dur="5000" fill="hold"/>
                                        <p:tgtEl>
                                          <p:spTgt spid="32"/>
                                        </p:tgtEl>
                                        <p:attrNameLst>
                                          <p:attrName>ppt_x</p:attrName>
                                        </p:attrNameLst>
                                      </p:cBhvr>
                                      <p:tavLst>
                                        <p:tav tm="0">
                                          <p:val>
                                            <p:strVal val="#ppt_x"/>
                                          </p:val>
                                        </p:tav>
                                        <p:tav tm="100000">
                                          <p:val>
                                            <p:strVal val="#ppt_x"/>
                                          </p:val>
                                        </p:tav>
                                      </p:tavLst>
                                    </p:anim>
                                    <p:anim calcmode="lin" valueType="num">
                                      <p:cBhvr additive="base">
                                        <p:cTn id="119" dur="5000" fill="hold"/>
                                        <p:tgtEl>
                                          <p:spTgt spid="32"/>
                                        </p:tgtEl>
                                        <p:attrNameLst>
                                          <p:attrName>ppt_y</p:attrName>
                                        </p:attrNameLst>
                                      </p:cBhvr>
                                      <p:tavLst>
                                        <p:tav tm="0">
                                          <p:val>
                                            <p:strVal val="1+#ppt_h/2"/>
                                          </p:val>
                                        </p:tav>
                                        <p:tav tm="100000">
                                          <p:val>
                                            <p:strVal val="#ppt_y"/>
                                          </p:val>
                                        </p:tav>
                                      </p:tavLst>
                                    </p:anim>
                                  </p:childTnLst>
                                </p:cTn>
                              </p:par>
                              <p:par>
                                <p:cTn id="120" presetID="2" presetClass="entr" presetSubtype="4" fill="hold" grpId="0" nodeType="withEffect">
                                  <p:stCondLst>
                                    <p:cond delay="0"/>
                                  </p:stCondLst>
                                  <p:childTnLst>
                                    <p:set>
                                      <p:cBhvr>
                                        <p:cTn id="121" dur="1" fill="hold">
                                          <p:stCondLst>
                                            <p:cond delay="0"/>
                                          </p:stCondLst>
                                        </p:cTn>
                                        <p:tgtEl>
                                          <p:spTgt spid="33"/>
                                        </p:tgtEl>
                                        <p:attrNameLst>
                                          <p:attrName>style.visibility</p:attrName>
                                        </p:attrNameLst>
                                      </p:cBhvr>
                                      <p:to>
                                        <p:strVal val="visible"/>
                                      </p:to>
                                    </p:set>
                                    <p:anim calcmode="lin" valueType="num">
                                      <p:cBhvr additive="base">
                                        <p:cTn id="122" dur="5000" fill="hold"/>
                                        <p:tgtEl>
                                          <p:spTgt spid="33"/>
                                        </p:tgtEl>
                                        <p:attrNameLst>
                                          <p:attrName>ppt_x</p:attrName>
                                        </p:attrNameLst>
                                      </p:cBhvr>
                                      <p:tavLst>
                                        <p:tav tm="0">
                                          <p:val>
                                            <p:strVal val="#ppt_x"/>
                                          </p:val>
                                        </p:tav>
                                        <p:tav tm="100000">
                                          <p:val>
                                            <p:strVal val="#ppt_x"/>
                                          </p:val>
                                        </p:tav>
                                      </p:tavLst>
                                    </p:anim>
                                    <p:anim calcmode="lin" valueType="num">
                                      <p:cBhvr additive="base">
                                        <p:cTn id="123" dur="5000" fill="hold"/>
                                        <p:tgtEl>
                                          <p:spTgt spid="33"/>
                                        </p:tgtEl>
                                        <p:attrNameLst>
                                          <p:attrName>ppt_y</p:attrName>
                                        </p:attrNameLst>
                                      </p:cBhvr>
                                      <p:tavLst>
                                        <p:tav tm="0">
                                          <p:val>
                                            <p:strVal val="1+#ppt_h/2"/>
                                          </p:val>
                                        </p:tav>
                                        <p:tav tm="100000">
                                          <p:val>
                                            <p:strVal val="#ppt_y"/>
                                          </p:val>
                                        </p:tav>
                                      </p:tavLst>
                                    </p:anim>
                                  </p:childTnLst>
                                </p:cTn>
                              </p:par>
                              <p:par>
                                <p:cTn id="124" presetID="2" presetClass="entr" presetSubtype="4" fill="hold" grpId="0" nodeType="withEffect">
                                  <p:stCondLst>
                                    <p:cond delay="0"/>
                                  </p:stCondLst>
                                  <p:childTnLst>
                                    <p:set>
                                      <p:cBhvr>
                                        <p:cTn id="125" dur="1" fill="hold">
                                          <p:stCondLst>
                                            <p:cond delay="0"/>
                                          </p:stCondLst>
                                        </p:cTn>
                                        <p:tgtEl>
                                          <p:spTgt spid="34"/>
                                        </p:tgtEl>
                                        <p:attrNameLst>
                                          <p:attrName>style.visibility</p:attrName>
                                        </p:attrNameLst>
                                      </p:cBhvr>
                                      <p:to>
                                        <p:strVal val="visible"/>
                                      </p:to>
                                    </p:set>
                                    <p:anim calcmode="lin" valueType="num">
                                      <p:cBhvr additive="base">
                                        <p:cTn id="126" dur="5000" fill="hold"/>
                                        <p:tgtEl>
                                          <p:spTgt spid="34"/>
                                        </p:tgtEl>
                                        <p:attrNameLst>
                                          <p:attrName>ppt_x</p:attrName>
                                        </p:attrNameLst>
                                      </p:cBhvr>
                                      <p:tavLst>
                                        <p:tav tm="0">
                                          <p:val>
                                            <p:strVal val="#ppt_x"/>
                                          </p:val>
                                        </p:tav>
                                        <p:tav tm="100000">
                                          <p:val>
                                            <p:strVal val="#ppt_x"/>
                                          </p:val>
                                        </p:tav>
                                      </p:tavLst>
                                    </p:anim>
                                    <p:anim calcmode="lin" valueType="num">
                                      <p:cBhvr additive="base">
                                        <p:cTn id="127" dur="5000" fill="hold"/>
                                        <p:tgtEl>
                                          <p:spTgt spid="34"/>
                                        </p:tgtEl>
                                        <p:attrNameLst>
                                          <p:attrName>ppt_y</p:attrName>
                                        </p:attrNameLst>
                                      </p:cBhvr>
                                      <p:tavLst>
                                        <p:tav tm="0">
                                          <p:val>
                                            <p:strVal val="1+#ppt_h/2"/>
                                          </p:val>
                                        </p:tav>
                                        <p:tav tm="100000">
                                          <p:val>
                                            <p:strVal val="#ppt_y"/>
                                          </p:val>
                                        </p:tav>
                                      </p:tavLst>
                                    </p:anim>
                                  </p:childTnLst>
                                </p:cTn>
                              </p:par>
                              <p:par>
                                <p:cTn id="128" presetID="2" presetClass="entr" presetSubtype="4" fill="hold" grpId="0" nodeType="withEffect">
                                  <p:stCondLst>
                                    <p:cond delay="0"/>
                                  </p:stCondLst>
                                  <p:childTnLst>
                                    <p:set>
                                      <p:cBhvr>
                                        <p:cTn id="129" dur="1" fill="hold">
                                          <p:stCondLst>
                                            <p:cond delay="0"/>
                                          </p:stCondLst>
                                        </p:cTn>
                                        <p:tgtEl>
                                          <p:spTgt spid="35"/>
                                        </p:tgtEl>
                                        <p:attrNameLst>
                                          <p:attrName>style.visibility</p:attrName>
                                        </p:attrNameLst>
                                      </p:cBhvr>
                                      <p:to>
                                        <p:strVal val="visible"/>
                                      </p:to>
                                    </p:set>
                                    <p:anim calcmode="lin" valueType="num">
                                      <p:cBhvr additive="base">
                                        <p:cTn id="130" dur="5000" fill="hold"/>
                                        <p:tgtEl>
                                          <p:spTgt spid="35"/>
                                        </p:tgtEl>
                                        <p:attrNameLst>
                                          <p:attrName>ppt_x</p:attrName>
                                        </p:attrNameLst>
                                      </p:cBhvr>
                                      <p:tavLst>
                                        <p:tav tm="0">
                                          <p:val>
                                            <p:strVal val="#ppt_x"/>
                                          </p:val>
                                        </p:tav>
                                        <p:tav tm="100000">
                                          <p:val>
                                            <p:strVal val="#ppt_x"/>
                                          </p:val>
                                        </p:tav>
                                      </p:tavLst>
                                    </p:anim>
                                    <p:anim calcmode="lin" valueType="num">
                                      <p:cBhvr additive="base">
                                        <p:cTn id="131" dur="5000" fill="hold"/>
                                        <p:tgtEl>
                                          <p:spTgt spid="35"/>
                                        </p:tgtEl>
                                        <p:attrNameLst>
                                          <p:attrName>ppt_y</p:attrName>
                                        </p:attrNameLst>
                                      </p:cBhvr>
                                      <p:tavLst>
                                        <p:tav tm="0">
                                          <p:val>
                                            <p:strVal val="1+#ppt_h/2"/>
                                          </p:val>
                                        </p:tav>
                                        <p:tav tm="100000">
                                          <p:val>
                                            <p:strVal val="#ppt_y"/>
                                          </p:val>
                                        </p:tav>
                                      </p:tavLst>
                                    </p:anim>
                                  </p:childTnLst>
                                </p:cTn>
                              </p:par>
                              <p:par>
                                <p:cTn id="132" presetID="2" presetClass="entr" presetSubtype="4" fill="hold" grpId="0" nodeType="withEffect">
                                  <p:stCondLst>
                                    <p:cond delay="0"/>
                                  </p:stCondLst>
                                  <p:childTnLst>
                                    <p:set>
                                      <p:cBhvr>
                                        <p:cTn id="133" dur="1" fill="hold">
                                          <p:stCondLst>
                                            <p:cond delay="0"/>
                                          </p:stCondLst>
                                        </p:cTn>
                                        <p:tgtEl>
                                          <p:spTgt spid="36"/>
                                        </p:tgtEl>
                                        <p:attrNameLst>
                                          <p:attrName>style.visibility</p:attrName>
                                        </p:attrNameLst>
                                      </p:cBhvr>
                                      <p:to>
                                        <p:strVal val="visible"/>
                                      </p:to>
                                    </p:set>
                                    <p:anim calcmode="lin" valueType="num">
                                      <p:cBhvr additive="base">
                                        <p:cTn id="134" dur="5000" fill="hold"/>
                                        <p:tgtEl>
                                          <p:spTgt spid="36"/>
                                        </p:tgtEl>
                                        <p:attrNameLst>
                                          <p:attrName>ppt_x</p:attrName>
                                        </p:attrNameLst>
                                      </p:cBhvr>
                                      <p:tavLst>
                                        <p:tav tm="0">
                                          <p:val>
                                            <p:strVal val="#ppt_x"/>
                                          </p:val>
                                        </p:tav>
                                        <p:tav tm="100000">
                                          <p:val>
                                            <p:strVal val="#ppt_x"/>
                                          </p:val>
                                        </p:tav>
                                      </p:tavLst>
                                    </p:anim>
                                    <p:anim calcmode="lin" valueType="num">
                                      <p:cBhvr additive="base">
                                        <p:cTn id="135" dur="5000" fill="hold"/>
                                        <p:tgtEl>
                                          <p:spTgt spid="36"/>
                                        </p:tgtEl>
                                        <p:attrNameLst>
                                          <p:attrName>ppt_y</p:attrName>
                                        </p:attrNameLst>
                                      </p:cBhvr>
                                      <p:tavLst>
                                        <p:tav tm="0">
                                          <p:val>
                                            <p:strVal val="1+#ppt_h/2"/>
                                          </p:val>
                                        </p:tav>
                                        <p:tav tm="100000">
                                          <p:val>
                                            <p:strVal val="#ppt_y"/>
                                          </p:val>
                                        </p:tav>
                                      </p:tavLst>
                                    </p:anim>
                                  </p:childTnLst>
                                </p:cTn>
                              </p:par>
                              <p:par>
                                <p:cTn id="136" presetID="2" presetClass="entr" presetSubtype="4" fill="hold" grpId="0" nodeType="withEffect">
                                  <p:stCondLst>
                                    <p:cond delay="0"/>
                                  </p:stCondLst>
                                  <p:childTnLst>
                                    <p:set>
                                      <p:cBhvr>
                                        <p:cTn id="137" dur="1" fill="hold">
                                          <p:stCondLst>
                                            <p:cond delay="0"/>
                                          </p:stCondLst>
                                        </p:cTn>
                                        <p:tgtEl>
                                          <p:spTgt spid="37"/>
                                        </p:tgtEl>
                                        <p:attrNameLst>
                                          <p:attrName>style.visibility</p:attrName>
                                        </p:attrNameLst>
                                      </p:cBhvr>
                                      <p:to>
                                        <p:strVal val="visible"/>
                                      </p:to>
                                    </p:set>
                                    <p:anim calcmode="lin" valueType="num">
                                      <p:cBhvr additive="base">
                                        <p:cTn id="138" dur="5000" fill="hold"/>
                                        <p:tgtEl>
                                          <p:spTgt spid="37"/>
                                        </p:tgtEl>
                                        <p:attrNameLst>
                                          <p:attrName>ppt_x</p:attrName>
                                        </p:attrNameLst>
                                      </p:cBhvr>
                                      <p:tavLst>
                                        <p:tav tm="0">
                                          <p:val>
                                            <p:strVal val="#ppt_x"/>
                                          </p:val>
                                        </p:tav>
                                        <p:tav tm="100000">
                                          <p:val>
                                            <p:strVal val="#ppt_x"/>
                                          </p:val>
                                        </p:tav>
                                      </p:tavLst>
                                    </p:anim>
                                    <p:anim calcmode="lin" valueType="num">
                                      <p:cBhvr additive="base">
                                        <p:cTn id="139" dur="5000" fill="hold"/>
                                        <p:tgtEl>
                                          <p:spTgt spid="37"/>
                                        </p:tgtEl>
                                        <p:attrNameLst>
                                          <p:attrName>ppt_y</p:attrName>
                                        </p:attrNameLst>
                                      </p:cBhvr>
                                      <p:tavLst>
                                        <p:tav tm="0">
                                          <p:val>
                                            <p:strVal val="1+#ppt_h/2"/>
                                          </p:val>
                                        </p:tav>
                                        <p:tav tm="100000">
                                          <p:val>
                                            <p:strVal val="#ppt_y"/>
                                          </p:val>
                                        </p:tav>
                                      </p:tavLst>
                                    </p:anim>
                                  </p:childTnLst>
                                </p:cTn>
                              </p:par>
                              <p:par>
                                <p:cTn id="140" presetID="2" presetClass="entr" presetSubtype="4" fill="hold" grpId="0" nodeType="withEffect">
                                  <p:stCondLst>
                                    <p:cond delay="0"/>
                                  </p:stCondLst>
                                  <p:childTnLst>
                                    <p:set>
                                      <p:cBhvr>
                                        <p:cTn id="141" dur="1" fill="hold">
                                          <p:stCondLst>
                                            <p:cond delay="0"/>
                                          </p:stCondLst>
                                        </p:cTn>
                                        <p:tgtEl>
                                          <p:spTgt spid="38"/>
                                        </p:tgtEl>
                                        <p:attrNameLst>
                                          <p:attrName>style.visibility</p:attrName>
                                        </p:attrNameLst>
                                      </p:cBhvr>
                                      <p:to>
                                        <p:strVal val="visible"/>
                                      </p:to>
                                    </p:set>
                                    <p:anim calcmode="lin" valueType="num">
                                      <p:cBhvr additive="base">
                                        <p:cTn id="142" dur="5000" fill="hold"/>
                                        <p:tgtEl>
                                          <p:spTgt spid="38"/>
                                        </p:tgtEl>
                                        <p:attrNameLst>
                                          <p:attrName>ppt_x</p:attrName>
                                        </p:attrNameLst>
                                      </p:cBhvr>
                                      <p:tavLst>
                                        <p:tav tm="0">
                                          <p:val>
                                            <p:strVal val="#ppt_x"/>
                                          </p:val>
                                        </p:tav>
                                        <p:tav tm="100000">
                                          <p:val>
                                            <p:strVal val="#ppt_x"/>
                                          </p:val>
                                        </p:tav>
                                      </p:tavLst>
                                    </p:anim>
                                    <p:anim calcmode="lin" valueType="num">
                                      <p:cBhvr additive="base">
                                        <p:cTn id="143" dur="5000" fill="hold"/>
                                        <p:tgtEl>
                                          <p:spTgt spid="38"/>
                                        </p:tgtEl>
                                        <p:attrNameLst>
                                          <p:attrName>ppt_y</p:attrName>
                                        </p:attrNameLst>
                                      </p:cBhvr>
                                      <p:tavLst>
                                        <p:tav tm="0">
                                          <p:val>
                                            <p:strVal val="1+#ppt_h/2"/>
                                          </p:val>
                                        </p:tav>
                                        <p:tav tm="100000">
                                          <p:val>
                                            <p:strVal val="#ppt_y"/>
                                          </p:val>
                                        </p:tav>
                                      </p:tavLst>
                                    </p:anim>
                                  </p:childTnLst>
                                </p:cTn>
                              </p:par>
                              <p:par>
                                <p:cTn id="144" presetID="2" presetClass="entr" presetSubtype="4" fill="hold" grpId="0" nodeType="withEffect">
                                  <p:stCondLst>
                                    <p:cond delay="0"/>
                                  </p:stCondLst>
                                  <p:childTnLst>
                                    <p:set>
                                      <p:cBhvr>
                                        <p:cTn id="145" dur="1" fill="hold">
                                          <p:stCondLst>
                                            <p:cond delay="0"/>
                                          </p:stCondLst>
                                        </p:cTn>
                                        <p:tgtEl>
                                          <p:spTgt spid="39"/>
                                        </p:tgtEl>
                                        <p:attrNameLst>
                                          <p:attrName>style.visibility</p:attrName>
                                        </p:attrNameLst>
                                      </p:cBhvr>
                                      <p:to>
                                        <p:strVal val="visible"/>
                                      </p:to>
                                    </p:set>
                                    <p:anim calcmode="lin" valueType="num">
                                      <p:cBhvr additive="base">
                                        <p:cTn id="146" dur="5000" fill="hold"/>
                                        <p:tgtEl>
                                          <p:spTgt spid="39"/>
                                        </p:tgtEl>
                                        <p:attrNameLst>
                                          <p:attrName>ppt_x</p:attrName>
                                        </p:attrNameLst>
                                      </p:cBhvr>
                                      <p:tavLst>
                                        <p:tav tm="0">
                                          <p:val>
                                            <p:strVal val="#ppt_x"/>
                                          </p:val>
                                        </p:tav>
                                        <p:tav tm="100000">
                                          <p:val>
                                            <p:strVal val="#ppt_x"/>
                                          </p:val>
                                        </p:tav>
                                      </p:tavLst>
                                    </p:anim>
                                    <p:anim calcmode="lin" valueType="num">
                                      <p:cBhvr additive="base">
                                        <p:cTn id="147" dur="5000" fill="hold"/>
                                        <p:tgtEl>
                                          <p:spTgt spid="39"/>
                                        </p:tgtEl>
                                        <p:attrNameLst>
                                          <p:attrName>ppt_y</p:attrName>
                                        </p:attrNameLst>
                                      </p:cBhvr>
                                      <p:tavLst>
                                        <p:tav tm="0">
                                          <p:val>
                                            <p:strVal val="1+#ppt_h/2"/>
                                          </p:val>
                                        </p:tav>
                                        <p:tav tm="100000">
                                          <p:val>
                                            <p:strVal val="#ppt_y"/>
                                          </p:val>
                                        </p:tav>
                                      </p:tavLst>
                                    </p:anim>
                                  </p:childTnLst>
                                </p:cTn>
                              </p:par>
                              <p:par>
                                <p:cTn id="148" presetID="2" presetClass="entr" presetSubtype="4" fill="hold" grpId="0" nodeType="withEffect">
                                  <p:stCondLst>
                                    <p:cond delay="0"/>
                                  </p:stCondLst>
                                  <p:childTnLst>
                                    <p:set>
                                      <p:cBhvr>
                                        <p:cTn id="149" dur="1" fill="hold">
                                          <p:stCondLst>
                                            <p:cond delay="0"/>
                                          </p:stCondLst>
                                        </p:cTn>
                                        <p:tgtEl>
                                          <p:spTgt spid="40"/>
                                        </p:tgtEl>
                                        <p:attrNameLst>
                                          <p:attrName>style.visibility</p:attrName>
                                        </p:attrNameLst>
                                      </p:cBhvr>
                                      <p:to>
                                        <p:strVal val="visible"/>
                                      </p:to>
                                    </p:set>
                                    <p:anim calcmode="lin" valueType="num">
                                      <p:cBhvr additive="base">
                                        <p:cTn id="150" dur="5000" fill="hold"/>
                                        <p:tgtEl>
                                          <p:spTgt spid="40"/>
                                        </p:tgtEl>
                                        <p:attrNameLst>
                                          <p:attrName>ppt_x</p:attrName>
                                        </p:attrNameLst>
                                      </p:cBhvr>
                                      <p:tavLst>
                                        <p:tav tm="0">
                                          <p:val>
                                            <p:strVal val="#ppt_x"/>
                                          </p:val>
                                        </p:tav>
                                        <p:tav tm="100000">
                                          <p:val>
                                            <p:strVal val="#ppt_x"/>
                                          </p:val>
                                        </p:tav>
                                      </p:tavLst>
                                    </p:anim>
                                    <p:anim calcmode="lin" valueType="num">
                                      <p:cBhvr additive="base">
                                        <p:cTn id="151" dur="5000" fill="hold"/>
                                        <p:tgtEl>
                                          <p:spTgt spid="40"/>
                                        </p:tgtEl>
                                        <p:attrNameLst>
                                          <p:attrName>ppt_y</p:attrName>
                                        </p:attrNameLst>
                                      </p:cBhvr>
                                      <p:tavLst>
                                        <p:tav tm="0">
                                          <p:val>
                                            <p:strVal val="1+#ppt_h/2"/>
                                          </p:val>
                                        </p:tav>
                                        <p:tav tm="100000">
                                          <p:val>
                                            <p:strVal val="#ppt_y"/>
                                          </p:val>
                                        </p:tav>
                                      </p:tavLst>
                                    </p:anim>
                                  </p:childTnLst>
                                </p:cTn>
                              </p:par>
                              <p:par>
                                <p:cTn id="152" presetID="2" presetClass="entr" presetSubtype="4" fill="hold" grpId="0" nodeType="withEffect">
                                  <p:stCondLst>
                                    <p:cond delay="0"/>
                                  </p:stCondLst>
                                  <p:childTnLst>
                                    <p:set>
                                      <p:cBhvr>
                                        <p:cTn id="153" dur="1" fill="hold">
                                          <p:stCondLst>
                                            <p:cond delay="0"/>
                                          </p:stCondLst>
                                        </p:cTn>
                                        <p:tgtEl>
                                          <p:spTgt spid="41"/>
                                        </p:tgtEl>
                                        <p:attrNameLst>
                                          <p:attrName>style.visibility</p:attrName>
                                        </p:attrNameLst>
                                      </p:cBhvr>
                                      <p:to>
                                        <p:strVal val="visible"/>
                                      </p:to>
                                    </p:set>
                                    <p:anim calcmode="lin" valueType="num">
                                      <p:cBhvr additive="base">
                                        <p:cTn id="154" dur="5000" fill="hold"/>
                                        <p:tgtEl>
                                          <p:spTgt spid="41"/>
                                        </p:tgtEl>
                                        <p:attrNameLst>
                                          <p:attrName>ppt_x</p:attrName>
                                        </p:attrNameLst>
                                      </p:cBhvr>
                                      <p:tavLst>
                                        <p:tav tm="0">
                                          <p:val>
                                            <p:strVal val="#ppt_x"/>
                                          </p:val>
                                        </p:tav>
                                        <p:tav tm="100000">
                                          <p:val>
                                            <p:strVal val="#ppt_x"/>
                                          </p:val>
                                        </p:tav>
                                      </p:tavLst>
                                    </p:anim>
                                    <p:anim calcmode="lin" valueType="num">
                                      <p:cBhvr additive="base">
                                        <p:cTn id="155" dur="5000" fill="hold"/>
                                        <p:tgtEl>
                                          <p:spTgt spid="41"/>
                                        </p:tgtEl>
                                        <p:attrNameLst>
                                          <p:attrName>ppt_y</p:attrName>
                                        </p:attrNameLst>
                                      </p:cBhvr>
                                      <p:tavLst>
                                        <p:tav tm="0">
                                          <p:val>
                                            <p:strVal val="1+#ppt_h/2"/>
                                          </p:val>
                                        </p:tav>
                                        <p:tav tm="100000">
                                          <p:val>
                                            <p:strVal val="#ppt_y"/>
                                          </p:val>
                                        </p:tav>
                                      </p:tavLst>
                                    </p:anim>
                                  </p:childTnLst>
                                </p:cTn>
                              </p:par>
                              <p:par>
                                <p:cTn id="156" presetID="2" presetClass="entr" presetSubtype="4" fill="hold" grpId="0" nodeType="withEffect">
                                  <p:stCondLst>
                                    <p:cond delay="0"/>
                                  </p:stCondLst>
                                  <p:childTnLst>
                                    <p:set>
                                      <p:cBhvr>
                                        <p:cTn id="157" dur="1" fill="hold">
                                          <p:stCondLst>
                                            <p:cond delay="0"/>
                                          </p:stCondLst>
                                        </p:cTn>
                                        <p:tgtEl>
                                          <p:spTgt spid="42"/>
                                        </p:tgtEl>
                                        <p:attrNameLst>
                                          <p:attrName>style.visibility</p:attrName>
                                        </p:attrNameLst>
                                      </p:cBhvr>
                                      <p:to>
                                        <p:strVal val="visible"/>
                                      </p:to>
                                    </p:set>
                                    <p:anim calcmode="lin" valueType="num">
                                      <p:cBhvr additive="base">
                                        <p:cTn id="158" dur="5000" fill="hold"/>
                                        <p:tgtEl>
                                          <p:spTgt spid="42"/>
                                        </p:tgtEl>
                                        <p:attrNameLst>
                                          <p:attrName>ppt_x</p:attrName>
                                        </p:attrNameLst>
                                      </p:cBhvr>
                                      <p:tavLst>
                                        <p:tav tm="0">
                                          <p:val>
                                            <p:strVal val="#ppt_x"/>
                                          </p:val>
                                        </p:tav>
                                        <p:tav tm="100000">
                                          <p:val>
                                            <p:strVal val="#ppt_x"/>
                                          </p:val>
                                        </p:tav>
                                      </p:tavLst>
                                    </p:anim>
                                    <p:anim calcmode="lin" valueType="num">
                                      <p:cBhvr additive="base">
                                        <p:cTn id="159" dur="5000" fill="hold"/>
                                        <p:tgtEl>
                                          <p:spTgt spid="42"/>
                                        </p:tgtEl>
                                        <p:attrNameLst>
                                          <p:attrName>ppt_y</p:attrName>
                                        </p:attrNameLst>
                                      </p:cBhvr>
                                      <p:tavLst>
                                        <p:tav tm="0">
                                          <p:val>
                                            <p:strVal val="1+#ppt_h/2"/>
                                          </p:val>
                                        </p:tav>
                                        <p:tav tm="100000">
                                          <p:val>
                                            <p:strVal val="#ppt_y"/>
                                          </p:val>
                                        </p:tav>
                                      </p:tavLst>
                                    </p:anim>
                                  </p:childTnLst>
                                </p:cTn>
                              </p:par>
                              <p:par>
                                <p:cTn id="160" presetID="2" presetClass="entr" presetSubtype="4" fill="hold" grpId="0" nodeType="withEffect">
                                  <p:stCondLst>
                                    <p:cond delay="0"/>
                                  </p:stCondLst>
                                  <p:childTnLst>
                                    <p:set>
                                      <p:cBhvr>
                                        <p:cTn id="161" dur="1" fill="hold">
                                          <p:stCondLst>
                                            <p:cond delay="0"/>
                                          </p:stCondLst>
                                        </p:cTn>
                                        <p:tgtEl>
                                          <p:spTgt spid="43"/>
                                        </p:tgtEl>
                                        <p:attrNameLst>
                                          <p:attrName>style.visibility</p:attrName>
                                        </p:attrNameLst>
                                      </p:cBhvr>
                                      <p:to>
                                        <p:strVal val="visible"/>
                                      </p:to>
                                    </p:set>
                                    <p:anim calcmode="lin" valueType="num">
                                      <p:cBhvr additive="base">
                                        <p:cTn id="162" dur="5000" fill="hold"/>
                                        <p:tgtEl>
                                          <p:spTgt spid="43"/>
                                        </p:tgtEl>
                                        <p:attrNameLst>
                                          <p:attrName>ppt_x</p:attrName>
                                        </p:attrNameLst>
                                      </p:cBhvr>
                                      <p:tavLst>
                                        <p:tav tm="0">
                                          <p:val>
                                            <p:strVal val="#ppt_x"/>
                                          </p:val>
                                        </p:tav>
                                        <p:tav tm="100000">
                                          <p:val>
                                            <p:strVal val="#ppt_x"/>
                                          </p:val>
                                        </p:tav>
                                      </p:tavLst>
                                    </p:anim>
                                    <p:anim calcmode="lin" valueType="num">
                                      <p:cBhvr additive="base">
                                        <p:cTn id="163" dur="5000" fill="hold"/>
                                        <p:tgtEl>
                                          <p:spTgt spid="43"/>
                                        </p:tgtEl>
                                        <p:attrNameLst>
                                          <p:attrName>ppt_y</p:attrName>
                                        </p:attrNameLst>
                                      </p:cBhvr>
                                      <p:tavLst>
                                        <p:tav tm="0">
                                          <p:val>
                                            <p:strVal val="1+#ppt_h/2"/>
                                          </p:val>
                                        </p:tav>
                                        <p:tav tm="100000">
                                          <p:val>
                                            <p:strVal val="#ppt_y"/>
                                          </p:val>
                                        </p:tav>
                                      </p:tavLst>
                                    </p:anim>
                                  </p:childTnLst>
                                </p:cTn>
                              </p:par>
                              <p:par>
                                <p:cTn id="164" presetID="2" presetClass="entr" presetSubtype="4" fill="hold" grpId="0" nodeType="withEffect">
                                  <p:stCondLst>
                                    <p:cond delay="0"/>
                                  </p:stCondLst>
                                  <p:childTnLst>
                                    <p:set>
                                      <p:cBhvr>
                                        <p:cTn id="165" dur="1" fill="hold">
                                          <p:stCondLst>
                                            <p:cond delay="0"/>
                                          </p:stCondLst>
                                        </p:cTn>
                                        <p:tgtEl>
                                          <p:spTgt spid="44"/>
                                        </p:tgtEl>
                                        <p:attrNameLst>
                                          <p:attrName>style.visibility</p:attrName>
                                        </p:attrNameLst>
                                      </p:cBhvr>
                                      <p:to>
                                        <p:strVal val="visible"/>
                                      </p:to>
                                    </p:set>
                                    <p:anim calcmode="lin" valueType="num">
                                      <p:cBhvr additive="base">
                                        <p:cTn id="166" dur="5000" fill="hold"/>
                                        <p:tgtEl>
                                          <p:spTgt spid="44"/>
                                        </p:tgtEl>
                                        <p:attrNameLst>
                                          <p:attrName>ppt_x</p:attrName>
                                        </p:attrNameLst>
                                      </p:cBhvr>
                                      <p:tavLst>
                                        <p:tav tm="0">
                                          <p:val>
                                            <p:strVal val="#ppt_x"/>
                                          </p:val>
                                        </p:tav>
                                        <p:tav tm="100000">
                                          <p:val>
                                            <p:strVal val="#ppt_x"/>
                                          </p:val>
                                        </p:tav>
                                      </p:tavLst>
                                    </p:anim>
                                    <p:anim calcmode="lin" valueType="num">
                                      <p:cBhvr additive="base">
                                        <p:cTn id="167" dur="5000" fill="hold"/>
                                        <p:tgtEl>
                                          <p:spTgt spid="44"/>
                                        </p:tgtEl>
                                        <p:attrNameLst>
                                          <p:attrName>ppt_y</p:attrName>
                                        </p:attrNameLst>
                                      </p:cBhvr>
                                      <p:tavLst>
                                        <p:tav tm="0">
                                          <p:val>
                                            <p:strVal val="1+#ppt_h/2"/>
                                          </p:val>
                                        </p:tav>
                                        <p:tav tm="100000">
                                          <p:val>
                                            <p:strVal val="#ppt_y"/>
                                          </p:val>
                                        </p:tav>
                                      </p:tavLst>
                                    </p:anim>
                                  </p:childTnLst>
                                </p:cTn>
                              </p:par>
                              <p:par>
                                <p:cTn id="168" presetID="2" presetClass="entr" presetSubtype="4" fill="hold" grpId="0" nodeType="withEffect">
                                  <p:stCondLst>
                                    <p:cond delay="0"/>
                                  </p:stCondLst>
                                  <p:childTnLst>
                                    <p:set>
                                      <p:cBhvr>
                                        <p:cTn id="169" dur="1" fill="hold">
                                          <p:stCondLst>
                                            <p:cond delay="0"/>
                                          </p:stCondLst>
                                        </p:cTn>
                                        <p:tgtEl>
                                          <p:spTgt spid="45"/>
                                        </p:tgtEl>
                                        <p:attrNameLst>
                                          <p:attrName>style.visibility</p:attrName>
                                        </p:attrNameLst>
                                      </p:cBhvr>
                                      <p:to>
                                        <p:strVal val="visible"/>
                                      </p:to>
                                    </p:set>
                                    <p:anim calcmode="lin" valueType="num">
                                      <p:cBhvr additive="base">
                                        <p:cTn id="170" dur="5000" fill="hold"/>
                                        <p:tgtEl>
                                          <p:spTgt spid="45"/>
                                        </p:tgtEl>
                                        <p:attrNameLst>
                                          <p:attrName>ppt_x</p:attrName>
                                        </p:attrNameLst>
                                      </p:cBhvr>
                                      <p:tavLst>
                                        <p:tav tm="0">
                                          <p:val>
                                            <p:strVal val="#ppt_x"/>
                                          </p:val>
                                        </p:tav>
                                        <p:tav tm="100000">
                                          <p:val>
                                            <p:strVal val="#ppt_x"/>
                                          </p:val>
                                        </p:tav>
                                      </p:tavLst>
                                    </p:anim>
                                    <p:anim calcmode="lin" valueType="num">
                                      <p:cBhvr additive="base">
                                        <p:cTn id="171" dur="5000" fill="hold"/>
                                        <p:tgtEl>
                                          <p:spTgt spid="45"/>
                                        </p:tgtEl>
                                        <p:attrNameLst>
                                          <p:attrName>ppt_y</p:attrName>
                                        </p:attrNameLst>
                                      </p:cBhvr>
                                      <p:tavLst>
                                        <p:tav tm="0">
                                          <p:val>
                                            <p:strVal val="1+#ppt_h/2"/>
                                          </p:val>
                                        </p:tav>
                                        <p:tav tm="100000">
                                          <p:val>
                                            <p:strVal val="#ppt_y"/>
                                          </p:val>
                                        </p:tav>
                                      </p:tavLst>
                                    </p:anim>
                                  </p:childTnLst>
                                </p:cTn>
                              </p:par>
                              <p:par>
                                <p:cTn id="172" presetID="2" presetClass="entr" presetSubtype="4" fill="hold" grpId="0" nodeType="withEffect">
                                  <p:stCondLst>
                                    <p:cond delay="0"/>
                                  </p:stCondLst>
                                  <p:childTnLst>
                                    <p:set>
                                      <p:cBhvr>
                                        <p:cTn id="173" dur="1" fill="hold">
                                          <p:stCondLst>
                                            <p:cond delay="0"/>
                                          </p:stCondLst>
                                        </p:cTn>
                                        <p:tgtEl>
                                          <p:spTgt spid="46"/>
                                        </p:tgtEl>
                                        <p:attrNameLst>
                                          <p:attrName>style.visibility</p:attrName>
                                        </p:attrNameLst>
                                      </p:cBhvr>
                                      <p:to>
                                        <p:strVal val="visible"/>
                                      </p:to>
                                    </p:set>
                                    <p:anim calcmode="lin" valueType="num">
                                      <p:cBhvr additive="base">
                                        <p:cTn id="174" dur="5000" fill="hold"/>
                                        <p:tgtEl>
                                          <p:spTgt spid="46"/>
                                        </p:tgtEl>
                                        <p:attrNameLst>
                                          <p:attrName>ppt_x</p:attrName>
                                        </p:attrNameLst>
                                      </p:cBhvr>
                                      <p:tavLst>
                                        <p:tav tm="0">
                                          <p:val>
                                            <p:strVal val="#ppt_x"/>
                                          </p:val>
                                        </p:tav>
                                        <p:tav tm="100000">
                                          <p:val>
                                            <p:strVal val="#ppt_x"/>
                                          </p:val>
                                        </p:tav>
                                      </p:tavLst>
                                    </p:anim>
                                    <p:anim calcmode="lin" valueType="num">
                                      <p:cBhvr additive="base">
                                        <p:cTn id="175" dur="5000" fill="hold"/>
                                        <p:tgtEl>
                                          <p:spTgt spid="46"/>
                                        </p:tgtEl>
                                        <p:attrNameLst>
                                          <p:attrName>ppt_y</p:attrName>
                                        </p:attrNameLst>
                                      </p:cBhvr>
                                      <p:tavLst>
                                        <p:tav tm="0">
                                          <p:val>
                                            <p:strVal val="1+#ppt_h/2"/>
                                          </p:val>
                                        </p:tav>
                                        <p:tav tm="100000">
                                          <p:val>
                                            <p:strVal val="#ppt_y"/>
                                          </p:val>
                                        </p:tav>
                                      </p:tavLst>
                                    </p:anim>
                                  </p:childTnLst>
                                </p:cTn>
                              </p:par>
                              <p:par>
                                <p:cTn id="176" presetID="2" presetClass="entr" presetSubtype="4" fill="hold" grpId="0" nodeType="withEffect">
                                  <p:stCondLst>
                                    <p:cond delay="0"/>
                                  </p:stCondLst>
                                  <p:childTnLst>
                                    <p:set>
                                      <p:cBhvr>
                                        <p:cTn id="177" dur="1" fill="hold">
                                          <p:stCondLst>
                                            <p:cond delay="0"/>
                                          </p:stCondLst>
                                        </p:cTn>
                                        <p:tgtEl>
                                          <p:spTgt spid="47"/>
                                        </p:tgtEl>
                                        <p:attrNameLst>
                                          <p:attrName>style.visibility</p:attrName>
                                        </p:attrNameLst>
                                      </p:cBhvr>
                                      <p:to>
                                        <p:strVal val="visible"/>
                                      </p:to>
                                    </p:set>
                                    <p:anim calcmode="lin" valueType="num">
                                      <p:cBhvr additive="base">
                                        <p:cTn id="178" dur="5000" fill="hold"/>
                                        <p:tgtEl>
                                          <p:spTgt spid="47"/>
                                        </p:tgtEl>
                                        <p:attrNameLst>
                                          <p:attrName>ppt_x</p:attrName>
                                        </p:attrNameLst>
                                      </p:cBhvr>
                                      <p:tavLst>
                                        <p:tav tm="0">
                                          <p:val>
                                            <p:strVal val="#ppt_x"/>
                                          </p:val>
                                        </p:tav>
                                        <p:tav tm="100000">
                                          <p:val>
                                            <p:strVal val="#ppt_x"/>
                                          </p:val>
                                        </p:tav>
                                      </p:tavLst>
                                    </p:anim>
                                    <p:anim calcmode="lin" valueType="num">
                                      <p:cBhvr additive="base">
                                        <p:cTn id="179" dur="5000" fill="hold"/>
                                        <p:tgtEl>
                                          <p:spTgt spid="47"/>
                                        </p:tgtEl>
                                        <p:attrNameLst>
                                          <p:attrName>ppt_y</p:attrName>
                                        </p:attrNameLst>
                                      </p:cBhvr>
                                      <p:tavLst>
                                        <p:tav tm="0">
                                          <p:val>
                                            <p:strVal val="1+#ppt_h/2"/>
                                          </p:val>
                                        </p:tav>
                                        <p:tav tm="100000">
                                          <p:val>
                                            <p:strVal val="#ppt_y"/>
                                          </p:val>
                                        </p:tav>
                                      </p:tavLst>
                                    </p:anim>
                                  </p:childTnLst>
                                </p:cTn>
                              </p:par>
                              <p:par>
                                <p:cTn id="180" presetID="2" presetClass="entr" presetSubtype="4" fill="hold" grpId="0" nodeType="withEffect">
                                  <p:stCondLst>
                                    <p:cond delay="0"/>
                                  </p:stCondLst>
                                  <p:childTnLst>
                                    <p:set>
                                      <p:cBhvr>
                                        <p:cTn id="181" dur="1" fill="hold">
                                          <p:stCondLst>
                                            <p:cond delay="0"/>
                                          </p:stCondLst>
                                        </p:cTn>
                                        <p:tgtEl>
                                          <p:spTgt spid="48"/>
                                        </p:tgtEl>
                                        <p:attrNameLst>
                                          <p:attrName>style.visibility</p:attrName>
                                        </p:attrNameLst>
                                      </p:cBhvr>
                                      <p:to>
                                        <p:strVal val="visible"/>
                                      </p:to>
                                    </p:set>
                                    <p:anim calcmode="lin" valueType="num">
                                      <p:cBhvr additive="base">
                                        <p:cTn id="182" dur="5000" fill="hold"/>
                                        <p:tgtEl>
                                          <p:spTgt spid="48"/>
                                        </p:tgtEl>
                                        <p:attrNameLst>
                                          <p:attrName>ppt_x</p:attrName>
                                        </p:attrNameLst>
                                      </p:cBhvr>
                                      <p:tavLst>
                                        <p:tav tm="0">
                                          <p:val>
                                            <p:strVal val="#ppt_x"/>
                                          </p:val>
                                        </p:tav>
                                        <p:tav tm="100000">
                                          <p:val>
                                            <p:strVal val="#ppt_x"/>
                                          </p:val>
                                        </p:tav>
                                      </p:tavLst>
                                    </p:anim>
                                    <p:anim calcmode="lin" valueType="num">
                                      <p:cBhvr additive="base">
                                        <p:cTn id="183" dur="5000" fill="hold"/>
                                        <p:tgtEl>
                                          <p:spTgt spid="48"/>
                                        </p:tgtEl>
                                        <p:attrNameLst>
                                          <p:attrName>ppt_y</p:attrName>
                                        </p:attrNameLst>
                                      </p:cBhvr>
                                      <p:tavLst>
                                        <p:tav tm="0">
                                          <p:val>
                                            <p:strVal val="1+#ppt_h/2"/>
                                          </p:val>
                                        </p:tav>
                                        <p:tav tm="100000">
                                          <p:val>
                                            <p:strVal val="#ppt_y"/>
                                          </p:val>
                                        </p:tav>
                                      </p:tavLst>
                                    </p:anim>
                                  </p:childTnLst>
                                </p:cTn>
                              </p:par>
                              <p:par>
                                <p:cTn id="184" presetID="2" presetClass="entr" presetSubtype="4" fill="hold" grpId="0" nodeType="withEffect">
                                  <p:stCondLst>
                                    <p:cond delay="0"/>
                                  </p:stCondLst>
                                  <p:childTnLst>
                                    <p:set>
                                      <p:cBhvr>
                                        <p:cTn id="185" dur="1" fill="hold">
                                          <p:stCondLst>
                                            <p:cond delay="0"/>
                                          </p:stCondLst>
                                        </p:cTn>
                                        <p:tgtEl>
                                          <p:spTgt spid="49"/>
                                        </p:tgtEl>
                                        <p:attrNameLst>
                                          <p:attrName>style.visibility</p:attrName>
                                        </p:attrNameLst>
                                      </p:cBhvr>
                                      <p:to>
                                        <p:strVal val="visible"/>
                                      </p:to>
                                    </p:set>
                                    <p:anim calcmode="lin" valueType="num">
                                      <p:cBhvr additive="base">
                                        <p:cTn id="186" dur="5000" fill="hold"/>
                                        <p:tgtEl>
                                          <p:spTgt spid="49"/>
                                        </p:tgtEl>
                                        <p:attrNameLst>
                                          <p:attrName>ppt_x</p:attrName>
                                        </p:attrNameLst>
                                      </p:cBhvr>
                                      <p:tavLst>
                                        <p:tav tm="0">
                                          <p:val>
                                            <p:strVal val="#ppt_x"/>
                                          </p:val>
                                        </p:tav>
                                        <p:tav tm="100000">
                                          <p:val>
                                            <p:strVal val="#ppt_x"/>
                                          </p:val>
                                        </p:tav>
                                      </p:tavLst>
                                    </p:anim>
                                    <p:anim calcmode="lin" valueType="num">
                                      <p:cBhvr additive="base">
                                        <p:cTn id="187" dur="5000" fill="hold"/>
                                        <p:tgtEl>
                                          <p:spTgt spid="49"/>
                                        </p:tgtEl>
                                        <p:attrNameLst>
                                          <p:attrName>ppt_y</p:attrName>
                                        </p:attrNameLst>
                                      </p:cBhvr>
                                      <p:tavLst>
                                        <p:tav tm="0">
                                          <p:val>
                                            <p:strVal val="1+#ppt_h/2"/>
                                          </p:val>
                                        </p:tav>
                                        <p:tav tm="100000">
                                          <p:val>
                                            <p:strVal val="#ppt_y"/>
                                          </p:val>
                                        </p:tav>
                                      </p:tavLst>
                                    </p:anim>
                                  </p:childTnLst>
                                </p:cTn>
                              </p:par>
                              <p:par>
                                <p:cTn id="188" presetID="2" presetClass="entr" presetSubtype="4" fill="hold" grpId="0" nodeType="withEffect">
                                  <p:stCondLst>
                                    <p:cond delay="0"/>
                                  </p:stCondLst>
                                  <p:childTnLst>
                                    <p:set>
                                      <p:cBhvr>
                                        <p:cTn id="189" dur="1" fill="hold">
                                          <p:stCondLst>
                                            <p:cond delay="0"/>
                                          </p:stCondLst>
                                        </p:cTn>
                                        <p:tgtEl>
                                          <p:spTgt spid="50"/>
                                        </p:tgtEl>
                                        <p:attrNameLst>
                                          <p:attrName>style.visibility</p:attrName>
                                        </p:attrNameLst>
                                      </p:cBhvr>
                                      <p:to>
                                        <p:strVal val="visible"/>
                                      </p:to>
                                    </p:set>
                                    <p:anim calcmode="lin" valueType="num">
                                      <p:cBhvr additive="base">
                                        <p:cTn id="190" dur="5000" fill="hold"/>
                                        <p:tgtEl>
                                          <p:spTgt spid="50"/>
                                        </p:tgtEl>
                                        <p:attrNameLst>
                                          <p:attrName>ppt_x</p:attrName>
                                        </p:attrNameLst>
                                      </p:cBhvr>
                                      <p:tavLst>
                                        <p:tav tm="0">
                                          <p:val>
                                            <p:strVal val="#ppt_x"/>
                                          </p:val>
                                        </p:tav>
                                        <p:tav tm="100000">
                                          <p:val>
                                            <p:strVal val="#ppt_x"/>
                                          </p:val>
                                        </p:tav>
                                      </p:tavLst>
                                    </p:anim>
                                    <p:anim calcmode="lin" valueType="num">
                                      <p:cBhvr additive="base">
                                        <p:cTn id="191" dur="5000" fill="hold"/>
                                        <p:tgtEl>
                                          <p:spTgt spid="50"/>
                                        </p:tgtEl>
                                        <p:attrNameLst>
                                          <p:attrName>ppt_y</p:attrName>
                                        </p:attrNameLst>
                                      </p:cBhvr>
                                      <p:tavLst>
                                        <p:tav tm="0">
                                          <p:val>
                                            <p:strVal val="1+#ppt_h/2"/>
                                          </p:val>
                                        </p:tav>
                                        <p:tav tm="100000">
                                          <p:val>
                                            <p:strVal val="#ppt_y"/>
                                          </p:val>
                                        </p:tav>
                                      </p:tavLst>
                                    </p:anim>
                                  </p:childTnLst>
                                </p:cTn>
                              </p:par>
                              <p:par>
                                <p:cTn id="192" presetID="2" presetClass="entr" presetSubtype="4" fill="hold" grpId="0" nodeType="withEffect">
                                  <p:stCondLst>
                                    <p:cond delay="0"/>
                                  </p:stCondLst>
                                  <p:childTnLst>
                                    <p:set>
                                      <p:cBhvr>
                                        <p:cTn id="193" dur="1" fill="hold">
                                          <p:stCondLst>
                                            <p:cond delay="0"/>
                                          </p:stCondLst>
                                        </p:cTn>
                                        <p:tgtEl>
                                          <p:spTgt spid="51"/>
                                        </p:tgtEl>
                                        <p:attrNameLst>
                                          <p:attrName>style.visibility</p:attrName>
                                        </p:attrNameLst>
                                      </p:cBhvr>
                                      <p:to>
                                        <p:strVal val="visible"/>
                                      </p:to>
                                    </p:set>
                                    <p:anim calcmode="lin" valueType="num">
                                      <p:cBhvr additive="base">
                                        <p:cTn id="194" dur="5000" fill="hold"/>
                                        <p:tgtEl>
                                          <p:spTgt spid="51"/>
                                        </p:tgtEl>
                                        <p:attrNameLst>
                                          <p:attrName>ppt_x</p:attrName>
                                        </p:attrNameLst>
                                      </p:cBhvr>
                                      <p:tavLst>
                                        <p:tav tm="0">
                                          <p:val>
                                            <p:strVal val="#ppt_x"/>
                                          </p:val>
                                        </p:tav>
                                        <p:tav tm="100000">
                                          <p:val>
                                            <p:strVal val="#ppt_x"/>
                                          </p:val>
                                        </p:tav>
                                      </p:tavLst>
                                    </p:anim>
                                    <p:anim calcmode="lin" valueType="num">
                                      <p:cBhvr additive="base">
                                        <p:cTn id="195" dur="5000" fill="hold"/>
                                        <p:tgtEl>
                                          <p:spTgt spid="51"/>
                                        </p:tgtEl>
                                        <p:attrNameLst>
                                          <p:attrName>ppt_y</p:attrName>
                                        </p:attrNameLst>
                                      </p:cBhvr>
                                      <p:tavLst>
                                        <p:tav tm="0">
                                          <p:val>
                                            <p:strVal val="1+#ppt_h/2"/>
                                          </p:val>
                                        </p:tav>
                                        <p:tav tm="100000">
                                          <p:val>
                                            <p:strVal val="#ppt_y"/>
                                          </p:val>
                                        </p:tav>
                                      </p:tavLst>
                                    </p:anim>
                                  </p:childTnLst>
                                </p:cTn>
                              </p:par>
                              <p:par>
                                <p:cTn id="196" presetID="2" presetClass="entr" presetSubtype="4" fill="hold" grpId="0" nodeType="withEffect">
                                  <p:stCondLst>
                                    <p:cond delay="0"/>
                                  </p:stCondLst>
                                  <p:childTnLst>
                                    <p:set>
                                      <p:cBhvr>
                                        <p:cTn id="197" dur="1" fill="hold">
                                          <p:stCondLst>
                                            <p:cond delay="0"/>
                                          </p:stCondLst>
                                        </p:cTn>
                                        <p:tgtEl>
                                          <p:spTgt spid="52"/>
                                        </p:tgtEl>
                                        <p:attrNameLst>
                                          <p:attrName>style.visibility</p:attrName>
                                        </p:attrNameLst>
                                      </p:cBhvr>
                                      <p:to>
                                        <p:strVal val="visible"/>
                                      </p:to>
                                    </p:set>
                                    <p:anim calcmode="lin" valueType="num">
                                      <p:cBhvr additive="base">
                                        <p:cTn id="198" dur="5000" fill="hold"/>
                                        <p:tgtEl>
                                          <p:spTgt spid="52"/>
                                        </p:tgtEl>
                                        <p:attrNameLst>
                                          <p:attrName>ppt_x</p:attrName>
                                        </p:attrNameLst>
                                      </p:cBhvr>
                                      <p:tavLst>
                                        <p:tav tm="0">
                                          <p:val>
                                            <p:strVal val="#ppt_x"/>
                                          </p:val>
                                        </p:tav>
                                        <p:tav tm="100000">
                                          <p:val>
                                            <p:strVal val="#ppt_x"/>
                                          </p:val>
                                        </p:tav>
                                      </p:tavLst>
                                    </p:anim>
                                    <p:anim calcmode="lin" valueType="num">
                                      <p:cBhvr additive="base">
                                        <p:cTn id="199" dur="5000" fill="hold"/>
                                        <p:tgtEl>
                                          <p:spTgt spid="52"/>
                                        </p:tgtEl>
                                        <p:attrNameLst>
                                          <p:attrName>ppt_y</p:attrName>
                                        </p:attrNameLst>
                                      </p:cBhvr>
                                      <p:tavLst>
                                        <p:tav tm="0">
                                          <p:val>
                                            <p:strVal val="1+#ppt_h/2"/>
                                          </p:val>
                                        </p:tav>
                                        <p:tav tm="100000">
                                          <p:val>
                                            <p:strVal val="#ppt_y"/>
                                          </p:val>
                                        </p:tav>
                                      </p:tavLst>
                                    </p:anim>
                                  </p:childTnLst>
                                </p:cTn>
                              </p:par>
                              <p:par>
                                <p:cTn id="200" presetID="8" presetClass="emph" presetSubtype="0" fill="hold" grpId="1" nodeType="withEffect">
                                  <p:stCondLst>
                                    <p:cond delay="0"/>
                                  </p:stCondLst>
                                  <p:childTnLst>
                                    <p:animRot by="21600000">
                                      <p:cBhvr>
                                        <p:cTn id="201" dur="5000" fill="hold"/>
                                        <p:tgtEl>
                                          <p:spTgt spid="7"/>
                                        </p:tgtEl>
                                        <p:attrNameLst>
                                          <p:attrName>r</p:attrName>
                                        </p:attrNameLst>
                                      </p:cBhvr>
                                    </p:animRot>
                                  </p:childTnLst>
                                </p:cTn>
                              </p:par>
                              <p:par>
                                <p:cTn id="202" presetID="8" presetClass="emph" presetSubtype="0" fill="hold" grpId="1" nodeType="withEffect">
                                  <p:stCondLst>
                                    <p:cond delay="0"/>
                                  </p:stCondLst>
                                  <p:childTnLst>
                                    <p:animRot by="21600000">
                                      <p:cBhvr>
                                        <p:cTn id="203" dur="5000" fill="hold"/>
                                        <p:tgtEl>
                                          <p:spTgt spid="13"/>
                                        </p:tgtEl>
                                        <p:attrNameLst>
                                          <p:attrName>r</p:attrName>
                                        </p:attrNameLst>
                                      </p:cBhvr>
                                    </p:animRot>
                                  </p:childTnLst>
                                </p:cTn>
                              </p:par>
                              <p:par>
                                <p:cTn id="204" presetID="8" presetClass="emph" presetSubtype="0" fill="hold" grpId="1" nodeType="withEffect">
                                  <p:stCondLst>
                                    <p:cond delay="0"/>
                                  </p:stCondLst>
                                  <p:childTnLst>
                                    <p:animRot by="21600000">
                                      <p:cBhvr>
                                        <p:cTn id="205" dur="5000" fill="hold"/>
                                        <p:tgtEl>
                                          <p:spTgt spid="19"/>
                                        </p:tgtEl>
                                        <p:attrNameLst>
                                          <p:attrName>r</p:attrName>
                                        </p:attrNameLst>
                                      </p:cBhvr>
                                    </p:animRot>
                                  </p:childTnLst>
                                </p:cTn>
                              </p:par>
                              <p:par>
                                <p:cTn id="206" presetID="8" presetClass="emph" presetSubtype="0" fill="hold" grpId="1" nodeType="withEffect">
                                  <p:stCondLst>
                                    <p:cond delay="0"/>
                                  </p:stCondLst>
                                  <p:childTnLst>
                                    <p:animRot by="21600000">
                                      <p:cBhvr>
                                        <p:cTn id="207" dur="5000" fill="hold"/>
                                        <p:tgtEl>
                                          <p:spTgt spid="25"/>
                                        </p:tgtEl>
                                        <p:attrNameLst>
                                          <p:attrName>r</p:attrName>
                                        </p:attrNameLst>
                                      </p:cBhvr>
                                    </p:animRot>
                                  </p:childTnLst>
                                </p:cTn>
                              </p:par>
                              <p:par>
                                <p:cTn id="208" presetID="8" presetClass="emph" presetSubtype="0" fill="hold" grpId="1" nodeType="withEffect">
                                  <p:stCondLst>
                                    <p:cond delay="0"/>
                                  </p:stCondLst>
                                  <p:childTnLst>
                                    <p:animRot by="21600000">
                                      <p:cBhvr>
                                        <p:cTn id="209" dur="5000" fill="hold"/>
                                        <p:tgtEl>
                                          <p:spTgt spid="31"/>
                                        </p:tgtEl>
                                        <p:attrNameLst>
                                          <p:attrName>r</p:attrName>
                                        </p:attrNameLst>
                                      </p:cBhvr>
                                    </p:animRot>
                                  </p:childTnLst>
                                </p:cTn>
                              </p:par>
                              <p:par>
                                <p:cTn id="210" presetID="8" presetClass="emph" presetSubtype="0" fill="hold" grpId="1" nodeType="withEffect">
                                  <p:stCondLst>
                                    <p:cond delay="0"/>
                                  </p:stCondLst>
                                  <p:childTnLst>
                                    <p:animRot by="21600000">
                                      <p:cBhvr>
                                        <p:cTn id="211" dur="5000" fill="hold"/>
                                        <p:tgtEl>
                                          <p:spTgt spid="37"/>
                                        </p:tgtEl>
                                        <p:attrNameLst>
                                          <p:attrName>r</p:attrName>
                                        </p:attrNameLst>
                                      </p:cBhvr>
                                    </p:animRot>
                                  </p:childTnLst>
                                </p:cTn>
                              </p:par>
                              <p:par>
                                <p:cTn id="212" presetID="8" presetClass="emph" presetSubtype="0" fill="hold" grpId="1" nodeType="withEffect">
                                  <p:stCondLst>
                                    <p:cond delay="0"/>
                                  </p:stCondLst>
                                  <p:childTnLst>
                                    <p:animRot by="21600000">
                                      <p:cBhvr>
                                        <p:cTn id="213" dur="5000" fill="hold"/>
                                        <p:tgtEl>
                                          <p:spTgt spid="43"/>
                                        </p:tgtEl>
                                        <p:attrNameLst>
                                          <p:attrName>r</p:attrName>
                                        </p:attrNameLst>
                                      </p:cBhvr>
                                    </p:animRot>
                                  </p:childTnLst>
                                </p:cTn>
                              </p:par>
                              <p:par>
                                <p:cTn id="214" presetID="8" presetClass="emph" presetSubtype="0" fill="hold" grpId="1" nodeType="withEffect">
                                  <p:stCondLst>
                                    <p:cond delay="0"/>
                                  </p:stCondLst>
                                  <p:childTnLst>
                                    <p:animRot by="21600000">
                                      <p:cBhvr>
                                        <p:cTn id="215" dur="5000" fill="hold"/>
                                        <p:tgtEl>
                                          <p:spTgt spid="49"/>
                                        </p:tgtEl>
                                        <p:attrNameLst>
                                          <p:attrName>r</p:attrName>
                                        </p:attrNameLst>
                                      </p:cBhvr>
                                    </p:animRot>
                                  </p:childTnLst>
                                </p:cTn>
                              </p:par>
                              <p:par>
                                <p:cTn id="216" presetID="8" presetClass="emph" presetSubtype="0" fill="hold" grpId="1" nodeType="withEffect">
                                  <p:stCondLst>
                                    <p:cond delay="0"/>
                                  </p:stCondLst>
                                  <p:childTnLst>
                                    <p:animRot by="-21600000">
                                      <p:cBhvr>
                                        <p:cTn id="217" dur="5000" fill="hold"/>
                                        <p:tgtEl>
                                          <p:spTgt spid="8"/>
                                        </p:tgtEl>
                                        <p:attrNameLst>
                                          <p:attrName>r</p:attrName>
                                        </p:attrNameLst>
                                      </p:cBhvr>
                                    </p:animRot>
                                  </p:childTnLst>
                                </p:cTn>
                              </p:par>
                              <p:par>
                                <p:cTn id="218" presetID="8" presetClass="emph" presetSubtype="0" fill="hold" grpId="1" nodeType="withEffect">
                                  <p:stCondLst>
                                    <p:cond delay="0"/>
                                  </p:stCondLst>
                                  <p:childTnLst>
                                    <p:animRot by="-21600000">
                                      <p:cBhvr>
                                        <p:cTn id="219" dur="5000" fill="hold"/>
                                        <p:tgtEl>
                                          <p:spTgt spid="14"/>
                                        </p:tgtEl>
                                        <p:attrNameLst>
                                          <p:attrName>r</p:attrName>
                                        </p:attrNameLst>
                                      </p:cBhvr>
                                    </p:animRot>
                                  </p:childTnLst>
                                </p:cTn>
                              </p:par>
                              <p:par>
                                <p:cTn id="220" presetID="8" presetClass="emph" presetSubtype="0" fill="hold" grpId="1" nodeType="withEffect">
                                  <p:stCondLst>
                                    <p:cond delay="0"/>
                                  </p:stCondLst>
                                  <p:childTnLst>
                                    <p:animRot by="-21600000">
                                      <p:cBhvr>
                                        <p:cTn id="221" dur="5000" fill="hold"/>
                                        <p:tgtEl>
                                          <p:spTgt spid="20"/>
                                        </p:tgtEl>
                                        <p:attrNameLst>
                                          <p:attrName>r</p:attrName>
                                        </p:attrNameLst>
                                      </p:cBhvr>
                                    </p:animRot>
                                  </p:childTnLst>
                                </p:cTn>
                              </p:par>
                              <p:par>
                                <p:cTn id="222" presetID="8" presetClass="emph" presetSubtype="0" fill="hold" grpId="1" nodeType="withEffect">
                                  <p:stCondLst>
                                    <p:cond delay="0"/>
                                  </p:stCondLst>
                                  <p:childTnLst>
                                    <p:animRot by="-21600000">
                                      <p:cBhvr>
                                        <p:cTn id="223" dur="5000" fill="hold"/>
                                        <p:tgtEl>
                                          <p:spTgt spid="26"/>
                                        </p:tgtEl>
                                        <p:attrNameLst>
                                          <p:attrName>r</p:attrName>
                                        </p:attrNameLst>
                                      </p:cBhvr>
                                    </p:animRot>
                                  </p:childTnLst>
                                </p:cTn>
                              </p:par>
                              <p:par>
                                <p:cTn id="224" presetID="8" presetClass="emph" presetSubtype="0" fill="hold" grpId="1" nodeType="withEffect">
                                  <p:stCondLst>
                                    <p:cond delay="0"/>
                                  </p:stCondLst>
                                  <p:childTnLst>
                                    <p:animRot by="-21600000">
                                      <p:cBhvr>
                                        <p:cTn id="225" dur="5000" fill="hold"/>
                                        <p:tgtEl>
                                          <p:spTgt spid="32"/>
                                        </p:tgtEl>
                                        <p:attrNameLst>
                                          <p:attrName>r</p:attrName>
                                        </p:attrNameLst>
                                      </p:cBhvr>
                                    </p:animRot>
                                  </p:childTnLst>
                                </p:cTn>
                              </p:par>
                              <p:par>
                                <p:cTn id="226" presetID="8" presetClass="emph" presetSubtype="0" fill="hold" grpId="1" nodeType="withEffect">
                                  <p:stCondLst>
                                    <p:cond delay="0"/>
                                  </p:stCondLst>
                                  <p:childTnLst>
                                    <p:animRot by="-21600000">
                                      <p:cBhvr>
                                        <p:cTn id="227" dur="5000" fill="hold"/>
                                        <p:tgtEl>
                                          <p:spTgt spid="38"/>
                                        </p:tgtEl>
                                        <p:attrNameLst>
                                          <p:attrName>r</p:attrName>
                                        </p:attrNameLst>
                                      </p:cBhvr>
                                    </p:animRot>
                                  </p:childTnLst>
                                </p:cTn>
                              </p:par>
                              <p:par>
                                <p:cTn id="228" presetID="8" presetClass="emph" presetSubtype="0" fill="hold" grpId="1" nodeType="withEffect">
                                  <p:stCondLst>
                                    <p:cond delay="0"/>
                                  </p:stCondLst>
                                  <p:childTnLst>
                                    <p:animRot by="-21600000">
                                      <p:cBhvr>
                                        <p:cTn id="229" dur="5000" fill="hold"/>
                                        <p:tgtEl>
                                          <p:spTgt spid="44"/>
                                        </p:tgtEl>
                                        <p:attrNameLst>
                                          <p:attrName>r</p:attrName>
                                        </p:attrNameLst>
                                      </p:cBhvr>
                                    </p:animRot>
                                  </p:childTnLst>
                                </p:cTn>
                              </p:par>
                              <p:par>
                                <p:cTn id="230" presetID="8" presetClass="emph" presetSubtype="0" fill="hold" grpId="1" nodeType="withEffect">
                                  <p:stCondLst>
                                    <p:cond delay="0"/>
                                  </p:stCondLst>
                                  <p:childTnLst>
                                    <p:animRot by="-21600000">
                                      <p:cBhvr>
                                        <p:cTn id="231" dur="5000" fill="hold"/>
                                        <p:tgtEl>
                                          <p:spTgt spid="50"/>
                                        </p:tgtEl>
                                        <p:attrNameLst>
                                          <p:attrName>r</p:attrName>
                                        </p:attrNameLst>
                                      </p:cBhvr>
                                    </p:animRot>
                                  </p:childTnLst>
                                </p:cTn>
                              </p:par>
                              <p:par>
                                <p:cTn id="232" presetID="8" presetClass="emph" presetSubtype="0" fill="hold" grpId="1" nodeType="withEffect">
                                  <p:stCondLst>
                                    <p:cond delay="0"/>
                                  </p:stCondLst>
                                  <p:childTnLst>
                                    <p:animRot by="21600000">
                                      <p:cBhvr>
                                        <p:cTn id="233" dur="5000" fill="hold"/>
                                        <p:tgtEl>
                                          <p:spTgt spid="5"/>
                                        </p:tgtEl>
                                        <p:attrNameLst>
                                          <p:attrName>r</p:attrName>
                                        </p:attrNameLst>
                                      </p:cBhvr>
                                    </p:animRot>
                                  </p:childTnLst>
                                </p:cTn>
                              </p:par>
                              <p:par>
                                <p:cTn id="234" presetID="8" presetClass="emph" presetSubtype="0" fill="hold" grpId="1" nodeType="withEffect">
                                  <p:stCondLst>
                                    <p:cond delay="0"/>
                                  </p:stCondLst>
                                  <p:childTnLst>
                                    <p:animRot by="21600000">
                                      <p:cBhvr>
                                        <p:cTn id="235" dur="5000" fill="hold"/>
                                        <p:tgtEl>
                                          <p:spTgt spid="11"/>
                                        </p:tgtEl>
                                        <p:attrNameLst>
                                          <p:attrName>r</p:attrName>
                                        </p:attrNameLst>
                                      </p:cBhvr>
                                    </p:animRot>
                                  </p:childTnLst>
                                </p:cTn>
                              </p:par>
                              <p:par>
                                <p:cTn id="236" presetID="8" presetClass="emph" presetSubtype="0" fill="hold" grpId="1" nodeType="withEffect">
                                  <p:stCondLst>
                                    <p:cond delay="0"/>
                                  </p:stCondLst>
                                  <p:childTnLst>
                                    <p:animRot by="21600000">
                                      <p:cBhvr>
                                        <p:cTn id="237" dur="5000" fill="hold"/>
                                        <p:tgtEl>
                                          <p:spTgt spid="17"/>
                                        </p:tgtEl>
                                        <p:attrNameLst>
                                          <p:attrName>r</p:attrName>
                                        </p:attrNameLst>
                                      </p:cBhvr>
                                    </p:animRot>
                                  </p:childTnLst>
                                </p:cTn>
                              </p:par>
                              <p:par>
                                <p:cTn id="238" presetID="8" presetClass="emph" presetSubtype="0" fill="hold" grpId="1" nodeType="withEffect">
                                  <p:stCondLst>
                                    <p:cond delay="0"/>
                                  </p:stCondLst>
                                  <p:childTnLst>
                                    <p:animRot by="21600000">
                                      <p:cBhvr>
                                        <p:cTn id="239" dur="5000" fill="hold"/>
                                        <p:tgtEl>
                                          <p:spTgt spid="23"/>
                                        </p:tgtEl>
                                        <p:attrNameLst>
                                          <p:attrName>r</p:attrName>
                                        </p:attrNameLst>
                                      </p:cBhvr>
                                    </p:animRot>
                                  </p:childTnLst>
                                </p:cTn>
                              </p:par>
                              <p:par>
                                <p:cTn id="240" presetID="8" presetClass="emph" presetSubtype="0" fill="hold" grpId="1" nodeType="withEffect">
                                  <p:stCondLst>
                                    <p:cond delay="0"/>
                                  </p:stCondLst>
                                  <p:childTnLst>
                                    <p:animRot by="21600000">
                                      <p:cBhvr>
                                        <p:cTn id="241" dur="5000" fill="hold"/>
                                        <p:tgtEl>
                                          <p:spTgt spid="29"/>
                                        </p:tgtEl>
                                        <p:attrNameLst>
                                          <p:attrName>r</p:attrName>
                                        </p:attrNameLst>
                                      </p:cBhvr>
                                    </p:animRot>
                                  </p:childTnLst>
                                </p:cTn>
                              </p:par>
                              <p:par>
                                <p:cTn id="242" presetID="8" presetClass="emph" presetSubtype="0" fill="hold" grpId="1" nodeType="withEffect">
                                  <p:stCondLst>
                                    <p:cond delay="0"/>
                                  </p:stCondLst>
                                  <p:childTnLst>
                                    <p:animRot by="21600000">
                                      <p:cBhvr>
                                        <p:cTn id="243" dur="5000" fill="hold"/>
                                        <p:tgtEl>
                                          <p:spTgt spid="35"/>
                                        </p:tgtEl>
                                        <p:attrNameLst>
                                          <p:attrName>r</p:attrName>
                                        </p:attrNameLst>
                                      </p:cBhvr>
                                    </p:animRot>
                                  </p:childTnLst>
                                </p:cTn>
                              </p:par>
                              <p:par>
                                <p:cTn id="244" presetID="8" presetClass="emph" presetSubtype="0" fill="hold" grpId="1" nodeType="withEffect">
                                  <p:stCondLst>
                                    <p:cond delay="0"/>
                                  </p:stCondLst>
                                  <p:childTnLst>
                                    <p:animRot by="21600000">
                                      <p:cBhvr>
                                        <p:cTn id="245" dur="5000" fill="hold"/>
                                        <p:tgtEl>
                                          <p:spTgt spid="41"/>
                                        </p:tgtEl>
                                        <p:attrNameLst>
                                          <p:attrName>r</p:attrName>
                                        </p:attrNameLst>
                                      </p:cBhvr>
                                    </p:animRot>
                                  </p:childTnLst>
                                </p:cTn>
                              </p:par>
                              <p:par>
                                <p:cTn id="246" presetID="8" presetClass="emph" presetSubtype="0" fill="hold" grpId="1" nodeType="withEffect">
                                  <p:stCondLst>
                                    <p:cond delay="0"/>
                                  </p:stCondLst>
                                  <p:childTnLst>
                                    <p:animRot by="21600000">
                                      <p:cBhvr>
                                        <p:cTn id="247" dur="5000" fill="hold"/>
                                        <p:tgtEl>
                                          <p:spTgt spid="47"/>
                                        </p:tgtEl>
                                        <p:attrNameLst>
                                          <p:attrName>r</p:attrName>
                                        </p:attrNameLst>
                                      </p:cBhvr>
                                    </p:animRot>
                                  </p:childTnLst>
                                </p:cTn>
                              </p:par>
                              <p:par>
                                <p:cTn id="248" presetID="8" presetClass="emph" presetSubtype="0" fill="hold" grpId="1" nodeType="withEffect">
                                  <p:stCondLst>
                                    <p:cond delay="0"/>
                                  </p:stCondLst>
                                  <p:childTnLst>
                                    <p:animRot by="-21600000">
                                      <p:cBhvr>
                                        <p:cTn id="249" dur="5000" fill="hold"/>
                                        <p:tgtEl>
                                          <p:spTgt spid="6"/>
                                        </p:tgtEl>
                                        <p:attrNameLst>
                                          <p:attrName>r</p:attrName>
                                        </p:attrNameLst>
                                      </p:cBhvr>
                                    </p:animRot>
                                  </p:childTnLst>
                                </p:cTn>
                              </p:par>
                              <p:par>
                                <p:cTn id="250" presetID="8" presetClass="emph" presetSubtype="0" fill="hold" grpId="1" nodeType="withEffect">
                                  <p:stCondLst>
                                    <p:cond delay="0"/>
                                  </p:stCondLst>
                                  <p:childTnLst>
                                    <p:animRot by="-21600000">
                                      <p:cBhvr>
                                        <p:cTn id="251" dur="5000" fill="hold"/>
                                        <p:tgtEl>
                                          <p:spTgt spid="12"/>
                                        </p:tgtEl>
                                        <p:attrNameLst>
                                          <p:attrName>r</p:attrName>
                                        </p:attrNameLst>
                                      </p:cBhvr>
                                    </p:animRot>
                                  </p:childTnLst>
                                </p:cTn>
                              </p:par>
                              <p:par>
                                <p:cTn id="252" presetID="8" presetClass="emph" presetSubtype="0" fill="hold" grpId="1" nodeType="withEffect">
                                  <p:stCondLst>
                                    <p:cond delay="0"/>
                                  </p:stCondLst>
                                  <p:childTnLst>
                                    <p:animRot by="-21600000">
                                      <p:cBhvr>
                                        <p:cTn id="253" dur="5000" fill="hold"/>
                                        <p:tgtEl>
                                          <p:spTgt spid="18"/>
                                        </p:tgtEl>
                                        <p:attrNameLst>
                                          <p:attrName>r</p:attrName>
                                        </p:attrNameLst>
                                      </p:cBhvr>
                                    </p:animRot>
                                  </p:childTnLst>
                                </p:cTn>
                              </p:par>
                              <p:par>
                                <p:cTn id="254" presetID="8" presetClass="emph" presetSubtype="0" fill="hold" grpId="1" nodeType="withEffect">
                                  <p:stCondLst>
                                    <p:cond delay="0"/>
                                  </p:stCondLst>
                                  <p:childTnLst>
                                    <p:animRot by="-21600000">
                                      <p:cBhvr>
                                        <p:cTn id="255" dur="5000" fill="hold"/>
                                        <p:tgtEl>
                                          <p:spTgt spid="24"/>
                                        </p:tgtEl>
                                        <p:attrNameLst>
                                          <p:attrName>r</p:attrName>
                                        </p:attrNameLst>
                                      </p:cBhvr>
                                    </p:animRot>
                                  </p:childTnLst>
                                </p:cTn>
                              </p:par>
                              <p:par>
                                <p:cTn id="256" presetID="8" presetClass="emph" presetSubtype="0" fill="hold" grpId="1" nodeType="withEffect">
                                  <p:stCondLst>
                                    <p:cond delay="0"/>
                                  </p:stCondLst>
                                  <p:childTnLst>
                                    <p:animRot by="-21600000">
                                      <p:cBhvr>
                                        <p:cTn id="257" dur="5000" fill="hold"/>
                                        <p:tgtEl>
                                          <p:spTgt spid="30"/>
                                        </p:tgtEl>
                                        <p:attrNameLst>
                                          <p:attrName>r</p:attrName>
                                        </p:attrNameLst>
                                      </p:cBhvr>
                                    </p:animRot>
                                  </p:childTnLst>
                                </p:cTn>
                              </p:par>
                              <p:par>
                                <p:cTn id="258" presetID="8" presetClass="emph" presetSubtype="0" fill="hold" grpId="1" nodeType="withEffect">
                                  <p:stCondLst>
                                    <p:cond delay="0"/>
                                  </p:stCondLst>
                                  <p:childTnLst>
                                    <p:animRot by="-21600000">
                                      <p:cBhvr>
                                        <p:cTn id="259" dur="5000" fill="hold"/>
                                        <p:tgtEl>
                                          <p:spTgt spid="36"/>
                                        </p:tgtEl>
                                        <p:attrNameLst>
                                          <p:attrName>r</p:attrName>
                                        </p:attrNameLst>
                                      </p:cBhvr>
                                    </p:animRot>
                                  </p:childTnLst>
                                </p:cTn>
                              </p:par>
                              <p:par>
                                <p:cTn id="260" presetID="8" presetClass="emph" presetSubtype="0" fill="hold" grpId="1" nodeType="withEffect">
                                  <p:stCondLst>
                                    <p:cond delay="0"/>
                                  </p:stCondLst>
                                  <p:childTnLst>
                                    <p:animRot by="-21600000">
                                      <p:cBhvr>
                                        <p:cTn id="261" dur="5000" fill="hold"/>
                                        <p:tgtEl>
                                          <p:spTgt spid="42"/>
                                        </p:tgtEl>
                                        <p:attrNameLst>
                                          <p:attrName>r</p:attrName>
                                        </p:attrNameLst>
                                      </p:cBhvr>
                                    </p:animRot>
                                  </p:childTnLst>
                                </p:cTn>
                              </p:par>
                              <p:par>
                                <p:cTn id="262" presetID="8" presetClass="emph" presetSubtype="0" fill="hold" grpId="1" nodeType="withEffect">
                                  <p:stCondLst>
                                    <p:cond delay="0"/>
                                  </p:stCondLst>
                                  <p:childTnLst>
                                    <p:animRot by="-21600000">
                                      <p:cBhvr>
                                        <p:cTn id="263" dur="5000" fill="hold"/>
                                        <p:tgtEl>
                                          <p:spTgt spid="48"/>
                                        </p:tgtEl>
                                        <p:attrNameLst>
                                          <p:attrName>r</p:attrName>
                                        </p:attrNameLst>
                                      </p:cBhvr>
                                    </p:animRot>
                                  </p:childTnLst>
                                </p:cTn>
                              </p:par>
                              <p:par>
                                <p:cTn id="264" presetID="8" presetClass="emph" presetSubtype="0" fill="hold" grpId="1" nodeType="withEffect">
                                  <p:stCondLst>
                                    <p:cond delay="0"/>
                                  </p:stCondLst>
                                  <p:childTnLst>
                                    <p:animRot by="21600000">
                                      <p:cBhvr>
                                        <p:cTn id="265" dur="5000" fill="hold"/>
                                        <p:tgtEl>
                                          <p:spTgt spid="9"/>
                                        </p:tgtEl>
                                        <p:attrNameLst>
                                          <p:attrName>r</p:attrName>
                                        </p:attrNameLst>
                                      </p:cBhvr>
                                    </p:animRot>
                                  </p:childTnLst>
                                </p:cTn>
                              </p:par>
                              <p:par>
                                <p:cTn id="266" presetID="8" presetClass="emph" presetSubtype="0" fill="hold" grpId="1" nodeType="withEffect">
                                  <p:stCondLst>
                                    <p:cond delay="0"/>
                                  </p:stCondLst>
                                  <p:childTnLst>
                                    <p:animRot by="21600000">
                                      <p:cBhvr>
                                        <p:cTn id="267" dur="5000" fill="hold"/>
                                        <p:tgtEl>
                                          <p:spTgt spid="15"/>
                                        </p:tgtEl>
                                        <p:attrNameLst>
                                          <p:attrName>r</p:attrName>
                                        </p:attrNameLst>
                                      </p:cBhvr>
                                    </p:animRot>
                                  </p:childTnLst>
                                </p:cTn>
                              </p:par>
                              <p:par>
                                <p:cTn id="268" presetID="8" presetClass="emph" presetSubtype="0" fill="hold" grpId="1" nodeType="withEffect">
                                  <p:stCondLst>
                                    <p:cond delay="0"/>
                                  </p:stCondLst>
                                  <p:childTnLst>
                                    <p:animRot by="21600000">
                                      <p:cBhvr>
                                        <p:cTn id="269" dur="5000" fill="hold"/>
                                        <p:tgtEl>
                                          <p:spTgt spid="21"/>
                                        </p:tgtEl>
                                        <p:attrNameLst>
                                          <p:attrName>r</p:attrName>
                                        </p:attrNameLst>
                                      </p:cBhvr>
                                    </p:animRot>
                                  </p:childTnLst>
                                </p:cTn>
                              </p:par>
                              <p:par>
                                <p:cTn id="270" presetID="8" presetClass="emph" presetSubtype="0" fill="hold" grpId="1" nodeType="withEffect">
                                  <p:stCondLst>
                                    <p:cond delay="0"/>
                                  </p:stCondLst>
                                  <p:childTnLst>
                                    <p:animRot by="21600000">
                                      <p:cBhvr>
                                        <p:cTn id="271" dur="5000" fill="hold"/>
                                        <p:tgtEl>
                                          <p:spTgt spid="27"/>
                                        </p:tgtEl>
                                        <p:attrNameLst>
                                          <p:attrName>r</p:attrName>
                                        </p:attrNameLst>
                                      </p:cBhvr>
                                    </p:animRot>
                                  </p:childTnLst>
                                </p:cTn>
                              </p:par>
                              <p:par>
                                <p:cTn id="272" presetID="8" presetClass="emph" presetSubtype="0" fill="hold" grpId="1" nodeType="withEffect">
                                  <p:stCondLst>
                                    <p:cond delay="0"/>
                                  </p:stCondLst>
                                  <p:childTnLst>
                                    <p:animRot by="21600000">
                                      <p:cBhvr>
                                        <p:cTn id="273" dur="5000" fill="hold"/>
                                        <p:tgtEl>
                                          <p:spTgt spid="33"/>
                                        </p:tgtEl>
                                        <p:attrNameLst>
                                          <p:attrName>r</p:attrName>
                                        </p:attrNameLst>
                                      </p:cBhvr>
                                    </p:animRot>
                                  </p:childTnLst>
                                </p:cTn>
                              </p:par>
                              <p:par>
                                <p:cTn id="274" presetID="8" presetClass="emph" presetSubtype="0" fill="hold" grpId="1" nodeType="withEffect">
                                  <p:stCondLst>
                                    <p:cond delay="0"/>
                                  </p:stCondLst>
                                  <p:childTnLst>
                                    <p:animRot by="21600000">
                                      <p:cBhvr>
                                        <p:cTn id="275" dur="5000" fill="hold"/>
                                        <p:tgtEl>
                                          <p:spTgt spid="39"/>
                                        </p:tgtEl>
                                        <p:attrNameLst>
                                          <p:attrName>r</p:attrName>
                                        </p:attrNameLst>
                                      </p:cBhvr>
                                    </p:animRot>
                                  </p:childTnLst>
                                </p:cTn>
                              </p:par>
                              <p:par>
                                <p:cTn id="276" presetID="8" presetClass="emph" presetSubtype="0" fill="hold" grpId="1" nodeType="withEffect">
                                  <p:stCondLst>
                                    <p:cond delay="0"/>
                                  </p:stCondLst>
                                  <p:childTnLst>
                                    <p:animRot by="21600000">
                                      <p:cBhvr>
                                        <p:cTn id="277" dur="5000" fill="hold"/>
                                        <p:tgtEl>
                                          <p:spTgt spid="45"/>
                                        </p:tgtEl>
                                        <p:attrNameLst>
                                          <p:attrName>r</p:attrName>
                                        </p:attrNameLst>
                                      </p:cBhvr>
                                    </p:animRot>
                                  </p:childTnLst>
                                </p:cTn>
                              </p:par>
                              <p:par>
                                <p:cTn id="278" presetID="8" presetClass="emph" presetSubtype="0" fill="hold" grpId="1" nodeType="withEffect">
                                  <p:stCondLst>
                                    <p:cond delay="0"/>
                                  </p:stCondLst>
                                  <p:childTnLst>
                                    <p:animRot by="21600000">
                                      <p:cBhvr>
                                        <p:cTn id="279" dur="5000" fill="hold"/>
                                        <p:tgtEl>
                                          <p:spTgt spid="51"/>
                                        </p:tgtEl>
                                        <p:attrNameLst>
                                          <p:attrName>r</p:attrName>
                                        </p:attrNameLst>
                                      </p:cBhvr>
                                    </p:animRot>
                                  </p:childTnLst>
                                </p:cTn>
                              </p:par>
                              <p:par>
                                <p:cTn id="280" presetID="8" presetClass="emph" presetSubtype="0" fill="hold" grpId="1" nodeType="withEffect">
                                  <p:stCondLst>
                                    <p:cond delay="0"/>
                                  </p:stCondLst>
                                  <p:childTnLst>
                                    <p:animRot by="-21600000">
                                      <p:cBhvr>
                                        <p:cTn id="281" dur="5000" fill="hold"/>
                                        <p:tgtEl>
                                          <p:spTgt spid="10"/>
                                        </p:tgtEl>
                                        <p:attrNameLst>
                                          <p:attrName>r</p:attrName>
                                        </p:attrNameLst>
                                      </p:cBhvr>
                                    </p:animRot>
                                  </p:childTnLst>
                                </p:cTn>
                              </p:par>
                              <p:par>
                                <p:cTn id="282" presetID="8" presetClass="emph" presetSubtype="0" fill="hold" grpId="1" nodeType="withEffect">
                                  <p:stCondLst>
                                    <p:cond delay="0"/>
                                  </p:stCondLst>
                                  <p:childTnLst>
                                    <p:animRot by="-21600000">
                                      <p:cBhvr>
                                        <p:cTn id="283" dur="5000" fill="hold"/>
                                        <p:tgtEl>
                                          <p:spTgt spid="16"/>
                                        </p:tgtEl>
                                        <p:attrNameLst>
                                          <p:attrName>r</p:attrName>
                                        </p:attrNameLst>
                                      </p:cBhvr>
                                    </p:animRot>
                                  </p:childTnLst>
                                </p:cTn>
                              </p:par>
                              <p:par>
                                <p:cTn id="284" presetID="8" presetClass="emph" presetSubtype="0" fill="hold" grpId="1" nodeType="withEffect">
                                  <p:stCondLst>
                                    <p:cond delay="0"/>
                                  </p:stCondLst>
                                  <p:childTnLst>
                                    <p:animRot by="-21600000">
                                      <p:cBhvr>
                                        <p:cTn id="285" dur="5000" fill="hold"/>
                                        <p:tgtEl>
                                          <p:spTgt spid="22"/>
                                        </p:tgtEl>
                                        <p:attrNameLst>
                                          <p:attrName>r</p:attrName>
                                        </p:attrNameLst>
                                      </p:cBhvr>
                                    </p:animRot>
                                  </p:childTnLst>
                                </p:cTn>
                              </p:par>
                              <p:par>
                                <p:cTn id="286" presetID="8" presetClass="emph" presetSubtype="0" fill="hold" grpId="1" nodeType="withEffect">
                                  <p:stCondLst>
                                    <p:cond delay="0"/>
                                  </p:stCondLst>
                                  <p:childTnLst>
                                    <p:animRot by="-21600000">
                                      <p:cBhvr>
                                        <p:cTn id="287" dur="5000" fill="hold"/>
                                        <p:tgtEl>
                                          <p:spTgt spid="28"/>
                                        </p:tgtEl>
                                        <p:attrNameLst>
                                          <p:attrName>r</p:attrName>
                                        </p:attrNameLst>
                                      </p:cBhvr>
                                    </p:animRot>
                                  </p:childTnLst>
                                </p:cTn>
                              </p:par>
                              <p:par>
                                <p:cTn id="288" presetID="8" presetClass="emph" presetSubtype="0" fill="hold" grpId="1" nodeType="withEffect">
                                  <p:stCondLst>
                                    <p:cond delay="0"/>
                                  </p:stCondLst>
                                  <p:childTnLst>
                                    <p:animRot by="-21600000">
                                      <p:cBhvr>
                                        <p:cTn id="289" dur="5000" fill="hold"/>
                                        <p:tgtEl>
                                          <p:spTgt spid="34"/>
                                        </p:tgtEl>
                                        <p:attrNameLst>
                                          <p:attrName>r</p:attrName>
                                        </p:attrNameLst>
                                      </p:cBhvr>
                                    </p:animRot>
                                  </p:childTnLst>
                                </p:cTn>
                              </p:par>
                              <p:par>
                                <p:cTn id="290" presetID="8" presetClass="emph" presetSubtype="0" fill="hold" grpId="1" nodeType="withEffect">
                                  <p:stCondLst>
                                    <p:cond delay="0"/>
                                  </p:stCondLst>
                                  <p:childTnLst>
                                    <p:animRot by="-21600000">
                                      <p:cBhvr>
                                        <p:cTn id="291" dur="5000" fill="hold"/>
                                        <p:tgtEl>
                                          <p:spTgt spid="40"/>
                                        </p:tgtEl>
                                        <p:attrNameLst>
                                          <p:attrName>r</p:attrName>
                                        </p:attrNameLst>
                                      </p:cBhvr>
                                    </p:animRot>
                                  </p:childTnLst>
                                </p:cTn>
                              </p:par>
                              <p:par>
                                <p:cTn id="292" presetID="8" presetClass="emph" presetSubtype="0" fill="hold" grpId="1" nodeType="withEffect">
                                  <p:stCondLst>
                                    <p:cond delay="0"/>
                                  </p:stCondLst>
                                  <p:childTnLst>
                                    <p:animRot by="-21600000">
                                      <p:cBhvr>
                                        <p:cTn id="293" dur="5000" fill="hold"/>
                                        <p:tgtEl>
                                          <p:spTgt spid="46"/>
                                        </p:tgtEl>
                                        <p:attrNameLst>
                                          <p:attrName>r</p:attrName>
                                        </p:attrNameLst>
                                      </p:cBhvr>
                                    </p:animRot>
                                  </p:childTnLst>
                                </p:cTn>
                              </p:par>
                              <p:par>
                                <p:cTn id="294" presetID="8" presetClass="emph" presetSubtype="0" fill="hold" grpId="1" nodeType="withEffect">
                                  <p:stCondLst>
                                    <p:cond delay="0"/>
                                  </p:stCondLst>
                                  <p:childTnLst>
                                    <p:animRot by="-21600000">
                                      <p:cBhvr>
                                        <p:cTn id="295" dur="5000" fill="hold"/>
                                        <p:tgtEl>
                                          <p:spTgt spid="52"/>
                                        </p:tgtEl>
                                        <p:attrNameLst>
                                          <p:attrName>r</p:attrName>
                                        </p:attrNameLst>
                                      </p:cBhvr>
                                    </p:animRot>
                                  </p:childTnLst>
                                </p:cTn>
                              </p:par>
                              <p:par>
                                <p:cTn id="296" presetID="3" presetClass="entr" presetSubtype="10" fill="hold" grpId="2" nodeType="withEffect">
                                  <p:stCondLst>
                                    <p:cond delay="0"/>
                                  </p:stCondLst>
                                  <p:childTnLst>
                                    <p:set>
                                      <p:cBhvr>
                                        <p:cTn id="297" dur="1" fill="hold">
                                          <p:stCondLst>
                                            <p:cond delay="0"/>
                                          </p:stCondLst>
                                        </p:cTn>
                                        <p:tgtEl>
                                          <p:spTgt spid="5"/>
                                        </p:tgtEl>
                                        <p:attrNameLst>
                                          <p:attrName>style.visibility</p:attrName>
                                        </p:attrNameLst>
                                      </p:cBhvr>
                                      <p:to>
                                        <p:strVal val="visible"/>
                                      </p:to>
                                    </p:set>
                                    <p:animEffect transition="in" filter="blinds(horizontal)">
                                      <p:cBhvr>
                                        <p:cTn id="298" dur="5000"/>
                                        <p:tgtEl>
                                          <p:spTgt spid="5"/>
                                        </p:tgtEl>
                                      </p:cBhvr>
                                    </p:animEffect>
                                  </p:childTnLst>
                                </p:cTn>
                              </p:par>
                              <p:par>
                                <p:cTn id="299" presetID="3" presetClass="entr" presetSubtype="10" fill="hold" grpId="2" nodeType="withEffect">
                                  <p:stCondLst>
                                    <p:cond delay="0"/>
                                  </p:stCondLst>
                                  <p:childTnLst>
                                    <p:set>
                                      <p:cBhvr>
                                        <p:cTn id="300" dur="1" fill="hold">
                                          <p:stCondLst>
                                            <p:cond delay="0"/>
                                          </p:stCondLst>
                                        </p:cTn>
                                        <p:tgtEl>
                                          <p:spTgt spid="6"/>
                                        </p:tgtEl>
                                        <p:attrNameLst>
                                          <p:attrName>style.visibility</p:attrName>
                                        </p:attrNameLst>
                                      </p:cBhvr>
                                      <p:to>
                                        <p:strVal val="visible"/>
                                      </p:to>
                                    </p:set>
                                    <p:animEffect transition="in" filter="blinds(horizontal)">
                                      <p:cBhvr>
                                        <p:cTn id="301" dur="5000"/>
                                        <p:tgtEl>
                                          <p:spTgt spid="6"/>
                                        </p:tgtEl>
                                      </p:cBhvr>
                                    </p:animEffect>
                                  </p:childTnLst>
                                </p:cTn>
                              </p:par>
                              <p:par>
                                <p:cTn id="302" presetID="3" presetClass="entr" presetSubtype="10" fill="hold" grpId="2" nodeType="withEffect">
                                  <p:stCondLst>
                                    <p:cond delay="0"/>
                                  </p:stCondLst>
                                  <p:childTnLst>
                                    <p:set>
                                      <p:cBhvr>
                                        <p:cTn id="303" dur="1" fill="hold">
                                          <p:stCondLst>
                                            <p:cond delay="0"/>
                                          </p:stCondLst>
                                        </p:cTn>
                                        <p:tgtEl>
                                          <p:spTgt spid="7"/>
                                        </p:tgtEl>
                                        <p:attrNameLst>
                                          <p:attrName>style.visibility</p:attrName>
                                        </p:attrNameLst>
                                      </p:cBhvr>
                                      <p:to>
                                        <p:strVal val="visible"/>
                                      </p:to>
                                    </p:set>
                                    <p:animEffect transition="in" filter="blinds(horizontal)">
                                      <p:cBhvr>
                                        <p:cTn id="304" dur="5000"/>
                                        <p:tgtEl>
                                          <p:spTgt spid="7"/>
                                        </p:tgtEl>
                                      </p:cBhvr>
                                    </p:animEffect>
                                  </p:childTnLst>
                                </p:cTn>
                              </p:par>
                              <p:par>
                                <p:cTn id="305" presetID="3" presetClass="entr" presetSubtype="10" fill="hold" grpId="2" nodeType="withEffect">
                                  <p:stCondLst>
                                    <p:cond delay="0"/>
                                  </p:stCondLst>
                                  <p:childTnLst>
                                    <p:set>
                                      <p:cBhvr>
                                        <p:cTn id="306" dur="1" fill="hold">
                                          <p:stCondLst>
                                            <p:cond delay="0"/>
                                          </p:stCondLst>
                                        </p:cTn>
                                        <p:tgtEl>
                                          <p:spTgt spid="8"/>
                                        </p:tgtEl>
                                        <p:attrNameLst>
                                          <p:attrName>style.visibility</p:attrName>
                                        </p:attrNameLst>
                                      </p:cBhvr>
                                      <p:to>
                                        <p:strVal val="visible"/>
                                      </p:to>
                                    </p:set>
                                    <p:animEffect transition="in" filter="blinds(horizontal)">
                                      <p:cBhvr>
                                        <p:cTn id="307" dur="5000"/>
                                        <p:tgtEl>
                                          <p:spTgt spid="8"/>
                                        </p:tgtEl>
                                      </p:cBhvr>
                                    </p:animEffect>
                                  </p:childTnLst>
                                </p:cTn>
                              </p:par>
                              <p:par>
                                <p:cTn id="308" presetID="3" presetClass="entr" presetSubtype="10" fill="hold" grpId="2" nodeType="withEffect">
                                  <p:stCondLst>
                                    <p:cond delay="0"/>
                                  </p:stCondLst>
                                  <p:childTnLst>
                                    <p:set>
                                      <p:cBhvr>
                                        <p:cTn id="309" dur="1" fill="hold">
                                          <p:stCondLst>
                                            <p:cond delay="0"/>
                                          </p:stCondLst>
                                        </p:cTn>
                                        <p:tgtEl>
                                          <p:spTgt spid="9"/>
                                        </p:tgtEl>
                                        <p:attrNameLst>
                                          <p:attrName>style.visibility</p:attrName>
                                        </p:attrNameLst>
                                      </p:cBhvr>
                                      <p:to>
                                        <p:strVal val="visible"/>
                                      </p:to>
                                    </p:set>
                                    <p:animEffect transition="in" filter="blinds(horizontal)">
                                      <p:cBhvr>
                                        <p:cTn id="310" dur="5000"/>
                                        <p:tgtEl>
                                          <p:spTgt spid="9"/>
                                        </p:tgtEl>
                                      </p:cBhvr>
                                    </p:animEffect>
                                  </p:childTnLst>
                                </p:cTn>
                              </p:par>
                              <p:par>
                                <p:cTn id="311" presetID="3" presetClass="entr" presetSubtype="10" fill="hold" grpId="2" nodeType="withEffect">
                                  <p:stCondLst>
                                    <p:cond delay="0"/>
                                  </p:stCondLst>
                                  <p:childTnLst>
                                    <p:set>
                                      <p:cBhvr>
                                        <p:cTn id="312" dur="1" fill="hold">
                                          <p:stCondLst>
                                            <p:cond delay="0"/>
                                          </p:stCondLst>
                                        </p:cTn>
                                        <p:tgtEl>
                                          <p:spTgt spid="10"/>
                                        </p:tgtEl>
                                        <p:attrNameLst>
                                          <p:attrName>style.visibility</p:attrName>
                                        </p:attrNameLst>
                                      </p:cBhvr>
                                      <p:to>
                                        <p:strVal val="visible"/>
                                      </p:to>
                                    </p:set>
                                    <p:animEffect transition="in" filter="blinds(horizontal)">
                                      <p:cBhvr>
                                        <p:cTn id="313" dur="5000"/>
                                        <p:tgtEl>
                                          <p:spTgt spid="10"/>
                                        </p:tgtEl>
                                      </p:cBhvr>
                                    </p:animEffect>
                                  </p:childTnLst>
                                </p:cTn>
                              </p:par>
                              <p:par>
                                <p:cTn id="314" presetID="3" presetClass="entr" presetSubtype="10" fill="hold" grpId="2" nodeType="withEffect">
                                  <p:stCondLst>
                                    <p:cond delay="0"/>
                                  </p:stCondLst>
                                  <p:childTnLst>
                                    <p:set>
                                      <p:cBhvr>
                                        <p:cTn id="315" dur="1" fill="hold">
                                          <p:stCondLst>
                                            <p:cond delay="0"/>
                                          </p:stCondLst>
                                        </p:cTn>
                                        <p:tgtEl>
                                          <p:spTgt spid="11"/>
                                        </p:tgtEl>
                                        <p:attrNameLst>
                                          <p:attrName>style.visibility</p:attrName>
                                        </p:attrNameLst>
                                      </p:cBhvr>
                                      <p:to>
                                        <p:strVal val="visible"/>
                                      </p:to>
                                    </p:set>
                                    <p:animEffect transition="in" filter="blinds(horizontal)">
                                      <p:cBhvr>
                                        <p:cTn id="316" dur="5000"/>
                                        <p:tgtEl>
                                          <p:spTgt spid="11"/>
                                        </p:tgtEl>
                                      </p:cBhvr>
                                    </p:animEffect>
                                  </p:childTnLst>
                                </p:cTn>
                              </p:par>
                              <p:par>
                                <p:cTn id="317" presetID="3" presetClass="entr" presetSubtype="10" fill="hold" grpId="2" nodeType="withEffect">
                                  <p:stCondLst>
                                    <p:cond delay="0"/>
                                  </p:stCondLst>
                                  <p:childTnLst>
                                    <p:set>
                                      <p:cBhvr>
                                        <p:cTn id="318" dur="1" fill="hold">
                                          <p:stCondLst>
                                            <p:cond delay="0"/>
                                          </p:stCondLst>
                                        </p:cTn>
                                        <p:tgtEl>
                                          <p:spTgt spid="12"/>
                                        </p:tgtEl>
                                        <p:attrNameLst>
                                          <p:attrName>style.visibility</p:attrName>
                                        </p:attrNameLst>
                                      </p:cBhvr>
                                      <p:to>
                                        <p:strVal val="visible"/>
                                      </p:to>
                                    </p:set>
                                    <p:animEffect transition="in" filter="blinds(horizontal)">
                                      <p:cBhvr>
                                        <p:cTn id="319" dur="5000"/>
                                        <p:tgtEl>
                                          <p:spTgt spid="12"/>
                                        </p:tgtEl>
                                      </p:cBhvr>
                                    </p:animEffect>
                                  </p:childTnLst>
                                </p:cTn>
                              </p:par>
                              <p:par>
                                <p:cTn id="320" presetID="3" presetClass="entr" presetSubtype="10" fill="hold" grpId="2" nodeType="withEffect">
                                  <p:stCondLst>
                                    <p:cond delay="0"/>
                                  </p:stCondLst>
                                  <p:childTnLst>
                                    <p:set>
                                      <p:cBhvr>
                                        <p:cTn id="321" dur="1" fill="hold">
                                          <p:stCondLst>
                                            <p:cond delay="0"/>
                                          </p:stCondLst>
                                        </p:cTn>
                                        <p:tgtEl>
                                          <p:spTgt spid="13"/>
                                        </p:tgtEl>
                                        <p:attrNameLst>
                                          <p:attrName>style.visibility</p:attrName>
                                        </p:attrNameLst>
                                      </p:cBhvr>
                                      <p:to>
                                        <p:strVal val="visible"/>
                                      </p:to>
                                    </p:set>
                                    <p:animEffect transition="in" filter="blinds(horizontal)">
                                      <p:cBhvr>
                                        <p:cTn id="322" dur="5000"/>
                                        <p:tgtEl>
                                          <p:spTgt spid="13"/>
                                        </p:tgtEl>
                                      </p:cBhvr>
                                    </p:animEffect>
                                  </p:childTnLst>
                                </p:cTn>
                              </p:par>
                              <p:par>
                                <p:cTn id="323" presetID="3" presetClass="entr" presetSubtype="10" fill="hold" grpId="2" nodeType="withEffect">
                                  <p:stCondLst>
                                    <p:cond delay="0"/>
                                  </p:stCondLst>
                                  <p:childTnLst>
                                    <p:set>
                                      <p:cBhvr>
                                        <p:cTn id="324" dur="1" fill="hold">
                                          <p:stCondLst>
                                            <p:cond delay="0"/>
                                          </p:stCondLst>
                                        </p:cTn>
                                        <p:tgtEl>
                                          <p:spTgt spid="14"/>
                                        </p:tgtEl>
                                        <p:attrNameLst>
                                          <p:attrName>style.visibility</p:attrName>
                                        </p:attrNameLst>
                                      </p:cBhvr>
                                      <p:to>
                                        <p:strVal val="visible"/>
                                      </p:to>
                                    </p:set>
                                    <p:animEffect transition="in" filter="blinds(horizontal)">
                                      <p:cBhvr>
                                        <p:cTn id="325" dur="5000"/>
                                        <p:tgtEl>
                                          <p:spTgt spid="14"/>
                                        </p:tgtEl>
                                      </p:cBhvr>
                                    </p:animEffect>
                                  </p:childTnLst>
                                </p:cTn>
                              </p:par>
                              <p:par>
                                <p:cTn id="326" presetID="3" presetClass="entr" presetSubtype="10" fill="hold" grpId="2" nodeType="withEffect">
                                  <p:stCondLst>
                                    <p:cond delay="0"/>
                                  </p:stCondLst>
                                  <p:childTnLst>
                                    <p:set>
                                      <p:cBhvr>
                                        <p:cTn id="327" dur="1" fill="hold">
                                          <p:stCondLst>
                                            <p:cond delay="0"/>
                                          </p:stCondLst>
                                        </p:cTn>
                                        <p:tgtEl>
                                          <p:spTgt spid="15"/>
                                        </p:tgtEl>
                                        <p:attrNameLst>
                                          <p:attrName>style.visibility</p:attrName>
                                        </p:attrNameLst>
                                      </p:cBhvr>
                                      <p:to>
                                        <p:strVal val="visible"/>
                                      </p:to>
                                    </p:set>
                                    <p:animEffect transition="in" filter="blinds(horizontal)">
                                      <p:cBhvr>
                                        <p:cTn id="328" dur="5000"/>
                                        <p:tgtEl>
                                          <p:spTgt spid="15"/>
                                        </p:tgtEl>
                                      </p:cBhvr>
                                    </p:animEffect>
                                  </p:childTnLst>
                                </p:cTn>
                              </p:par>
                              <p:par>
                                <p:cTn id="329" presetID="3" presetClass="entr" presetSubtype="10" fill="hold" grpId="2" nodeType="withEffect">
                                  <p:stCondLst>
                                    <p:cond delay="0"/>
                                  </p:stCondLst>
                                  <p:childTnLst>
                                    <p:set>
                                      <p:cBhvr>
                                        <p:cTn id="330" dur="1" fill="hold">
                                          <p:stCondLst>
                                            <p:cond delay="0"/>
                                          </p:stCondLst>
                                        </p:cTn>
                                        <p:tgtEl>
                                          <p:spTgt spid="16"/>
                                        </p:tgtEl>
                                        <p:attrNameLst>
                                          <p:attrName>style.visibility</p:attrName>
                                        </p:attrNameLst>
                                      </p:cBhvr>
                                      <p:to>
                                        <p:strVal val="visible"/>
                                      </p:to>
                                    </p:set>
                                    <p:animEffect transition="in" filter="blinds(horizontal)">
                                      <p:cBhvr>
                                        <p:cTn id="331" dur="5000"/>
                                        <p:tgtEl>
                                          <p:spTgt spid="16"/>
                                        </p:tgtEl>
                                      </p:cBhvr>
                                    </p:animEffect>
                                  </p:childTnLst>
                                </p:cTn>
                              </p:par>
                              <p:par>
                                <p:cTn id="332" presetID="3" presetClass="entr" presetSubtype="10" fill="hold" grpId="2" nodeType="withEffect">
                                  <p:stCondLst>
                                    <p:cond delay="0"/>
                                  </p:stCondLst>
                                  <p:childTnLst>
                                    <p:set>
                                      <p:cBhvr>
                                        <p:cTn id="333" dur="1" fill="hold">
                                          <p:stCondLst>
                                            <p:cond delay="0"/>
                                          </p:stCondLst>
                                        </p:cTn>
                                        <p:tgtEl>
                                          <p:spTgt spid="17"/>
                                        </p:tgtEl>
                                        <p:attrNameLst>
                                          <p:attrName>style.visibility</p:attrName>
                                        </p:attrNameLst>
                                      </p:cBhvr>
                                      <p:to>
                                        <p:strVal val="visible"/>
                                      </p:to>
                                    </p:set>
                                    <p:animEffect transition="in" filter="blinds(horizontal)">
                                      <p:cBhvr>
                                        <p:cTn id="334" dur="5000"/>
                                        <p:tgtEl>
                                          <p:spTgt spid="17"/>
                                        </p:tgtEl>
                                      </p:cBhvr>
                                    </p:animEffect>
                                  </p:childTnLst>
                                </p:cTn>
                              </p:par>
                              <p:par>
                                <p:cTn id="335" presetID="3" presetClass="entr" presetSubtype="10" fill="hold" grpId="2" nodeType="withEffect">
                                  <p:stCondLst>
                                    <p:cond delay="0"/>
                                  </p:stCondLst>
                                  <p:childTnLst>
                                    <p:set>
                                      <p:cBhvr>
                                        <p:cTn id="336" dur="1" fill="hold">
                                          <p:stCondLst>
                                            <p:cond delay="0"/>
                                          </p:stCondLst>
                                        </p:cTn>
                                        <p:tgtEl>
                                          <p:spTgt spid="18"/>
                                        </p:tgtEl>
                                        <p:attrNameLst>
                                          <p:attrName>style.visibility</p:attrName>
                                        </p:attrNameLst>
                                      </p:cBhvr>
                                      <p:to>
                                        <p:strVal val="visible"/>
                                      </p:to>
                                    </p:set>
                                    <p:animEffect transition="in" filter="blinds(horizontal)">
                                      <p:cBhvr>
                                        <p:cTn id="337" dur="5000"/>
                                        <p:tgtEl>
                                          <p:spTgt spid="18"/>
                                        </p:tgtEl>
                                      </p:cBhvr>
                                    </p:animEffect>
                                  </p:childTnLst>
                                </p:cTn>
                              </p:par>
                              <p:par>
                                <p:cTn id="338" presetID="3" presetClass="entr" presetSubtype="10" fill="hold" grpId="2" nodeType="withEffect">
                                  <p:stCondLst>
                                    <p:cond delay="0"/>
                                  </p:stCondLst>
                                  <p:childTnLst>
                                    <p:set>
                                      <p:cBhvr>
                                        <p:cTn id="339" dur="1" fill="hold">
                                          <p:stCondLst>
                                            <p:cond delay="0"/>
                                          </p:stCondLst>
                                        </p:cTn>
                                        <p:tgtEl>
                                          <p:spTgt spid="19"/>
                                        </p:tgtEl>
                                        <p:attrNameLst>
                                          <p:attrName>style.visibility</p:attrName>
                                        </p:attrNameLst>
                                      </p:cBhvr>
                                      <p:to>
                                        <p:strVal val="visible"/>
                                      </p:to>
                                    </p:set>
                                    <p:animEffect transition="in" filter="blinds(horizontal)">
                                      <p:cBhvr>
                                        <p:cTn id="340" dur="5000"/>
                                        <p:tgtEl>
                                          <p:spTgt spid="19"/>
                                        </p:tgtEl>
                                      </p:cBhvr>
                                    </p:animEffect>
                                  </p:childTnLst>
                                </p:cTn>
                              </p:par>
                              <p:par>
                                <p:cTn id="341" presetID="3" presetClass="entr" presetSubtype="10" fill="hold" grpId="2" nodeType="withEffect">
                                  <p:stCondLst>
                                    <p:cond delay="0"/>
                                  </p:stCondLst>
                                  <p:childTnLst>
                                    <p:set>
                                      <p:cBhvr>
                                        <p:cTn id="342" dur="1" fill="hold">
                                          <p:stCondLst>
                                            <p:cond delay="0"/>
                                          </p:stCondLst>
                                        </p:cTn>
                                        <p:tgtEl>
                                          <p:spTgt spid="20"/>
                                        </p:tgtEl>
                                        <p:attrNameLst>
                                          <p:attrName>style.visibility</p:attrName>
                                        </p:attrNameLst>
                                      </p:cBhvr>
                                      <p:to>
                                        <p:strVal val="visible"/>
                                      </p:to>
                                    </p:set>
                                    <p:animEffect transition="in" filter="blinds(horizontal)">
                                      <p:cBhvr>
                                        <p:cTn id="343" dur="5000"/>
                                        <p:tgtEl>
                                          <p:spTgt spid="20"/>
                                        </p:tgtEl>
                                      </p:cBhvr>
                                    </p:animEffect>
                                  </p:childTnLst>
                                </p:cTn>
                              </p:par>
                              <p:par>
                                <p:cTn id="344" presetID="3" presetClass="entr" presetSubtype="10" fill="hold" grpId="2" nodeType="withEffect">
                                  <p:stCondLst>
                                    <p:cond delay="0"/>
                                  </p:stCondLst>
                                  <p:childTnLst>
                                    <p:set>
                                      <p:cBhvr>
                                        <p:cTn id="345" dur="1" fill="hold">
                                          <p:stCondLst>
                                            <p:cond delay="0"/>
                                          </p:stCondLst>
                                        </p:cTn>
                                        <p:tgtEl>
                                          <p:spTgt spid="21"/>
                                        </p:tgtEl>
                                        <p:attrNameLst>
                                          <p:attrName>style.visibility</p:attrName>
                                        </p:attrNameLst>
                                      </p:cBhvr>
                                      <p:to>
                                        <p:strVal val="visible"/>
                                      </p:to>
                                    </p:set>
                                    <p:animEffect transition="in" filter="blinds(horizontal)">
                                      <p:cBhvr>
                                        <p:cTn id="346" dur="5000"/>
                                        <p:tgtEl>
                                          <p:spTgt spid="21"/>
                                        </p:tgtEl>
                                      </p:cBhvr>
                                    </p:animEffect>
                                  </p:childTnLst>
                                </p:cTn>
                              </p:par>
                              <p:par>
                                <p:cTn id="347" presetID="3" presetClass="entr" presetSubtype="10" fill="hold" grpId="2" nodeType="withEffect">
                                  <p:stCondLst>
                                    <p:cond delay="0"/>
                                  </p:stCondLst>
                                  <p:childTnLst>
                                    <p:set>
                                      <p:cBhvr>
                                        <p:cTn id="348" dur="1" fill="hold">
                                          <p:stCondLst>
                                            <p:cond delay="0"/>
                                          </p:stCondLst>
                                        </p:cTn>
                                        <p:tgtEl>
                                          <p:spTgt spid="22"/>
                                        </p:tgtEl>
                                        <p:attrNameLst>
                                          <p:attrName>style.visibility</p:attrName>
                                        </p:attrNameLst>
                                      </p:cBhvr>
                                      <p:to>
                                        <p:strVal val="visible"/>
                                      </p:to>
                                    </p:set>
                                    <p:animEffect transition="in" filter="blinds(horizontal)">
                                      <p:cBhvr>
                                        <p:cTn id="349" dur="5000"/>
                                        <p:tgtEl>
                                          <p:spTgt spid="22"/>
                                        </p:tgtEl>
                                      </p:cBhvr>
                                    </p:animEffect>
                                  </p:childTnLst>
                                </p:cTn>
                              </p:par>
                              <p:par>
                                <p:cTn id="350" presetID="3" presetClass="entr" presetSubtype="10" fill="hold" grpId="2" nodeType="withEffect">
                                  <p:stCondLst>
                                    <p:cond delay="0"/>
                                  </p:stCondLst>
                                  <p:childTnLst>
                                    <p:set>
                                      <p:cBhvr>
                                        <p:cTn id="351" dur="1" fill="hold">
                                          <p:stCondLst>
                                            <p:cond delay="0"/>
                                          </p:stCondLst>
                                        </p:cTn>
                                        <p:tgtEl>
                                          <p:spTgt spid="23"/>
                                        </p:tgtEl>
                                        <p:attrNameLst>
                                          <p:attrName>style.visibility</p:attrName>
                                        </p:attrNameLst>
                                      </p:cBhvr>
                                      <p:to>
                                        <p:strVal val="visible"/>
                                      </p:to>
                                    </p:set>
                                    <p:animEffect transition="in" filter="blinds(horizontal)">
                                      <p:cBhvr>
                                        <p:cTn id="352" dur="5000"/>
                                        <p:tgtEl>
                                          <p:spTgt spid="23"/>
                                        </p:tgtEl>
                                      </p:cBhvr>
                                    </p:animEffect>
                                  </p:childTnLst>
                                </p:cTn>
                              </p:par>
                              <p:par>
                                <p:cTn id="353" presetID="3" presetClass="entr" presetSubtype="10" fill="hold" grpId="2" nodeType="withEffect">
                                  <p:stCondLst>
                                    <p:cond delay="0"/>
                                  </p:stCondLst>
                                  <p:childTnLst>
                                    <p:set>
                                      <p:cBhvr>
                                        <p:cTn id="354" dur="1" fill="hold">
                                          <p:stCondLst>
                                            <p:cond delay="0"/>
                                          </p:stCondLst>
                                        </p:cTn>
                                        <p:tgtEl>
                                          <p:spTgt spid="24"/>
                                        </p:tgtEl>
                                        <p:attrNameLst>
                                          <p:attrName>style.visibility</p:attrName>
                                        </p:attrNameLst>
                                      </p:cBhvr>
                                      <p:to>
                                        <p:strVal val="visible"/>
                                      </p:to>
                                    </p:set>
                                    <p:animEffect transition="in" filter="blinds(horizontal)">
                                      <p:cBhvr>
                                        <p:cTn id="355" dur="5000"/>
                                        <p:tgtEl>
                                          <p:spTgt spid="24"/>
                                        </p:tgtEl>
                                      </p:cBhvr>
                                    </p:animEffect>
                                  </p:childTnLst>
                                </p:cTn>
                              </p:par>
                              <p:par>
                                <p:cTn id="356" presetID="3" presetClass="entr" presetSubtype="10" fill="hold" grpId="2" nodeType="withEffect">
                                  <p:stCondLst>
                                    <p:cond delay="0"/>
                                  </p:stCondLst>
                                  <p:childTnLst>
                                    <p:set>
                                      <p:cBhvr>
                                        <p:cTn id="357" dur="1" fill="hold">
                                          <p:stCondLst>
                                            <p:cond delay="0"/>
                                          </p:stCondLst>
                                        </p:cTn>
                                        <p:tgtEl>
                                          <p:spTgt spid="25"/>
                                        </p:tgtEl>
                                        <p:attrNameLst>
                                          <p:attrName>style.visibility</p:attrName>
                                        </p:attrNameLst>
                                      </p:cBhvr>
                                      <p:to>
                                        <p:strVal val="visible"/>
                                      </p:to>
                                    </p:set>
                                    <p:animEffect transition="in" filter="blinds(horizontal)">
                                      <p:cBhvr>
                                        <p:cTn id="358" dur="5000"/>
                                        <p:tgtEl>
                                          <p:spTgt spid="25"/>
                                        </p:tgtEl>
                                      </p:cBhvr>
                                    </p:animEffect>
                                  </p:childTnLst>
                                </p:cTn>
                              </p:par>
                              <p:par>
                                <p:cTn id="359" presetID="3" presetClass="entr" presetSubtype="10" fill="hold" grpId="2" nodeType="withEffect">
                                  <p:stCondLst>
                                    <p:cond delay="0"/>
                                  </p:stCondLst>
                                  <p:childTnLst>
                                    <p:set>
                                      <p:cBhvr>
                                        <p:cTn id="360" dur="1" fill="hold">
                                          <p:stCondLst>
                                            <p:cond delay="0"/>
                                          </p:stCondLst>
                                        </p:cTn>
                                        <p:tgtEl>
                                          <p:spTgt spid="26"/>
                                        </p:tgtEl>
                                        <p:attrNameLst>
                                          <p:attrName>style.visibility</p:attrName>
                                        </p:attrNameLst>
                                      </p:cBhvr>
                                      <p:to>
                                        <p:strVal val="visible"/>
                                      </p:to>
                                    </p:set>
                                    <p:animEffect transition="in" filter="blinds(horizontal)">
                                      <p:cBhvr>
                                        <p:cTn id="361" dur="5000"/>
                                        <p:tgtEl>
                                          <p:spTgt spid="26"/>
                                        </p:tgtEl>
                                      </p:cBhvr>
                                    </p:animEffect>
                                  </p:childTnLst>
                                </p:cTn>
                              </p:par>
                              <p:par>
                                <p:cTn id="362" presetID="3" presetClass="entr" presetSubtype="10" fill="hold" grpId="2" nodeType="withEffect">
                                  <p:stCondLst>
                                    <p:cond delay="0"/>
                                  </p:stCondLst>
                                  <p:childTnLst>
                                    <p:set>
                                      <p:cBhvr>
                                        <p:cTn id="363" dur="1" fill="hold">
                                          <p:stCondLst>
                                            <p:cond delay="0"/>
                                          </p:stCondLst>
                                        </p:cTn>
                                        <p:tgtEl>
                                          <p:spTgt spid="27"/>
                                        </p:tgtEl>
                                        <p:attrNameLst>
                                          <p:attrName>style.visibility</p:attrName>
                                        </p:attrNameLst>
                                      </p:cBhvr>
                                      <p:to>
                                        <p:strVal val="visible"/>
                                      </p:to>
                                    </p:set>
                                    <p:animEffect transition="in" filter="blinds(horizontal)">
                                      <p:cBhvr>
                                        <p:cTn id="364" dur="5000"/>
                                        <p:tgtEl>
                                          <p:spTgt spid="27"/>
                                        </p:tgtEl>
                                      </p:cBhvr>
                                    </p:animEffect>
                                  </p:childTnLst>
                                </p:cTn>
                              </p:par>
                              <p:par>
                                <p:cTn id="365" presetID="3" presetClass="entr" presetSubtype="10" fill="hold" grpId="2" nodeType="withEffect">
                                  <p:stCondLst>
                                    <p:cond delay="0"/>
                                  </p:stCondLst>
                                  <p:childTnLst>
                                    <p:set>
                                      <p:cBhvr>
                                        <p:cTn id="366" dur="1" fill="hold">
                                          <p:stCondLst>
                                            <p:cond delay="0"/>
                                          </p:stCondLst>
                                        </p:cTn>
                                        <p:tgtEl>
                                          <p:spTgt spid="28"/>
                                        </p:tgtEl>
                                        <p:attrNameLst>
                                          <p:attrName>style.visibility</p:attrName>
                                        </p:attrNameLst>
                                      </p:cBhvr>
                                      <p:to>
                                        <p:strVal val="visible"/>
                                      </p:to>
                                    </p:set>
                                    <p:animEffect transition="in" filter="blinds(horizontal)">
                                      <p:cBhvr>
                                        <p:cTn id="367" dur="5000"/>
                                        <p:tgtEl>
                                          <p:spTgt spid="28"/>
                                        </p:tgtEl>
                                      </p:cBhvr>
                                    </p:animEffect>
                                  </p:childTnLst>
                                </p:cTn>
                              </p:par>
                              <p:par>
                                <p:cTn id="368" presetID="3" presetClass="entr" presetSubtype="10" fill="hold" grpId="2" nodeType="withEffect">
                                  <p:stCondLst>
                                    <p:cond delay="0"/>
                                  </p:stCondLst>
                                  <p:childTnLst>
                                    <p:set>
                                      <p:cBhvr>
                                        <p:cTn id="369" dur="1" fill="hold">
                                          <p:stCondLst>
                                            <p:cond delay="0"/>
                                          </p:stCondLst>
                                        </p:cTn>
                                        <p:tgtEl>
                                          <p:spTgt spid="29"/>
                                        </p:tgtEl>
                                        <p:attrNameLst>
                                          <p:attrName>style.visibility</p:attrName>
                                        </p:attrNameLst>
                                      </p:cBhvr>
                                      <p:to>
                                        <p:strVal val="visible"/>
                                      </p:to>
                                    </p:set>
                                    <p:animEffect transition="in" filter="blinds(horizontal)">
                                      <p:cBhvr>
                                        <p:cTn id="370" dur="5000"/>
                                        <p:tgtEl>
                                          <p:spTgt spid="29"/>
                                        </p:tgtEl>
                                      </p:cBhvr>
                                    </p:animEffect>
                                  </p:childTnLst>
                                </p:cTn>
                              </p:par>
                              <p:par>
                                <p:cTn id="371" presetID="3" presetClass="entr" presetSubtype="10" fill="hold" grpId="2" nodeType="withEffect">
                                  <p:stCondLst>
                                    <p:cond delay="0"/>
                                  </p:stCondLst>
                                  <p:childTnLst>
                                    <p:set>
                                      <p:cBhvr>
                                        <p:cTn id="372" dur="1" fill="hold">
                                          <p:stCondLst>
                                            <p:cond delay="0"/>
                                          </p:stCondLst>
                                        </p:cTn>
                                        <p:tgtEl>
                                          <p:spTgt spid="30"/>
                                        </p:tgtEl>
                                        <p:attrNameLst>
                                          <p:attrName>style.visibility</p:attrName>
                                        </p:attrNameLst>
                                      </p:cBhvr>
                                      <p:to>
                                        <p:strVal val="visible"/>
                                      </p:to>
                                    </p:set>
                                    <p:animEffect transition="in" filter="blinds(horizontal)">
                                      <p:cBhvr>
                                        <p:cTn id="373" dur="5000"/>
                                        <p:tgtEl>
                                          <p:spTgt spid="30"/>
                                        </p:tgtEl>
                                      </p:cBhvr>
                                    </p:animEffect>
                                  </p:childTnLst>
                                </p:cTn>
                              </p:par>
                              <p:par>
                                <p:cTn id="374" presetID="3" presetClass="entr" presetSubtype="10" fill="hold" grpId="2" nodeType="withEffect">
                                  <p:stCondLst>
                                    <p:cond delay="0"/>
                                  </p:stCondLst>
                                  <p:childTnLst>
                                    <p:set>
                                      <p:cBhvr>
                                        <p:cTn id="375" dur="1" fill="hold">
                                          <p:stCondLst>
                                            <p:cond delay="0"/>
                                          </p:stCondLst>
                                        </p:cTn>
                                        <p:tgtEl>
                                          <p:spTgt spid="31"/>
                                        </p:tgtEl>
                                        <p:attrNameLst>
                                          <p:attrName>style.visibility</p:attrName>
                                        </p:attrNameLst>
                                      </p:cBhvr>
                                      <p:to>
                                        <p:strVal val="visible"/>
                                      </p:to>
                                    </p:set>
                                    <p:animEffect transition="in" filter="blinds(horizontal)">
                                      <p:cBhvr>
                                        <p:cTn id="376" dur="5000"/>
                                        <p:tgtEl>
                                          <p:spTgt spid="31"/>
                                        </p:tgtEl>
                                      </p:cBhvr>
                                    </p:animEffect>
                                  </p:childTnLst>
                                </p:cTn>
                              </p:par>
                              <p:par>
                                <p:cTn id="377" presetID="3" presetClass="entr" presetSubtype="10" fill="hold" grpId="2" nodeType="withEffect">
                                  <p:stCondLst>
                                    <p:cond delay="0"/>
                                  </p:stCondLst>
                                  <p:childTnLst>
                                    <p:set>
                                      <p:cBhvr>
                                        <p:cTn id="378" dur="1" fill="hold">
                                          <p:stCondLst>
                                            <p:cond delay="0"/>
                                          </p:stCondLst>
                                        </p:cTn>
                                        <p:tgtEl>
                                          <p:spTgt spid="32"/>
                                        </p:tgtEl>
                                        <p:attrNameLst>
                                          <p:attrName>style.visibility</p:attrName>
                                        </p:attrNameLst>
                                      </p:cBhvr>
                                      <p:to>
                                        <p:strVal val="visible"/>
                                      </p:to>
                                    </p:set>
                                    <p:animEffect transition="in" filter="blinds(horizontal)">
                                      <p:cBhvr>
                                        <p:cTn id="379" dur="5000"/>
                                        <p:tgtEl>
                                          <p:spTgt spid="32"/>
                                        </p:tgtEl>
                                      </p:cBhvr>
                                    </p:animEffect>
                                  </p:childTnLst>
                                </p:cTn>
                              </p:par>
                              <p:par>
                                <p:cTn id="380" presetID="3" presetClass="entr" presetSubtype="10" fill="hold" grpId="2" nodeType="withEffect">
                                  <p:stCondLst>
                                    <p:cond delay="0"/>
                                  </p:stCondLst>
                                  <p:childTnLst>
                                    <p:set>
                                      <p:cBhvr>
                                        <p:cTn id="381" dur="1" fill="hold">
                                          <p:stCondLst>
                                            <p:cond delay="0"/>
                                          </p:stCondLst>
                                        </p:cTn>
                                        <p:tgtEl>
                                          <p:spTgt spid="33"/>
                                        </p:tgtEl>
                                        <p:attrNameLst>
                                          <p:attrName>style.visibility</p:attrName>
                                        </p:attrNameLst>
                                      </p:cBhvr>
                                      <p:to>
                                        <p:strVal val="visible"/>
                                      </p:to>
                                    </p:set>
                                    <p:animEffect transition="in" filter="blinds(horizontal)">
                                      <p:cBhvr>
                                        <p:cTn id="382" dur="5000"/>
                                        <p:tgtEl>
                                          <p:spTgt spid="33"/>
                                        </p:tgtEl>
                                      </p:cBhvr>
                                    </p:animEffect>
                                  </p:childTnLst>
                                </p:cTn>
                              </p:par>
                              <p:par>
                                <p:cTn id="383" presetID="3" presetClass="entr" presetSubtype="10" fill="hold" grpId="2" nodeType="withEffect">
                                  <p:stCondLst>
                                    <p:cond delay="0"/>
                                  </p:stCondLst>
                                  <p:childTnLst>
                                    <p:set>
                                      <p:cBhvr>
                                        <p:cTn id="384" dur="1" fill="hold">
                                          <p:stCondLst>
                                            <p:cond delay="0"/>
                                          </p:stCondLst>
                                        </p:cTn>
                                        <p:tgtEl>
                                          <p:spTgt spid="34"/>
                                        </p:tgtEl>
                                        <p:attrNameLst>
                                          <p:attrName>style.visibility</p:attrName>
                                        </p:attrNameLst>
                                      </p:cBhvr>
                                      <p:to>
                                        <p:strVal val="visible"/>
                                      </p:to>
                                    </p:set>
                                    <p:animEffect transition="in" filter="blinds(horizontal)">
                                      <p:cBhvr>
                                        <p:cTn id="385" dur="5000"/>
                                        <p:tgtEl>
                                          <p:spTgt spid="34"/>
                                        </p:tgtEl>
                                      </p:cBhvr>
                                    </p:animEffect>
                                  </p:childTnLst>
                                </p:cTn>
                              </p:par>
                              <p:par>
                                <p:cTn id="386" presetID="3" presetClass="entr" presetSubtype="10" fill="hold" grpId="2" nodeType="withEffect">
                                  <p:stCondLst>
                                    <p:cond delay="0"/>
                                  </p:stCondLst>
                                  <p:childTnLst>
                                    <p:set>
                                      <p:cBhvr>
                                        <p:cTn id="387" dur="1" fill="hold">
                                          <p:stCondLst>
                                            <p:cond delay="0"/>
                                          </p:stCondLst>
                                        </p:cTn>
                                        <p:tgtEl>
                                          <p:spTgt spid="35"/>
                                        </p:tgtEl>
                                        <p:attrNameLst>
                                          <p:attrName>style.visibility</p:attrName>
                                        </p:attrNameLst>
                                      </p:cBhvr>
                                      <p:to>
                                        <p:strVal val="visible"/>
                                      </p:to>
                                    </p:set>
                                    <p:animEffect transition="in" filter="blinds(horizontal)">
                                      <p:cBhvr>
                                        <p:cTn id="388" dur="5000"/>
                                        <p:tgtEl>
                                          <p:spTgt spid="35"/>
                                        </p:tgtEl>
                                      </p:cBhvr>
                                    </p:animEffect>
                                  </p:childTnLst>
                                </p:cTn>
                              </p:par>
                              <p:par>
                                <p:cTn id="389" presetID="3" presetClass="entr" presetSubtype="10" fill="hold" grpId="2" nodeType="withEffect">
                                  <p:stCondLst>
                                    <p:cond delay="0"/>
                                  </p:stCondLst>
                                  <p:childTnLst>
                                    <p:set>
                                      <p:cBhvr>
                                        <p:cTn id="390" dur="1" fill="hold">
                                          <p:stCondLst>
                                            <p:cond delay="0"/>
                                          </p:stCondLst>
                                        </p:cTn>
                                        <p:tgtEl>
                                          <p:spTgt spid="36"/>
                                        </p:tgtEl>
                                        <p:attrNameLst>
                                          <p:attrName>style.visibility</p:attrName>
                                        </p:attrNameLst>
                                      </p:cBhvr>
                                      <p:to>
                                        <p:strVal val="visible"/>
                                      </p:to>
                                    </p:set>
                                    <p:animEffect transition="in" filter="blinds(horizontal)">
                                      <p:cBhvr>
                                        <p:cTn id="391" dur="5000"/>
                                        <p:tgtEl>
                                          <p:spTgt spid="36"/>
                                        </p:tgtEl>
                                      </p:cBhvr>
                                    </p:animEffect>
                                  </p:childTnLst>
                                </p:cTn>
                              </p:par>
                              <p:par>
                                <p:cTn id="392" presetID="3" presetClass="entr" presetSubtype="10" fill="hold" grpId="2" nodeType="withEffect">
                                  <p:stCondLst>
                                    <p:cond delay="0"/>
                                  </p:stCondLst>
                                  <p:childTnLst>
                                    <p:set>
                                      <p:cBhvr>
                                        <p:cTn id="393" dur="1" fill="hold">
                                          <p:stCondLst>
                                            <p:cond delay="0"/>
                                          </p:stCondLst>
                                        </p:cTn>
                                        <p:tgtEl>
                                          <p:spTgt spid="37"/>
                                        </p:tgtEl>
                                        <p:attrNameLst>
                                          <p:attrName>style.visibility</p:attrName>
                                        </p:attrNameLst>
                                      </p:cBhvr>
                                      <p:to>
                                        <p:strVal val="visible"/>
                                      </p:to>
                                    </p:set>
                                    <p:animEffect transition="in" filter="blinds(horizontal)">
                                      <p:cBhvr>
                                        <p:cTn id="394" dur="5000"/>
                                        <p:tgtEl>
                                          <p:spTgt spid="37"/>
                                        </p:tgtEl>
                                      </p:cBhvr>
                                    </p:animEffect>
                                  </p:childTnLst>
                                </p:cTn>
                              </p:par>
                              <p:par>
                                <p:cTn id="395" presetID="3" presetClass="entr" presetSubtype="10" fill="hold" grpId="2" nodeType="withEffect">
                                  <p:stCondLst>
                                    <p:cond delay="0"/>
                                  </p:stCondLst>
                                  <p:childTnLst>
                                    <p:set>
                                      <p:cBhvr>
                                        <p:cTn id="396" dur="1" fill="hold">
                                          <p:stCondLst>
                                            <p:cond delay="0"/>
                                          </p:stCondLst>
                                        </p:cTn>
                                        <p:tgtEl>
                                          <p:spTgt spid="38"/>
                                        </p:tgtEl>
                                        <p:attrNameLst>
                                          <p:attrName>style.visibility</p:attrName>
                                        </p:attrNameLst>
                                      </p:cBhvr>
                                      <p:to>
                                        <p:strVal val="visible"/>
                                      </p:to>
                                    </p:set>
                                    <p:animEffect transition="in" filter="blinds(horizontal)">
                                      <p:cBhvr>
                                        <p:cTn id="397" dur="5000"/>
                                        <p:tgtEl>
                                          <p:spTgt spid="38"/>
                                        </p:tgtEl>
                                      </p:cBhvr>
                                    </p:animEffect>
                                  </p:childTnLst>
                                </p:cTn>
                              </p:par>
                              <p:par>
                                <p:cTn id="398" presetID="3" presetClass="entr" presetSubtype="10" fill="hold" grpId="2" nodeType="withEffect">
                                  <p:stCondLst>
                                    <p:cond delay="0"/>
                                  </p:stCondLst>
                                  <p:childTnLst>
                                    <p:set>
                                      <p:cBhvr>
                                        <p:cTn id="399" dur="1" fill="hold">
                                          <p:stCondLst>
                                            <p:cond delay="0"/>
                                          </p:stCondLst>
                                        </p:cTn>
                                        <p:tgtEl>
                                          <p:spTgt spid="39"/>
                                        </p:tgtEl>
                                        <p:attrNameLst>
                                          <p:attrName>style.visibility</p:attrName>
                                        </p:attrNameLst>
                                      </p:cBhvr>
                                      <p:to>
                                        <p:strVal val="visible"/>
                                      </p:to>
                                    </p:set>
                                    <p:animEffect transition="in" filter="blinds(horizontal)">
                                      <p:cBhvr>
                                        <p:cTn id="400" dur="5000"/>
                                        <p:tgtEl>
                                          <p:spTgt spid="39"/>
                                        </p:tgtEl>
                                      </p:cBhvr>
                                    </p:animEffect>
                                  </p:childTnLst>
                                </p:cTn>
                              </p:par>
                              <p:par>
                                <p:cTn id="401" presetID="3" presetClass="entr" presetSubtype="10" fill="hold" grpId="2" nodeType="withEffect">
                                  <p:stCondLst>
                                    <p:cond delay="0"/>
                                  </p:stCondLst>
                                  <p:childTnLst>
                                    <p:set>
                                      <p:cBhvr>
                                        <p:cTn id="402" dur="1" fill="hold">
                                          <p:stCondLst>
                                            <p:cond delay="0"/>
                                          </p:stCondLst>
                                        </p:cTn>
                                        <p:tgtEl>
                                          <p:spTgt spid="40"/>
                                        </p:tgtEl>
                                        <p:attrNameLst>
                                          <p:attrName>style.visibility</p:attrName>
                                        </p:attrNameLst>
                                      </p:cBhvr>
                                      <p:to>
                                        <p:strVal val="visible"/>
                                      </p:to>
                                    </p:set>
                                    <p:animEffect transition="in" filter="blinds(horizontal)">
                                      <p:cBhvr>
                                        <p:cTn id="403" dur="5000"/>
                                        <p:tgtEl>
                                          <p:spTgt spid="40"/>
                                        </p:tgtEl>
                                      </p:cBhvr>
                                    </p:animEffect>
                                  </p:childTnLst>
                                </p:cTn>
                              </p:par>
                              <p:par>
                                <p:cTn id="404" presetID="3" presetClass="entr" presetSubtype="10" fill="hold" grpId="2" nodeType="withEffect">
                                  <p:stCondLst>
                                    <p:cond delay="0"/>
                                  </p:stCondLst>
                                  <p:childTnLst>
                                    <p:set>
                                      <p:cBhvr>
                                        <p:cTn id="405" dur="1" fill="hold">
                                          <p:stCondLst>
                                            <p:cond delay="0"/>
                                          </p:stCondLst>
                                        </p:cTn>
                                        <p:tgtEl>
                                          <p:spTgt spid="41"/>
                                        </p:tgtEl>
                                        <p:attrNameLst>
                                          <p:attrName>style.visibility</p:attrName>
                                        </p:attrNameLst>
                                      </p:cBhvr>
                                      <p:to>
                                        <p:strVal val="visible"/>
                                      </p:to>
                                    </p:set>
                                    <p:animEffect transition="in" filter="blinds(horizontal)">
                                      <p:cBhvr>
                                        <p:cTn id="406" dur="5000"/>
                                        <p:tgtEl>
                                          <p:spTgt spid="41"/>
                                        </p:tgtEl>
                                      </p:cBhvr>
                                    </p:animEffect>
                                  </p:childTnLst>
                                </p:cTn>
                              </p:par>
                              <p:par>
                                <p:cTn id="407" presetID="3" presetClass="entr" presetSubtype="10" fill="hold" grpId="2" nodeType="withEffect">
                                  <p:stCondLst>
                                    <p:cond delay="0"/>
                                  </p:stCondLst>
                                  <p:childTnLst>
                                    <p:set>
                                      <p:cBhvr>
                                        <p:cTn id="408" dur="1" fill="hold">
                                          <p:stCondLst>
                                            <p:cond delay="0"/>
                                          </p:stCondLst>
                                        </p:cTn>
                                        <p:tgtEl>
                                          <p:spTgt spid="42"/>
                                        </p:tgtEl>
                                        <p:attrNameLst>
                                          <p:attrName>style.visibility</p:attrName>
                                        </p:attrNameLst>
                                      </p:cBhvr>
                                      <p:to>
                                        <p:strVal val="visible"/>
                                      </p:to>
                                    </p:set>
                                    <p:animEffect transition="in" filter="blinds(horizontal)">
                                      <p:cBhvr>
                                        <p:cTn id="409" dur="5000"/>
                                        <p:tgtEl>
                                          <p:spTgt spid="42"/>
                                        </p:tgtEl>
                                      </p:cBhvr>
                                    </p:animEffect>
                                  </p:childTnLst>
                                </p:cTn>
                              </p:par>
                              <p:par>
                                <p:cTn id="410" presetID="3" presetClass="entr" presetSubtype="10" fill="hold" grpId="2" nodeType="withEffect">
                                  <p:stCondLst>
                                    <p:cond delay="0"/>
                                  </p:stCondLst>
                                  <p:childTnLst>
                                    <p:set>
                                      <p:cBhvr>
                                        <p:cTn id="411" dur="1" fill="hold">
                                          <p:stCondLst>
                                            <p:cond delay="0"/>
                                          </p:stCondLst>
                                        </p:cTn>
                                        <p:tgtEl>
                                          <p:spTgt spid="43"/>
                                        </p:tgtEl>
                                        <p:attrNameLst>
                                          <p:attrName>style.visibility</p:attrName>
                                        </p:attrNameLst>
                                      </p:cBhvr>
                                      <p:to>
                                        <p:strVal val="visible"/>
                                      </p:to>
                                    </p:set>
                                    <p:animEffect transition="in" filter="blinds(horizontal)">
                                      <p:cBhvr>
                                        <p:cTn id="412" dur="5000"/>
                                        <p:tgtEl>
                                          <p:spTgt spid="43"/>
                                        </p:tgtEl>
                                      </p:cBhvr>
                                    </p:animEffect>
                                  </p:childTnLst>
                                </p:cTn>
                              </p:par>
                              <p:par>
                                <p:cTn id="413" presetID="3" presetClass="entr" presetSubtype="10" fill="hold" grpId="2" nodeType="withEffect">
                                  <p:stCondLst>
                                    <p:cond delay="0"/>
                                  </p:stCondLst>
                                  <p:childTnLst>
                                    <p:set>
                                      <p:cBhvr>
                                        <p:cTn id="414" dur="1" fill="hold">
                                          <p:stCondLst>
                                            <p:cond delay="0"/>
                                          </p:stCondLst>
                                        </p:cTn>
                                        <p:tgtEl>
                                          <p:spTgt spid="44"/>
                                        </p:tgtEl>
                                        <p:attrNameLst>
                                          <p:attrName>style.visibility</p:attrName>
                                        </p:attrNameLst>
                                      </p:cBhvr>
                                      <p:to>
                                        <p:strVal val="visible"/>
                                      </p:to>
                                    </p:set>
                                    <p:animEffect transition="in" filter="blinds(horizontal)">
                                      <p:cBhvr>
                                        <p:cTn id="415" dur="5000"/>
                                        <p:tgtEl>
                                          <p:spTgt spid="44"/>
                                        </p:tgtEl>
                                      </p:cBhvr>
                                    </p:animEffect>
                                  </p:childTnLst>
                                </p:cTn>
                              </p:par>
                              <p:par>
                                <p:cTn id="416" presetID="3" presetClass="entr" presetSubtype="10" fill="hold" grpId="2" nodeType="withEffect">
                                  <p:stCondLst>
                                    <p:cond delay="0"/>
                                  </p:stCondLst>
                                  <p:childTnLst>
                                    <p:set>
                                      <p:cBhvr>
                                        <p:cTn id="417" dur="1" fill="hold">
                                          <p:stCondLst>
                                            <p:cond delay="0"/>
                                          </p:stCondLst>
                                        </p:cTn>
                                        <p:tgtEl>
                                          <p:spTgt spid="45"/>
                                        </p:tgtEl>
                                        <p:attrNameLst>
                                          <p:attrName>style.visibility</p:attrName>
                                        </p:attrNameLst>
                                      </p:cBhvr>
                                      <p:to>
                                        <p:strVal val="visible"/>
                                      </p:to>
                                    </p:set>
                                    <p:animEffect transition="in" filter="blinds(horizontal)">
                                      <p:cBhvr>
                                        <p:cTn id="418" dur="5000"/>
                                        <p:tgtEl>
                                          <p:spTgt spid="45"/>
                                        </p:tgtEl>
                                      </p:cBhvr>
                                    </p:animEffect>
                                  </p:childTnLst>
                                </p:cTn>
                              </p:par>
                              <p:par>
                                <p:cTn id="419" presetID="3" presetClass="entr" presetSubtype="10" fill="hold" grpId="2" nodeType="withEffect">
                                  <p:stCondLst>
                                    <p:cond delay="0"/>
                                  </p:stCondLst>
                                  <p:childTnLst>
                                    <p:set>
                                      <p:cBhvr>
                                        <p:cTn id="420" dur="1" fill="hold">
                                          <p:stCondLst>
                                            <p:cond delay="0"/>
                                          </p:stCondLst>
                                        </p:cTn>
                                        <p:tgtEl>
                                          <p:spTgt spid="46"/>
                                        </p:tgtEl>
                                        <p:attrNameLst>
                                          <p:attrName>style.visibility</p:attrName>
                                        </p:attrNameLst>
                                      </p:cBhvr>
                                      <p:to>
                                        <p:strVal val="visible"/>
                                      </p:to>
                                    </p:set>
                                    <p:animEffect transition="in" filter="blinds(horizontal)">
                                      <p:cBhvr>
                                        <p:cTn id="421" dur="5000"/>
                                        <p:tgtEl>
                                          <p:spTgt spid="46"/>
                                        </p:tgtEl>
                                      </p:cBhvr>
                                    </p:animEffect>
                                  </p:childTnLst>
                                </p:cTn>
                              </p:par>
                              <p:par>
                                <p:cTn id="422" presetID="3" presetClass="entr" presetSubtype="10" fill="hold" grpId="2" nodeType="withEffect">
                                  <p:stCondLst>
                                    <p:cond delay="0"/>
                                  </p:stCondLst>
                                  <p:childTnLst>
                                    <p:set>
                                      <p:cBhvr>
                                        <p:cTn id="423" dur="1" fill="hold">
                                          <p:stCondLst>
                                            <p:cond delay="0"/>
                                          </p:stCondLst>
                                        </p:cTn>
                                        <p:tgtEl>
                                          <p:spTgt spid="47"/>
                                        </p:tgtEl>
                                        <p:attrNameLst>
                                          <p:attrName>style.visibility</p:attrName>
                                        </p:attrNameLst>
                                      </p:cBhvr>
                                      <p:to>
                                        <p:strVal val="visible"/>
                                      </p:to>
                                    </p:set>
                                    <p:animEffect transition="in" filter="blinds(horizontal)">
                                      <p:cBhvr>
                                        <p:cTn id="424" dur="5000"/>
                                        <p:tgtEl>
                                          <p:spTgt spid="47"/>
                                        </p:tgtEl>
                                      </p:cBhvr>
                                    </p:animEffect>
                                  </p:childTnLst>
                                </p:cTn>
                              </p:par>
                              <p:par>
                                <p:cTn id="425" presetID="3" presetClass="entr" presetSubtype="10" fill="hold" grpId="2" nodeType="withEffect">
                                  <p:stCondLst>
                                    <p:cond delay="0"/>
                                  </p:stCondLst>
                                  <p:childTnLst>
                                    <p:set>
                                      <p:cBhvr>
                                        <p:cTn id="426" dur="1" fill="hold">
                                          <p:stCondLst>
                                            <p:cond delay="0"/>
                                          </p:stCondLst>
                                        </p:cTn>
                                        <p:tgtEl>
                                          <p:spTgt spid="48"/>
                                        </p:tgtEl>
                                        <p:attrNameLst>
                                          <p:attrName>style.visibility</p:attrName>
                                        </p:attrNameLst>
                                      </p:cBhvr>
                                      <p:to>
                                        <p:strVal val="visible"/>
                                      </p:to>
                                    </p:set>
                                    <p:animEffect transition="in" filter="blinds(horizontal)">
                                      <p:cBhvr>
                                        <p:cTn id="427" dur="5000"/>
                                        <p:tgtEl>
                                          <p:spTgt spid="48"/>
                                        </p:tgtEl>
                                      </p:cBhvr>
                                    </p:animEffect>
                                  </p:childTnLst>
                                </p:cTn>
                              </p:par>
                              <p:par>
                                <p:cTn id="428" presetID="3" presetClass="entr" presetSubtype="10" fill="hold" grpId="2" nodeType="withEffect">
                                  <p:stCondLst>
                                    <p:cond delay="0"/>
                                  </p:stCondLst>
                                  <p:childTnLst>
                                    <p:set>
                                      <p:cBhvr>
                                        <p:cTn id="429" dur="1" fill="hold">
                                          <p:stCondLst>
                                            <p:cond delay="0"/>
                                          </p:stCondLst>
                                        </p:cTn>
                                        <p:tgtEl>
                                          <p:spTgt spid="49"/>
                                        </p:tgtEl>
                                        <p:attrNameLst>
                                          <p:attrName>style.visibility</p:attrName>
                                        </p:attrNameLst>
                                      </p:cBhvr>
                                      <p:to>
                                        <p:strVal val="visible"/>
                                      </p:to>
                                    </p:set>
                                    <p:animEffect transition="in" filter="blinds(horizontal)">
                                      <p:cBhvr>
                                        <p:cTn id="430" dur="5000"/>
                                        <p:tgtEl>
                                          <p:spTgt spid="49"/>
                                        </p:tgtEl>
                                      </p:cBhvr>
                                    </p:animEffect>
                                  </p:childTnLst>
                                </p:cTn>
                              </p:par>
                              <p:par>
                                <p:cTn id="431" presetID="3" presetClass="entr" presetSubtype="10" fill="hold" grpId="2" nodeType="withEffect">
                                  <p:stCondLst>
                                    <p:cond delay="0"/>
                                  </p:stCondLst>
                                  <p:childTnLst>
                                    <p:set>
                                      <p:cBhvr>
                                        <p:cTn id="432" dur="1" fill="hold">
                                          <p:stCondLst>
                                            <p:cond delay="0"/>
                                          </p:stCondLst>
                                        </p:cTn>
                                        <p:tgtEl>
                                          <p:spTgt spid="50"/>
                                        </p:tgtEl>
                                        <p:attrNameLst>
                                          <p:attrName>style.visibility</p:attrName>
                                        </p:attrNameLst>
                                      </p:cBhvr>
                                      <p:to>
                                        <p:strVal val="visible"/>
                                      </p:to>
                                    </p:set>
                                    <p:animEffect transition="in" filter="blinds(horizontal)">
                                      <p:cBhvr>
                                        <p:cTn id="433" dur="5000"/>
                                        <p:tgtEl>
                                          <p:spTgt spid="50"/>
                                        </p:tgtEl>
                                      </p:cBhvr>
                                    </p:animEffect>
                                  </p:childTnLst>
                                </p:cTn>
                              </p:par>
                              <p:par>
                                <p:cTn id="434" presetID="3" presetClass="entr" presetSubtype="10" fill="hold" grpId="2" nodeType="withEffect">
                                  <p:stCondLst>
                                    <p:cond delay="0"/>
                                  </p:stCondLst>
                                  <p:childTnLst>
                                    <p:set>
                                      <p:cBhvr>
                                        <p:cTn id="435" dur="1" fill="hold">
                                          <p:stCondLst>
                                            <p:cond delay="0"/>
                                          </p:stCondLst>
                                        </p:cTn>
                                        <p:tgtEl>
                                          <p:spTgt spid="51"/>
                                        </p:tgtEl>
                                        <p:attrNameLst>
                                          <p:attrName>style.visibility</p:attrName>
                                        </p:attrNameLst>
                                      </p:cBhvr>
                                      <p:to>
                                        <p:strVal val="visible"/>
                                      </p:to>
                                    </p:set>
                                    <p:animEffect transition="in" filter="blinds(horizontal)">
                                      <p:cBhvr>
                                        <p:cTn id="436" dur="5000"/>
                                        <p:tgtEl>
                                          <p:spTgt spid="51"/>
                                        </p:tgtEl>
                                      </p:cBhvr>
                                    </p:animEffect>
                                  </p:childTnLst>
                                </p:cTn>
                              </p:par>
                              <p:par>
                                <p:cTn id="437" presetID="3" presetClass="entr" presetSubtype="10" fill="hold" grpId="2" nodeType="withEffect">
                                  <p:stCondLst>
                                    <p:cond delay="0"/>
                                  </p:stCondLst>
                                  <p:childTnLst>
                                    <p:set>
                                      <p:cBhvr>
                                        <p:cTn id="438" dur="1" fill="hold">
                                          <p:stCondLst>
                                            <p:cond delay="0"/>
                                          </p:stCondLst>
                                        </p:cTn>
                                        <p:tgtEl>
                                          <p:spTgt spid="52"/>
                                        </p:tgtEl>
                                        <p:attrNameLst>
                                          <p:attrName>style.visibility</p:attrName>
                                        </p:attrNameLst>
                                      </p:cBhvr>
                                      <p:to>
                                        <p:strVal val="visible"/>
                                      </p:to>
                                    </p:set>
                                    <p:animEffect transition="in" filter="blinds(horizontal)">
                                      <p:cBhvr>
                                        <p:cTn id="439" dur="5000"/>
                                        <p:tgtEl>
                                          <p:spTgt spid="52"/>
                                        </p:tgtEl>
                                      </p:cBhvr>
                                    </p:animEffect>
                                  </p:childTnLst>
                                </p:cTn>
                              </p:par>
                              <p:par>
                                <p:cTn id="440" presetID="2" presetClass="exit" presetSubtype="4" fill="hold" grpId="3" nodeType="withEffect">
                                  <p:stCondLst>
                                    <p:cond delay="0"/>
                                  </p:stCondLst>
                                  <p:childTnLst>
                                    <p:anim calcmode="lin" valueType="num">
                                      <p:cBhvr additive="base">
                                        <p:cTn id="441" dur="5000"/>
                                        <p:tgtEl>
                                          <p:spTgt spid="5"/>
                                        </p:tgtEl>
                                        <p:attrNameLst>
                                          <p:attrName>ppt_x</p:attrName>
                                        </p:attrNameLst>
                                      </p:cBhvr>
                                      <p:tavLst>
                                        <p:tav tm="0">
                                          <p:val>
                                            <p:strVal val="ppt_x"/>
                                          </p:val>
                                        </p:tav>
                                        <p:tav tm="100000">
                                          <p:val>
                                            <p:strVal val="ppt_x"/>
                                          </p:val>
                                        </p:tav>
                                      </p:tavLst>
                                    </p:anim>
                                    <p:anim calcmode="lin" valueType="num">
                                      <p:cBhvr additive="base">
                                        <p:cTn id="442" dur="5000"/>
                                        <p:tgtEl>
                                          <p:spTgt spid="5"/>
                                        </p:tgtEl>
                                        <p:attrNameLst>
                                          <p:attrName>ppt_y</p:attrName>
                                        </p:attrNameLst>
                                      </p:cBhvr>
                                      <p:tavLst>
                                        <p:tav tm="0">
                                          <p:val>
                                            <p:strVal val="ppt_y"/>
                                          </p:val>
                                        </p:tav>
                                        <p:tav tm="100000">
                                          <p:val>
                                            <p:strVal val="1+ppt_h/2"/>
                                          </p:val>
                                        </p:tav>
                                      </p:tavLst>
                                    </p:anim>
                                    <p:set>
                                      <p:cBhvr>
                                        <p:cTn id="443" dur="1" fill="hold">
                                          <p:stCondLst>
                                            <p:cond delay="4999"/>
                                          </p:stCondLst>
                                        </p:cTn>
                                        <p:tgtEl>
                                          <p:spTgt spid="5"/>
                                        </p:tgtEl>
                                        <p:attrNameLst>
                                          <p:attrName>style.visibility</p:attrName>
                                        </p:attrNameLst>
                                      </p:cBhvr>
                                      <p:to>
                                        <p:strVal val="hidden"/>
                                      </p:to>
                                    </p:set>
                                  </p:childTnLst>
                                </p:cTn>
                              </p:par>
                              <p:par>
                                <p:cTn id="444" presetID="2" presetClass="exit" presetSubtype="4" fill="hold" grpId="3" nodeType="withEffect">
                                  <p:stCondLst>
                                    <p:cond delay="0"/>
                                  </p:stCondLst>
                                  <p:childTnLst>
                                    <p:anim calcmode="lin" valueType="num">
                                      <p:cBhvr additive="base">
                                        <p:cTn id="445" dur="5000"/>
                                        <p:tgtEl>
                                          <p:spTgt spid="6"/>
                                        </p:tgtEl>
                                        <p:attrNameLst>
                                          <p:attrName>ppt_x</p:attrName>
                                        </p:attrNameLst>
                                      </p:cBhvr>
                                      <p:tavLst>
                                        <p:tav tm="0">
                                          <p:val>
                                            <p:strVal val="ppt_x"/>
                                          </p:val>
                                        </p:tav>
                                        <p:tav tm="100000">
                                          <p:val>
                                            <p:strVal val="ppt_x"/>
                                          </p:val>
                                        </p:tav>
                                      </p:tavLst>
                                    </p:anim>
                                    <p:anim calcmode="lin" valueType="num">
                                      <p:cBhvr additive="base">
                                        <p:cTn id="446" dur="5000"/>
                                        <p:tgtEl>
                                          <p:spTgt spid="6"/>
                                        </p:tgtEl>
                                        <p:attrNameLst>
                                          <p:attrName>ppt_y</p:attrName>
                                        </p:attrNameLst>
                                      </p:cBhvr>
                                      <p:tavLst>
                                        <p:tav tm="0">
                                          <p:val>
                                            <p:strVal val="ppt_y"/>
                                          </p:val>
                                        </p:tav>
                                        <p:tav tm="100000">
                                          <p:val>
                                            <p:strVal val="1+ppt_h/2"/>
                                          </p:val>
                                        </p:tav>
                                      </p:tavLst>
                                    </p:anim>
                                    <p:set>
                                      <p:cBhvr>
                                        <p:cTn id="447" dur="1" fill="hold">
                                          <p:stCondLst>
                                            <p:cond delay="4999"/>
                                          </p:stCondLst>
                                        </p:cTn>
                                        <p:tgtEl>
                                          <p:spTgt spid="6"/>
                                        </p:tgtEl>
                                        <p:attrNameLst>
                                          <p:attrName>style.visibility</p:attrName>
                                        </p:attrNameLst>
                                      </p:cBhvr>
                                      <p:to>
                                        <p:strVal val="hidden"/>
                                      </p:to>
                                    </p:set>
                                  </p:childTnLst>
                                </p:cTn>
                              </p:par>
                              <p:par>
                                <p:cTn id="448" presetID="2" presetClass="exit" presetSubtype="4" fill="hold" grpId="3" nodeType="withEffect">
                                  <p:stCondLst>
                                    <p:cond delay="0"/>
                                  </p:stCondLst>
                                  <p:childTnLst>
                                    <p:anim calcmode="lin" valueType="num">
                                      <p:cBhvr additive="base">
                                        <p:cTn id="449" dur="5000"/>
                                        <p:tgtEl>
                                          <p:spTgt spid="7"/>
                                        </p:tgtEl>
                                        <p:attrNameLst>
                                          <p:attrName>ppt_x</p:attrName>
                                        </p:attrNameLst>
                                      </p:cBhvr>
                                      <p:tavLst>
                                        <p:tav tm="0">
                                          <p:val>
                                            <p:strVal val="ppt_x"/>
                                          </p:val>
                                        </p:tav>
                                        <p:tav tm="100000">
                                          <p:val>
                                            <p:strVal val="ppt_x"/>
                                          </p:val>
                                        </p:tav>
                                      </p:tavLst>
                                    </p:anim>
                                    <p:anim calcmode="lin" valueType="num">
                                      <p:cBhvr additive="base">
                                        <p:cTn id="450" dur="5000"/>
                                        <p:tgtEl>
                                          <p:spTgt spid="7"/>
                                        </p:tgtEl>
                                        <p:attrNameLst>
                                          <p:attrName>ppt_y</p:attrName>
                                        </p:attrNameLst>
                                      </p:cBhvr>
                                      <p:tavLst>
                                        <p:tav tm="0">
                                          <p:val>
                                            <p:strVal val="ppt_y"/>
                                          </p:val>
                                        </p:tav>
                                        <p:tav tm="100000">
                                          <p:val>
                                            <p:strVal val="1+ppt_h/2"/>
                                          </p:val>
                                        </p:tav>
                                      </p:tavLst>
                                    </p:anim>
                                    <p:set>
                                      <p:cBhvr>
                                        <p:cTn id="451" dur="1" fill="hold">
                                          <p:stCondLst>
                                            <p:cond delay="4999"/>
                                          </p:stCondLst>
                                        </p:cTn>
                                        <p:tgtEl>
                                          <p:spTgt spid="7"/>
                                        </p:tgtEl>
                                        <p:attrNameLst>
                                          <p:attrName>style.visibility</p:attrName>
                                        </p:attrNameLst>
                                      </p:cBhvr>
                                      <p:to>
                                        <p:strVal val="hidden"/>
                                      </p:to>
                                    </p:set>
                                  </p:childTnLst>
                                </p:cTn>
                              </p:par>
                              <p:par>
                                <p:cTn id="452" presetID="2" presetClass="exit" presetSubtype="4" fill="hold" grpId="3" nodeType="withEffect">
                                  <p:stCondLst>
                                    <p:cond delay="0"/>
                                  </p:stCondLst>
                                  <p:childTnLst>
                                    <p:anim calcmode="lin" valueType="num">
                                      <p:cBhvr additive="base">
                                        <p:cTn id="453" dur="5000"/>
                                        <p:tgtEl>
                                          <p:spTgt spid="8"/>
                                        </p:tgtEl>
                                        <p:attrNameLst>
                                          <p:attrName>ppt_x</p:attrName>
                                        </p:attrNameLst>
                                      </p:cBhvr>
                                      <p:tavLst>
                                        <p:tav tm="0">
                                          <p:val>
                                            <p:strVal val="ppt_x"/>
                                          </p:val>
                                        </p:tav>
                                        <p:tav tm="100000">
                                          <p:val>
                                            <p:strVal val="ppt_x"/>
                                          </p:val>
                                        </p:tav>
                                      </p:tavLst>
                                    </p:anim>
                                    <p:anim calcmode="lin" valueType="num">
                                      <p:cBhvr additive="base">
                                        <p:cTn id="454" dur="5000"/>
                                        <p:tgtEl>
                                          <p:spTgt spid="8"/>
                                        </p:tgtEl>
                                        <p:attrNameLst>
                                          <p:attrName>ppt_y</p:attrName>
                                        </p:attrNameLst>
                                      </p:cBhvr>
                                      <p:tavLst>
                                        <p:tav tm="0">
                                          <p:val>
                                            <p:strVal val="ppt_y"/>
                                          </p:val>
                                        </p:tav>
                                        <p:tav tm="100000">
                                          <p:val>
                                            <p:strVal val="1+ppt_h/2"/>
                                          </p:val>
                                        </p:tav>
                                      </p:tavLst>
                                    </p:anim>
                                    <p:set>
                                      <p:cBhvr>
                                        <p:cTn id="455" dur="1" fill="hold">
                                          <p:stCondLst>
                                            <p:cond delay="4999"/>
                                          </p:stCondLst>
                                        </p:cTn>
                                        <p:tgtEl>
                                          <p:spTgt spid="8"/>
                                        </p:tgtEl>
                                        <p:attrNameLst>
                                          <p:attrName>style.visibility</p:attrName>
                                        </p:attrNameLst>
                                      </p:cBhvr>
                                      <p:to>
                                        <p:strVal val="hidden"/>
                                      </p:to>
                                    </p:set>
                                  </p:childTnLst>
                                </p:cTn>
                              </p:par>
                              <p:par>
                                <p:cTn id="456" presetID="2" presetClass="exit" presetSubtype="4" fill="hold" grpId="3" nodeType="withEffect">
                                  <p:stCondLst>
                                    <p:cond delay="0"/>
                                  </p:stCondLst>
                                  <p:childTnLst>
                                    <p:anim calcmode="lin" valueType="num">
                                      <p:cBhvr additive="base">
                                        <p:cTn id="457" dur="5000"/>
                                        <p:tgtEl>
                                          <p:spTgt spid="9"/>
                                        </p:tgtEl>
                                        <p:attrNameLst>
                                          <p:attrName>ppt_x</p:attrName>
                                        </p:attrNameLst>
                                      </p:cBhvr>
                                      <p:tavLst>
                                        <p:tav tm="0">
                                          <p:val>
                                            <p:strVal val="ppt_x"/>
                                          </p:val>
                                        </p:tav>
                                        <p:tav tm="100000">
                                          <p:val>
                                            <p:strVal val="ppt_x"/>
                                          </p:val>
                                        </p:tav>
                                      </p:tavLst>
                                    </p:anim>
                                    <p:anim calcmode="lin" valueType="num">
                                      <p:cBhvr additive="base">
                                        <p:cTn id="458" dur="5000"/>
                                        <p:tgtEl>
                                          <p:spTgt spid="9"/>
                                        </p:tgtEl>
                                        <p:attrNameLst>
                                          <p:attrName>ppt_y</p:attrName>
                                        </p:attrNameLst>
                                      </p:cBhvr>
                                      <p:tavLst>
                                        <p:tav tm="0">
                                          <p:val>
                                            <p:strVal val="ppt_y"/>
                                          </p:val>
                                        </p:tav>
                                        <p:tav tm="100000">
                                          <p:val>
                                            <p:strVal val="1+ppt_h/2"/>
                                          </p:val>
                                        </p:tav>
                                      </p:tavLst>
                                    </p:anim>
                                    <p:set>
                                      <p:cBhvr>
                                        <p:cTn id="459" dur="1" fill="hold">
                                          <p:stCondLst>
                                            <p:cond delay="4999"/>
                                          </p:stCondLst>
                                        </p:cTn>
                                        <p:tgtEl>
                                          <p:spTgt spid="9"/>
                                        </p:tgtEl>
                                        <p:attrNameLst>
                                          <p:attrName>style.visibility</p:attrName>
                                        </p:attrNameLst>
                                      </p:cBhvr>
                                      <p:to>
                                        <p:strVal val="hidden"/>
                                      </p:to>
                                    </p:set>
                                  </p:childTnLst>
                                </p:cTn>
                              </p:par>
                              <p:par>
                                <p:cTn id="460" presetID="2" presetClass="exit" presetSubtype="4" fill="hold" grpId="3" nodeType="withEffect">
                                  <p:stCondLst>
                                    <p:cond delay="0"/>
                                  </p:stCondLst>
                                  <p:childTnLst>
                                    <p:anim calcmode="lin" valueType="num">
                                      <p:cBhvr additive="base">
                                        <p:cTn id="461" dur="5000"/>
                                        <p:tgtEl>
                                          <p:spTgt spid="10"/>
                                        </p:tgtEl>
                                        <p:attrNameLst>
                                          <p:attrName>ppt_x</p:attrName>
                                        </p:attrNameLst>
                                      </p:cBhvr>
                                      <p:tavLst>
                                        <p:tav tm="0">
                                          <p:val>
                                            <p:strVal val="ppt_x"/>
                                          </p:val>
                                        </p:tav>
                                        <p:tav tm="100000">
                                          <p:val>
                                            <p:strVal val="ppt_x"/>
                                          </p:val>
                                        </p:tav>
                                      </p:tavLst>
                                    </p:anim>
                                    <p:anim calcmode="lin" valueType="num">
                                      <p:cBhvr additive="base">
                                        <p:cTn id="462" dur="5000"/>
                                        <p:tgtEl>
                                          <p:spTgt spid="10"/>
                                        </p:tgtEl>
                                        <p:attrNameLst>
                                          <p:attrName>ppt_y</p:attrName>
                                        </p:attrNameLst>
                                      </p:cBhvr>
                                      <p:tavLst>
                                        <p:tav tm="0">
                                          <p:val>
                                            <p:strVal val="ppt_y"/>
                                          </p:val>
                                        </p:tav>
                                        <p:tav tm="100000">
                                          <p:val>
                                            <p:strVal val="1+ppt_h/2"/>
                                          </p:val>
                                        </p:tav>
                                      </p:tavLst>
                                    </p:anim>
                                    <p:set>
                                      <p:cBhvr>
                                        <p:cTn id="463" dur="1" fill="hold">
                                          <p:stCondLst>
                                            <p:cond delay="4999"/>
                                          </p:stCondLst>
                                        </p:cTn>
                                        <p:tgtEl>
                                          <p:spTgt spid="10"/>
                                        </p:tgtEl>
                                        <p:attrNameLst>
                                          <p:attrName>style.visibility</p:attrName>
                                        </p:attrNameLst>
                                      </p:cBhvr>
                                      <p:to>
                                        <p:strVal val="hidden"/>
                                      </p:to>
                                    </p:set>
                                  </p:childTnLst>
                                </p:cTn>
                              </p:par>
                              <p:par>
                                <p:cTn id="464" presetID="2" presetClass="exit" presetSubtype="4" fill="hold" grpId="3" nodeType="withEffect">
                                  <p:stCondLst>
                                    <p:cond delay="0"/>
                                  </p:stCondLst>
                                  <p:childTnLst>
                                    <p:anim calcmode="lin" valueType="num">
                                      <p:cBhvr additive="base">
                                        <p:cTn id="465" dur="5000"/>
                                        <p:tgtEl>
                                          <p:spTgt spid="11"/>
                                        </p:tgtEl>
                                        <p:attrNameLst>
                                          <p:attrName>ppt_x</p:attrName>
                                        </p:attrNameLst>
                                      </p:cBhvr>
                                      <p:tavLst>
                                        <p:tav tm="0">
                                          <p:val>
                                            <p:strVal val="ppt_x"/>
                                          </p:val>
                                        </p:tav>
                                        <p:tav tm="100000">
                                          <p:val>
                                            <p:strVal val="ppt_x"/>
                                          </p:val>
                                        </p:tav>
                                      </p:tavLst>
                                    </p:anim>
                                    <p:anim calcmode="lin" valueType="num">
                                      <p:cBhvr additive="base">
                                        <p:cTn id="466" dur="5000"/>
                                        <p:tgtEl>
                                          <p:spTgt spid="11"/>
                                        </p:tgtEl>
                                        <p:attrNameLst>
                                          <p:attrName>ppt_y</p:attrName>
                                        </p:attrNameLst>
                                      </p:cBhvr>
                                      <p:tavLst>
                                        <p:tav tm="0">
                                          <p:val>
                                            <p:strVal val="ppt_y"/>
                                          </p:val>
                                        </p:tav>
                                        <p:tav tm="100000">
                                          <p:val>
                                            <p:strVal val="1+ppt_h/2"/>
                                          </p:val>
                                        </p:tav>
                                      </p:tavLst>
                                    </p:anim>
                                    <p:set>
                                      <p:cBhvr>
                                        <p:cTn id="467" dur="1" fill="hold">
                                          <p:stCondLst>
                                            <p:cond delay="4999"/>
                                          </p:stCondLst>
                                        </p:cTn>
                                        <p:tgtEl>
                                          <p:spTgt spid="11"/>
                                        </p:tgtEl>
                                        <p:attrNameLst>
                                          <p:attrName>style.visibility</p:attrName>
                                        </p:attrNameLst>
                                      </p:cBhvr>
                                      <p:to>
                                        <p:strVal val="hidden"/>
                                      </p:to>
                                    </p:set>
                                  </p:childTnLst>
                                </p:cTn>
                              </p:par>
                              <p:par>
                                <p:cTn id="468" presetID="2" presetClass="exit" presetSubtype="4" fill="hold" grpId="3" nodeType="withEffect">
                                  <p:stCondLst>
                                    <p:cond delay="0"/>
                                  </p:stCondLst>
                                  <p:childTnLst>
                                    <p:anim calcmode="lin" valueType="num">
                                      <p:cBhvr additive="base">
                                        <p:cTn id="469" dur="5000"/>
                                        <p:tgtEl>
                                          <p:spTgt spid="12"/>
                                        </p:tgtEl>
                                        <p:attrNameLst>
                                          <p:attrName>ppt_x</p:attrName>
                                        </p:attrNameLst>
                                      </p:cBhvr>
                                      <p:tavLst>
                                        <p:tav tm="0">
                                          <p:val>
                                            <p:strVal val="ppt_x"/>
                                          </p:val>
                                        </p:tav>
                                        <p:tav tm="100000">
                                          <p:val>
                                            <p:strVal val="ppt_x"/>
                                          </p:val>
                                        </p:tav>
                                      </p:tavLst>
                                    </p:anim>
                                    <p:anim calcmode="lin" valueType="num">
                                      <p:cBhvr additive="base">
                                        <p:cTn id="470" dur="5000"/>
                                        <p:tgtEl>
                                          <p:spTgt spid="12"/>
                                        </p:tgtEl>
                                        <p:attrNameLst>
                                          <p:attrName>ppt_y</p:attrName>
                                        </p:attrNameLst>
                                      </p:cBhvr>
                                      <p:tavLst>
                                        <p:tav tm="0">
                                          <p:val>
                                            <p:strVal val="ppt_y"/>
                                          </p:val>
                                        </p:tav>
                                        <p:tav tm="100000">
                                          <p:val>
                                            <p:strVal val="1+ppt_h/2"/>
                                          </p:val>
                                        </p:tav>
                                      </p:tavLst>
                                    </p:anim>
                                    <p:set>
                                      <p:cBhvr>
                                        <p:cTn id="471" dur="1" fill="hold">
                                          <p:stCondLst>
                                            <p:cond delay="4999"/>
                                          </p:stCondLst>
                                        </p:cTn>
                                        <p:tgtEl>
                                          <p:spTgt spid="12"/>
                                        </p:tgtEl>
                                        <p:attrNameLst>
                                          <p:attrName>style.visibility</p:attrName>
                                        </p:attrNameLst>
                                      </p:cBhvr>
                                      <p:to>
                                        <p:strVal val="hidden"/>
                                      </p:to>
                                    </p:set>
                                  </p:childTnLst>
                                </p:cTn>
                              </p:par>
                              <p:par>
                                <p:cTn id="472" presetID="2" presetClass="exit" presetSubtype="4" fill="hold" grpId="3" nodeType="withEffect">
                                  <p:stCondLst>
                                    <p:cond delay="0"/>
                                  </p:stCondLst>
                                  <p:childTnLst>
                                    <p:anim calcmode="lin" valueType="num">
                                      <p:cBhvr additive="base">
                                        <p:cTn id="473" dur="5000"/>
                                        <p:tgtEl>
                                          <p:spTgt spid="13"/>
                                        </p:tgtEl>
                                        <p:attrNameLst>
                                          <p:attrName>ppt_x</p:attrName>
                                        </p:attrNameLst>
                                      </p:cBhvr>
                                      <p:tavLst>
                                        <p:tav tm="0">
                                          <p:val>
                                            <p:strVal val="ppt_x"/>
                                          </p:val>
                                        </p:tav>
                                        <p:tav tm="100000">
                                          <p:val>
                                            <p:strVal val="ppt_x"/>
                                          </p:val>
                                        </p:tav>
                                      </p:tavLst>
                                    </p:anim>
                                    <p:anim calcmode="lin" valueType="num">
                                      <p:cBhvr additive="base">
                                        <p:cTn id="474" dur="5000"/>
                                        <p:tgtEl>
                                          <p:spTgt spid="13"/>
                                        </p:tgtEl>
                                        <p:attrNameLst>
                                          <p:attrName>ppt_y</p:attrName>
                                        </p:attrNameLst>
                                      </p:cBhvr>
                                      <p:tavLst>
                                        <p:tav tm="0">
                                          <p:val>
                                            <p:strVal val="ppt_y"/>
                                          </p:val>
                                        </p:tav>
                                        <p:tav tm="100000">
                                          <p:val>
                                            <p:strVal val="1+ppt_h/2"/>
                                          </p:val>
                                        </p:tav>
                                      </p:tavLst>
                                    </p:anim>
                                    <p:set>
                                      <p:cBhvr>
                                        <p:cTn id="475" dur="1" fill="hold">
                                          <p:stCondLst>
                                            <p:cond delay="4999"/>
                                          </p:stCondLst>
                                        </p:cTn>
                                        <p:tgtEl>
                                          <p:spTgt spid="13"/>
                                        </p:tgtEl>
                                        <p:attrNameLst>
                                          <p:attrName>style.visibility</p:attrName>
                                        </p:attrNameLst>
                                      </p:cBhvr>
                                      <p:to>
                                        <p:strVal val="hidden"/>
                                      </p:to>
                                    </p:set>
                                  </p:childTnLst>
                                </p:cTn>
                              </p:par>
                              <p:par>
                                <p:cTn id="476" presetID="2" presetClass="exit" presetSubtype="4" fill="hold" grpId="3" nodeType="withEffect">
                                  <p:stCondLst>
                                    <p:cond delay="0"/>
                                  </p:stCondLst>
                                  <p:childTnLst>
                                    <p:anim calcmode="lin" valueType="num">
                                      <p:cBhvr additive="base">
                                        <p:cTn id="477" dur="5000"/>
                                        <p:tgtEl>
                                          <p:spTgt spid="14"/>
                                        </p:tgtEl>
                                        <p:attrNameLst>
                                          <p:attrName>ppt_x</p:attrName>
                                        </p:attrNameLst>
                                      </p:cBhvr>
                                      <p:tavLst>
                                        <p:tav tm="0">
                                          <p:val>
                                            <p:strVal val="ppt_x"/>
                                          </p:val>
                                        </p:tav>
                                        <p:tav tm="100000">
                                          <p:val>
                                            <p:strVal val="ppt_x"/>
                                          </p:val>
                                        </p:tav>
                                      </p:tavLst>
                                    </p:anim>
                                    <p:anim calcmode="lin" valueType="num">
                                      <p:cBhvr additive="base">
                                        <p:cTn id="478" dur="5000"/>
                                        <p:tgtEl>
                                          <p:spTgt spid="14"/>
                                        </p:tgtEl>
                                        <p:attrNameLst>
                                          <p:attrName>ppt_y</p:attrName>
                                        </p:attrNameLst>
                                      </p:cBhvr>
                                      <p:tavLst>
                                        <p:tav tm="0">
                                          <p:val>
                                            <p:strVal val="ppt_y"/>
                                          </p:val>
                                        </p:tav>
                                        <p:tav tm="100000">
                                          <p:val>
                                            <p:strVal val="1+ppt_h/2"/>
                                          </p:val>
                                        </p:tav>
                                      </p:tavLst>
                                    </p:anim>
                                    <p:set>
                                      <p:cBhvr>
                                        <p:cTn id="479" dur="1" fill="hold">
                                          <p:stCondLst>
                                            <p:cond delay="4999"/>
                                          </p:stCondLst>
                                        </p:cTn>
                                        <p:tgtEl>
                                          <p:spTgt spid="14"/>
                                        </p:tgtEl>
                                        <p:attrNameLst>
                                          <p:attrName>style.visibility</p:attrName>
                                        </p:attrNameLst>
                                      </p:cBhvr>
                                      <p:to>
                                        <p:strVal val="hidden"/>
                                      </p:to>
                                    </p:set>
                                  </p:childTnLst>
                                </p:cTn>
                              </p:par>
                              <p:par>
                                <p:cTn id="480" presetID="2" presetClass="exit" presetSubtype="4" fill="hold" grpId="3" nodeType="withEffect">
                                  <p:stCondLst>
                                    <p:cond delay="0"/>
                                  </p:stCondLst>
                                  <p:childTnLst>
                                    <p:anim calcmode="lin" valueType="num">
                                      <p:cBhvr additive="base">
                                        <p:cTn id="481" dur="5000"/>
                                        <p:tgtEl>
                                          <p:spTgt spid="15"/>
                                        </p:tgtEl>
                                        <p:attrNameLst>
                                          <p:attrName>ppt_x</p:attrName>
                                        </p:attrNameLst>
                                      </p:cBhvr>
                                      <p:tavLst>
                                        <p:tav tm="0">
                                          <p:val>
                                            <p:strVal val="ppt_x"/>
                                          </p:val>
                                        </p:tav>
                                        <p:tav tm="100000">
                                          <p:val>
                                            <p:strVal val="ppt_x"/>
                                          </p:val>
                                        </p:tav>
                                      </p:tavLst>
                                    </p:anim>
                                    <p:anim calcmode="lin" valueType="num">
                                      <p:cBhvr additive="base">
                                        <p:cTn id="482" dur="5000"/>
                                        <p:tgtEl>
                                          <p:spTgt spid="15"/>
                                        </p:tgtEl>
                                        <p:attrNameLst>
                                          <p:attrName>ppt_y</p:attrName>
                                        </p:attrNameLst>
                                      </p:cBhvr>
                                      <p:tavLst>
                                        <p:tav tm="0">
                                          <p:val>
                                            <p:strVal val="ppt_y"/>
                                          </p:val>
                                        </p:tav>
                                        <p:tav tm="100000">
                                          <p:val>
                                            <p:strVal val="1+ppt_h/2"/>
                                          </p:val>
                                        </p:tav>
                                      </p:tavLst>
                                    </p:anim>
                                    <p:set>
                                      <p:cBhvr>
                                        <p:cTn id="483" dur="1" fill="hold">
                                          <p:stCondLst>
                                            <p:cond delay="4999"/>
                                          </p:stCondLst>
                                        </p:cTn>
                                        <p:tgtEl>
                                          <p:spTgt spid="15"/>
                                        </p:tgtEl>
                                        <p:attrNameLst>
                                          <p:attrName>style.visibility</p:attrName>
                                        </p:attrNameLst>
                                      </p:cBhvr>
                                      <p:to>
                                        <p:strVal val="hidden"/>
                                      </p:to>
                                    </p:set>
                                  </p:childTnLst>
                                </p:cTn>
                              </p:par>
                              <p:par>
                                <p:cTn id="484" presetID="2" presetClass="exit" presetSubtype="4" fill="hold" grpId="3" nodeType="withEffect">
                                  <p:stCondLst>
                                    <p:cond delay="0"/>
                                  </p:stCondLst>
                                  <p:childTnLst>
                                    <p:anim calcmode="lin" valueType="num">
                                      <p:cBhvr additive="base">
                                        <p:cTn id="485" dur="5000"/>
                                        <p:tgtEl>
                                          <p:spTgt spid="16"/>
                                        </p:tgtEl>
                                        <p:attrNameLst>
                                          <p:attrName>ppt_x</p:attrName>
                                        </p:attrNameLst>
                                      </p:cBhvr>
                                      <p:tavLst>
                                        <p:tav tm="0">
                                          <p:val>
                                            <p:strVal val="ppt_x"/>
                                          </p:val>
                                        </p:tav>
                                        <p:tav tm="100000">
                                          <p:val>
                                            <p:strVal val="ppt_x"/>
                                          </p:val>
                                        </p:tav>
                                      </p:tavLst>
                                    </p:anim>
                                    <p:anim calcmode="lin" valueType="num">
                                      <p:cBhvr additive="base">
                                        <p:cTn id="486" dur="5000"/>
                                        <p:tgtEl>
                                          <p:spTgt spid="16"/>
                                        </p:tgtEl>
                                        <p:attrNameLst>
                                          <p:attrName>ppt_y</p:attrName>
                                        </p:attrNameLst>
                                      </p:cBhvr>
                                      <p:tavLst>
                                        <p:tav tm="0">
                                          <p:val>
                                            <p:strVal val="ppt_y"/>
                                          </p:val>
                                        </p:tav>
                                        <p:tav tm="100000">
                                          <p:val>
                                            <p:strVal val="1+ppt_h/2"/>
                                          </p:val>
                                        </p:tav>
                                      </p:tavLst>
                                    </p:anim>
                                    <p:set>
                                      <p:cBhvr>
                                        <p:cTn id="487" dur="1" fill="hold">
                                          <p:stCondLst>
                                            <p:cond delay="4999"/>
                                          </p:stCondLst>
                                        </p:cTn>
                                        <p:tgtEl>
                                          <p:spTgt spid="16"/>
                                        </p:tgtEl>
                                        <p:attrNameLst>
                                          <p:attrName>style.visibility</p:attrName>
                                        </p:attrNameLst>
                                      </p:cBhvr>
                                      <p:to>
                                        <p:strVal val="hidden"/>
                                      </p:to>
                                    </p:set>
                                  </p:childTnLst>
                                </p:cTn>
                              </p:par>
                              <p:par>
                                <p:cTn id="488" presetID="2" presetClass="exit" presetSubtype="4" fill="hold" grpId="3" nodeType="withEffect">
                                  <p:stCondLst>
                                    <p:cond delay="0"/>
                                  </p:stCondLst>
                                  <p:childTnLst>
                                    <p:anim calcmode="lin" valueType="num">
                                      <p:cBhvr additive="base">
                                        <p:cTn id="489" dur="5000"/>
                                        <p:tgtEl>
                                          <p:spTgt spid="17"/>
                                        </p:tgtEl>
                                        <p:attrNameLst>
                                          <p:attrName>ppt_x</p:attrName>
                                        </p:attrNameLst>
                                      </p:cBhvr>
                                      <p:tavLst>
                                        <p:tav tm="0">
                                          <p:val>
                                            <p:strVal val="ppt_x"/>
                                          </p:val>
                                        </p:tav>
                                        <p:tav tm="100000">
                                          <p:val>
                                            <p:strVal val="ppt_x"/>
                                          </p:val>
                                        </p:tav>
                                      </p:tavLst>
                                    </p:anim>
                                    <p:anim calcmode="lin" valueType="num">
                                      <p:cBhvr additive="base">
                                        <p:cTn id="490" dur="5000"/>
                                        <p:tgtEl>
                                          <p:spTgt spid="17"/>
                                        </p:tgtEl>
                                        <p:attrNameLst>
                                          <p:attrName>ppt_y</p:attrName>
                                        </p:attrNameLst>
                                      </p:cBhvr>
                                      <p:tavLst>
                                        <p:tav tm="0">
                                          <p:val>
                                            <p:strVal val="ppt_y"/>
                                          </p:val>
                                        </p:tav>
                                        <p:tav tm="100000">
                                          <p:val>
                                            <p:strVal val="1+ppt_h/2"/>
                                          </p:val>
                                        </p:tav>
                                      </p:tavLst>
                                    </p:anim>
                                    <p:set>
                                      <p:cBhvr>
                                        <p:cTn id="491" dur="1" fill="hold">
                                          <p:stCondLst>
                                            <p:cond delay="4999"/>
                                          </p:stCondLst>
                                        </p:cTn>
                                        <p:tgtEl>
                                          <p:spTgt spid="17"/>
                                        </p:tgtEl>
                                        <p:attrNameLst>
                                          <p:attrName>style.visibility</p:attrName>
                                        </p:attrNameLst>
                                      </p:cBhvr>
                                      <p:to>
                                        <p:strVal val="hidden"/>
                                      </p:to>
                                    </p:set>
                                  </p:childTnLst>
                                </p:cTn>
                              </p:par>
                              <p:par>
                                <p:cTn id="492" presetID="2" presetClass="exit" presetSubtype="4" fill="hold" grpId="3" nodeType="withEffect">
                                  <p:stCondLst>
                                    <p:cond delay="0"/>
                                  </p:stCondLst>
                                  <p:childTnLst>
                                    <p:anim calcmode="lin" valueType="num">
                                      <p:cBhvr additive="base">
                                        <p:cTn id="493" dur="5000"/>
                                        <p:tgtEl>
                                          <p:spTgt spid="18"/>
                                        </p:tgtEl>
                                        <p:attrNameLst>
                                          <p:attrName>ppt_x</p:attrName>
                                        </p:attrNameLst>
                                      </p:cBhvr>
                                      <p:tavLst>
                                        <p:tav tm="0">
                                          <p:val>
                                            <p:strVal val="ppt_x"/>
                                          </p:val>
                                        </p:tav>
                                        <p:tav tm="100000">
                                          <p:val>
                                            <p:strVal val="ppt_x"/>
                                          </p:val>
                                        </p:tav>
                                      </p:tavLst>
                                    </p:anim>
                                    <p:anim calcmode="lin" valueType="num">
                                      <p:cBhvr additive="base">
                                        <p:cTn id="494" dur="5000"/>
                                        <p:tgtEl>
                                          <p:spTgt spid="18"/>
                                        </p:tgtEl>
                                        <p:attrNameLst>
                                          <p:attrName>ppt_y</p:attrName>
                                        </p:attrNameLst>
                                      </p:cBhvr>
                                      <p:tavLst>
                                        <p:tav tm="0">
                                          <p:val>
                                            <p:strVal val="ppt_y"/>
                                          </p:val>
                                        </p:tav>
                                        <p:tav tm="100000">
                                          <p:val>
                                            <p:strVal val="1+ppt_h/2"/>
                                          </p:val>
                                        </p:tav>
                                      </p:tavLst>
                                    </p:anim>
                                    <p:set>
                                      <p:cBhvr>
                                        <p:cTn id="495" dur="1" fill="hold">
                                          <p:stCondLst>
                                            <p:cond delay="4999"/>
                                          </p:stCondLst>
                                        </p:cTn>
                                        <p:tgtEl>
                                          <p:spTgt spid="18"/>
                                        </p:tgtEl>
                                        <p:attrNameLst>
                                          <p:attrName>style.visibility</p:attrName>
                                        </p:attrNameLst>
                                      </p:cBhvr>
                                      <p:to>
                                        <p:strVal val="hidden"/>
                                      </p:to>
                                    </p:set>
                                  </p:childTnLst>
                                </p:cTn>
                              </p:par>
                              <p:par>
                                <p:cTn id="496" presetID="2" presetClass="exit" presetSubtype="4" fill="hold" grpId="3" nodeType="withEffect">
                                  <p:stCondLst>
                                    <p:cond delay="0"/>
                                  </p:stCondLst>
                                  <p:childTnLst>
                                    <p:anim calcmode="lin" valueType="num">
                                      <p:cBhvr additive="base">
                                        <p:cTn id="497" dur="5000"/>
                                        <p:tgtEl>
                                          <p:spTgt spid="19"/>
                                        </p:tgtEl>
                                        <p:attrNameLst>
                                          <p:attrName>ppt_x</p:attrName>
                                        </p:attrNameLst>
                                      </p:cBhvr>
                                      <p:tavLst>
                                        <p:tav tm="0">
                                          <p:val>
                                            <p:strVal val="ppt_x"/>
                                          </p:val>
                                        </p:tav>
                                        <p:tav tm="100000">
                                          <p:val>
                                            <p:strVal val="ppt_x"/>
                                          </p:val>
                                        </p:tav>
                                      </p:tavLst>
                                    </p:anim>
                                    <p:anim calcmode="lin" valueType="num">
                                      <p:cBhvr additive="base">
                                        <p:cTn id="498" dur="5000"/>
                                        <p:tgtEl>
                                          <p:spTgt spid="19"/>
                                        </p:tgtEl>
                                        <p:attrNameLst>
                                          <p:attrName>ppt_y</p:attrName>
                                        </p:attrNameLst>
                                      </p:cBhvr>
                                      <p:tavLst>
                                        <p:tav tm="0">
                                          <p:val>
                                            <p:strVal val="ppt_y"/>
                                          </p:val>
                                        </p:tav>
                                        <p:tav tm="100000">
                                          <p:val>
                                            <p:strVal val="1+ppt_h/2"/>
                                          </p:val>
                                        </p:tav>
                                      </p:tavLst>
                                    </p:anim>
                                    <p:set>
                                      <p:cBhvr>
                                        <p:cTn id="499" dur="1" fill="hold">
                                          <p:stCondLst>
                                            <p:cond delay="4999"/>
                                          </p:stCondLst>
                                        </p:cTn>
                                        <p:tgtEl>
                                          <p:spTgt spid="19"/>
                                        </p:tgtEl>
                                        <p:attrNameLst>
                                          <p:attrName>style.visibility</p:attrName>
                                        </p:attrNameLst>
                                      </p:cBhvr>
                                      <p:to>
                                        <p:strVal val="hidden"/>
                                      </p:to>
                                    </p:set>
                                  </p:childTnLst>
                                </p:cTn>
                              </p:par>
                              <p:par>
                                <p:cTn id="500" presetID="2" presetClass="exit" presetSubtype="4" fill="hold" grpId="3" nodeType="withEffect">
                                  <p:stCondLst>
                                    <p:cond delay="0"/>
                                  </p:stCondLst>
                                  <p:childTnLst>
                                    <p:anim calcmode="lin" valueType="num">
                                      <p:cBhvr additive="base">
                                        <p:cTn id="501" dur="5000"/>
                                        <p:tgtEl>
                                          <p:spTgt spid="20"/>
                                        </p:tgtEl>
                                        <p:attrNameLst>
                                          <p:attrName>ppt_x</p:attrName>
                                        </p:attrNameLst>
                                      </p:cBhvr>
                                      <p:tavLst>
                                        <p:tav tm="0">
                                          <p:val>
                                            <p:strVal val="ppt_x"/>
                                          </p:val>
                                        </p:tav>
                                        <p:tav tm="100000">
                                          <p:val>
                                            <p:strVal val="ppt_x"/>
                                          </p:val>
                                        </p:tav>
                                      </p:tavLst>
                                    </p:anim>
                                    <p:anim calcmode="lin" valueType="num">
                                      <p:cBhvr additive="base">
                                        <p:cTn id="502" dur="5000"/>
                                        <p:tgtEl>
                                          <p:spTgt spid="20"/>
                                        </p:tgtEl>
                                        <p:attrNameLst>
                                          <p:attrName>ppt_y</p:attrName>
                                        </p:attrNameLst>
                                      </p:cBhvr>
                                      <p:tavLst>
                                        <p:tav tm="0">
                                          <p:val>
                                            <p:strVal val="ppt_y"/>
                                          </p:val>
                                        </p:tav>
                                        <p:tav tm="100000">
                                          <p:val>
                                            <p:strVal val="1+ppt_h/2"/>
                                          </p:val>
                                        </p:tav>
                                      </p:tavLst>
                                    </p:anim>
                                    <p:set>
                                      <p:cBhvr>
                                        <p:cTn id="503" dur="1" fill="hold">
                                          <p:stCondLst>
                                            <p:cond delay="4999"/>
                                          </p:stCondLst>
                                        </p:cTn>
                                        <p:tgtEl>
                                          <p:spTgt spid="20"/>
                                        </p:tgtEl>
                                        <p:attrNameLst>
                                          <p:attrName>style.visibility</p:attrName>
                                        </p:attrNameLst>
                                      </p:cBhvr>
                                      <p:to>
                                        <p:strVal val="hidden"/>
                                      </p:to>
                                    </p:set>
                                  </p:childTnLst>
                                </p:cTn>
                              </p:par>
                              <p:par>
                                <p:cTn id="504" presetID="2" presetClass="exit" presetSubtype="4" fill="hold" grpId="3" nodeType="withEffect">
                                  <p:stCondLst>
                                    <p:cond delay="0"/>
                                  </p:stCondLst>
                                  <p:childTnLst>
                                    <p:anim calcmode="lin" valueType="num">
                                      <p:cBhvr additive="base">
                                        <p:cTn id="505" dur="5000"/>
                                        <p:tgtEl>
                                          <p:spTgt spid="21"/>
                                        </p:tgtEl>
                                        <p:attrNameLst>
                                          <p:attrName>ppt_x</p:attrName>
                                        </p:attrNameLst>
                                      </p:cBhvr>
                                      <p:tavLst>
                                        <p:tav tm="0">
                                          <p:val>
                                            <p:strVal val="ppt_x"/>
                                          </p:val>
                                        </p:tav>
                                        <p:tav tm="100000">
                                          <p:val>
                                            <p:strVal val="ppt_x"/>
                                          </p:val>
                                        </p:tav>
                                      </p:tavLst>
                                    </p:anim>
                                    <p:anim calcmode="lin" valueType="num">
                                      <p:cBhvr additive="base">
                                        <p:cTn id="506" dur="5000"/>
                                        <p:tgtEl>
                                          <p:spTgt spid="21"/>
                                        </p:tgtEl>
                                        <p:attrNameLst>
                                          <p:attrName>ppt_y</p:attrName>
                                        </p:attrNameLst>
                                      </p:cBhvr>
                                      <p:tavLst>
                                        <p:tav tm="0">
                                          <p:val>
                                            <p:strVal val="ppt_y"/>
                                          </p:val>
                                        </p:tav>
                                        <p:tav tm="100000">
                                          <p:val>
                                            <p:strVal val="1+ppt_h/2"/>
                                          </p:val>
                                        </p:tav>
                                      </p:tavLst>
                                    </p:anim>
                                    <p:set>
                                      <p:cBhvr>
                                        <p:cTn id="507" dur="1" fill="hold">
                                          <p:stCondLst>
                                            <p:cond delay="4999"/>
                                          </p:stCondLst>
                                        </p:cTn>
                                        <p:tgtEl>
                                          <p:spTgt spid="21"/>
                                        </p:tgtEl>
                                        <p:attrNameLst>
                                          <p:attrName>style.visibility</p:attrName>
                                        </p:attrNameLst>
                                      </p:cBhvr>
                                      <p:to>
                                        <p:strVal val="hidden"/>
                                      </p:to>
                                    </p:set>
                                  </p:childTnLst>
                                </p:cTn>
                              </p:par>
                              <p:par>
                                <p:cTn id="508" presetID="2" presetClass="exit" presetSubtype="4" fill="hold" grpId="3" nodeType="withEffect">
                                  <p:stCondLst>
                                    <p:cond delay="0"/>
                                  </p:stCondLst>
                                  <p:childTnLst>
                                    <p:anim calcmode="lin" valueType="num">
                                      <p:cBhvr additive="base">
                                        <p:cTn id="509" dur="5000"/>
                                        <p:tgtEl>
                                          <p:spTgt spid="22"/>
                                        </p:tgtEl>
                                        <p:attrNameLst>
                                          <p:attrName>ppt_x</p:attrName>
                                        </p:attrNameLst>
                                      </p:cBhvr>
                                      <p:tavLst>
                                        <p:tav tm="0">
                                          <p:val>
                                            <p:strVal val="ppt_x"/>
                                          </p:val>
                                        </p:tav>
                                        <p:tav tm="100000">
                                          <p:val>
                                            <p:strVal val="ppt_x"/>
                                          </p:val>
                                        </p:tav>
                                      </p:tavLst>
                                    </p:anim>
                                    <p:anim calcmode="lin" valueType="num">
                                      <p:cBhvr additive="base">
                                        <p:cTn id="510" dur="5000"/>
                                        <p:tgtEl>
                                          <p:spTgt spid="22"/>
                                        </p:tgtEl>
                                        <p:attrNameLst>
                                          <p:attrName>ppt_y</p:attrName>
                                        </p:attrNameLst>
                                      </p:cBhvr>
                                      <p:tavLst>
                                        <p:tav tm="0">
                                          <p:val>
                                            <p:strVal val="ppt_y"/>
                                          </p:val>
                                        </p:tav>
                                        <p:tav tm="100000">
                                          <p:val>
                                            <p:strVal val="1+ppt_h/2"/>
                                          </p:val>
                                        </p:tav>
                                      </p:tavLst>
                                    </p:anim>
                                    <p:set>
                                      <p:cBhvr>
                                        <p:cTn id="511" dur="1" fill="hold">
                                          <p:stCondLst>
                                            <p:cond delay="4999"/>
                                          </p:stCondLst>
                                        </p:cTn>
                                        <p:tgtEl>
                                          <p:spTgt spid="22"/>
                                        </p:tgtEl>
                                        <p:attrNameLst>
                                          <p:attrName>style.visibility</p:attrName>
                                        </p:attrNameLst>
                                      </p:cBhvr>
                                      <p:to>
                                        <p:strVal val="hidden"/>
                                      </p:to>
                                    </p:set>
                                  </p:childTnLst>
                                </p:cTn>
                              </p:par>
                              <p:par>
                                <p:cTn id="512" presetID="2" presetClass="exit" presetSubtype="4" fill="hold" grpId="3" nodeType="withEffect">
                                  <p:stCondLst>
                                    <p:cond delay="0"/>
                                  </p:stCondLst>
                                  <p:childTnLst>
                                    <p:anim calcmode="lin" valueType="num">
                                      <p:cBhvr additive="base">
                                        <p:cTn id="513" dur="5000"/>
                                        <p:tgtEl>
                                          <p:spTgt spid="23"/>
                                        </p:tgtEl>
                                        <p:attrNameLst>
                                          <p:attrName>ppt_x</p:attrName>
                                        </p:attrNameLst>
                                      </p:cBhvr>
                                      <p:tavLst>
                                        <p:tav tm="0">
                                          <p:val>
                                            <p:strVal val="ppt_x"/>
                                          </p:val>
                                        </p:tav>
                                        <p:tav tm="100000">
                                          <p:val>
                                            <p:strVal val="ppt_x"/>
                                          </p:val>
                                        </p:tav>
                                      </p:tavLst>
                                    </p:anim>
                                    <p:anim calcmode="lin" valueType="num">
                                      <p:cBhvr additive="base">
                                        <p:cTn id="514" dur="5000"/>
                                        <p:tgtEl>
                                          <p:spTgt spid="23"/>
                                        </p:tgtEl>
                                        <p:attrNameLst>
                                          <p:attrName>ppt_y</p:attrName>
                                        </p:attrNameLst>
                                      </p:cBhvr>
                                      <p:tavLst>
                                        <p:tav tm="0">
                                          <p:val>
                                            <p:strVal val="ppt_y"/>
                                          </p:val>
                                        </p:tav>
                                        <p:tav tm="100000">
                                          <p:val>
                                            <p:strVal val="1+ppt_h/2"/>
                                          </p:val>
                                        </p:tav>
                                      </p:tavLst>
                                    </p:anim>
                                    <p:set>
                                      <p:cBhvr>
                                        <p:cTn id="515" dur="1" fill="hold">
                                          <p:stCondLst>
                                            <p:cond delay="4999"/>
                                          </p:stCondLst>
                                        </p:cTn>
                                        <p:tgtEl>
                                          <p:spTgt spid="23"/>
                                        </p:tgtEl>
                                        <p:attrNameLst>
                                          <p:attrName>style.visibility</p:attrName>
                                        </p:attrNameLst>
                                      </p:cBhvr>
                                      <p:to>
                                        <p:strVal val="hidden"/>
                                      </p:to>
                                    </p:set>
                                  </p:childTnLst>
                                </p:cTn>
                              </p:par>
                              <p:par>
                                <p:cTn id="516" presetID="2" presetClass="exit" presetSubtype="4" fill="hold" grpId="3" nodeType="withEffect">
                                  <p:stCondLst>
                                    <p:cond delay="0"/>
                                  </p:stCondLst>
                                  <p:childTnLst>
                                    <p:anim calcmode="lin" valueType="num">
                                      <p:cBhvr additive="base">
                                        <p:cTn id="517" dur="5000"/>
                                        <p:tgtEl>
                                          <p:spTgt spid="24"/>
                                        </p:tgtEl>
                                        <p:attrNameLst>
                                          <p:attrName>ppt_x</p:attrName>
                                        </p:attrNameLst>
                                      </p:cBhvr>
                                      <p:tavLst>
                                        <p:tav tm="0">
                                          <p:val>
                                            <p:strVal val="ppt_x"/>
                                          </p:val>
                                        </p:tav>
                                        <p:tav tm="100000">
                                          <p:val>
                                            <p:strVal val="ppt_x"/>
                                          </p:val>
                                        </p:tav>
                                      </p:tavLst>
                                    </p:anim>
                                    <p:anim calcmode="lin" valueType="num">
                                      <p:cBhvr additive="base">
                                        <p:cTn id="518" dur="5000"/>
                                        <p:tgtEl>
                                          <p:spTgt spid="24"/>
                                        </p:tgtEl>
                                        <p:attrNameLst>
                                          <p:attrName>ppt_y</p:attrName>
                                        </p:attrNameLst>
                                      </p:cBhvr>
                                      <p:tavLst>
                                        <p:tav tm="0">
                                          <p:val>
                                            <p:strVal val="ppt_y"/>
                                          </p:val>
                                        </p:tav>
                                        <p:tav tm="100000">
                                          <p:val>
                                            <p:strVal val="1+ppt_h/2"/>
                                          </p:val>
                                        </p:tav>
                                      </p:tavLst>
                                    </p:anim>
                                    <p:set>
                                      <p:cBhvr>
                                        <p:cTn id="519" dur="1" fill="hold">
                                          <p:stCondLst>
                                            <p:cond delay="4999"/>
                                          </p:stCondLst>
                                        </p:cTn>
                                        <p:tgtEl>
                                          <p:spTgt spid="24"/>
                                        </p:tgtEl>
                                        <p:attrNameLst>
                                          <p:attrName>style.visibility</p:attrName>
                                        </p:attrNameLst>
                                      </p:cBhvr>
                                      <p:to>
                                        <p:strVal val="hidden"/>
                                      </p:to>
                                    </p:set>
                                  </p:childTnLst>
                                </p:cTn>
                              </p:par>
                              <p:par>
                                <p:cTn id="520" presetID="2" presetClass="exit" presetSubtype="4" fill="hold" grpId="3" nodeType="withEffect">
                                  <p:stCondLst>
                                    <p:cond delay="0"/>
                                  </p:stCondLst>
                                  <p:childTnLst>
                                    <p:anim calcmode="lin" valueType="num">
                                      <p:cBhvr additive="base">
                                        <p:cTn id="521" dur="5000"/>
                                        <p:tgtEl>
                                          <p:spTgt spid="25"/>
                                        </p:tgtEl>
                                        <p:attrNameLst>
                                          <p:attrName>ppt_x</p:attrName>
                                        </p:attrNameLst>
                                      </p:cBhvr>
                                      <p:tavLst>
                                        <p:tav tm="0">
                                          <p:val>
                                            <p:strVal val="ppt_x"/>
                                          </p:val>
                                        </p:tav>
                                        <p:tav tm="100000">
                                          <p:val>
                                            <p:strVal val="ppt_x"/>
                                          </p:val>
                                        </p:tav>
                                      </p:tavLst>
                                    </p:anim>
                                    <p:anim calcmode="lin" valueType="num">
                                      <p:cBhvr additive="base">
                                        <p:cTn id="522" dur="5000"/>
                                        <p:tgtEl>
                                          <p:spTgt spid="25"/>
                                        </p:tgtEl>
                                        <p:attrNameLst>
                                          <p:attrName>ppt_y</p:attrName>
                                        </p:attrNameLst>
                                      </p:cBhvr>
                                      <p:tavLst>
                                        <p:tav tm="0">
                                          <p:val>
                                            <p:strVal val="ppt_y"/>
                                          </p:val>
                                        </p:tav>
                                        <p:tav tm="100000">
                                          <p:val>
                                            <p:strVal val="1+ppt_h/2"/>
                                          </p:val>
                                        </p:tav>
                                      </p:tavLst>
                                    </p:anim>
                                    <p:set>
                                      <p:cBhvr>
                                        <p:cTn id="523" dur="1" fill="hold">
                                          <p:stCondLst>
                                            <p:cond delay="4999"/>
                                          </p:stCondLst>
                                        </p:cTn>
                                        <p:tgtEl>
                                          <p:spTgt spid="25"/>
                                        </p:tgtEl>
                                        <p:attrNameLst>
                                          <p:attrName>style.visibility</p:attrName>
                                        </p:attrNameLst>
                                      </p:cBhvr>
                                      <p:to>
                                        <p:strVal val="hidden"/>
                                      </p:to>
                                    </p:set>
                                  </p:childTnLst>
                                </p:cTn>
                              </p:par>
                              <p:par>
                                <p:cTn id="524" presetID="2" presetClass="exit" presetSubtype="4" fill="hold" grpId="3" nodeType="withEffect">
                                  <p:stCondLst>
                                    <p:cond delay="0"/>
                                  </p:stCondLst>
                                  <p:childTnLst>
                                    <p:anim calcmode="lin" valueType="num">
                                      <p:cBhvr additive="base">
                                        <p:cTn id="525" dur="5000"/>
                                        <p:tgtEl>
                                          <p:spTgt spid="26"/>
                                        </p:tgtEl>
                                        <p:attrNameLst>
                                          <p:attrName>ppt_x</p:attrName>
                                        </p:attrNameLst>
                                      </p:cBhvr>
                                      <p:tavLst>
                                        <p:tav tm="0">
                                          <p:val>
                                            <p:strVal val="ppt_x"/>
                                          </p:val>
                                        </p:tav>
                                        <p:tav tm="100000">
                                          <p:val>
                                            <p:strVal val="ppt_x"/>
                                          </p:val>
                                        </p:tav>
                                      </p:tavLst>
                                    </p:anim>
                                    <p:anim calcmode="lin" valueType="num">
                                      <p:cBhvr additive="base">
                                        <p:cTn id="526" dur="5000"/>
                                        <p:tgtEl>
                                          <p:spTgt spid="26"/>
                                        </p:tgtEl>
                                        <p:attrNameLst>
                                          <p:attrName>ppt_y</p:attrName>
                                        </p:attrNameLst>
                                      </p:cBhvr>
                                      <p:tavLst>
                                        <p:tav tm="0">
                                          <p:val>
                                            <p:strVal val="ppt_y"/>
                                          </p:val>
                                        </p:tav>
                                        <p:tav tm="100000">
                                          <p:val>
                                            <p:strVal val="1+ppt_h/2"/>
                                          </p:val>
                                        </p:tav>
                                      </p:tavLst>
                                    </p:anim>
                                    <p:set>
                                      <p:cBhvr>
                                        <p:cTn id="527" dur="1" fill="hold">
                                          <p:stCondLst>
                                            <p:cond delay="4999"/>
                                          </p:stCondLst>
                                        </p:cTn>
                                        <p:tgtEl>
                                          <p:spTgt spid="26"/>
                                        </p:tgtEl>
                                        <p:attrNameLst>
                                          <p:attrName>style.visibility</p:attrName>
                                        </p:attrNameLst>
                                      </p:cBhvr>
                                      <p:to>
                                        <p:strVal val="hidden"/>
                                      </p:to>
                                    </p:set>
                                  </p:childTnLst>
                                </p:cTn>
                              </p:par>
                              <p:par>
                                <p:cTn id="528" presetID="2" presetClass="exit" presetSubtype="4" fill="hold" grpId="3" nodeType="withEffect">
                                  <p:stCondLst>
                                    <p:cond delay="0"/>
                                  </p:stCondLst>
                                  <p:childTnLst>
                                    <p:anim calcmode="lin" valueType="num">
                                      <p:cBhvr additive="base">
                                        <p:cTn id="529" dur="5000"/>
                                        <p:tgtEl>
                                          <p:spTgt spid="27"/>
                                        </p:tgtEl>
                                        <p:attrNameLst>
                                          <p:attrName>ppt_x</p:attrName>
                                        </p:attrNameLst>
                                      </p:cBhvr>
                                      <p:tavLst>
                                        <p:tav tm="0">
                                          <p:val>
                                            <p:strVal val="ppt_x"/>
                                          </p:val>
                                        </p:tav>
                                        <p:tav tm="100000">
                                          <p:val>
                                            <p:strVal val="ppt_x"/>
                                          </p:val>
                                        </p:tav>
                                      </p:tavLst>
                                    </p:anim>
                                    <p:anim calcmode="lin" valueType="num">
                                      <p:cBhvr additive="base">
                                        <p:cTn id="530" dur="5000"/>
                                        <p:tgtEl>
                                          <p:spTgt spid="27"/>
                                        </p:tgtEl>
                                        <p:attrNameLst>
                                          <p:attrName>ppt_y</p:attrName>
                                        </p:attrNameLst>
                                      </p:cBhvr>
                                      <p:tavLst>
                                        <p:tav tm="0">
                                          <p:val>
                                            <p:strVal val="ppt_y"/>
                                          </p:val>
                                        </p:tav>
                                        <p:tav tm="100000">
                                          <p:val>
                                            <p:strVal val="1+ppt_h/2"/>
                                          </p:val>
                                        </p:tav>
                                      </p:tavLst>
                                    </p:anim>
                                    <p:set>
                                      <p:cBhvr>
                                        <p:cTn id="531" dur="1" fill="hold">
                                          <p:stCondLst>
                                            <p:cond delay="4999"/>
                                          </p:stCondLst>
                                        </p:cTn>
                                        <p:tgtEl>
                                          <p:spTgt spid="27"/>
                                        </p:tgtEl>
                                        <p:attrNameLst>
                                          <p:attrName>style.visibility</p:attrName>
                                        </p:attrNameLst>
                                      </p:cBhvr>
                                      <p:to>
                                        <p:strVal val="hidden"/>
                                      </p:to>
                                    </p:set>
                                  </p:childTnLst>
                                </p:cTn>
                              </p:par>
                              <p:par>
                                <p:cTn id="532" presetID="2" presetClass="exit" presetSubtype="4" fill="hold" grpId="3" nodeType="withEffect">
                                  <p:stCondLst>
                                    <p:cond delay="0"/>
                                  </p:stCondLst>
                                  <p:childTnLst>
                                    <p:anim calcmode="lin" valueType="num">
                                      <p:cBhvr additive="base">
                                        <p:cTn id="533" dur="5000"/>
                                        <p:tgtEl>
                                          <p:spTgt spid="28"/>
                                        </p:tgtEl>
                                        <p:attrNameLst>
                                          <p:attrName>ppt_x</p:attrName>
                                        </p:attrNameLst>
                                      </p:cBhvr>
                                      <p:tavLst>
                                        <p:tav tm="0">
                                          <p:val>
                                            <p:strVal val="ppt_x"/>
                                          </p:val>
                                        </p:tav>
                                        <p:tav tm="100000">
                                          <p:val>
                                            <p:strVal val="ppt_x"/>
                                          </p:val>
                                        </p:tav>
                                      </p:tavLst>
                                    </p:anim>
                                    <p:anim calcmode="lin" valueType="num">
                                      <p:cBhvr additive="base">
                                        <p:cTn id="534" dur="5000"/>
                                        <p:tgtEl>
                                          <p:spTgt spid="28"/>
                                        </p:tgtEl>
                                        <p:attrNameLst>
                                          <p:attrName>ppt_y</p:attrName>
                                        </p:attrNameLst>
                                      </p:cBhvr>
                                      <p:tavLst>
                                        <p:tav tm="0">
                                          <p:val>
                                            <p:strVal val="ppt_y"/>
                                          </p:val>
                                        </p:tav>
                                        <p:tav tm="100000">
                                          <p:val>
                                            <p:strVal val="1+ppt_h/2"/>
                                          </p:val>
                                        </p:tav>
                                      </p:tavLst>
                                    </p:anim>
                                    <p:set>
                                      <p:cBhvr>
                                        <p:cTn id="535" dur="1" fill="hold">
                                          <p:stCondLst>
                                            <p:cond delay="4999"/>
                                          </p:stCondLst>
                                        </p:cTn>
                                        <p:tgtEl>
                                          <p:spTgt spid="28"/>
                                        </p:tgtEl>
                                        <p:attrNameLst>
                                          <p:attrName>style.visibility</p:attrName>
                                        </p:attrNameLst>
                                      </p:cBhvr>
                                      <p:to>
                                        <p:strVal val="hidden"/>
                                      </p:to>
                                    </p:set>
                                  </p:childTnLst>
                                </p:cTn>
                              </p:par>
                              <p:par>
                                <p:cTn id="536" presetID="2" presetClass="exit" presetSubtype="4" fill="hold" grpId="3" nodeType="withEffect">
                                  <p:stCondLst>
                                    <p:cond delay="0"/>
                                  </p:stCondLst>
                                  <p:childTnLst>
                                    <p:anim calcmode="lin" valueType="num">
                                      <p:cBhvr additive="base">
                                        <p:cTn id="537" dur="5000"/>
                                        <p:tgtEl>
                                          <p:spTgt spid="29"/>
                                        </p:tgtEl>
                                        <p:attrNameLst>
                                          <p:attrName>ppt_x</p:attrName>
                                        </p:attrNameLst>
                                      </p:cBhvr>
                                      <p:tavLst>
                                        <p:tav tm="0">
                                          <p:val>
                                            <p:strVal val="ppt_x"/>
                                          </p:val>
                                        </p:tav>
                                        <p:tav tm="100000">
                                          <p:val>
                                            <p:strVal val="ppt_x"/>
                                          </p:val>
                                        </p:tav>
                                      </p:tavLst>
                                    </p:anim>
                                    <p:anim calcmode="lin" valueType="num">
                                      <p:cBhvr additive="base">
                                        <p:cTn id="538" dur="5000"/>
                                        <p:tgtEl>
                                          <p:spTgt spid="29"/>
                                        </p:tgtEl>
                                        <p:attrNameLst>
                                          <p:attrName>ppt_y</p:attrName>
                                        </p:attrNameLst>
                                      </p:cBhvr>
                                      <p:tavLst>
                                        <p:tav tm="0">
                                          <p:val>
                                            <p:strVal val="ppt_y"/>
                                          </p:val>
                                        </p:tav>
                                        <p:tav tm="100000">
                                          <p:val>
                                            <p:strVal val="1+ppt_h/2"/>
                                          </p:val>
                                        </p:tav>
                                      </p:tavLst>
                                    </p:anim>
                                    <p:set>
                                      <p:cBhvr>
                                        <p:cTn id="539" dur="1" fill="hold">
                                          <p:stCondLst>
                                            <p:cond delay="4999"/>
                                          </p:stCondLst>
                                        </p:cTn>
                                        <p:tgtEl>
                                          <p:spTgt spid="29"/>
                                        </p:tgtEl>
                                        <p:attrNameLst>
                                          <p:attrName>style.visibility</p:attrName>
                                        </p:attrNameLst>
                                      </p:cBhvr>
                                      <p:to>
                                        <p:strVal val="hidden"/>
                                      </p:to>
                                    </p:set>
                                  </p:childTnLst>
                                </p:cTn>
                              </p:par>
                              <p:par>
                                <p:cTn id="540" presetID="2" presetClass="exit" presetSubtype="4" fill="hold" grpId="3" nodeType="withEffect">
                                  <p:stCondLst>
                                    <p:cond delay="0"/>
                                  </p:stCondLst>
                                  <p:childTnLst>
                                    <p:anim calcmode="lin" valueType="num">
                                      <p:cBhvr additive="base">
                                        <p:cTn id="541" dur="5000"/>
                                        <p:tgtEl>
                                          <p:spTgt spid="30"/>
                                        </p:tgtEl>
                                        <p:attrNameLst>
                                          <p:attrName>ppt_x</p:attrName>
                                        </p:attrNameLst>
                                      </p:cBhvr>
                                      <p:tavLst>
                                        <p:tav tm="0">
                                          <p:val>
                                            <p:strVal val="ppt_x"/>
                                          </p:val>
                                        </p:tav>
                                        <p:tav tm="100000">
                                          <p:val>
                                            <p:strVal val="ppt_x"/>
                                          </p:val>
                                        </p:tav>
                                      </p:tavLst>
                                    </p:anim>
                                    <p:anim calcmode="lin" valueType="num">
                                      <p:cBhvr additive="base">
                                        <p:cTn id="542" dur="5000"/>
                                        <p:tgtEl>
                                          <p:spTgt spid="30"/>
                                        </p:tgtEl>
                                        <p:attrNameLst>
                                          <p:attrName>ppt_y</p:attrName>
                                        </p:attrNameLst>
                                      </p:cBhvr>
                                      <p:tavLst>
                                        <p:tav tm="0">
                                          <p:val>
                                            <p:strVal val="ppt_y"/>
                                          </p:val>
                                        </p:tav>
                                        <p:tav tm="100000">
                                          <p:val>
                                            <p:strVal val="1+ppt_h/2"/>
                                          </p:val>
                                        </p:tav>
                                      </p:tavLst>
                                    </p:anim>
                                    <p:set>
                                      <p:cBhvr>
                                        <p:cTn id="543" dur="1" fill="hold">
                                          <p:stCondLst>
                                            <p:cond delay="4999"/>
                                          </p:stCondLst>
                                        </p:cTn>
                                        <p:tgtEl>
                                          <p:spTgt spid="30"/>
                                        </p:tgtEl>
                                        <p:attrNameLst>
                                          <p:attrName>style.visibility</p:attrName>
                                        </p:attrNameLst>
                                      </p:cBhvr>
                                      <p:to>
                                        <p:strVal val="hidden"/>
                                      </p:to>
                                    </p:set>
                                  </p:childTnLst>
                                </p:cTn>
                              </p:par>
                              <p:par>
                                <p:cTn id="544" presetID="2" presetClass="exit" presetSubtype="4" fill="hold" grpId="3" nodeType="withEffect">
                                  <p:stCondLst>
                                    <p:cond delay="0"/>
                                  </p:stCondLst>
                                  <p:childTnLst>
                                    <p:anim calcmode="lin" valueType="num">
                                      <p:cBhvr additive="base">
                                        <p:cTn id="545" dur="5000"/>
                                        <p:tgtEl>
                                          <p:spTgt spid="31"/>
                                        </p:tgtEl>
                                        <p:attrNameLst>
                                          <p:attrName>ppt_x</p:attrName>
                                        </p:attrNameLst>
                                      </p:cBhvr>
                                      <p:tavLst>
                                        <p:tav tm="0">
                                          <p:val>
                                            <p:strVal val="ppt_x"/>
                                          </p:val>
                                        </p:tav>
                                        <p:tav tm="100000">
                                          <p:val>
                                            <p:strVal val="ppt_x"/>
                                          </p:val>
                                        </p:tav>
                                      </p:tavLst>
                                    </p:anim>
                                    <p:anim calcmode="lin" valueType="num">
                                      <p:cBhvr additive="base">
                                        <p:cTn id="546" dur="5000"/>
                                        <p:tgtEl>
                                          <p:spTgt spid="31"/>
                                        </p:tgtEl>
                                        <p:attrNameLst>
                                          <p:attrName>ppt_y</p:attrName>
                                        </p:attrNameLst>
                                      </p:cBhvr>
                                      <p:tavLst>
                                        <p:tav tm="0">
                                          <p:val>
                                            <p:strVal val="ppt_y"/>
                                          </p:val>
                                        </p:tav>
                                        <p:tav tm="100000">
                                          <p:val>
                                            <p:strVal val="1+ppt_h/2"/>
                                          </p:val>
                                        </p:tav>
                                      </p:tavLst>
                                    </p:anim>
                                    <p:set>
                                      <p:cBhvr>
                                        <p:cTn id="547" dur="1" fill="hold">
                                          <p:stCondLst>
                                            <p:cond delay="4999"/>
                                          </p:stCondLst>
                                        </p:cTn>
                                        <p:tgtEl>
                                          <p:spTgt spid="31"/>
                                        </p:tgtEl>
                                        <p:attrNameLst>
                                          <p:attrName>style.visibility</p:attrName>
                                        </p:attrNameLst>
                                      </p:cBhvr>
                                      <p:to>
                                        <p:strVal val="hidden"/>
                                      </p:to>
                                    </p:set>
                                  </p:childTnLst>
                                </p:cTn>
                              </p:par>
                              <p:par>
                                <p:cTn id="548" presetID="2" presetClass="exit" presetSubtype="4" fill="hold" grpId="3" nodeType="withEffect">
                                  <p:stCondLst>
                                    <p:cond delay="0"/>
                                  </p:stCondLst>
                                  <p:childTnLst>
                                    <p:anim calcmode="lin" valueType="num">
                                      <p:cBhvr additive="base">
                                        <p:cTn id="549" dur="5000"/>
                                        <p:tgtEl>
                                          <p:spTgt spid="32"/>
                                        </p:tgtEl>
                                        <p:attrNameLst>
                                          <p:attrName>ppt_x</p:attrName>
                                        </p:attrNameLst>
                                      </p:cBhvr>
                                      <p:tavLst>
                                        <p:tav tm="0">
                                          <p:val>
                                            <p:strVal val="ppt_x"/>
                                          </p:val>
                                        </p:tav>
                                        <p:tav tm="100000">
                                          <p:val>
                                            <p:strVal val="ppt_x"/>
                                          </p:val>
                                        </p:tav>
                                      </p:tavLst>
                                    </p:anim>
                                    <p:anim calcmode="lin" valueType="num">
                                      <p:cBhvr additive="base">
                                        <p:cTn id="550" dur="5000"/>
                                        <p:tgtEl>
                                          <p:spTgt spid="32"/>
                                        </p:tgtEl>
                                        <p:attrNameLst>
                                          <p:attrName>ppt_y</p:attrName>
                                        </p:attrNameLst>
                                      </p:cBhvr>
                                      <p:tavLst>
                                        <p:tav tm="0">
                                          <p:val>
                                            <p:strVal val="ppt_y"/>
                                          </p:val>
                                        </p:tav>
                                        <p:tav tm="100000">
                                          <p:val>
                                            <p:strVal val="1+ppt_h/2"/>
                                          </p:val>
                                        </p:tav>
                                      </p:tavLst>
                                    </p:anim>
                                    <p:set>
                                      <p:cBhvr>
                                        <p:cTn id="551" dur="1" fill="hold">
                                          <p:stCondLst>
                                            <p:cond delay="4999"/>
                                          </p:stCondLst>
                                        </p:cTn>
                                        <p:tgtEl>
                                          <p:spTgt spid="32"/>
                                        </p:tgtEl>
                                        <p:attrNameLst>
                                          <p:attrName>style.visibility</p:attrName>
                                        </p:attrNameLst>
                                      </p:cBhvr>
                                      <p:to>
                                        <p:strVal val="hidden"/>
                                      </p:to>
                                    </p:set>
                                  </p:childTnLst>
                                </p:cTn>
                              </p:par>
                              <p:par>
                                <p:cTn id="552" presetID="2" presetClass="exit" presetSubtype="4" fill="hold" grpId="3" nodeType="withEffect">
                                  <p:stCondLst>
                                    <p:cond delay="0"/>
                                  </p:stCondLst>
                                  <p:childTnLst>
                                    <p:anim calcmode="lin" valueType="num">
                                      <p:cBhvr additive="base">
                                        <p:cTn id="553" dur="5000"/>
                                        <p:tgtEl>
                                          <p:spTgt spid="33"/>
                                        </p:tgtEl>
                                        <p:attrNameLst>
                                          <p:attrName>ppt_x</p:attrName>
                                        </p:attrNameLst>
                                      </p:cBhvr>
                                      <p:tavLst>
                                        <p:tav tm="0">
                                          <p:val>
                                            <p:strVal val="ppt_x"/>
                                          </p:val>
                                        </p:tav>
                                        <p:tav tm="100000">
                                          <p:val>
                                            <p:strVal val="ppt_x"/>
                                          </p:val>
                                        </p:tav>
                                      </p:tavLst>
                                    </p:anim>
                                    <p:anim calcmode="lin" valueType="num">
                                      <p:cBhvr additive="base">
                                        <p:cTn id="554" dur="5000"/>
                                        <p:tgtEl>
                                          <p:spTgt spid="33"/>
                                        </p:tgtEl>
                                        <p:attrNameLst>
                                          <p:attrName>ppt_y</p:attrName>
                                        </p:attrNameLst>
                                      </p:cBhvr>
                                      <p:tavLst>
                                        <p:tav tm="0">
                                          <p:val>
                                            <p:strVal val="ppt_y"/>
                                          </p:val>
                                        </p:tav>
                                        <p:tav tm="100000">
                                          <p:val>
                                            <p:strVal val="1+ppt_h/2"/>
                                          </p:val>
                                        </p:tav>
                                      </p:tavLst>
                                    </p:anim>
                                    <p:set>
                                      <p:cBhvr>
                                        <p:cTn id="555" dur="1" fill="hold">
                                          <p:stCondLst>
                                            <p:cond delay="4999"/>
                                          </p:stCondLst>
                                        </p:cTn>
                                        <p:tgtEl>
                                          <p:spTgt spid="33"/>
                                        </p:tgtEl>
                                        <p:attrNameLst>
                                          <p:attrName>style.visibility</p:attrName>
                                        </p:attrNameLst>
                                      </p:cBhvr>
                                      <p:to>
                                        <p:strVal val="hidden"/>
                                      </p:to>
                                    </p:set>
                                  </p:childTnLst>
                                </p:cTn>
                              </p:par>
                              <p:par>
                                <p:cTn id="556" presetID="2" presetClass="exit" presetSubtype="4" fill="hold" grpId="3" nodeType="withEffect">
                                  <p:stCondLst>
                                    <p:cond delay="0"/>
                                  </p:stCondLst>
                                  <p:childTnLst>
                                    <p:anim calcmode="lin" valueType="num">
                                      <p:cBhvr additive="base">
                                        <p:cTn id="557" dur="5000"/>
                                        <p:tgtEl>
                                          <p:spTgt spid="34"/>
                                        </p:tgtEl>
                                        <p:attrNameLst>
                                          <p:attrName>ppt_x</p:attrName>
                                        </p:attrNameLst>
                                      </p:cBhvr>
                                      <p:tavLst>
                                        <p:tav tm="0">
                                          <p:val>
                                            <p:strVal val="ppt_x"/>
                                          </p:val>
                                        </p:tav>
                                        <p:tav tm="100000">
                                          <p:val>
                                            <p:strVal val="ppt_x"/>
                                          </p:val>
                                        </p:tav>
                                      </p:tavLst>
                                    </p:anim>
                                    <p:anim calcmode="lin" valueType="num">
                                      <p:cBhvr additive="base">
                                        <p:cTn id="558" dur="5000"/>
                                        <p:tgtEl>
                                          <p:spTgt spid="34"/>
                                        </p:tgtEl>
                                        <p:attrNameLst>
                                          <p:attrName>ppt_y</p:attrName>
                                        </p:attrNameLst>
                                      </p:cBhvr>
                                      <p:tavLst>
                                        <p:tav tm="0">
                                          <p:val>
                                            <p:strVal val="ppt_y"/>
                                          </p:val>
                                        </p:tav>
                                        <p:tav tm="100000">
                                          <p:val>
                                            <p:strVal val="1+ppt_h/2"/>
                                          </p:val>
                                        </p:tav>
                                      </p:tavLst>
                                    </p:anim>
                                    <p:set>
                                      <p:cBhvr>
                                        <p:cTn id="559" dur="1" fill="hold">
                                          <p:stCondLst>
                                            <p:cond delay="4999"/>
                                          </p:stCondLst>
                                        </p:cTn>
                                        <p:tgtEl>
                                          <p:spTgt spid="34"/>
                                        </p:tgtEl>
                                        <p:attrNameLst>
                                          <p:attrName>style.visibility</p:attrName>
                                        </p:attrNameLst>
                                      </p:cBhvr>
                                      <p:to>
                                        <p:strVal val="hidden"/>
                                      </p:to>
                                    </p:set>
                                  </p:childTnLst>
                                </p:cTn>
                              </p:par>
                              <p:par>
                                <p:cTn id="560" presetID="2" presetClass="exit" presetSubtype="4" fill="hold" grpId="3" nodeType="withEffect">
                                  <p:stCondLst>
                                    <p:cond delay="0"/>
                                  </p:stCondLst>
                                  <p:childTnLst>
                                    <p:anim calcmode="lin" valueType="num">
                                      <p:cBhvr additive="base">
                                        <p:cTn id="561" dur="5000"/>
                                        <p:tgtEl>
                                          <p:spTgt spid="35"/>
                                        </p:tgtEl>
                                        <p:attrNameLst>
                                          <p:attrName>ppt_x</p:attrName>
                                        </p:attrNameLst>
                                      </p:cBhvr>
                                      <p:tavLst>
                                        <p:tav tm="0">
                                          <p:val>
                                            <p:strVal val="ppt_x"/>
                                          </p:val>
                                        </p:tav>
                                        <p:tav tm="100000">
                                          <p:val>
                                            <p:strVal val="ppt_x"/>
                                          </p:val>
                                        </p:tav>
                                      </p:tavLst>
                                    </p:anim>
                                    <p:anim calcmode="lin" valueType="num">
                                      <p:cBhvr additive="base">
                                        <p:cTn id="562" dur="5000"/>
                                        <p:tgtEl>
                                          <p:spTgt spid="35"/>
                                        </p:tgtEl>
                                        <p:attrNameLst>
                                          <p:attrName>ppt_y</p:attrName>
                                        </p:attrNameLst>
                                      </p:cBhvr>
                                      <p:tavLst>
                                        <p:tav tm="0">
                                          <p:val>
                                            <p:strVal val="ppt_y"/>
                                          </p:val>
                                        </p:tav>
                                        <p:tav tm="100000">
                                          <p:val>
                                            <p:strVal val="1+ppt_h/2"/>
                                          </p:val>
                                        </p:tav>
                                      </p:tavLst>
                                    </p:anim>
                                    <p:set>
                                      <p:cBhvr>
                                        <p:cTn id="563" dur="1" fill="hold">
                                          <p:stCondLst>
                                            <p:cond delay="4999"/>
                                          </p:stCondLst>
                                        </p:cTn>
                                        <p:tgtEl>
                                          <p:spTgt spid="35"/>
                                        </p:tgtEl>
                                        <p:attrNameLst>
                                          <p:attrName>style.visibility</p:attrName>
                                        </p:attrNameLst>
                                      </p:cBhvr>
                                      <p:to>
                                        <p:strVal val="hidden"/>
                                      </p:to>
                                    </p:set>
                                  </p:childTnLst>
                                </p:cTn>
                              </p:par>
                              <p:par>
                                <p:cTn id="564" presetID="2" presetClass="exit" presetSubtype="4" fill="hold" grpId="3" nodeType="withEffect">
                                  <p:stCondLst>
                                    <p:cond delay="0"/>
                                  </p:stCondLst>
                                  <p:childTnLst>
                                    <p:anim calcmode="lin" valueType="num">
                                      <p:cBhvr additive="base">
                                        <p:cTn id="565" dur="5000"/>
                                        <p:tgtEl>
                                          <p:spTgt spid="36"/>
                                        </p:tgtEl>
                                        <p:attrNameLst>
                                          <p:attrName>ppt_x</p:attrName>
                                        </p:attrNameLst>
                                      </p:cBhvr>
                                      <p:tavLst>
                                        <p:tav tm="0">
                                          <p:val>
                                            <p:strVal val="ppt_x"/>
                                          </p:val>
                                        </p:tav>
                                        <p:tav tm="100000">
                                          <p:val>
                                            <p:strVal val="ppt_x"/>
                                          </p:val>
                                        </p:tav>
                                      </p:tavLst>
                                    </p:anim>
                                    <p:anim calcmode="lin" valueType="num">
                                      <p:cBhvr additive="base">
                                        <p:cTn id="566" dur="5000"/>
                                        <p:tgtEl>
                                          <p:spTgt spid="36"/>
                                        </p:tgtEl>
                                        <p:attrNameLst>
                                          <p:attrName>ppt_y</p:attrName>
                                        </p:attrNameLst>
                                      </p:cBhvr>
                                      <p:tavLst>
                                        <p:tav tm="0">
                                          <p:val>
                                            <p:strVal val="ppt_y"/>
                                          </p:val>
                                        </p:tav>
                                        <p:tav tm="100000">
                                          <p:val>
                                            <p:strVal val="1+ppt_h/2"/>
                                          </p:val>
                                        </p:tav>
                                      </p:tavLst>
                                    </p:anim>
                                    <p:set>
                                      <p:cBhvr>
                                        <p:cTn id="567" dur="1" fill="hold">
                                          <p:stCondLst>
                                            <p:cond delay="4999"/>
                                          </p:stCondLst>
                                        </p:cTn>
                                        <p:tgtEl>
                                          <p:spTgt spid="36"/>
                                        </p:tgtEl>
                                        <p:attrNameLst>
                                          <p:attrName>style.visibility</p:attrName>
                                        </p:attrNameLst>
                                      </p:cBhvr>
                                      <p:to>
                                        <p:strVal val="hidden"/>
                                      </p:to>
                                    </p:set>
                                  </p:childTnLst>
                                </p:cTn>
                              </p:par>
                              <p:par>
                                <p:cTn id="568" presetID="2" presetClass="exit" presetSubtype="4" fill="hold" grpId="3" nodeType="withEffect">
                                  <p:stCondLst>
                                    <p:cond delay="0"/>
                                  </p:stCondLst>
                                  <p:childTnLst>
                                    <p:anim calcmode="lin" valueType="num">
                                      <p:cBhvr additive="base">
                                        <p:cTn id="569" dur="5000"/>
                                        <p:tgtEl>
                                          <p:spTgt spid="37"/>
                                        </p:tgtEl>
                                        <p:attrNameLst>
                                          <p:attrName>ppt_x</p:attrName>
                                        </p:attrNameLst>
                                      </p:cBhvr>
                                      <p:tavLst>
                                        <p:tav tm="0">
                                          <p:val>
                                            <p:strVal val="ppt_x"/>
                                          </p:val>
                                        </p:tav>
                                        <p:tav tm="100000">
                                          <p:val>
                                            <p:strVal val="ppt_x"/>
                                          </p:val>
                                        </p:tav>
                                      </p:tavLst>
                                    </p:anim>
                                    <p:anim calcmode="lin" valueType="num">
                                      <p:cBhvr additive="base">
                                        <p:cTn id="570" dur="5000"/>
                                        <p:tgtEl>
                                          <p:spTgt spid="37"/>
                                        </p:tgtEl>
                                        <p:attrNameLst>
                                          <p:attrName>ppt_y</p:attrName>
                                        </p:attrNameLst>
                                      </p:cBhvr>
                                      <p:tavLst>
                                        <p:tav tm="0">
                                          <p:val>
                                            <p:strVal val="ppt_y"/>
                                          </p:val>
                                        </p:tav>
                                        <p:tav tm="100000">
                                          <p:val>
                                            <p:strVal val="1+ppt_h/2"/>
                                          </p:val>
                                        </p:tav>
                                      </p:tavLst>
                                    </p:anim>
                                    <p:set>
                                      <p:cBhvr>
                                        <p:cTn id="571" dur="1" fill="hold">
                                          <p:stCondLst>
                                            <p:cond delay="4999"/>
                                          </p:stCondLst>
                                        </p:cTn>
                                        <p:tgtEl>
                                          <p:spTgt spid="37"/>
                                        </p:tgtEl>
                                        <p:attrNameLst>
                                          <p:attrName>style.visibility</p:attrName>
                                        </p:attrNameLst>
                                      </p:cBhvr>
                                      <p:to>
                                        <p:strVal val="hidden"/>
                                      </p:to>
                                    </p:set>
                                  </p:childTnLst>
                                </p:cTn>
                              </p:par>
                              <p:par>
                                <p:cTn id="572" presetID="2" presetClass="exit" presetSubtype="4" fill="hold" grpId="3" nodeType="withEffect">
                                  <p:stCondLst>
                                    <p:cond delay="0"/>
                                  </p:stCondLst>
                                  <p:childTnLst>
                                    <p:anim calcmode="lin" valueType="num">
                                      <p:cBhvr additive="base">
                                        <p:cTn id="573" dur="5000"/>
                                        <p:tgtEl>
                                          <p:spTgt spid="38"/>
                                        </p:tgtEl>
                                        <p:attrNameLst>
                                          <p:attrName>ppt_x</p:attrName>
                                        </p:attrNameLst>
                                      </p:cBhvr>
                                      <p:tavLst>
                                        <p:tav tm="0">
                                          <p:val>
                                            <p:strVal val="ppt_x"/>
                                          </p:val>
                                        </p:tav>
                                        <p:tav tm="100000">
                                          <p:val>
                                            <p:strVal val="ppt_x"/>
                                          </p:val>
                                        </p:tav>
                                      </p:tavLst>
                                    </p:anim>
                                    <p:anim calcmode="lin" valueType="num">
                                      <p:cBhvr additive="base">
                                        <p:cTn id="574" dur="5000"/>
                                        <p:tgtEl>
                                          <p:spTgt spid="38"/>
                                        </p:tgtEl>
                                        <p:attrNameLst>
                                          <p:attrName>ppt_y</p:attrName>
                                        </p:attrNameLst>
                                      </p:cBhvr>
                                      <p:tavLst>
                                        <p:tav tm="0">
                                          <p:val>
                                            <p:strVal val="ppt_y"/>
                                          </p:val>
                                        </p:tav>
                                        <p:tav tm="100000">
                                          <p:val>
                                            <p:strVal val="1+ppt_h/2"/>
                                          </p:val>
                                        </p:tav>
                                      </p:tavLst>
                                    </p:anim>
                                    <p:set>
                                      <p:cBhvr>
                                        <p:cTn id="575" dur="1" fill="hold">
                                          <p:stCondLst>
                                            <p:cond delay="4999"/>
                                          </p:stCondLst>
                                        </p:cTn>
                                        <p:tgtEl>
                                          <p:spTgt spid="38"/>
                                        </p:tgtEl>
                                        <p:attrNameLst>
                                          <p:attrName>style.visibility</p:attrName>
                                        </p:attrNameLst>
                                      </p:cBhvr>
                                      <p:to>
                                        <p:strVal val="hidden"/>
                                      </p:to>
                                    </p:set>
                                  </p:childTnLst>
                                </p:cTn>
                              </p:par>
                              <p:par>
                                <p:cTn id="576" presetID="2" presetClass="exit" presetSubtype="4" fill="hold" grpId="3" nodeType="withEffect">
                                  <p:stCondLst>
                                    <p:cond delay="0"/>
                                  </p:stCondLst>
                                  <p:childTnLst>
                                    <p:anim calcmode="lin" valueType="num">
                                      <p:cBhvr additive="base">
                                        <p:cTn id="577" dur="5000"/>
                                        <p:tgtEl>
                                          <p:spTgt spid="39"/>
                                        </p:tgtEl>
                                        <p:attrNameLst>
                                          <p:attrName>ppt_x</p:attrName>
                                        </p:attrNameLst>
                                      </p:cBhvr>
                                      <p:tavLst>
                                        <p:tav tm="0">
                                          <p:val>
                                            <p:strVal val="ppt_x"/>
                                          </p:val>
                                        </p:tav>
                                        <p:tav tm="100000">
                                          <p:val>
                                            <p:strVal val="ppt_x"/>
                                          </p:val>
                                        </p:tav>
                                      </p:tavLst>
                                    </p:anim>
                                    <p:anim calcmode="lin" valueType="num">
                                      <p:cBhvr additive="base">
                                        <p:cTn id="578" dur="5000"/>
                                        <p:tgtEl>
                                          <p:spTgt spid="39"/>
                                        </p:tgtEl>
                                        <p:attrNameLst>
                                          <p:attrName>ppt_y</p:attrName>
                                        </p:attrNameLst>
                                      </p:cBhvr>
                                      <p:tavLst>
                                        <p:tav tm="0">
                                          <p:val>
                                            <p:strVal val="ppt_y"/>
                                          </p:val>
                                        </p:tav>
                                        <p:tav tm="100000">
                                          <p:val>
                                            <p:strVal val="1+ppt_h/2"/>
                                          </p:val>
                                        </p:tav>
                                      </p:tavLst>
                                    </p:anim>
                                    <p:set>
                                      <p:cBhvr>
                                        <p:cTn id="579" dur="1" fill="hold">
                                          <p:stCondLst>
                                            <p:cond delay="4999"/>
                                          </p:stCondLst>
                                        </p:cTn>
                                        <p:tgtEl>
                                          <p:spTgt spid="39"/>
                                        </p:tgtEl>
                                        <p:attrNameLst>
                                          <p:attrName>style.visibility</p:attrName>
                                        </p:attrNameLst>
                                      </p:cBhvr>
                                      <p:to>
                                        <p:strVal val="hidden"/>
                                      </p:to>
                                    </p:set>
                                  </p:childTnLst>
                                </p:cTn>
                              </p:par>
                              <p:par>
                                <p:cTn id="580" presetID="2" presetClass="exit" presetSubtype="4" fill="hold" grpId="3" nodeType="withEffect">
                                  <p:stCondLst>
                                    <p:cond delay="0"/>
                                  </p:stCondLst>
                                  <p:childTnLst>
                                    <p:anim calcmode="lin" valueType="num">
                                      <p:cBhvr additive="base">
                                        <p:cTn id="581" dur="5000"/>
                                        <p:tgtEl>
                                          <p:spTgt spid="40"/>
                                        </p:tgtEl>
                                        <p:attrNameLst>
                                          <p:attrName>ppt_x</p:attrName>
                                        </p:attrNameLst>
                                      </p:cBhvr>
                                      <p:tavLst>
                                        <p:tav tm="0">
                                          <p:val>
                                            <p:strVal val="ppt_x"/>
                                          </p:val>
                                        </p:tav>
                                        <p:tav tm="100000">
                                          <p:val>
                                            <p:strVal val="ppt_x"/>
                                          </p:val>
                                        </p:tav>
                                      </p:tavLst>
                                    </p:anim>
                                    <p:anim calcmode="lin" valueType="num">
                                      <p:cBhvr additive="base">
                                        <p:cTn id="582" dur="5000"/>
                                        <p:tgtEl>
                                          <p:spTgt spid="40"/>
                                        </p:tgtEl>
                                        <p:attrNameLst>
                                          <p:attrName>ppt_y</p:attrName>
                                        </p:attrNameLst>
                                      </p:cBhvr>
                                      <p:tavLst>
                                        <p:tav tm="0">
                                          <p:val>
                                            <p:strVal val="ppt_y"/>
                                          </p:val>
                                        </p:tav>
                                        <p:tav tm="100000">
                                          <p:val>
                                            <p:strVal val="1+ppt_h/2"/>
                                          </p:val>
                                        </p:tav>
                                      </p:tavLst>
                                    </p:anim>
                                    <p:set>
                                      <p:cBhvr>
                                        <p:cTn id="583" dur="1" fill="hold">
                                          <p:stCondLst>
                                            <p:cond delay="4999"/>
                                          </p:stCondLst>
                                        </p:cTn>
                                        <p:tgtEl>
                                          <p:spTgt spid="40"/>
                                        </p:tgtEl>
                                        <p:attrNameLst>
                                          <p:attrName>style.visibility</p:attrName>
                                        </p:attrNameLst>
                                      </p:cBhvr>
                                      <p:to>
                                        <p:strVal val="hidden"/>
                                      </p:to>
                                    </p:set>
                                  </p:childTnLst>
                                </p:cTn>
                              </p:par>
                              <p:par>
                                <p:cTn id="584" presetID="2" presetClass="exit" presetSubtype="4" fill="hold" grpId="3" nodeType="withEffect">
                                  <p:stCondLst>
                                    <p:cond delay="0"/>
                                  </p:stCondLst>
                                  <p:childTnLst>
                                    <p:anim calcmode="lin" valueType="num">
                                      <p:cBhvr additive="base">
                                        <p:cTn id="585" dur="5000"/>
                                        <p:tgtEl>
                                          <p:spTgt spid="41"/>
                                        </p:tgtEl>
                                        <p:attrNameLst>
                                          <p:attrName>ppt_x</p:attrName>
                                        </p:attrNameLst>
                                      </p:cBhvr>
                                      <p:tavLst>
                                        <p:tav tm="0">
                                          <p:val>
                                            <p:strVal val="ppt_x"/>
                                          </p:val>
                                        </p:tav>
                                        <p:tav tm="100000">
                                          <p:val>
                                            <p:strVal val="ppt_x"/>
                                          </p:val>
                                        </p:tav>
                                      </p:tavLst>
                                    </p:anim>
                                    <p:anim calcmode="lin" valueType="num">
                                      <p:cBhvr additive="base">
                                        <p:cTn id="586" dur="5000"/>
                                        <p:tgtEl>
                                          <p:spTgt spid="41"/>
                                        </p:tgtEl>
                                        <p:attrNameLst>
                                          <p:attrName>ppt_y</p:attrName>
                                        </p:attrNameLst>
                                      </p:cBhvr>
                                      <p:tavLst>
                                        <p:tav tm="0">
                                          <p:val>
                                            <p:strVal val="ppt_y"/>
                                          </p:val>
                                        </p:tav>
                                        <p:tav tm="100000">
                                          <p:val>
                                            <p:strVal val="1+ppt_h/2"/>
                                          </p:val>
                                        </p:tav>
                                      </p:tavLst>
                                    </p:anim>
                                    <p:set>
                                      <p:cBhvr>
                                        <p:cTn id="587" dur="1" fill="hold">
                                          <p:stCondLst>
                                            <p:cond delay="4999"/>
                                          </p:stCondLst>
                                        </p:cTn>
                                        <p:tgtEl>
                                          <p:spTgt spid="41"/>
                                        </p:tgtEl>
                                        <p:attrNameLst>
                                          <p:attrName>style.visibility</p:attrName>
                                        </p:attrNameLst>
                                      </p:cBhvr>
                                      <p:to>
                                        <p:strVal val="hidden"/>
                                      </p:to>
                                    </p:set>
                                  </p:childTnLst>
                                </p:cTn>
                              </p:par>
                              <p:par>
                                <p:cTn id="588" presetID="2" presetClass="exit" presetSubtype="4" fill="hold" grpId="3" nodeType="withEffect">
                                  <p:stCondLst>
                                    <p:cond delay="0"/>
                                  </p:stCondLst>
                                  <p:childTnLst>
                                    <p:anim calcmode="lin" valueType="num">
                                      <p:cBhvr additive="base">
                                        <p:cTn id="589" dur="5000"/>
                                        <p:tgtEl>
                                          <p:spTgt spid="42"/>
                                        </p:tgtEl>
                                        <p:attrNameLst>
                                          <p:attrName>ppt_x</p:attrName>
                                        </p:attrNameLst>
                                      </p:cBhvr>
                                      <p:tavLst>
                                        <p:tav tm="0">
                                          <p:val>
                                            <p:strVal val="ppt_x"/>
                                          </p:val>
                                        </p:tav>
                                        <p:tav tm="100000">
                                          <p:val>
                                            <p:strVal val="ppt_x"/>
                                          </p:val>
                                        </p:tav>
                                      </p:tavLst>
                                    </p:anim>
                                    <p:anim calcmode="lin" valueType="num">
                                      <p:cBhvr additive="base">
                                        <p:cTn id="590" dur="5000"/>
                                        <p:tgtEl>
                                          <p:spTgt spid="42"/>
                                        </p:tgtEl>
                                        <p:attrNameLst>
                                          <p:attrName>ppt_y</p:attrName>
                                        </p:attrNameLst>
                                      </p:cBhvr>
                                      <p:tavLst>
                                        <p:tav tm="0">
                                          <p:val>
                                            <p:strVal val="ppt_y"/>
                                          </p:val>
                                        </p:tav>
                                        <p:tav tm="100000">
                                          <p:val>
                                            <p:strVal val="1+ppt_h/2"/>
                                          </p:val>
                                        </p:tav>
                                      </p:tavLst>
                                    </p:anim>
                                    <p:set>
                                      <p:cBhvr>
                                        <p:cTn id="591" dur="1" fill="hold">
                                          <p:stCondLst>
                                            <p:cond delay="4999"/>
                                          </p:stCondLst>
                                        </p:cTn>
                                        <p:tgtEl>
                                          <p:spTgt spid="42"/>
                                        </p:tgtEl>
                                        <p:attrNameLst>
                                          <p:attrName>style.visibility</p:attrName>
                                        </p:attrNameLst>
                                      </p:cBhvr>
                                      <p:to>
                                        <p:strVal val="hidden"/>
                                      </p:to>
                                    </p:set>
                                  </p:childTnLst>
                                </p:cTn>
                              </p:par>
                              <p:par>
                                <p:cTn id="592" presetID="2" presetClass="exit" presetSubtype="4" fill="hold" grpId="3" nodeType="withEffect">
                                  <p:stCondLst>
                                    <p:cond delay="0"/>
                                  </p:stCondLst>
                                  <p:childTnLst>
                                    <p:anim calcmode="lin" valueType="num">
                                      <p:cBhvr additive="base">
                                        <p:cTn id="593" dur="5000"/>
                                        <p:tgtEl>
                                          <p:spTgt spid="43"/>
                                        </p:tgtEl>
                                        <p:attrNameLst>
                                          <p:attrName>ppt_x</p:attrName>
                                        </p:attrNameLst>
                                      </p:cBhvr>
                                      <p:tavLst>
                                        <p:tav tm="0">
                                          <p:val>
                                            <p:strVal val="ppt_x"/>
                                          </p:val>
                                        </p:tav>
                                        <p:tav tm="100000">
                                          <p:val>
                                            <p:strVal val="ppt_x"/>
                                          </p:val>
                                        </p:tav>
                                      </p:tavLst>
                                    </p:anim>
                                    <p:anim calcmode="lin" valueType="num">
                                      <p:cBhvr additive="base">
                                        <p:cTn id="594" dur="5000"/>
                                        <p:tgtEl>
                                          <p:spTgt spid="43"/>
                                        </p:tgtEl>
                                        <p:attrNameLst>
                                          <p:attrName>ppt_y</p:attrName>
                                        </p:attrNameLst>
                                      </p:cBhvr>
                                      <p:tavLst>
                                        <p:tav tm="0">
                                          <p:val>
                                            <p:strVal val="ppt_y"/>
                                          </p:val>
                                        </p:tav>
                                        <p:tav tm="100000">
                                          <p:val>
                                            <p:strVal val="1+ppt_h/2"/>
                                          </p:val>
                                        </p:tav>
                                      </p:tavLst>
                                    </p:anim>
                                    <p:set>
                                      <p:cBhvr>
                                        <p:cTn id="595" dur="1" fill="hold">
                                          <p:stCondLst>
                                            <p:cond delay="4999"/>
                                          </p:stCondLst>
                                        </p:cTn>
                                        <p:tgtEl>
                                          <p:spTgt spid="43"/>
                                        </p:tgtEl>
                                        <p:attrNameLst>
                                          <p:attrName>style.visibility</p:attrName>
                                        </p:attrNameLst>
                                      </p:cBhvr>
                                      <p:to>
                                        <p:strVal val="hidden"/>
                                      </p:to>
                                    </p:set>
                                  </p:childTnLst>
                                </p:cTn>
                              </p:par>
                              <p:par>
                                <p:cTn id="596" presetID="2" presetClass="exit" presetSubtype="4" fill="hold" grpId="3" nodeType="withEffect">
                                  <p:stCondLst>
                                    <p:cond delay="0"/>
                                  </p:stCondLst>
                                  <p:childTnLst>
                                    <p:anim calcmode="lin" valueType="num">
                                      <p:cBhvr additive="base">
                                        <p:cTn id="597" dur="5000"/>
                                        <p:tgtEl>
                                          <p:spTgt spid="44"/>
                                        </p:tgtEl>
                                        <p:attrNameLst>
                                          <p:attrName>ppt_x</p:attrName>
                                        </p:attrNameLst>
                                      </p:cBhvr>
                                      <p:tavLst>
                                        <p:tav tm="0">
                                          <p:val>
                                            <p:strVal val="ppt_x"/>
                                          </p:val>
                                        </p:tav>
                                        <p:tav tm="100000">
                                          <p:val>
                                            <p:strVal val="ppt_x"/>
                                          </p:val>
                                        </p:tav>
                                      </p:tavLst>
                                    </p:anim>
                                    <p:anim calcmode="lin" valueType="num">
                                      <p:cBhvr additive="base">
                                        <p:cTn id="598" dur="5000"/>
                                        <p:tgtEl>
                                          <p:spTgt spid="44"/>
                                        </p:tgtEl>
                                        <p:attrNameLst>
                                          <p:attrName>ppt_y</p:attrName>
                                        </p:attrNameLst>
                                      </p:cBhvr>
                                      <p:tavLst>
                                        <p:tav tm="0">
                                          <p:val>
                                            <p:strVal val="ppt_y"/>
                                          </p:val>
                                        </p:tav>
                                        <p:tav tm="100000">
                                          <p:val>
                                            <p:strVal val="1+ppt_h/2"/>
                                          </p:val>
                                        </p:tav>
                                      </p:tavLst>
                                    </p:anim>
                                    <p:set>
                                      <p:cBhvr>
                                        <p:cTn id="599" dur="1" fill="hold">
                                          <p:stCondLst>
                                            <p:cond delay="4999"/>
                                          </p:stCondLst>
                                        </p:cTn>
                                        <p:tgtEl>
                                          <p:spTgt spid="44"/>
                                        </p:tgtEl>
                                        <p:attrNameLst>
                                          <p:attrName>style.visibility</p:attrName>
                                        </p:attrNameLst>
                                      </p:cBhvr>
                                      <p:to>
                                        <p:strVal val="hidden"/>
                                      </p:to>
                                    </p:set>
                                  </p:childTnLst>
                                </p:cTn>
                              </p:par>
                              <p:par>
                                <p:cTn id="600" presetID="2" presetClass="exit" presetSubtype="4" fill="hold" grpId="3" nodeType="withEffect">
                                  <p:stCondLst>
                                    <p:cond delay="0"/>
                                  </p:stCondLst>
                                  <p:childTnLst>
                                    <p:anim calcmode="lin" valueType="num">
                                      <p:cBhvr additive="base">
                                        <p:cTn id="601" dur="5000"/>
                                        <p:tgtEl>
                                          <p:spTgt spid="45"/>
                                        </p:tgtEl>
                                        <p:attrNameLst>
                                          <p:attrName>ppt_x</p:attrName>
                                        </p:attrNameLst>
                                      </p:cBhvr>
                                      <p:tavLst>
                                        <p:tav tm="0">
                                          <p:val>
                                            <p:strVal val="ppt_x"/>
                                          </p:val>
                                        </p:tav>
                                        <p:tav tm="100000">
                                          <p:val>
                                            <p:strVal val="ppt_x"/>
                                          </p:val>
                                        </p:tav>
                                      </p:tavLst>
                                    </p:anim>
                                    <p:anim calcmode="lin" valueType="num">
                                      <p:cBhvr additive="base">
                                        <p:cTn id="602" dur="5000"/>
                                        <p:tgtEl>
                                          <p:spTgt spid="45"/>
                                        </p:tgtEl>
                                        <p:attrNameLst>
                                          <p:attrName>ppt_y</p:attrName>
                                        </p:attrNameLst>
                                      </p:cBhvr>
                                      <p:tavLst>
                                        <p:tav tm="0">
                                          <p:val>
                                            <p:strVal val="ppt_y"/>
                                          </p:val>
                                        </p:tav>
                                        <p:tav tm="100000">
                                          <p:val>
                                            <p:strVal val="1+ppt_h/2"/>
                                          </p:val>
                                        </p:tav>
                                      </p:tavLst>
                                    </p:anim>
                                    <p:set>
                                      <p:cBhvr>
                                        <p:cTn id="603" dur="1" fill="hold">
                                          <p:stCondLst>
                                            <p:cond delay="4999"/>
                                          </p:stCondLst>
                                        </p:cTn>
                                        <p:tgtEl>
                                          <p:spTgt spid="45"/>
                                        </p:tgtEl>
                                        <p:attrNameLst>
                                          <p:attrName>style.visibility</p:attrName>
                                        </p:attrNameLst>
                                      </p:cBhvr>
                                      <p:to>
                                        <p:strVal val="hidden"/>
                                      </p:to>
                                    </p:set>
                                  </p:childTnLst>
                                </p:cTn>
                              </p:par>
                              <p:par>
                                <p:cTn id="604" presetID="2" presetClass="exit" presetSubtype="4" fill="hold" grpId="3" nodeType="withEffect">
                                  <p:stCondLst>
                                    <p:cond delay="0"/>
                                  </p:stCondLst>
                                  <p:childTnLst>
                                    <p:anim calcmode="lin" valueType="num">
                                      <p:cBhvr additive="base">
                                        <p:cTn id="605" dur="5000"/>
                                        <p:tgtEl>
                                          <p:spTgt spid="46"/>
                                        </p:tgtEl>
                                        <p:attrNameLst>
                                          <p:attrName>ppt_x</p:attrName>
                                        </p:attrNameLst>
                                      </p:cBhvr>
                                      <p:tavLst>
                                        <p:tav tm="0">
                                          <p:val>
                                            <p:strVal val="ppt_x"/>
                                          </p:val>
                                        </p:tav>
                                        <p:tav tm="100000">
                                          <p:val>
                                            <p:strVal val="ppt_x"/>
                                          </p:val>
                                        </p:tav>
                                      </p:tavLst>
                                    </p:anim>
                                    <p:anim calcmode="lin" valueType="num">
                                      <p:cBhvr additive="base">
                                        <p:cTn id="606" dur="5000"/>
                                        <p:tgtEl>
                                          <p:spTgt spid="46"/>
                                        </p:tgtEl>
                                        <p:attrNameLst>
                                          <p:attrName>ppt_y</p:attrName>
                                        </p:attrNameLst>
                                      </p:cBhvr>
                                      <p:tavLst>
                                        <p:tav tm="0">
                                          <p:val>
                                            <p:strVal val="ppt_y"/>
                                          </p:val>
                                        </p:tav>
                                        <p:tav tm="100000">
                                          <p:val>
                                            <p:strVal val="1+ppt_h/2"/>
                                          </p:val>
                                        </p:tav>
                                      </p:tavLst>
                                    </p:anim>
                                    <p:set>
                                      <p:cBhvr>
                                        <p:cTn id="607" dur="1" fill="hold">
                                          <p:stCondLst>
                                            <p:cond delay="4999"/>
                                          </p:stCondLst>
                                        </p:cTn>
                                        <p:tgtEl>
                                          <p:spTgt spid="46"/>
                                        </p:tgtEl>
                                        <p:attrNameLst>
                                          <p:attrName>style.visibility</p:attrName>
                                        </p:attrNameLst>
                                      </p:cBhvr>
                                      <p:to>
                                        <p:strVal val="hidden"/>
                                      </p:to>
                                    </p:set>
                                  </p:childTnLst>
                                </p:cTn>
                              </p:par>
                              <p:par>
                                <p:cTn id="608" presetID="2" presetClass="exit" presetSubtype="4" fill="hold" grpId="3" nodeType="withEffect">
                                  <p:stCondLst>
                                    <p:cond delay="0"/>
                                  </p:stCondLst>
                                  <p:childTnLst>
                                    <p:anim calcmode="lin" valueType="num">
                                      <p:cBhvr additive="base">
                                        <p:cTn id="609" dur="5000"/>
                                        <p:tgtEl>
                                          <p:spTgt spid="47"/>
                                        </p:tgtEl>
                                        <p:attrNameLst>
                                          <p:attrName>ppt_x</p:attrName>
                                        </p:attrNameLst>
                                      </p:cBhvr>
                                      <p:tavLst>
                                        <p:tav tm="0">
                                          <p:val>
                                            <p:strVal val="ppt_x"/>
                                          </p:val>
                                        </p:tav>
                                        <p:tav tm="100000">
                                          <p:val>
                                            <p:strVal val="ppt_x"/>
                                          </p:val>
                                        </p:tav>
                                      </p:tavLst>
                                    </p:anim>
                                    <p:anim calcmode="lin" valueType="num">
                                      <p:cBhvr additive="base">
                                        <p:cTn id="610" dur="5000"/>
                                        <p:tgtEl>
                                          <p:spTgt spid="47"/>
                                        </p:tgtEl>
                                        <p:attrNameLst>
                                          <p:attrName>ppt_y</p:attrName>
                                        </p:attrNameLst>
                                      </p:cBhvr>
                                      <p:tavLst>
                                        <p:tav tm="0">
                                          <p:val>
                                            <p:strVal val="ppt_y"/>
                                          </p:val>
                                        </p:tav>
                                        <p:tav tm="100000">
                                          <p:val>
                                            <p:strVal val="1+ppt_h/2"/>
                                          </p:val>
                                        </p:tav>
                                      </p:tavLst>
                                    </p:anim>
                                    <p:set>
                                      <p:cBhvr>
                                        <p:cTn id="611" dur="1" fill="hold">
                                          <p:stCondLst>
                                            <p:cond delay="4999"/>
                                          </p:stCondLst>
                                        </p:cTn>
                                        <p:tgtEl>
                                          <p:spTgt spid="47"/>
                                        </p:tgtEl>
                                        <p:attrNameLst>
                                          <p:attrName>style.visibility</p:attrName>
                                        </p:attrNameLst>
                                      </p:cBhvr>
                                      <p:to>
                                        <p:strVal val="hidden"/>
                                      </p:to>
                                    </p:set>
                                  </p:childTnLst>
                                </p:cTn>
                              </p:par>
                              <p:par>
                                <p:cTn id="612" presetID="2" presetClass="exit" presetSubtype="4" fill="hold" grpId="3" nodeType="withEffect">
                                  <p:stCondLst>
                                    <p:cond delay="0"/>
                                  </p:stCondLst>
                                  <p:childTnLst>
                                    <p:anim calcmode="lin" valueType="num">
                                      <p:cBhvr additive="base">
                                        <p:cTn id="613" dur="5000"/>
                                        <p:tgtEl>
                                          <p:spTgt spid="48"/>
                                        </p:tgtEl>
                                        <p:attrNameLst>
                                          <p:attrName>ppt_x</p:attrName>
                                        </p:attrNameLst>
                                      </p:cBhvr>
                                      <p:tavLst>
                                        <p:tav tm="0">
                                          <p:val>
                                            <p:strVal val="ppt_x"/>
                                          </p:val>
                                        </p:tav>
                                        <p:tav tm="100000">
                                          <p:val>
                                            <p:strVal val="ppt_x"/>
                                          </p:val>
                                        </p:tav>
                                      </p:tavLst>
                                    </p:anim>
                                    <p:anim calcmode="lin" valueType="num">
                                      <p:cBhvr additive="base">
                                        <p:cTn id="614" dur="5000"/>
                                        <p:tgtEl>
                                          <p:spTgt spid="48"/>
                                        </p:tgtEl>
                                        <p:attrNameLst>
                                          <p:attrName>ppt_y</p:attrName>
                                        </p:attrNameLst>
                                      </p:cBhvr>
                                      <p:tavLst>
                                        <p:tav tm="0">
                                          <p:val>
                                            <p:strVal val="ppt_y"/>
                                          </p:val>
                                        </p:tav>
                                        <p:tav tm="100000">
                                          <p:val>
                                            <p:strVal val="1+ppt_h/2"/>
                                          </p:val>
                                        </p:tav>
                                      </p:tavLst>
                                    </p:anim>
                                    <p:set>
                                      <p:cBhvr>
                                        <p:cTn id="615" dur="1" fill="hold">
                                          <p:stCondLst>
                                            <p:cond delay="4999"/>
                                          </p:stCondLst>
                                        </p:cTn>
                                        <p:tgtEl>
                                          <p:spTgt spid="48"/>
                                        </p:tgtEl>
                                        <p:attrNameLst>
                                          <p:attrName>style.visibility</p:attrName>
                                        </p:attrNameLst>
                                      </p:cBhvr>
                                      <p:to>
                                        <p:strVal val="hidden"/>
                                      </p:to>
                                    </p:set>
                                  </p:childTnLst>
                                </p:cTn>
                              </p:par>
                              <p:par>
                                <p:cTn id="616" presetID="2" presetClass="exit" presetSubtype="4" fill="hold" grpId="3" nodeType="withEffect">
                                  <p:stCondLst>
                                    <p:cond delay="0"/>
                                  </p:stCondLst>
                                  <p:childTnLst>
                                    <p:anim calcmode="lin" valueType="num">
                                      <p:cBhvr additive="base">
                                        <p:cTn id="617" dur="5000"/>
                                        <p:tgtEl>
                                          <p:spTgt spid="49"/>
                                        </p:tgtEl>
                                        <p:attrNameLst>
                                          <p:attrName>ppt_x</p:attrName>
                                        </p:attrNameLst>
                                      </p:cBhvr>
                                      <p:tavLst>
                                        <p:tav tm="0">
                                          <p:val>
                                            <p:strVal val="ppt_x"/>
                                          </p:val>
                                        </p:tav>
                                        <p:tav tm="100000">
                                          <p:val>
                                            <p:strVal val="ppt_x"/>
                                          </p:val>
                                        </p:tav>
                                      </p:tavLst>
                                    </p:anim>
                                    <p:anim calcmode="lin" valueType="num">
                                      <p:cBhvr additive="base">
                                        <p:cTn id="618" dur="5000"/>
                                        <p:tgtEl>
                                          <p:spTgt spid="49"/>
                                        </p:tgtEl>
                                        <p:attrNameLst>
                                          <p:attrName>ppt_y</p:attrName>
                                        </p:attrNameLst>
                                      </p:cBhvr>
                                      <p:tavLst>
                                        <p:tav tm="0">
                                          <p:val>
                                            <p:strVal val="ppt_y"/>
                                          </p:val>
                                        </p:tav>
                                        <p:tav tm="100000">
                                          <p:val>
                                            <p:strVal val="1+ppt_h/2"/>
                                          </p:val>
                                        </p:tav>
                                      </p:tavLst>
                                    </p:anim>
                                    <p:set>
                                      <p:cBhvr>
                                        <p:cTn id="619" dur="1" fill="hold">
                                          <p:stCondLst>
                                            <p:cond delay="4999"/>
                                          </p:stCondLst>
                                        </p:cTn>
                                        <p:tgtEl>
                                          <p:spTgt spid="49"/>
                                        </p:tgtEl>
                                        <p:attrNameLst>
                                          <p:attrName>style.visibility</p:attrName>
                                        </p:attrNameLst>
                                      </p:cBhvr>
                                      <p:to>
                                        <p:strVal val="hidden"/>
                                      </p:to>
                                    </p:set>
                                  </p:childTnLst>
                                </p:cTn>
                              </p:par>
                              <p:par>
                                <p:cTn id="620" presetID="2" presetClass="exit" presetSubtype="4" fill="hold" grpId="3" nodeType="withEffect">
                                  <p:stCondLst>
                                    <p:cond delay="0"/>
                                  </p:stCondLst>
                                  <p:childTnLst>
                                    <p:anim calcmode="lin" valueType="num">
                                      <p:cBhvr additive="base">
                                        <p:cTn id="621" dur="5000"/>
                                        <p:tgtEl>
                                          <p:spTgt spid="50"/>
                                        </p:tgtEl>
                                        <p:attrNameLst>
                                          <p:attrName>ppt_x</p:attrName>
                                        </p:attrNameLst>
                                      </p:cBhvr>
                                      <p:tavLst>
                                        <p:tav tm="0">
                                          <p:val>
                                            <p:strVal val="ppt_x"/>
                                          </p:val>
                                        </p:tav>
                                        <p:tav tm="100000">
                                          <p:val>
                                            <p:strVal val="ppt_x"/>
                                          </p:val>
                                        </p:tav>
                                      </p:tavLst>
                                    </p:anim>
                                    <p:anim calcmode="lin" valueType="num">
                                      <p:cBhvr additive="base">
                                        <p:cTn id="622" dur="5000"/>
                                        <p:tgtEl>
                                          <p:spTgt spid="50"/>
                                        </p:tgtEl>
                                        <p:attrNameLst>
                                          <p:attrName>ppt_y</p:attrName>
                                        </p:attrNameLst>
                                      </p:cBhvr>
                                      <p:tavLst>
                                        <p:tav tm="0">
                                          <p:val>
                                            <p:strVal val="ppt_y"/>
                                          </p:val>
                                        </p:tav>
                                        <p:tav tm="100000">
                                          <p:val>
                                            <p:strVal val="1+ppt_h/2"/>
                                          </p:val>
                                        </p:tav>
                                      </p:tavLst>
                                    </p:anim>
                                    <p:set>
                                      <p:cBhvr>
                                        <p:cTn id="623" dur="1" fill="hold">
                                          <p:stCondLst>
                                            <p:cond delay="4999"/>
                                          </p:stCondLst>
                                        </p:cTn>
                                        <p:tgtEl>
                                          <p:spTgt spid="50"/>
                                        </p:tgtEl>
                                        <p:attrNameLst>
                                          <p:attrName>style.visibility</p:attrName>
                                        </p:attrNameLst>
                                      </p:cBhvr>
                                      <p:to>
                                        <p:strVal val="hidden"/>
                                      </p:to>
                                    </p:set>
                                  </p:childTnLst>
                                </p:cTn>
                              </p:par>
                              <p:par>
                                <p:cTn id="624" presetID="2" presetClass="exit" presetSubtype="4" fill="hold" grpId="3" nodeType="withEffect">
                                  <p:stCondLst>
                                    <p:cond delay="0"/>
                                  </p:stCondLst>
                                  <p:childTnLst>
                                    <p:anim calcmode="lin" valueType="num">
                                      <p:cBhvr additive="base">
                                        <p:cTn id="625" dur="5000"/>
                                        <p:tgtEl>
                                          <p:spTgt spid="51"/>
                                        </p:tgtEl>
                                        <p:attrNameLst>
                                          <p:attrName>ppt_x</p:attrName>
                                        </p:attrNameLst>
                                      </p:cBhvr>
                                      <p:tavLst>
                                        <p:tav tm="0">
                                          <p:val>
                                            <p:strVal val="ppt_x"/>
                                          </p:val>
                                        </p:tav>
                                        <p:tav tm="100000">
                                          <p:val>
                                            <p:strVal val="ppt_x"/>
                                          </p:val>
                                        </p:tav>
                                      </p:tavLst>
                                    </p:anim>
                                    <p:anim calcmode="lin" valueType="num">
                                      <p:cBhvr additive="base">
                                        <p:cTn id="626" dur="5000"/>
                                        <p:tgtEl>
                                          <p:spTgt spid="51"/>
                                        </p:tgtEl>
                                        <p:attrNameLst>
                                          <p:attrName>ppt_y</p:attrName>
                                        </p:attrNameLst>
                                      </p:cBhvr>
                                      <p:tavLst>
                                        <p:tav tm="0">
                                          <p:val>
                                            <p:strVal val="ppt_y"/>
                                          </p:val>
                                        </p:tav>
                                        <p:tav tm="100000">
                                          <p:val>
                                            <p:strVal val="1+ppt_h/2"/>
                                          </p:val>
                                        </p:tav>
                                      </p:tavLst>
                                    </p:anim>
                                    <p:set>
                                      <p:cBhvr>
                                        <p:cTn id="627" dur="1" fill="hold">
                                          <p:stCondLst>
                                            <p:cond delay="4999"/>
                                          </p:stCondLst>
                                        </p:cTn>
                                        <p:tgtEl>
                                          <p:spTgt spid="51"/>
                                        </p:tgtEl>
                                        <p:attrNameLst>
                                          <p:attrName>style.visibility</p:attrName>
                                        </p:attrNameLst>
                                      </p:cBhvr>
                                      <p:to>
                                        <p:strVal val="hidden"/>
                                      </p:to>
                                    </p:set>
                                  </p:childTnLst>
                                </p:cTn>
                              </p:par>
                              <p:par>
                                <p:cTn id="628" presetID="2" presetClass="exit" presetSubtype="4" fill="hold" grpId="3" nodeType="withEffect">
                                  <p:stCondLst>
                                    <p:cond delay="0"/>
                                  </p:stCondLst>
                                  <p:childTnLst>
                                    <p:anim calcmode="lin" valueType="num">
                                      <p:cBhvr additive="base">
                                        <p:cTn id="629" dur="5000"/>
                                        <p:tgtEl>
                                          <p:spTgt spid="52"/>
                                        </p:tgtEl>
                                        <p:attrNameLst>
                                          <p:attrName>ppt_x</p:attrName>
                                        </p:attrNameLst>
                                      </p:cBhvr>
                                      <p:tavLst>
                                        <p:tav tm="0">
                                          <p:val>
                                            <p:strVal val="ppt_x"/>
                                          </p:val>
                                        </p:tav>
                                        <p:tav tm="100000">
                                          <p:val>
                                            <p:strVal val="ppt_x"/>
                                          </p:val>
                                        </p:tav>
                                      </p:tavLst>
                                    </p:anim>
                                    <p:anim calcmode="lin" valueType="num">
                                      <p:cBhvr additive="base">
                                        <p:cTn id="630" dur="5000"/>
                                        <p:tgtEl>
                                          <p:spTgt spid="52"/>
                                        </p:tgtEl>
                                        <p:attrNameLst>
                                          <p:attrName>ppt_y</p:attrName>
                                        </p:attrNameLst>
                                      </p:cBhvr>
                                      <p:tavLst>
                                        <p:tav tm="0">
                                          <p:val>
                                            <p:strVal val="ppt_y"/>
                                          </p:val>
                                        </p:tav>
                                        <p:tav tm="100000">
                                          <p:val>
                                            <p:strVal val="1+ppt_h/2"/>
                                          </p:val>
                                        </p:tav>
                                      </p:tavLst>
                                    </p:anim>
                                    <p:set>
                                      <p:cBhvr>
                                        <p:cTn id="631" dur="1" fill="hold">
                                          <p:stCondLst>
                                            <p:cond delay="4999"/>
                                          </p:stCondLst>
                                        </p:cTn>
                                        <p:tgtEl>
                                          <p:spTgt spid="52"/>
                                        </p:tgtEl>
                                        <p:attrNameLst>
                                          <p:attrName>style.visibility</p:attrName>
                                        </p:attrNameLst>
                                      </p:cBhvr>
                                      <p:to>
                                        <p:strVal val="hidden"/>
                                      </p:to>
                                    </p:set>
                                  </p:childTnLst>
                                </p:cTn>
                              </p:par>
                              <p:par>
                                <p:cTn id="632" presetID="3" presetClass="exit" presetSubtype="10" fill="hold" grpId="4" nodeType="withEffect">
                                  <p:stCondLst>
                                    <p:cond delay="0"/>
                                  </p:stCondLst>
                                  <p:childTnLst>
                                    <p:animEffect transition="out" filter="blinds(horizontal)">
                                      <p:cBhvr>
                                        <p:cTn id="633" dur="5000"/>
                                        <p:tgtEl>
                                          <p:spTgt spid="5"/>
                                        </p:tgtEl>
                                      </p:cBhvr>
                                    </p:animEffect>
                                    <p:set>
                                      <p:cBhvr>
                                        <p:cTn id="634" dur="1" fill="hold">
                                          <p:stCondLst>
                                            <p:cond delay="4999"/>
                                          </p:stCondLst>
                                        </p:cTn>
                                        <p:tgtEl>
                                          <p:spTgt spid="5"/>
                                        </p:tgtEl>
                                        <p:attrNameLst>
                                          <p:attrName>style.visibility</p:attrName>
                                        </p:attrNameLst>
                                      </p:cBhvr>
                                      <p:to>
                                        <p:strVal val="hidden"/>
                                      </p:to>
                                    </p:set>
                                  </p:childTnLst>
                                </p:cTn>
                              </p:par>
                              <p:par>
                                <p:cTn id="635" presetID="3" presetClass="exit" presetSubtype="10" fill="hold" grpId="4" nodeType="withEffect">
                                  <p:stCondLst>
                                    <p:cond delay="0"/>
                                  </p:stCondLst>
                                  <p:childTnLst>
                                    <p:animEffect transition="out" filter="blinds(horizontal)">
                                      <p:cBhvr>
                                        <p:cTn id="636" dur="5000"/>
                                        <p:tgtEl>
                                          <p:spTgt spid="6"/>
                                        </p:tgtEl>
                                      </p:cBhvr>
                                    </p:animEffect>
                                    <p:set>
                                      <p:cBhvr>
                                        <p:cTn id="637" dur="1" fill="hold">
                                          <p:stCondLst>
                                            <p:cond delay="4999"/>
                                          </p:stCondLst>
                                        </p:cTn>
                                        <p:tgtEl>
                                          <p:spTgt spid="6"/>
                                        </p:tgtEl>
                                        <p:attrNameLst>
                                          <p:attrName>style.visibility</p:attrName>
                                        </p:attrNameLst>
                                      </p:cBhvr>
                                      <p:to>
                                        <p:strVal val="hidden"/>
                                      </p:to>
                                    </p:set>
                                  </p:childTnLst>
                                </p:cTn>
                              </p:par>
                              <p:par>
                                <p:cTn id="638" presetID="3" presetClass="exit" presetSubtype="10" fill="hold" grpId="4" nodeType="withEffect">
                                  <p:stCondLst>
                                    <p:cond delay="0"/>
                                  </p:stCondLst>
                                  <p:childTnLst>
                                    <p:animEffect transition="out" filter="blinds(horizontal)">
                                      <p:cBhvr>
                                        <p:cTn id="639" dur="5000"/>
                                        <p:tgtEl>
                                          <p:spTgt spid="7"/>
                                        </p:tgtEl>
                                      </p:cBhvr>
                                    </p:animEffect>
                                    <p:set>
                                      <p:cBhvr>
                                        <p:cTn id="640" dur="1" fill="hold">
                                          <p:stCondLst>
                                            <p:cond delay="4999"/>
                                          </p:stCondLst>
                                        </p:cTn>
                                        <p:tgtEl>
                                          <p:spTgt spid="7"/>
                                        </p:tgtEl>
                                        <p:attrNameLst>
                                          <p:attrName>style.visibility</p:attrName>
                                        </p:attrNameLst>
                                      </p:cBhvr>
                                      <p:to>
                                        <p:strVal val="hidden"/>
                                      </p:to>
                                    </p:set>
                                  </p:childTnLst>
                                </p:cTn>
                              </p:par>
                              <p:par>
                                <p:cTn id="641" presetID="3" presetClass="exit" presetSubtype="10" fill="hold" grpId="4" nodeType="withEffect">
                                  <p:stCondLst>
                                    <p:cond delay="0"/>
                                  </p:stCondLst>
                                  <p:childTnLst>
                                    <p:animEffect transition="out" filter="blinds(horizontal)">
                                      <p:cBhvr>
                                        <p:cTn id="642" dur="5000"/>
                                        <p:tgtEl>
                                          <p:spTgt spid="8"/>
                                        </p:tgtEl>
                                      </p:cBhvr>
                                    </p:animEffect>
                                    <p:set>
                                      <p:cBhvr>
                                        <p:cTn id="643" dur="1" fill="hold">
                                          <p:stCondLst>
                                            <p:cond delay="4999"/>
                                          </p:stCondLst>
                                        </p:cTn>
                                        <p:tgtEl>
                                          <p:spTgt spid="8"/>
                                        </p:tgtEl>
                                        <p:attrNameLst>
                                          <p:attrName>style.visibility</p:attrName>
                                        </p:attrNameLst>
                                      </p:cBhvr>
                                      <p:to>
                                        <p:strVal val="hidden"/>
                                      </p:to>
                                    </p:set>
                                  </p:childTnLst>
                                </p:cTn>
                              </p:par>
                              <p:par>
                                <p:cTn id="644" presetID="3" presetClass="exit" presetSubtype="10" fill="hold" grpId="4" nodeType="withEffect">
                                  <p:stCondLst>
                                    <p:cond delay="0"/>
                                  </p:stCondLst>
                                  <p:childTnLst>
                                    <p:animEffect transition="out" filter="blinds(horizontal)">
                                      <p:cBhvr>
                                        <p:cTn id="645" dur="5000"/>
                                        <p:tgtEl>
                                          <p:spTgt spid="9"/>
                                        </p:tgtEl>
                                      </p:cBhvr>
                                    </p:animEffect>
                                    <p:set>
                                      <p:cBhvr>
                                        <p:cTn id="646" dur="1" fill="hold">
                                          <p:stCondLst>
                                            <p:cond delay="4999"/>
                                          </p:stCondLst>
                                        </p:cTn>
                                        <p:tgtEl>
                                          <p:spTgt spid="9"/>
                                        </p:tgtEl>
                                        <p:attrNameLst>
                                          <p:attrName>style.visibility</p:attrName>
                                        </p:attrNameLst>
                                      </p:cBhvr>
                                      <p:to>
                                        <p:strVal val="hidden"/>
                                      </p:to>
                                    </p:set>
                                  </p:childTnLst>
                                </p:cTn>
                              </p:par>
                              <p:par>
                                <p:cTn id="647" presetID="3" presetClass="exit" presetSubtype="10" fill="hold" grpId="4" nodeType="withEffect">
                                  <p:stCondLst>
                                    <p:cond delay="0"/>
                                  </p:stCondLst>
                                  <p:childTnLst>
                                    <p:animEffect transition="out" filter="blinds(horizontal)">
                                      <p:cBhvr>
                                        <p:cTn id="648" dur="5000"/>
                                        <p:tgtEl>
                                          <p:spTgt spid="10"/>
                                        </p:tgtEl>
                                      </p:cBhvr>
                                    </p:animEffect>
                                    <p:set>
                                      <p:cBhvr>
                                        <p:cTn id="649" dur="1" fill="hold">
                                          <p:stCondLst>
                                            <p:cond delay="4999"/>
                                          </p:stCondLst>
                                        </p:cTn>
                                        <p:tgtEl>
                                          <p:spTgt spid="10"/>
                                        </p:tgtEl>
                                        <p:attrNameLst>
                                          <p:attrName>style.visibility</p:attrName>
                                        </p:attrNameLst>
                                      </p:cBhvr>
                                      <p:to>
                                        <p:strVal val="hidden"/>
                                      </p:to>
                                    </p:set>
                                  </p:childTnLst>
                                </p:cTn>
                              </p:par>
                              <p:par>
                                <p:cTn id="650" presetID="3" presetClass="exit" presetSubtype="10" fill="hold" grpId="4" nodeType="withEffect">
                                  <p:stCondLst>
                                    <p:cond delay="0"/>
                                  </p:stCondLst>
                                  <p:childTnLst>
                                    <p:animEffect transition="out" filter="blinds(horizontal)">
                                      <p:cBhvr>
                                        <p:cTn id="651" dur="5000"/>
                                        <p:tgtEl>
                                          <p:spTgt spid="11"/>
                                        </p:tgtEl>
                                      </p:cBhvr>
                                    </p:animEffect>
                                    <p:set>
                                      <p:cBhvr>
                                        <p:cTn id="652" dur="1" fill="hold">
                                          <p:stCondLst>
                                            <p:cond delay="4999"/>
                                          </p:stCondLst>
                                        </p:cTn>
                                        <p:tgtEl>
                                          <p:spTgt spid="11"/>
                                        </p:tgtEl>
                                        <p:attrNameLst>
                                          <p:attrName>style.visibility</p:attrName>
                                        </p:attrNameLst>
                                      </p:cBhvr>
                                      <p:to>
                                        <p:strVal val="hidden"/>
                                      </p:to>
                                    </p:set>
                                  </p:childTnLst>
                                </p:cTn>
                              </p:par>
                              <p:par>
                                <p:cTn id="653" presetID="3" presetClass="exit" presetSubtype="10" fill="hold" grpId="4" nodeType="withEffect">
                                  <p:stCondLst>
                                    <p:cond delay="0"/>
                                  </p:stCondLst>
                                  <p:childTnLst>
                                    <p:animEffect transition="out" filter="blinds(horizontal)">
                                      <p:cBhvr>
                                        <p:cTn id="654" dur="5000"/>
                                        <p:tgtEl>
                                          <p:spTgt spid="12"/>
                                        </p:tgtEl>
                                      </p:cBhvr>
                                    </p:animEffect>
                                    <p:set>
                                      <p:cBhvr>
                                        <p:cTn id="655" dur="1" fill="hold">
                                          <p:stCondLst>
                                            <p:cond delay="4999"/>
                                          </p:stCondLst>
                                        </p:cTn>
                                        <p:tgtEl>
                                          <p:spTgt spid="12"/>
                                        </p:tgtEl>
                                        <p:attrNameLst>
                                          <p:attrName>style.visibility</p:attrName>
                                        </p:attrNameLst>
                                      </p:cBhvr>
                                      <p:to>
                                        <p:strVal val="hidden"/>
                                      </p:to>
                                    </p:set>
                                  </p:childTnLst>
                                </p:cTn>
                              </p:par>
                              <p:par>
                                <p:cTn id="656" presetID="3" presetClass="exit" presetSubtype="10" fill="hold" grpId="4" nodeType="withEffect">
                                  <p:stCondLst>
                                    <p:cond delay="0"/>
                                  </p:stCondLst>
                                  <p:childTnLst>
                                    <p:animEffect transition="out" filter="blinds(horizontal)">
                                      <p:cBhvr>
                                        <p:cTn id="657" dur="5000"/>
                                        <p:tgtEl>
                                          <p:spTgt spid="13"/>
                                        </p:tgtEl>
                                      </p:cBhvr>
                                    </p:animEffect>
                                    <p:set>
                                      <p:cBhvr>
                                        <p:cTn id="658" dur="1" fill="hold">
                                          <p:stCondLst>
                                            <p:cond delay="4999"/>
                                          </p:stCondLst>
                                        </p:cTn>
                                        <p:tgtEl>
                                          <p:spTgt spid="13"/>
                                        </p:tgtEl>
                                        <p:attrNameLst>
                                          <p:attrName>style.visibility</p:attrName>
                                        </p:attrNameLst>
                                      </p:cBhvr>
                                      <p:to>
                                        <p:strVal val="hidden"/>
                                      </p:to>
                                    </p:set>
                                  </p:childTnLst>
                                </p:cTn>
                              </p:par>
                              <p:par>
                                <p:cTn id="659" presetID="3" presetClass="exit" presetSubtype="10" fill="hold" grpId="4" nodeType="withEffect">
                                  <p:stCondLst>
                                    <p:cond delay="0"/>
                                  </p:stCondLst>
                                  <p:childTnLst>
                                    <p:animEffect transition="out" filter="blinds(horizontal)">
                                      <p:cBhvr>
                                        <p:cTn id="660" dur="5000"/>
                                        <p:tgtEl>
                                          <p:spTgt spid="14"/>
                                        </p:tgtEl>
                                      </p:cBhvr>
                                    </p:animEffect>
                                    <p:set>
                                      <p:cBhvr>
                                        <p:cTn id="661" dur="1" fill="hold">
                                          <p:stCondLst>
                                            <p:cond delay="4999"/>
                                          </p:stCondLst>
                                        </p:cTn>
                                        <p:tgtEl>
                                          <p:spTgt spid="14"/>
                                        </p:tgtEl>
                                        <p:attrNameLst>
                                          <p:attrName>style.visibility</p:attrName>
                                        </p:attrNameLst>
                                      </p:cBhvr>
                                      <p:to>
                                        <p:strVal val="hidden"/>
                                      </p:to>
                                    </p:set>
                                  </p:childTnLst>
                                </p:cTn>
                              </p:par>
                              <p:par>
                                <p:cTn id="662" presetID="3" presetClass="exit" presetSubtype="10" fill="hold" grpId="4" nodeType="withEffect">
                                  <p:stCondLst>
                                    <p:cond delay="0"/>
                                  </p:stCondLst>
                                  <p:childTnLst>
                                    <p:animEffect transition="out" filter="blinds(horizontal)">
                                      <p:cBhvr>
                                        <p:cTn id="663" dur="5000"/>
                                        <p:tgtEl>
                                          <p:spTgt spid="15"/>
                                        </p:tgtEl>
                                      </p:cBhvr>
                                    </p:animEffect>
                                    <p:set>
                                      <p:cBhvr>
                                        <p:cTn id="664" dur="1" fill="hold">
                                          <p:stCondLst>
                                            <p:cond delay="4999"/>
                                          </p:stCondLst>
                                        </p:cTn>
                                        <p:tgtEl>
                                          <p:spTgt spid="15"/>
                                        </p:tgtEl>
                                        <p:attrNameLst>
                                          <p:attrName>style.visibility</p:attrName>
                                        </p:attrNameLst>
                                      </p:cBhvr>
                                      <p:to>
                                        <p:strVal val="hidden"/>
                                      </p:to>
                                    </p:set>
                                  </p:childTnLst>
                                </p:cTn>
                              </p:par>
                              <p:par>
                                <p:cTn id="665" presetID="3" presetClass="exit" presetSubtype="10" fill="hold" grpId="4" nodeType="withEffect">
                                  <p:stCondLst>
                                    <p:cond delay="0"/>
                                  </p:stCondLst>
                                  <p:childTnLst>
                                    <p:animEffect transition="out" filter="blinds(horizontal)">
                                      <p:cBhvr>
                                        <p:cTn id="666" dur="5000"/>
                                        <p:tgtEl>
                                          <p:spTgt spid="16"/>
                                        </p:tgtEl>
                                      </p:cBhvr>
                                    </p:animEffect>
                                    <p:set>
                                      <p:cBhvr>
                                        <p:cTn id="667" dur="1" fill="hold">
                                          <p:stCondLst>
                                            <p:cond delay="4999"/>
                                          </p:stCondLst>
                                        </p:cTn>
                                        <p:tgtEl>
                                          <p:spTgt spid="16"/>
                                        </p:tgtEl>
                                        <p:attrNameLst>
                                          <p:attrName>style.visibility</p:attrName>
                                        </p:attrNameLst>
                                      </p:cBhvr>
                                      <p:to>
                                        <p:strVal val="hidden"/>
                                      </p:to>
                                    </p:set>
                                  </p:childTnLst>
                                </p:cTn>
                              </p:par>
                              <p:par>
                                <p:cTn id="668" presetID="3" presetClass="exit" presetSubtype="10" fill="hold" grpId="4" nodeType="withEffect">
                                  <p:stCondLst>
                                    <p:cond delay="0"/>
                                  </p:stCondLst>
                                  <p:childTnLst>
                                    <p:animEffect transition="out" filter="blinds(horizontal)">
                                      <p:cBhvr>
                                        <p:cTn id="669" dur="5000"/>
                                        <p:tgtEl>
                                          <p:spTgt spid="17"/>
                                        </p:tgtEl>
                                      </p:cBhvr>
                                    </p:animEffect>
                                    <p:set>
                                      <p:cBhvr>
                                        <p:cTn id="670" dur="1" fill="hold">
                                          <p:stCondLst>
                                            <p:cond delay="4999"/>
                                          </p:stCondLst>
                                        </p:cTn>
                                        <p:tgtEl>
                                          <p:spTgt spid="17"/>
                                        </p:tgtEl>
                                        <p:attrNameLst>
                                          <p:attrName>style.visibility</p:attrName>
                                        </p:attrNameLst>
                                      </p:cBhvr>
                                      <p:to>
                                        <p:strVal val="hidden"/>
                                      </p:to>
                                    </p:set>
                                  </p:childTnLst>
                                </p:cTn>
                              </p:par>
                              <p:par>
                                <p:cTn id="671" presetID="3" presetClass="exit" presetSubtype="10" fill="hold" grpId="4" nodeType="withEffect">
                                  <p:stCondLst>
                                    <p:cond delay="0"/>
                                  </p:stCondLst>
                                  <p:childTnLst>
                                    <p:animEffect transition="out" filter="blinds(horizontal)">
                                      <p:cBhvr>
                                        <p:cTn id="672" dur="5000"/>
                                        <p:tgtEl>
                                          <p:spTgt spid="18"/>
                                        </p:tgtEl>
                                      </p:cBhvr>
                                    </p:animEffect>
                                    <p:set>
                                      <p:cBhvr>
                                        <p:cTn id="673" dur="1" fill="hold">
                                          <p:stCondLst>
                                            <p:cond delay="4999"/>
                                          </p:stCondLst>
                                        </p:cTn>
                                        <p:tgtEl>
                                          <p:spTgt spid="18"/>
                                        </p:tgtEl>
                                        <p:attrNameLst>
                                          <p:attrName>style.visibility</p:attrName>
                                        </p:attrNameLst>
                                      </p:cBhvr>
                                      <p:to>
                                        <p:strVal val="hidden"/>
                                      </p:to>
                                    </p:set>
                                  </p:childTnLst>
                                </p:cTn>
                              </p:par>
                              <p:par>
                                <p:cTn id="674" presetID="3" presetClass="exit" presetSubtype="10" fill="hold" grpId="4" nodeType="withEffect">
                                  <p:stCondLst>
                                    <p:cond delay="0"/>
                                  </p:stCondLst>
                                  <p:childTnLst>
                                    <p:animEffect transition="out" filter="blinds(horizontal)">
                                      <p:cBhvr>
                                        <p:cTn id="675" dur="5000"/>
                                        <p:tgtEl>
                                          <p:spTgt spid="19"/>
                                        </p:tgtEl>
                                      </p:cBhvr>
                                    </p:animEffect>
                                    <p:set>
                                      <p:cBhvr>
                                        <p:cTn id="676" dur="1" fill="hold">
                                          <p:stCondLst>
                                            <p:cond delay="4999"/>
                                          </p:stCondLst>
                                        </p:cTn>
                                        <p:tgtEl>
                                          <p:spTgt spid="19"/>
                                        </p:tgtEl>
                                        <p:attrNameLst>
                                          <p:attrName>style.visibility</p:attrName>
                                        </p:attrNameLst>
                                      </p:cBhvr>
                                      <p:to>
                                        <p:strVal val="hidden"/>
                                      </p:to>
                                    </p:set>
                                  </p:childTnLst>
                                </p:cTn>
                              </p:par>
                              <p:par>
                                <p:cTn id="677" presetID="3" presetClass="exit" presetSubtype="10" fill="hold" grpId="4" nodeType="withEffect">
                                  <p:stCondLst>
                                    <p:cond delay="0"/>
                                  </p:stCondLst>
                                  <p:childTnLst>
                                    <p:animEffect transition="out" filter="blinds(horizontal)">
                                      <p:cBhvr>
                                        <p:cTn id="678" dur="5000"/>
                                        <p:tgtEl>
                                          <p:spTgt spid="20"/>
                                        </p:tgtEl>
                                      </p:cBhvr>
                                    </p:animEffect>
                                    <p:set>
                                      <p:cBhvr>
                                        <p:cTn id="679" dur="1" fill="hold">
                                          <p:stCondLst>
                                            <p:cond delay="4999"/>
                                          </p:stCondLst>
                                        </p:cTn>
                                        <p:tgtEl>
                                          <p:spTgt spid="20"/>
                                        </p:tgtEl>
                                        <p:attrNameLst>
                                          <p:attrName>style.visibility</p:attrName>
                                        </p:attrNameLst>
                                      </p:cBhvr>
                                      <p:to>
                                        <p:strVal val="hidden"/>
                                      </p:to>
                                    </p:set>
                                  </p:childTnLst>
                                </p:cTn>
                              </p:par>
                              <p:par>
                                <p:cTn id="680" presetID="3" presetClass="exit" presetSubtype="10" fill="hold" grpId="4" nodeType="withEffect">
                                  <p:stCondLst>
                                    <p:cond delay="0"/>
                                  </p:stCondLst>
                                  <p:childTnLst>
                                    <p:animEffect transition="out" filter="blinds(horizontal)">
                                      <p:cBhvr>
                                        <p:cTn id="681" dur="5000"/>
                                        <p:tgtEl>
                                          <p:spTgt spid="21"/>
                                        </p:tgtEl>
                                      </p:cBhvr>
                                    </p:animEffect>
                                    <p:set>
                                      <p:cBhvr>
                                        <p:cTn id="682" dur="1" fill="hold">
                                          <p:stCondLst>
                                            <p:cond delay="4999"/>
                                          </p:stCondLst>
                                        </p:cTn>
                                        <p:tgtEl>
                                          <p:spTgt spid="21"/>
                                        </p:tgtEl>
                                        <p:attrNameLst>
                                          <p:attrName>style.visibility</p:attrName>
                                        </p:attrNameLst>
                                      </p:cBhvr>
                                      <p:to>
                                        <p:strVal val="hidden"/>
                                      </p:to>
                                    </p:set>
                                  </p:childTnLst>
                                </p:cTn>
                              </p:par>
                              <p:par>
                                <p:cTn id="683" presetID="3" presetClass="exit" presetSubtype="10" fill="hold" grpId="4" nodeType="withEffect">
                                  <p:stCondLst>
                                    <p:cond delay="0"/>
                                  </p:stCondLst>
                                  <p:childTnLst>
                                    <p:animEffect transition="out" filter="blinds(horizontal)">
                                      <p:cBhvr>
                                        <p:cTn id="684" dur="5000"/>
                                        <p:tgtEl>
                                          <p:spTgt spid="22"/>
                                        </p:tgtEl>
                                      </p:cBhvr>
                                    </p:animEffect>
                                    <p:set>
                                      <p:cBhvr>
                                        <p:cTn id="685" dur="1" fill="hold">
                                          <p:stCondLst>
                                            <p:cond delay="4999"/>
                                          </p:stCondLst>
                                        </p:cTn>
                                        <p:tgtEl>
                                          <p:spTgt spid="22"/>
                                        </p:tgtEl>
                                        <p:attrNameLst>
                                          <p:attrName>style.visibility</p:attrName>
                                        </p:attrNameLst>
                                      </p:cBhvr>
                                      <p:to>
                                        <p:strVal val="hidden"/>
                                      </p:to>
                                    </p:set>
                                  </p:childTnLst>
                                </p:cTn>
                              </p:par>
                              <p:par>
                                <p:cTn id="686" presetID="3" presetClass="exit" presetSubtype="10" fill="hold" grpId="4" nodeType="withEffect">
                                  <p:stCondLst>
                                    <p:cond delay="0"/>
                                  </p:stCondLst>
                                  <p:childTnLst>
                                    <p:animEffect transition="out" filter="blinds(horizontal)">
                                      <p:cBhvr>
                                        <p:cTn id="687" dur="5000"/>
                                        <p:tgtEl>
                                          <p:spTgt spid="23"/>
                                        </p:tgtEl>
                                      </p:cBhvr>
                                    </p:animEffect>
                                    <p:set>
                                      <p:cBhvr>
                                        <p:cTn id="688" dur="1" fill="hold">
                                          <p:stCondLst>
                                            <p:cond delay="4999"/>
                                          </p:stCondLst>
                                        </p:cTn>
                                        <p:tgtEl>
                                          <p:spTgt spid="23"/>
                                        </p:tgtEl>
                                        <p:attrNameLst>
                                          <p:attrName>style.visibility</p:attrName>
                                        </p:attrNameLst>
                                      </p:cBhvr>
                                      <p:to>
                                        <p:strVal val="hidden"/>
                                      </p:to>
                                    </p:set>
                                  </p:childTnLst>
                                </p:cTn>
                              </p:par>
                              <p:par>
                                <p:cTn id="689" presetID="3" presetClass="exit" presetSubtype="10" fill="hold" grpId="4" nodeType="withEffect">
                                  <p:stCondLst>
                                    <p:cond delay="0"/>
                                  </p:stCondLst>
                                  <p:childTnLst>
                                    <p:animEffect transition="out" filter="blinds(horizontal)">
                                      <p:cBhvr>
                                        <p:cTn id="690" dur="5000"/>
                                        <p:tgtEl>
                                          <p:spTgt spid="24"/>
                                        </p:tgtEl>
                                      </p:cBhvr>
                                    </p:animEffect>
                                    <p:set>
                                      <p:cBhvr>
                                        <p:cTn id="691" dur="1" fill="hold">
                                          <p:stCondLst>
                                            <p:cond delay="4999"/>
                                          </p:stCondLst>
                                        </p:cTn>
                                        <p:tgtEl>
                                          <p:spTgt spid="24"/>
                                        </p:tgtEl>
                                        <p:attrNameLst>
                                          <p:attrName>style.visibility</p:attrName>
                                        </p:attrNameLst>
                                      </p:cBhvr>
                                      <p:to>
                                        <p:strVal val="hidden"/>
                                      </p:to>
                                    </p:set>
                                  </p:childTnLst>
                                </p:cTn>
                              </p:par>
                              <p:par>
                                <p:cTn id="692" presetID="3" presetClass="exit" presetSubtype="10" fill="hold" grpId="4" nodeType="withEffect">
                                  <p:stCondLst>
                                    <p:cond delay="0"/>
                                  </p:stCondLst>
                                  <p:childTnLst>
                                    <p:animEffect transition="out" filter="blinds(horizontal)">
                                      <p:cBhvr>
                                        <p:cTn id="693" dur="5000"/>
                                        <p:tgtEl>
                                          <p:spTgt spid="25"/>
                                        </p:tgtEl>
                                      </p:cBhvr>
                                    </p:animEffect>
                                    <p:set>
                                      <p:cBhvr>
                                        <p:cTn id="694" dur="1" fill="hold">
                                          <p:stCondLst>
                                            <p:cond delay="4999"/>
                                          </p:stCondLst>
                                        </p:cTn>
                                        <p:tgtEl>
                                          <p:spTgt spid="25"/>
                                        </p:tgtEl>
                                        <p:attrNameLst>
                                          <p:attrName>style.visibility</p:attrName>
                                        </p:attrNameLst>
                                      </p:cBhvr>
                                      <p:to>
                                        <p:strVal val="hidden"/>
                                      </p:to>
                                    </p:set>
                                  </p:childTnLst>
                                </p:cTn>
                              </p:par>
                              <p:par>
                                <p:cTn id="695" presetID="3" presetClass="exit" presetSubtype="10" fill="hold" grpId="4" nodeType="withEffect">
                                  <p:stCondLst>
                                    <p:cond delay="0"/>
                                  </p:stCondLst>
                                  <p:childTnLst>
                                    <p:animEffect transition="out" filter="blinds(horizontal)">
                                      <p:cBhvr>
                                        <p:cTn id="696" dur="5000"/>
                                        <p:tgtEl>
                                          <p:spTgt spid="26"/>
                                        </p:tgtEl>
                                      </p:cBhvr>
                                    </p:animEffect>
                                    <p:set>
                                      <p:cBhvr>
                                        <p:cTn id="697" dur="1" fill="hold">
                                          <p:stCondLst>
                                            <p:cond delay="4999"/>
                                          </p:stCondLst>
                                        </p:cTn>
                                        <p:tgtEl>
                                          <p:spTgt spid="26"/>
                                        </p:tgtEl>
                                        <p:attrNameLst>
                                          <p:attrName>style.visibility</p:attrName>
                                        </p:attrNameLst>
                                      </p:cBhvr>
                                      <p:to>
                                        <p:strVal val="hidden"/>
                                      </p:to>
                                    </p:set>
                                  </p:childTnLst>
                                </p:cTn>
                              </p:par>
                              <p:par>
                                <p:cTn id="698" presetID="3" presetClass="exit" presetSubtype="10" fill="hold" grpId="4" nodeType="withEffect">
                                  <p:stCondLst>
                                    <p:cond delay="0"/>
                                  </p:stCondLst>
                                  <p:childTnLst>
                                    <p:animEffect transition="out" filter="blinds(horizontal)">
                                      <p:cBhvr>
                                        <p:cTn id="699" dur="5000"/>
                                        <p:tgtEl>
                                          <p:spTgt spid="27"/>
                                        </p:tgtEl>
                                      </p:cBhvr>
                                    </p:animEffect>
                                    <p:set>
                                      <p:cBhvr>
                                        <p:cTn id="700" dur="1" fill="hold">
                                          <p:stCondLst>
                                            <p:cond delay="4999"/>
                                          </p:stCondLst>
                                        </p:cTn>
                                        <p:tgtEl>
                                          <p:spTgt spid="27"/>
                                        </p:tgtEl>
                                        <p:attrNameLst>
                                          <p:attrName>style.visibility</p:attrName>
                                        </p:attrNameLst>
                                      </p:cBhvr>
                                      <p:to>
                                        <p:strVal val="hidden"/>
                                      </p:to>
                                    </p:set>
                                  </p:childTnLst>
                                </p:cTn>
                              </p:par>
                              <p:par>
                                <p:cTn id="701" presetID="3" presetClass="exit" presetSubtype="10" fill="hold" grpId="4" nodeType="withEffect">
                                  <p:stCondLst>
                                    <p:cond delay="0"/>
                                  </p:stCondLst>
                                  <p:childTnLst>
                                    <p:animEffect transition="out" filter="blinds(horizontal)">
                                      <p:cBhvr>
                                        <p:cTn id="702" dur="5000"/>
                                        <p:tgtEl>
                                          <p:spTgt spid="28"/>
                                        </p:tgtEl>
                                      </p:cBhvr>
                                    </p:animEffect>
                                    <p:set>
                                      <p:cBhvr>
                                        <p:cTn id="703" dur="1" fill="hold">
                                          <p:stCondLst>
                                            <p:cond delay="4999"/>
                                          </p:stCondLst>
                                        </p:cTn>
                                        <p:tgtEl>
                                          <p:spTgt spid="28"/>
                                        </p:tgtEl>
                                        <p:attrNameLst>
                                          <p:attrName>style.visibility</p:attrName>
                                        </p:attrNameLst>
                                      </p:cBhvr>
                                      <p:to>
                                        <p:strVal val="hidden"/>
                                      </p:to>
                                    </p:set>
                                  </p:childTnLst>
                                </p:cTn>
                              </p:par>
                              <p:par>
                                <p:cTn id="704" presetID="3" presetClass="exit" presetSubtype="10" fill="hold" grpId="4" nodeType="withEffect">
                                  <p:stCondLst>
                                    <p:cond delay="0"/>
                                  </p:stCondLst>
                                  <p:childTnLst>
                                    <p:animEffect transition="out" filter="blinds(horizontal)">
                                      <p:cBhvr>
                                        <p:cTn id="705" dur="5000"/>
                                        <p:tgtEl>
                                          <p:spTgt spid="29"/>
                                        </p:tgtEl>
                                      </p:cBhvr>
                                    </p:animEffect>
                                    <p:set>
                                      <p:cBhvr>
                                        <p:cTn id="706" dur="1" fill="hold">
                                          <p:stCondLst>
                                            <p:cond delay="4999"/>
                                          </p:stCondLst>
                                        </p:cTn>
                                        <p:tgtEl>
                                          <p:spTgt spid="29"/>
                                        </p:tgtEl>
                                        <p:attrNameLst>
                                          <p:attrName>style.visibility</p:attrName>
                                        </p:attrNameLst>
                                      </p:cBhvr>
                                      <p:to>
                                        <p:strVal val="hidden"/>
                                      </p:to>
                                    </p:set>
                                  </p:childTnLst>
                                </p:cTn>
                              </p:par>
                              <p:par>
                                <p:cTn id="707" presetID="3" presetClass="exit" presetSubtype="10" fill="hold" grpId="4" nodeType="withEffect">
                                  <p:stCondLst>
                                    <p:cond delay="0"/>
                                  </p:stCondLst>
                                  <p:childTnLst>
                                    <p:animEffect transition="out" filter="blinds(horizontal)">
                                      <p:cBhvr>
                                        <p:cTn id="708" dur="5000"/>
                                        <p:tgtEl>
                                          <p:spTgt spid="30"/>
                                        </p:tgtEl>
                                      </p:cBhvr>
                                    </p:animEffect>
                                    <p:set>
                                      <p:cBhvr>
                                        <p:cTn id="709" dur="1" fill="hold">
                                          <p:stCondLst>
                                            <p:cond delay="4999"/>
                                          </p:stCondLst>
                                        </p:cTn>
                                        <p:tgtEl>
                                          <p:spTgt spid="30"/>
                                        </p:tgtEl>
                                        <p:attrNameLst>
                                          <p:attrName>style.visibility</p:attrName>
                                        </p:attrNameLst>
                                      </p:cBhvr>
                                      <p:to>
                                        <p:strVal val="hidden"/>
                                      </p:to>
                                    </p:set>
                                  </p:childTnLst>
                                </p:cTn>
                              </p:par>
                              <p:par>
                                <p:cTn id="710" presetID="3" presetClass="exit" presetSubtype="10" fill="hold" grpId="4" nodeType="withEffect">
                                  <p:stCondLst>
                                    <p:cond delay="0"/>
                                  </p:stCondLst>
                                  <p:childTnLst>
                                    <p:animEffect transition="out" filter="blinds(horizontal)">
                                      <p:cBhvr>
                                        <p:cTn id="711" dur="5000"/>
                                        <p:tgtEl>
                                          <p:spTgt spid="31"/>
                                        </p:tgtEl>
                                      </p:cBhvr>
                                    </p:animEffect>
                                    <p:set>
                                      <p:cBhvr>
                                        <p:cTn id="712" dur="1" fill="hold">
                                          <p:stCondLst>
                                            <p:cond delay="4999"/>
                                          </p:stCondLst>
                                        </p:cTn>
                                        <p:tgtEl>
                                          <p:spTgt spid="31"/>
                                        </p:tgtEl>
                                        <p:attrNameLst>
                                          <p:attrName>style.visibility</p:attrName>
                                        </p:attrNameLst>
                                      </p:cBhvr>
                                      <p:to>
                                        <p:strVal val="hidden"/>
                                      </p:to>
                                    </p:set>
                                  </p:childTnLst>
                                </p:cTn>
                              </p:par>
                              <p:par>
                                <p:cTn id="713" presetID="3" presetClass="exit" presetSubtype="10" fill="hold" grpId="4" nodeType="withEffect">
                                  <p:stCondLst>
                                    <p:cond delay="0"/>
                                  </p:stCondLst>
                                  <p:childTnLst>
                                    <p:animEffect transition="out" filter="blinds(horizontal)">
                                      <p:cBhvr>
                                        <p:cTn id="714" dur="5000"/>
                                        <p:tgtEl>
                                          <p:spTgt spid="32"/>
                                        </p:tgtEl>
                                      </p:cBhvr>
                                    </p:animEffect>
                                    <p:set>
                                      <p:cBhvr>
                                        <p:cTn id="715" dur="1" fill="hold">
                                          <p:stCondLst>
                                            <p:cond delay="4999"/>
                                          </p:stCondLst>
                                        </p:cTn>
                                        <p:tgtEl>
                                          <p:spTgt spid="32"/>
                                        </p:tgtEl>
                                        <p:attrNameLst>
                                          <p:attrName>style.visibility</p:attrName>
                                        </p:attrNameLst>
                                      </p:cBhvr>
                                      <p:to>
                                        <p:strVal val="hidden"/>
                                      </p:to>
                                    </p:set>
                                  </p:childTnLst>
                                </p:cTn>
                              </p:par>
                              <p:par>
                                <p:cTn id="716" presetID="3" presetClass="exit" presetSubtype="10" fill="hold" grpId="4" nodeType="withEffect">
                                  <p:stCondLst>
                                    <p:cond delay="0"/>
                                  </p:stCondLst>
                                  <p:childTnLst>
                                    <p:animEffect transition="out" filter="blinds(horizontal)">
                                      <p:cBhvr>
                                        <p:cTn id="717" dur="5000"/>
                                        <p:tgtEl>
                                          <p:spTgt spid="33"/>
                                        </p:tgtEl>
                                      </p:cBhvr>
                                    </p:animEffect>
                                    <p:set>
                                      <p:cBhvr>
                                        <p:cTn id="718" dur="1" fill="hold">
                                          <p:stCondLst>
                                            <p:cond delay="4999"/>
                                          </p:stCondLst>
                                        </p:cTn>
                                        <p:tgtEl>
                                          <p:spTgt spid="33"/>
                                        </p:tgtEl>
                                        <p:attrNameLst>
                                          <p:attrName>style.visibility</p:attrName>
                                        </p:attrNameLst>
                                      </p:cBhvr>
                                      <p:to>
                                        <p:strVal val="hidden"/>
                                      </p:to>
                                    </p:set>
                                  </p:childTnLst>
                                </p:cTn>
                              </p:par>
                              <p:par>
                                <p:cTn id="719" presetID="3" presetClass="exit" presetSubtype="10" fill="hold" grpId="4" nodeType="withEffect">
                                  <p:stCondLst>
                                    <p:cond delay="0"/>
                                  </p:stCondLst>
                                  <p:childTnLst>
                                    <p:animEffect transition="out" filter="blinds(horizontal)">
                                      <p:cBhvr>
                                        <p:cTn id="720" dur="5000"/>
                                        <p:tgtEl>
                                          <p:spTgt spid="34"/>
                                        </p:tgtEl>
                                      </p:cBhvr>
                                    </p:animEffect>
                                    <p:set>
                                      <p:cBhvr>
                                        <p:cTn id="721" dur="1" fill="hold">
                                          <p:stCondLst>
                                            <p:cond delay="4999"/>
                                          </p:stCondLst>
                                        </p:cTn>
                                        <p:tgtEl>
                                          <p:spTgt spid="34"/>
                                        </p:tgtEl>
                                        <p:attrNameLst>
                                          <p:attrName>style.visibility</p:attrName>
                                        </p:attrNameLst>
                                      </p:cBhvr>
                                      <p:to>
                                        <p:strVal val="hidden"/>
                                      </p:to>
                                    </p:set>
                                  </p:childTnLst>
                                </p:cTn>
                              </p:par>
                              <p:par>
                                <p:cTn id="722" presetID="3" presetClass="exit" presetSubtype="10" fill="hold" grpId="4" nodeType="withEffect">
                                  <p:stCondLst>
                                    <p:cond delay="0"/>
                                  </p:stCondLst>
                                  <p:childTnLst>
                                    <p:animEffect transition="out" filter="blinds(horizontal)">
                                      <p:cBhvr>
                                        <p:cTn id="723" dur="5000"/>
                                        <p:tgtEl>
                                          <p:spTgt spid="35"/>
                                        </p:tgtEl>
                                      </p:cBhvr>
                                    </p:animEffect>
                                    <p:set>
                                      <p:cBhvr>
                                        <p:cTn id="724" dur="1" fill="hold">
                                          <p:stCondLst>
                                            <p:cond delay="4999"/>
                                          </p:stCondLst>
                                        </p:cTn>
                                        <p:tgtEl>
                                          <p:spTgt spid="35"/>
                                        </p:tgtEl>
                                        <p:attrNameLst>
                                          <p:attrName>style.visibility</p:attrName>
                                        </p:attrNameLst>
                                      </p:cBhvr>
                                      <p:to>
                                        <p:strVal val="hidden"/>
                                      </p:to>
                                    </p:set>
                                  </p:childTnLst>
                                </p:cTn>
                              </p:par>
                              <p:par>
                                <p:cTn id="725" presetID="3" presetClass="exit" presetSubtype="10" fill="hold" grpId="4" nodeType="withEffect">
                                  <p:stCondLst>
                                    <p:cond delay="0"/>
                                  </p:stCondLst>
                                  <p:childTnLst>
                                    <p:animEffect transition="out" filter="blinds(horizontal)">
                                      <p:cBhvr>
                                        <p:cTn id="726" dur="5000"/>
                                        <p:tgtEl>
                                          <p:spTgt spid="36"/>
                                        </p:tgtEl>
                                      </p:cBhvr>
                                    </p:animEffect>
                                    <p:set>
                                      <p:cBhvr>
                                        <p:cTn id="727" dur="1" fill="hold">
                                          <p:stCondLst>
                                            <p:cond delay="4999"/>
                                          </p:stCondLst>
                                        </p:cTn>
                                        <p:tgtEl>
                                          <p:spTgt spid="36"/>
                                        </p:tgtEl>
                                        <p:attrNameLst>
                                          <p:attrName>style.visibility</p:attrName>
                                        </p:attrNameLst>
                                      </p:cBhvr>
                                      <p:to>
                                        <p:strVal val="hidden"/>
                                      </p:to>
                                    </p:set>
                                  </p:childTnLst>
                                </p:cTn>
                              </p:par>
                              <p:par>
                                <p:cTn id="728" presetID="3" presetClass="exit" presetSubtype="10" fill="hold" grpId="4" nodeType="withEffect">
                                  <p:stCondLst>
                                    <p:cond delay="0"/>
                                  </p:stCondLst>
                                  <p:childTnLst>
                                    <p:animEffect transition="out" filter="blinds(horizontal)">
                                      <p:cBhvr>
                                        <p:cTn id="729" dur="5000"/>
                                        <p:tgtEl>
                                          <p:spTgt spid="37"/>
                                        </p:tgtEl>
                                      </p:cBhvr>
                                    </p:animEffect>
                                    <p:set>
                                      <p:cBhvr>
                                        <p:cTn id="730" dur="1" fill="hold">
                                          <p:stCondLst>
                                            <p:cond delay="4999"/>
                                          </p:stCondLst>
                                        </p:cTn>
                                        <p:tgtEl>
                                          <p:spTgt spid="37"/>
                                        </p:tgtEl>
                                        <p:attrNameLst>
                                          <p:attrName>style.visibility</p:attrName>
                                        </p:attrNameLst>
                                      </p:cBhvr>
                                      <p:to>
                                        <p:strVal val="hidden"/>
                                      </p:to>
                                    </p:set>
                                  </p:childTnLst>
                                </p:cTn>
                              </p:par>
                              <p:par>
                                <p:cTn id="731" presetID="3" presetClass="exit" presetSubtype="10" fill="hold" grpId="4" nodeType="withEffect">
                                  <p:stCondLst>
                                    <p:cond delay="0"/>
                                  </p:stCondLst>
                                  <p:childTnLst>
                                    <p:animEffect transition="out" filter="blinds(horizontal)">
                                      <p:cBhvr>
                                        <p:cTn id="732" dur="5000"/>
                                        <p:tgtEl>
                                          <p:spTgt spid="38"/>
                                        </p:tgtEl>
                                      </p:cBhvr>
                                    </p:animEffect>
                                    <p:set>
                                      <p:cBhvr>
                                        <p:cTn id="733" dur="1" fill="hold">
                                          <p:stCondLst>
                                            <p:cond delay="4999"/>
                                          </p:stCondLst>
                                        </p:cTn>
                                        <p:tgtEl>
                                          <p:spTgt spid="38"/>
                                        </p:tgtEl>
                                        <p:attrNameLst>
                                          <p:attrName>style.visibility</p:attrName>
                                        </p:attrNameLst>
                                      </p:cBhvr>
                                      <p:to>
                                        <p:strVal val="hidden"/>
                                      </p:to>
                                    </p:set>
                                  </p:childTnLst>
                                </p:cTn>
                              </p:par>
                              <p:par>
                                <p:cTn id="734" presetID="3" presetClass="exit" presetSubtype="10" fill="hold" grpId="4" nodeType="withEffect">
                                  <p:stCondLst>
                                    <p:cond delay="0"/>
                                  </p:stCondLst>
                                  <p:childTnLst>
                                    <p:animEffect transition="out" filter="blinds(horizontal)">
                                      <p:cBhvr>
                                        <p:cTn id="735" dur="5000"/>
                                        <p:tgtEl>
                                          <p:spTgt spid="39"/>
                                        </p:tgtEl>
                                      </p:cBhvr>
                                    </p:animEffect>
                                    <p:set>
                                      <p:cBhvr>
                                        <p:cTn id="736" dur="1" fill="hold">
                                          <p:stCondLst>
                                            <p:cond delay="4999"/>
                                          </p:stCondLst>
                                        </p:cTn>
                                        <p:tgtEl>
                                          <p:spTgt spid="39"/>
                                        </p:tgtEl>
                                        <p:attrNameLst>
                                          <p:attrName>style.visibility</p:attrName>
                                        </p:attrNameLst>
                                      </p:cBhvr>
                                      <p:to>
                                        <p:strVal val="hidden"/>
                                      </p:to>
                                    </p:set>
                                  </p:childTnLst>
                                </p:cTn>
                              </p:par>
                              <p:par>
                                <p:cTn id="737" presetID="3" presetClass="exit" presetSubtype="10" fill="hold" grpId="4" nodeType="withEffect">
                                  <p:stCondLst>
                                    <p:cond delay="0"/>
                                  </p:stCondLst>
                                  <p:childTnLst>
                                    <p:animEffect transition="out" filter="blinds(horizontal)">
                                      <p:cBhvr>
                                        <p:cTn id="738" dur="5000"/>
                                        <p:tgtEl>
                                          <p:spTgt spid="40"/>
                                        </p:tgtEl>
                                      </p:cBhvr>
                                    </p:animEffect>
                                    <p:set>
                                      <p:cBhvr>
                                        <p:cTn id="739" dur="1" fill="hold">
                                          <p:stCondLst>
                                            <p:cond delay="4999"/>
                                          </p:stCondLst>
                                        </p:cTn>
                                        <p:tgtEl>
                                          <p:spTgt spid="40"/>
                                        </p:tgtEl>
                                        <p:attrNameLst>
                                          <p:attrName>style.visibility</p:attrName>
                                        </p:attrNameLst>
                                      </p:cBhvr>
                                      <p:to>
                                        <p:strVal val="hidden"/>
                                      </p:to>
                                    </p:set>
                                  </p:childTnLst>
                                </p:cTn>
                              </p:par>
                              <p:par>
                                <p:cTn id="740" presetID="3" presetClass="exit" presetSubtype="10" fill="hold" grpId="4" nodeType="withEffect">
                                  <p:stCondLst>
                                    <p:cond delay="0"/>
                                  </p:stCondLst>
                                  <p:childTnLst>
                                    <p:animEffect transition="out" filter="blinds(horizontal)">
                                      <p:cBhvr>
                                        <p:cTn id="741" dur="5000"/>
                                        <p:tgtEl>
                                          <p:spTgt spid="41"/>
                                        </p:tgtEl>
                                      </p:cBhvr>
                                    </p:animEffect>
                                    <p:set>
                                      <p:cBhvr>
                                        <p:cTn id="742" dur="1" fill="hold">
                                          <p:stCondLst>
                                            <p:cond delay="4999"/>
                                          </p:stCondLst>
                                        </p:cTn>
                                        <p:tgtEl>
                                          <p:spTgt spid="41"/>
                                        </p:tgtEl>
                                        <p:attrNameLst>
                                          <p:attrName>style.visibility</p:attrName>
                                        </p:attrNameLst>
                                      </p:cBhvr>
                                      <p:to>
                                        <p:strVal val="hidden"/>
                                      </p:to>
                                    </p:set>
                                  </p:childTnLst>
                                </p:cTn>
                              </p:par>
                              <p:par>
                                <p:cTn id="743" presetID="3" presetClass="exit" presetSubtype="10" fill="hold" grpId="4" nodeType="withEffect">
                                  <p:stCondLst>
                                    <p:cond delay="0"/>
                                  </p:stCondLst>
                                  <p:childTnLst>
                                    <p:animEffect transition="out" filter="blinds(horizontal)">
                                      <p:cBhvr>
                                        <p:cTn id="744" dur="5000"/>
                                        <p:tgtEl>
                                          <p:spTgt spid="42"/>
                                        </p:tgtEl>
                                      </p:cBhvr>
                                    </p:animEffect>
                                    <p:set>
                                      <p:cBhvr>
                                        <p:cTn id="745" dur="1" fill="hold">
                                          <p:stCondLst>
                                            <p:cond delay="4999"/>
                                          </p:stCondLst>
                                        </p:cTn>
                                        <p:tgtEl>
                                          <p:spTgt spid="42"/>
                                        </p:tgtEl>
                                        <p:attrNameLst>
                                          <p:attrName>style.visibility</p:attrName>
                                        </p:attrNameLst>
                                      </p:cBhvr>
                                      <p:to>
                                        <p:strVal val="hidden"/>
                                      </p:to>
                                    </p:set>
                                  </p:childTnLst>
                                </p:cTn>
                              </p:par>
                              <p:par>
                                <p:cTn id="746" presetID="3" presetClass="exit" presetSubtype="10" fill="hold" grpId="4" nodeType="withEffect">
                                  <p:stCondLst>
                                    <p:cond delay="0"/>
                                  </p:stCondLst>
                                  <p:childTnLst>
                                    <p:animEffect transition="out" filter="blinds(horizontal)">
                                      <p:cBhvr>
                                        <p:cTn id="747" dur="5000"/>
                                        <p:tgtEl>
                                          <p:spTgt spid="43"/>
                                        </p:tgtEl>
                                      </p:cBhvr>
                                    </p:animEffect>
                                    <p:set>
                                      <p:cBhvr>
                                        <p:cTn id="748" dur="1" fill="hold">
                                          <p:stCondLst>
                                            <p:cond delay="4999"/>
                                          </p:stCondLst>
                                        </p:cTn>
                                        <p:tgtEl>
                                          <p:spTgt spid="43"/>
                                        </p:tgtEl>
                                        <p:attrNameLst>
                                          <p:attrName>style.visibility</p:attrName>
                                        </p:attrNameLst>
                                      </p:cBhvr>
                                      <p:to>
                                        <p:strVal val="hidden"/>
                                      </p:to>
                                    </p:set>
                                  </p:childTnLst>
                                </p:cTn>
                              </p:par>
                              <p:par>
                                <p:cTn id="749" presetID="3" presetClass="exit" presetSubtype="10" fill="hold" grpId="4" nodeType="withEffect">
                                  <p:stCondLst>
                                    <p:cond delay="0"/>
                                  </p:stCondLst>
                                  <p:childTnLst>
                                    <p:animEffect transition="out" filter="blinds(horizontal)">
                                      <p:cBhvr>
                                        <p:cTn id="750" dur="5000"/>
                                        <p:tgtEl>
                                          <p:spTgt spid="44"/>
                                        </p:tgtEl>
                                      </p:cBhvr>
                                    </p:animEffect>
                                    <p:set>
                                      <p:cBhvr>
                                        <p:cTn id="751" dur="1" fill="hold">
                                          <p:stCondLst>
                                            <p:cond delay="4999"/>
                                          </p:stCondLst>
                                        </p:cTn>
                                        <p:tgtEl>
                                          <p:spTgt spid="44"/>
                                        </p:tgtEl>
                                        <p:attrNameLst>
                                          <p:attrName>style.visibility</p:attrName>
                                        </p:attrNameLst>
                                      </p:cBhvr>
                                      <p:to>
                                        <p:strVal val="hidden"/>
                                      </p:to>
                                    </p:set>
                                  </p:childTnLst>
                                </p:cTn>
                              </p:par>
                              <p:par>
                                <p:cTn id="752" presetID="3" presetClass="exit" presetSubtype="10" fill="hold" grpId="4" nodeType="withEffect">
                                  <p:stCondLst>
                                    <p:cond delay="0"/>
                                  </p:stCondLst>
                                  <p:childTnLst>
                                    <p:animEffect transition="out" filter="blinds(horizontal)">
                                      <p:cBhvr>
                                        <p:cTn id="753" dur="5000"/>
                                        <p:tgtEl>
                                          <p:spTgt spid="45"/>
                                        </p:tgtEl>
                                      </p:cBhvr>
                                    </p:animEffect>
                                    <p:set>
                                      <p:cBhvr>
                                        <p:cTn id="754" dur="1" fill="hold">
                                          <p:stCondLst>
                                            <p:cond delay="4999"/>
                                          </p:stCondLst>
                                        </p:cTn>
                                        <p:tgtEl>
                                          <p:spTgt spid="45"/>
                                        </p:tgtEl>
                                        <p:attrNameLst>
                                          <p:attrName>style.visibility</p:attrName>
                                        </p:attrNameLst>
                                      </p:cBhvr>
                                      <p:to>
                                        <p:strVal val="hidden"/>
                                      </p:to>
                                    </p:set>
                                  </p:childTnLst>
                                </p:cTn>
                              </p:par>
                              <p:par>
                                <p:cTn id="755" presetID="3" presetClass="exit" presetSubtype="10" fill="hold" grpId="4" nodeType="withEffect">
                                  <p:stCondLst>
                                    <p:cond delay="0"/>
                                  </p:stCondLst>
                                  <p:childTnLst>
                                    <p:animEffect transition="out" filter="blinds(horizontal)">
                                      <p:cBhvr>
                                        <p:cTn id="756" dur="5000"/>
                                        <p:tgtEl>
                                          <p:spTgt spid="46"/>
                                        </p:tgtEl>
                                      </p:cBhvr>
                                    </p:animEffect>
                                    <p:set>
                                      <p:cBhvr>
                                        <p:cTn id="757" dur="1" fill="hold">
                                          <p:stCondLst>
                                            <p:cond delay="4999"/>
                                          </p:stCondLst>
                                        </p:cTn>
                                        <p:tgtEl>
                                          <p:spTgt spid="46"/>
                                        </p:tgtEl>
                                        <p:attrNameLst>
                                          <p:attrName>style.visibility</p:attrName>
                                        </p:attrNameLst>
                                      </p:cBhvr>
                                      <p:to>
                                        <p:strVal val="hidden"/>
                                      </p:to>
                                    </p:set>
                                  </p:childTnLst>
                                </p:cTn>
                              </p:par>
                              <p:par>
                                <p:cTn id="758" presetID="3" presetClass="exit" presetSubtype="10" fill="hold" grpId="4" nodeType="withEffect">
                                  <p:stCondLst>
                                    <p:cond delay="0"/>
                                  </p:stCondLst>
                                  <p:childTnLst>
                                    <p:animEffect transition="out" filter="blinds(horizontal)">
                                      <p:cBhvr>
                                        <p:cTn id="759" dur="5000"/>
                                        <p:tgtEl>
                                          <p:spTgt spid="47"/>
                                        </p:tgtEl>
                                      </p:cBhvr>
                                    </p:animEffect>
                                    <p:set>
                                      <p:cBhvr>
                                        <p:cTn id="760" dur="1" fill="hold">
                                          <p:stCondLst>
                                            <p:cond delay="4999"/>
                                          </p:stCondLst>
                                        </p:cTn>
                                        <p:tgtEl>
                                          <p:spTgt spid="47"/>
                                        </p:tgtEl>
                                        <p:attrNameLst>
                                          <p:attrName>style.visibility</p:attrName>
                                        </p:attrNameLst>
                                      </p:cBhvr>
                                      <p:to>
                                        <p:strVal val="hidden"/>
                                      </p:to>
                                    </p:set>
                                  </p:childTnLst>
                                </p:cTn>
                              </p:par>
                              <p:par>
                                <p:cTn id="761" presetID="3" presetClass="exit" presetSubtype="10" fill="hold" grpId="4" nodeType="withEffect">
                                  <p:stCondLst>
                                    <p:cond delay="0"/>
                                  </p:stCondLst>
                                  <p:childTnLst>
                                    <p:animEffect transition="out" filter="blinds(horizontal)">
                                      <p:cBhvr>
                                        <p:cTn id="762" dur="5000"/>
                                        <p:tgtEl>
                                          <p:spTgt spid="48"/>
                                        </p:tgtEl>
                                      </p:cBhvr>
                                    </p:animEffect>
                                    <p:set>
                                      <p:cBhvr>
                                        <p:cTn id="763" dur="1" fill="hold">
                                          <p:stCondLst>
                                            <p:cond delay="4999"/>
                                          </p:stCondLst>
                                        </p:cTn>
                                        <p:tgtEl>
                                          <p:spTgt spid="48"/>
                                        </p:tgtEl>
                                        <p:attrNameLst>
                                          <p:attrName>style.visibility</p:attrName>
                                        </p:attrNameLst>
                                      </p:cBhvr>
                                      <p:to>
                                        <p:strVal val="hidden"/>
                                      </p:to>
                                    </p:set>
                                  </p:childTnLst>
                                </p:cTn>
                              </p:par>
                              <p:par>
                                <p:cTn id="764" presetID="3" presetClass="exit" presetSubtype="10" fill="hold" grpId="4" nodeType="withEffect">
                                  <p:stCondLst>
                                    <p:cond delay="0"/>
                                  </p:stCondLst>
                                  <p:childTnLst>
                                    <p:animEffect transition="out" filter="blinds(horizontal)">
                                      <p:cBhvr>
                                        <p:cTn id="765" dur="5000"/>
                                        <p:tgtEl>
                                          <p:spTgt spid="49"/>
                                        </p:tgtEl>
                                      </p:cBhvr>
                                    </p:animEffect>
                                    <p:set>
                                      <p:cBhvr>
                                        <p:cTn id="766" dur="1" fill="hold">
                                          <p:stCondLst>
                                            <p:cond delay="4999"/>
                                          </p:stCondLst>
                                        </p:cTn>
                                        <p:tgtEl>
                                          <p:spTgt spid="49"/>
                                        </p:tgtEl>
                                        <p:attrNameLst>
                                          <p:attrName>style.visibility</p:attrName>
                                        </p:attrNameLst>
                                      </p:cBhvr>
                                      <p:to>
                                        <p:strVal val="hidden"/>
                                      </p:to>
                                    </p:set>
                                  </p:childTnLst>
                                </p:cTn>
                              </p:par>
                              <p:par>
                                <p:cTn id="767" presetID="3" presetClass="exit" presetSubtype="10" fill="hold" grpId="4" nodeType="withEffect">
                                  <p:stCondLst>
                                    <p:cond delay="0"/>
                                  </p:stCondLst>
                                  <p:childTnLst>
                                    <p:animEffect transition="out" filter="blinds(horizontal)">
                                      <p:cBhvr>
                                        <p:cTn id="768" dur="5000"/>
                                        <p:tgtEl>
                                          <p:spTgt spid="50"/>
                                        </p:tgtEl>
                                      </p:cBhvr>
                                    </p:animEffect>
                                    <p:set>
                                      <p:cBhvr>
                                        <p:cTn id="769" dur="1" fill="hold">
                                          <p:stCondLst>
                                            <p:cond delay="4999"/>
                                          </p:stCondLst>
                                        </p:cTn>
                                        <p:tgtEl>
                                          <p:spTgt spid="50"/>
                                        </p:tgtEl>
                                        <p:attrNameLst>
                                          <p:attrName>style.visibility</p:attrName>
                                        </p:attrNameLst>
                                      </p:cBhvr>
                                      <p:to>
                                        <p:strVal val="hidden"/>
                                      </p:to>
                                    </p:set>
                                  </p:childTnLst>
                                </p:cTn>
                              </p:par>
                              <p:par>
                                <p:cTn id="770" presetID="3" presetClass="exit" presetSubtype="10" fill="hold" grpId="4" nodeType="withEffect">
                                  <p:stCondLst>
                                    <p:cond delay="0"/>
                                  </p:stCondLst>
                                  <p:childTnLst>
                                    <p:animEffect transition="out" filter="blinds(horizontal)">
                                      <p:cBhvr>
                                        <p:cTn id="771" dur="5000"/>
                                        <p:tgtEl>
                                          <p:spTgt spid="51"/>
                                        </p:tgtEl>
                                      </p:cBhvr>
                                    </p:animEffect>
                                    <p:set>
                                      <p:cBhvr>
                                        <p:cTn id="772" dur="1" fill="hold">
                                          <p:stCondLst>
                                            <p:cond delay="4999"/>
                                          </p:stCondLst>
                                        </p:cTn>
                                        <p:tgtEl>
                                          <p:spTgt spid="51"/>
                                        </p:tgtEl>
                                        <p:attrNameLst>
                                          <p:attrName>style.visibility</p:attrName>
                                        </p:attrNameLst>
                                      </p:cBhvr>
                                      <p:to>
                                        <p:strVal val="hidden"/>
                                      </p:to>
                                    </p:set>
                                  </p:childTnLst>
                                </p:cTn>
                              </p:par>
                              <p:par>
                                <p:cTn id="773" presetID="3" presetClass="exit" presetSubtype="10" fill="hold" grpId="4" nodeType="withEffect">
                                  <p:stCondLst>
                                    <p:cond delay="0"/>
                                  </p:stCondLst>
                                  <p:childTnLst>
                                    <p:animEffect transition="out" filter="blinds(horizontal)">
                                      <p:cBhvr>
                                        <p:cTn id="774" dur="5000"/>
                                        <p:tgtEl>
                                          <p:spTgt spid="52"/>
                                        </p:tgtEl>
                                      </p:cBhvr>
                                    </p:animEffect>
                                    <p:set>
                                      <p:cBhvr>
                                        <p:cTn id="775" dur="1" fill="hold">
                                          <p:stCondLst>
                                            <p:cond delay="4999"/>
                                          </p:stCondLst>
                                        </p:cTn>
                                        <p:tgtEl>
                                          <p:spTgt spid="52"/>
                                        </p:tgtEl>
                                        <p:attrNameLst>
                                          <p:attrName>style.visibility</p:attrName>
                                        </p:attrNameLst>
                                      </p:cBhvr>
                                      <p:to>
                                        <p:strVal val="hidden"/>
                                      </p:to>
                                    </p:set>
                                  </p:childTnLst>
                                </p:cTn>
                              </p:par>
                              <p:par>
                                <p:cTn id="776" presetID="17" presetClass="entr" presetSubtype="1" fill="hold" nodeType="withEffect">
                                  <p:stCondLst>
                                    <p:cond delay="0"/>
                                  </p:stCondLst>
                                  <p:childTnLst>
                                    <p:set>
                                      <p:cBhvr>
                                        <p:cTn id="777" dur="1" fill="hold">
                                          <p:stCondLst>
                                            <p:cond delay="0"/>
                                          </p:stCondLst>
                                        </p:cTn>
                                        <p:tgtEl>
                                          <p:spTgt spid="4"/>
                                        </p:tgtEl>
                                        <p:attrNameLst>
                                          <p:attrName>style.visibility</p:attrName>
                                        </p:attrNameLst>
                                      </p:cBhvr>
                                      <p:to>
                                        <p:strVal val="visible"/>
                                      </p:to>
                                    </p:set>
                                    <p:anim calcmode="lin" valueType="num">
                                      <p:cBhvr>
                                        <p:cTn id="778" dur="5000" fill="hold"/>
                                        <p:tgtEl>
                                          <p:spTgt spid="4"/>
                                        </p:tgtEl>
                                        <p:attrNameLst>
                                          <p:attrName>ppt_x</p:attrName>
                                        </p:attrNameLst>
                                      </p:cBhvr>
                                      <p:tavLst>
                                        <p:tav tm="0">
                                          <p:val>
                                            <p:strVal val="#ppt_x"/>
                                          </p:val>
                                        </p:tav>
                                        <p:tav tm="100000">
                                          <p:val>
                                            <p:strVal val="#ppt_x"/>
                                          </p:val>
                                        </p:tav>
                                      </p:tavLst>
                                    </p:anim>
                                    <p:anim calcmode="lin" valueType="num">
                                      <p:cBhvr>
                                        <p:cTn id="779" dur="5000" fill="hold"/>
                                        <p:tgtEl>
                                          <p:spTgt spid="4"/>
                                        </p:tgtEl>
                                        <p:attrNameLst>
                                          <p:attrName>ppt_y</p:attrName>
                                        </p:attrNameLst>
                                      </p:cBhvr>
                                      <p:tavLst>
                                        <p:tav tm="0">
                                          <p:val>
                                            <p:strVal val="#ppt_y-#ppt_h/2"/>
                                          </p:val>
                                        </p:tav>
                                        <p:tav tm="100000">
                                          <p:val>
                                            <p:strVal val="#ppt_y"/>
                                          </p:val>
                                        </p:tav>
                                      </p:tavLst>
                                    </p:anim>
                                    <p:anim calcmode="lin" valueType="num">
                                      <p:cBhvr>
                                        <p:cTn id="780" dur="5000" fill="hold"/>
                                        <p:tgtEl>
                                          <p:spTgt spid="4"/>
                                        </p:tgtEl>
                                        <p:attrNameLst>
                                          <p:attrName>ppt_w</p:attrName>
                                        </p:attrNameLst>
                                      </p:cBhvr>
                                      <p:tavLst>
                                        <p:tav tm="0">
                                          <p:val>
                                            <p:strVal val="#ppt_w"/>
                                          </p:val>
                                        </p:tav>
                                        <p:tav tm="100000">
                                          <p:val>
                                            <p:strVal val="#ppt_w"/>
                                          </p:val>
                                        </p:tav>
                                      </p:tavLst>
                                    </p:anim>
                                    <p:anim calcmode="lin" valueType="num">
                                      <p:cBhvr>
                                        <p:cTn id="781" dur="5000" fill="hold"/>
                                        <p:tgtEl>
                                          <p:spTgt spid="4"/>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5" grpId="4" animBg="1"/>
      <p:bldP spid="6" grpId="0" animBg="1"/>
      <p:bldP spid="6" grpId="1" animBg="1"/>
      <p:bldP spid="6" grpId="2" animBg="1"/>
      <p:bldP spid="6" grpId="3" animBg="1"/>
      <p:bldP spid="6" grpId="4" animBg="1"/>
      <p:bldP spid="7" grpId="0" animBg="1"/>
      <p:bldP spid="7" grpId="1" animBg="1"/>
      <p:bldP spid="7" grpId="2" animBg="1"/>
      <p:bldP spid="7" grpId="3" animBg="1"/>
      <p:bldP spid="7" grpId="4" animBg="1"/>
      <p:bldP spid="8" grpId="0" animBg="1"/>
      <p:bldP spid="8" grpId="1" animBg="1"/>
      <p:bldP spid="8" grpId="2" animBg="1"/>
      <p:bldP spid="8" grpId="3" animBg="1"/>
      <p:bldP spid="8" grpId="4" animBg="1"/>
      <p:bldP spid="9" grpId="0" animBg="1"/>
      <p:bldP spid="9" grpId="1" animBg="1"/>
      <p:bldP spid="9" grpId="2" animBg="1"/>
      <p:bldP spid="9" grpId="3" animBg="1"/>
      <p:bldP spid="9" grpId="4" animBg="1"/>
      <p:bldP spid="10" grpId="0" animBg="1"/>
      <p:bldP spid="10" grpId="1" animBg="1"/>
      <p:bldP spid="10" grpId="2" animBg="1"/>
      <p:bldP spid="10" grpId="3" animBg="1"/>
      <p:bldP spid="10" grpId="4" animBg="1"/>
      <p:bldP spid="11" grpId="0" animBg="1"/>
      <p:bldP spid="11" grpId="1" animBg="1"/>
      <p:bldP spid="11" grpId="2" animBg="1"/>
      <p:bldP spid="11" grpId="3" animBg="1"/>
      <p:bldP spid="11" grpId="4" animBg="1"/>
      <p:bldP spid="12" grpId="0" animBg="1"/>
      <p:bldP spid="12" grpId="1" animBg="1"/>
      <p:bldP spid="12" grpId="2" animBg="1"/>
      <p:bldP spid="12" grpId="3" animBg="1"/>
      <p:bldP spid="12" grpId="4" animBg="1"/>
      <p:bldP spid="13" grpId="0" animBg="1"/>
      <p:bldP spid="13" grpId="1" animBg="1"/>
      <p:bldP spid="13" grpId="2" animBg="1"/>
      <p:bldP spid="13" grpId="3" animBg="1"/>
      <p:bldP spid="13" grpId="4" animBg="1"/>
      <p:bldP spid="14" grpId="0" animBg="1"/>
      <p:bldP spid="14" grpId="1" animBg="1"/>
      <p:bldP spid="14" grpId="2" animBg="1"/>
      <p:bldP spid="14" grpId="3" animBg="1"/>
      <p:bldP spid="14" grpId="4" animBg="1"/>
      <p:bldP spid="15" grpId="0" animBg="1"/>
      <p:bldP spid="15" grpId="1" animBg="1"/>
      <p:bldP spid="15" grpId="2" animBg="1"/>
      <p:bldP spid="15" grpId="3" animBg="1"/>
      <p:bldP spid="15" grpId="4" animBg="1"/>
      <p:bldP spid="16" grpId="0" animBg="1"/>
      <p:bldP spid="16" grpId="1" animBg="1"/>
      <p:bldP spid="16" grpId="2" animBg="1"/>
      <p:bldP spid="16" grpId="3" animBg="1"/>
      <p:bldP spid="16" grpId="4" animBg="1"/>
      <p:bldP spid="17" grpId="0" animBg="1"/>
      <p:bldP spid="17" grpId="1" animBg="1"/>
      <p:bldP spid="17" grpId="2" animBg="1"/>
      <p:bldP spid="17" grpId="3" animBg="1"/>
      <p:bldP spid="17" grpId="4" animBg="1"/>
      <p:bldP spid="18" grpId="0" animBg="1"/>
      <p:bldP spid="18" grpId="1" animBg="1"/>
      <p:bldP spid="18" grpId="2" animBg="1"/>
      <p:bldP spid="18" grpId="3" animBg="1"/>
      <p:bldP spid="18" grpId="4" animBg="1"/>
      <p:bldP spid="19" grpId="0" animBg="1"/>
      <p:bldP spid="19" grpId="1" animBg="1"/>
      <p:bldP spid="19" grpId="2" animBg="1"/>
      <p:bldP spid="19" grpId="3" animBg="1"/>
      <p:bldP spid="19" grpId="4" animBg="1"/>
      <p:bldP spid="20" grpId="0" animBg="1"/>
      <p:bldP spid="20" grpId="1" animBg="1"/>
      <p:bldP spid="20" grpId="2" animBg="1"/>
      <p:bldP spid="20" grpId="3" animBg="1"/>
      <p:bldP spid="20" grpId="4" animBg="1"/>
      <p:bldP spid="21" grpId="0" animBg="1"/>
      <p:bldP spid="21" grpId="1" animBg="1"/>
      <p:bldP spid="21" grpId="2" animBg="1"/>
      <p:bldP spid="21" grpId="3" animBg="1"/>
      <p:bldP spid="21" grpId="4" animBg="1"/>
      <p:bldP spid="22" grpId="0" animBg="1"/>
      <p:bldP spid="22" grpId="1" animBg="1"/>
      <p:bldP spid="22" grpId="2" animBg="1"/>
      <p:bldP spid="22" grpId="3" animBg="1"/>
      <p:bldP spid="22" grpId="4" animBg="1"/>
      <p:bldP spid="23" grpId="0" animBg="1"/>
      <p:bldP spid="23" grpId="1" animBg="1"/>
      <p:bldP spid="23" grpId="2" animBg="1"/>
      <p:bldP spid="23" grpId="3" animBg="1"/>
      <p:bldP spid="23" grpId="4" animBg="1"/>
      <p:bldP spid="24" grpId="0" animBg="1"/>
      <p:bldP spid="24" grpId="1" animBg="1"/>
      <p:bldP spid="24" grpId="2" animBg="1"/>
      <p:bldP spid="24" grpId="3" animBg="1"/>
      <p:bldP spid="24" grpId="4" animBg="1"/>
      <p:bldP spid="25" grpId="0" animBg="1"/>
      <p:bldP spid="25" grpId="1" animBg="1"/>
      <p:bldP spid="25" grpId="2" animBg="1"/>
      <p:bldP spid="25" grpId="3" animBg="1"/>
      <p:bldP spid="25" grpId="4" animBg="1"/>
      <p:bldP spid="26" grpId="0" animBg="1"/>
      <p:bldP spid="26" grpId="1" animBg="1"/>
      <p:bldP spid="26" grpId="2" animBg="1"/>
      <p:bldP spid="26" grpId="3" animBg="1"/>
      <p:bldP spid="26" grpId="4" animBg="1"/>
      <p:bldP spid="27" grpId="0" animBg="1"/>
      <p:bldP spid="27" grpId="1" animBg="1"/>
      <p:bldP spid="27" grpId="2" animBg="1"/>
      <p:bldP spid="27" grpId="3" animBg="1"/>
      <p:bldP spid="27" grpId="4" animBg="1"/>
      <p:bldP spid="28" grpId="0" animBg="1"/>
      <p:bldP spid="28" grpId="1" animBg="1"/>
      <p:bldP spid="28" grpId="2" animBg="1"/>
      <p:bldP spid="28" grpId="3" animBg="1"/>
      <p:bldP spid="28" grpId="4" animBg="1"/>
      <p:bldP spid="29" grpId="0" animBg="1"/>
      <p:bldP spid="29" grpId="1" animBg="1"/>
      <p:bldP spid="29" grpId="2" animBg="1"/>
      <p:bldP spid="29" grpId="3" animBg="1"/>
      <p:bldP spid="29" grpId="4" animBg="1"/>
      <p:bldP spid="30" grpId="0" animBg="1"/>
      <p:bldP spid="30" grpId="1" animBg="1"/>
      <p:bldP spid="30" grpId="2" animBg="1"/>
      <p:bldP spid="30" grpId="3" animBg="1"/>
      <p:bldP spid="30" grpId="4" animBg="1"/>
      <p:bldP spid="31" grpId="0" animBg="1"/>
      <p:bldP spid="31" grpId="1" animBg="1"/>
      <p:bldP spid="31" grpId="2" animBg="1"/>
      <p:bldP spid="31" grpId="3" animBg="1"/>
      <p:bldP spid="31" grpId="4" animBg="1"/>
      <p:bldP spid="32" grpId="0" animBg="1"/>
      <p:bldP spid="32" grpId="1" animBg="1"/>
      <p:bldP spid="32" grpId="2" animBg="1"/>
      <p:bldP spid="32" grpId="3" animBg="1"/>
      <p:bldP spid="32" grpId="4" animBg="1"/>
      <p:bldP spid="33" grpId="0" animBg="1"/>
      <p:bldP spid="33" grpId="1" animBg="1"/>
      <p:bldP spid="33" grpId="2" animBg="1"/>
      <p:bldP spid="33" grpId="3" animBg="1"/>
      <p:bldP spid="33" grpId="4" animBg="1"/>
      <p:bldP spid="34" grpId="0" animBg="1"/>
      <p:bldP spid="34" grpId="1" animBg="1"/>
      <p:bldP spid="34" grpId="2" animBg="1"/>
      <p:bldP spid="34" grpId="3" animBg="1"/>
      <p:bldP spid="34" grpId="4" animBg="1"/>
      <p:bldP spid="35" grpId="0" animBg="1"/>
      <p:bldP spid="35" grpId="1" animBg="1"/>
      <p:bldP spid="35" grpId="2" animBg="1"/>
      <p:bldP spid="35" grpId="3" animBg="1"/>
      <p:bldP spid="35" grpId="4" animBg="1"/>
      <p:bldP spid="36" grpId="0" animBg="1"/>
      <p:bldP spid="36" grpId="1" animBg="1"/>
      <p:bldP spid="36" grpId="2" animBg="1"/>
      <p:bldP spid="36" grpId="3" animBg="1"/>
      <p:bldP spid="36" grpId="4" animBg="1"/>
      <p:bldP spid="37" grpId="0" animBg="1"/>
      <p:bldP spid="37" grpId="1" animBg="1"/>
      <p:bldP spid="37" grpId="2" animBg="1"/>
      <p:bldP spid="37" grpId="3" animBg="1"/>
      <p:bldP spid="37" grpId="4" animBg="1"/>
      <p:bldP spid="38" grpId="0" animBg="1"/>
      <p:bldP spid="38" grpId="1" animBg="1"/>
      <p:bldP spid="38" grpId="2" animBg="1"/>
      <p:bldP spid="38" grpId="3" animBg="1"/>
      <p:bldP spid="38" grpId="4" animBg="1"/>
      <p:bldP spid="39" grpId="0" animBg="1"/>
      <p:bldP spid="39" grpId="1" animBg="1"/>
      <p:bldP spid="39" grpId="2" animBg="1"/>
      <p:bldP spid="39" grpId="3" animBg="1"/>
      <p:bldP spid="39" grpId="4" animBg="1"/>
      <p:bldP spid="40" grpId="0" animBg="1"/>
      <p:bldP spid="40" grpId="1" animBg="1"/>
      <p:bldP spid="40" grpId="2" animBg="1"/>
      <p:bldP spid="40" grpId="3" animBg="1"/>
      <p:bldP spid="40" grpId="4" animBg="1"/>
      <p:bldP spid="41" grpId="0" animBg="1"/>
      <p:bldP spid="41" grpId="1" animBg="1"/>
      <p:bldP spid="41" grpId="2" animBg="1"/>
      <p:bldP spid="41" grpId="3" animBg="1"/>
      <p:bldP spid="41" grpId="4" animBg="1"/>
      <p:bldP spid="42" grpId="0" animBg="1"/>
      <p:bldP spid="42" grpId="1" animBg="1"/>
      <p:bldP spid="42" grpId="2" animBg="1"/>
      <p:bldP spid="42" grpId="3" animBg="1"/>
      <p:bldP spid="42" grpId="4" animBg="1"/>
      <p:bldP spid="43" grpId="0" animBg="1"/>
      <p:bldP spid="43" grpId="1" animBg="1"/>
      <p:bldP spid="43" grpId="2" animBg="1"/>
      <p:bldP spid="43" grpId="3" animBg="1"/>
      <p:bldP spid="43" grpId="4" animBg="1"/>
      <p:bldP spid="44" grpId="0" animBg="1"/>
      <p:bldP spid="44" grpId="1" animBg="1"/>
      <p:bldP spid="44" grpId="2" animBg="1"/>
      <p:bldP spid="44" grpId="3" animBg="1"/>
      <p:bldP spid="44" grpId="4" animBg="1"/>
      <p:bldP spid="45" grpId="0" animBg="1"/>
      <p:bldP spid="45" grpId="1" animBg="1"/>
      <p:bldP spid="45" grpId="2" animBg="1"/>
      <p:bldP spid="45" grpId="3" animBg="1"/>
      <p:bldP spid="45" grpId="4" animBg="1"/>
      <p:bldP spid="46" grpId="0" animBg="1"/>
      <p:bldP spid="46" grpId="1" animBg="1"/>
      <p:bldP spid="46" grpId="2" animBg="1"/>
      <p:bldP spid="46" grpId="3" animBg="1"/>
      <p:bldP spid="46" grpId="4" animBg="1"/>
      <p:bldP spid="47" grpId="0" animBg="1"/>
      <p:bldP spid="47" grpId="1" animBg="1"/>
      <p:bldP spid="47" grpId="2" animBg="1"/>
      <p:bldP spid="47" grpId="3" animBg="1"/>
      <p:bldP spid="47" grpId="4" animBg="1"/>
      <p:bldP spid="48" grpId="0" animBg="1"/>
      <p:bldP spid="48" grpId="1" animBg="1"/>
      <p:bldP spid="48" grpId="2" animBg="1"/>
      <p:bldP spid="48" grpId="3" animBg="1"/>
      <p:bldP spid="48" grpId="4" animBg="1"/>
      <p:bldP spid="49" grpId="0" animBg="1"/>
      <p:bldP spid="49" grpId="1" animBg="1"/>
      <p:bldP spid="49" grpId="2" animBg="1"/>
      <p:bldP spid="49" grpId="3" animBg="1"/>
      <p:bldP spid="49" grpId="4" animBg="1"/>
      <p:bldP spid="50" grpId="0" animBg="1"/>
      <p:bldP spid="50" grpId="1" animBg="1"/>
      <p:bldP spid="50" grpId="2" animBg="1"/>
      <p:bldP spid="50" grpId="3" animBg="1"/>
      <p:bldP spid="50" grpId="4" animBg="1"/>
      <p:bldP spid="51" grpId="0" animBg="1"/>
      <p:bldP spid="51" grpId="1" animBg="1"/>
      <p:bldP spid="51" grpId="2" animBg="1"/>
      <p:bldP spid="51" grpId="3" animBg="1"/>
      <p:bldP spid="51" grpId="4" animBg="1"/>
      <p:bldP spid="52" grpId="0" animBg="1"/>
      <p:bldP spid="52" grpId="1" animBg="1"/>
      <p:bldP spid="52" grpId="2" animBg="1"/>
      <p:bldP spid="52" grpId="3" animBg="1"/>
      <p:bldP spid="52" grpId="4" animBg="1"/>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rgbClr val="F6EBAA"/>
              </a:gs>
              <a:gs pos="50000">
                <a:srgbClr val="996633">
                  <a:shade val="67500"/>
                  <a:satMod val="115000"/>
                </a:srgbClr>
              </a:gs>
              <a:gs pos="100000">
                <a:srgbClr val="996633">
                  <a:shade val="100000"/>
                  <a:satMod val="115000"/>
                </a:srgbClr>
              </a:gs>
            </a:gsLst>
            <a:path path="circle">
              <a:fillToRect l="50000" t="50000" r="50000" b="50000"/>
            </a:path>
            <a:tileRect/>
          </a:gradFill>
        </p:spPr>
        <p:txBody>
          <a:bodyPr/>
          <a:lstStyle/>
          <a:p>
            <a:endParaRPr lang="es-ES" dirty="0"/>
          </a:p>
        </p:txBody>
      </p:sp>
      <p:pic>
        <p:nvPicPr>
          <p:cNvPr id="4" name="3 Imagen" descr="9914d009f6fcf71d3342057960f50934.jpg"/>
          <p:cNvPicPr>
            <a:picLocks noChangeAspect="1"/>
          </p:cNvPicPr>
          <p:nvPr/>
        </p:nvPicPr>
        <p:blipFill>
          <a:blip r:embed="rId2"/>
          <a:stretch>
            <a:fillRect/>
          </a:stretch>
        </p:blipFill>
        <p:spPr>
          <a:xfrm>
            <a:off x="0" y="0"/>
            <a:ext cx="9144001" cy="6858000"/>
          </a:xfrm>
          <a:prstGeom prst="rect">
            <a:avLst/>
          </a:prstGeom>
        </p:spPr>
      </p:pic>
      <p:pic>
        <p:nvPicPr>
          <p:cNvPr id="5" name="4 Imagen" descr="20110219001326892.png"/>
          <p:cNvPicPr>
            <a:picLocks noChangeAspect="1"/>
          </p:cNvPicPr>
          <p:nvPr/>
        </p:nvPicPr>
        <p:blipFill>
          <a:blip r:embed="rId3">
            <a:duotone>
              <a:prstClr val="black"/>
              <a:schemeClr val="accent6">
                <a:tint val="45000"/>
                <a:satMod val="400000"/>
              </a:schemeClr>
            </a:duotone>
            <a:lum bright="-20000" contrast="40000"/>
          </a:blip>
          <a:srcRect l="16667" t="16667" r="16667" b="20000"/>
          <a:stretch>
            <a:fillRect/>
          </a:stretch>
        </p:blipFill>
        <p:spPr>
          <a:xfrm>
            <a:off x="3929058" y="2000240"/>
            <a:ext cx="1428760" cy="1357322"/>
          </a:xfrm>
          <a:prstGeom prst="rect">
            <a:avLst/>
          </a:prstGeom>
        </p:spPr>
      </p:pic>
      <p:pic>
        <p:nvPicPr>
          <p:cNvPr id="6" name="5 Imagen" descr="20110219001326892.png"/>
          <p:cNvPicPr>
            <a:picLocks noChangeAspect="1"/>
          </p:cNvPicPr>
          <p:nvPr/>
        </p:nvPicPr>
        <p:blipFill>
          <a:blip r:embed="rId3">
            <a:duotone>
              <a:prstClr val="black"/>
              <a:schemeClr val="accent6">
                <a:tint val="45000"/>
                <a:satMod val="400000"/>
              </a:schemeClr>
            </a:duotone>
            <a:lum bright="-20000" contrast="40000"/>
          </a:blip>
          <a:srcRect l="16667" t="16667" r="16667" b="20000"/>
          <a:stretch>
            <a:fillRect/>
          </a:stretch>
        </p:blipFill>
        <p:spPr>
          <a:xfrm>
            <a:off x="3929058" y="3500438"/>
            <a:ext cx="1428760" cy="1357322"/>
          </a:xfrm>
          <a:prstGeom prst="rect">
            <a:avLst/>
          </a:prstGeom>
        </p:spPr>
      </p:pic>
      <p:pic>
        <p:nvPicPr>
          <p:cNvPr id="7" name="6 Imagen" descr="20110219001326892.png"/>
          <p:cNvPicPr>
            <a:picLocks noChangeAspect="1"/>
          </p:cNvPicPr>
          <p:nvPr/>
        </p:nvPicPr>
        <p:blipFill>
          <a:blip r:embed="rId3">
            <a:duotone>
              <a:prstClr val="black"/>
              <a:schemeClr val="accent6">
                <a:tint val="45000"/>
                <a:satMod val="400000"/>
              </a:schemeClr>
            </a:duotone>
            <a:lum bright="-20000" contrast="40000"/>
          </a:blip>
          <a:srcRect l="16667" t="16667" r="16667" b="20000"/>
          <a:stretch>
            <a:fillRect/>
          </a:stretch>
        </p:blipFill>
        <p:spPr>
          <a:xfrm>
            <a:off x="5143504" y="2857496"/>
            <a:ext cx="1428760" cy="1357322"/>
          </a:xfrm>
          <a:prstGeom prst="rect">
            <a:avLst/>
          </a:prstGeom>
        </p:spPr>
      </p:pic>
      <p:pic>
        <p:nvPicPr>
          <p:cNvPr id="8" name="7 Imagen" descr="20110219001326892.png"/>
          <p:cNvPicPr>
            <a:picLocks noChangeAspect="1"/>
          </p:cNvPicPr>
          <p:nvPr/>
        </p:nvPicPr>
        <p:blipFill>
          <a:blip r:embed="rId3">
            <a:duotone>
              <a:prstClr val="black"/>
              <a:schemeClr val="accent6">
                <a:tint val="45000"/>
                <a:satMod val="400000"/>
              </a:schemeClr>
            </a:duotone>
            <a:lum bright="-20000" contrast="40000"/>
          </a:blip>
          <a:srcRect l="16667" t="16667" r="16667" b="20000"/>
          <a:stretch>
            <a:fillRect/>
          </a:stretch>
        </p:blipFill>
        <p:spPr>
          <a:xfrm>
            <a:off x="2643174" y="2714620"/>
            <a:ext cx="1428760" cy="1357322"/>
          </a:xfrm>
          <a:prstGeom prst="rect">
            <a:avLst/>
          </a:prstGeom>
        </p:spPr>
      </p:pic>
      <p:pic>
        <p:nvPicPr>
          <p:cNvPr id="9" name="8 Imagen" descr="20110219001326892.png"/>
          <p:cNvPicPr>
            <a:picLocks noChangeAspect="1"/>
          </p:cNvPicPr>
          <p:nvPr/>
        </p:nvPicPr>
        <p:blipFill>
          <a:blip r:embed="rId3">
            <a:duotone>
              <a:prstClr val="black"/>
              <a:schemeClr val="accent6">
                <a:tint val="45000"/>
                <a:satMod val="400000"/>
              </a:schemeClr>
            </a:duotone>
            <a:lum bright="-20000" contrast="40000"/>
          </a:blip>
          <a:srcRect l="16667" t="16667" r="16667" b="20000"/>
          <a:stretch>
            <a:fillRect/>
          </a:stretch>
        </p:blipFill>
        <p:spPr>
          <a:xfrm>
            <a:off x="4143372" y="1071546"/>
            <a:ext cx="977573" cy="928694"/>
          </a:xfrm>
          <a:prstGeom prst="rect">
            <a:avLst/>
          </a:prstGeom>
        </p:spPr>
      </p:pic>
      <p:pic>
        <p:nvPicPr>
          <p:cNvPr id="10" name="9 Imagen" descr="20110219001326892.png"/>
          <p:cNvPicPr>
            <a:picLocks noChangeAspect="1"/>
          </p:cNvPicPr>
          <p:nvPr/>
        </p:nvPicPr>
        <p:blipFill>
          <a:blip r:embed="rId3">
            <a:duotone>
              <a:prstClr val="black"/>
              <a:schemeClr val="accent6">
                <a:tint val="45000"/>
                <a:satMod val="400000"/>
              </a:schemeClr>
            </a:duotone>
            <a:lum bright="-20000" contrast="40000"/>
          </a:blip>
          <a:srcRect l="16667" t="16667" r="16667" b="20000"/>
          <a:stretch>
            <a:fillRect/>
          </a:stretch>
        </p:blipFill>
        <p:spPr>
          <a:xfrm>
            <a:off x="6500826" y="3143248"/>
            <a:ext cx="977573" cy="928694"/>
          </a:xfrm>
          <a:prstGeom prst="rect">
            <a:avLst/>
          </a:prstGeom>
        </p:spPr>
      </p:pic>
      <p:pic>
        <p:nvPicPr>
          <p:cNvPr id="11" name="10 Imagen" descr="20110219001326892.png"/>
          <p:cNvPicPr>
            <a:picLocks noChangeAspect="1"/>
          </p:cNvPicPr>
          <p:nvPr/>
        </p:nvPicPr>
        <p:blipFill>
          <a:blip r:embed="rId3">
            <a:duotone>
              <a:prstClr val="black"/>
              <a:schemeClr val="accent6">
                <a:tint val="45000"/>
                <a:satMod val="400000"/>
              </a:schemeClr>
            </a:duotone>
            <a:lum bright="-20000" contrast="40000"/>
          </a:blip>
          <a:srcRect l="16667" t="16667" r="16667" b="20000"/>
          <a:stretch>
            <a:fillRect/>
          </a:stretch>
        </p:blipFill>
        <p:spPr>
          <a:xfrm>
            <a:off x="4071934" y="4857760"/>
            <a:ext cx="977573" cy="928694"/>
          </a:xfrm>
          <a:prstGeom prst="rect">
            <a:avLst/>
          </a:prstGeom>
        </p:spPr>
      </p:pic>
      <p:pic>
        <p:nvPicPr>
          <p:cNvPr id="12" name="11 Imagen" descr="20110219001326892.png"/>
          <p:cNvPicPr>
            <a:picLocks noChangeAspect="1"/>
          </p:cNvPicPr>
          <p:nvPr/>
        </p:nvPicPr>
        <p:blipFill>
          <a:blip r:embed="rId3">
            <a:duotone>
              <a:prstClr val="black"/>
              <a:schemeClr val="accent6">
                <a:tint val="45000"/>
                <a:satMod val="400000"/>
              </a:schemeClr>
            </a:duotone>
            <a:lum bright="-20000" contrast="40000"/>
          </a:blip>
          <a:srcRect l="16667" t="16667" r="16667" b="20000"/>
          <a:stretch>
            <a:fillRect/>
          </a:stretch>
        </p:blipFill>
        <p:spPr>
          <a:xfrm>
            <a:off x="1714480" y="3071810"/>
            <a:ext cx="977573" cy="928694"/>
          </a:xfrm>
          <a:prstGeom prst="rect">
            <a:avLst/>
          </a:prstGeom>
        </p:spPr>
      </p:pic>
      <p:pic>
        <p:nvPicPr>
          <p:cNvPr id="13" name="12 Imagen" descr="20110219001326892.png"/>
          <p:cNvPicPr>
            <a:picLocks noChangeAspect="1"/>
          </p:cNvPicPr>
          <p:nvPr/>
        </p:nvPicPr>
        <p:blipFill>
          <a:blip r:embed="rId3">
            <a:duotone>
              <a:prstClr val="black"/>
              <a:schemeClr val="accent6">
                <a:tint val="45000"/>
                <a:satMod val="400000"/>
              </a:schemeClr>
            </a:duotone>
            <a:lum bright="-20000" contrast="40000"/>
          </a:blip>
          <a:srcRect l="16667" t="16667" r="16667" b="20000"/>
          <a:stretch>
            <a:fillRect/>
          </a:stretch>
        </p:blipFill>
        <p:spPr>
          <a:xfrm>
            <a:off x="4286248" y="357166"/>
            <a:ext cx="714380" cy="678661"/>
          </a:xfrm>
          <a:prstGeom prst="rect">
            <a:avLst/>
          </a:prstGeom>
        </p:spPr>
      </p:pic>
      <p:pic>
        <p:nvPicPr>
          <p:cNvPr id="14" name="13 Imagen" descr="20110219001326892.png"/>
          <p:cNvPicPr>
            <a:picLocks noChangeAspect="1"/>
          </p:cNvPicPr>
          <p:nvPr/>
        </p:nvPicPr>
        <p:blipFill>
          <a:blip r:embed="rId3">
            <a:duotone>
              <a:prstClr val="black"/>
              <a:schemeClr val="accent6">
                <a:tint val="45000"/>
                <a:satMod val="400000"/>
              </a:schemeClr>
            </a:duotone>
            <a:lum bright="-20000" contrast="40000"/>
          </a:blip>
          <a:srcRect l="16667" t="16667" r="16667" b="20000"/>
          <a:stretch>
            <a:fillRect/>
          </a:stretch>
        </p:blipFill>
        <p:spPr>
          <a:xfrm>
            <a:off x="4214810" y="5786454"/>
            <a:ext cx="714380" cy="642942"/>
          </a:xfrm>
          <a:prstGeom prst="rect">
            <a:avLst/>
          </a:prstGeom>
        </p:spPr>
      </p:pic>
      <p:pic>
        <p:nvPicPr>
          <p:cNvPr id="15" name="14 Imagen" descr="20110219001326892.png"/>
          <p:cNvPicPr>
            <a:picLocks noChangeAspect="1"/>
          </p:cNvPicPr>
          <p:nvPr/>
        </p:nvPicPr>
        <p:blipFill>
          <a:blip r:embed="rId3">
            <a:duotone>
              <a:prstClr val="black"/>
              <a:schemeClr val="accent6">
                <a:tint val="45000"/>
                <a:satMod val="400000"/>
              </a:schemeClr>
            </a:duotone>
            <a:lum bright="-20000" contrast="40000"/>
          </a:blip>
          <a:srcRect l="16667" t="16667" r="16667" b="20000"/>
          <a:stretch>
            <a:fillRect/>
          </a:stretch>
        </p:blipFill>
        <p:spPr>
          <a:xfrm>
            <a:off x="7429520" y="3357562"/>
            <a:ext cx="714380" cy="678661"/>
          </a:xfrm>
          <a:prstGeom prst="rect">
            <a:avLst/>
          </a:prstGeom>
        </p:spPr>
      </p:pic>
      <p:pic>
        <p:nvPicPr>
          <p:cNvPr id="16" name="15 Imagen" descr="20110219001326892.png"/>
          <p:cNvPicPr>
            <a:picLocks noChangeAspect="1"/>
          </p:cNvPicPr>
          <p:nvPr/>
        </p:nvPicPr>
        <p:blipFill>
          <a:blip r:embed="rId3">
            <a:duotone>
              <a:prstClr val="black"/>
              <a:schemeClr val="accent6">
                <a:tint val="45000"/>
                <a:satMod val="400000"/>
              </a:schemeClr>
            </a:duotone>
            <a:lum bright="-20000" contrast="40000"/>
          </a:blip>
          <a:srcRect l="16667" t="16667" r="16667" b="20000"/>
          <a:stretch>
            <a:fillRect/>
          </a:stretch>
        </p:blipFill>
        <p:spPr>
          <a:xfrm>
            <a:off x="1000100" y="3214686"/>
            <a:ext cx="714380" cy="678661"/>
          </a:xfrm>
          <a:prstGeom prst="rect">
            <a:avLst/>
          </a:prstGeom>
        </p:spPr>
      </p:pic>
      <p:pic>
        <p:nvPicPr>
          <p:cNvPr id="17" name="16 Imagen" descr="20110219001326892.png"/>
          <p:cNvPicPr>
            <a:picLocks noChangeAspect="1"/>
          </p:cNvPicPr>
          <p:nvPr/>
        </p:nvPicPr>
        <p:blipFill>
          <a:blip r:embed="rId3">
            <a:duotone>
              <a:prstClr val="black"/>
              <a:schemeClr val="accent6">
                <a:tint val="45000"/>
                <a:satMod val="400000"/>
              </a:schemeClr>
            </a:duotone>
            <a:lum bright="-20000" contrast="40000"/>
          </a:blip>
          <a:srcRect l="16667" t="16667" r="16667" b="20000"/>
          <a:stretch>
            <a:fillRect/>
          </a:stretch>
        </p:blipFill>
        <p:spPr>
          <a:xfrm>
            <a:off x="428596" y="3286124"/>
            <a:ext cx="526385" cy="500066"/>
          </a:xfrm>
          <a:prstGeom prst="rect">
            <a:avLst/>
          </a:prstGeom>
        </p:spPr>
      </p:pic>
      <p:pic>
        <p:nvPicPr>
          <p:cNvPr id="18" name="17 Imagen" descr="20110219001326892.png"/>
          <p:cNvPicPr>
            <a:picLocks noChangeAspect="1"/>
          </p:cNvPicPr>
          <p:nvPr/>
        </p:nvPicPr>
        <p:blipFill>
          <a:blip r:embed="rId3">
            <a:duotone>
              <a:prstClr val="black"/>
              <a:schemeClr val="accent6">
                <a:tint val="45000"/>
                <a:satMod val="400000"/>
              </a:schemeClr>
            </a:duotone>
            <a:lum bright="-20000" contrast="40000"/>
          </a:blip>
          <a:srcRect l="16667" t="16667" r="16667" b="20000"/>
          <a:stretch>
            <a:fillRect/>
          </a:stretch>
        </p:blipFill>
        <p:spPr>
          <a:xfrm>
            <a:off x="8143900" y="3500438"/>
            <a:ext cx="526385" cy="500066"/>
          </a:xfrm>
          <a:prstGeom prst="rect">
            <a:avLst/>
          </a:prstGeom>
        </p:spPr>
      </p:pic>
      <p:pic>
        <p:nvPicPr>
          <p:cNvPr id="19" name="18 Imagen" descr="20110219001326892.png"/>
          <p:cNvPicPr>
            <a:picLocks noChangeAspect="1"/>
          </p:cNvPicPr>
          <p:nvPr/>
        </p:nvPicPr>
        <p:blipFill>
          <a:blip r:embed="rId3">
            <a:duotone>
              <a:prstClr val="black"/>
              <a:schemeClr val="accent6">
                <a:tint val="45000"/>
                <a:satMod val="400000"/>
              </a:schemeClr>
            </a:duotone>
            <a:lum bright="-20000" contrast="40000"/>
          </a:blip>
          <a:srcRect l="16667" t="16667" r="16667" b="20000"/>
          <a:stretch>
            <a:fillRect/>
          </a:stretch>
        </p:blipFill>
        <p:spPr>
          <a:xfrm>
            <a:off x="5286380" y="1643050"/>
            <a:ext cx="1428760" cy="1357322"/>
          </a:xfrm>
          <a:prstGeom prst="rect">
            <a:avLst/>
          </a:prstGeom>
        </p:spPr>
      </p:pic>
      <p:pic>
        <p:nvPicPr>
          <p:cNvPr id="20" name="19 Imagen" descr="20110219001326892.png"/>
          <p:cNvPicPr>
            <a:picLocks noChangeAspect="1"/>
          </p:cNvPicPr>
          <p:nvPr/>
        </p:nvPicPr>
        <p:blipFill>
          <a:blip r:embed="rId3">
            <a:duotone>
              <a:prstClr val="black"/>
              <a:schemeClr val="accent6">
                <a:tint val="45000"/>
                <a:satMod val="400000"/>
              </a:schemeClr>
            </a:duotone>
            <a:lum bright="-20000" contrast="40000"/>
          </a:blip>
          <a:srcRect l="16667" t="16667" r="16667" b="20000"/>
          <a:stretch>
            <a:fillRect/>
          </a:stretch>
        </p:blipFill>
        <p:spPr>
          <a:xfrm>
            <a:off x="6429388" y="1142984"/>
            <a:ext cx="977573" cy="928694"/>
          </a:xfrm>
          <a:prstGeom prst="rect">
            <a:avLst/>
          </a:prstGeom>
        </p:spPr>
      </p:pic>
      <p:pic>
        <p:nvPicPr>
          <p:cNvPr id="21" name="20 Imagen" descr="20110219001326892.png"/>
          <p:cNvPicPr>
            <a:picLocks noChangeAspect="1"/>
          </p:cNvPicPr>
          <p:nvPr/>
        </p:nvPicPr>
        <p:blipFill>
          <a:blip r:embed="rId3">
            <a:duotone>
              <a:prstClr val="black"/>
              <a:schemeClr val="accent6">
                <a:tint val="45000"/>
                <a:satMod val="400000"/>
              </a:schemeClr>
            </a:duotone>
            <a:lum bright="-20000" contrast="40000"/>
          </a:blip>
          <a:srcRect l="16667" t="16667" r="16667" b="20000"/>
          <a:stretch>
            <a:fillRect/>
          </a:stretch>
        </p:blipFill>
        <p:spPr>
          <a:xfrm>
            <a:off x="7286644" y="785794"/>
            <a:ext cx="714380" cy="678661"/>
          </a:xfrm>
          <a:prstGeom prst="rect">
            <a:avLst/>
          </a:prstGeom>
        </p:spPr>
      </p:pic>
      <p:pic>
        <p:nvPicPr>
          <p:cNvPr id="22" name="21 Imagen" descr="20110219001326892.png"/>
          <p:cNvPicPr>
            <a:picLocks noChangeAspect="1"/>
          </p:cNvPicPr>
          <p:nvPr/>
        </p:nvPicPr>
        <p:blipFill>
          <a:blip r:embed="rId3">
            <a:duotone>
              <a:prstClr val="black"/>
              <a:schemeClr val="accent6">
                <a:tint val="45000"/>
                <a:satMod val="400000"/>
              </a:schemeClr>
            </a:duotone>
            <a:lum bright="-20000" contrast="40000"/>
          </a:blip>
          <a:srcRect l="16667" t="16667" r="16667" b="20000"/>
          <a:stretch>
            <a:fillRect/>
          </a:stretch>
        </p:blipFill>
        <p:spPr>
          <a:xfrm>
            <a:off x="7858148" y="500042"/>
            <a:ext cx="526385" cy="500066"/>
          </a:xfrm>
          <a:prstGeom prst="rect">
            <a:avLst/>
          </a:prstGeom>
        </p:spPr>
      </p:pic>
      <p:pic>
        <p:nvPicPr>
          <p:cNvPr id="23" name="22 Imagen" descr="20110219001326892.png"/>
          <p:cNvPicPr>
            <a:picLocks noChangeAspect="1"/>
          </p:cNvPicPr>
          <p:nvPr/>
        </p:nvPicPr>
        <p:blipFill>
          <a:blip r:embed="rId3">
            <a:duotone>
              <a:prstClr val="black"/>
              <a:schemeClr val="accent6">
                <a:tint val="45000"/>
                <a:satMod val="400000"/>
              </a:schemeClr>
            </a:duotone>
            <a:lum bright="-20000" contrast="40000"/>
          </a:blip>
          <a:srcRect l="16667" t="16667" r="16667" b="20000"/>
          <a:stretch>
            <a:fillRect/>
          </a:stretch>
        </p:blipFill>
        <p:spPr>
          <a:xfrm>
            <a:off x="2643174" y="3929066"/>
            <a:ext cx="1428760" cy="1357322"/>
          </a:xfrm>
          <a:prstGeom prst="rect">
            <a:avLst/>
          </a:prstGeom>
        </p:spPr>
      </p:pic>
      <p:pic>
        <p:nvPicPr>
          <p:cNvPr id="24" name="23 Imagen" descr="20110219001326892.png"/>
          <p:cNvPicPr>
            <a:picLocks noChangeAspect="1"/>
          </p:cNvPicPr>
          <p:nvPr/>
        </p:nvPicPr>
        <p:blipFill>
          <a:blip r:embed="rId3">
            <a:duotone>
              <a:prstClr val="black"/>
              <a:schemeClr val="accent6">
                <a:tint val="45000"/>
                <a:satMod val="400000"/>
              </a:schemeClr>
            </a:duotone>
            <a:lum bright="-20000" contrast="40000"/>
          </a:blip>
          <a:srcRect l="16667" t="16667" r="16667" b="20000"/>
          <a:stretch>
            <a:fillRect/>
          </a:stretch>
        </p:blipFill>
        <p:spPr>
          <a:xfrm>
            <a:off x="1857356" y="4714884"/>
            <a:ext cx="977573" cy="928694"/>
          </a:xfrm>
          <a:prstGeom prst="rect">
            <a:avLst/>
          </a:prstGeom>
        </p:spPr>
      </p:pic>
      <p:pic>
        <p:nvPicPr>
          <p:cNvPr id="25" name="24 Imagen" descr="20110219001326892.png"/>
          <p:cNvPicPr>
            <a:picLocks noChangeAspect="1"/>
          </p:cNvPicPr>
          <p:nvPr/>
        </p:nvPicPr>
        <p:blipFill>
          <a:blip r:embed="rId3">
            <a:duotone>
              <a:prstClr val="black"/>
              <a:schemeClr val="accent6">
                <a:tint val="45000"/>
                <a:satMod val="400000"/>
              </a:schemeClr>
            </a:duotone>
            <a:lum bright="-20000" contrast="40000"/>
          </a:blip>
          <a:srcRect l="16667" t="16667" r="16667" b="20000"/>
          <a:stretch>
            <a:fillRect/>
          </a:stretch>
        </p:blipFill>
        <p:spPr>
          <a:xfrm>
            <a:off x="1285852" y="5286388"/>
            <a:ext cx="714380" cy="678661"/>
          </a:xfrm>
          <a:prstGeom prst="rect">
            <a:avLst/>
          </a:prstGeom>
        </p:spPr>
      </p:pic>
      <p:pic>
        <p:nvPicPr>
          <p:cNvPr id="26" name="25 Imagen" descr="20110219001326892.png"/>
          <p:cNvPicPr>
            <a:picLocks noChangeAspect="1"/>
          </p:cNvPicPr>
          <p:nvPr/>
        </p:nvPicPr>
        <p:blipFill>
          <a:blip r:embed="rId3">
            <a:duotone>
              <a:prstClr val="black"/>
              <a:schemeClr val="accent6">
                <a:tint val="45000"/>
                <a:satMod val="400000"/>
              </a:schemeClr>
            </a:duotone>
            <a:lum bright="-20000" contrast="40000"/>
          </a:blip>
          <a:srcRect l="16667" t="16667" r="16667" b="20000"/>
          <a:stretch>
            <a:fillRect/>
          </a:stretch>
        </p:blipFill>
        <p:spPr>
          <a:xfrm>
            <a:off x="857224" y="5715016"/>
            <a:ext cx="526385" cy="500066"/>
          </a:xfrm>
          <a:prstGeom prst="rect">
            <a:avLst/>
          </a:prstGeom>
        </p:spPr>
      </p:pic>
      <p:pic>
        <p:nvPicPr>
          <p:cNvPr id="27" name="26 Imagen" descr="20110219001326892.png"/>
          <p:cNvPicPr>
            <a:picLocks noChangeAspect="1"/>
          </p:cNvPicPr>
          <p:nvPr/>
        </p:nvPicPr>
        <p:blipFill>
          <a:blip r:embed="rId3">
            <a:duotone>
              <a:prstClr val="black"/>
              <a:schemeClr val="accent6">
                <a:tint val="45000"/>
                <a:satMod val="400000"/>
              </a:schemeClr>
            </a:duotone>
            <a:lum bright="-20000" contrast="40000"/>
          </a:blip>
          <a:srcRect l="16667" t="16667" r="16667" b="20000"/>
          <a:stretch>
            <a:fillRect/>
          </a:stretch>
        </p:blipFill>
        <p:spPr>
          <a:xfrm>
            <a:off x="2714612" y="1500174"/>
            <a:ext cx="1428760" cy="1357322"/>
          </a:xfrm>
          <a:prstGeom prst="rect">
            <a:avLst/>
          </a:prstGeom>
        </p:spPr>
      </p:pic>
      <p:pic>
        <p:nvPicPr>
          <p:cNvPr id="28" name="27 Imagen" descr="20110219001326892.png"/>
          <p:cNvPicPr>
            <a:picLocks noChangeAspect="1"/>
          </p:cNvPicPr>
          <p:nvPr/>
        </p:nvPicPr>
        <p:blipFill>
          <a:blip r:embed="rId3">
            <a:duotone>
              <a:prstClr val="black"/>
              <a:schemeClr val="accent6">
                <a:tint val="45000"/>
                <a:satMod val="400000"/>
              </a:schemeClr>
            </a:duotone>
            <a:lum bright="-20000" contrast="40000"/>
          </a:blip>
          <a:srcRect l="16667" t="16667" r="16667" b="20000"/>
          <a:stretch>
            <a:fillRect/>
          </a:stretch>
        </p:blipFill>
        <p:spPr>
          <a:xfrm>
            <a:off x="1928794" y="1214422"/>
            <a:ext cx="977573" cy="928694"/>
          </a:xfrm>
          <a:prstGeom prst="rect">
            <a:avLst/>
          </a:prstGeom>
        </p:spPr>
      </p:pic>
      <p:pic>
        <p:nvPicPr>
          <p:cNvPr id="29" name="28 Imagen" descr="20110219001326892.png"/>
          <p:cNvPicPr>
            <a:picLocks noChangeAspect="1"/>
          </p:cNvPicPr>
          <p:nvPr/>
        </p:nvPicPr>
        <p:blipFill>
          <a:blip r:embed="rId3">
            <a:duotone>
              <a:prstClr val="black"/>
              <a:schemeClr val="accent6">
                <a:tint val="45000"/>
                <a:satMod val="400000"/>
              </a:schemeClr>
            </a:duotone>
            <a:lum bright="-20000" contrast="40000"/>
          </a:blip>
          <a:srcRect l="16667" t="16667" r="16667" b="20000"/>
          <a:stretch>
            <a:fillRect/>
          </a:stretch>
        </p:blipFill>
        <p:spPr>
          <a:xfrm>
            <a:off x="1357290" y="1000108"/>
            <a:ext cx="714380" cy="678661"/>
          </a:xfrm>
          <a:prstGeom prst="rect">
            <a:avLst/>
          </a:prstGeom>
        </p:spPr>
      </p:pic>
      <p:pic>
        <p:nvPicPr>
          <p:cNvPr id="30" name="29 Imagen" descr="20110219001326892.png"/>
          <p:cNvPicPr>
            <a:picLocks noChangeAspect="1"/>
          </p:cNvPicPr>
          <p:nvPr/>
        </p:nvPicPr>
        <p:blipFill>
          <a:blip r:embed="rId3">
            <a:duotone>
              <a:prstClr val="black"/>
              <a:schemeClr val="accent6">
                <a:tint val="45000"/>
                <a:satMod val="400000"/>
              </a:schemeClr>
            </a:duotone>
            <a:lum bright="-20000" contrast="40000"/>
          </a:blip>
          <a:srcRect l="16667" t="16667" r="16667" b="20000"/>
          <a:stretch>
            <a:fillRect/>
          </a:stretch>
        </p:blipFill>
        <p:spPr>
          <a:xfrm>
            <a:off x="928662" y="785794"/>
            <a:ext cx="526385" cy="500066"/>
          </a:xfrm>
          <a:prstGeom prst="rect">
            <a:avLst/>
          </a:prstGeom>
        </p:spPr>
      </p:pic>
      <p:pic>
        <p:nvPicPr>
          <p:cNvPr id="31" name="30 Imagen" descr="20110219001326892.png"/>
          <p:cNvPicPr>
            <a:picLocks noChangeAspect="1"/>
          </p:cNvPicPr>
          <p:nvPr/>
        </p:nvPicPr>
        <p:blipFill>
          <a:blip r:embed="rId3">
            <a:duotone>
              <a:prstClr val="black"/>
              <a:schemeClr val="accent6">
                <a:tint val="45000"/>
                <a:satMod val="400000"/>
              </a:schemeClr>
            </a:duotone>
            <a:lum bright="-20000" contrast="40000"/>
          </a:blip>
          <a:srcRect l="16667" t="16667" r="16667" b="20000"/>
          <a:stretch>
            <a:fillRect/>
          </a:stretch>
        </p:blipFill>
        <p:spPr>
          <a:xfrm>
            <a:off x="5072066" y="4071942"/>
            <a:ext cx="1428760" cy="1357322"/>
          </a:xfrm>
          <a:prstGeom prst="rect">
            <a:avLst/>
          </a:prstGeom>
        </p:spPr>
      </p:pic>
      <p:pic>
        <p:nvPicPr>
          <p:cNvPr id="32" name="31 Imagen" descr="20110219001326892.png"/>
          <p:cNvPicPr>
            <a:picLocks noChangeAspect="1"/>
          </p:cNvPicPr>
          <p:nvPr/>
        </p:nvPicPr>
        <p:blipFill>
          <a:blip r:embed="rId3">
            <a:duotone>
              <a:prstClr val="black"/>
              <a:schemeClr val="accent6">
                <a:tint val="45000"/>
                <a:satMod val="400000"/>
              </a:schemeClr>
            </a:duotone>
            <a:lum bright="-20000" contrast="40000"/>
          </a:blip>
          <a:srcRect l="16667" t="16667" r="16667" b="20000"/>
          <a:stretch>
            <a:fillRect/>
          </a:stretch>
        </p:blipFill>
        <p:spPr>
          <a:xfrm>
            <a:off x="6286512" y="4786322"/>
            <a:ext cx="977573" cy="928694"/>
          </a:xfrm>
          <a:prstGeom prst="rect">
            <a:avLst/>
          </a:prstGeom>
        </p:spPr>
      </p:pic>
      <p:pic>
        <p:nvPicPr>
          <p:cNvPr id="33" name="32 Imagen" descr="20110219001326892.png"/>
          <p:cNvPicPr>
            <a:picLocks noChangeAspect="1"/>
          </p:cNvPicPr>
          <p:nvPr/>
        </p:nvPicPr>
        <p:blipFill>
          <a:blip r:embed="rId3">
            <a:duotone>
              <a:prstClr val="black"/>
              <a:schemeClr val="accent6">
                <a:tint val="45000"/>
                <a:satMod val="400000"/>
              </a:schemeClr>
            </a:duotone>
            <a:lum bright="-20000" contrast="40000"/>
          </a:blip>
          <a:srcRect l="16667" t="16667" r="16667" b="20000"/>
          <a:stretch>
            <a:fillRect/>
          </a:stretch>
        </p:blipFill>
        <p:spPr>
          <a:xfrm>
            <a:off x="7072330" y="5357826"/>
            <a:ext cx="714380" cy="678661"/>
          </a:xfrm>
          <a:prstGeom prst="rect">
            <a:avLst/>
          </a:prstGeom>
        </p:spPr>
      </p:pic>
      <p:pic>
        <p:nvPicPr>
          <p:cNvPr id="34" name="33 Imagen" descr="20110219001326892.png"/>
          <p:cNvPicPr>
            <a:picLocks noChangeAspect="1"/>
          </p:cNvPicPr>
          <p:nvPr/>
        </p:nvPicPr>
        <p:blipFill>
          <a:blip r:embed="rId3">
            <a:duotone>
              <a:prstClr val="black"/>
              <a:schemeClr val="accent6">
                <a:tint val="45000"/>
                <a:satMod val="400000"/>
              </a:schemeClr>
            </a:duotone>
            <a:lum bright="-20000" contrast="40000"/>
          </a:blip>
          <a:srcRect l="16667" t="16667" r="16667" b="20000"/>
          <a:stretch>
            <a:fillRect/>
          </a:stretch>
        </p:blipFill>
        <p:spPr>
          <a:xfrm>
            <a:off x="7643834" y="5786454"/>
            <a:ext cx="526385" cy="500066"/>
          </a:xfrm>
          <a:prstGeom prst="rect">
            <a:avLst/>
          </a:prstGeom>
        </p:spPr>
      </p:pic>
      <p:pic>
        <p:nvPicPr>
          <p:cNvPr id="35" name="34 Imagen" descr="image005.jpg"/>
          <p:cNvPicPr>
            <a:picLocks noChangeAspect="1"/>
          </p:cNvPicPr>
          <p:nvPr/>
        </p:nvPicPr>
        <p:blipFill>
          <a:blip r:embed="rId4"/>
          <a:stretch>
            <a:fillRect/>
          </a:stretch>
        </p:blipFill>
        <p:spPr>
          <a:xfrm>
            <a:off x="-500098" y="0"/>
            <a:ext cx="10072758" cy="6858000"/>
          </a:xfrm>
          <a:prstGeom prst="rect">
            <a:avLst/>
          </a:prstGeom>
        </p:spPr>
      </p:pic>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withEffect">
                                  <p:stCondLst>
                                    <p:cond delay="0"/>
                                  </p:stCondLst>
                                  <p:childTnLst>
                                    <p:set>
                                      <p:cBhvr rctx="PPT">
                                        <p:cTn id="6" dur="indefinite"/>
                                        <p:tgtEl>
                                          <p:spTgt spid="35"/>
                                        </p:tgtEl>
                                        <p:attrNameLst>
                                          <p:attrName>style.opacity</p:attrName>
                                        </p:attrNameLst>
                                      </p:cBhvr>
                                      <p:to>
                                        <p:strVal val="0"/>
                                      </p:to>
                                    </p:set>
                                    <p:animEffect filter="image" prLst="opacity: 0">
                                      <p:cBhvr rctx="IE">
                                        <p:cTn id="7" dur="indefinite"/>
                                        <p:tgtEl>
                                          <p:spTgt spid="35"/>
                                        </p:tgtEl>
                                      </p:cBhvr>
                                    </p:animEffect>
                                  </p:childTnLst>
                                </p:cTn>
                              </p:par>
                              <p:par>
                                <p:cTn id="8" presetID="23" presetClass="entr" presetSubtype="16"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p:cTn id="10" dur="3000" fill="hold"/>
                                        <p:tgtEl>
                                          <p:spTgt spid="5"/>
                                        </p:tgtEl>
                                        <p:attrNameLst>
                                          <p:attrName>ppt_w</p:attrName>
                                        </p:attrNameLst>
                                      </p:cBhvr>
                                      <p:tavLst>
                                        <p:tav tm="0">
                                          <p:val>
                                            <p:fltVal val="0"/>
                                          </p:val>
                                        </p:tav>
                                        <p:tav tm="100000">
                                          <p:val>
                                            <p:strVal val="#ppt_w"/>
                                          </p:val>
                                        </p:tav>
                                      </p:tavLst>
                                    </p:anim>
                                    <p:anim calcmode="lin" valueType="num">
                                      <p:cBhvr>
                                        <p:cTn id="11" dur="3000" fill="hold"/>
                                        <p:tgtEl>
                                          <p:spTgt spid="5"/>
                                        </p:tgtEl>
                                        <p:attrNameLst>
                                          <p:attrName>ppt_h</p:attrName>
                                        </p:attrNameLst>
                                      </p:cBhvr>
                                      <p:tavLst>
                                        <p:tav tm="0">
                                          <p:val>
                                            <p:fltVal val="0"/>
                                          </p:val>
                                        </p:tav>
                                        <p:tav tm="100000">
                                          <p:val>
                                            <p:strVal val="#ppt_h"/>
                                          </p:val>
                                        </p:tav>
                                      </p:tavLst>
                                    </p:anim>
                                  </p:childTnLst>
                                </p:cTn>
                              </p:par>
                              <p:par>
                                <p:cTn id="12" presetID="23" presetClass="entr" presetSubtype="16" fill="hold"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p:cTn id="14" dur="3000" fill="hold"/>
                                        <p:tgtEl>
                                          <p:spTgt spid="6"/>
                                        </p:tgtEl>
                                        <p:attrNameLst>
                                          <p:attrName>ppt_w</p:attrName>
                                        </p:attrNameLst>
                                      </p:cBhvr>
                                      <p:tavLst>
                                        <p:tav tm="0">
                                          <p:val>
                                            <p:fltVal val="0"/>
                                          </p:val>
                                        </p:tav>
                                        <p:tav tm="100000">
                                          <p:val>
                                            <p:strVal val="#ppt_w"/>
                                          </p:val>
                                        </p:tav>
                                      </p:tavLst>
                                    </p:anim>
                                    <p:anim calcmode="lin" valueType="num">
                                      <p:cBhvr>
                                        <p:cTn id="15" dur="3000" fill="hold"/>
                                        <p:tgtEl>
                                          <p:spTgt spid="6"/>
                                        </p:tgtEl>
                                        <p:attrNameLst>
                                          <p:attrName>ppt_h</p:attrName>
                                        </p:attrNameLst>
                                      </p:cBhvr>
                                      <p:tavLst>
                                        <p:tav tm="0">
                                          <p:val>
                                            <p:fltVal val="0"/>
                                          </p:val>
                                        </p:tav>
                                        <p:tav tm="100000">
                                          <p:val>
                                            <p:strVal val="#ppt_h"/>
                                          </p:val>
                                        </p:tav>
                                      </p:tavLst>
                                    </p:anim>
                                  </p:childTnLst>
                                </p:cTn>
                              </p:par>
                              <p:par>
                                <p:cTn id="16" presetID="23" presetClass="entr" presetSubtype="16" fill="hold"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p:cTn id="18" dur="3000" fill="hold"/>
                                        <p:tgtEl>
                                          <p:spTgt spid="7"/>
                                        </p:tgtEl>
                                        <p:attrNameLst>
                                          <p:attrName>ppt_w</p:attrName>
                                        </p:attrNameLst>
                                      </p:cBhvr>
                                      <p:tavLst>
                                        <p:tav tm="0">
                                          <p:val>
                                            <p:fltVal val="0"/>
                                          </p:val>
                                        </p:tav>
                                        <p:tav tm="100000">
                                          <p:val>
                                            <p:strVal val="#ppt_w"/>
                                          </p:val>
                                        </p:tav>
                                      </p:tavLst>
                                    </p:anim>
                                    <p:anim calcmode="lin" valueType="num">
                                      <p:cBhvr>
                                        <p:cTn id="19" dur="3000" fill="hold"/>
                                        <p:tgtEl>
                                          <p:spTgt spid="7"/>
                                        </p:tgtEl>
                                        <p:attrNameLst>
                                          <p:attrName>ppt_h</p:attrName>
                                        </p:attrNameLst>
                                      </p:cBhvr>
                                      <p:tavLst>
                                        <p:tav tm="0">
                                          <p:val>
                                            <p:fltVal val="0"/>
                                          </p:val>
                                        </p:tav>
                                        <p:tav tm="100000">
                                          <p:val>
                                            <p:strVal val="#ppt_h"/>
                                          </p:val>
                                        </p:tav>
                                      </p:tavLst>
                                    </p:anim>
                                  </p:childTnLst>
                                </p:cTn>
                              </p:par>
                              <p:par>
                                <p:cTn id="20" presetID="23" presetClass="entr" presetSubtype="16" fill="hold"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p:cTn id="22" dur="3000" fill="hold"/>
                                        <p:tgtEl>
                                          <p:spTgt spid="8"/>
                                        </p:tgtEl>
                                        <p:attrNameLst>
                                          <p:attrName>ppt_w</p:attrName>
                                        </p:attrNameLst>
                                      </p:cBhvr>
                                      <p:tavLst>
                                        <p:tav tm="0">
                                          <p:val>
                                            <p:fltVal val="0"/>
                                          </p:val>
                                        </p:tav>
                                        <p:tav tm="100000">
                                          <p:val>
                                            <p:strVal val="#ppt_w"/>
                                          </p:val>
                                        </p:tav>
                                      </p:tavLst>
                                    </p:anim>
                                    <p:anim calcmode="lin" valueType="num">
                                      <p:cBhvr>
                                        <p:cTn id="23" dur="3000" fill="hold"/>
                                        <p:tgtEl>
                                          <p:spTgt spid="8"/>
                                        </p:tgtEl>
                                        <p:attrNameLst>
                                          <p:attrName>ppt_h</p:attrName>
                                        </p:attrNameLst>
                                      </p:cBhvr>
                                      <p:tavLst>
                                        <p:tav tm="0">
                                          <p:val>
                                            <p:fltVal val="0"/>
                                          </p:val>
                                        </p:tav>
                                        <p:tav tm="100000">
                                          <p:val>
                                            <p:strVal val="#ppt_h"/>
                                          </p:val>
                                        </p:tav>
                                      </p:tavLst>
                                    </p:anim>
                                  </p:childTnLst>
                                </p:cTn>
                              </p:par>
                              <p:par>
                                <p:cTn id="24" presetID="23" presetClass="entr" presetSubtype="16" fill="hold" nodeType="with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p:cTn id="26" dur="3000" fill="hold"/>
                                        <p:tgtEl>
                                          <p:spTgt spid="9"/>
                                        </p:tgtEl>
                                        <p:attrNameLst>
                                          <p:attrName>ppt_w</p:attrName>
                                        </p:attrNameLst>
                                      </p:cBhvr>
                                      <p:tavLst>
                                        <p:tav tm="0">
                                          <p:val>
                                            <p:fltVal val="0"/>
                                          </p:val>
                                        </p:tav>
                                        <p:tav tm="100000">
                                          <p:val>
                                            <p:strVal val="#ppt_w"/>
                                          </p:val>
                                        </p:tav>
                                      </p:tavLst>
                                    </p:anim>
                                    <p:anim calcmode="lin" valueType="num">
                                      <p:cBhvr>
                                        <p:cTn id="27" dur="3000" fill="hold"/>
                                        <p:tgtEl>
                                          <p:spTgt spid="9"/>
                                        </p:tgtEl>
                                        <p:attrNameLst>
                                          <p:attrName>ppt_h</p:attrName>
                                        </p:attrNameLst>
                                      </p:cBhvr>
                                      <p:tavLst>
                                        <p:tav tm="0">
                                          <p:val>
                                            <p:fltVal val="0"/>
                                          </p:val>
                                        </p:tav>
                                        <p:tav tm="100000">
                                          <p:val>
                                            <p:strVal val="#ppt_h"/>
                                          </p:val>
                                        </p:tav>
                                      </p:tavLst>
                                    </p:anim>
                                  </p:childTnLst>
                                </p:cTn>
                              </p:par>
                              <p:par>
                                <p:cTn id="28" presetID="23" presetClass="entr" presetSubtype="16" fill="hold"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p:cTn id="30" dur="3000" fill="hold"/>
                                        <p:tgtEl>
                                          <p:spTgt spid="10"/>
                                        </p:tgtEl>
                                        <p:attrNameLst>
                                          <p:attrName>ppt_w</p:attrName>
                                        </p:attrNameLst>
                                      </p:cBhvr>
                                      <p:tavLst>
                                        <p:tav tm="0">
                                          <p:val>
                                            <p:fltVal val="0"/>
                                          </p:val>
                                        </p:tav>
                                        <p:tav tm="100000">
                                          <p:val>
                                            <p:strVal val="#ppt_w"/>
                                          </p:val>
                                        </p:tav>
                                      </p:tavLst>
                                    </p:anim>
                                    <p:anim calcmode="lin" valueType="num">
                                      <p:cBhvr>
                                        <p:cTn id="31" dur="3000" fill="hold"/>
                                        <p:tgtEl>
                                          <p:spTgt spid="10"/>
                                        </p:tgtEl>
                                        <p:attrNameLst>
                                          <p:attrName>ppt_h</p:attrName>
                                        </p:attrNameLst>
                                      </p:cBhvr>
                                      <p:tavLst>
                                        <p:tav tm="0">
                                          <p:val>
                                            <p:fltVal val="0"/>
                                          </p:val>
                                        </p:tav>
                                        <p:tav tm="100000">
                                          <p:val>
                                            <p:strVal val="#ppt_h"/>
                                          </p:val>
                                        </p:tav>
                                      </p:tavLst>
                                    </p:anim>
                                  </p:childTnLst>
                                </p:cTn>
                              </p:par>
                              <p:par>
                                <p:cTn id="32" presetID="23" presetClass="entr" presetSubtype="16" fill="hold" nodeType="withEffect">
                                  <p:stCondLst>
                                    <p:cond delay="0"/>
                                  </p:stCondLst>
                                  <p:childTnLst>
                                    <p:set>
                                      <p:cBhvr>
                                        <p:cTn id="33" dur="1" fill="hold">
                                          <p:stCondLst>
                                            <p:cond delay="0"/>
                                          </p:stCondLst>
                                        </p:cTn>
                                        <p:tgtEl>
                                          <p:spTgt spid="11"/>
                                        </p:tgtEl>
                                        <p:attrNameLst>
                                          <p:attrName>style.visibility</p:attrName>
                                        </p:attrNameLst>
                                      </p:cBhvr>
                                      <p:to>
                                        <p:strVal val="visible"/>
                                      </p:to>
                                    </p:set>
                                    <p:anim calcmode="lin" valueType="num">
                                      <p:cBhvr>
                                        <p:cTn id="34" dur="3000" fill="hold"/>
                                        <p:tgtEl>
                                          <p:spTgt spid="11"/>
                                        </p:tgtEl>
                                        <p:attrNameLst>
                                          <p:attrName>ppt_w</p:attrName>
                                        </p:attrNameLst>
                                      </p:cBhvr>
                                      <p:tavLst>
                                        <p:tav tm="0">
                                          <p:val>
                                            <p:fltVal val="0"/>
                                          </p:val>
                                        </p:tav>
                                        <p:tav tm="100000">
                                          <p:val>
                                            <p:strVal val="#ppt_w"/>
                                          </p:val>
                                        </p:tav>
                                      </p:tavLst>
                                    </p:anim>
                                    <p:anim calcmode="lin" valueType="num">
                                      <p:cBhvr>
                                        <p:cTn id="35" dur="3000" fill="hold"/>
                                        <p:tgtEl>
                                          <p:spTgt spid="11"/>
                                        </p:tgtEl>
                                        <p:attrNameLst>
                                          <p:attrName>ppt_h</p:attrName>
                                        </p:attrNameLst>
                                      </p:cBhvr>
                                      <p:tavLst>
                                        <p:tav tm="0">
                                          <p:val>
                                            <p:fltVal val="0"/>
                                          </p:val>
                                        </p:tav>
                                        <p:tav tm="100000">
                                          <p:val>
                                            <p:strVal val="#ppt_h"/>
                                          </p:val>
                                        </p:tav>
                                      </p:tavLst>
                                    </p:anim>
                                  </p:childTnLst>
                                </p:cTn>
                              </p:par>
                              <p:par>
                                <p:cTn id="36" presetID="23" presetClass="entr" presetSubtype="16" fill="hold" nodeType="withEffect">
                                  <p:stCondLst>
                                    <p:cond delay="0"/>
                                  </p:stCondLst>
                                  <p:childTnLst>
                                    <p:set>
                                      <p:cBhvr>
                                        <p:cTn id="37" dur="1" fill="hold">
                                          <p:stCondLst>
                                            <p:cond delay="0"/>
                                          </p:stCondLst>
                                        </p:cTn>
                                        <p:tgtEl>
                                          <p:spTgt spid="12"/>
                                        </p:tgtEl>
                                        <p:attrNameLst>
                                          <p:attrName>style.visibility</p:attrName>
                                        </p:attrNameLst>
                                      </p:cBhvr>
                                      <p:to>
                                        <p:strVal val="visible"/>
                                      </p:to>
                                    </p:set>
                                    <p:anim calcmode="lin" valueType="num">
                                      <p:cBhvr>
                                        <p:cTn id="38" dur="3000" fill="hold"/>
                                        <p:tgtEl>
                                          <p:spTgt spid="12"/>
                                        </p:tgtEl>
                                        <p:attrNameLst>
                                          <p:attrName>ppt_w</p:attrName>
                                        </p:attrNameLst>
                                      </p:cBhvr>
                                      <p:tavLst>
                                        <p:tav tm="0">
                                          <p:val>
                                            <p:fltVal val="0"/>
                                          </p:val>
                                        </p:tav>
                                        <p:tav tm="100000">
                                          <p:val>
                                            <p:strVal val="#ppt_w"/>
                                          </p:val>
                                        </p:tav>
                                      </p:tavLst>
                                    </p:anim>
                                    <p:anim calcmode="lin" valueType="num">
                                      <p:cBhvr>
                                        <p:cTn id="39" dur="3000" fill="hold"/>
                                        <p:tgtEl>
                                          <p:spTgt spid="12"/>
                                        </p:tgtEl>
                                        <p:attrNameLst>
                                          <p:attrName>ppt_h</p:attrName>
                                        </p:attrNameLst>
                                      </p:cBhvr>
                                      <p:tavLst>
                                        <p:tav tm="0">
                                          <p:val>
                                            <p:fltVal val="0"/>
                                          </p:val>
                                        </p:tav>
                                        <p:tav tm="100000">
                                          <p:val>
                                            <p:strVal val="#ppt_h"/>
                                          </p:val>
                                        </p:tav>
                                      </p:tavLst>
                                    </p:anim>
                                  </p:childTnLst>
                                </p:cTn>
                              </p:par>
                              <p:par>
                                <p:cTn id="40" presetID="23" presetClass="entr" presetSubtype="16" fill="hold" nodeType="withEffect">
                                  <p:stCondLst>
                                    <p:cond delay="0"/>
                                  </p:stCondLst>
                                  <p:childTnLst>
                                    <p:set>
                                      <p:cBhvr>
                                        <p:cTn id="41" dur="1" fill="hold">
                                          <p:stCondLst>
                                            <p:cond delay="0"/>
                                          </p:stCondLst>
                                        </p:cTn>
                                        <p:tgtEl>
                                          <p:spTgt spid="13"/>
                                        </p:tgtEl>
                                        <p:attrNameLst>
                                          <p:attrName>style.visibility</p:attrName>
                                        </p:attrNameLst>
                                      </p:cBhvr>
                                      <p:to>
                                        <p:strVal val="visible"/>
                                      </p:to>
                                    </p:set>
                                    <p:anim calcmode="lin" valueType="num">
                                      <p:cBhvr>
                                        <p:cTn id="42" dur="3000" fill="hold"/>
                                        <p:tgtEl>
                                          <p:spTgt spid="13"/>
                                        </p:tgtEl>
                                        <p:attrNameLst>
                                          <p:attrName>ppt_w</p:attrName>
                                        </p:attrNameLst>
                                      </p:cBhvr>
                                      <p:tavLst>
                                        <p:tav tm="0">
                                          <p:val>
                                            <p:fltVal val="0"/>
                                          </p:val>
                                        </p:tav>
                                        <p:tav tm="100000">
                                          <p:val>
                                            <p:strVal val="#ppt_w"/>
                                          </p:val>
                                        </p:tav>
                                      </p:tavLst>
                                    </p:anim>
                                    <p:anim calcmode="lin" valueType="num">
                                      <p:cBhvr>
                                        <p:cTn id="43" dur="3000" fill="hold"/>
                                        <p:tgtEl>
                                          <p:spTgt spid="13"/>
                                        </p:tgtEl>
                                        <p:attrNameLst>
                                          <p:attrName>ppt_h</p:attrName>
                                        </p:attrNameLst>
                                      </p:cBhvr>
                                      <p:tavLst>
                                        <p:tav tm="0">
                                          <p:val>
                                            <p:fltVal val="0"/>
                                          </p:val>
                                        </p:tav>
                                        <p:tav tm="100000">
                                          <p:val>
                                            <p:strVal val="#ppt_h"/>
                                          </p:val>
                                        </p:tav>
                                      </p:tavLst>
                                    </p:anim>
                                  </p:childTnLst>
                                </p:cTn>
                              </p:par>
                              <p:par>
                                <p:cTn id="44" presetID="23" presetClass="entr" presetSubtype="16" fill="hold" nodeType="withEffect">
                                  <p:stCondLst>
                                    <p:cond delay="0"/>
                                  </p:stCondLst>
                                  <p:childTnLst>
                                    <p:set>
                                      <p:cBhvr>
                                        <p:cTn id="45" dur="1" fill="hold">
                                          <p:stCondLst>
                                            <p:cond delay="0"/>
                                          </p:stCondLst>
                                        </p:cTn>
                                        <p:tgtEl>
                                          <p:spTgt spid="14"/>
                                        </p:tgtEl>
                                        <p:attrNameLst>
                                          <p:attrName>style.visibility</p:attrName>
                                        </p:attrNameLst>
                                      </p:cBhvr>
                                      <p:to>
                                        <p:strVal val="visible"/>
                                      </p:to>
                                    </p:set>
                                    <p:anim calcmode="lin" valueType="num">
                                      <p:cBhvr>
                                        <p:cTn id="46" dur="3000" fill="hold"/>
                                        <p:tgtEl>
                                          <p:spTgt spid="14"/>
                                        </p:tgtEl>
                                        <p:attrNameLst>
                                          <p:attrName>ppt_w</p:attrName>
                                        </p:attrNameLst>
                                      </p:cBhvr>
                                      <p:tavLst>
                                        <p:tav tm="0">
                                          <p:val>
                                            <p:fltVal val="0"/>
                                          </p:val>
                                        </p:tav>
                                        <p:tav tm="100000">
                                          <p:val>
                                            <p:strVal val="#ppt_w"/>
                                          </p:val>
                                        </p:tav>
                                      </p:tavLst>
                                    </p:anim>
                                    <p:anim calcmode="lin" valueType="num">
                                      <p:cBhvr>
                                        <p:cTn id="47" dur="3000" fill="hold"/>
                                        <p:tgtEl>
                                          <p:spTgt spid="14"/>
                                        </p:tgtEl>
                                        <p:attrNameLst>
                                          <p:attrName>ppt_h</p:attrName>
                                        </p:attrNameLst>
                                      </p:cBhvr>
                                      <p:tavLst>
                                        <p:tav tm="0">
                                          <p:val>
                                            <p:fltVal val="0"/>
                                          </p:val>
                                        </p:tav>
                                        <p:tav tm="100000">
                                          <p:val>
                                            <p:strVal val="#ppt_h"/>
                                          </p:val>
                                        </p:tav>
                                      </p:tavLst>
                                    </p:anim>
                                  </p:childTnLst>
                                </p:cTn>
                              </p:par>
                              <p:par>
                                <p:cTn id="48" presetID="23" presetClass="entr" presetSubtype="16" fill="hold" nodeType="withEffect">
                                  <p:stCondLst>
                                    <p:cond delay="0"/>
                                  </p:stCondLst>
                                  <p:childTnLst>
                                    <p:set>
                                      <p:cBhvr>
                                        <p:cTn id="49" dur="1" fill="hold">
                                          <p:stCondLst>
                                            <p:cond delay="0"/>
                                          </p:stCondLst>
                                        </p:cTn>
                                        <p:tgtEl>
                                          <p:spTgt spid="15"/>
                                        </p:tgtEl>
                                        <p:attrNameLst>
                                          <p:attrName>style.visibility</p:attrName>
                                        </p:attrNameLst>
                                      </p:cBhvr>
                                      <p:to>
                                        <p:strVal val="visible"/>
                                      </p:to>
                                    </p:set>
                                    <p:anim calcmode="lin" valueType="num">
                                      <p:cBhvr>
                                        <p:cTn id="50" dur="3000" fill="hold"/>
                                        <p:tgtEl>
                                          <p:spTgt spid="15"/>
                                        </p:tgtEl>
                                        <p:attrNameLst>
                                          <p:attrName>ppt_w</p:attrName>
                                        </p:attrNameLst>
                                      </p:cBhvr>
                                      <p:tavLst>
                                        <p:tav tm="0">
                                          <p:val>
                                            <p:fltVal val="0"/>
                                          </p:val>
                                        </p:tav>
                                        <p:tav tm="100000">
                                          <p:val>
                                            <p:strVal val="#ppt_w"/>
                                          </p:val>
                                        </p:tav>
                                      </p:tavLst>
                                    </p:anim>
                                    <p:anim calcmode="lin" valueType="num">
                                      <p:cBhvr>
                                        <p:cTn id="51" dur="3000" fill="hold"/>
                                        <p:tgtEl>
                                          <p:spTgt spid="15"/>
                                        </p:tgtEl>
                                        <p:attrNameLst>
                                          <p:attrName>ppt_h</p:attrName>
                                        </p:attrNameLst>
                                      </p:cBhvr>
                                      <p:tavLst>
                                        <p:tav tm="0">
                                          <p:val>
                                            <p:fltVal val="0"/>
                                          </p:val>
                                        </p:tav>
                                        <p:tav tm="100000">
                                          <p:val>
                                            <p:strVal val="#ppt_h"/>
                                          </p:val>
                                        </p:tav>
                                      </p:tavLst>
                                    </p:anim>
                                  </p:childTnLst>
                                </p:cTn>
                              </p:par>
                              <p:par>
                                <p:cTn id="52" presetID="23" presetClass="entr" presetSubtype="16" fill="hold" nodeType="withEffect">
                                  <p:stCondLst>
                                    <p:cond delay="0"/>
                                  </p:stCondLst>
                                  <p:childTnLst>
                                    <p:set>
                                      <p:cBhvr>
                                        <p:cTn id="53" dur="1" fill="hold">
                                          <p:stCondLst>
                                            <p:cond delay="0"/>
                                          </p:stCondLst>
                                        </p:cTn>
                                        <p:tgtEl>
                                          <p:spTgt spid="16"/>
                                        </p:tgtEl>
                                        <p:attrNameLst>
                                          <p:attrName>style.visibility</p:attrName>
                                        </p:attrNameLst>
                                      </p:cBhvr>
                                      <p:to>
                                        <p:strVal val="visible"/>
                                      </p:to>
                                    </p:set>
                                    <p:anim calcmode="lin" valueType="num">
                                      <p:cBhvr>
                                        <p:cTn id="54" dur="3000" fill="hold"/>
                                        <p:tgtEl>
                                          <p:spTgt spid="16"/>
                                        </p:tgtEl>
                                        <p:attrNameLst>
                                          <p:attrName>ppt_w</p:attrName>
                                        </p:attrNameLst>
                                      </p:cBhvr>
                                      <p:tavLst>
                                        <p:tav tm="0">
                                          <p:val>
                                            <p:fltVal val="0"/>
                                          </p:val>
                                        </p:tav>
                                        <p:tav tm="100000">
                                          <p:val>
                                            <p:strVal val="#ppt_w"/>
                                          </p:val>
                                        </p:tav>
                                      </p:tavLst>
                                    </p:anim>
                                    <p:anim calcmode="lin" valueType="num">
                                      <p:cBhvr>
                                        <p:cTn id="55" dur="3000" fill="hold"/>
                                        <p:tgtEl>
                                          <p:spTgt spid="16"/>
                                        </p:tgtEl>
                                        <p:attrNameLst>
                                          <p:attrName>ppt_h</p:attrName>
                                        </p:attrNameLst>
                                      </p:cBhvr>
                                      <p:tavLst>
                                        <p:tav tm="0">
                                          <p:val>
                                            <p:fltVal val="0"/>
                                          </p:val>
                                        </p:tav>
                                        <p:tav tm="100000">
                                          <p:val>
                                            <p:strVal val="#ppt_h"/>
                                          </p:val>
                                        </p:tav>
                                      </p:tavLst>
                                    </p:anim>
                                  </p:childTnLst>
                                </p:cTn>
                              </p:par>
                              <p:par>
                                <p:cTn id="56" presetID="23" presetClass="entr" presetSubtype="16" fill="hold" nodeType="withEffect">
                                  <p:stCondLst>
                                    <p:cond delay="0"/>
                                  </p:stCondLst>
                                  <p:childTnLst>
                                    <p:set>
                                      <p:cBhvr>
                                        <p:cTn id="57" dur="1" fill="hold">
                                          <p:stCondLst>
                                            <p:cond delay="0"/>
                                          </p:stCondLst>
                                        </p:cTn>
                                        <p:tgtEl>
                                          <p:spTgt spid="17"/>
                                        </p:tgtEl>
                                        <p:attrNameLst>
                                          <p:attrName>style.visibility</p:attrName>
                                        </p:attrNameLst>
                                      </p:cBhvr>
                                      <p:to>
                                        <p:strVal val="visible"/>
                                      </p:to>
                                    </p:set>
                                    <p:anim calcmode="lin" valueType="num">
                                      <p:cBhvr>
                                        <p:cTn id="58" dur="3000" fill="hold"/>
                                        <p:tgtEl>
                                          <p:spTgt spid="17"/>
                                        </p:tgtEl>
                                        <p:attrNameLst>
                                          <p:attrName>ppt_w</p:attrName>
                                        </p:attrNameLst>
                                      </p:cBhvr>
                                      <p:tavLst>
                                        <p:tav tm="0">
                                          <p:val>
                                            <p:fltVal val="0"/>
                                          </p:val>
                                        </p:tav>
                                        <p:tav tm="100000">
                                          <p:val>
                                            <p:strVal val="#ppt_w"/>
                                          </p:val>
                                        </p:tav>
                                      </p:tavLst>
                                    </p:anim>
                                    <p:anim calcmode="lin" valueType="num">
                                      <p:cBhvr>
                                        <p:cTn id="59" dur="3000" fill="hold"/>
                                        <p:tgtEl>
                                          <p:spTgt spid="17"/>
                                        </p:tgtEl>
                                        <p:attrNameLst>
                                          <p:attrName>ppt_h</p:attrName>
                                        </p:attrNameLst>
                                      </p:cBhvr>
                                      <p:tavLst>
                                        <p:tav tm="0">
                                          <p:val>
                                            <p:fltVal val="0"/>
                                          </p:val>
                                        </p:tav>
                                        <p:tav tm="100000">
                                          <p:val>
                                            <p:strVal val="#ppt_h"/>
                                          </p:val>
                                        </p:tav>
                                      </p:tavLst>
                                    </p:anim>
                                  </p:childTnLst>
                                </p:cTn>
                              </p:par>
                              <p:par>
                                <p:cTn id="60" presetID="23" presetClass="entr" presetSubtype="16" fill="hold" nodeType="withEffect">
                                  <p:stCondLst>
                                    <p:cond delay="0"/>
                                  </p:stCondLst>
                                  <p:childTnLst>
                                    <p:set>
                                      <p:cBhvr>
                                        <p:cTn id="61" dur="1" fill="hold">
                                          <p:stCondLst>
                                            <p:cond delay="0"/>
                                          </p:stCondLst>
                                        </p:cTn>
                                        <p:tgtEl>
                                          <p:spTgt spid="18"/>
                                        </p:tgtEl>
                                        <p:attrNameLst>
                                          <p:attrName>style.visibility</p:attrName>
                                        </p:attrNameLst>
                                      </p:cBhvr>
                                      <p:to>
                                        <p:strVal val="visible"/>
                                      </p:to>
                                    </p:set>
                                    <p:anim calcmode="lin" valueType="num">
                                      <p:cBhvr>
                                        <p:cTn id="62" dur="3000" fill="hold"/>
                                        <p:tgtEl>
                                          <p:spTgt spid="18"/>
                                        </p:tgtEl>
                                        <p:attrNameLst>
                                          <p:attrName>ppt_w</p:attrName>
                                        </p:attrNameLst>
                                      </p:cBhvr>
                                      <p:tavLst>
                                        <p:tav tm="0">
                                          <p:val>
                                            <p:fltVal val="0"/>
                                          </p:val>
                                        </p:tav>
                                        <p:tav tm="100000">
                                          <p:val>
                                            <p:strVal val="#ppt_w"/>
                                          </p:val>
                                        </p:tav>
                                      </p:tavLst>
                                    </p:anim>
                                    <p:anim calcmode="lin" valueType="num">
                                      <p:cBhvr>
                                        <p:cTn id="63" dur="3000" fill="hold"/>
                                        <p:tgtEl>
                                          <p:spTgt spid="18"/>
                                        </p:tgtEl>
                                        <p:attrNameLst>
                                          <p:attrName>ppt_h</p:attrName>
                                        </p:attrNameLst>
                                      </p:cBhvr>
                                      <p:tavLst>
                                        <p:tav tm="0">
                                          <p:val>
                                            <p:fltVal val="0"/>
                                          </p:val>
                                        </p:tav>
                                        <p:tav tm="100000">
                                          <p:val>
                                            <p:strVal val="#ppt_h"/>
                                          </p:val>
                                        </p:tav>
                                      </p:tavLst>
                                    </p:anim>
                                  </p:childTnLst>
                                </p:cTn>
                              </p:par>
                              <p:par>
                                <p:cTn id="64" presetID="23" presetClass="entr" presetSubtype="16" fill="hold" nodeType="withEffect">
                                  <p:stCondLst>
                                    <p:cond delay="0"/>
                                  </p:stCondLst>
                                  <p:childTnLst>
                                    <p:set>
                                      <p:cBhvr>
                                        <p:cTn id="65" dur="1" fill="hold">
                                          <p:stCondLst>
                                            <p:cond delay="0"/>
                                          </p:stCondLst>
                                        </p:cTn>
                                        <p:tgtEl>
                                          <p:spTgt spid="19"/>
                                        </p:tgtEl>
                                        <p:attrNameLst>
                                          <p:attrName>style.visibility</p:attrName>
                                        </p:attrNameLst>
                                      </p:cBhvr>
                                      <p:to>
                                        <p:strVal val="visible"/>
                                      </p:to>
                                    </p:set>
                                    <p:anim calcmode="lin" valueType="num">
                                      <p:cBhvr>
                                        <p:cTn id="66" dur="3000" fill="hold"/>
                                        <p:tgtEl>
                                          <p:spTgt spid="19"/>
                                        </p:tgtEl>
                                        <p:attrNameLst>
                                          <p:attrName>ppt_w</p:attrName>
                                        </p:attrNameLst>
                                      </p:cBhvr>
                                      <p:tavLst>
                                        <p:tav tm="0">
                                          <p:val>
                                            <p:fltVal val="0"/>
                                          </p:val>
                                        </p:tav>
                                        <p:tav tm="100000">
                                          <p:val>
                                            <p:strVal val="#ppt_w"/>
                                          </p:val>
                                        </p:tav>
                                      </p:tavLst>
                                    </p:anim>
                                    <p:anim calcmode="lin" valueType="num">
                                      <p:cBhvr>
                                        <p:cTn id="67" dur="3000" fill="hold"/>
                                        <p:tgtEl>
                                          <p:spTgt spid="19"/>
                                        </p:tgtEl>
                                        <p:attrNameLst>
                                          <p:attrName>ppt_h</p:attrName>
                                        </p:attrNameLst>
                                      </p:cBhvr>
                                      <p:tavLst>
                                        <p:tav tm="0">
                                          <p:val>
                                            <p:fltVal val="0"/>
                                          </p:val>
                                        </p:tav>
                                        <p:tav tm="100000">
                                          <p:val>
                                            <p:strVal val="#ppt_h"/>
                                          </p:val>
                                        </p:tav>
                                      </p:tavLst>
                                    </p:anim>
                                  </p:childTnLst>
                                </p:cTn>
                              </p:par>
                              <p:par>
                                <p:cTn id="68" presetID="23" presetClass="entr" presetSubtype="16" fill="hold" nodeType="withEffect">
                                  <p:stCondLst>
                                    <p:cond delay="0"/>
                                  </p:stCondLst>
                                  <p:childTnLst>
                                    <p:set>
                                      <p:cBhvr>
                                        <p:cTn id="69" dur="1" fill="hold">
                                          <p:stCondLst>
                                            <p:cond delay="0"/>
                                          </p:stCondLst>
                                        </p:cTn>
                                        <p:tgtEl>
                                          <p:spTgt spid="20"/>
                                        </p:tgtEl>
                                        <p:attrNameLst>
                                          <p:attrName>style.visibility</p:attrName>
                                        </p:attrNameLst>
                                      </p:cBhvr>
                                      <p:to>
                                        <p:strVal val="visible"/>
                                      </p:to>
                                    </p:set>
                                    <p:anim calcmode="lin" valueType="num">
                                      <p:cBhvr>
                                        <p:cTn id="70" dur="3000" fill="hold"/>
                                        <p:tgtEl>
                                          <p:spTgt spid="20"/>
                                        </p:tgtEl>
                                        <p:attrNameLst>
                                          <p:attrName>ppt_w</p:attrName>
                                        </p:attrNameLst>
                                      </p:cBhvr>
                                      <p:tavLst>
                                        <p:tav tm="0">
                                          <p:val>
                                            <p:fltVal val="0"/>
                                          </p:val>
                                        </p:tav>
                                        <p:tav tm="100000">
                                          <p:val>
                                            <p:strVal val="#ppt_w"/>
                                          </p:val>
                                        </p:tav>
                                      </p:tavLst>
                                    </p:anim>
                                    <p:anim calcmode="lin" valueType="num">
                                      <p:cBhvr>
                                        <p:cTn id="71" dur="3000" fill="hold"/>
                                        <p:tgtEl>
                                          <p:spTgt spid="20"/>
                                        </p:tgtEl>
                                        <p:attrNameLst>
                                          <p:attrName>ppt_h</p:attrName>
                                        </p:attrNameLst>
                                      </p:cBhvr>
                                      <p:tavLst>
                                        <p:tav tm="0">
                                          <p:val>
                                            <p:fltVal val="0"/>
                                          </p:val>
                                        </p:tav>
                                        <p:tav tm="100000">
                                          <p:val>
                                            <p:strVal val="#ppt_h"/>
                                          </p:val>
                                        </p:tav>
                                      </p:tavLst>
                                    </p:anim>
                                  </p:childTnLst>
                                </p:cTn>
                              </p:par>
                              <p:par>
                                <p:cTn id="72" presetID="23" presetClass="entr" presetSubtype="16" fill="hold" nodeType="withEffect">
                                  <p:stCondLst>
                                    <p:cond delay="0"/>
                                  </p:stCondLst>
                                  <p:childTnLst>
                                    <p:set>
                                      <p:cBhvr>
                                        <p:cTn id="73" dur="1" fill="hold">
                                          <p:stCondLst>
                                            <p:cond delay="0"/>
                                          </p:stCondLst>
                                        </p:cTn>
                                        <p:tgtEl>
                                          <p:spTgt spid="21"/>
                                        </p:tgtEl>
                                        <p:attrNameLst>
                                          <p:attrName>style.visibility</p:attrName>
                                        </p:attrNameLst>
                                      </p:cBhvr>
                                      <p:to>
                                        <p:strVal val="visible"/>
                                      </p:to>
                                    </p:set>
                                    <p:anim calcmode="lin" valueType="num">
                                      <p:cBhvr>
                                        <p:cTn id="74" dur="3000" fill="hold"/>
                                        <p:tgtEl>
                                          <p:spTgt spid="21"/>
                                        </p:tgtEl>
                                        <p:attrNameLst>
                                          <p:attrName>ppt_w</p:attrName>
                                        </p:attrNameLst>
                                      </p:cBhvr>
                                      <p:tavLst>
                                        <p:tav tm="0">
                                          <p:val>
                                            <p:fltVal val="0"/>
                                          </p:val>
                                        </p:tav>
                                        <p:tav tm="100000">
                                          <p:val>
                                            <p:strVal val="#ppt_w"/>
                                          </p:val>
                                        </p:tav>
                                      </p:tavLst>
                                    </p:anim>
                                    <p:anim calcmode="lin" valueType="num">
                                      <p:cBhvr>
                                        <p:cTn id="75" dur="3000" fill="hold"/>
                                        <p:tgtEl>
                                          <p:spTgt spid="21"/>
                                        </p:tgtEl>
                                        <p:attrNameLst>
                                          <p:attrName>ppt_h</p:attrName>
                                        </p:attrNameLst>
                                      </p:cBhvr>
                                      <p:tavLst>
                                        <p:tav tm="0">
                                          <p:val>
                                            <p:fltVal val="0"/>
                                          </p:val>
                                        </p:tav>
                                        <p:tav tm="100000">
                                          <p:val>
                                            <p:strVal val="#ppt_h"/>
                                          </p:val>
                                        </p:tav>
                                      </p:tavLst>
                                    </p:anim>
                                  </p:childTnLst>
                                </p:cTn>
                              </p:par>
                              <p:par>
                                <p:cTn id="76" presetID="23" presetClass="entr" presetSubtype="16" fill="hold" nodeType="withEffect">
                                  <p:stCondLst>
                                    <p:cond delay="0"/>
                                  </p:stCondLst>
                                  <p:childTnLst>
                                    <p:set>
                                      <p:cBhvr>
                                        <p:cTn id="77" dur="1" fill="hold">
                                          <p:stCondLst>
                                            <p:cond delay="0"/>
                                          </p:stCondLst>
                                        </p:cTn>
                                        <p:tgtEl>
                                          <p:spTgt spid="22"/>
                                        </p:tgtEl>
                                        <p:attrNameLst>
                                          <p:attrName>style.visibility</p:attrName>
                                        </p:attrNameLst>
                                      </p:cBhvr>
                                      <p:to>
                                        <p:strVal val="visible"/>
                                      </p:to>
                                    </p:set>
                                    <p:anim calcmode="lin" valueType="num">
                                      <p:cBhvr>
                                        <p:cTn id="78" dur="3000" fill="hold"/>
                                        <p:tgtEl>
                                          <p:spTgt spid="22"/>
                                        </p:tgtEl>
                                        <p:attrNameLst>
                                          <p:attrName>ppt_w</p:attrName>
                                        </p:attrNameLst>
                                      </p:cBhvr>
                                      <p:tavLst>
                                        <p:tav tm="0">
                                          <p:val>
                                            <p:fltVal val="0"/>
                                          </p:val>
                                        </p:tav>
                                        <p:tav tm="100000">
                                          <p:val>
                                            <p:strVal val="#ppt_w"/>
                                          </p:val>
                                        </p:tav>
                                      </p:tavLst>
                                    </p:anim>
                                    <p:anim calcmode="lin" valueType="num">
                                      <p:cBhvr>
                                        <p:cTn id="79" dur="3000" fill="hold"/>
                                        <p:tgtEl>
                                          <p:spTgt spid="22"/>
                                        </p:tgtEl>
                                        <p:attrNameLst>
                                          <p:attrName>ppt_h</p:attrName>
                                        </p:attrNameLst>
                                      </p:cBhvr>
                                      <p:tavLst>
                                        <p:tav tm="0">
                                          <p:val>
                                            <p:fltVal val="0"/>
                                          </p:val>
                                        </p:tav>
                                        <p:tav tm="100000">
                                          <p:val>
                                            <p:strVal val="#ppt_h"/>
                                          </p:val>
                                        </p:tav>
                                      </p:tavLst>
                                    </p:anim>
                                  </p:childTnLst>
                                </p:cTn>
                              </p:par>
                              <p:par>
                                <p:cTn id="80" presetID="23" presetClass="entr" presetSubtype="16" fill="hold" nodeType="withEffect">
                                  <p:stCondLst>
                                    <p:cond delay="0"/>
                                  </p:stCondLst>
                                  <p:childTnLst>
                                    <p:set>
                                      <p:cBhvr>
                                        <p:cTn id="81" dur="1" fill="hold">
                                          <p:stCondLst>
                                            <p:cond delay="0"/>
                                          </p:stCondLst>
                                        </p:cTn>
                                        <p:tgtEl>
                                          <p:spTgt spid="23"/>
                                        </p:tgtEl>
                                        <p:attrNameLst>
                                          <p:attrName>style.visibility</p:attrName>
                                        </p:attrNameLst>
                                      </p:cBhvr>
                                      <p:to>
                                        <p:strVal val="visible"/>
                                      </p:to>
                                    </p:set>
                                    <p:anim calcmode="lin" valueType="num">
                                      <p:cBhvr>
                                        <p:cTn id="82" dur="3000" fill="hold"/>
                                        <p:tgtEl>
                                          <p:spTgt spid="23"/>
                                        </p:tgtEl>
                                        <p:attrNameLst>
                                          <p:attrName>ppt_w</p:attrName>
                                        </p:attrNameLst>
                                      </p:cBhvr>
                                      <p:tavLst>
                                        <p:tav tm="0">
                                          <p:val>
                                            <p:fltVal val="0"/>
                                          </p:val>
                                        </p:tav>
                                        <p:tav tm="100000">
                                          <p:val>
                                            <p:strVal val="#ppt_w"/>
                                          </p:val>
                                        </p:tav>
                                      </p:tavLst>
                                    </p:anim>
                                    <p:anim calcmode="lin" valueType="num">
                                      <p:cBhvr>
                                        <p:cTn id="83" dur="3000" fill="hold"/>
                                        <p:tgtEl>
                                          <p:spTgt spid="23"/>
                                        </p:tgtEl>
                                        <p:attrNameLst>
                                          <p:attrName>ppt_h</p:attrName>
                                        </p:attrNameLst>
                                      </p:cBhvr>
                                      <p:tavLst>
                                        <p:tav tm="0">
                                          <p:val>
                                            <p:fltVal val="0"/>
                                          </p:val>
                                        </p:tav>
                                        <p:tav tm="100000">
                                          <p:val>
                                            <p:strVal val="#ppt_h"/>
                                          </p:val>
                                        </p:tav>
                                      </p:tavLst>
                                    </p:anim>
                                  </p:childTnLst>
                                </p:cTn>
                              </p:par>
                              <p:par>
                                <p:cTn id="84" presetID="23" presetClass="entr" presetSubtype="16" fill="hold" nodeType="withEffect">
                                  <p:stCondLst>
                                    <p:cond delay="0"/>
                                  </p:stCondLst>
                                  <p:childTnLst>
                                    <p:set>
                                      <p:cBhvr>
                                        <p:cTn id="85" dur="1" fill="hold">
                                          <p:stCondLst>
                                            <p:cond delay="0"/>
                                          </p:stCondLst>
                                        </p:cTn>
                                        <p:tgtEl>
                                          <p:spTgt spid="24"/>
                                        </p:tgtEl>
                                        <p:attrNameLst>
                                          <p:attrName>style.visibility</p:attrName>
                                        </p:attrNameLst>
                                      </p:cBhvr>
                                      <p:to>
                                        <p:strVal val="visible"/>
                                      </p:to>
                                    </p:set>
                                    <p:anim calcmode="lin" valueType="num">
                                      <p:cBhvr>
                                        <p:cTn id="86" dur="3000" fill="hold"/>
                                        <p:tgtEl>
                                          <p:spTgt spid="24"/>
                                        </p:tgtEl>
                                        <p:attrNameLst>
                                          <p:attrName>ppt_w</p:attrName>
                                        </p:attrNameLst>
                                      </p:cBhvr>
                                      <p:tavLst>
                                        <p:tav tm="0">
                                          <p:val>
                                            <p:fltVal val="0"/>
                                          </p:val>
                                        </p:tav>
                                        <p:tav tm="100000">
                                          <p:val>
                                            <p:strVal val="#ppt_w"/>
                                          </p:val>
                                        </p:tav>
                                      </p:tavLst>
                                    </p:anim>
                                    <p:anim calcmode="lin" valueType="num">
                                      <p:cBhvr>
                                        <p:cTn id="87" dur="3000" fill="hold"/>
                                        <p:tgtEl>
                                          <p:spTgt spid="24"/>
                                        </p:tgtEl>
                                        <p:attrNameLst>
                                          <p:attrName>ppt_h</p:attrName>
                                        </p:attrNameLst>
                                      </p:cBhvr>
                                      <p:tavLst>
                                        <p:tav tm="0">
                                          <p:val>
                                            <p:fltVal val="0"/>
                                          </p:val>
                                        </p:tav>
                                        <p:tav tm="100000">
                                          <p:val>
                                            <p:strVal val="#ppt_h"/>
                                          </p:val>
                                        </p:tav>
                                      </p:tavLst>
                                    </p:anim>
                                  </p:childTnLst>
                                </p:cTn>
                              </p:par>
                              <p:par>
                                <p:cTn id="88" presetID="23" presetClass="entr" presetSubtype="16" fill="hold" nodeType="withEffect">
                                  <p:stCondLst>
                                    <p:cond delay="0"/>
                                  </p:stCondLst>
                                  <p:childTnLst>
                                    <p:set>
                                      <p:cBhvr>
                                        <p:cTn id="89" dur="1" fill="hold">
                                          <p:stCondLst>
                                            <p:cond delay="0"/>
                                          </p:stCondLst>
                                        </p:cTn>
                                        <p:tgtEl>
                                          <p:spTgt spid="25"/>
                                        </p:tgtEl>
                                        <p:attrNameLst>
                                          <p:attrName>style.visibility</p:attrName>
                                        </p:attrNameLst>
                                      </p:cBhvr>
                                      <p:to>
                                        <p:strVal val="visible"/>
                                      </p:to>
                                    </p:set>
                                    <p:anim calcmode="lin" valueType="num">
                                      <p:cBhvr>
                                        <p:cTn id="90" dur="3000" fill="hold"/>
                                        <p:tgtEl>
                                          <p:spTgt spid="25"/>
                                        </p:tgtEl>
                                        <p:attrNameLst>
                                          <p:attrName>ppt_w</p:attrName>
                                        </p:attrNameLst>
                                      </p:cBhvr>
                                      <p:tavLst>
                                        <p:tav tm="0">
                                          <p:val>
                                            <p:fltVal val="0"/>
                                          </p:val>
                                        </p:tav>
                                        <p:tav tm="100000">
                                          <p:val>
                                            <p:strVal val="#ppt_w"/>
                                          </p:val>
                                        </p:tav>
                                      </p:tavLst>
                                    </p:anim>
                                    <p:anim calcmode="lin" valueType="num">
                                      <p:cBhvr>
                                        <p:cTn id="91" dur="3000" fill="hold"/>
                                        <p:tgtEl>
                                          <p:spTgt spid="25"/>
                                        </p:tgtEl>
                                        <p:attrNameLst>
                                          <p:attrName>ppt_h</p:attrName>
                                        </p:attrNameLst>
                                      </p:cBhvr>
                                      <p:tavLst>
                                        <p:tav tm="0">
                                          <p:val>
                                            <p:fltVal val="0"/>
                                          </p:val>
                                        </p:tav>
                                        <p:tav tm="100000">
                                          <p:val>
                                            <p:strVal val="#ppt_h"/>
                                          </p:val>
                                        </p:tav>
                                      </p:tavLst>
                                    </p:anim>
                                  </p:childTnLst>
                                </p:cTn>
                              </p:par>
                              <p:par>
                                <p:cTn id="92" presetID="23" presetClass="entr" presetSubtype="16" fill="hold" nodeType="withEffect">
                                  <p:stCondLst>
                                    <p:cond delay="0"/>
                                  </p:stCondLst>
                                  <p:childTnLst>
                                    <p:set>
                                      <p:cBhvr>
                                        <p:cTn id="93" dur="1" fill="hold">
                                          <p:stCondLst>
                                            <p:cond delay="0"/>
                                          </p:stCondLst>
                                        </p:cTn>
                                        <p:tgtEl>
                                          <p:spTgt spid="26"/>
                                        </p:tgtEl>
                                        <p:attrNameLst>
                                          <p:attrName>style.visibility</p:attrName>
                                        </p:attrNameLst>
                                      </p:cBhvr>
                                      <p:to>
                                        <p:strVal val="visible"/>
                                      </p:to>
                                    </p:set>
                                    <p:anim calcmode="lin" valueType="num">
                                      <p:cBhvr>
                                        <p:cTn id="94" dur="3000" fill="hold"/>
                                        <p:tgtEl>
                                          <p:spTgt spid="26"/>
                                        </p:tgtEl>
                                        <p:attrNameLst>
                                          <p:attrName>ppt_w</p:attrName>
                                        </p:attrNameLst>
                                      </p:cBhvr>
                                      <p:tavLst>
                                        <p:tav tm="0">
                                          <p:val>
                                            <p:fltVal val="0"/>
                                          </p:val>
                                        </p:tav>
                                        <p:tav tm="100000">
                                          <p:val>
                                            <p:strVal val="#ppt_w"/>
                                          </p:val>
                                        </p:tav>
                                      </p:tavLst>
                                    </p:anim>
                                    <p:anim calcmode="lin" valueType="num">
                                      <p:cBhvr>
                                        <p:cTn id="95" dur="3000" fill="hold"/>
                                        <p:tgtEl>
                                          <p:spTgt spid="26"/>
                                        </p:tgtEl>
                                        <p:attrNameLst>
                                          <p:attrName>ppt_h</p:attrName>
                                        </p:attrNameLst>
                                      </p:cBhvr>
                                      <p:tavLst>
                                        <p:tav tm="0">
                                          <p:val>
                                            <p:fltVal val="0"/>
                                          </p:val>
                                        </p:tav>
                                        <p:tav tm="100000">
                                          <p:val>
                                            <p:strVal val="#ppt_h"/>
                                          </p:val>
                                        </p:tav>
                                      </p:tavLst>
                                    </p:anim>
                                  </p:childTnLst>
                                </p:cTn>
                              </p:par>
                              <p:par>
                                <p:cTn id="96" presetID="23" presetClass="entr" presetSubtype="16" fill="hold" nodeType="withEffect">
                                  <p:stCondLst>
                                    <p:cond delay="0"/>
                                  </p:stCondLst>
                                  <p:childTnLst>
                                    <p:set>
                                      <p:cBhvr>
                                        <p:cTn id="97" dur="1" fill="hold">
                                          <p:stCondLst>
                                            <p:cond delay="0"/>
                                          </p:stCondLst>
                                        </p:cTn>
                                        <p:tgtEl>
                                          <p:spTgt spid="27"/>
                                        </p:tgtEl>
                                        <p:attrNameLst>
                                          <p:attrName>style.visibility</p:attrName>
                                        </p:attrNameLst>
                                      </p:cBhvr>
                                      <p:to>
                                        <p:strVal val="visible"/>
                                      </p:to>
                                    </p:set>
                                    <p:anim calcmode="lin" valueType="num">
                                      <p:cBhvr>
                                        <p:cTn id="98" dur="3000" fill="hold"/>
                                        <p:tgtEl>
                                          <p:spTgt spid="27"/>
                                        </p:tgtEl>
                                        <p:attrNameLst>
                                          <p:attrName>ppt_w</p:attrName>
                                        </p:attrNameLst>
                                      </p:cBhvr>
                                      <p:tavLst>
                                        <p:tav tm="0">
                                          <p:val>
                                            <p:fltVal val="0"/>
                                          </p:val>
                                        </p:tav>
                                        <p:tav tm="100000">
                                          <p:val>
                                            <p:strVal val="#ppt_w"/>
                                          </p:val>
                                        </p:tav>
                                      </p:tavLst>
                                    </p:anim>
                                    <p:anim calcmode="lin" valueType="num">
                                      <p:cBhvr>
                                        <p:cTn id="99" dur="3000" fill="hold"/>
                                        <p:tgtEl>
                                          <p:spTgt spid="27"/>
                                        </p:tgtEl>
                                        <p:attrNameLst>
                                          <p:attrName>ppt_h</p:attrName>
                                        </p:attrNameLst>
                                      </p:cBhvr>
                                      <p:tavLst>
                                        <p:tav tm="0">
                                          <p:val>
                                            <p:fltVal val="0"/>
                                          </p:val>
                                        </p:tav>
                                        <p:tav tm="100000">
                                          <p:val>
                                            <p:strVal val="#ppt_h"/>
                                          </p:val>
                                        </p:tav>
                                      </p:tavLst>
                                    </p:anim>
                                  </p:childTnLst>
                                </p:cTn>
                              </p:par>
                              <p:par>
                                <p:cTn id="100" presetID="23" presetClass="entr" presetSubtype="16" fill="hold" nodeType="withEffect">
                                  <p:stCondLst>
                                    <p:cond delay="0"/>
                                  </p:stCondLst>
                                  <p:childTnLst>
                                    <p:set>
                                      <p:cBhvr>
                                        <p:cTn id="101" dur="1" fill="hold">
                                          <p:stCondLst>
                                            <p:cond delay="0"/>
                                          </p:stCondLst>
                                        </p:cTn>
                                        <p:tgtEl>
                                          <p:spTgt spid="28"/>
                                        </p:tgtEl>
                                        <p:attrNameLst>
                                          <p:attrName>style.visibility</p:attrName>
                                        </p:attrNameLst>
                                      </p:cBhvr>
                                      <p:to>
                                        <p:strVal val="visible"/>
                                      </p:to>
                                    </p:set>
                                    <p:anim calcmode="lin" valueType="num">
                                      <p:cBhvr>
                                        <p:cTn id="102" dur="3000" fill="hold"/>
                                        <p:tgtEl>
                                          <p:spTgt spid="28"/>
                                        </p:tgtEl>
                                        <p:attrNameLst>
                                          <p:attrName>ppt_w</p:attrName>
                                        </p:attrNameLst>
                                      </p:cBhvr>
                                      <p:tavLst>
                                        <p:tav tm="0">
                                          <p:val>
                                            <p:fltVal val="0"/>
                                          </p:val>
                                        </p:tav>
                                        <p:tav tm="100000">
                                          <p:val>
                                            <p:strVal val="#ppt_w"/>
                                          </p:val>
                                        </p:tav>
                                      </p:tavLst>
                                    </p:anim>
                                    <p:anim calcmode="lin" valueType="num">
                                      <p:cBhvr>
                                        <p:cTn id="103" dur="3000" fill="hold"/>
                                        <p:tgtEl>
                                          <p:spTgt spid="28"/>
                                        </p:tgtEl>
                                        <p:attrNameLst>
                                          <p:attrName>ppt_h</p:attrName>
                                        </p:attrNameLst>
                                      </p:cBhvr>
                                      <p:tavLst>
                                        <p:tav tm="0">
                                          <p:val>
                                            <p:fltVal val="0"/>
                                          </p:val>
                                        </p:tav>
                                        <p:tav tm="100000">
                                          <p:val>
                                            <p:strVal val="#ppt_h"/>
                                          </p:val>
                                        </p:tav>
                                      </p:tavLst>
                                    </p:anim>
                                  </p:childTnLst>
                                </p:cTn>
                              </p:par>
                              <p:par>
                                <p:cTn id="104" presetID="23" presetClass="entr" presetSubtype="16" fill="hold" nodeType="withEffect">
                                  <p:stCondLst>
                                    <p:cond delay="0"/>
                                  </p:stCondLst>
                                  <p:childTnLst>
                                    <p:set>
                                      <p:cBhvr>
                                        <p:cTn id="105" dur="1" fill="hold">
                                          <p:stCondLst>
                                            <p:cond delay="0"/>
                                          </p:stCondLst>
                                        </p:cTn>
                                        <p:tgtEl>
                                          <p:spTgt spid="29"/>
                                        </p:tgtEl>
                                        <p:attrNameLst>
                                          <p:attrName>style.visibility</p:attrName>
                                        </p:attrNameLst>
                                      </p:cBhvr>
                                      <p:to>
                                        <p:strVal val="visible"/>
                                      </p:to>
                                    </p:set>
                                    <p:anim calcmode="lin" valueType="num">
                                      <p:cBhvr>
                                        <p:cTn id="106" dur="3000" fill="hold"/>
                                        <p:tgtEl>
                                          <p:spTgt spid="29"/>
                                        </p:tgtEl>
                                        <p:attrNameLst>
                                          <p:attrName>ppt_w</p:attrName>
                                        </p:attrNameLst>
                                      </p:cBhvr>
                                      <p:tavLst>
                                        <p:tav tm="0">
                                          <p:val>
                                            <p:fltVal val="0"/>
                                          </p:val>
                                        </p:tav>
                                        <p:tav tm="100000">
                                          <p:val>
                                            <p:strVal val="#ppt_w"/>
                                          </p:val>
                                        </p:tav>
                                      </p:tavLst>
                                    </p:anim>
                                    <p:anim calcmode="lin" valueType="num">
                                      <p:cBhvr>
                                        <p:cTn id="107" dur="3000" fill="hold"/>
                                        <p:tgtEl>
                                          <p:spTgt spid="29"/>
                                        </p:tgtEl>
                                        <p:attrNameLst>
                                          <p:attrName>ppt_h</p:attrName>
                                        </p:attrNameLst>
                                      </p:cBhvr>
                                      <p:tavLst>
                                        <p:tav tm="0">
                                          <p:val>
                                            <p:fltVal val="0"/>
                                          </p:val>
                                        </p:tav>
                                        <p:tav tm="100000">
                                          <p:val>
                                            <p:strVal val="#ppt_h"/>
                                          </p:val>
                                        </p:tav>
                                      </p:tavLst>
                                    </p:anim>
                                  </p:childTnLst>
                                </p:cTn>
                              </p:par>
                              <p:par>
                                <p:cTn id="108" presetID="23" presetClass="entr" presetSubtype="16" fill="hold" nodeType="withEffect">
                                  <p:stCondLst>
                                    <p:cond delay="0"/>
                                  </p:stCondLst>
                                  <p:childTnLst>
                                    <p:set>
                                      <p:cBhvr>
                                        <p:cTn id="109" dur="1" fill="hold">
                                          <p:stCondLst>
                                            <p:cond delay="0"/>
                                          </p:stCondLst>
                                        </p:cTn>
                                        <p:tgtEl>
                                          <p:spTgt spid="30"/>
                                        </p:tgtEl>
                                        <p:attrNameLst>
                                          <p:attrName>style.visibility</p:attrName>
                                        </p:attrNameLst>
                                      </p:cBhvr>
                                      <p:to>
                                        <p:strVal val="visible"/>
                                      </p:to>
                                    </p:set>
                                    <p:anim calcmode="lin" valueType="num">
                                      <p:cBhvr>
                                        <p:cTn id="110" dur="3000" fill="hold"/>
                                        <p:tgtEl>
                                          <p:spTgt spid="30"/>
                                        </p:tgtEl>
                                        <p:attrNameLst>
                                          <p:attrName>ppt_w</p:attrName>
                                        </p:attrNameLst>
                                      </p:cBhvr>
                                      <p:tavLst>
                                        <p:tav tm="0">
                                          <p:val>
                                            <p:fltVal val="0"/>
                                          </p:val>
                                        </p:tav>
                                        <p:tav tm="100000">
                                          <p:val>
                                            <p:strVal val="#ppt_w"/>
                                          </p:val>
                                        </p:tav>
                                      </p:tavLst>
                                    </p:anim>
                                    <p:anim calcmode="lin" valueType="num">
                                      <p:cBhvr>
                                        <p:cTn id="111" dur="3000" fill="hold"/>
                                        <p:tgtEl>
                                          <p:spTgt spid="30"/>
                                        </p:tgtEl>
                                        <p:attrNameLst>
                                          <p:attrName>ppt_h</p:attrName>
                                        </p:attrNameLst>
                                      </p:cBhvr>
                                      <p:tavLst>
                                        <p:tav tm="0">
                                          <p:val>
                                            <p:fltVal val="0"/>
                                          </p:val>
                                        </p:tav>
                                        <p:tav tm="100000">
                                          <p:val>
                                            <p:strVal val="#ppt_h"/>
                                          </p:val>
                                        </p:tav>
                                      </p:tavLst>
                                    </p:anim>
                                  </p:childTnLst>
                                </p:cTn>
                              </p:par>
                              <p:par>
                                <p:cTn id="112" presetID="23" presetClass="entr" presetSubtype="16" fill="hold" nodeType="withEffect">
                                  <p:stCondLst>
                                    <p:cond delay="0"/>
                                  </p:stCondLst>
                                  <p:childTnLst>
                                    <p:set>
                                      <p:cBhvr>
                                        <p:cTn id="113" dur="1" fill="hold">
                                          <p:stCondLst>
                                            <p:cond delay="0"/>
                                          </p:stCondLst>
                                        </p:cTn>
                                        <p:tgtEl>
                                          <p:spTgt spid="31"/>
                                        </p:tgtEl>
                                        <p:attrNameLst>
                                          <p:attrName>style.visibility</p:attrName>
                                        </p:attrNameLst>
                                      </p:cBhvr>
                                      <p:to>
                                        <p:strVal val="visible"/>
                                      </p:to>
                                    </p:set>
                                    <p:anim calcmode="lin" valueType="num">
                                      <p:cBhvr>
                                        <p:cTn id="114" dur="3000" fill="hold"/>
                                        <p:tgtEl>
                                          <p:spTgt spid="31"/>
                                        </p:tgtEl>
                                        <p:attrNameLst>
                                          <p:attrName>ppt_w</p:attrName>
                                        </p:attrNameLst>
                                      </p:cBhvr>
                                      <p:tavLst>
                                        <p:tav tm="0">
                                          <p:val>
                                            <p:fltVal val="0"/>
                                          </p:val>
                                        </p:tav>
                                        <p:tav tm="100000">
                                          <p:val>
                                            <p:strVal val="#ppt_w"/>
                                          </p:val>
                                        </p:tav>
                                      </p:tavLst>
                                    </p:anim>
                                    <p:anim calcmode="lin" valueType="num">
                                      <p:cBhvr>
                                        <p:cTn id="115" dur="3000" fill="hold"/>
                                        <p:tgtEl>
                                          <p:spTgt spid="31"/>
                                        </p:tgtEl>
                                        <p:attrNameLst>
                                          <p:attrName>ppt_h</p:attrName>
                                        </p:attrNameLst>
                                      </p:cBhvr>
                                      <p:tavLst>
                                        <p:tav tm="0">
                                          <p:val>
                                            <p:fltVal val="0"/>
                                          </p:val>
                                        </p:tav>
                                        <p:tav tm="100000">
                                          <p:val>
                                            <p:strVal val="#ppt_h"/>
                                          </p:val>
                                        </p:tav>
                                      </p:tavLst>
                                    </p:anim>
                                  </p:childTnLst>
                                </p:cTn>
                              </p:par>
                              <p:par>
                                <p:cTn id="116" presetID="23" presetClass="entr" presetSubtype="16" fill="hold" nodeType="withEffect">
                                  <p:stCondLst>
                                    <p:cond delay="0"/>
                                  </p:stCondLst>
                                  <p:childTnLst>
                                    <p:set>
                                      <p:cBhvr>
                                        <p:cTn id="117" dur="1" fill="hold">
                                          <p:stCondLst>
                                            <p:cond delay="0"/>
                                          </p:stCondLst>
                                        </p:cTn>
                                        <p:tgtEl>
                                          <p:spTgt spid="32"/>
                                        </p:tgtEl>
                                        <p:attrNameLst>
                                          <p:attrName>style.visibility</p:attrName>
                                        </p:attrNameLst>
                                      </p:cBhvr>
                                      <p:to>
                                        <p:strVal val="visible"/>
                                      </p:to>
                                    </p:set>
                                    <p:anim calcmode="lin" valueType="num">
                                      <p:cBhvr>
                                        <p:cTn id="118" dur="3000" fill="hold"/>
                                        <p:tgtEl>
                                          <p:spTgt spid="32"/>
                                        </p:tgtEl>
                                        <p:attrNameLst>
                                          <p:attrName>ppt_w</p:attrName>
                                        </p:attrNameLst>
                                      </p:cBhvr>
                                      <p:tavLst>
                                        <p:tav tm="0">
                                          <p:val>
                                            <p:fltVal val="0"/>
                                          </p:val>
                                        </p:tav>
                                        <p:tav tm="100000">
                                          <p:val>
                                            <p:strVal val="#ppt_w"/>
                                          </p:val>
                                        </p:tav>
                                      </p:tavLst>
                                    </p:anim>
                                    <p:anim calcmode="lin" valueType="num">
                                      <p:cBhvr>
                                        <p:cTn id="119" dur="3000" fill="hold"/>
                                        <p:tgtEl>
                                          <p:spTgt spid="32"/>
                                        </p:tgtEl>
                                        <p:attrNameLst>
                                          <p:attrName>ppt_h</p:attrName>
                                        </p:attrNameLst>
                                      </p:cBhvr>
                                      <p:tavLst>
                                        <p:tav tm="0">
                                          <p:val>
                                            <p:fltVal val="0"/>
                                          </p:val>
                                        </p:tav>
                                        <p:tav tm="100000">
                                          <p:val>
                                            <p:strVal val="#ppt_h"/>
                                          </p:val>
                                        </p:tav>
                                      </p:tavLst>
                                    </p:anim>
                                  </p:childTnLst>
                                </p:cTn>
                              </p:par>
                              <p:par>
                                <p:cTn id="120" presetID="23" presetClass="entr" presetSubtype="16" fill="hold" nodeType="withEffect">
                                  <p:stCondLst>
                                    <p:cond delay="0"/>
                                  </p:stCondLst>
                                  <p:childTnLst>
                                    <p:set>
                                      <p:cBhvr>
                                        <p:cTn id="121" dur="1" fill="hold">
                                          <p:stCondLst>
                                            <p:cond delay="0"/>
                                          </p:stCondLst>
                                        </p:cTn>
                                        <p:tgtEl>
                                          <p:spTgt spid="33"/>
                                        </p:tgtEl>
                                        <p:attrNameLst>
                                          <p:attrName>style.visibility</p:attrName>
                                        </p:attrNameLst>
                                      </p:cBhvr>
                                      <p:to>
                                        <p:strVal val="visible"/>
                                      </p:to>
                                    </p:set>
                                    <p:anim calcmode="lin" valueType="num">
                                      <p:cBhvr>
                                        <p:cTn id="122" dur="3000" fill="hold"/>
                                        <p:tgtEl>
                                          <p:spTgt spid="33"/>
                                        </p:tgtEl>
                                        <p:attrNameLst>
                                          <p:attrName>ppt_w</p:attrName>
                                        </p:attrNameLst>
                                      </p:cBhvr>
                                      <p:tavLst>
                                        <p:tav tm="0">
                                          <p:val>
                                            <p:fltVal val="0"/>
                                          </p:val>
                                        </p:tav>
                                        <p:tav tm="100000">
                                          <p:val>
                                            <p:strVal val="#ppt_w"/>
                                          </p:val>
                                        </p:tav>
                                      </p:tavLst>
                                    </p:anim>
                                    <p:anim calcmode="lin" valueType="num">
                                      <p:cBhvr>
                                        <p:cTn id="123" dur="3000" fill="hold"/>
                                        <p:tgtEl>
                                          <p:spTgt spid="33"/>
                                        </p:tgtEl>
                                        <p:attrNameLst>
                                          <p:attrName>ppt_h</p:attrName>
                                        </p:attrNameLst>
                                      </p:cBhvr>
                                      <p:tavLst>
                                        <p:tav tm="0">
                                          <p:val>
                                            <p:fltVal val="0"/>
                                          </p:val>
                                        </p:tav>
                                        <p:tav tm="100000">
                                          <p:val>
                                            <p:strVal val="#ppt_h"/>
                                          </p:val>
                                        </p:tav>
                                      </p:tavLst>
                                    </p:anim>
                                  </p:childTnLst>
                                </p:cTn>
                              </p:par>
                              <p:par>
                                <p:cTn id="124" presetID="23" presetClass="entr" presetSubtype="16" fill="hold" nodeType="withEffect">
                                  <p:stCondLst>
                                    <p:cond delay="0"/>
                                  </p:stCondLst>
                                  <p:childTnLst>
                                    <p:set>
                                      <p:cBhvr>
                                        <p:cTn id="125" dur="1" fill="hold">
                                          <p:stCondLst>
                                            <p:cond delay="0"/>
                                          </p:stCondLst>
                                        </p:cTn>
                                        <p:tgtEl>
                                          <p:spTgt spid="34"/>
                                        </p:tgtEl>
                                        <p:attrNameLst>
                                          <p:attrName>style.visibility</p:attrName>
                                        </p:attrNameLst>
                                      </p:cBhvr>
                                      <p:to>
                                        <p:strVal val="visible"/>
                                      </p:to>
                                    </p:set>
                                    <p:anim calcmode="lin" valueType="num">
                                      <p:cBhvr>
                                        <p:cTn id="126" dur="3000" fill="hold"/>
                                        <p:tgtEl>
                                          <p:spTgt spid="34"/>
                                        </p:tgtEl>
                                        <p:attrNameLst>
                                          <p:attrName>ppt_w</p:attrName>
                                        </p:attrNameLst>
                                      </p:cBhvr>
                                      <p:tavLst>
                                        <p:tav tm="0">
                                          <p:val>
                                            <p:fltVal val="0"/>
                                          </p:val>
                                        </p:tav>
                                        <p:tav tm="100000">
                                          <p:val>
                                            <p:strVal val="#ppt_w"/>
                                          </p:val>
                                        </p:tav>
                                      </p:tavLst>
                                    </p:anim>
                                    <p:anim calcmode="lin" valueType="num">
                                      <p:cBhvr>
                                        <p:cTn id="127" dur="3000" fill="hold"/>
                                        <p:tgtEl>
                                          <p:spTgt spid="34"/>
                                        </p:tgtEl>
                                        <p:attrNameLst>
                                          <p:attrName>ppt_h</p:attrName>
                                        </p:attrNameLst>
                                      </p:cBhvr>
                                      <p:tavLst>
                                        <p:tav tm="0">
                                          <p:val>
                                            <p:fltVal val="0"/>
                                          </p:val>
                                        </p:tav>
                                        <p:tav tm="100000">
                                          <p:val>
                                            <p:strVal val="#ppt_h"/>
                                          </p:val>
                                        </p:tav>
                                      </p:tavLst>
                                    </p:anim>
                                  </p:childTnLst>
                                </p:cTn>
                              </p:par>
                              <p:par>
                                <p:cTn id="128" presetID="8" presetClass="emph" presetSubtype="0" fill="hold" nodeType="withEffect">
                                  <p:stCondLst>
                                    <p:cond delay="0"/>
                                  </p:stCondLst>
                                  <p:childTnLst>
                                    <p:animRot by="21600000">
                                      <p:cBhvr>
                                        <p:cTn id="129" dur="3000" fill="hold"/>
                                        <p:tgtEl>
                                          <p:spTgt spid="5"/>
                                        </p:tgtEl>
                                        <p:attrNameLst>
                                          <p:attrName>r</p:attrName>
                                        </p:attrNameLst>
                                      </p:cBhvr>
                                    </p:animRot>
                                  </p:childTnLst>
                                </p:cTn>
                              </p:par>
                              <p:par>
                                <p:cTn id="130" presetID="8" presetClass="emph" presetSubtype="0" fill="hold" nodeType="withEffect">
                                  <p:stCondLst>
                                    <p:cond delay="0"/>
                                  </p:stCondLst>
                                  <p:childTnLst>
                                    <p:animRot by="21600000">
                                      <p:cBhvr>
                                        <p:cTn id="131" dur="3000" fill="hold"/>
                                        <p:tgtEl>
                                          <p:spTgt spid="6"/>
                                        </p:tgtEl>
                                        <p:attrNameLst>
                                          <p:attrName>r</p:attrName>
                                        </p:attrNameLst>
                                      </p:cBhvr>
                                    </p:animRot>
                                  </p:childTnLst>
                                </p:cTn>
                              </p:par>
                              <p:par>
                                <p:cTn id="132" presetID="8" presetClass="emph" presetSubtype="0" fill="hold" nodeType="withEffect">
                                  <p:stCondLst>
                                    <p:cond delay="0"/>
                                  </p:stCondLst>
                                  <p:childTnLst>
                                    <p:animRot by="21600000">
                                      <p:cBhvr>
                                        <p:cTn id="133" dur="3000" fill="hold"/>
                                        <p:tgtEl>
                                          <p:spTgt spid="7"/>
                                        </p:tgtEl>
                                        <p:attrNameLst>
                                          <p:attrName>r</p:attrName>
                                        </p:attrNameLst>
                                      </p:cBhvr>
                                    </p:animRot>
                                  </p:childTnLst>
                                </p:cTn>
                              </p:par>
                              <p:par>
                                <p:cTn id="134" presetID="8" presetClass="emph" presetSubtype="0" fill="hold" nodeType="withEffect">
                                  <p:stCondLst>
                                    <p:cond delay="0"/>
                                  </p:stCondLst>
                                  <p:childTnLst>
                                    <p:animRot by="21600000">
                                      <p:cBhvr>
                                        <p:cTn id="135" dur="3000" fill="hold"/>
                                        <p:tgtEl>
                                          <p:spTgt spid="8"/>
                                        </p:tgtEl>
                                        <p:attrNameLst>
                                          <p:attrName>r</p:attrName>
                                        </p:attrNameLst>
                                      </p:cBhvr>
                                    </p:animRot>
                                  </p:childTnLst>
                                </p:cTn>
                              </p:par>
                              <p:par>
                                <p:cTn id="136" presetID="8" presetClass="emph" presetSubtype="0" fill="hold" nodeType="withEffect">
                                  <p:stCondLst>
                                    <p:cond delay="0"/>
                                  </p:stCondLst>
                                  <p:childTnLst>
                                    <p:animRot by="21600000">
                                      <p:cBhvr>
                                        <p:cTn id="137" dur="3000" fill="hold"/>
                                        <p:tgtEl>
                                          <p:spTgt spid="9"/>
                                        </p:tgtEl>
                                        <p:attrNameLst>
                                          <p:attrName>r</p:attrName>
                                        </p:attrNameLst>
                                      </p:cBhvr>
                                    </p:animRot>
                                  </p:childTnLst>
                                </p:cTn>
                              </p:par>
                              <p:par>
                                <p:cTn id="138" presetID="8" presetClass="emph" presetSubtype="0" fill="hold" nodeType="withEffect">
                                  <p:stCondLst>
                                    <p:cond delay="0"/>
                                  </p:stCondLst>
                                  <p:childTnLst>
                                    <p:animRot by="21600000">
                                      <p:cBhvr>
                                        <p:cTn id="139" dur="3000" fill="hold"/>
                                        <p:tgtEl>
                                          <p:spTgt spid="10"/>
                                        </p:tgtEl>
                                        <p:attrNameLst>
                                          <p:attrName>r</p:attrName>
                                        </p:attrNameLst>
                                      </p:cBhvr>
                                    </p:animRot>
                                  </p:childTnLst>
                                </p:cTn>
                              </p:par>
                              <p:par>
                                <p:cTn id="140" presetID="8" presetClass="emph" presetSubtype="0" fill="hold" nodeType="withEffect">
                                  <p:stCondLst>
                                    <p:cond delay="0"/>
                                  </p:stCondLst>
                                  <p:childTnLst>
                                    <p:animRot by="21600000">
                                      <p:cBhvr>
                                        <p:cTn id="141" dur="3000" fill="hold"/>
                                        <p:tgtEl>
                                          <p:spTgt spid="11"/>
                                        </p:tgtEl>
                                        <p:attrNameLst>
                                          <p:attrName>r</p:attrName>
                                        </p:attrNameLst>
                                      </p:cBhvr>
                                    </p:animRot>
                                  </p:childTnLst>
                                </p:cTn>
                              </p:par>
                              <p:par>
                                <p:cTn id="142" presetID="8" presetClass="emph" presetSubtype="0" fill="hold" nodeType="withEffect">
                                  <p:stCondLst>
                                    <p:cond delay="0"/>
                                  </p:stCondLst>
                                  <p:childTnLst>
                                    <p:animRot by="21600000">
                                      <p:cBhvr>
                                        <p:cTn id="143" dur="3000" fill="hold"/>
                                        <p:tgtEl>
                                          <p:spTgt spid="12"/>
                                        </p:tgtEl>
                                        <p:attrNameLst>
                                          <p:attrName>r</p:attrName>
                                        </p:attrNameLst>
                                      </p:cBhvr>
                                    </p:animRot>
                                  </p:childTnLst>
                                </p:cTn>
                              </p:par>
                              <p:par>
                                <p:cTn id="144" presetID="8" presetClass="emph" presetSubtype="0" fill="hold" nodeType="withEffect">
                                  <p:stCondLst>
                                    <p:cond delay="0"/>
                                  </p:stCondLst>
                                  <p:childTnLst>
                                    <p:animRot by="21600000">
                                      <p:cBhvr>
                                        <p:cTn id="145" dur="3000" fill="hold"/>
                                        <p:tgtEl>
                                          <p:spTgt spid="13"/>
                                        </p:tgtEl>
                                        <p:attrNameLst>
                                          <p:attrName>r</p:attrName>
                                        </p:attrNameLst>
                                      </p:cBhvr>
                                    </p:animRot>
                                  </p:childTnLst>
                                </p:cTn>
                              </p:par>
                              <p:par>
                                <p:cTn id="146" presetID="8" presetClass="emph" presetSubtype="0" fill="hold" nodeType="withEffect">
                                  <p:stCondLst>
                                    <p:cond delay="0"/>
                                  </p:stCondLst>
                                  <p:childTnLst>
                                    <p:animRot by="21600000">
                                      <p:cBhvr>
                                        <p:cTn id="147" dur="3000" fill="hold"/>
                                        <p:tgtEl>
                                          <p:spTgt spid="14"/>
                                        </p:tgtEl>
                                        <p:attrNameLst>
                                          <p:attrName>r</p:attrName>
                                        </p:attrNameLst>
                                      </p:cBhvr>
                                    </p:animRot>
                                  </p:childTnLst>
                                </p:cTn>
                              </p:par>
                              <p:par>
                                <p:cTn id="148" presetID="8" presetClass="emph" presetSubtype="0" fill="hold" nodeType="withEffect">
                                  <p:stCondLst>
                                    <p:cond delay="0"/>
                                  </p:stCondLst>
                                  <p:childTnLst>
                                    <p:animRot by="21600000">
                                      <p:cBhvr>
                                        <p:cTn id="149" dur="3000" fill="hold"/>
                                        <p:tgtEl>
                                          <p:spTgt spid="15"/>
                                        </p:tgtEl>
                                        <p:attrNameLst>
                                          <p:attrName>r</p:attrName>
                                        </p:attrNameLst>
                                      </p:cBhvr>
                                    </p:animRot>
                                  </p:childTnLst>
                                </p:cTn>
                              </p:par>
                              <p:par>
                                <p:cTn id="150" presetID="8" presetClass="emph" presetSubtype="0" fill="hold" nodeType="withEffect">
                                  <p:stCondLst>
                                    <p:cond delay="0"/>
                                  </p:stCondLst>
                                  <p:childTnLst>
                                    <p:animRot by="21600000">
                                      <p:cBhvr>
                                        <p:cTn id="151" dur="3000" fill="hold"/>
                                        <p:tgtEl>
                                          <p:spTgt spid="16"/>
                                        </p:tgtEl>
                                        <p:attrNameLst>
                                          <p:attrName>r</p:attrName>
                                        </p:attrNameLst>
                                      </p:cBhvr>
                                    </p:animRot>
                                  </p:childTnLst>
                                </p:cTn>
                              </p:par>
                              <p:par>
                                <p:cTn id="152" presetID="8" presetClass="emph" presetSubtype="0" fill="hold" nodeType="withEffect">
                                  <p:stCondLst>
                                    <p:cond delay="0"/>
                                  </p:stCondLst>
                                  <p:childTnLst>
                                    <p:animRot by="21600000">
                                      <p:cBhvr>
                                        <p:cTn id="153" dur="3000" fill="hold"/>
                                        <p:tgtEl>
                                          <p:spTgt spid="17"/>
                                        </p:tgtEl>
                                        <p:attrNameLst>
                                          <p:attrName>r</p:attrName>
                                        </p:attrNameLst>
                                      </p:cBhvr>
                                    </p:animRot>
                                  </p:childTnLst>
                                </p:cTn>
                              </p:par>
                              <p:par>
                                <p:cTn id="154" presetID="8" presetClass="emph" presetSubtype="0" fill="hold" nodeType="withEffect">
                                  <p:stCondLst>
                                    <p:cond delay="0"/>
                                  </p:stCondLst>
                                  <p:childTnLst>
                                    <p:animRot by="21600000">
                                      <p:cBhvr>
                                        <p:cTn id="155" dur="3000" fill="hold"/>
                                        <p:tgtEl>
                                          <p:spTgt spid="18"/>
                                        </p:tgtEl>
                                        <p:attrNameLst>
                                          <p:attrName>r</p:attrName>
                                        </p:attrNameLst>
                                      </p:cBhvr>
                                    </p:animRot>
                                  </p:childTnLst>
                                </p:cTn>
                              </p:par>
                              <p:par>
                                <p:cTn id="156" presetID="8" presetClass="emph" presetSubtype="0" fill="hold" nodeType="withEffect">
                                  <p:stCondLst>
                                    <p:cond delay="0"/>
                                  </p:stCondLst>
                                  <p:childTnLst>
                                    <p:animRot by="21600000">
                                      <p:cBhvr>
                                        <p:cTn id="157" dur="3000" fill="hold"/>
                                        <p:tgtEl>
                                          <p:spTgt spid="19"/>
                                        </p:tgtEl>
                                        <p:attrNameLst>
                                          <p:attrName>r</p:attrName>
                                        </p:attrNameLst>
                                      </p:cBhvr>
                                    </p:animRot>
                                  </p:childTnLst>
                                </p:cTn>
                              </p:par>
                              <p:par>
                                <p:cTn id="158" presetID="8" presetClass="emph" presetSubtype="0" fill="hold" nodeType="withEffect">
                                  <p:stCondLst>
                                    <p:cond delay="0"/>
                                  </p:stCondLst>
                                  <p:childTnLst>
                                    <p:animRot by="21600000">
                                      <p:cBhvr>
                                        <p:cTn id="159" dur="3000" fill="hold"/>
                                        <p:tgtEl>
                                          <p:spTgt spid="20"/>
                                        </p:tgtEl>
                                        <p:attrNameLst>
                                          <p:attrName>r</p:attrName>
                                        </p:attrNameLst>
                                      </p:cBhvr>
                                    </p:animRot>
                                  </p:childTnLst>
                                </p:cTn>
                              </p:par>
                              <p:par>
                                <p:cTn id="160" presetID="8" presetClass="emph" presetSubtype="0" fill="hold" nodeType="withEffect">
                                  <p:stCondLst>
                                    <p:cond delay="0"/>
                                  </p:stCondLst>
                                  <p:childTnLst>
                                    <p:animRot by="21600000">
                                      <p:cBhvr>
                                        <p:cTn id="161" dur="3000" fill="hold"/>
                                        <p:tgtEl>
                                          <p:spTgt spid="21"/>
                                        </p:tgtEl>
                                        <p:attrNameLst>
                                          <p:attrName>r</p:attrName>
                                        </p:attrNameLst>
                                      </p:cBhvr>
                                    </p:animRot>
                                  </p:childTnLst>
                                </p:cTn>
                              </p:par>
                              <p:par>
                                <p:cTn id="162" presetID="8" presetClass="emph" presetSubtype="0" fill="hold" nodeType="withEffect">
                                  <p:stCondLst>
                                    <p:cond delay="0"/>
                                  </p:stCondLst>
                                  <p:childTnLst>
                                    <p:animRot by="21600000">
                                      <p:cBhvr>
                                        <p:cTn id="163" dur="3000" fill="hold"/>
                                        <p:tgtEl>
                                          <p:spTgt spid="22"/>
                                        </p:tgtEl>
                                        <p:attrNameLst>
                                          <p:attrName>r</p:attrName>
                                        </p:attrNameLst>
                                      </p:cBhvr>
                                    </p:animRot>
                                  </p:childTnLst>
                                </p:cTn>
                              </p:par>
                              <p:par>
                                <p:cTn id="164" presetID="8" presetClass="emph" presetSubtype="0" fill="hold" nodeType="withEffect">
                                  <p:stCondLst>
                                    <p:cond delay="0"/>
                                  </p:stCondLst>
                                  <p:childTnLst>
                                    <p:animRot by="21600000">
                                      <p:cBhvr>
                                        <p:cTn id="165" dur="3000" fill="hold"/>
                                        <p:tgtEl>
                                          <p:spTgt spid="23"/>
                                        </p:tgtEl>
                                        <p:attrNameLst>
                                          <p:attrName>r</p:attrName>
                                        </p:attrNameLst>
                                      </p:cBhvr>
                                    </p:animRot>
                                  </p:childTnLst>
                                </p:cTn>
                              </p:par>
                              <p:par>
                                <p:cTn id="166" presetID="8" presetClass="emph" presetSubtype="0" fill="hold" nodeType="withEffect">
                                  <p:stCondLst>
                                    <p:cond delay="0"/>
                                  </p:stCondLst>
                                  <p:childTnLst>
                                    <p:animRot by="21600000">
                                      <p:cBhvr>
                                        <p:cTn id="167" dur="3000" fill="hold"/>
                                        <p:tgtEl>
                                          <p:spTgt spid="24"/>
                                        </p:tgtEl>
                                        <p:attrNameLst>
                                          <p:attrName>r</p:attrName>
                                        </p:attrNameLst>
                                      </p:cBhvr>
                                    </p:animRot>
                                  </p:childTnLst>
                                </p:cTn>
                              </p:par>
                              <p:par>
                                <p:cTn id="168" presetID="8" presetClass="emph" presetSubtype="0" fill="hold" nodeType="withEffect">
                                  <p:stCondLst>
                                    <p:cond delay="0"/>
                                  </p:stCondLst>
                                  <p:childTnLst>
                                    <p:animRot by="21600000">
                                      <p:cBhvr>
                                        <p:cTn id="169" dur="3000" fill="hold"/>
                                        <p:tgtEl>
                                          <p:spTgt spid="25"/>
                                        </p:tgtEl>
                                        <p:attrNameLst>
                                          <p:attrName>r</p:attrName>
                                        </p:attrNameLst>
                                      </p:cBhvr>
                                    </p:animRot>
                                  </p:childTnLst>
                                </p:cTn>
                              </p:par>
                              <p:par>
                                <p:cTn id="170" presetID="8" presetClass="emph" presetSubtype="0" fill="hold" nodeType="withEffect">
                                  <p:stCondLst>
                                    <p:cond delay="0"/>
                                  </p:stCondLst>
                                  <p:childTnLst>
                                    <p:animRot by="21600000">
                                      <p:cBhvr>
                                        <p:cTn id="171" dur="3000" fill="hold"/>
                                        <p:tgtEl>
                                          <p:spTgt spid="26"/>
                                        </p:tgtEl>
                                        <p:attrNameLst>
                                          <p:attrName>r</p:attrName>
                                        </p:attrNameLst>
                                      </p:cBhvr>
                                    </p:animRot>
                                  </p:childTnLst>
                                </p:cTn>
                              </p:par>
                              <p:par>
                                <p:cTn id="172" presetID="8" presetClass="emph" presetSubtype="0" fill="hold" nodeType="withEffect">
                                  <p:stCondLst>
                                    <p:cond delay="0"/>
                                  </p:stCondLst>
                                  <p:childTnLst>
                                    <p:animRot by="21600000">
                                      <p:cBhvr>
                                        <p:cTn id="173" dur="3000" fill="hold"/>
                                        <p:tgtEl>
                                          <p:spTgt spid="27"/>
                                        </p:tgtEl>
                                        <p:attrNameLst>
                                          <p:attrName>r</p:attrName>
                                        </p:attrNameLst>
                                      </p:cBhvr>
                                    </p:animRot>
                                  </p:childTnLst>
                                </p:cTn>
                              </p:par>
                              <p:par>
                                <p:cTn id="174" presetID="8" presetClass="emph" presetSubtype="0" fill="hold" nodeType="withEffect">
                                  <p:stCondLst>
                                    <p:cond delay="0"/>
                                  </p:stCondLst>
                                  <p:childTnLst>
                                    <p:animRot by="21600000">
                                      <p:cBhvr>
                                        <p:cTn id="175" dur="3000" fill="hold"/>
                                        <p:tgtEl>
                                          <p:spTgt spid="28"/>
                                        </p:tgtEl>
                                        <p:attrNameLst>
                                          <p:attrName>r</p:attrName>
                                        </p:attrNameLst>
                                      </p:cBhvr>
                                    </p:animRot>
                                  </p:childTnLst>
                                </p:cTn>
                              </p:par>
                              <p:par>
                                <p:cTn id="176" presetID="8" presetClass="emph" presetSubtype="0" fill="hold" nodeType="withEffect">
                                  <p:stCondLst>
                                    <p:cond delay="0"/>
                                  </p:stCondLst>
                                  <p:childTnLst>
                                    <p:animRot by="21600000">
                                      <p:cBhvr>
                                        <p:cTn id="177" dur="3000" fill="hold"/>
                                        <p:tgtEl>
                                          <p:spTgt spid="29"/>
                                        </p:tgtEl>
                                        <p:attrNameLst>
                                          <p:attrName>r</p:attrName>
                                        </p:attrNameLst>
                                      </p:cBhvr>
                                    </p:animRot>
                                  </p:childTnLst>
                                </p:cTn>
                              </p:par>
                              <p:par>
                                <p:cTn id="178" presetID="8" presetClass="emph" presetSubtype="0" fill="hold" nodeType="withEffect">
                                  <p:stCondLst>
                                    <p:cond delay="0"/>
                                  </p:stCondLst>
                                  <p:childTnLst>
                                    <p:animRot by="21600000">
                                      <p:cBhvr>
                                        <p:cTn id="179" dur="3000" fill="hold"/>
                                        <p:tgtEl>
                                          <p:spTgt spid="30"/>
                                        </p:tgtEl>
                                        <p:attrNameLst>
                                          <p:attrName>r</p:attrName>
                                        </p:attrNameLst>
                                      </p:cBhvr>
                                    </p:animRot>
                                  </p:childTnLst>
                                </p:cTn>
                              </p:par>
                              <p:par>
                                <p:cTn id="180" presetID="8" presetClass="emph" presetSubtype="0" fill="hold" nodeType="withEffect">
                                  <p:stCondLst>
                                    <p:cond delay="0"/>
                                  </p:stCondLst>
                                  <p:childTnLst>
                                    <p:animRot by="21600000">
                                      <p:cBhvr>
                                        <p:cTn id="181" dur="3000" fill="hold"/>
                                        <p:tgtEl>
                                          <p:spTgt spid="31"/>
                                        </p:tgtEl>
                                        <p:attrNameLst>
                                          <p:attrName>r</p:attrName>
                                        </p:attrNameLst>
                                      </p:cBhvr>
                                    </p:animRot>
                                  </p:childTnLst>
                                </p:cTn>
                              </p:par>
                              <p:par>
                                <p:cTn id="182" presetID="8" presetClass="emph" presetSubtype="0" fill="hold" nodeType="withEffect">
                                  <p:stCondLst>
                                    <p:cond delay="0"/>
                                  </p:stCondLst>
                                  <p:childTnLst>
                                    <p:animRot by="21600000">
                                      <p:cBhvr>
                                        <p:cTn id="183" dur="3000" fill="hold"/>
                                        <p:tgtEl>
                                          <p:spTgt spid="32"/>
                                        </p:tgtEl>
                                        <p:attrNameLst>
                                          <p:attrName>r</p:attrName>
                                        </p:attrNameLst>
                                      </p:cBhvr>
                                    </p:animRot>
                                  </p:childTnLst>
                                </p:cTn>
                              </p:par>
                              <p:par>
                                <p:cTn id="184" presetID="8" presetClass="emph" presetSubtype="0" fill="hold" nodeType="withEffect">
                                  <p:stCondLst>
                                    <p:cond delay="0"/>
                                  </p:stCondLst>
                                  <p:childTnLst>
                                    <p:animRot by="21600000">
                                      <p:cBhvr>
                                        <p:cTn id="185" dur="3000" fill="hold"/>
                                        <p:tgtEl>
                                          <p:spTgt spid="33"/>
                                        </p:tgtEl>
                                        <p:attrNameLst>
                                          <p:attrName>r</p:attrName>
                                        </p:attrNameLst>
                                      </p:cBhvr>
                                    </p:animRot>
                                  </p:childTnLst>
                                </p:cTn>
                              </p:par>
                              <p:par>
                                <p:cTn id="186" presetID="8" presetClass="emph" presetSubtype="0" fill="hold" nodeType="withEffect">
                                  <p:stCondLst>
                                    <p:cond delay="0"/>
                                  </p:stCondLst>
                                  <p:childTnLst>
                                    <p:animRot by="21600000">
                                      <p:cBhvr>
                                        <p:cTn id="187" dur="3000" fill="hold"/>
                                        <p:tgtEl>
                                          <p:spTgt spid="34"/>
                                        </p:tgtEl>
                                        <p:attrNameLst>
                                          <p:attrName>r</p:attrName>
                                        </p:attrNameLst>
                                      </p:cBhvr>
                                    </p:animRot>
                                  </p:childTnLst>
                                </p:cTn>
                              </p:par>
                              <p:par>
                                <p:cTn id="188" presetID="2" presetClass="entr" presetSubtype="6" fill="hold" nodeType="withEffect">
                                  <p:stCondLst>
                                    <p:cond delay="0"/>
                                  </p:stCondLst>
                                  <p:childTnLst>
                                    <p:set>
                                      <p:cBhvr>
                                        <p:cTn id="189" dur="1" fill="hold">
                                          <p:stCondLst>
                                            <p:cond delay="0"/>
                                          </p:stCondLst>
                                        </p:cTn>
                                        <p:tgtEl>
                                          <p:spTgt spid="27"/>
                                        </p:tgtEl>
                                        <p:attrNameLst>
                                          <p:attrName>style.visibility</p:attrName>
                                        </p:attrNameLst>
                                      </p:cBhvr>
                                      <p:to>
                                        <p:strVal val="visible"/>
                                      </p:to>
                                    </p:set>
                                    <p:anim calcmode="lin" valueType="num">
                                      <p:cBhvr additive="base">
                                        <p:cTn id="190" dur="3000" fill="hold"/>
                                        <p:tgtEl>
                                          <p:spTgt spid="27"/>
                                        </p:tgtEl>
                                        <p:attrNameLst>
                                          <p:attrName>ppt_x</p:attrName>
                                        </p:attrNameLst>
                                      </p:cBhvr>
                                      <p:tavLst>
                                        <p:tav tm="0">
                                          <p:val>
                                            <p:strVal val="1+#ppt_w/2"/>
                                          </p:val>
                                        </p:tav>
                                        <p:tav tm="100000">
                                          <p:val>
                                            <p:strVal val="#ppt_x"/>
                                          </p:val>
                                        </p:tav>
                                      </p:tavLst>
                                    </p:anim>
                                    <p:anim calcmode="lin" valueType="num">
                                      <p:cBhvr additive="base">
                                        <p:cTn id="191" dur="3000" fill="hold"/>
                                        <p:tgtEl>
                                          <p:spTgt spid="27"/>
                                        </p:tgtEl>
                                        <p:attrNameLst>
                                          <p:attrName>ppt_y</p:attrName>
                                        </p:attrNameLst>
                                      </p:cBhvr>
                                      <p:tavLst>
                                        <p:tav tm="0">
                                          <p:val>
                                            <p:strVal val="1+#ppt_h/2"/>
                                          </p:val>
                                        </p:tav>
                                        <p:tav tm="100000">
                                          <p:val>
                                            <p:strVal val="#ppt_y"/>
                                          </p:val>
                                        </p:tav>
                                      </p:tavLst>
                                    </p:anim>
                                  </p:childTnLst>
                                </p:cTn>
                              </p:par>
                              <p:par>
                                <p:cTn id="192" presetID="2" presetClass="entr" presetSubtype="6" fill="hold" nodeType="withEffect">
                                  <p:stCondLst>
                                    <p:cond delay="0"/>
                                  </p:stCondLst>
                                  <p:childTnLst>
                                    <p:set>
                                      <p:cBhvr>
                                        <p:cTn id="193" dur="1" fill="hold">
                                          <p:stCondLst>
                                            <p:cond delay="0"/>
                                          </p:stCondLst>
                                        </p:cTn>
                                        <p:tgtEl>
                                          <p:spTgt spid="28"/>
                                        </p:tgtEl>
                                        <p:attrNameLst>
                                          <p:attrName>style.visibility</p:attrName>
                                        </p:attrNameLst>
                                      </p:cBhvr>
                                      <p:to>
                                        <p:strVal val="visible"/>
                                      </p:to>
                                    </p:set>
                                    <p:anim calcmode="lin" valueType="num">
                                      <p:cBhvr additive="base">
                                        <p:cTn id="194" dur="3000" fill="hold"/>
                                        <p:tgtEl>
                                          <p:spTgt spid="28"/>
                                        </p:tgtEl>
                                        <p:attrNameLst>
                                          <p:attrName>ppt_x</p:attrName>
                                        </p:attrNameLst>
                                      </p:cBhvr>
                                      <p:tavLst>
                                        <p:tav tm="0">
                                          <p:val>
                                            <p:strVal val="1+#ppt_w/2"/>
                                          </p:val>
                                        </p:tav>
                                        <p:tav tm="100000">
                                          <p:val>
                                            <p:strVal val="#ppt_x"/>
                                          </p:val>
                                        </p:tav>
                                      </p:tavLst>
                                    </p:anim>
                                    <p:anim calcmode="lin" valueType="num">
                                      <p:cBhvr additive="base">
                                        <p:cTn id="195" dur="3000" fill="hold"/>
                                        <p:tgtEl>
                                          <p:spTgt spid="28"/>
                                        </p:tgtEl>
                                        <p:attrNameLst>
                                          <p:attrName>ppt_y</p:attrName>
                                        </p:attrNameLst>
                                      </p:cBhvr>
                                      <p:tavLst>
                                        <p:tav tm="0">
                                          <p:val>
                                            <p:strVal val="1+#ppt_h/2"/>
                                          </p:val>
                                        </p:tav>
                                        <p:tav tm="100000">
                                          <p:val>
                                            <p:strVal val="#ppt_y"/>
                                          </p:val>
                                        </p:tav>
                                      </p:tavLst>
                                    </p:anim>
                                  </p:childTnLst>
                                </p:cTn>
                              </p:par>
                              <p:par>
                                <p:cTn id="196" presetID="2" presetClass="entr" presetSubtype="6" fill="hold" nodeType="withEffect">
                                  <p:stCondLst>
                                    <p:cond delay="0"/>
                                  </p:stCondLst>
                                  <p:childTnLst>
                                    <p:set>
                                      <p:cBhvr>
                                        <p:cTn id="197" dur="1" fill="hold">
                                          <p:stCondLst>
                                            <p:cond delay="0"/>
                                          </p:stCondLst>
                                        </p:cTn>
                                        <p:tgtEl>
                                          <p:spTgt spid="29"/>
                                        </p:tgtEl>
                                        <p:attrNameLst>
                                          <p:attrName>style.visibility</p:attrName>
                                        </p:attrNameLst>
                                      </p:cBhvr>
                                      <p:to>
                                        <p:strVal val="visible"/>
                                      </p:to>
                                    </p:set>
                                    <p:anim calcmode="lin" valueType="num">
                                      <p:cBhvr additive="base">
                                        <p:cTn id="198" dur="3000" fill="hold"/>
                                        <p:tgtEl>
                                          <p:spTgt spid="29"/>
                                        </p:tgtEl>
                                        <p:attrNameLst>
                                          <p:attrName>ppt_x</p:attrName>
                                        </p:attrNameLst>
                                      </p:cBhvr>
                                      <p:tavLst>
                                        <p:tav tm="0">
                                          <p:val>
                                            <p:strVal val="1+#ppt_w/2"/>
                                          </p:val>
                                        </p:tav>
                                        <p:tav tm="100000">
                                          <p:val>
                                            <p:strVal val="#ppt_x"/>
                                          </p:val>
                                        </p:tav>
                                      </p:tavLst>
                                    </p:anim>
                                    <p:anim calcmode="lin" valueType="num">
                                      <p:cBhvr additive="base">
                                        <p:cTn id="199" dur="3000" fill="hold"/>
                                        <p:tgtEl>
                                          <p:spTgt spid="29"/>
                                        </p:tgtEl>
                                        <p:attrNameLst>
                                          <p:attrName>ppt_y</p:attrName>
                                        </p:attrNameLst>
                                      </p:cBhvr>
                                      <p:tavLst>
                                        <p:tav tm="0">
                                          <p:val>
                                            <p:strVal val="1+#ppt_h/2"/>
                                          </p:val>
                                        </p:tav>
                                        <p:tav tm="100000">
                                          <p:val>
                                            <p:strVal val="#ppt_y"/>
                                          </p:val>
                                        </p:tav>
                                      </p:tavLst>
                                    </p:anim>
                                  </p:childTnLst>
                                </p:cTn>
                              </p:par>
                              <p:par>
                                <p:cTn id="200" presetID="2" presetClass="entr" presetSubtype="6" fill="hold" nodeType="withEffect">
                                  <p:stCondLst>
                                    <p:cond delay="0"/>
                                  </p:stCondLst>
                                  <p:childTnLst>
                                    <p:set>
                                      <p:cBhvr>
                                        <p:cTn id="201" dur="1" fill="hold">
                                          <p:stCondLst>
                                            <p:cond delay="0"/>
                                          </p:stCondLst>
                                        </p:cTn>
                                        <p:tgtEl>
                                          <p:spTgt spid="30"/>
                                        </p:tgtEl>
                                        <p:attrNameLst>
                                          <p:attrName>style.visibility</p:attrName>
                                        </p:attrNameLst>
                                      </p:cBhvr>
                                      <p:to>
                                        <p:strVal val="visible"/>
                                      </p:to>
                                    </p:set>
                                    <p:anim calcmode="lin" valueType="num">
                                      <p:cBhvr additive="base">
                                        <p:cTn id="202" dur="3000" fill="hold"/>
                                        <p:tgtEl>
                                          <p:spTgt spid="30"/>
                                        </p:tgtEl>
                                        <p:attrNameLst>
                                          <p:attrName>ppt_x</p:attrName>
                                        </p:attrNameLst>
                                      </p:cBhvr>
                                      <p:tavLst>
                                        <p:tav tm="0">
                                          <p:val>
                                            <p:strVal val="1+#ppt_w/2"/>
                                          </p:val>
                                        </p:tav>
                                        <p:tav tm="100000">
                                          <p:val>
                                            <p:strVal val="#ppt_x"/>
                                          </p:val>
                                        </p:tav>
                                      </p:tavLst>
                                    </p:anim>
                                    <p:anim calcmode="lin" valueType="num">
                                      <p:cBhvr additive="base">
                                        <p:cTn id="203" dur="3000" fill="hold"/>
                                        <p:tgtEl>
                                          <p:spTgt spid="30"/>
                                        </p:tgtEl>
                                        <p:attrNameLst>
                                          <p:attrName>ppt_y</p:attrName>
                                        </p:attrNameLst>
                                      </p:cBhvr>
                                      <p:tavLst>
                                        <p:tav tm="0">
                                          <p:val>
                                            <p:strVal val="1+#ppt_h/2"/>
                                          </p:val>
                                        </p:tav>
                                        <p:tav tm="100000">
                                          <p:val>
                                            <p:strVal val="#ppt_y"/>
                                          </p:val>
                                        </p:tav>
                                      </p:tavLst>
                                    </p:anim>
                                  </p:childTnLst>
                                </p:cTn>
                              </p:par>
                              <p:par>
                                <p:cTn id="204" presetID="2" presetClass="entr" presetSubtype="4" fill="hold" nodeType="withEffect">
                                  <p:stCondLst>
                                    <p:cond delay="0"/>
                                  </p:stCondLst>
                                  <p:childTnLst>
                                    <p:set>
                                      <p:cBhvr>
                                        <p:cTn id="205" dur="1" fill="hold">
                                          <p:stCondLst>
                                            <p:cond delay="0"/>
                                          </p:stCondLst>
                                        </p:cTn>
                                        <p:tgtEl>
                                          <p:spTgt spid="5"/>
                                        </p:tgtEl>
                                        <p:attrNameLst>
                                          <p:attrName>style.visibility</p:attrName>
                                        </p:attrNameLst>
                                      </p:cBhvr>
                                      <p:to>
                                        <p:strVal val="visible"/>
                                      </p:to>
                                    </p:set>
                                    <p:anim calcmode="lin" valueType="num">
                                      <p:cBhvr additive="base">
                                        <p:cTn id="206" dur="3000" fill="hold"/>
                                        <p:tgtEl>
                                          <p:spTgt spid="5"/>
                                        </p:tgtEl>
                                        <p:attrNameLst>
                                          <p:attrName>ppt_x</p:attrName>
                                        </p:attrNameLst>
                                      </p:cBhvr>
                                      <p:tavLst>
                                        <p:tav tm="0">
                                          <p:val>
                                            <p:strVal val="#ppt_x"/>
                                          </p:val>
                                        </p:tav>
                                        <p:tav tm="100000">
                                          <p:val>
                                            <p:strVal val="#ppt_x"/>
                                          </p:val>
                                        </p:tav>
                                      </p:tavLst>
                                    </p:anim>
                                    <p:anim calcmode="lin" valueType="num">
                                      <p:cBhvr additive="base">
                                        <p:cTn id="207" dur="3000" fill="hold"/>
                                        <p:tgtEl>
                                          <p:spTgt spid="5"/>
                                        </p:tgtEl>
                                        <p:attrNameLst>
                                          <p:attrName>ppt_y</p:attrName>
                                        </p:attrNameLst>
                                      </p:cBhvr>
                                      <p:tavLst>
                                        <p:tav tm="0">
                                          <p:val>
                                            <p:strVal val="1+#ppt_h/2"/>
                                          </p:val>
                                        </p:tav>
                                        <p:tav tm="100000">
                                          <p:val>
                                            <p:strVal val="#ppt_y"/>
                                          </p:val>
                                        </p:tav>
                                      </p:tavLst>
                                    </p:anim>
                                  </p:childTnLst>
                                </p:cTn>
                              </p:par>
                              <p:par>
                                <p:cTn id="208" presetID="2" presetClass="entr" presetSubtype="4" fill="hold" nodeType="withEffect">
                                  <p:stCondLst>
                                    <p:cond delay="0"/>
                                  </p:stCondLst>
                                  <p:childTnLst>
                                    <p:set>
                                      <p:cBhvr>
                                        <p:cTn id="209" dur="1" fill="hold">
                                          <p:stCondLst>
                                            <p:cond delay="0"/>
                                          </p:stCondLst>
                                        </p:cTn>
                                        <p:tgtEl>
                                          <p:spTgt spid="9"/>
                                        </p:tgtEl>
                                        <p:attrNameLst>
                                          <p:attrName>style.visibility</p:attrName>
                                        </p:attrNameLst>
                                      </p:cBhvr>
                                      <p:to>
                                        <p:strVal val="visible"/>
                                      </p:to>
                                    </p:set>
                                    <p:anim calcmode="lin" valueType="num">
                                      <p:cBhvr additive="base">
                                        <p:cTn id="210" dur="3000" fill="hold"/>
                                        <p:tgtEl>
                                          <p:spTgt spid="9"/>
                                        </p:tgtEl>
                                        <p:attrNameLst>
                                          <p:attrName>ppt_x</p:attrName>
                                        </p:attrNameLst>
                                      </p:cBhvr>
                                      <p:tavLst>
                                        <p:tav tm="0">
                                          <p:val>
                                            <p:strVal val="#ppt_x"/>
                                          </p:val>
                                        </p:tav>
                                        <p:tav tm="100000">
                                          <p:val>
                                            <p:strVal val="#ppt_x"/>
                                          </p:val>
                                        </p:tav>
                                      </p:tavLst>
                                    </p:anim>
                                    <p:anim calcmode="lin" valueType="num">
                                      <p:cBhvr additive="base">
                                        <p:cTn id="211" dur="3000" fill="hold"/>
                                        <p:tgtEl>
                                          <p:spTgt spid="9"/>
                                        </p:tgtEl>
                                        <p:attrNameLst>
                                          <p:attrName>ppt_y</p:attrName>
                                        </p:attrNameLst>
                                      </p:cBhvr>
                                      <p:tavLst>
                                        <p:tav tm="0">
                                          <p:val>
                                            <p:strVal val="1+#ppt_h/2"/>
                                          </p:val>
                                        </p:tav>
                                        <p:tav tm="100000">
                                          <p:val>
                                            <p:strVal val="#ppt_y"/>
                                          </p:val>
                                        </p:tav>
                                      </p:tavLst>
                                    </p:anim>
                                  </p:childTnLst>
                                </p:cTn>
                              </p:par>
                              <p:par>
                                <p:cTn id="212" presetID="2" presetClass="entr" presetSubtype="4" fill="hold" nodeType="withEffect">
                                  <p:stCondLst>
                                    <p:cond delay="0"/>
                                  </p:stCondLst>
                                  <p:childTnLst>
                                    <p:set>
                                      <p:cBhvr>
                                        <p:cTn id="213" dur="1" fill="hold">
                                          <p:stCondLst>
                                            <p:cond delay="0"/>
                                          </p:stCondLst>
                                        </p:cTn>
                                        <p:tgtEl>
                                          <p:spTgt spid="13"/>
                                        </p:tgtEl>
                                        <p:attrNameLst>
                                          <p:attrName>style.visibility</p:attrName>
                                        </p:attrNameLst>
                                      </p:cBhvr>
                                      <p:to>
                                        <p:strVal val="visible"/>
                                      </p:to>
                                    </p:set>
                                    <p:anim calcmode="lin" valueType="num">
                                      <p:cBhvr additive="base">
                                        <p:cTn id="214" dur="3000" fill="hold"/>
                                        <p:tgtEl>
                                          <p:spTgt spid="13"/>
                                        </p:tgtEl>
                                        <p:attrNameLst>
                                          <p:attrName>ppt_x</p:attrName>
                                        </p:attrNameLst>
                                      </p:cBhvr>
                                      <p:tavLst>
                                        <p:tav tm="0">
                                          <p:val>
                                            <p:strVal val="#ppt_x"/>
                                          </p:val>
                                        </p:tav>
                                        <p:tav tm="100000">
                                          <p:val>
                                            <p:strVal val="#ppt_x"/>
                                          </p:val>
                                        </p:tav>
                                      </p:tavLst>
                                    </p:anim>
                                    <p:anim calcmode="lin" valueType="num">
                                      <p:cBhvr additive="base">
                                        <p:cTn id="215" dur="3000" fill="hold"/>
                                        <p:tgtEl>
                                          <p:spTgt spid="13"/>
                                        </p:tgtEl>
                                        <p:attrNameLst>
                                          <p:attrName>ppt_y</p:attrName>
                                        </p:attrNameLst>
                                      </p:cBhvr>
                                      <p:tavLst>
                                        <p:tav tm="0">
                                          <p:val>
                                            <p:strVal val="1+#ppt_h/2"/>
                                          </p:val>
                                        </p:tav>
                                        <p:tav tm="100000">
                                          <p:val>
                                            <p:strVal val="#ppt_y"/>
                                          </p:val>
                                        </p:tav>
                                      </p:tavLst>
                                    </p:anim>
                                  </p:childTnLst>
                                </p:cTn>
                              </p:par>
                              <p:par>
                                <p:cTn id="216" presetID="2" presetClass="entr" presetSubtype="12" fill="hold" nodeType="withEffect">
                                  <p:stCondLst>
                                    <p:cond delay="0"/>
                                  </p:stCondLst>
                                  <p:childTnLst>
                                    <p:set>
                                      <p:cBhvr>
                                        <p:cTn id="217" dur="1" fill="hold">
                                          <p:stCondLst>
                                            <p:cond delay="0"/>
                                          </p:stCondLst>
                                        </p:cTn>
                                        <p:tgtEl>
                                          <p:spTgt spid="19"/>
                                        </p:tgtEl>
                                        <p:attrNameLst>
                                          <p:attrName>style.visibility</p:attrName>
                                        </p:attrNameLst>
                                      </p:cBhvr>
                                      <p:to>
                                        <p:strVal val="visible"/>
                                      </p:to>
                                    </p:set>
                                    <p:anim calcmode="lin" valueType="num">
                                      <p:cBhvr additive="base">
                                        <p:cTn id="218" dur="3000" fill="hold"/>
                                        <p:tgtEl>
                                          <p:spTgt spid="19"/>
                                        </p:tgtEl>
                                        <p:attrNameLst>
                                          <p:attrName>ppt_x</p:attrName>
                                        </p:attrNameLst>
                                      </p:cBhvr>
                                      <p:tavLst>
                                        <p:tav tm="0">
                                          <p:val>
                                            <p:strVal val="0-#ppt_w/2"/>
                                          </p:val>
                                        </p:tav>
                                        <p:tav tm="100000">
                                          <p:val>
                                            <p:strVal val="#ppt_x"/>
                                          </p:val>
                                        </p:tav>
                                      </p:tavLst>
                                    </p:anim>
                                    <p:anim calcmode="lin" valueType="num">
                                      <p:cBhvr additive="base">
                                        <p:cTn id="219" dur="3000" fill="hold"/>
                                        <p:tgtEl>
                                          <p:spTgt spid="19"/>
                                        </p:tgtEl>
                                        <p:attrNameLst>
                                          <p:attrName>ppt_y</p:attrName>
                                        </p:attrNameLst>
                                      </p:cBhvr>
                                      <p:tavLst>
                                        <p:tav tm="0">
                                          <p:val>
                                            <p:strVal val="1+#ppt_h/2"/>
                                          </p:val>
                                        </p:tav>
                                        <p:tav tm="100000">
                                          <p:val>
                                            <p:strVal val="#ppt_y"/>
                                          </p:val>
                                        </p:tav>
                                      </p:tavLst>
                                    </p:anim>
                                  </p:childTnLst>
                                </p:cTn>
                              </p:par>
                              <p:par>
                                <p:cTn id="220" presetID="2" presetClass="entr" presetSubtype="12" fill="hold" nodeType="withEffect">
                                  <p:stCondLst>
                                    <p:cond delay="0"/>
                                  </p:stCondLst>
                                  <p:childTnLst>
                                    <p:set>
                                      <p:cBhvr>
                                        <p:cTn id="221" dur="1" fill="hold">
                                          <p:stCondLst>
                                            <p:cond delay="0"/>
                                          </p:stCondLst>
                                        </p:cTn>
                                        <p:tgtEl>
                                          <p:spTgt spid="20"/>
                                        </p:tgtEl>
                                        <p:attrNameLst>
                                          <p:attrName>style.visibility</p:attrName>
                                        </p:attrNameLst>
                                      </p:cBhvr>
                                      <p:to>
                                        <p:strVal val="visible"/>
                                      </p:to>
                                    </p:set>
                                    <p:anim calcmode="lin" valueType="num">
                                      <p:cBhvr additive="base">
                                        <p:cTn id="222" dur="3000" fill="hold"/>
                                        <p:tgtEl>
                                          <p:spTgt spid="20"/>
                                        </p:tgtEl>
                                        <p:attrNameLst>
                                          <p:attrName>ppt_x</p:attrName>
                                        </p:attrNameLst>
                                      </p:cBhvr>
                                      <p:tavLst>
                                        <p:tav tm="0">
                                          <p:val>
                                            <p:strVal val="0-#ppt_w/2"/>
                                          </p:val>
                                        </p:tav>
                                        <p:tav tm="100000">
                                          <p:val>
                                            <p:strVal val="#ppt_x"/>
                                          </p:val>
                                        </p:tav>
                                      </p:tavLst>
                                    </p:anim>
                                    <p:anim calcmode="lin" valueType="num">
                                      <p:cBhvr additive="base">
                                        <p:cTn id="223" dur="3000" fill="hold"/>
                                        <p:tgtEl>
                                          <p:spTgt spid="20"/>
                                        </p:tgtEl>
                                        <p:attrNameLst>
                                          <p:attrName>ppt_y</p:attrName>
                                        </p:attrNameLst>
                                      </p:cBhvr>
                                      <p:tavLst>
                                        <p:tav tm="0">
                                          <p:val>
                                            <p:strVal val="1+#ppt_h/2"/>
                                          </p:val>
                                        </p:tav>
                                        <p:tav tm="100000">
                                          <p:val>
                                            <p:strVal val="#ppt_y"/>
                                          </p:val>
                                        </p:tav>
                                      </p:tavLst>
                                    </p:anim>
                                  </p:childTnLst>
                                </p:cTn>
                              </p:par>
                              <p:par>
                                <p:cTn id="224" presetID="2" presetClass="entr" presetSubtype="12" fill="hold" nodeType="withEffect">
                                  <p:stCondLst>
                                    <p:cond delay="0"/>
                                  </p:stCondLst>
                                  <p:childTnLst>
                                    <p:set>
                                      <p:cBhvr>
                                        <p:cTn id="225" dur="1" fill="hold">
                                          <p:stCondLst>
                                            <p:cond delay="0"/>
                                          </p:stCondLst>
                                        </p:cTn>
                                        <p:tgtEl>
                                          <p:spTgt spid="21"/>
                                        </p:tgtEl>
                                        <p:attrNameLst>
                                          <p:attrName>style.visibility</p:attrName>
                                        </p:attrNameLst>
                                      </p:cBhvr>
                                      <p:to>
                                        <p:strVal val="visible"/>
                                      </p:to>
                                    </p:set>
                                    <p:anim calcmode="lin" valueType="num">
                                      <p:cBhvr additive="base">
                                        <p:cTn id="226" dur="3000" fill="hold"/>
                                        <p:tgtEl>
                                          <p:spTgt spid="21"/>
                                        </p:tgtEl>
                                        <p:attrNameLst>
                                          <p:attrName>ppt_x</p:attrName>
                                        </p:attrNameLst>
                                      </p:cBhvr>
                                      <p:tavLst>
                                        <p:tav tm="0">
                                          <p:val>
                                            <p:strVal val="0-#ppt_w/2"/>
                                          </p:val>
                                        </p:tav>
                                        <p:tav tm="100000">
                                          <p:val>
                                            <p:strVal val="#ppt_x"/>
                                          </p:val>
                                        </p:tav>
                                      </p:tavLst>
                                    </p:anim>
                                    <p:anim calcmode="lin" valueType="num">
                                      <p:cBhvr additive="base">
                                        <p:cTn id="227" dur="3000" fill="hold"/>
                                        <p:tgtEl>
                                          <p:spTgt spid="21"/>
                                        </p:tgtEl>
                                        <p:attrNameLst>
                                          <p:attrName>ppt_y</p:attrName>
                                        </p:attrNameLst>
                                      </p:cBhvr>
                                      <p:tavLst>
                                        <p:tav tm="0">
                                          <p:val>
                                            <p:strVal val="1+#ppt_h/2"/>
                                          </p:val>
                                        </p:tav>
                                        <p:tav tm="100000">
                                          <p:val>
                                            <p:strVal val="#ppt_y"/>
                                          </p:val>
                                        </p:tav>
                                      </p:tavLst>
                                    </p:anim>
                                  </p:childTnLst>
                                </p:cTn>
                              </p:par>
                              <p:par>
                                <p:cTn id="228" presetID="2" presetClass="entr" presetSubtype="12" fill="hold" nodeType="withEffect">
                                  <p:stCondLst>
                                    <p:cond delay="0"/>
                                  </p:stCondLst>
                                  <p:childTnLst>
                                    <p:set>
                                      <p:cBhvr>
                                        <p:cTn id="229" dur="1" fill="hold">
                                          <p:stCondLst>
                                            <p:cond delay="0"/>
                                          </p:stCondLst>
                                        </p:cTn>
                                        <p:tgtEl>
                                          <p:spTgt spid="22"/>
                                        </p:tgtEl>
                                        <p:attrNameLst>
                                          <p:attrName>style.visibility</p:attrName>
                                        </p:attrNameLst>
                                      </p:cBhvr>
                                      <p:to>
                                        <p:strVal val="visible"/>
                                      </p:to>
                                    </p:set>
                                    <p:anim calcmode="lin" valueType="num">
                                      <p:cBhvr additive="base">
                                        <p:cTn id="230" dur="3000" fill="hold"/>
                                        <p:tgtEl>
                                          <p:spTgt spid="22"/>
                                        </p:tgtEl>
                                        <p:attrNameLst>
                                          <p:attrName>ppt_x</p:attrName>
                                        </p:attrNameLst>
                                      </p:cBhvr>
                                      <p:tavLst>
                                        <p:tav tm="0">
                                          <p:val>
                                            <p:strVal val="0-#ppt_w/2"/>
                                          </p:val>
                                        </p:tav>
                                        <p:tav tm="100000">
                                          <p:val>
                                            <p:strVal val="#ppt_x"/>
                                          </p:val>
                                        </p:tav>
                                      </p:tavLst>
                                    </p:anim>
                                    <p:anim calcmode="lin" valueType="num">
                                      <p:cBhvr additive="base">
                                        <p:cTn id="231" dur="3000" fill="hold"/>
                                        <p:tgtEl>
                                          <p:spTgt spid="22"/>
                                        </p:tgtEl>
                                        <p:attrNameLst>
                                          <p:attrName>ppt_y</p:attrName>
                                        </p:attrNameLst>
                                      </p:cBhvr>
                                      <p:tavLst>
                                        <p:tav tm="0">
                                          <p:val>
                                            <p:strVal val="1+#ppt_h/2"/>
                                          </p:val>
                                        </p:tav>
                                        <p:tav tm="100000">
                                          <p:val>
                                            <p:strVal val="#ppt_y"/>
                                          </p:val>
                                        </p:tav>
                                      </p:tavLst>
                                    </p:anim>
                                  </p:childTnLst>
                                </p:cTn>
                              </p:par>
                              <p:par>
                                <p:cTn id="232" presetID="2" presetClass="entr" presetSubtype="8" fill="hold" nodeType="withEffect">
                                  <p:stCondLst>
                                    <p:cond delay="0"/>
                                  </p:stCondLst>
                                  <p:childTnLst>
                                    <p:set>
                                      <p:cBhvr>
                                        <p:cTn id="233" dur="1" fill="hold">
                                          <p:stCondLst>
                                            <p:cond delay="0"/>
                                          </p:stCondLst>
                                        </p:cTn>
                                        <p:tgtEl>
                                          <p:spTgt spid="7"/>
                                        </p:tgtEl>
                                        <p:attrNameLst>
                                          <p:attrName>style.visibility</p:attrName>
                                        </p:attrNameLst>
                                      </p:cBhvr>
                                      <p:to>
                                        <p:strVal val="visible"/>
                                      </p:to>
                                    </p:set>
                                    <p:anim calcmode="lin" valueType="num">
                                      <p:cBhvr additive="base">
                                        <p:cTn id="234" dur="3000" fill="hold"/>
                                        <p:tgtEl>
                                          <p:spTgt spid="7"/>
                                        </p:tgtEl>
                                        <p:attrNameLst>
                                          <p:attrName>ppt_x</p:attrName>
                                        </p:attrNameLst>
                                      </p:cBhvr>
                                      <p:tavLst>
                                        <p:tav tm="0">
                                          <p:val>
                                            <p:strVal val="0-#ppt_w/2"/>
                                          </p:val>
                                        </p:tav>
                                        <p:tav tm="100000">
                                          <p:val>
                                            <p:strVal val="#ppt_x"/>
                                          </p:val>
                                        </p:tav>
                                      </p:tavLst>
                                    </p:anim>
                                    <p:anim calcmode="lin" valueType="num">
                                      <p:cBhvr additive="base">
                                        <p:cTn id="235" dur="3000" fill="hold"/>
                                        <p:tgtEl>
                                          <p:spTgt spid="7"/>
                                        </p:tgtEl>
                                        <p:attrNameLst>
                                          <p:attrName>ppt_y</p:attrName>
                                        </p:attrNameLst>
                                      </p:cBhvr>
                                      <p:tavLst>
                                        <p:tav tm="0">
                                          <p:val>
                                            <p:strVal val="#ppt_y"/>
                                          </p:val>
                                        </p:tav>
                                        <p:tav tm="100000">
                                          <p:val>
                                            <p:strVal val="#ppt_y"/>
                                          </p:val>
                                        </p:tav>
                                      </p:tavLst>
                                    </p:anim>
                                  </p:childTnLst>
                                </p:cTn>
                              </p:par>
                              <p:par>
                                <p:cTn id="236" presetID="2" presetClass="entr" presetSubtype="8" fill="hold" nodeType="withEffect">
                                  <p:stCondLst>
                                    <p:cond delay="0"/>
                                  </p:stCondLst>
                                  <p:childTnLst>
                                    <p:set>
                                      <p:cBhvr>
                                        <p:cTn id="237" dur="1" fill="hold">
                                          <p:stCondLst>
                                            <p:cond delay="0"/>
                                          </p:stCondLst>
                                        </p:cTn>
                                        <p:tgtEl>
                                          <p:spTgt spid="10"/>
                                        </p:tgtEl>
                                        <p:attrNameLst>
                                          <p:attrName>style.visibility</p:attrName>
                                        </p:attrNameLst>
                                      </p:cBhvr>
                                      <p:to>
                                        <p:strVal val="visible"/>
                                      </p:to>
                                    </p:set>
                                    <p:anim calcmode="lin" valueType="num">
                                      <p:cBhvr additive="base">
                                        <p:cTn id="238" dur="3000" fill="hold"/>
                                        <p:tgtEl>
                                          <p:spTgt spid="10"/>
                                        </p:tgtEl>
                                        <p:attrNameLst>
                                          <p:attrName>ppt_x</p:attrName>
                                        </p:attrNameLst>
                                      </p:cBhvr>
                                      <p:tavLst>
                                        <p:tav tm="0">
                                          <p:val>
                                            <p:strVal val="0-#ppt_w/2"/>
                                          </p:val>
                                        </p:tav>
                                        <p:tav tm="100000">
                                          <p:val>
                                            <p:strVal val="#ppt_x"/>
                                          </p:val>
                                        </p:tav>
                                      </p:tavLst>
                                    </p:anim>
                                    <p:anim calcmode="lin" valueType="num">
                                      <p:cBhvr additive="base">
                                        <p:cTn id="239" dur="3000" fill="hold"/>
                                        <p:tgtEl>
                                          <p:spTgt spid="10"/>
                                        </p:tgtEl>
                                        <p:attrNameLst>
                                          <p:attrName>ppt_y</p:attrName>
                                        </p:attrNameLst>
                                      </p:cBhvr>
                                      <p:tavLst>
                                        <p:tav tm="0">
                                          <p:val>
                                            <p:strVal val="#ppt_y"/>
                                          </p:val>
                                        </p:tav>
                                        <p:tav tm="100000">
                                          <p:val>
                                            <p:strVal val="#ppt_y"/>
                                          </p:val>
                                        </p:tav>
                                      </p:tavLst>
                                    </p:anim>
                                  </p:childTnLst>
                                </p:cTn>
                              </p:par>
                              <p:par>
                                <p:cTn id="240" presetID="2" presetClass="entr" presetSubtype="8" fill="hold" nodeType="withEffect">
                                  <p:stCondLst>
                                    <p:cond delay="0"/>
                                  </p:stCondLst>
                                  <p:childTnLst>
                                    <p:set>
                                      <p:cBhvr>
                                        <p:cTn id="241" dur="1" fill="hold">
                                          <p:stCondLst>
                                            <p:cond delay="0"/>
                                          </p:stCondLst>
                                        </p:cTn>
                                        <p:tgtEl>
                                          <p:spTgt spid="15"/>
                                        </p:tgtEl>
                                        <p:attrNameLst>
                                          <p:attrName>style.visibility</p:attrName>
                                        </p:attrNameLst>
                                      </p:cBhvr>
                                      <p:to>
                                        <p:strVal val="visible"/>
                                      </p:to>
                                    </p:set>
                                    <p:anim calcmode="lin" valueType="num">
                                      <p:cBhvr additive="base">
                                        <p:cTn id="242" dur="3000" fill="hold"/>
                                        <p:tgtEl>
                                          <p:spTgt spid="15"/>
                                        </p:tgtEl>
                                        <p:attrNameLst>
                                          <p:attrName>ppt_x</p:attrName>
                                        </p:attrNameLst>
                                      </p:cBhvr>
                                      <p:tavLst>
                                        <p:tav tm="0">
                                          <p:val>
                                            <p:strVal val="0-#ppt_w/2"/>
                                          </p:val>
                                        </p:tav>
                                        <p:tav tm="100000">
                                          <p:val>
                                            <p:strVal val="#ppt_x"/>
                                          </p:val>
                                        </p:tav>
                                      </p:tavLst>
                                    </p:anim>
                                    <p:anim calcmode="lin" valueType="num">
                                      <p:cBhvr additive="base">
                                        <p:cTn id="243" dur="3000" fill="hold"/>
                                        <p:tgtEl>
                                          <p:spTgt spid="15"/>
                                        </p:tgtEl>
                                        <p:attrNameLst>
                                          <p:attrName>ppt_y</p:attrName>
                                        </p:attrNameLst>
                                      </p:cBhvr>
                                      <p:tavLst>
                                        <p:tav tm="0">
                                          <p:val>
                                            <p:strVal val="#ppt_y"/>
                                          </p:val>
                                        </p:tav>
                                        <p:tav tm="100000">
                                          <p:val>
                                            <p:strVal val="#ppt_y"/>
                                          </p:val>
                                        </p:tav>
                                      </p:tavLst>
                                    </p:anim>
                                  </p:childTnLst>
                                </p:cTn>
                              </p:par>
                              <p:par>
                                <p:cTn id="244" presetID="2" presetClass="entr" presetSubtype="8" fill="hold" nodeType="withEffect">
                                  <p:stCondLst>
                                    <p:cond delay="0"/>
                                  </p:stCondLst>
                                  <p:childTnLst>
                                    <p:set>
                                      <p:cBhvr>
                                        <p:cTn id="245" dur="1" fill="hold">
                                          <p:stCondLst>
                                            <p:cond delay="0"/>
                                          </p:stCondLst>
                                        </p:cTn>
                                        <p:tgtEl>
                                          <p:spTgt spid="18"/>
                                        </p:tgtEl>
                                        <p:attrNameLst>
                                          <p:attrName>style.visibility</p:attrName>
                                        </p:attrNameLst>
                                      </p:cBhvr>
                                      <p:to>
                                        <p:strVal val="visible"/>
                                      </p:to>
                                    </p:set>
                                    <p:anim calcmode="lin" valueType="num">
                                      <p:cBhvr additive="base">
                                        <p:cTn id="246" dur="3000" fill="hold"/>
                                        <p:tgtEl>
                                          <p:spTgt spid="18"/>
                                        </p:tgtEl>
                                        <p:attrNameLst>
                                          <p:attrName>ppt_x</p:attrName>
                                        </p:attrNameLst>
                                      </p:cBhvr>
                                      <p:tavLst>
                                        <p:tav tm="0">
                                          <p:val>
                                            <p:strVal val="0-#ppt_w/2"/>
                                          </p:val>
                                        </p:tav>
                                        <p:tav tm="100000">
                                          <p:val>
                                            <p:strVal val="#ppt_x"/>
                                          </p:val>
                                        </p:tav>
                                      </p:tavLst>
                                    </p:anim>
                                    <p:anim calcmode="lin" valueType="num">
                                      <p:cBhvr additive="base">
                                        <p:cTn id="247" dur="3000" fill="hold"/>
                                        <p:tgtEl>
                                          <p:spTgt spid="18"/>
                                        </p:tgtEl>
                                        <p:attrNameLst>
                                          <p:attrName>ppt_y</p:attrName>
                                        </p:attrNameLst>
                                      </p:cBhvr>
                                      <p:tavLst>
                                        <p:tav tm="0">
                                          <p:val>
                                            <p:strVal val="#ppt_y"/>
                                          </p:val>
                                        </p:tav>
                                        <p:tav tm="100000">
                                          <p:val>
                                            <p:strVal val="#ppt_y"/>
                                          </p:val>
                                        </p:tav>
                                      </p:tavLst>
                                    </p:anim>
                                  </p:childTnLst>
                                </p:cTn>
                              </p:par>
                              <p:par>
                                <p:cTn id="248" presetID="2" presetClass="entr" presetSubtype="9" fill="hold" nodeType="withEffect">
                                  <p:stCondLst>
                                    <p:cond delay="0"/>
                                  </p:stCondLst>
                                  <p:childTnLst>
                                    <p:set>
                                      <p:cBhvr>
                                        <p:cTn id="249" dur="1" fill="hold">
                                          <p:stCondLst>
                                            <p:cond delay="0"/>
                                          </p:stCondLst>
                                        </p:cTn>
                                        <p:tgtEl>
                                          <p:spTgt spid="31"/>
                                        </p:tgtEl>
                                        <p:attrNameLst>
                                          <p:attrName>style.visibility</p:attrName>
                                        </p:attrNameLst>
                                      </p:cBhvr>
                                      <p:to>
                                        <p:strVal val="visible"/>
                                      </p:to>
                                    </p:set>
                                    <p:anim calcmode="lin" valueType="num">
                                      <p:cBhvr additive="base">
                                        <p:cTn id="250" dur="3000" fill="hold"/>
                                        <p:tgtEl>
                                          <p:spTgt spid="31"/>
                                        </p:tgtEl>
                                        <p:attrNameLst>
                                          <p:attrName>ppt_x</p:attrName>
                                        </p:attrNameLst>
                                      </p:cBhvr>
                                      <p:tavLst>
                                        <p:tav tm="0">
                                          <p:val>
                                            <p:strVal val="0-#ppt_w/2"/>
                                          </p:val>
                                        </p:tav>
                                        <p:tav tm="100000">
                                          <p:val>
                                            <p:strVal val="#ppt_x"/>
                                          </p:val>
                                        </p:tav>
                                      </p:tavLst>
                                    </p:anim>
                                    <p:anim calcmode="lin" valueType="num">
                                      <p:cBhvr additive="base">
                                        <p:cTn id="251" dur="3000" fill="hold"/>
                                        <p:tgtEl>
                                          <p:spTgt spid="31"/>
                                        </p:tgtEl>
                                        <p:attrNameLst>
                                          <p:attrName>ppt_y</p:attrName>
                                        </p:attrNameLst>
                                      </p:cBhvr>
                                      <p:tavLst>
                                        <p:tav tm="0">
                                          <p:val>
                                            <p:strVal val="0-#ppt_h/2"/>
                                          </p:val>
                                        </p:tav>
                                        <p:tav tm="100000">
                                          <p:val>
                                            <p:strVal val="#ppt_y"/>
                                          </p:val>
                                        </p:tav>
                                      </p:tavLst>
                                    </p:anim>
                                  </p:childTnLst>
                                </p:cTn>
                              </p:par>
                              <p:par>
                                <p:cTn id="252" presetID="2" presetClass="entr" presetSubtype="9" fill="hold" nodeType="withEffect">
                                  <p:stCondLst>
                                    <p:cond delay="0"/>
                                  </p:stCondLst>
                                  <p:childTnLst>
                                    <p:set>
                                      <p:cBhvr>
                                        <p:cTn id="253" dur="1" fill="hold">
                                          <p:stCondLst>
                                            <p:cond delay="0"/>
                                          </p:stCondLst>
                                        </p:cTn>
                                        <p:tgtEl>
                                          <p:spTgt spid="32"/>
                                        </p:tgtEl>
                                        <p:attrNameLst>
                                          <p:attrName>style.visibility</p:attrName>
                                        </p:attrNameLst>
                                      </p:cBhvr>
                                      <p:to>
                                        <p:strVal val="visible"/>
                                      </p:to>
                                    </p:set>
                                    <p:anim calcmode="lin" valueType="num">
                                      <p:cBhvr additive="base">
                                        <p:cTn id="254" dur="3000" fill="hold"/>
                                        <p:tgtEl>
                                          <p:spTgt spid="32"/>
                                        </p:tgtEl>
                                        <p:attrNameLst>
                                          <p:attrName>ppt_x</p:attrName>
                                        </p:attrNameLst>
                                      </p:cBhvr>
                                      <p:tavLst>
                                        <p:tav tm="0">
                                          <p:val>
                                            <p:strVal val="0-#ppt_w/2"/>
                                          </p:val>
                                        </p:tav>
                                        <p:tav tm="100000">
                                          <p:val>
                                            <p:strVal val="#ppt_x"/>
                                          </p:val>
                                        </p:tav>
                                      </p:tavLst>
                                    </p:anim>
                                    <p:anim calcmode="lin" valueType="num">
                                      <p:cBhvr additive="base">
                                        <p:cTn id="255" dur="3000" fill="hold"/>
                                        <p:tgtEl>
                                          <p:spTgt spid="32"/>
                                        </p:tgtEl>
                                        <p:attrNameLst>
                                          <p:attrName>ppt_y</p:attrName>
                                        </p:attrNameLst>
                                      </p:cBhvr>
                                      <p:tavLst>
                                        <p:tav tm="0">
                                          <p:val>
                                            <p:strVal val="0-#ppt_h/2"/>
                                          </p:val>
                                        </p:tav>
                                        <p:tav tm="100000">
                                          <p:val>
                                            <p:strVal val="#ppt_y"/>
                                          </p:val>
                                        </p:tav>
                                      </p:tavLst>
                                    </p:anim>
                                  </p:childTnLst>
                                </p:cTn>
                              </p:par>
                              <p:par>
                                <p:cTn id="256" presetID="2" presetClass="entr" presetSubtype="9" fill="hold" nodeType="withEffect">
                                  <p:stCondLst>
                                    <p:cond delay="0"/>
                                  </p:stCondLst>
                                  <p:childTnLst>
                                    <p:set>
                                      <p:cBhvr>
                                        <p:cTn id="257" dur="1" fill="hold">
                                          <p:stCondLst>
                                            <p:cond delay="0"/>
                                          </p:stCondLst>
                                        </p:cTn>
                                        <p:tgtEl>
                                          <p:spTgt spid="33"/>
                                        </p:tgtEl>
                                        <p:attrNameLst>
                                          <p:attrName>style.visibility</p:attrName>
                                        </p:attrNameLst>
                                      </p:cBhvr>
                                      <p:to>
                                        <p:strVal val="visible"/>
                                      </p:to>
                                    </p:set>
                                    <p:anim calcmode="lin" valueType="num">
                                      <p:cBhvr additive="base">
                                        <p:cTn id="258" dur="3000" fill="hold"/>
                                        <p:tgtEl>
                                          <p:spTgt spid="33"/>
                                        </p:tgtEl>
                                        <p:attrNameLst>
                                          <p:attrName>ppt_x</p:attrName>
                                        </p:attrNameLst>
                                      </p:cBhvr>
                                      <p:tavLst>
                                        <p:tav tm="0">
                                          <p:val>
                                            <p:strVal val="0-#ppt_w/2"/>
                                          </p:val>
                                        </p:tav>
                                        <p:tav tm="100000">
                                          <p:val>
                                            <p:strVal val="#ppt_x"/>
                                          </p:val>
                                        </p:tav>
                                      </p:tavLst>
                                    </p:anim>
                                    <p:anim calcmode="lin" valueType="num">
                                      <p:cBhvr additive="base">
                                        <p:cTn id="259" dur="3000" fill="hold"/>
                                        <p:tgtEl>
                                          <p:spTgt spid="33"/>
                                        </p:tgtEl>
                                        <p:attrNameLst>
                                          <p:attrName>ppt_y</p:attrName>
                                        </p:attrNameLst>
                                      </p:cBhvr>
                                      <p:tavLst>
                                        <p:tav tm="0">
                                          <p:val>
                                            <p:strVal val="0-#ppt_h/2"/>
                                          </p:val>
                                        </p:tav>
                                        <p:tav tm="100000">
                                          <p:val>
                                            <p:strVal val="#ppt_y"/>
                                          </p:val>
                                        </p:tav>
                                      </p:tavLst>
                                    </p:anim>
                                  </p:childTnLst>
                                </p:cTn>
                              </p:par>
                              <p:par>
                                <p:cTn id="260" presetID="2" presetClass="entr" presetSubtype="9" fill="hold" nodeType="withEffect">
                                  <p:stCondLst>
                                    <p:cond delay="0"/>
                                  </p:stCondLst>
                                  <p:childTnLst>
                                    <p:set>
                                      <p:cBhvr>
                                        <p:cTn id="261" dur="1" fill="hold">
                                          <p:stCondLst>
                                            <p:cond delay="0"/>
                                          </p:stCondLst>
                                        </p:cTn>
                                        <p:tgtEl>
                                          <p:spTgt spid="34"/>
                                        </p:tgtEl>
                                        <p:attrNameLst>
                                          <p:attrName>style.visibility</p:attrName>
                                        </p:attrNameLst>
                                      </p:cBhvr>
                                      <p:to>
                                        <p:strVal val="visible"/>
                                      </p:to>
                                    </p:set>
                                    <p:anim calcmode="lin" valueType="num">
                                      <p:cBhvr additive="base">
                                        <p:cTn id="262" dur="3000" fill="hold"/>
                                        <p:tgtEl>
                                          <p:spTgt spid="34"/>
                                        </p:tgtEl>
                                        <p:attrNameLst>
                                          <p:attrName>ppt_x</p:attrName>
                                        </p:attrNameLst>
                                      </p:cBhvr>
                                      <p:tavLst>
                                        <p:tav tm="0">
                                          <p:val>
                                            <p:strVal val="0-#ppt_w/2"/>
                                          </p:val>
                                        </p:tav>
                                        <p:tav tm="100000">
                                          <p:val>
                                            <p:strVal val="#ppt_x"/>
                                          </p:val>
                                        </p:tav>
                                      </p:tavLst>
                                    </p:anim>
                                    <p:anim calcmode="lin" valueType="num">
                                      <p:cBhvr additive="base">
                                        <p:cTn id="263" dur="3000" fill="hold"/>
                                        <p:tgtEl>
                                          <p:spTgt spid="34"/>
                                        </p:tgtEl>
                                        <p:attrNameLst>
                                          <p:attrName>ppt_y</p:attrName>
                                        </p:attrNameLst>
                                      </p:cBhvr>
                                      <p:tavLst>
                                        <p:tav tm="0">
                                          <p:val>
                                            <p:strVal val="0-#ppt_h/2"/>
                                          </p:val>
                                        </p:tav>
                                        <p:tav tm="100000">
                                          <p:val>
                                            <p:strVal val="#ppt_y"/>
                                          </p:val>
                                        </p:tav>
                                      </p:tavLst>
                                    </p:anim>
                                  </p:childTnLst>
                                </p:cTn>
                              </p:par>
                              <p:par>
                                <p:cTn id="264" presetID="2" presetClass="entr" presetSubtype="1" fill="hold" nodeType="withEffect">
                                  <p:stCondLst>
                                    <p:cond delay="0"/>
                                  </p:stCondLst>
                                  <p:childTnLst>
                                    <p:set>
                                      <p:cBhvr>
                                        <p:cTn id="265" dur="1" fill="hold">
                                          <p:stCondLst>
                                            <p:cond delay="0"/>
                                          </p:stCondLst>
                                        </p:cTn>
                                        <p:tgtEl>
                                          <p:spTgt spid="6"/>
                                        </p:tgtEl>
                                        <p:attrNameLst>
                                          <p:attrName>style.visibility</p:attrName>
                                        </p:attrNameLst>
                                      </p:cBhvr>
                                      <p:to>
                                        <p:strVal val="visible"/>
                                      </p:to>
                                    </p:set>
                                    <p:anim calcmode="lin" valueType="num">
                                      <p:cBhvr additive="base">
                                        <p:cTn id="266" dur="3000" fill="hold"/>
                                        <p:tgtEl>
                                          <p:spTgt spid="6"/>
                                        </p:tgtEl>
                                        <p:attrNameLst>
                                          <p:attrName>ppt_x</p:attrName>
                                        </p:attrNameLst>
                                      </p:cBhvr>
                                      <p:tavLst>
                                        <p:tav tm="0">
                                          <p:val>
                                            <p:strVal val="#ppt_x"/>
                                          </p:val>
                                        </p:tav>
                                        <p:tav tm="100000">
                                          <p:val>
                                            <p:strVal val="#ppt_x"/>
                                          </p:val>
                                        </p:tav>
                                      </p:tavLst>
                                    </p:anim>
                                    <p:anim calcmode="lin" valueType="num">
                                      <p:cBhvr additive="base">
                                        <p:cTn id="267" dur="3000" fill="hold"/>
                                        <p:tgtEl>
                                          <p:spTgt spid="6"/>
                                        </p:tgtEl>
                                        <p:attrNameLst>
                                          <p:attrName>ppt_y</p:attrName>
                                        </p:attrNameLst>
                                      </p:cBhvr>
                                      <p:tavLst>
                                        <p:tav tm="0">
                                          <p:val>
                                            <p:strVal val="0-#ppt_h/2"/>
                                          </p:val>
                                        </p:tav>
                                        <p:tav tm="100000">
                                          <p:val>
                                            <p:strVal val="#ppt_y"/>
                                          </p:val>
                                        </p:tav>
                                      </p:tavLst>
                                    </p:anim>
                                  </p:childTnLst>
                                </p:cTn>
                              </p:par>
                              <p:par>
                                <p:cTn id="268" presetID="2" presetClass="entr" presetSubtype="1" fill="hold" nodeType="withEffect">
                                  <p:stCondLst>
                                    <p:cond delay="0"/>
                                  </p:stCondLst>
                                  <p:childTnLst>
                                    <p:set>
                                      <p:cBhvr>
                                        <p:cTn id="269" dur="1" fill="hold">
                                          <p:stCondLst>
                                            <p:cond delay="0"/>
                                          </p:stCondLst>
                                        </p:cTn>
                                        <p:tgtEl>
                                          <p:spTgt spid="11"/>
                                        </p:tgtEl>
                                        <p:attrNameLst>
                                          <p:attrName>style.visibility</p:attrName>
                                        </p:attrNameLst>
                                      </p:cBhvr>
                                      <p:to>
                                        <p:strVal val="visible"/>
                                      </p:to>
                                    </p:set>
                                    <p:anim calcmode="lin" valueType="num">
                                      <p:cBhvr additive="base">
                                        <p:cTn id="270" dur="3000" fill="hold"/>
                                        <p:tgtEl>
                                          <p:spTgt spid="11"/>
                                        </p:tgtEl>
                                        <p:attrNameLst>
                                          <p:attrName>ppt_x</p:attrName>
                                        </p:attrNameLst>
                                      </p:cBhvr>
                                      <p:tavLst>
                                        <p:tav tm="0">
                                          <p:val>
                                            <p:strVal val="#ppt_x"/>
                                          </p:val>
                                        </p:tav>
                                        <p:tav tm="100000">
                                          <p:val>
                                            <p:strVal val="#ppt_x"/>
                                          </p:val>
                                        </p:tav>
                                      </p:tavLst>
                                    </p:anim>
                                    <p:anim calcmode="lin" valueType="num">
                                      <p:cBhvr additive="base">
                                        <p:cTn id="271" dur="3000" fill="hold"/>
                                        <p:tgtEl>
                                          <p:spTgt spid="11"/>
                                        </p:tgtEl>
                                        <p:attrNameLst>
                                          <p:attrName>ppt_y</p:attrName>
                                        </p:attrNameLst>
                                      </p:cBhvr>
                                      <p:tavLst>
                                        <p:tav tm="0">
                                          <p:val>
                                            <p:strVal val="0-#ppt_h/2"/>
                                          </p:val>
                                        </p:tav>
                                        <p:tav tm="100000">
                                          <p:val>
                                            <p:strVal val="#ppt_y"/>
                                          </p:val>
                                        </p:tav>
                                      </p:tavLst>
                                    </p:anim>
                                  </p:childTnLst>
                                </p:cTn>
                              </p:par>
                              <p:par>
                                <p:cTn id="272" presetID="2" presetClass="entr" presetSubtype="1" fill="hold" nodeType="withEffect">
                                  <p:stCondLst>
                                    <p:cond delay="0"/>
                                  </p:stCondLst>
                                  <p:childTnLst>
                                    <p:set>
                                      <p:cBhvr>
                                        <p:cTn id="273" dur="1" fill="hold">
                                          <p:stCondLst>
                                            <p:cond delay="0"/>
                                          </p:stCondLst>
                                        </p:cTn>
                                        <p:tgtEl>
                                          <p:spTgt spid="14"/>
                                        </p:tgtEl>
                                        <p:attrNameLst>
                                          <p:attrName>style.visibility</p:attrName>
                                        </p:attrNameLst>
                                      </p:cBhvr>
                                      <p:to>
                                        <p:strVal val="visible"/>
                                      </p:to>
                                    </p:set>
                                    <p:anim calcmode="lin" valueType="num">
                                      <p:cBhvr additive="base">
                                        <p:cTn id="274" dur="3000" fill="hold"/>
                                        <p:tgtEl>
                                          <p:spTgt spid="14"/>
                                        </p:tgtEl>
                                        <p:attrNameLst>
                                          <p:attrName>ppt_x</p:attrName>
                                        </p:attrNameLst>
                                      </p:cBhvr>
                                      <p:tavLst>
                                        <p:tav tm="0">
                                          <p:val>
                                            <p:strVal val="#ppt_x"/>
                                          </p:val>
                                        </p:tav>
                                        <p:tav tm="100000">
                                          <p:val>
                                            <p:strVal val="#ppt_x"/>
                                          </p:val>
                                        </p:tav>
                                      </p:tavLst>
                                    </p:anim>
                                    <p:anim calcmode="lin" valueType="num">
                                      <p:cBhvr additive="base">
                                        <p:cTn id="275" dur="3000" fill="hold"/>
                                        <p:tgtEl>
                                          <p:spTgt spid="14"/>
                                        </p:tgtEl>
                                        <p:attrNameLst>
                                          <p:attrName>ppt_y</p:attrName>
                                        </p:attrNameLst>
                                      </p:cBhvr>
                                      <p:tavLst>
                                        <p:tav tm="0">
                                          <p:val>
                                            <p:strVal val="0-#ppt_h/2"/>
                                          </p:val>
                                        </p:tav>
                                        <p:tav tm="100000">
                                          <p:val>
                                            <p:strVal val="#ppt_y"/>
                                          </p:val>
                                        </p:tav>
                                      </p:tavLst>
                                    </p:anim>
                                  </p:childTnLst>
                                </p:cTn>
                              </p:par>
                              <p:par>
                                <p:cTn id="276" presetID="2" presetClass="entr" presetSubtype="3" fill="hold" nodeType="withEffect">
                                  <p:stCondLst>
                                    <p:cond delay="0"/>
                                  </p:stCondLst>
                                  <p:childTnLst>
                                    <p:set>
                                      <p:cBhvr>
                                        <p:cTn id="277" dur="1" fill="hold">
                                          <p:stCondLst>
                                            <p:cond delay="0"/>
                                          </p:stCondLst>
                                        </p:cTn>
                                        <p:tgtEl>
                                          <p:spTgt spid="23"/>
                                        </p:tgtEl>
                                        <p:attrNameLst>
                                          <p:attrName>style.visibility</p:attrName>
                                        </p:attrNameLst>
                                      </p:cBhvr>
                                      <p:to>
                                        <p:strVal val="visible"/>
                                      </p:to>
                                    </p:set>
                                    <p:anim calcmode="lin" valueType="num">
                                      <p:cBhvr additive="base">
                                        <p:cTn id="278" dur="3000" fill="hold"/>
                                        <p:tgtEl>
                                          <p:spTgt spid="23"/>
                                        </p:tgtEl>
                                        <p:attrNameLst>
                                          <p:attrName>ppt_x</p:attrName>
                                        </p:attrNameLst>
                                      </p:cBhvr>
                                      <p:tavLst>
                                        <p:tav tm="0">
                                          <p:val>
                                            <p:strVal val="1+#ppt_w/2"/>
                                          </p:val>
                                        </p:tav>
                                        <p:tav tm="100000">
                                          <p:val>
                                            <p:strVal val="#ppt_x"/>
                                          </p:val>
                                        </p:tav>
                                      </p:tavLst>
                                    </p:anim>
                                    <p:anim calcmode="lin" valueType="num">
                                      <p:cBhvr additive="base">
                                        <p:cTn id="279" dur="3000" fill="hold"/>
                                        <p:tgtEl>
                                          <p:spTgt spid="23"/>
                                        </p:tgtEl>
                                        <p:attrNameLst>
                                          <p:attrName>ppt_y</p:attrName>
                                        </p:attrNameLst>
                                      </p:cBhvr>
                                      <p:tavLst>
                                        <p:tav tm="0">
                                          <p:val>
                                            <p:strVal val="0-#ppt_h/2"/>
                                          </p:val>
                                        </p:tav>
                                        <p:tav tm="100000">
                                          <p:val>
                                            <p:strVal val="#ppt_y"/>
                                          </p:val>
                                        </p:tav>
                                      </p:tavLst>
                                    </p:anim>
                                  </p:childTnLst>
                                </p:cTn>
                              </p:par>
                              <p:par>
                                <p:cTn id="280" presetID="2" presetClass="entr" presetSubtype="3" fill="hold" nodeType="withEffect">
                                  <p:stCondLst>
                                    <p:cond delay="0"/>
                                  </p:stCondLst>
                                  <p:childTnLst>
                                    <p:set>
                                      <p:cBhvr>
                                        <p:cTn id="281" dur="1" fill="hold">
                                          <p:stCondLst>
                                            <p:cond delay="0"/>
                                          </p:stCondLst>
                                        </p:cTn>
                                        <p:tgtEl>
                                          <p:spTgt spid="24"/>
                                        </p:tgtEl>
                                        <p:attrNameLst>
                                          <p:attrName>style.visibility</p:attrName>
                                        </p:attrNameLst>
                                      </p:cBhvr>
                                      <p:to>
                                        <p:strVal val="visible"/>
                                      </p:to>
                                    </p:set>
                                    <p:anim calcmode="lin" valueType="num">
                                      <p:cBhvr additive="base">
                                        <p:cTn id="282" dur="3000" fill="hold"/>
                                        <p:tgtEl>
                                          <p:spTgt spid="24"/>
                                        </p:tgtEl>
                                        <p:attrNameLst>
                                          <p:attrName>ppt_x</p:attrName>
                                        </p:attrNameLst>
                                      </p:cBhvr>
                                      <p:tavLst>
                                        <p:tav tm="0">
                                          <p:val>
                                            <p:strVal val="1+#ppt_w/2"/>
                                          </p:val>
                                        </p:tav>
                                        <p:tav tm="100000">
                                          <p:val>
                                            <p:strVal val="#ppt_x"/>
                                          </p:val>
                                        </p:tav>
                                      </p:tavLst>
                                    </p:anim>
                                    <p:anim calcmode="lin" valueType="num">
                                      <p:cBhvr additive="base">
                                        <p:cTn id="283" dur="3000" fill="hold"/>
                                        <p:tgtEl>
                                          <p:spTgt spid="24"/>
                                        </p:tgtEl>
                                        <p:attrNameLst>
                                          <p:attrName>ppt_y</p:attrName>
                                        </p:attrNameLst>
                                      </p:cBhvr>
                                      <p:tavLst>
                                        <p:tav tm="0">
                                          <p:val>
                                            <p:strVal val="0-#ppt_h/2"/>
                                          </p:val>
                                        </p:tav>
                                        <p:tav tm="100000">
                                          <p:val>
                                            <p:strVal val="#ppt_y"/>
                                          </p:val>
                                        </p:tav>
                                      </p:tavLst>
                                    </p:anim>
                                  </p:childTnLst>
                                </p:cTn>
                              </p:par>
                              <p:par>
                                <p:cTn id="284" presetID="2" presetClass="entr" presetSubtype="3" fill="hold" nodeType="withEffect">
                                  <p:stCondLst>
                                    <p:cond delay="0"/>
                                  </p:stCondLst>
                                  <p:childTnLst>
                                    <p:set>
                                      <p:cBhvr>
                                        <p:cTn id="285" dur="1" fill="hold">
                                          <p:stCondLst>
                                            <p:cond delay="0"/>
                                          </p:stCondLst>
                                        </p:cTn>
                                        <p:tgtEl>
                                          <p:spTgt spid="25"/>
                                        </p:tgtEl>
                                        <p:attrNameLst>
                                          <p:attrName>style.visibility</p:attrName>
                                        </p:attrNameLst>
                                      </p:cBhvr>
                                      <p:to>
                                        <p:strVal val="visible"/>
                                      </p:to>
                                    </p:set>
                                    <p:anim calcmode="lin" valueType="num">
                                      <p:cBhvr additive="base">
                                        <p:cTn id="286" dur="3000" fill="hold"/>
                                        <p:tgtEl>
                                          <p:spTgt spid="25"/>
                                        </p:tgtEl>
                                        <p:attrNameLst>
                                          <p:attrName>ppt_x</p:attrName>
                                        </p:attrNameLst>
                                      </p:cBhvr>
                                      <p:tavLst>
                                        <p:tav tm="0">
                                          <p:val>
                                            <p:strVal val="1+#ppt_w/2"/>
                                          </p:val>
                                        </p:tav>
                                        <p:tav tm="100000">
                                          <p:val>
                                            <p:strVal val="#ppt_x"/>
                                          </p:val>
                                        </p:tav>
                                      </p:tavLst>
                                    </p:anim>
                                    <p:anim calcmode="lin" valueType="num">
                                      <p:cBhvr additive="base">
                                        <p:cTn id="287" dur="3000" fill="hold"/>
                                        <p:tgtEl>
                                          <p:spTgt spid="25"/>
                                        </p:tgtEl>
                                        <p:attrNameLst>
                                          <p:attrName>ppt_y</p:attrName>
                                        </p:attrNameLst>
                                      </p:cBhvr>
                                      <p:tavLst>
                                        <p:tav tm="0">
                                          <p:val>
                                            <p:strVal val="0-#ppt_h/2"/>
                                          </p:val>
                                        </p:tav>
                                        <p:tav tm="100000">
                                          <p:val>
                                            <p:strVal val="#ppt_y"/>
                                          </p:val>
                                        </p:tav>
                                      </p:tavLst>
                                    </p:anim>
                                  </p:childTnLst>
                                </p:cTn>
                              </p:par>
                              <p:par>
                                <p:cTn id="288" presetID="2" presetClass="entr" presetSubtype="3" fill="hold" nodeType="withEffect">
                                  <p:stCondLst>
                                    <p:cond delay="0"/>
                                  </p:stCondLst>
                                  <p:childTnLst>
                                    <p:set>
                                      <p:cBhvr>
                                        <p:cTn id="289" dur="1" fill="hold">
                                          <p:stCondLst>
                                            <p:cond delay="0"/>
                                          </p:stCondLst>
                                        </p:cTn>
                                        <p:tgtEl>
                                          <p:spTgt spid="26"/>
                                        </p:tgtEl>
                                        <p:attrNameLst>
                                          <p:attrName>style.visibility</p:attrName>
                                        </p:attrNameLst>
                                      </p:cBhvr>
                                      <p:to>
                                        <p:strVal val="visible"/>
                                      </p:to>
                                    </p:set>
                                    <p:anim calcmode="lin" valueType="num">
                                      <p:cBhvr additive="base">
                                        <p:cTn id="290" dur="3000" fill="hold"/>
                                        <p:tgtEl>
                                          <p:spTgt spid="26"/>
                                        </p:tgtEl>
                                        <p:attrNameLst>
                                          <p:attrName>ppt_x</p:attrName>
                                        </p:attrNameLst>
                                      </p:cBhvr>
                                      <p:tavLst>
                                        <p:tav tm="0">
                                          <p:val>
                                            <p:strVal val="1+#ppt_w/2"/>
                                          </p:val>
                                        </p:tav>
                                        <p:tav tm="100000">
                                          <p:val>
                                            <p:strVal val="#ppt_x"/>
                                          </p:val>
                                        </p:tav>
                                      </p:tavLst>
                                    </p:anim>
                                    <p:anim calcmode="lin" valueType="num">
                                      <p:cBhvr additive="base">
                                        <p:cTn id="291" dur="3000" fill="hold"/>
                                        <p:tgtEl>
                                          <p:spTgt spid="26"/>
                                        </p:tgtEl>
                                        <p:attrNameLst>
                                          <p:attrName>ppt_y</p:attrName>
                                        </p:attrNameLst>
                                      </p:cBhvr>
                                      <p:tavLst>
                                        <p:tav tm="0">
                                          <p:val>
                                            <p:strVal val="0-#ppt_h/2"/>
                                          </p:val>
                                        </p:tav>
                                        <p:tav tm="100000">
                                          <p:val>
                                            <p:strVal val="#ppt_y"/>
                                          </p:val>
                                        </p:tav>
                                      </p:tavLst>
                                    </p:anim>
                                  </p:childTnLst>
                                </p:cTn>
                              </p:par>
                              <p:par>
                                <p:cTn id="292" presetID="2" presetClass="entr" presetSubtype="2" fill="hold" nodeType="withEffect">
                                  <p:stCondLst>
                                    <p:cond delay="0"/>
                                  </p:stCondLst>
                                  <p:childTnLst>
                                    <p:set>
                                      <p:cBhvr>
                                        <p:cTn id="293" dur="1" fill="hold">
                                          <p:stCondLst>
                                            <p:cond delay="0"/>
                                          </p:stCondLst>
                                        </p:cTn>
                                        <p:tgtEl>
                                          <p:spTgt spid="8"/>
                                        </p:tgtEl>
                                        <p:attrNameLst>
                                          <p:attrName>style.visibility</p:attrName>
                                        </p:attrNameLst>
                                      </p:cBhvr>
                                      <p:to>
                                        <p:strVal val="visible"/>
                                      </p:to>
                                    </p:set>
                                    <p:anim calcmode="lin" valueType="num">
                                      <p:cBhvr additive="base">
                                        <p:cTn id="294" dur="3000" fill="hold"/>
                                        <p:tgtEl>
                                          <p:spTgt spid="8"/>
                                        </p:tgtEl>
                                        <p:attrNameLst>
                                          <p:attrName>ppt_x</p:attrName>
                                        </p:attrNameLst>
                                      </p:cBhvr>
                                      <p:tavLst>
                                        <p:tav tm="0">
                                          <p:val>
                                            <p:strVal val="1+#ppt_w/2"/>
                                          </p:val>
                                        </p:tav>
                                        <p:tav tm="100000">
                                          <p:val>
                                            <p:strVal val="#ppt_x"/>
                                          </p:val>
                                        </p:tav>
                                      </p:tavLst>
                                    </p:anim>
                                    <p:anim calcmode="lin" valueType="num">
                                      <p:cBhvr additive="base">
                                        <p:cTn id="295" dur="3000" fill="hold"/>
                                        <p:tgtEl>
                                          <p:spTgt spid="8"/>
                                        </p:tgtEl>
                                        <p:attrNameLst>
                                          <p:attrName>ppt_y</p:attrName>
                                        </p:attrNameLst>
                                      </p:cBhvr>
                                      <p:tavLst>
                                        <p:tav tm="0">
                                          <p:val>
                                            <p:strVal val="#ppt_y"/>
                                          </p:val>
                                        </p:tav>
                                        <p:tav tm="100000">
                                          <p:val>
                                            <p:strVal val="#ppt_y"/>
                                          </p:val>
                                        </p:tav>
                                      </p:tavLst>
                                    </p:anim>
                                  </p:childTnLst>
                                </p:cTn>
                              </p:par>
                              <p:par>
                                <p:cTn id="296" presetID="2" presetClass="entr" presetSubtype="2" fill="hold" nodeType="withEffect">
                                  <p:stCondLst>
                                    <p:cond delay="0"/>
                                  </p:stCondLst>
                                  <p:childTnLst>
                                    <p:set>
                                      <p:cBhvr>
                                        <p:cTn id="297" dur="1" fill="hold">
                                          <p:stCondLst>
                                            <p:cond delay="0"/>
                                          </p:stCondLst>
                                        </p:cTn>
                                        <p:tgtEl>
                                          <p:spTgt spid="12"/>
                                        </p:tgtEl>
                                        <p:attrNameLst>
                                          <p:attrName>style.visibility</p:attrName>
                                        </p:attrNameLst>
                                      </p:cBhvr>
                                      <p:to>
                                        <p:strVal val="visible"/>
                                      </p:to>
                                    </p:set>
                                    <p:anim calcmode="lin" valueType="num">
                                      <p:cBhvr additive="base">
                                        <p:cTn id="298" dur="3000" fill="hold"/>
                                        <p:tgtEl>
                                          <p:spTgt spid="12"/>
                                        </p:tgtEl>
                                        <p:attrNameLst>
                                          <p:attrName>ppt_x</p:attrName>
                                        </p:attrNameLst>
                                      </p:cBhvr>
                                      <p:tavLst>
                                        <p:tav tm="0">
                                          <p:val>
                                            <p:strVal val="1+#ppt_w/2"/>
                                          </p:val>
                                        </p:tav>
                                        <p:tav tm="100000">
                                          <p:val>
                                            <p:strVal val="#ppt_x"/>
                                          </p:val>
                                        </p:tav>
                                      </p:tavLst>
                                    </p:anim>
                                    <p:anim calcmode="lin" valueType="num">
                                      <p:cBhvr additive="base">
                                        <p:cTn id="299" dur="3000" fill="hold"/>
                                        <p:tgtEl>
                                          <p:spTgt spid="12"/>
                                        </p:tgtEl>
                                        <p:attrNameLst>
                                          <p:attrName>ppt_y</p:attrName>
                                        </p:attrNameLst>
                                      </p:cBhvr>
                                      <p:tavLst>
                                        <p:tav tm="0">
                                          <p:val>
                                            <p:strVal val="#ppt_y"/>
                                          </p:val>
                                        </p:tav>
                                        <p:tav tm="100000">
                                          <p:val>
                                            <p:strVal val="#ppt_y"/>
                                          </p:val>
                                        </p:tav>
                                      </p:tavLst>
                                    </p:anim>
                                  </p:childTnLst>
                                </p:cTn>
                              </p:par>
                              <p:par>
                                <p:cTn id="300" presetID="2" presetClass="entr" presetSubtype="2" fill="hold" nodeType="withEffect">
                                  <p:stCondLst>
                                    <p:cond delay="0"/>
                                  </p:stCondLst>
                                  <p:childTnLst>
                                    <p:set>
                                      <p:cBhvr>
                                        <p:cTn id="301" dur="1" fill="hold">
                                          <p:stCondLst>
                                            <p:cond delay="0"/>
                                          </p:stCondLst>
                                        </p:cTn>
                                        <p:tgtEl>
                                          <p:spTgt spid="16"/>
                                        </p:tgtEl>
                                        <p:attrNameLst>
                                          <p:attrName>style.visibility</p:attrName>
                                        </p:attrNameLst>
                                      </p:cBhvr>
                                      <p:to>
                                        <p:strVal val="visible"/>
                                      </p:to>
                                    </p:set>
                                    <p:anim calcmode="lin" valueType="num">
                                      <p:cBhvr additive="base">
                                        <p:cTn id="302" dur="3000" fill="hold"/>
                                        <p:tgtEl>
                                          <p:spTgt spid="16"/>
                                        </p:tgtEl>
                                        <p:attrNameLst>
                                          <p:attrName>ppt_x</p:attrName>
                                        </p:attrNameLst>
                                      </p:cBhvr>
                                      <p:tavLst>
                                        <p:tav tm="0">
                                          <p:val>
                                            <p:strVal val="1+#ppt_w/2"/>
                                          </p:val>
                                        </p:tav>
                                        <p:tav tm="100000">
                                          <p:val>
                                            <p:strVal val="#ppt_x"/>
                                          </p:val>
                                        </p:tav>
                                      </p:tavLst>
                                    </p:anim>
                                    <p:anim calcmode="lin" valueType="num">
                                      <p:cBhvr additive="base">
                                        <p:cTn id="303" dur="3000" fill="hold"/>
                                        <p:tgtEl>
                                          <p:spTgt spid="16"/>
                                        </p:tgtEl>
                                        <p:attrNameLst>
                                          <p:attrName>ppt_y</p:attrName>
                                        </p:attrNameLst>
                                      </p:cBhvr>
                                      <p:tavLst>
                                        <p:tav tm="0">
                                          <p:val>
                                            <p:strVal val="#ppt_y"/>
                                          </p:val>
                                        </p:tav>
                                        <p:tav tm="100000">
                                          <p:val>
                                            <p:strVal val="#ppt_y"/>
                                          </p:val>
                                        </p:tav>
                                      </p:tavLst>
                                    </p:anim>
                                  </p:childTnLst>
                                </p:cTn>
                              </p:par>
                              <p:par>
                                <p:cTn id="304" presetID="2" presetClass="entr" presetSubtype="2" fill="hold" nodeType="withEffect">
                                  <p:stCondLst>
                                    <p:cond delay="0"/>
                                  </p:stCondLst>
                                  <p:childTnLst>
                                    <p:set>
                                      <p:cBhvr>
                                        <p:cTn id="305" dur="1" fill="hold">
                                          <p:stCondLst>
                                            <p:cond delay="0"/>
                                          </p:stCondLst>
                                        </p:cTn>
                                        <p:tgtEl>
                                          <p:spTgt spid="17"/>
                                        </p:tgtEl>
                                        <p:attrNameLst>
                                          <p:attrName>style.visibility</p:attrName>
                                        </p:attrNameLst>
                                      </p:cBhvr>
                                      <p:to>
                                        <p:strVal val="visible"/>
                                      </p:to>
                                    </p:set>
                                    <p:anim calcmode="lin" valueType="num">
                                      <p:cBhvr additive="base">
                                        <p:cTn id="306" dur="3000" fill="hold"/>
                                        <p:tgtEl>
                                          <p:spTgt spid="17"/>
                                        </p:tgtEl>
                                        <p:attrNameLst>
                                          <p:attrName>ppt_x</p:attrName>
                                        </p:attrNameLst>
                                      </p:cBhvr>
                                      <p:tavLst>
                                        <p:tav tm="0">
                                          <p:val>
                                            <p:strVal val="1+#ppt_w/2"/>
                                          </p:val>
                                        </p:tav>
                                        <p:tav tm="100000">
                                          <p:val>
                                            <p:strVal val="#ppt_x"/>
                                          </p:val>
                                        </p:tav>
                                      </p:tavLst>
                                    </p:anim>
                                    <p:anim calcmode="lin" valueType="num">
                                      <p:cBhvr additive="base">
                                        <p:cTn id="307" dur="3000" fill="hold"/>
                                        <p:tgtEl>
                                          <p:spTgt spid="17"/>
                                        </p:tgtEl>
                                        <p:attrNameLst>
                                          <p:attrName>ppt_y</p:attrName>
                                        </p:attrNameLst>
                                      </p:cBhvr>
                                      <p:tavLst>
                                        <p:tav tm="0">
                                          <p:val>
                                            <p:strVal val="#ppt_y"/>
                                          </p:val>
                                        </p:tav>
                                        <p:tav tm="100000">
                                          <p:val>
                                            <p:strVal val="#ppt_y"/>
                                          </p:val>
                                        </p:tav>
                                      </p:tavLst>
                                    </p:anim>
                                  </p:childTnLst>
                                </p:cTn>
                              </p:par>
                              <p:par>
                                <p:cTn id="308" presetID="23" presetClass="exit" presetSubtype="544" fill="hold" nodeType="withEffect">
                                  <p:stCondLst>
                                    <p:cond delay="0"/>
                                  </p:stCondLst>
                                  <p:childTnLst>
                                    <p:anim calcmode="lin" valueType="num">
                                      <p:cBhvr>
                                        <p:cTn id="309" dur="3000"/>
                                        <p:tgtEl>
                                          <p:spTgt spid="5"/>
                                        </p:tgtEl>
                                        <p:attrNameLst>
                                          <p:attrName>ppt_w</p:attrName>
                                        </p:attrNameLst>
                                      </p:cBhvr>
                                      <p:tavLst>
                                        <p:tav tm="0">
                                          <p:val>
                                            <p:strVal val="ppt_w"/>
                                          </p:val>
                                        </p:tav>
                                        <p:tav tm="100000">
                                          <p:val>
                                            <p:fltVal val="0"/>
                                          </p:val>
                                        </p:tav>
                                      </p:tavLst>
                                    </p:anim>
                                    <p:anim calcmode="lin" valueType="num">
                                      <p:cBhvr>
                                        <p:cTn id="310" dur="3000"/>
                                        <p:tgtEl>
                                          <p:spTgt spid="5"/>
                                        </p:tgtEl>
                                        <p:attrNameLst>
                                          <p:attrName>ppt_h</p:attrName>
                                        </p:attrNameLst>
                                      </p:cBhvr>
                                      <p:tavLst>
                                        <p:tav tm="0">
                                          <p:val>
                                            <p:strVal val="ppt_h"/>
                                          </p:val>
                                        </p:tav>
                                        <p:tav tm="100000">
                                          <p:val>
                                            <p:fltVal val="0"/>
                                          </p:val>
                                        </p:tav>
                                      </p:tavLst>
                                    </p:anim>
                                    <p:anim calcmode="lin" valueType="num">
                                      <p:cBhvr>
                                        <p:cTn id="311" dur="3000"/>
                                        <p:tgtEl>
                                          <p:spTgt spid="5"/>
                                        </p:tgtEl>
                                        <p:attrNameLst>
                                          <p:attrName>ppt_x</p:attrName>
                                        </p:attrNameLst>
                                      </p:cBhvr>
                                      <p:tavLst>
                                        <p:tav tm="0">
                                          <p:val>
                                            <p:strVal val="ppt_x"/>
                                          </p:val>
                                        </p:tav>
                                        <p:tav tm="100000">
                                          <p:val>
                                            <p:fltVal val="0.5"/>
                                          </p:val>
                                        </p:tav>
                                      </p:tavLst>
                                    </p:anim>
                                    <p:anim calcmode="lin" valueType="num">
                                      <p:cBhvr>
                                        <p:cTn id="312" dur="3000"/>
                                        <p:tgtEl>
                                          <p:spTgt spid="5"/>
                                        </p:tgtEl>
                                        <p:attrNameLst>
                                          <p:attrName>ppt_y</p:attrName>
                                        </p:attrNameLst>
                                      </p:cBhvr>
                                      <p:tavLst>
                                        <p:tav tm="0">
                                          <p:val>
                                            <p:strVal val="ppt_y"/>
                                          </p:val>
                                        </p:tav>
                                        <p:tav tm="100000">
                                          <p:val>
                                            <p:fltVal val="0.5"/>
                                          </p:val>
                                        </p:tav>
                                      </p:tavLst>
                                    </p:anim>
                                    <p:set>
                                      <p:cBhvr>
                                        <p:cTn id="313" dur="1" fill="hold">
                                          <p:stCondLst>
                                            <p:cond delay="2999"/>
                                          </p:stCondLst>
                                        </p:cTn>
                                        <p:tgtEl>
                                          <p:spTgt spid="5"/>
                                        </p:tgtEl>
                                        <p:attrNameLst>
                                          <p:attrName>style.visibility</p:attrName>
                                        </p:attrNameLst>
                                      </p:cBhvr>
                                      <p:to>
                                        <p:strVal val="hidden"/>
                                      </p:to>
                                    </p:set>
                                  </p:childTnLst>
                                </p:cTn>
                              </p:par>
                              <p:par>
                                <p:cTn id="314" presetID="23" presetClass="exit" presetSubtype="544" fill="hold" nodeType="withEffect">
                                  <p:stCondLst>
                                    <p:cond delay="0"/>
                                  </p:stCondLst>
                                  <p:childTnLst>
                                    <p:anim calcmode="lin" valueType="num">
                                      <p:cBhvr>
                                        <p:cTn id="315" dur="3000"/>
                                        <p:tgtEl>
                                          <p:spTgt spid="6"/>
                                        </p:tgtEl>
                                        <p:attrNameLst>
                                          <p:attrName>ppt_w</p:attrName>
                                        </p:attrNameLst>
                                      </p:cBhvr>
                                      <p:tavLst>
                                        <p:tav tm="0">
                                          <p:val>
                                            <p:strVal val="ppt_w"/>
                                          </p:val>
                                        </p:tav>
                                        <p:tav tm="100000">
                                          <p:val>
                                            <p:fltVal val="0"/>
                                          </p:val>
                                        </p:tav>
                                      </p:tavLst>
                                    </p:anim>
                                    <p:anim calcmode="lin" valueType="num">
                                      <p:cBhvr>
                                        <p:cTn id="316" dur="3000"/>
                                        <p:tgtEl>
                                          <p:spTgt spid="6"/>
                                        </p:tgtEl>
                                        <p:attrNameLst>
                                          <p:attrName>ppt_h</p:attrName>
                                        </p:attrNameLst>
                                      </p:cBhvr>
                                      <p:tavLst>
                                        <p:tav tm="0">
                                          <p:val>
                                            <p:strVal val="ppt_h"/>
                                          </p:val>
                                        </p:tav>
                                        <p:tav tm="100000">
                                          <p:val>
                                            <p:fltVal val="0"/>
                                          </p:val>
                                        </p:tav>
                                      </p:tavLst>
                                    </p:anim>
                                    <p:anim calcmode="lin" valueType="num">
                                      <p:cBhvr>
                                        <p:cTn id="317" dur="3000"/>
                                        <p:tgtEl>
                                          <p:spTgt spid="6"/>
                                        </p:tgtEl>
                                        <p:attrNameLst>
                                          <p:attrName>ppt_x</p:attrName>
                                        </p:attrNameLst>
                                      </p:cBhvr>
                                      <p:tavLst>
                                        <p:tav tm="0">
                                          <p:val>
                                            <p:strVal val="ppt_x"/>
                                          </p:val>
                                        </p:tav>
                                        <p:tav tm="100000">
                                          <p:val>
                                            <p:fltVal val="0.5"/>
                                          </p:val>
                                        </p:tav>
                                      </p:tavLst>
                                    </p:anim>
                                    <p:anim calcmode="lin" valueType="num">
                                      <p:cBhvr>
                                        <p:cTn id="318" dur="3000"/>
                                        <p:tgtEl>
                                          <p:spTgt spid="6"/>
                                        </p:tgtEl>
                                        <p:attrNameLst>
                                          <p:attrName>ppt_y</p:attrName>
                                        </p:attrNameLst>
                                      </p:cBhvr>
                                      <p:tavLst>
                                        <p:tav tm="0">
                                          <p:val>
                                            <p:strVal val="ppt_y"/>
                                          </p:val>
                                        </p:tav>
                                        <p:tav tm="100000">
                                          <p:val>
                                            <p:fltVal val="0.5"/>
                                          </p:val>
                                        </p:tav>
                                      </p:tavLst>
                                    </p:anim>
                                    <p:set>
                                      <p:cBhvr>
                                        <p:cTn id="319" dur="1" fill="hold">
                                          <p:stCondLst>
                                            <p:cond delay="2999"/>
                                          </p:stCondLst>
                                        </p:cTn>
                                        <p:tgtEl>
                                          <p:spTgt spid="6"/>
                                        </p:tgtEl>
                                        <p:attrNameLst>
                                          <p:attrName>style.visibility</p:attrName>
                                        </p:attrNameLst>
                                      </p:cBhvr>
                                      <p:to>
                                        <p:strVal val="hidden"/>
                                      </p:to>
                                    </p:set>
                                  </p:childTnLst>
                                </p:cTn>
                              </p:par>
                              <p:par>
                                <p:cTn id="320" presetID="23" presetClass="exit" presetSubtype="544" fill="hold" nodeType="withEffect">
                                  <p:stCondLst>
                                    <p:cond delay="0"/>
                                  </p:stCondLst>
                                  <p:childTnLst>
                                    <p:anim calcmode="lin" valueType="num">
                                      <p:cBhvr>
                                        <p:cTn id="321" dur="3000"/>
                                        <p:tgtEl>
                                          <p:spTgt spid="7"/>
                                        </p:tgtEl>
                                        <p:attrNameLst>
                                          <p:attrName>ppt_w</p:attrName>
                                        </p:attrNameLst>
                                      </p:cBhvr>
                                      <p:tavLst>
                                        <p:tav tm="0">
                                          <p:val>
                                            <p:strVal val="ppt_w"/>
                                          </p:val>
                                        </p:tav>
                                        <p:tav tm="100000">
                                          <p:val>
                                            <p:fltVal val="0"/>
                                          </p:val>
                                        </p:tav>
                                      </p:tavLst>
                                    </p:anim>
                                    <p:anim calcmode="lin" valueType="num">
                                      <p:cBhvr>
                                        <p:cTn id="322" dur="3000"/>
                                        <p:tgtEl>
                                          <p:spTgt spid="7"/>
                                        </p:tgtEl>
                                        <p:attrNameLst>
                                          <p:attrName>ppt_h</p:attrName>
                                        </p:attrNameLst>
                                      </p:cBhvr>
                                      <p:tavLst>
                                        <p:tav tm="0">
                                          <p:val>
                                            <p:strVal val="ppt_h"/>
                                          </p:val>
                                        </p:tav>
                                        <p:tav tm="100000">
                                          <p:val>
                                            <p:fltVal val="0"/>
                                          </p:val>
                                        </p:tav>
                                      </p:tavLst>
                                    </p:anim>
                                    <p:anim calcmode="lin" valueType="num">
                                      <p:cBhvr>
                                        <p:cTn id="323" dur="3000"/>
                                        <p:tgtEl>
                                          <p:spTgt spid="7"/>
                                        </p:tgtEl>
                                        <p:attrNameLst>
                                          <p:attrName>ppt_x</p:attrName>
                                        </p:attrNameLst>
                                      </p:cBhvr>
                                      <p:tavLst>
                                        <p:tav tm="0">
                                          <p:val>
                                            <p:strVal val="ppt_x"/>
                                          </p:val>
                                        </p:tav>
                                        <p:tav tm="100000">
                                          <p:val>
                                            <p:fltVal val="0.5"/>
                                          </p:val>
                                        </p:tav>
                                      </p:tavLst>
                                    </p:anim>
                                    <p:anim calcmode="lin" valueType="num">
                                      <p:cBhvr>
                                        <p:cTn id="324" dur="3000"/>
                                        <p:tgtEl>
                                          <p:spTgt spid="7"/>
                                        </p:tgtEl>
                                        <p:attrNameLst>
                                          <p:attrName>ppt_y</p:attrName>
                                        </p:attrNameLst>
                                      </p:cBhvr>
                                      <p:tavLst>
                                        <p:tav tm="0">
                                          <p:val>
                                            <p:strVal val="ppt_y"/>
                                          </p:val>
                                        </p:tav>
                                        <p:tav tm="100000">
                                          <p:val>
                                            <p:fltVal val="0.5"/>
                                          </p:val>
                                        </p:tav>
                                      </p:tavLst>
                                    </p:anim>
                                    <p:set>
                                      <p:cBhvr>
                                        <p:cTn id="325" dur="1" fill="hold">
                                          <p:stCondLst>
                                            <p:cond delay="2999"/>
                                          </p:stCondLst>
                                        </p:cTn>
                                        <p:tgtEl>
                                          <p:spTgt spid="7"/>
                                        </p:tgtEl>
                                        <p:attrNameLst>
                                          <p:attrName>style.visibility</p:attrName>
                                        </p:attrNameLst>
                                      </p:cBhvr>
                                      <p:to>
                                        <p:strVal val="hidden"/>
                                      </p:to>
                                    </p:set>
                                  </p:childTnLst>
                                </p:cTn>
                              </p:par>
                              <p:par>
                                <p:cTn id="326" presetID="23" presetClass="exit" presetSubtype="544" fill="hold" nodeType="withEffect">
                                  <p:stCondLst>
                                    <p:cond delay="0"/>
                                  </p:stCondLst>
                                  <p:childTnLst>
                                    <p:anim calcmode="lin" valueType="num">
                                      <p:cBhvr>
                                        <p:cTn id="327" dur="3000"/>
                                        <p:tgtEl>
                                          <p:spTgt spid="8"/>
                                        </p:tgtEl>
                                        <p:attrNameLst>
                                          <p:attrName>ppt_w</p:attrName>
                                        </p:attrNameLst>
                                      </p:cBhvr>
                                      <p:tavLst>
                                        <p:tav tm="0">
                                          <p:val>
                                            <p:strVal val="ppt_w"/>
                                          </p:val>
                                        </p:tav>
                                        <p:tav tm="100000">
                                          <p:val>
                                            <p:fltVal val="0"/>
                                          </p:val>
                                        </p:tav>
                                      </p:tavLst>
                                    </p:anim>
                                    <p:anim calcmode="lin" valueType="num">
                                      <p:cBhvr>
                                        <p:cTn id="328" dur="3000"/>
                                        <p:tgtEl>
                                          <p:spTgt spid="8"/>
                                        </p:tgtEl>
                                        <p:attrNameLst>
                                          <p:attrName>ppt_h</p:attrName>
                                        </p:attrNameLst>
                                      </p:cBhvr>
                                      <p:tavLst>
                                        <p:tav tm="0">
                                          <p:val>
                                            <p:strVal val="ppt_h"/>
                                          </p:val>
                                        </p:tav>
                                        <p:tav tm="100000">
                                          <p:val>
                                            <p:fltVal val="0"/>
                                          </p:val>
                                        </p:tav>
                                      </p:tavLst>
                                    </p:anim>
                                    <p:anim calcmode="lin" valueType="num">
                                      <p:cBhvr>
                                        <p:cTn id="329" dur="3000"/>
                                        <p:tgtEl>
                                          <p:spTgt spid="8"/>
                                        </p:tgtEl>
                                        <p:attrNameLst>
                                          <p:attrName>ppt_x</p:attrName>
                                        </p:attrNameLst>
                                      </p:cBhvr>
                                      <p:tavLst>
                                        <p:tav tm="0">
                                          <p:val>
                                            <p:strVal val="ppt_x"/>
                                          </p:val>
                                        </p:tav>
                                        <p:tav tm="100000">
                                          <p:val>
                                            <p:fltVal val="0.5"/>
                                          </p:val>
                                        </p:tav>
                                      </p:tavLst>
                                    </p:anim>
                                    <p:anim calcmode="lin" valueType="num">
                                      <p:cBhvr>
                                        <p:cTn id="330" dur="3000"/>
                                        <p:tgtEl>
                                          <p:spTgt spid="8"/>
                                        </p:tgtEl>
                                        <p:attrNameLst>
                                          <p:attrName>ppt_y</p:attrName>
                                        </p:attrNameLst>
                                      </p:cBhvr>
                                      <p:tavLst>
                                        <p:tav tm="0">
                                          <p:val>
                                            <p:strVal val="ppt_y"/>
                                          </p:val>
                                        </p:tav>
                                        <p:tav tm="100000">
                                          <p:val>
                                            <p:fltVal val="0.5"/>
                                          </p:val>
                                        </p:tav>
                                      </p:tavLst>
                                    </p:anim>
                                    <p:set>
                                      <p:cBhvr>
                                        <p:cTn id="331" dur="1" fill="hold">
                                          <p:stCondLst>
                                            <p:cond delay="2999"/>
                                          </p:stCondLst>
                                        </p:cTn>
                                        <p:tgtEl>
                                          <p:spTgt spid="8"/>
                                        </p:tgtEl>
                                        <p:attrNameLst>
                                          <p:attrName>style.visibility</p:attrName>
                                        </p:attrNameLst>
                                      </p:cBhvr>
                                      <p:to>
                                        <p:strVal val="hidden"/>
                                      </p:to>
                                    </p:set>
                                  </p:childTnLst>
                                </p:cTn>
                              </p:par>
                              <p:par>
                                <p:cTn id="332" presetID="23" presetClass="exit" presetSubtype="544" fill="hold" nodeType="withEffect">
                                  <p:stCondLst>
                                    <p:cond delay="0"/>
                                  </p:stCondLst>
                                  <p:childTnLst>
                                    <p:anim calcmode="lin" valueType="num">
                                      <p:cBhvr>
                                        <p:cTn id="333" dur="3000"/>
                                        <p:tgtEl>
                                          <p:spTgt spid="9"/>
                                        </p:tgtEl>
                                        <p:attrNameLst>
                                          <p:attrName>ppt_w</p:attrName>
                                        </p:attrNameLst>
                                      </p:cBhvr>
                                      <p:tavLst>
                                        <p:tav tm="0">
                                          <p:val>
                                            <p:strVal val="ppt_w"/>
                                          </p:val>
                                        </p:tav>
                                        <p:tav tm="100000">
                                          <p:val>
                                            <p:fltVal val="0"/>
                                          </p:val>
                                        </p:tav>
                                      </p:tavLst>
                                    </p:anim>
                                    <p:anim calcmode="lin" valueType="num">
                                      <p:cBhvr>
                                        <p:cTn id="334" dur="3000"/>
                                        <p:tgtEl>
                                          <p:spTgt spid="9"/>
                                        </p:tgtEl>
                                        <p:attrNameLst>
                                          <p:attrName>ppt_h</p:attrName>
                                        </p:attrNameLst>
                                      </p:cBhvr>
                                      <p:tavLst>
                                        <p:tav tm="0">
                                          <p:val>
                                            <p:strVal val="ppt_h"/>
                                          </p:val>
                                        </p:tav>
                                        <p:tav tm="100000">
                                          <p:val>
                                            <p:fltVal val="0"/>
                                          </p:val>
                                        </p:tav>
                                      </p:tavLst>
                                    </p:anim>
                                    <p:anim calcmode="lin" valueType="num">
                                      <p:cBhvr>
                                        <p:cTn id="335" dur="3000"/>
                                        <p:tgtEl>
                                          <p:spTgt spid="9"/>
                                        </p:tgtEl>
                                        <p:attrNameLst>
                                          <p:attrName>ppt_x</p:attrName>
                                        </p:attrNameLst>
                                      </p:cBhvr>
                                      <p:tavLst>
                                        <p:tav tm="0">
                                          <p:val>
                                            <p:strVal val="ppt_x"/>
                                          </p:val>
                                        </p:tav>
                                        <p:tav tm="100000">
                                          <p:val>
                                            <p:fltVal val="0.5"/>
                                          </p:val>
                                        </p:tav>
                                      </p:tavLst>
                                    </p:anim>
                                    <p:anim calcmode="lin" valueType="num">
                                      <p:cBhvr>
                                        <p:cTn id="336" dur="3000"/>
                                        <p:tgtEl>
                                          <p:spTgt spid="9"/>
                                        </p:tgtEl>
                                        <p:attrNameLst>
                                          <p:attrName>ppt_y</p:attrName>
                                        </p:attrNameLst>
                                      </p:cBhvr>
                                      <p:tavLst>
                                        <p:tav tm="0">
                                          <p:val>
                                            <p:strVal val="ppt_y"/>
                                          </p:val>
                                        </p:tav>
                                        <p:tav tm="100000">
                                          <p:val>
                                            <p:fltVal val="0.5"/>
                                          </p:val>
                                        </p:tav>
                                      </p:tavLst>
                                    </p:anim>
                                    <p:set>
                                      <p:cBhvr>
                                        <p:cTn id="337" dur="1" fill="hold">
                                          <p:stCondLst>
                                            <p:cond delay="2999"/>
                                          </p:stCondLst>
                                        </p:cTn>
                                        <p:tgtEl>
                                          <p:spTgt spid="9"/>
                                        </p:tgtEl>
                                        <p:attrNameLst>
                                          <p:attrName>style.visibility</p:attrName>
                                        </p:attrNameLst>
                                      </p:cBhvr>
                                      <p:to>
                                        <p:strVal val="hidden"/>
                                      </p:to>
                                    </p:set>
                                  </p:childTnLst>
                                </p:cTn>
                              </p:par>
                              <p:par>
                                <p:cTn id="338" presetID="23" presetClass="exit" presetSubtype="544" fill="hold" nodeType="withEffect">
                                  <p:stCondLst>
                                    <p:cond delay="0"/>
                                  </p:stCondLst>
                                  <p:childTnLst>
                                    <p:anim calcmode="lin" valueType="num">
                                      <p:cBhvr>
                                        <p:cTn id="339" dur="3000"/>
                                        <p:tgtEl>
                                          <p:spTgt spid="10"/>
                                        </p:tgtEl>
                                        <p:attrNameLst>
                                          <p:attrName>ppt_w</p:attrName>
                                        </p:attrNameLst>
                                      </p:cBhvr>
                                      <p:tavLst>
                                        <p:tav tm="0">
                                          <p:val>
                                            <p:strVal val="ppt_w"/>
                                          </p:val>
                                        </p:tav>
                                        <p:tav tm="100000">
                                          <p:val>
                                            <p:fltVal val="0"/>
                                          </p:val>
                                        </p:tav>
                                      </p:tavLst>
                                    </p:anim>
                                    <p:anim calcmode="lin" valueType="num">
                                      <p:cBhvr>
                                        <p:cTn id="340" dur="3000"/>
                                        <p:tgtEl>
                                          <p:spTgt spid="10"/>
                                        </p:tgtEl>
                                        <p:attrNameLst>
                                          <p:attrName>ppt_h</p:attrName>
                                        </p:attrNameLst>
                                      </p:cBhvr>
                                      <p:tavLst>
                                        <p:tav tm="0">
                                          <p:val>
                                            <p:strVal val="ppt_h"/>
                                          </p:val>
                                        </p:tav>
                                        <p:tav tm="100000">
                                          <p:val>
                                            <p:fltVal val="0"/>
                                          </p:val>
                                        </p:tav>
                                      </p:tavLst>
                                    </p:anim>
                                    <p:anim calcmode="lin" valueType="num">
                                      <p:cBhvr>
                                        <p:cTn id="341" dur="3000"/>
                                        <p:tgtEl>
                                          <p:spTgt spid="10"/>
                                        </p:tgtEl>
                                        <p:attrNameLst>
                                          <p:attrName>ppt_x</p:attrName>
                                        </p:attrNameLst>
                                      </p:cBhvr>
                                      <p:tavLst>
                                        <p:tav tm="0">
                                          <p:val>
                                            <p:strVal val="ppt_x"/>
                                          </p:val>
                                        </p:tav>
                                        <p:tav tm="100000">
                                          <p:val>
                                            <p:fltVal val="0.5"/>
                                          </p:val>
                                        </p:tav>
                                      </p:tavLst>
                                    </p:anim>
                                    <p:anim calcmode="lin" valueType="num">
                                      <p:cBhvr>
                                        <p:cTn id="342" dur="3000"/>
                                        <p:tgtEl>
                                          <p:spTgt spid="10"/>
                                        </p:tgtEl>
                                        <p:attrNameLst>
                                          <p:attrName>ppt_y</p:attrName>
                                        </p:attrNameLst>
                                      </p:cBhvr>
                                      <p:tavLst>
                                        <p:tav tm="0">
                                          <p:val>
                                            <p:strVal val="ppt_y"/>
                                          </p:val>
                                        </p:tav>
                                        <p:tav tm="100000">
                                          <p:val>
                                            <p:fltVal val="0.5"/>
                                          </p:val>
                                        </p:tav>
                                      </p:tavLst>
                                    </p:anim>
                                    <p:set>
                                      <p:cBhvr>
                                        <p:cTn id="343" dur="1" fill="hold">
                                          <p:stCondLst>
                                            <p:cond delay="2999"/>
                                          </p:stCondLst>
                                        </p:cTn>
                                        <p:tgtEl>
                                          <p:spTgt spid="10"/>
                                        </p:tgtEl>
                                        <p:attrNameLst>
                                          <p:attrName>style.visibility</p:attrName>
                                        </p:attrNameLst>
                                      </p:cBhvr>
                                      <p:to>
                                        <p:strVal val="hidden"/>
                                      </p:to>
                                    </p:set>
                                  </p:childTnLst>
                                </p:cTn>
                              </p:par>
                              <p:par>
                                <p:cTn id="344" presetID="23" presetClass="exit" presetSubtype="544" fill="hold" nodeType="withEffect">
                                  <p:stCondLst>
                                    <p:cond delay="0"/>
                                  </p:stCondLst>
                                  <p:childTnLst>
                                    <p:anim calcmode="lin" valueType="num">
                                      <p:cBhvr>
                                        <p:cTn id="345" dur="3000"/>
                                        <p:tgtEl>
                                          <p:spTgt spid="11"/>
                                        </p:tgtEl>
                                        <p:attrNameLst>
                                          <p:attrName>ppt_w</p:attrName>
                                        </p:attrNameLst>
                                      </p:cBhvr>
                                      <p:tavLst>
                                        <p:tav tm="0">
                                          <p:val>
                                            <p:strVal val="ppt_w"/>
                                          </p:val>
                                        </p:tav>
                                        <p:tav tm="100000">
                                          <p:val>
                                            <p:fltVal val="0"/>
                                          </p:val>
                                        </p:tav>
                                      </p:tavLst>
                                    </p:anim>
                                    <p:anim calcmode="lin" valueType="num">
                                      <p:cBhvr>
                                        <p:cTn id="346" dur="3000"/>
                                        <p:tgtEl>
                                          <p:spTgt spid="11"/>
                                        </p:tgtEl>
                                        <p:attrNameLst>
                                          <p:attrName>ppt_h</p:attrName>
                                        </p:attrNameLst>
                                      </p:cBhvr>
                                      <p:tavLst>
                                        <p:tav tm="0">
                                          <p:val>
                                            <p:strVal val="ppt_h"/>
                                          </p:val>
                                        </p:tav>
                                        <p:tav tm="100000">
                                          <p:val>
                                            <p:fltVal val="0"/>
                                          </p:val>
                                        </p:tav>
                                      </p:tavLst>
                                    </p:anim>
                                    <p:anim calcmode="lin" valueType="num">
                                      <p:cBhvr>
                                        <p:cTn id="347" dur="3000"/>
                                        <p:tgtEl>
                                          <p:spTgt spid="11"/>
                                        </p:tgtEl>
                                        <p:attrNameLst>
                                          <p:attrName>ppt_x</p:attrName>
                                        </p:attrNameLst>
                                      </p:cBhvr>
                                      <p:tavLst>
                                        <p:tav tm="0">
                                          <p:val>
                                            <p:strVal val="ppt_x"/>
                                          </p:val>
                                        </p:tav>
                                        <p:tav tm="100000">
                                          <p:val>
                                            <p:fltVal val="0.5"/>
                                          </p:val>
                                        </p:tav>
                                      </p:tavLst>
                                    </p:anim>
                                    <p:anim calcmode="lin" valueType="num">
                                      <p:cBhvr>
                                        <p:cTn id="348" dur="3000"/>
                                        <p:tgtEl>
                                          <p:spTgt spid="11"/>
                                        </p:tgtEl>
                                        <p:attrNameLst>
                                          <p:attrName>ppt_y</p:attrName>
                                        </p:attrNameLst>
                                      </p:cBhvr>
                                      <p:tavLst>
                                        <p:tav tm="0">
                                          <p:val>
                                            <p:strVal val="ppt_y"/>
                                          </p:val>
                                        </p:tav>
                                        <p:tav tm="100000">
                                          <p:val>
                                            <p:fltVal val="0.5"/>
                                          </p:val>
                                        </p:tav>
                                      </p:tavLst>
                                    </p:anim>
                                    <p:set>
                                      <p:cBhvr>
                                        <p:cTn id="349" dur="1" fill="hold">
                                          <p:stCondLst>
                                            <p:cond delay="2999"/>
                                          </p:stCondLst>
                                        </p:cTn>
                                        <p:tgtEl>
                                          <p:spTgt spid="11"/>
                                        </p:tgtEl>
                                        <p:attrNameLst>
                                          <p:attrName>style.visibility</p:attrName>
                                        </p:attrNameLst>
                                      </p:cBhvr>
                                      <p:to>
                                        <p:strVal val="hidden"/>
                                      </p:to>
                                    </p:set>
                                  </p:childTnLst>
                                </p:cTn>
                              </p:par>
                              <p:par>
                                <p:cTn id="350" presetID="23" presetClass="exit" presetSubtype="544" fill="hold" nodeType="withEffect">
                                  <p:stCondLst>
                                    <p:cond delay="0"/>
                                  </p:stCondLst>
                                  <p:childTnLst>
                                    <p:anim calcmode="lin" valueType="num">
                                      <p:cBhvr>
                                        <p:cTn id="351" dur="3000"/>
                                        <p:tgtEl>
                                          <p:spTgt spid="12"/>
                                        </p:tgtEl>
                                        <p:attrNameLst>
                                          <p:attrName>ppt_w</p:attrName>
                                        </p:attrNameLst>
                                      </p:cBhvr>
                                      <p:tavLst>
                                        <p:tav tm="0">
                                          <p:val>
                                            <p:strVal val="ppt_w"/>
                                          </p:val>
                                        </p:tav>
                                        <p:tav tm="100000">
                                          <p:val>
                                            <p:fltVal val="0"/>
                                          </p:val>
                                        </p:tav>
                                      </p:tavLst>
                                    </p:anim>
                                    <p:anim calcmode="lin" valueType="num">
                                      <p:cBhvr>
                                        <p:cTn id="352" dur="3000"/>
                                        <p:tgtEl>
                                          <p:spTgt spid="12"/>
                                        </p:tgtEl>
                                        <p:attrNameLst>
                                          <p:attrName>ppt_h</p:attrName>
                                        </p:attrNameLst>
                                      </p:cBhvr>
                                      <p:tavLst>
                                        <p:tav tm="0">
                                          <p:val>
                                            <p:strVal val="ppt_h"/>
                                          </p:val>
                                        </p:tav>
                                        <p:tav tm="100000">
                                          <p:val>
                                            <p:fltVal val="0"/>
                                          </p:val>
                                        </p:tav>
                                      </p:tavLst>
                                    </p:anim>
                                    <p:anim calcmode="lin" valueType="num">
                                      <p:cBhvr>
                                        <p:cTn id="353" dur="3000"/>
                                        <p:tgtEl>
                                          <p:spTgt spid="12"/>
                                        </p:tgtEl>
                                        <p:attrNameLst>
                                          <p:attrName>ppt_x</p:attrName>
                                        </p:attrNameLst>
                                      </p:cBhvr>
                                      <p:tavLst>
                                        <p:tav tm="0">
                                          <p:val>
                                            <p:strVal val="ppt_x"/>
                                          </p:val>
                                        </p:tav>
                                        <p:tav tm="100000">
                                          <p:val>
                                            <p:fltVal val="0.5"/>
                                          </p:val>
                                        </p:tav>
                                      </p:tavLst>
                                    </p:anim>
                                    <p:anim calcmode="lin" valueType="num">
                                      <p:cBhvr>
                                        <p:cTn id="354" dur="3000"/>
                                        <p:tgtEl>
                                          <p:spTgt spid="12"/>
                                        </p:tgtEl>
                                        <p:attrNameLst>
                                          <p:attrName>ppt_y</p:attrName>
                                        </p:attrNameLst>
                                      </p:cBhvr>
                                      <p:tavLst>
                                        <p:tav tm="0">
                                          <p:val>
                                            <p:strVal val="ppt_y"/>
                                          </p:val>
                                        </p:tav>
                                        <p:tav tm="100000">
                                          <p:val>
                                            <p:fltVal val="0.5"/>
                                          </p:val>
                                        </p:tav>
                                      </p:tavLst>
                                    </p:anim>
                                    <p:set>
                                      <p:cBhvr>
                                        <p:cTn id="355" dur="1" fill="hold">
                                          <p:stCondLst>
                                            <p:cond delay="2999"/>
                                          </p:stCondLst>
                                        </p:cTn>
                                        <p:tgtEl>
                                          <p:spTgt spid="12"/>
                                        </p:tgtEl>
                                        <p:attrNameLst>
                                          <p:attrName>style.visibility</p:attrName>
                                        </p:attrNameLst>
                                      </p:cBhvr>
                                      <p:to>
                                        <p:strVal val="hidden"/>
                                      </p:to>
                                    </p:set>
                                  </p:childTnLst>
                                </p:cTn>
                              </p:par>
                              <p:par>
                                <p:cTn id="356" presetID="23" presetClass="exit" presetSubtype="544" fill="hold" nodeType="withEffect">
                                  <p:stCondLst>
                                    <p:cond delay="0"/>
                                  </p:stCondLst>
                                  <p:childTnLst>
                                    <p:anim calcmode="lin" valueType="num">
                                      <p:cBhvr>
                                        <p:cTn id="357" dur="3000"/>
                                        <p:tgtEl>
                                          <p:spTgt spid="13"/>
                                        </p:tgtEl>
                                        <p:attrNameLst>
                                          <p:attrName>ppt_w</p:attrName>
                                        </p:attrNameLst>
                                      </p:cBhvr>
                                      <p:tavLst>
                                        <p:tav tm="0">
                                          <p:val>
                                            <p:strVal val="ppt_w"/>
                                          </p:val>
                                        </p:tav>
                                        <p:tav tm="100000">
                                          <p:val>
                                            <p:fltVal val="0"/>
                                          </p:val>
                                        </p:tav>
                                      </p:tavLst>
                                    </p:anim>
                                    <p:anim calcmode="lin" valueType="num">
                                      <p:cBhvr>
                                        <p:cTn id="358" dur="3000"/>
                                        <p:tgtEl>
                                          <p:spTgt spid="13"/>
                                        </p:tgtEl>
                                        <p:attrNameLst>
                                          <p:attrName>ppt_h</p:attrName>
                                        </p:attrNameLst>
                                      </p:cBhvr>
                                      <p:tavLst>
                                        <p:tav tm="0">
                                          <p:val>
                                            <p:strVal val="ppt_h"/>
                                          </p:val>
                                        </p:tav>
                                        <p:tav tm="100000">
                                          <p:val>
                                            <p:fltVal val="0"/>
                                          </p:val>
                                        </p:tav>
                                      </p:tavLst>
                                    </p:anim>
                                    <p:anim calcmode="lin" valueType="num">
                                      <p:cBhvr>
                                        <p:cTn id="359" dur="3000"/>
                                        <p:tgtEl>
                                          <p:spTgt spid="13"/>
                                        </p:tgtEl>
                                        <p:attrNameLst>
                                          <p:attrName>ppt_x</p:attrName>
                                        </p:attrNameLst>
                                      </p:cBhvr>
                                      <p:tavLst>
                                        <p:tav tm="0">
                                          <p:val>
                                            <p:strVal val="ppt_x"/>
                                          </p:val>
                                        </p:tav>
                                        <p:tav tm="100000">
                                          <p:val>
                                            <p:fltVal val="0.5"/>
                                          </p:val>
                                        </p:tav>
                                      </p:tavLst>
                                    </p:anim>
                                    <p:anim calcmode="lin" valueType="num">
                                      <p:cBhvr>
                                        <p:cTn id="360" dur="3000"/>
                                        <p:tgtEl>
                                          <p:spTgt spid="13"/>
                                        </p:tgtEl>
                                        <p:attrNameLst>
                                          <p:attrName>ppt_y</p:attrName>
                                        </p:attrNameLst>
                                      </p:cBhvr>
                                      <p:tavLst>
                                        <p:tav tm="0">
                                          <p:val>
                                            <p:strVal val="ppt_y"/>
                                          </p:val>
                                        </p:tav>
                                        <p:tav tm="100000">
                                          <p:val>
                                            <p:fltVal val="0.5"/>
                                          </p:val>
                                        </p:tav>
                                      </p:tavLst>
                                    </p:anim>
                                    <p:set>
                                      <p:cBhvr>
                                        <p:cTn id="361" dur="1" fill="hold">
                                          <p:stCondLst>
                                            <p:cond delay="2999"/>
                                          </p:stCondLst>
                                        </p:cTn>
                                        <p:tgtEl>
                                          <p:spTgt spid="13"/>
                                        </p:tgtEl>
                                        <p:attrNameLst>
                                          <p:attrName>style.visibility</p:attrName>
                                        </p:attrNameLst>
                                      </p:cBhvr>
                                      <p:to>
                                        <p:strVal val="hidden"/>
                                      </p:to>
                                    </p:set>
                                  </p:childTnLst>
                                </p:cTn>
                              </p:par>
                              <p:par>
                                <p:cTn id="362" presetID="23" presetClass="exit" presetSubtype="544" fill="hold" nodeType="withEffect">
                                  <p:stCondLst>
                                    <p:cond delay="0"/>
                                  </p:stCondLst>
                                  <p:childTnLst>
                                    <p:anim calcmode="lin" valueType="num">
                                      <p:cBhvr>
                                        <p:cTn id="363" dur="3000"/>
                                        <p:tgtEl>
                                          <p:spTgt spid="14"/>
                                        </p:tgtEl>
                                        <p:attrNameLst>
                                          <p:attrName>ppt_w</p:attrName>
                                        </p:attrNameLst>
                                      </p:cBhvr>
                                      <p:tavLst>
                                        <p:tav tm="0">
                                          <p:val>
                                            <p:strVal val="ppt_w"/>
                                          </p:val>
                                        </p:tav>
                                        <p:tav tm="100000">
                                          <p:val>
                                            <p:fltVal val="0"/>
                                          </p:val>
                                        </p:tav>
                                      </p:tavLst>
                                    </p:anim>
                                    <p:anim calcmode="lin" valueType="num">
                                      <p:cBhvr>
                                        <p:cTn id="364" dur="3000"/>
                                        <p:tgtEl>
                                          <p:spTgt spid="14"/>
                                        </p:tgtEl>
                                        <p:attrNameLst>
                                          <p:attrName>ppt_h</p:attrName>
                                        </p:attrNameLst>
                                      </p:cBhvr>
                                      <p:tavLst>
                                        <p:tav tm="0">
                                          <p:val>
                                            <p:strVal val="ppt_h"/>
                                          </p:val>
                                        </p:tav>
                                        <p:tav tm="100000">
                                          <p:val>
                                            <p:fltVal val="0"/>
                                          </p:val>
                                        </p:tav>
                                      </p:tavLst>
                                    </p:anim>
                                    <p:anim calcmode="lin" valueType="num">
                                      <p:cBhvr>
                                        <p:cTn id="365" dur="3000"/>
                                        <p:tgtEl>
                                          <p:spTgt spid="14"/>
                                        </p:tgtEl>
                                        <p:attrNameLst>
                                          <p:attrName>ppt_x</p:attrName>
                                        </p:attrNameLst>
                                      </p:cBhvr>
                                      <p:tavLst>
                                        <p:tav tm="0">
                                          <p:val>
                                            <p:strVal val="ppt_x"/>
                                          </p:val>
                                        </p:tav>
                                        <p:tav tm="100000">
                                          <p:val>
                                            <p:fltVal val="0.5"/>
                                          </p:val>
                                        </p:tav>
                                      </p:tavLst>
                                    </p:anim>
                                    <p:anim calcmode="lin" valueType="num">
                                      <p:cBhvr>
                                        <p:cTn id="366" dur="3000"/>
                                        <p:tgtEl>
                                          <p:spTgt spid="14"/>
                                        </p:tgtEl>
                                        <p:attrNameLst>
                                          <p:attrName>ppt_y</p:attrName>
                                        </p:attrNameLst>
                                      </p:cBhvr>
                                      <p:tavLst>
                                        <p:tav tm="0">
                                          <p:val>
                                            <p:strVal val="ppt_y"/>
                                          </p:val>
                                        </p:tav>
                                        <p:tav tm="100000">
                                          <p:val>
                                            <p:fltVal val="0.5"/>
                                          </p:val>
                                        </p:tav>
                                      </p:tavLst>
                                    </p:anim>
                                    <p:set>
                                      <p:cBhvr>
                                        <p:cTn id="367" dur="1" fill="hold">
                                          <p:stCondLst>
                                            <p:cond delay="2999"/>
                                          </p:stCondLst>
                                        </p:cTn>
                                        <p:tgtEl>
                                          <p:spTgt spid="14"/>
                                        </p:tgtEl>
                                        <p:attrNameLst>
                                          <p:attrName>style.visibility</p:attrName>
                                        </p:attrNameLst>
                                      </p:cBhvr>
                                      <p:to>
                                        <p:strVal val="hidden"/>
                                      </p:to>
                                    </p:set>
                                  </p:childTnLst>
                                </p:cTn>
                              </p:par>
                              <p:par>
                                <p:cTn id="368" presetID="23" presetClass="exit" presetSubtype="544" fill="hold" nodeType="withEffect">
                                  <p:stCondLst>
                                    <p:cond delay="0"/>
                                  </p:stCondLst>
                                  <p:childTnLst>
                                    <p:anim calcmode="lin" valueType="num">
                                      <p:cBhvr>
                                        <p:cTn id="369" dur="3000"/>
                                        <p:tgtEl>
                                          <p:spTgt spid="15"/>
                                        </p:tgtEl>
                                        <p:attrNameLst>
                                          <p:attrName>ppt_w</p:attrName>
                                        </p:attrNameLst>
                                      </p:cBhvr>
                                      <p:tavLst>
                                        <p:tav tm="0">
                                          <p:val>
                                            <p:strVal val="ppt_w"/>
                                          </p:val>
                                        </p:tav>
                                        <p:tav tm="100000">
                                          <p:val>
                                            <p:fltVal val="0"/>
                                          </p:val>
                                        </p:tav>
                                      </p:tavLst>
                                    </p:anim>
                                    <p:anim calcmode="lin" valueType="num">
                                      <p:cBhvr>
                                        <p:cTn id="370" dur="3000"/>
                                        <p:tgtEl>
                                          <p:spTgt spid="15"/>
                                        </p:tgtEl>
                                        <p:attrNameLst>
                                          <p:attrName>ppt_h</p:attrName>
                                        </p:attrNameLst>
                                      </p:cBhvr>
                                      <p:tavLst>
                                        <p:tav tm="0">
                                          <p:val>
                                            <p:strVal val="ppt_h"/>
                                          </p:val>
                                        </p:tav>
                                        <p:tav tm="100000">
                                          <p:val>
                                            <p:fltVal val="0"/>
                                          </p:val>
                                        </p:tav>
                                      </p:tavLst>
                                    </p:anim>
                                    <p:anim calcmode="lin" valueType="num">
                                      <p:cBhvr>
                                        <p:cTn id="371" dur="3000"/>
                                        <p:tgtEl>
                                          <p:spTgt spid="15"/>
                                        </p:tgtEl>
                                        <p:attrNameLst>
                                          <p:attrName>ppt_x</p:attrName>
                                        </p:attrNameLst>
                                      </p:cBhvr>
                                      <p:tavLst>
                                        <p:tav tm="0">
                                          <p:val>
                                            <p:strVal val="ppt_x"/>
                                          </p:val>
                                        </p:tav>
                                        <p:tav tm="100000">
                                          <p:val>
                                            <p:fltVal val="0.5"/>
                                          </p:val>
                                        </p:tav>
                                      </p:tavLst>
                                    </p:anim>
                                    <p:anim calcmode="lin" valueType="num">
                                      <p:cBhvr>
                                        <p:cTn id="372" dur="3000"/>
                                        <p:tgtEl>
                                          <p:spTgt spid="15"/>
                                        </p:tgtEl>
                                        <p:attrNameLst>
                                          <p:attrName>ppt_y</p:attrName>
                                        </p:attrNameLst>
                                      </p:cBhvr>
                                      <p:tavLst>
                                        <p:tav tm="0">
                                          <p:val>
                                            <p:strVal val="ppt_y"/>
                                          </p:val>
                                        </p:tav>
                                        <p:tav tm="100000">
                                          <p:val>
                                            <p:fltVal val="0.5"/>
                                          </p:val>
                                        </p:tav>
                                      </p:tavLst>
                                    </p:anim>
                                    <p:set>
                                      <p:cBhvr>
                                        <p:cTn id="373" dur="1" fill="hold">
                                          <p:stCondLst>
                                            <p:cond delay="2999"/>
                                          </p:stCondLst>
                                        </p:cTn>
                                        <p:tgtEl>
                                          <p:spTgt spid="15"/>
                                        </p:tgtEl>
                                        <p:attrNameLst>
                                          <p:attrName>style.visibility</p:attrName>
                                        </p:attrNameLst>
                                      </p:cBhvr>
                                      <p:to>
                                        <p:strVal val="hidden"/>
                                      </p:to>
                                    </p:set>
                                  </p:childTnLst>
                                </p:cTn>
                              </p:par>
                              <p:par>
                                <p:cTn id="374" presetID="23" presetClass="exit" presetSubtype="544" fill="hold" nodeType="withEffect">
                                  <p:stCondLst>
                                    <p:cond delay="0"/>
                                  </p:stCondLst>
                                  <p:childTnLst>
                                    <p:anim calcmode="lin" valueType="num">
                                      <p:cBhvr>
                                        <p:cTn id="375" dur="3000"/>
                                        <p:tgtEl>
                                          <p:spTgt spid="16"/>
                                        </p:tgtEl>
                                        <p:attrNameLst>
                                          <p:attrName>ppt_w</p:attrName>
                                        </p:attrNameLst>
                                      </p:cBhvr>
                                      <p:tavLst>
                                        <p:tav tm="0">
                                          <p:val>
                                            <p:strVal val="ppt_w"/>
                                          </p:val>
                                        </p:tav>
                                        <p:tav tm="100000">
                                          <p:val>
                                            <p:fltVal val="0"/>
                                          </p:val>
                                        </p:tav>
                                      </p:tavLst>
                                    </p:anim>
                                    <p:anim calcmode="lin" valueType="num">
                                      <p:cBhvr>
                                        <p:cTn id="376" dur="3000"/>
                                        <p:tgtEl>
                                          <p:spTgt spid="16"/>
                                        </p:tgtEl>
                                        <p:attrNameLst>
                                          <p:attrName>ppt_h</p:attrName>
                                        </p:attrNameLst>
                                      </p:cBhvr>
                                      <p:tavLst>
                                        <p:tav tm="0">
                                          <p:val>
                                            <p:strVal val="ppt_h"/>
                                          </p:val>
                                        </p:tav>
                                        <p:tav tm="100000">
                                          <p:val>
                                            <p:fltVal val="0"/>
                                          </p:val>
                                        </p:tav>
                                      </p:tavLst>
                                    </p:anim>
                                    <p:anim calcmode="lin" valueType="num">
                                      <p:cBhvr>
                                        <p:cTn id="377" dur="3000"/>
                                        <p:tgtEl>
                                          <p:spTgt spid="16"/>
                                        </p:tgtEl>
                                        <p:attrNameLst>
                                          <p:attrName>ppt_x</p:attrName>
                                        </p:attrNameLst>
                                      </p:cBhvr>
                                      <p:tavLst>
                                        <p:tav tm="0">
                                          <p:val>
                                            <p:strVal val="ppt_x"/>
                                          </p:val>
                                        </p:tav>
                                        <p:tav tm="100000">
                                          <p:val>
                                            <p:fltVal val="0.5"/>
                                          </p:val>
                                        </p:tav>
                                      </p:tavLst>
                                    </p:anim>
                                    <p:anim calcmode="lin" valueType="num">
                                      <p:cBhvr>
                                        <p:cTn id="378" dur="3000"/>
                                        <p:tgtEl>
                                          <p:spTgt spid="16"/>
                                        </p:tgtEl>
                                        <p:attrNameLst>
                                          <p:attrName>ppt_y</p:attrName>
                                        </p:attrNameLst>
                                      </p:cBhvr>
                                      <p:tavLst>
                                        <p:tav tm="0">
                                          <p:val>
                                            <p:strVal val="ppt_y"/>
                                          </p:val>
                                        </p:tav>
                                        <p:tav tm="100000">
                                          <p:val>
                                            <p:fltVal val="0.5"/>
                                          </p:val>
                                        </p:tav>
                                      </p:tavLst>
                                    </p:anim>
                                    <p:set>
                                      <p:cBhvr>
                                        <p:cTn id="379" dur="1" fill="hold">
                                          <p:stCondLst>
                                            <p:cond delay="2999"/>
                                          </p:stCondLst>
                                        </p:cTn>
                                        <p:tgtEl>
                                          <p:spTgt spid="16"/>
                                        </p:tgtEl>
                                        <p:attrNameLst>
                                          <p:attrName>style.visibility</p:attrName>
                                        </p:attrNameLst>
                                      </p:cBhvr>
                                      <p:to>
                                        <p:strVal val="hidden"/>
                                      </p:to>
                                    </p:set>
                                  </p:childTnLst>
                                </p:cTn>
                              </p:par>
                              <p:par>
                                <p:cTn id="380" presetID="23" presetClass="exit" presetSubtype="544" fill="hold" nodeType="withEffect">
                                  <p:stCondLst>
                                    <p:cond delay="0"/>
                                  </p:stCondLst>
                                  <p:childTnLst>
                                    <p:anim calcmode="lin" valueType="num">
                                      <p:cBhvr>
                                        <p:cTn id="381" dur="3000"/>
                                        <p:tgtEl>
                                          <p:spTgt spid="17"/>
                                        </p:tgtEl>
                                        <p:attrNameLst>
                                          <p:attrName>ppt_w</p:attrName>
                                        </p:attrNameLst>
                                      </p:cBhvr>
                                      <p:tavLst>
                                        <p:tav tm="0">
                                          <p:val>
                                            <p:strVal val="ppt_w"/>
                                          </p:val>
                                        </p:tav>
                                        <p:tav tm="100000">
                                          <p:val>
                                            <p:fltVal val="0"/>
                                          </p:val>
                                        </p:tav>
                                      </p:tavLst>
                                    </p:anim>
                                    <p:anim calcmode="lin" valueType="num">
                                      <p:cBhvr>
                                        <p:cTn id="382" dur="3000"/>
                                        <p:tgtEl>
                                          <p:spTgt spid="17"/>
                                        </p:tgtEl>
                                        <p:attrNameLst>
                                          <p:attrName>ppt_h</p:attrName>
                                        </p:attrNameLst>
                                      </p:cBhvr>
                                      <p:tavLst>
                                        <p:tav tm="0">
                                          <p:val>
                                            <p:strVal val="ppt_h"/>
                                          </p:val>
                                        </p:tav>
                                        <p:tav tm="100000">
                                          <p:val>
                                            <p:fltVal val="0"/>
                                          </p:val>
                                        </p:tav>
                                      </p:tavLst>
                                    </p:anim>
                                    <p:anim calcmode="lin" valueType="num">
                                      <p:cBhvr>
                                        <p:cTn id="383" dur="3000"/>
                                        <p:tgtEl>
                                          <p:spTgt spid="17"/>
                                        </p:tgtEl>
                                        <p:attrNameLst>
                                          <p:attrName>ppt_x</p:attrName>
                                        </p:attrNameLst>
                                      </p:cBhvr>
                                      <p:tavLst>
                                        <p:tav tm="0">
                                          <p:val>
                                            <p:strVal val="ppt_x"/>
                                          </p:val>
                                        </p:tav>
                                        <p:tav tm="100000">
                                          <p:val>
                                            <p:fltVal val="0.5"/>
                                          </p:val>
                                        </p:tav>
                                      </p:tavLst>
                                    </p:anim>
                                    <p:anim calcmode="lin" valueType="num">
                                      <p:cBhvr>
                                        <p:cTn id="384" dur="3000"/>
                                        <p:tgtEl>
                                          <p:spTgt spid="17"/>
                                        </p:tgtEl>
                                        <p:attrNameLst>
                                          <p:attrName>ppt_y</p:attrName>
                                        </p:attrNameLst>
                                      </p:cBhvr>
                                      <p:tavLst>
                                        <p:tav tm="0">
                                          <p:val>
                                            <p:strVal val="ppt_y"/>
                                          </p:val>
                                        </p:tav>
                                        <p:tav tm="100000">
                                          <p:val>
                                            <p:fltVal val="0.5"/>
                                          </p:val>
                                        </p:tav>
                                      </p:tavLst>
                                    </p:anim>
                                    <p:set>
                                      <p:cBhvr>
                                        <p:cTn id="385" dur="1" fill="hold">
                                          <p:stCondLst>
                                            <p:cond delay="2999"/>
                                          </p:stCondLst>
                                        </p:cTn>
                                        <p:tgtEl>
                                          <p:spTgt spid="17"/>
                                        </p:tgtEl>
                                        <p:attrNameLst>
                                          <p:attrName>style.visibility</p:attrName>
                                        </p:attrNameLst>
                                      </p:cBhvr>
                                      <p:to>
                                        <p:strVal val="hidden"/>
                                      </p:to>
                                    </p:set>
                                  </p:childTnLst>
                                </p:cTn>
                              </p:par>
                              <p:par>
                                <p:cTn id="386" presetID="23" presetClass="exit" presetSubtype="544" fill="hold" nodeType="withEffect">
                                  <p:stCondLst>
                                    <p:cond delay="0"/>
                                  </p:stCondLst>
                                  <p:childTnLst>
                                    <p:anim calcmode="lin" valueType="num">
                                      <p:cBhvr>
                                        <p:cTn id="387" dur="3000"/>
                                        <p:tgtEl>
                                          <p:spTgt spid="18"/>
                                        </p:tgtEl>
                                        <p:attrNameLst>
                                          <p:attrName>ppt_w</p:attrName>
                                        </p:attrNameLst>
                                      </p:cBhvr>
                                      <p:tavLst>
                                        <p:tav tm="0">
                                          <p:val>
                                            <p:strVal val="ppt_w"/>
                                          </p:val>
                                        </p:tav>
                                        <p:tav tm="100000">
                                          <p:val>
                                            <p:fltVal val="0"/>
                                          </p:val>
                                        </p:tav>
                                      </p:tavLst>
                                    </p:anim>
                                    <p:anim calcmode="lin" valueType="num">
                                      <p:cBhvr>
                                        <p:cTn id="388" dur="3000"/>
                                        <p:tgtEl>
                                          <p:spTgt spid="18"/>
                                        </p:tgtEl>
                                        <p:attrNameLst>
                                          <p:attrName>ppt_h</p:attrName>
                                        </p:attrNameLst>
                                      </p:cBhvr>
                                      <p:tavLst>
                                        <p:tav tm="0">
                                          <p:val>
                                            <p:strVal val="ppt_h"/>
                                          </p:val>
                                        </p:tav>
                                        <p:tav tm="100000">
                                          <p:val>
                                            <p:fltVal val="0"/>
                                          </p:val>
                                        </p:tav>
                                      </p:tavLst>
                                    </p:anim>
                                    <p:anim calcmode="lin" valueType="num">
                                      <p:cBhvr>
                                        <p:cTn id="389" dur="3000"/>
                                        <p:tgtEl>
                                          <p:spTgt spid="18"/>
                                        </p:tgtEl>
                                        <p:attrNameLst>
                                          <p:attrName>ppt_x</p:attrName>
                                        </p:attrNameLst>
                                      </p:cBhvr>
                                      <p:tavLst>
                                        <p:tav tm="0">
                                          <p:val>
                                            <p:strVal val="ppt_x"/>
                                          </p:val>
                                        </p:tav>
                                        <p:tav tm="100000">
                                          <p:val>
                                            <p:fltVal val="0.5"/>
                                          </p:val>
                                        </p:tav>
                                      </p:tavLst>
                                    </p:anim>
                                    <p:anim calcmode="lin" valueType="num">
                                      <p:cBhvr>
                                        <p:cTn id="390" dur="3000"/>
                                        <p:tgtEl>
                                          <p:spTgt spid="18"/>
                                        </p:tgtEl>
                                        <p:attrNameLst>
                                          <p:attrName>ppt_y</p:attrName>
                                        </p:attrNameLst>
                                      </p:cBhvr>
                                      <p:tavLst>
                                        <p:tav tm="0">
                                          <p:val>
                                            <p:strVal val="ppt_y"/>
                                          </p:val>
                                        </p:tav>
                                        <p:tav tm="100000">
                                          <p:val>
                                            <p:fltVal val="0.5"/>
                                          </p:val>
                                        </p:tav>
                                      </p:tavLst>
                                    </p:anim>
                                    <p:set>
                                      <p:cBhvr>
                                        <p:cTn id="391" dur="1" fill="hold">
                                          <p:stCondLst>
                                            <p:cond delay="2999"/>
                                          </p:stCondLst>
                                        </p:cTn>
                                        <p:tgtEl>
                                          <p:spTgt spid="18"/>
                                        </p:tgtEl>
                                        <p:attrNameLst>
                                          <p:attrName>style.visibility</p:attrName>
                                        </p:attrNameLst>
                                      </p:cBhvr>
                                      <p:to>
                                        <p:strVal val="hidden"/>
                                      </p:to>
                                    </p:set>
                                  </p:childTnLst>
                                </p:cTn>
                              </p:par>
                              <p:par>
                                <p:cTn id="392" presetID="23" presetClass="exit" presetSubtype="544" fill="hold" nodeType="withEffect">
                                  <p:stCondLst>
                                    <p:cond delay="0"/>
                                  </p:stCondLst>
                                  <p:childTnLst>
                                    <p:anim calcmode="lin" valueType="num">
                                      <p:cBhvr>
                                        <p:cTn id="393" dur="3000"/>
                                        <p:tgtEl>
                                          <p:spTgt spid="19"/>
                                        </p:tgtEl>
                                        <p:attrNameLst>
                                          <p:attrName>ppt_w</p:attrName>
                                        </p:attrNameLst>
                                      </p:cBhvr>
                                      <p:tavLst>
                                        <p:tav tm="0">
                                          <p:val>
                                            <p:strVal val="ppt_w"/>
                                          </p:val>
                                        </p:tav>
                                        <p:tav tm="100000">
                                          <p:val>
                                            <p:fltVal val="0"/>
                                          </p:val>
                                        </p:tav>
                                      </p:tavLst>
                                    </p:anim>
                                    <p:anim calcmode="lin" valueType="num">
                                      <p:cBhvr>
                                        <p:cTn id="394" dur="3000"/>
                                        <p:tgtEl>
                                          <p:spTgt spid="19"/>
                                        </p:tgtEl>
                                        <p:attrNameLst>
                                          <p:attrName>ppt_h</p:attrName>
                                        </p:attrNameLst>
                                      </p:cBhvr>
                                      <p:tavLst>
                                        <p:tav tm="0">
                                          <p:val>
                                            <p:strVal val="ppt_h"/>
                                          </p:val>
                                        </p:tav>
                                        <p:tav tm="100000">
                                          <p:val>
                                            <p:fltVal val="0"/>
                                          </p:val>
                                        </p:tav>
                                      </p:tavLst>
                                    </p:anim>
                                    <p:anim calcmode="lin" valueType="num">
                                      <p:cBhvr>
                                        <p:cTn id="395" dur="3000"/>
                                        <p:tgtEl>
                                          <p:spTgt spid="19"/>
                                        </p:tgtEl>
                                        <p:attrNameLst>
                                          <p:attrName>ppt_x</p:attrName>
                                        </p:attrNameLst>
                                      </p:cBhvr>
                                      <p:tavLst>
                                        <p:tav tm="0">
                                          <p:val>
                                            <p:strVal val="ppt_x"/>
                                          </p:val>
                                        </p:tav>
                                        <p:tav tm="100000">
                                          <p:val>
                                            <p:fltVal val="0.5"/>
                                          </p:val>
                                        </p:tav>
                                      </p:tavLst>
                                    </p:anim>
                                    <p:anim calcmode="lin" valueType="num">
                                      <p:cBhvr>
                                        <p:cTn id="396" dur="3000"/>
                                        <p:tgtEl>
                                          <p:spTgt spid="19"/>
                                        </p:tgtEl>
                                        <p:attrNameLst>
                                          <p:attrName>ppt_y</p:attrName>
                                        </p:attrNameLst>
                                      </p:cBhvr>
                                      <p:tavLst>
                                        <p:tav tm="0">
                                          <p:val>
                                            <p:strVal val="ppt_y"/>
                                          </p:val>
                                        </p:tav>
                                        <p:tav tm="100000">
                                          <p:val>
                                            <p:fltVal val="0.5"/>
                                          </p:val>
                                        </p:tav>
                                      </p:tavLst>
                                    </p:anim>
                                    <p:set>
                                      <p:cBhvr>
                                        <p:cTn id="397" dur="1" fill="hold">
                                          <p:stCondLst>
                                            <p:cond delay="2999"/>
                                          </p:stCondLst>
                                        </p:cTn>
                                        <p:tgtEl>
                                          <p:spTgt spid="19"/>
                                        </p:tgtEl>
                                        <p:attrNameLst>
                                          <p:attrName>style.visibility</p:attrName>
                                        </p:attrNameLst>
                                      </p:cBhvr>
                                      <p:to>
                                        <p:strVal val="hidden"/>
                                      </p:to>
                                    </p:set>
                                  </p:childTnLst>
                                </p:cTn>
                              </p:par>
                              <p:par>
                                <p:cTn id="398" presetID="23" presetClass="exit" presetSubtype="544" fill="hold" nodeType="withEffect">
                                  <p:stCondLst>
                                    <p:cond delay="0"/>
                                  </p:stCondLst>
                                  <p:childTnLst>
                                    <p:anim calcmode="lin" valueType="num">
                                      <p:cBhvr>
                                        <p:cTn id="399" dur="3000"/>
                                        <p:tgtEl>
                                          <p:spTgt spid="20"/>
                                        </p:tgtEl>
                                        <p:attrNameLst>
                                          <p:attrName>ppt_w</p:attrName>
                                        </p:attrNameLst>
                                      </p:cBhvr>
                                      <p:tavLst>
                                        <p:tav tm="0">
                                          <p:val>
                                            <p:strVal val="ppt_w"/>
                                          </p:val>
                                        </p:tav>
                                        <p:tav tm="100000">
                                          <p:val>
                                            <p:fltVal val="0"/>
                                          </p:val>
                                        </p:tav>
                                      </p:tavLst>
                                    </p:anim>
                                    <p:anim calcmode="lin" valueType="num">
                                      <p:cBhvr>
                                        <p:cTn id="400" dur="3000"/>
                                        <p:tgtEl>
                                          <p:spTgt spid="20"/>
                                        </p:tgtEl>
                                        <p:attrNameLst>
                                          <p:attrName>ppt_h</p:attrName>
                                        </p:attrNameLst>
                                      </p:cBhvr>
                                      <p:tavLst>
                                        <p:tav tm="0">
                                          <p:val>
                                            <p:strVal val="ppt_h"/>
                                          </p:val>
                                        </p:tav>
                                        <p:tav tm="100000">
                                          <p:val>
                                            <p:fltVal val="0"/>
                                          </p:val>
                                        </p:tav>
                                      </p:tavLst>
                                    </p:anim>
                                    <p:anim calcmode="lin" valueType="num">
                                      <p:cBhvr>
                                        <p:cTn id="401" dur="3000"/>
                                        <p:tgtEl>
                                          <p:spTgt spid="20"/>
                                        </p:tgtEl>
                                        <p:attrNameLst>
                                          <p:attrName>ppt_x</p:attrName>
                                        </p:attrNameLst>
                                      </p:cBhvr>
                                      <p:tavLst>
                                        <p:tav tm="0">
                                          <p:val>
                                            <p:strVal val="ppt_x"/>
                                          </p:val>
                                        </p:tav>
                                        <p:tav tm="100000">
                                          <p:val>
                                            <p:fltVal val="0.5"/>
                                          </p:val>
                                        </p:tav>
                                      </p:tavLst>
                                    </p:anim>
                                    <p:anim calcmode="lin" valueType="num">
                                      <p:cBhvr>
                                        <p:cTn id="402" dur="3000"/>
                                        <p:tgtEl>
                                          <p:spTgt spid="20"/>
                                        </p:tgtEl>
                                        <p:attrNameLst>
                                          <p:attrName>ppt_y</p:attrName>
                                        </p:attrNameLst>
                                      </p:cBhvr>
                                      <p:tavLst>
                                        <p:tav tm="0">
                                          <p:val>
                                            <p:strVal val="ppt_y"/>
                                          </p:val>
                                        </p:tav>
                                        <p:tav tm="100000">
                                          <p:val>
                                            <p:fltVal val="0.5"/>
                                          </p:val>
                                        </p:tav>
                                      </p:tavLst>
                                    </p:anim>
                                    <p:set>
                                      <p:cBhvr>
                                        <p:cTn id="403" dur="1" fill="hold">
                                          <p:stCondLst>
                                            <p:cond delay="2999"/>
                                          </p:stCondLst>
                                        </p:cTn>
                                        <p:tgtEl>
                                          <p:spTgt spid="20"/>
                                        </p:tgtEl>
                                        <p:attrNameLst>
                                          <p:attrName>style.visibility</p:attrName>
                                        </p:attrNameLst>
                                      </p:cBhvr>
                                      <p:to>
                                        <p:strVal val="hidden"/>
                                      </p:to>
                                    </p:set>
                                  </p:childTnLst>
                                </p:cTn>
                              </p:par>
                              <p:par>
                                <p:cTn id="404" presetID="23" presetClass="exit" presetSubtype="544" fill="hold" nodeType="withEffect">
                                  <p:stCondLst>
                                    <p:cond delay="0"/>
                                  </p:stCondLst>
                                  <p:childTnLst>
                                    <p:anim calcmode="lin" valueType="num">
                                      <p:cBhvr>
                                        <p:cTn id="405" dur="3000"/>
                                        <p:tgtEl>
                                          <p:spTgt spid="21"/>
                                        </p:tgtEl>
                                        <p:attrNameLst>
                                          <p:attrName>ppt_w</p:attrName>
                                        </p:attrNameLst>
                                      </p:cBhvr>
                                      <p:tavLst>
                                        <p:tav tm="0">
                                          <p:val>
                                            <p:strVal val="ppt_w"/>
                                          </p:val>
                                        </p:tav>
                                        <p:tav tm="100000">
                                          <p:val>
                                            <p:fltVal val="0"/>
                                          </p:val>
                                        </p:tav>
                                      </p:tavLst>
                                    </p:anim>
                                    <p:anim calcmode="lin" valueType="num">
                                      <p:cBhvr>
                                        <p:cTn id="406" dur="3000"/>
                                        <p:tgtEl>
                                          <p:spTgt spid="21"/>
                                        </p:tgtEl>
                                        <p:attrNameLst>
                                          <p:attrName>ppt_h</p:attrName>
                                        </p:attrNameLst>
                                      </p:cBhvr>
                                      <p:tavLst>
                                        <p:tav tm="0">
                                          <p:val>
                                            <p:strVal val="ppt_h"/>
                                          </p:val>
                                        </p:tav>
                                        <p:tav tm="100000">
                                          <p:val>
                                            <p:fltVal val="0"/>
                                          </p:val>
                                        </p:tav>
                                      </p:tavLst>
                                    </p:anim>
                                    <p:anim calcmode="lin" valueType="num">
                                      <p:cBhvr>
                                        <p:cTn id="407" dur="3000"/>
                                        <p:tgtEl>
                                          <p:spTgt spid="21"/>
                                        </p:tgtEl>
                                        <p:attrNameLst>
                                          <p:attrName>ppt_x</p:attrName>
                                        </p:attrNameLst>
                                      </p:cBhvr>
                                      <p:tavLst>
                                        <p:tav tm="0">
                                          <p:val>
                                            <p:strVal val="ppt_x"/>
                                          </p:val>
                                        </p:tav>
                                        <p:tav tm="100000">
                                          <p:val>
                                            <p:fltVal val="0.5"/>
                                          </p:val>
                                        </p:tav>
                                      </p:tavLst>
                                    </p:anim>
                                    <p:anim calcmode="lin" valueType="num">
                                      <p:cBhvr>
                                        <p:cTn id="408" dur="3000"/>
                                        <p:tgtEl>
                                          <p:spTgt spid="21"/>
                                        </p:tgtEl>
                                        <p:attrNameLst>
                                          <p:attrName>ppt_y</p:attrName>
                                        </p:attrNameLst>
                                      </p:cBhvr>
                                      <p:tavLst>
                                        <p:tav tm="0">
                                          <p:val>
                                            <p:strVal val="ppt_y"/>
                                          </p:val>
                                        </p:tav>
                                        <p:tav tm="100000">
                                          <p:val>
                                            <p:fltVal val="0.5"/>
                                          </p:val>
                                        </p:tav>
                                      </p:tavLst>
                                    </p:anim>
                                    <p:set>
                                      <p:cBhvr>
                                        <p:cTn id="409" dur="1" fill="hold">
                                          <p:stCondLst>
                                            <p:cond delay="2999"/>
                                          </p:stCondLst>
                                        </p:cTn>
                                        <p:tgtEl>
                                          <p:spTgt spid="21"/>
                                        </p:tgtEl>
                                        <p:attrNameLst>
                                          <p:attrName>style.visibility</p:attrName>
                                        </p:attrNameLst>
                                      </p:cBhvr>
                                      <p:to>
                                        <p:strVal val="hidden"/>
                                      </p:to>
                                    </p:set>
                                  </p:childTnLst>
                                </p:cTn>
                              </p:par>
                              <p:par>
                                <p:cTn id="410" presetID="23" presetClass="exit" presetSubtype="544" fill="hold" nodeType="withEffect">
                                  <p:stCondLst>
                                    <p:cond delay="0"/>
                                  </p:stCondLst>
                                  <p:childTnLst>
                                    <p:anim calcmode="lin" valueType="num">
                                      <p:cBhvr>
                                        <p:cTn id="411" dur="3000"/>
                                        <p:tgtEl>
                                          <p:spTgt spid="22"/>
                                        </p:tgtEl>
                                        <p:attrNameLst>
                                          <p:attrName>ppt_w</p:attrName>
                                        </p:attrNameLst>
                                      </p:cBhvr>
                                      <p:tavLst>
                                        <p:tav tm="0">
                                          <p:val>
                                            <p:strVal val="ppt_w"/>
                                          </p:val>
                                        </p:tav>
                                        <p:tav tm="100000">
                                          <p:val>
                                            <p:fltVal val="0"/>
                                          </p:val>
                                        </p:tav>
                                      </p:tavLst>
                                    </p:anim>
                                    <p:anim calcmode="lin" valueType="num">
                                      <p:cBhvr>
                                        <p:cTn id="412" dur="3000"/>
                                        <p:tgtEl>
                                          <p:spTgt spid="22"/>
                                        </p:tgtEl>
                                        <p:attrNameLst>
                                          <p:attrName>ppt_h</p:attrName>
                                        </p:attrNameLst>
                                      </p:cBhvr>
                                      <p:tavLst>
                                        <p:tav tm="0">
                                          <p:val>
                                            <p:strVal val="ppt_h"/>
                                          </p:val>
                                        </p:tav>
                                        <p:tav tm="100000">
                                          <p:val>
                                            <p:fltVal val="0"/>
                                          </p:val>
                                        </p:tav>
                                      </p:tavLst>
                                    </p:anim>
                                    <p:anim calcmode="lin" valueType="num">
                                      <p:cBhvr>
                                        <p:cTn id="413" dur="3000"/>
                                        <p:tgtEl>
                                          <p:spTgt spid="22"/>
                                        </p:tgtEl>
                                        <p:attrNameLst>
                                          <p:attrName>ppt_x</p:attrName>
                                        </p:attrNameLst>
                                      </p:cBhvr>
                                      <p:tavLst>
                                        <p:tav tm="0">
                                          <p:val>
                                            <p:strVal val="ppt_x"/>
                                          </p:val>
                                        </p:tav>
                                        <p:tav tm="100000">
                                          <p:val>
                                            <p:fltVal val="0.5"/>
                                          </p:val>
                                        </p:tav>
                                      </p:tavLst>
                                    </p:anim>
                                    <p:anim calcmode="lin" valueType="num">
                                      <p:cBhvr>
                                        <p:cTn id="414" dur="3000"/>
                                        <p:tgtEl>
                                          <p:spTgt spid="22"/>
                                        </p:tgtEl>
                                        <p:attrNameLst>
                                          <p:attrName>ppt_y</p:attrName>
                                        </p:attrNameLst>
                                      </p:cBhvr>
                                      <p:tavLst>
                                        <p:tav tm="0">
                                          <p:val>
                                            <p:strVal val="ppt_y"/>
                                          </p:val>
                                        </p:tav>
                                        <p:tav tm="100000">
                                          <p:val>
                                            <p:fltVal val="0.5"/>
                                          </p:val>
                                        </p:tav>
                                      </p:tavLst>
                                    </p:anim>
                                    <p:set>
                                      <p:cBhvr>
                                        <p:cTn id="415" dur="1" fill="hold">
                                          <p:stCondLst>
                                            <p:cond delay="2999"/>
                                          </p:stCondLst>
                                        </p:cTn>
                                        <p:tgtEl>
                                          <p:spTgt spid="22"/>
                                        </p:tgtEl>
                                        <p:attrNameLst>
                                          <p:attrName>style.visibility</p:attrName>
                                        </p:attrNameLst>
                                      </p:cBhvr>
                                      <p:to>
                                        <p:strVal val="hidden"/>
                                      </p:to>
                                    </p:set>
                                  </p:childTnLst>
                                </p:cTn>
                              </p:par>
                              <p:par>
                                <p:cTn id="416" presetID="23" presetClass="exit" presetSubtype="544" fill="hold" nodeType="withEffect">
                                  <p:stCondLst>
                                    <p:cond delay="0"/>
                                  </p:stCondLst>
                                  <p:childTnLst>
                                    <p:anim calcmode="lin" valueType="num">
                                      <p:cBhvr>
                                        <p:cTn id="417" dur="3000"/>
                                        <p:tgtEl>
                                          <p:spTgt spid="23"/>
                                        </p:tgtEl>
                                        <p:attrNameLst>
                                          <p:attrName>ppt_w</p:attrName>
                                        </p:attrNameLst>
                                      </p:cBhvr>
                                      <p:tavLst>
                                        <p:tav tm="0">
                                          <p:val>
                                            <p:strVal val="ppt_w"/>
                                          </p:val>
                                        </p:tav>
                                        <p:tav tm="100000">
                                          <p:val>
                                            <p:fltVal val="0"/>
                                          </p:val>
                                        </p:tav>
                                      </p:tavLst>
                                    </p:anim>
                                    <p:anim calcmode="lin" valueType="num">
                                      <p:cBhvr>
                                        <p:cTn id="418" dur="3000"/>
                                        <p:tgtEl>
                                          <p:spTgt spid="23"/>
                                        </p:tgtEl>
                                        <p:attrNameLst>
                                          <p:attrName>ppt_h</p:attrName>
                                        </p:attrNameLst>
                                      </p:cBhvr>
                                      <p:tavLst>
                                        <p:tav tm="0">
                                          <p:val>
                                            <p:strVal val="ppt_h"/>
                                          </p:val>
                                        </p:tav>
                                        <p:tav tm="100000">
                                          <p:val>
                                            <p:fltVal val="0"/>
                                          </p:val>
                                        </p:tav>
                                      </p:tavLst>
                                    </p:anim>
                                    <p:anim calcmode="lin" valueType="num">
                                      <p:cBhvr>
                                        <p:cTn id="419" dur="3000"/>
                                        <p:tgtEl>
                                          <p:spTgt spid="23"/>
                                        </p:tgtEl>
                                        <p:attrNameLst>
                                          <p:attrName>ppt_x</p:attrName>
                                        </p:attrNameLst>
                                      </p:cBhvr>
                                      <p:tavLst>
                                        <p:tav tm="0">
                                          <p:val>
                                            <p:strVal val="ppt_x"/>
                                          </p:val>
                                        </p:tav>
                                        <p:tav tm="100000">
                                          <p:val>
                                            <p:fltVal val="0.5"/>
                                          </p:val>
                                        </p:tav>
                                      </p:tavLst>
                                    </p:anim>
                                    <p:anim calcmode="lin" valueType="num">
                                      <p:cBhvr>
                                        <p:cTn id="420" dur="3000"/>
                                        <p:tgtEl>
                                          <p:spTgt spid="23"/>
                                        </p:tgtEl>
                                        <p:attrNameLst>
                                          <p:attrName>ppt_y</p:attrName>
                                        </p:attrNameLst>
                                      </p:cBhvr>
                                      <p:tavLst>
                                        <p:tav tm="0">
                                          <p:val>
                                            <p:strVal val="ppt_y"/>
                                          </p:val>
                                        </p:tav>
                                        <p:tav tm="100000">
                                          <p:val>
                                            <p:fltVal val="0.5"/>
                                          </p:val>
                                        </p:tav>
                                      </p:tavLst>
                                    </p:anim>
                                    <p:set>
                                      <p:cBhvr>
                                        <p:cTn id="421" dur="1" fill="hold">
                                          <p:stCondLst>
                                            <p:cond delay="2999"/>
                                          </p:stCondLst>
                                        </p:cTn>
                                        <p:tgtEl>
                                          <p:spTgt spid="23"/>
                                        </p:tgtEl>
                                        <p:attrNameLst>
                                          <p:attrName>style.visibility</p:attrName>
                                        </p:attrNameLst>
                                      </p:cBhvr>
                                      <p:to>
                                        <p:strVal val="hidden"/>
                                      </p:to>
                                    </p:set>
                                  </p:childTnLst>
                                </p:cTn>
                              </p:par>
                              <p:par>
                                <p:cTn id="422" presetID="23" presetClass="exit" presetSubtype="544" fill="hold" nodeType="withEffect">
                                  <p:stCondLst>
                                    <p:cond delay="0"/>
                                  </p:stCondLst>
                                  <p:childTnLst>
                                    <p:anim calcmode="lin" valueType="num">
                                      <p:cBhvr>
                                        <p:cTn id="423" dur="3000"/>
                                        <p:tgtEl>
                                          <p:spTgt spid="24"/>
                                        </p:tgtEl>
                                        <p:attrNameLst>
                                          <p:attrName>ppt_w</p:attrName>
                                        </p:attrNameLst>
                                      </p:cBhvr>
                                      <p:tavLst>
                                        <p:tav tm="0">
                                          <p:val>
                                            <p:strVal val="ppt_w"/>
                                          </p:val>
                                        </p:tav>
                                        <p:tav tm="100000">
                                          <p:val>
                                            <p:fltVal val="0"/>
                                          </p:val>
                                        </p:tav>
                                      </p:tavLst>
                                    </p:anim>
                                    <p:anim calcmode="lin" valueType="num">
                                      <p:cBhvr>
                                        <p:cTn id="424" dur="3000"/>
                                        <p:tgtEl>
                                          <p:spTgt spid="24"/>
                                        </p:tgtEl>
                                        <p:attrNameLst>
                                          <p:attrName>ppt_h</p:attrName>
                                        </p:attrNameLst>
                                      </p:cBhvr>
                                      <p:tavLst>
                                        <p:tav tm="0">
                                          <p:val>
                                            <p:strVal val="ppt_h"/>
                                          </p:val>
                                        </p:tav>
                                        <p:tav tm="100000">
                                          <p:val>
                                            <p:fltVal val="0"/>
                                          </p:val>
                                        </p:tav>
                                      </p:tavLst>
                                    </p:anim>
                                    <p:anim calcmode="lin" valueType="num">
                                      <p:cBhvr>
                                        <p:cTn id="425" dur="3000"/>
                                        <p:tgtEl>
                                          <p:spTgt spid="24"/>
                                        </p:tgtEl>
                                        <p:attrNameLst>
                                          <p:attrName>ppt_x</p:attrName>
                                        </p:attrNameLst>
                                      </p:cBhvr>
                                      <p:tavLst>
                                        <p:tav tm="0">
                                          <p:val>
                                            <p:strVal val="ppt_x"/>
                                          </p:val>
                                        </p:tav>
                                        <p:tav tm="100000">
                                          <p:val>
                                            <p:fltVal val="0.5"/>
                                          </p:val>
                                        </p:tav>
                                      </p:tavLst>
                                    </p:anim>
                                    <p:anim calcmode="lin" valueType="num">
                                      <p:cBhvr>
                                        <p:cTn id="426" dur="3000"/>
                                        <p:tgtEl>
                                          <p:spTgt spid="24"/>
                                        </p:tgtEl>
                                        <p:attrNameLst>
                                          <p:attrName>ppt_y</p:attrName>
                                        </p:attrNameLst>
                                      </p:cBhvr>
                                      <p:tavLst>
                                        <p:tav tm="0">
                                          <p:val>
                                            <p:strVal val="ppt_y"/>
                                          </p:val>
                                        </p:tav>
                                        <p:tav tm="100000">
                                          <p:val>
                                            <p:fltVal val="0.5"/>
                                          </p:val>
                                        </p:tav>
                                      </p:tavLst>
                                    </p:anim>
                                    <p:set>
                                      <p:cBhvr>
                                        <p:cTn id="427" dur="1" fill="hold">
                                          <p:stCondLst>
                                            <p:cond delay="2999"/>
                                          </p:stCondLst>
                                        </p:cTn>
                                        <p:tgtEl>
                                          <p:spTgt spid="24"/>
                                        </p:tgtEl>
                                        <p:attrNameLst>
                                          <p:attrName>style.visibility</p:attrName>
                                        </p:attrNameLst>
                                      </p:cBhvr>
                                      <p:to>
                                        <p:strVal val="hidden"/>
                                      </p:to>
                                    </p:set>
                                  </p:childTnLst>
                                </p:cTn>
                              </p:par>
                              <p:par>
                                <p:cTn id="428" presetID="23" presetClass="exit" presetSubtype="544" fill="hold" nodeType="withEffect">
                                  <p:stCondLst>
                                    <p:cond delay="0"/>
                                  </p:stCondLst>
                                  <p:childTnLst>
                                    <p:anim calcmode="lin" valueType="num">
                                      <p:cBhvr>
                                        <p:cTn id="429" dur="3000"/>
                                        <p:tgtEl>
                                          <p:spTgt spid="25"/>
                                        </p:tgtEl>
                                        <p:attrNameLst>
                                          <p:attrName>ppt_w</p:attrName>
                                        </p:attrNameLst>
                                      </p:cBhvr>
                                      <p:tavLst>
                                        <p:tav tm="0">
                                          <p:val>
                                            <p:strVal val="ppt_w"/>
                                          </p:val>
                                        </p:tav>
                                        <p:tav tm="100000">
                                          <p:val>
                                            <p:fltVal val="0"/>
                                          </p:val>
                                        </p:tav>
                                      </p:tavLst>
                                    </p:anim>
                                    <p:anim calcmode="lin" valueType="num">
                                      <p:cBhvr>
                                        <p:cTn id="430" dur="3000"/>
                                        <p:tgtEl>
                                          <p:spTgt spid="25"/>
                                        </p:tgtEl>
                                        <p:attrNameLst>
                                          <p:attrName>ppt_h</p:attrName>
                                        </p:attrNameLst>
                                      </p:cBhvr>
                                      <p:tavLst>
                                        <p:tav tm="0">
                                          <p:val>
                                            <p:strVal val="ppt_h"/>
                                          </p:val>
                                        </p:tav>
                                        <p:tav tm="100000">
                                          <p:val>
                                            <p:fltVal val="0"/>
                                          </p:val>
                                        </p:tav>
                                      </p:tavLst>
                                    </p:anim>
                                    <p:anim calcmode="lin" valueType="num">
                                      <p:cBhvr>
                                        <p:cTn id="431" dur="3000"/>
                                        <p:tgtEl>
                                          <p:spTgt spid="25"/>
                                        </p:tgtEl>
                                        <p:attrNameLst>
                                          <p:attrName>ppt_x</p:attrName>
                                        </p:attrNameLst>
                                      </p:cBhvr>
                                      <p:tavLst>
                                        <p:tav tm="0">
                                          <p:val>
                                            <p:strVal val="ppt_x"/>
                                          </p:val>
                                        </p:tav>
                                        <p:tav tm="100000">
                                          <p:val>
                                            <p:fltVal val="0.5"/>
                                          </p:val>
                                        </p:tav>
                                      </p:tavLst>
                                    </p:anim>
                                    <p:anim calcmode="lin" valueType="num">
                                      <p:cBhvr>
                                        <p:cTn id="432" dur="3000"/>
                                        <p:tgtEl>
                                          <p:spTgt spid="25"/>
                                        </p:tgtEl>
                                        <p:attrNameLst>
                                          <p:attrName>ppt_y</p:attrName>
                                        </p:attrNameLst>
                                      </p:cBhvr>
                                      <p:tavLst>
                                        <p:tav tm="0">
                                          <p:val>
                                            <p:strVal val="ppt_y"/>
                                          </p:val>
                                        </p:tav>
                                        <p:tav tm="100000">
                                          <p:val>
                                            <p:fltVal val="0.5"/>
                                          </p:val>
                                        </p:tav>
                                      </p:tavLst>
                                    </p:anim>
                                    <p:set>
                                      <p:cBhvr>
                                        <p:cTn id="433" dur="1" fill="hold">
                                          <p:stCondLst>
                                            <p:cond delay="2999"/>
                                          </p:stCondLst>
                                        </p:cTn>
                                        <p:tgtEl>
                                          <p:spTgt spid="25"/>
                                        </p:tgtEl>
                                        <p:attrNameLst>
                                          <p:attrName>style.visibility</p:attrName>
                                        </p:attrNameLst>
                                      </p:cBhvr>
                                      <p:to>
                                        <p:strVal val="hidden"/>
                                      </p:to>
                                    </p:set>
                                  </p:childTnLst>
                                </p:cTn>
                              </p:par>
                              <p:par>
                                <p:cTn id="434" presetID="23" presetClass="exit" presetSubtype="544" fill="hold" nodeType="withEffect">
                                  <p:stCondLst>
                                    <p:cond delay="0"/>
                                  </p:stCondLst>
                                  <p:childTnLst>
                                    <p:anim calcmode="lin" valueType="num">
                                      <p:cBhvr>
                                        <p:cTn id="435" dur="3000"/>
                                        <p:tgtEl>
                                          <p:spTgt spid="26"/>
                                        </p:tgtEl>
                                        <p:attrNameLst>
                                          <p:attrName>ppt_w</p:attrName>
                                        </p:attrNameLst>
                                      </p:cBhvr>
                                      <p:tavLst>
                                        <p:tav tm="0">
                                          <p:val>
                                            <p:strVal val="ppt_w"/>
                                          </p:val>
                                        </p:tav>
                                        <p:tav tm="100000">
                                          <p:val>
                                            <p:fltVal val="0"/>
                                          </p:val>
                                        </p:tav>
                                      </p:tavLst>
                                    </p:anim>
                                    <p:anim calcmode="lin" valueType="num">
                                      <p:cBhvr>
                                        <p:cTn id="436" dur="3000"/>
                                        <p:tgtEl>
                                          <p:spTgt spid="26"/>
                                        </p:tgtEl>
                                        <p:attrNameLst>
                                          <p:attrName>ppt_h</p:attrName>
                                        </p:attrNameLst>
                                      </p:cBhvr>
                                      <p:tavLst>
                                        <p:tav tm="0">
                                          <p:val>
                                            <p:strVal val="ppt_h"/>
                                          </p:val>
                                        </p:tav>
                                        <p:tav tm="100000">
                                          <p:val>
                                            <p:fltVal val="0"/>
                                          </p:val>
                                        </p:tav>
                                      </p:tavLst>
                                    </p:anim>
                                    <p:anim calcmode="lin" valueType="num">
                                      <p:cBhvr>
                                        <p:cTn id="437" dur="3000"/>
                                        <p:tgtEl>
                                          <p:spTgt spid="26"/>
                                        </p:tgtEl>
                                        <p:attrNameLst>
                                          <p:attrName>ppt_x</p:attrName>
                                        </p:attrNameLst>
                                      </p:cBhvr>
                                      <p:tavLst>
                                        <p:tav tm="0">
                                          <p:val>
                                            <p:strVal val="ppt_x"/>
                                          </p:val>
                                        </p:tav>
                                        <p:tav tm="100000">
                                          <p:val>
                                            <p:fltVal val="0.5"/>
                                          </p:val>
                                        </p:tav>
                                      </p:tavLst>
                                    </p:anim>
                                    <p:anim calcmode="lin" valueType="num">
                                      <p:cBhvr>
                                        <p:cTn id="438" dur="3000"/>
                                        <p:tgtEl>
                                          <p:spTgt spid="26"/>
                                        </p:tgtEl>
                                        <p:attrNameLst>
                                          <p:attrName>ppt_y</p:attrName>
                                        </p:attrNameLst>
                                      </p:cBhvr>
                                      <p:tavLst>
                                        <p:tav tm="0">
                                          <p:val>
                                            <p:strVal val="ppt_y"/>
                                          </p:val>
                                        </p:tav>
                                        <p:tav tm="100000">
                                          <p:val>
                                            <p:fltVal val="0.5"/>
                                          </p:val>
                                        </p:tav>
                                      </p:tavLst>
                                    </p:anim>
                                    <p:set>
                                      <p:cBhvr>
                                        <p:cTn id="439" dur="1" fill="hold">
                                          <p:stCondLst>
                                            <p:cond delay="2999"/>
                                          </p:stCondLst>
                                        </p:cTn>
                                        <p:tgtEl>
                                          <p:spTgt spid="26"/>
                                        </p:tgtEl>
                                        <p:attrNameLst>
                                          <p:attrName>style.visibility</p:attrName>
                                        </p:attrNameLst>
                                      </p:cBhvr>
                                      <p:to>
                                        <p:strVal val="hidden"/>
                                      </p:to>
                                    </p:set>
                                  </p:childTnLst>
                                </p:cTn>
                              </p:par>
                              <p:par>
                                <p:cTn id="440" presetID="23" presetClass="exit" presetSubtype="544" fill="hold" nodeType="withEffect">
                                  <p:stCondLst>
                                    <p:cond delay="0"/>
                                  </p:stCondLst>
                                  <p:childTnLst>
                                    <p:anim calcmode="lin" valueType="num">
                                      <p:cBhvr>
                                        <p:cTn id="441" dur="3000"/>
                                        <p:tgtEl>
                                          <p:spTgt spid="27"/>
                                        </p:tgtEl>
                                        <p:attrNameLst>
                                          <p:attrName>ppt_w</p:attrName>
                                        </p:attrNameLst>
                                      </p:cBhvr>
                                      <p:tavLst>
                                        <p:tav tm="0">
                                          <p:val>
                                            <p:strVal val="ppt_w"/>
                                          </p:val>
                                        </p:tav>
                                        <p:tav tm="100000">
                                          <p:val>
                                            <p:fltVal val="0"/>
                                          </p:val>
                                        </p:tav>
                                      </p:tavLst>
                                    </p:anim>
                                    <p:anim calcmode="lin" valueType="num">
                                      <p:cBhvr>
                                        <p:cTn id="442" dur="3000"/>
                                        <p:tgtEl>
                                          <p:spTgt spid="27"/>
                                        </p:tgtEl>
                                        <p:attrNameLst>
                                          <p:attrName>ppt_h</p:attrName>
                                        </p:attrNameLst>
                                      </p:cBhvr>
                                      <p:tavLst>
                                        <p:tav tm="0">
                                          <p:val>
                                            <p:strVal val="ppt_h"/>
                                          </p:val>
                                        </p:tav>
                                        <p:tav tm="100000">
                                          <p:val>
                                            <p:fltVal val="0"/>
                                          </p:val>
                                        </p:tav>
                                      </p:tavLst>
                                    </p:anim>
                                    <p:anim calcmode="lin" valueType="num">
                                      <p:cBhvr>
                                        <p:cTn id="443" dur="3000"/>
                                        <p:tgtEl>
                                          <p:spTgt spid="27"/>
                                        </p:tgtEl>
                                        <p:attrNameLst>
                                          <p:attrName>ppt_x</p:attrName>
                                        </p:attrNameLst>
                                      </p:cBhvr>
                                      <p:tavLst>
                                        <p:tav tm="0">
                                          <p:val>
                                            <p:strVal val="ppt_x"/>
                                          </p:val>
                                        </p:tav>
                                        <p:tav tm="100000">
                                          <p:val>
                                            <p:fltVal val="0.5"/>
                                          </p:val>
                                        </p:tav>
                                      </p:tavLst>
                                    </p:anim>
                                    <p:anim calcmode="lin" valueType="num">
                                      <p:cBhvr>
                                        <p:cTn id="444" dur="3000"/>
                                        <p:tgtEl>
                                          <p:spTgt spid="27"/>
                                        </p:tgtEl>
                                        <p:attrNameLst>
                                          <p:attrName>ppt_y</p:attrName>
                                        </p:attrNameLst>
                                      </p:cBhvr>
                                      <p:tavLst>
                                        <p:tav tm="0">
                                          <p:val>
                                            <p:strVal val="ppt_y"/>
                                          </p:val>
                                        </p:tav>
                                        <p:tav tm="100000">
                                          <p:val>
                                            <p:fltVal val="0.5"/>
                                          </p:val>
                                        </p:tav>
                                      </p:tavLst>
                                    </p:anim>
                                    <p:set>
                                      <p:cBhvr>
                                        <p:cTn id="445" dur="1" fill="hold">
                                          <p:stCondLst>
                                            <p:cond delay="2999"/>
                                          </p:stCondLst>
                                        </p:cTn>
                                        <p:tgtEl>
                                          <p:spTgt spid="27"/>
                                        </p:tgtEl>
                                        <p:attrNameLst>
                                          <p:attrName>style.visibility</p:attrName>
                                        </p:attrNameLst>
                                      </p:cBhvr>
                                      <p:to>
                                        <p:strVal val="hidden"/>
                                      </p:to>
                                    </p:set>
                                  </p:childTnLst>
                                </p:cTn>
                              </p:par>
                              <p:par>
                                <p:cTn id="446" presetID="23" presetClass="exit" presetSubtype="544" fill="hold" nodeType="withEffect">
                                  <p:stCondLst>
                                    <p:cond delay="0"/>
                                  </p:stCondLst>
                                  <p:childTnLst>
                                    <p:anim calcmode="lin" valueType="num">
                                      <p:cBhvr>
                                        <p:cTn id="447" dur="3000"/>
                                        <p:tgtEl>
                                          <p:spTgt spid="28"/>
                                        </p:tgtEl>
                                        <p:attrNameLst>
                                          <p:attrName>ppt_w</p:attrName>
                                        </p:attrNameLst>
                                      </p:cBhvr>
                                      <p:tavLst>
                                        <p:tav tm="0">
                                          <p:val>
                                            <p:strVal val="ppt_w"/>
                                          </p:val>
                                        </p:tav>
                                        <p:tav tm="100000">
                                          <p:val>
                                            <p:fltVal val="0"/>
                                          </p:val>
                                        </p:tav>
                                      </p:tavLst>
                                    </p:anim>
                                    <p:anim calcmode="lin" valueType="num">
                                      <p:cBhvr>
                                        <p:cTn id="448" dur="3000"/>
                                        <p:tgtEl>
                                          <p:spTgt spid="28"/>
                                        </p:tgtEl>
                                        <p:attrNameLst>
                                          <p:attrName>ppt_h</p:attrName>
                                        </p:attrNameLst>
                                      </p:cBhvr>
                                      <p:tavLst>
                                        <p:tav tm="0">
                                          <p:val>
                                            <p:strVal val="ppt_h"/>
                                          </p:val>
                                        </p:tav>
                                        <p:tav tm="100000">
                                          <p:val>
                                            <p:fltVal val="0"/>
                                          </p:val>
                                        </p:tav>
                                      </p:tavLst>
                                    </p:anim>
                                    <p:anim calcmode="lin" valueType="num">
                                      <p:cBhvr>
                                        <p:cTn id="449" dur="3000"/>
                                        <p:tgtEl>
                                          <p:spTgt spid="28"/>
                                        </p:tgtEl>
                                        <p:attrNameLst>
                                          <p:attrName>ppt_x</p:attrName>
                                        </p:attrNameLst>
                                      </p:cBhvr>
                                      <p:tavLst>
                                        <p:tav tm="0">
                                          <p:val>
                                            <p:strVal val="ppt_x"/>
                                          </p:val>
                                        </p:tav>
                                        <p:tav tm="100000">
                                          <p:val>
                                            <p:fltVal val="0.5"/>
                                          </p:val>
                                        </p:tav>
                                      </p:tavLst>
                                    </p:anim>
                                    <p:anim calcmode="lin" valueType="num">
                                      <p:cBhvr>
                                        <p:cTn id="450" dur="3000"/>
                                        <p:tgtEl>
                                          <p:spTgt spid="28"/>
                                        </p:tgtEl>
                                        <p:attrNameLst>
                                          <p:attrName>ppt_y</p:attrName>
                                        </p:attrNameLst>
                                      </p:cBhvr>
                                      <p:tavLst>
                                        <p:tav tm="0">
                                          <p:val>
                                            <p:strVal val="ppt_y"/>
                                          </p:val>
                                        </p:tav>
                                        <p:tav tm="100000">
                                          <p:val>
                                            <p:fltVal val="0.5"/>
                                          </p:val>
                                        </p:tav>
                                      </p:tavLst>
                                    </p:anim>
                                    <p:set>
                                      <p:cBhvr>
                                        <p:cTn id="451" dur="1" fill="hold">
                                          <p:stCondLst>
                                            <p:cond delay="2999"/>
                                          </p:stCondLst>
                                        </p:cTn>
                                        <p:tgtEl>
                                          <p:spTgt spid="28"/>
                                        </p:tgtEl>
                                        <p:attrNameLst>
                                          <p:attrName>style.visibility</p:attrName>
                                        </p:attrNameLst>
                                      </p:cBhvr>
                                      <p:to>
                                        <p:strVal val="hidden"/>
                                      </p:to>
                                    </p:set>
                                  </p:childTnLst>
                                </p:cTn>
                              </p:par>
                              <p:par>
                                <p:cTn id="452" presetID="23" presetClass="exit" presetSubtype="544" fill="hold" nodeType="withEffect">
                                  <p:stCondLst>
                                    <p:cond delay="0"/>
                                  </p:stCondLst>
                                  <p:childTnLst>
                                    <p:anim calcmode="lin" valueType="num">
                                      <p:cBhvr>
                                        <p:cTn id="453" dur="3000"/>
                                        <p:tgtEl>
                                          <p:spTgt spid="29"/>
                                        </p:tgtEl>
                                        <p:attrNameLst>
                                          <p:attrName>ppt_w</p:attrName>
                                        </p:attrNameLst>
                                      </p:cBhvr>
                                      <p:tavLst>
                                        <p:tav tm="0">
                                          <p:val>
                                            <p:strVal val="ppt_w"/>
                                          </p:val>
                                        </p:tav>
                                        <p:tav tm="100000">
                                          <p:val>
                                            <p:fltVal val="0"/>
                                          </p:val>
                                        </p:tav>
                                      </p:tavLst>
                                    </p:anim>
                                    <p:anim calcmode="lin" valueType="num">
                                      <p:cBhvr>
                                        <p:cTn id="454" dur="3000"/>
                                        <p:tgtEl>
                                          <p:spTgt spid="29"/>
                                        </p:tgtEl>
                                        <p:attrNameLst>
                                          <p:attrName>ppt_h</p:attrName>
                                        </p:attrNameLst>
                                      </p:cBhvr>
                                      <p:tavLst>
                                        <p:tav tm="0">
                                          <p:val>
                                            <p:strVal val="ppt_h"/>
                                          </p:val>
                                        </p:tav>
                                        <p:tav tm="100000">
                                          <p:val>
                                            <p:fltVal val="0"/>
                                          </p:val>
                                        </p:tav>
                                      </p:tavLst>
                                    </p:anim>
                                    <p:anim calcmode="lin" valueType="num">
                                      <p:cBhvr>
                                        <p:cTn id="455" dur="3000"/>
                                        <p:tgtEl>
                                          <p:spTgt spid="29"/>
                                        </p:tgtEl>
                                        <p:attrNameLst>
                                          <p:attrName>ppt_x</p:attrName>
                                        </p:attrNameLst>
                                      </p:cBhvr>
                                      <p:tavLst>
                                        <p:tav tm="0">
                                          <p:val>
                                            <p:strVal val="ppt_x"/>
                                          </p:val>
                                        </p:tav>
                                        <p:tav tm="100000">
                                          <p:val>
                                            <p:fltVal val="0.5"/>
                                          </p:val>
                                        </p:tav>
                                      </p:tavLst>
                                    </p:anim>
                                    <p:anim calcmode="lin" valueType="num">
                                      <p:cBhvr>
                                        <p:cTn id="456" dur="3000"/>
                                        <p:tgtEl>
                                          <p:spTgt spid="29"/>
                                        </p:tgtEl>
                                        <p:attrNameLst>
                                          <p:attrName>ppt_y</p:attrName>
                                        </p:attrNameLst>
                                      </p:cBhvr>
                                      <p:tavLst>
                                        <p:tav tm="0">
                                          <p:val>
                                            <p:strVal val="ppt_y"/>
                                          </p:val>
                                        </p:tav>
                                        <p:tav tm="100000">
                                          <p:val>
                                            <p:fltVal val="0.5"/>
                                          </p:val>
                                        </p:tav>
                                      </p:tavLst>
                                    </p:anim>
                                    <p:set>
                                      <p:cBhvr>
                                        <p:cTn id="457" dur="1" fill="hold">
                                          <p:stCondLst>
                                            <p:cond delay="2999"/>
                                          </p:stCondLst>
                                        </p:cTn>
                                        <p:tgtEl>
                                          <p:spTgt spid="29"/>
                                        </p:tgtEl>
                                        <p:attrNameLst>
                                          <p:attrName>style.visibility</p:attrName>
                                        </p:attrNameLst>
                                      </p:cBhvr>
                                      <p:to>
                                        <p:strVal val="hidden"/>
                                      </p:to>
                                    </p:set>
                                  </p:childTnLst>
                                </p:cTn>
                              </p:par>
                              <p:par>
                                <p:cTn id="458" presetID="23" presetClass="exit" presetSubtype="544" fill="hold" nodeType="withEffect">
                                  <p:stCondLst>
                                    <p:cond delay="0"/>
                                  </p:stCondLst>
                                  <p:childTnLst>
                                    <p:anim calcmode="lin" valueType="num">
                                      <p:cBhvr>
                                        <p:cTn id="459" dur="3000"/>
                                        <p:tgtEl>
                                          <p:spTgt spid="30"/>
                                        </p:tgtEl>
                                        <p:attrNameLst>
                                          <p:attrName>ppt_w</p:attrName>
                                        </p:attrNameLst>
                                      </p:cBhvr>
                                      <p:tavLst>
                                        <p:tav tm="0">
                                          <p:val>
                                            <p:strVal val="ppt_w"/>
                                          </p:val>
                                        </p:tav>
                                        <p:tav tm="100000">
                                          <p:val>
                                            <p:fltVal val="0"/>
                                          </p:val>
                                        </p:tav>
                                      </p:tavLst>
                                    </p:anim>
                                    <p:anim calcmode="lin" valueType="num">
                                      <p:cBhvr>
                                        <p:cTn id="460" dur="3000"/>
                                        <p:tgtEl>
                                          <p:spTgt spid="30"/>
                                        </p:tgtEl>
                                        <p:attrNameLst>
                                          <p:attrName>ppt_h</p:attrName>
                                        </p:attrNameLst>
                                      </p:cBhvr>
                                      <p:tavLst>
                                        <p:tav tm="0">
                                          <p:val>
                                            <p:strVal val="ppt_h"/>
                                          </p:val>
                                        </p:tav>
                                        <p:tav tm="100000">
                                          <p:val>
                                            <p:fltVal val="0"/>
                                          </p:val>
                                        </p:tav>
                                      </p:tavLst>
                                    </p:anim>
                                    <p:anim calcmode="lin" valueType="num">
                                      <p:cBhvr>
                                        <p:cTn id="461" dur="3000"/>
                                        <p:tgtEl>
                                          <p:spTgt spid="30"/>
                                        </p:tgtEl>
                                        <p:attrNameLst>
                                          <p:attrName>ppt_x</p:attrName>
                                        </p:attrNameLst>
                                      </p:cBhvr>
                                      <p:tavLst>
                                        <p:tav tm="0">
                                          <p:val>
                                            <p:strVal val="ppt_x"/>
                                          </p:val>
                                        </p:tav>
                                        <p:tav tm="100000">
                                          <p:val>
                                            <p:fltVal val="0.5"/>
                                          </p:val>
                                        </p:tav>
                                      </p:tavLst>
                                    </p:anim>
                                    <p:anim calcmode="lin" valueType="num">
                                      <p:cBhvr>
                                        <p:cTn id="462" dur="3000"/>
                                        <p:tgtEl>
                                          <p:spTgt spid="30"/>
                                        </p:tgtEl>
                                        <p:attrNameLst>
                                          <p:attrName>ppt_y</p:attrName>
                                        </p:attrNameLst>
                                      </p:cBhvr>
                                      <p:tavLst>
                                        <p:tav tm="0">
                                          <p:val>
                                            <p:strVal val="ppt_y"/>
                                          </p:val>
                                        </p:tav>
                                        <p:tav tm="100000">
                                          <p:val>
                                            <p:fltVal val="0.5"/>
                                          </p:val>
                                        </p:tav>
                                      </p:tavLst>
                                    </p:anim>
                                    <p:set>
                                      <p:cBhvr>
                                        <p:cTn id="463" dur="1" fill="hold">
                                          <p:stCondLst>
                                            <p:cond delay="2999"/>
                                          </p:stCondLst>
                                        </p:cTn>
                                        <p:tgtEl>
                                          <p:spTgt spid="30"/>
                                        </p:tgtEl>
                                        <p:attrNameLst>
                                          <p:attrName>style.visibility</p:attrName>
                                        </p:attrNameLst>
                                      </p:cBhvr>
                                      <p:to>
                                        <p:strVal val="hidden"/>
                                      </p:to>
                                    </p:set>
                                  </p:childTnLst>
                                </p:cTn>
                              </p:par>
                              <p:par>
                                <p:cTn id="464" presetID="23" presetClass="exit" presetSubtype="544" fill="hold" nodeType="withEffect">
                                  <p:stCondLst>
                                    <p:cond delay="0"/>
                                  </p:stCondLst>
                                  <p:childTnLst>
                                    <p:anim calcmode="lin" valueType="num">
                                      <p:cBhvr>
                                        <p:cTn id="465" dur="3000"/>
                                        <p:tgtEl>
                                          <p:spTgt spid="31"/>
                                        </p:tgtEl>
                                        <p:attrNameLst>
                                          <p:attrName>ppt_w</p:attrName>
                                        </p:attrNameLst>
                                      </p:cBhvr>
                                      <p:tavLst>
                                        <p:tav tm="0">
                                          <p:val>
                                            <p:strVal val="ppt_w"/>
                                          </p:val>
                                        </p:tav>
                                        <p:tav tm="100000">
                                          <p:val>
                                            <p:fltVal val="0"/>
                                          </p:val>
                                        </p:tav>
                                      </p:tavLst>
                                    </p:anim>
                                    <p:anim calcmode="lin" valueType="num">
                                      <p:cBhvr>
                                        <p:cTn id="466" dur="3000"/>
                                        <p:tgtEl>
                                          <p:spTgt spid="31"/>
                                        </p:tgtEl>
                                        <p:attrNameLst>
                                          <p:attrName>ppt_h</p:attrName>
                                        </p:attrNameLst>
                                      </p:cBhvr>
                                      <p:tavLst>
                                        <p:tav tm="0">
                                          <p:val>
                                            <p:strVal val="ppt_h"/>
                                          </p:val>
                                        </p:tav>
                                        <p:tav tm="100000">
                                          <p:val>
                                            <p:fltVal val="0"/>
                                          </p:val>
                                        </p:tav>
                                      </p:tavLst>
                                    </p:anim>
                                    <p:anim calcmode="lin" valueType="num">
                                      <p:cBhvr>
                                        <p:cTn id="467" dur="3000"/>
                                        <p:tgtEl>
                                          <p:spTgt spid="31"/>
                                        </p:tgtEl>
                                        <p:attrNameLst>
                                          <p:attrName>ppt_x</p:attrName>
                                        </p:attrNameLst>
                                      </p:cBhvr>
                                      <p:tavLst>
                                        <p:tav tm="0">
                                          <p:val>
                                            <p:strVal val="ppt_x"/>
                                          </p:val>
                                        </p:tav>
                                        <p:tav tm="100000">
                                          <p:val>
                                            <p:fltVal val="0.5"/>
                                          </p:val>
                                        </p:tav>
                                      </p:tavLst>
                                    </p:anim>
                                    <p:anim calcmode="lin" valueType="num">
                                      <p:cBhvr>
                                        <p:cTn id="468" dur="3000"/>
                                        <p:tgtEl>
                                          <p:spTgt spid="31"/>
                                        </p:tgtEl>
                                        <p:attrNameLst>
                                          <p:attrName>ppt_y</p:attrName>
                                        </p:attrNameLst>
                                      </p:cBhvr>
                                      <p:tavLst>
                                        <p:tav tm="0">
                                          <p:val>
                                            <p:strVal val="ppt_y"/>
                                          </p:val>
                                        </p:tav>
                                        <p:tav tm="100000">
                                          <p:val>
                                            <p:fltVal val="0.5"/>
                                          </p:val>
                                        </p:tav>
                                      </p:tavLst>
                                    </p:anim>
                                    <p:set>
                                      <p:cBhvr>
                                        <p:cTn id="469" dur="1" fill="hold">
                                          <p:stCondLst>
                                            <p:cond delay="2999"/>
                                          </p:stCondLst>
                                        </p:cTn>
                                        <p:tgtEl>
                                          <p:spTgt spid="31"/>
                                        </p:tgtEl>
                                        <p:attrNameLst>
                                          <p:attrName>style.visibility</p:attrName>
                                        </p:attrNameLst>
                                      </p:cBhvr>
                                      <p:to>
                                        <p:strVal val="hidden"/>
                                      </p:to>
                                    </p:set>
                                  </p:childTnLst>
                                </p:cTn>
                              </p:par>
                              <p:par>
                                <p:cTn id="470" presetID="23" presetClass="exit" presetSubtype="544" fill="hold" nodeType="withEffect">
                                  <p:stCondLst>
                                    <p:cond delay="0"/>
                                  </p:stCondLst>
                                  <p:childTnLst>
                                    <p:anim calcmode="lin" valueType="num">
                                      <p:cBhvr>
                                        <p:cTn id="471" dur="3000"/>
                                        <p:tgtEl>
                                          <p:spTgt spid="32"/>
                                        </p:tgtEl>
                                        <p:attrNameLst>
                                          <p:attrName>ppt_w</p:attrName>
                                        </p:attrNameLst>
                                      </p:cBhvr>
                                      <p:tavLst>
                                        <p:tav tm="0">
                                          <p:val>
                                            <p:strVal val="ppt_w"/>
                                          </p:val>
                                        </p:tav>
                                        <p:tav tm="100000">
                                          <p:val>
                                            <p:fltVal val="0"/>
                                          </p:val>
                                        </p:tav>
                                      </p:tavLst>
                                    </p:anim>
                                    <p:anim calcmode="lin" valueType="num">
                                      <p:cBhvr>
                                        <p:cTn id="472" dur="3000"/>
                                        <p:tgtEl>
                                          <p:spTgt spid="32"/>
                                        </p:tgtEl>
                                        <p:attrNameLst>
                                          <p:attrName>ppt_h</p:attrName>
                                        </p:attrNameLst>
                                      </p:cBhvr>
                                      <p:tavLst>
                                        <p:tav tm="0">
                                          <p:val>
                                            <p:strVal val="ppt_h"/>
                                          </p:val>
                                        </p:tav>
                                        <p:tav tm="100000">
                                          <p:val>
                                            <p:fltVal val="0"/>
                                          </p:val>
                                        </p:tav>
                                      </p:tavLst>
                                    </p:anim>
                                    <p:anim calcmode="lin" valueType="num">
                                      <p:cBhvr>
                                        <p:cTn id="473" dur="3000"/>
                                        <p:tgtEl>
                                          <p:spTgt spid="32"/>
                                        </p:tgtEl>
                                        <p:attrNameLst>
                                          <p:attrName>ppt_x</p:attrName>
                                        </p:attrNameLst>
                                      </p:cBhvr>
                                      <p:tavLst>
                                        <p:tav tm="0">
                                          <p:val>
                                            <p:strVal val="ppt_x"/>
                                          </p:val>
                                        </p:tav>
                                        <p:tav tm="100000">
                                          <p:val>
                                            <p:fltVal val="0.5"/>
                                          </p:val>
                                        </p:tav>
                                      </p:tavLst>
                                    </p:anim>
                                    <p:anim calcmode="lin" valueType="num">
                                      <p:cBhvr>
                                        <p:cTn id="474" dur="3000"/>
                                        <p:tgtEl>
                                          <p:spTgt spid="32"/>
                                        </p:tgtEl>
                                        <p:attrNameLst>
                                          <p:attrName>ppt_y</p:attrName>
                                        </p:attrNameLst>
                                      </p:cBhvr>
                                      <p:tavLst>
                                        <p:tav tm="0">
                                          <p:val>
                                            <p:strVal val="ppt_y"/>
                                          </p:val>
                                        </p:tav>
                                        <p:tav tm="100000">
                                          <p:val>
                                            <p:fltVal val="0.5"/>
                                          </p:val>
                                        </p:tav>
                                      </p:tavLst>
                                    </p:anim>
                                    <p:set>
                                      <p:cBhvr>
                                        <p:cTn id="475" dur="1" fill="hold">
                                          <p:stCondLst>
                                            <p:cond delay="2999"/>
                                          </p:stCondLst>
                                        </p:cTn>
                                        <p:tgtEl>
                                          <p:spTgt spid="32"/>
                                        </p:tgtEl>
                                        <p:attrNameLst>
                                          <p:attrName>style.visibility</p:attrName>
                                        </p:attrNameLst>
                                      </p:cBhvr>
                                      <p:to>
                                        <p:strVal val="hidden"/>
                                      </p:to>
                                    </p:set>
                                  </p:childTnLst>
                                </p:cTn>
                              </p:par>
                              <p:par>
                                <p:cTn id="476" presetID="23" presetClass="exit" presetSubtype="544" fill="hold" nodeType="withEffect">
                                  <p:stCondLst>
                                    <p:cond delay="0"/>
                                  </p:stCondLst>
                                  <p:childTnLst>
                                    <p:anim calcmode="lin" valueType="num">
                                      <p:cBhvr>
                                        <p:cTn id="477" dur="3000"/>
                                        <p:tgtEl>
                                          <p:spTgt spid="33"/>
                                        </p:tgtEl>
                                        <p:attrNameLst>
                                          <p:attrName>ppt_w</p:attrName>
                                        </p:attrNameLst>
                                      </p:cBhvr>
                                      <p:tavLst>
                                        <p:tav tm="0">
                                          <p:val>
                                            <p:strVal val="ppt_w"/>
                                          </p:val>
                                        </p:tav>
                                        <p:tav tm="100000">
                                          <p:val>
                                            <p:fltVal val="0"/>
                                          </p:val>
                                        </p:tav>
                                      </p:tavLst>
                                    </p:anim>
                                    <p:anim calcmode="lin" valueType="num">
                                      <p:cBhvr>
                                        <p:cTn id="478" dur="3000"/>
                                        <p:tgtEl>
                                          <p:spTgt spid="33"/>
                                        </p:tgtEl>
                                        <p:attrNameLst>
                                          <p:attrName>ppt_h</p:attrName>
                                        </p:attrNameLst>
                                      </p:cBhvr>
                                      <p:tavLst>
                                        <p:tav tm="0">
                                          <p:val>
                                            <p:strVal val="ppt_h"/>
                                          </p:val>
                                        </p:tav>
                                        <p:tav tm="100000">
                                          <p:val>
                                            <p:fltVal val="0"/>
                                          </p:val>
                                        </p:tav>
                                      </p:tavLst>
                                    </p:anim>
                                    <p:anim calcmode="lin" valueType="num">
                                      <p:cBhvr>
                                        <p:cTn id="479" dur="3000"/>
                                        <p:tgtEl>
                                          <p:spTgt spid="33"/>
                                        </p:tgtEl>
                                        <p:attrNameLst>
                                          <p:attrName>ppt_x</p:attrName>
                                        </p:attrNameLst>
                                      </p:cBhvr>
                                      <p:tavLst>
                                        <p:tav tm="0">
                                          <p:val>
                                            <p:strVal val="ppt_x"/>
                                          </p:val>
                                        </p:tav>
                                        <p:tav tm="100000">
                                          <p:val>
                                            <p:fltVal val="0.5"/>
                                          </p:val>
                                        </p:tav>
                                      </p:tavLst>
                                    </p:anim>
                                    <p:anim calcmode="lin" valueType="num">
                                      <p:cBhvr>
                                        <p:cTn id="480" dur="3000"/>
                                        <p:tgtEl>
                                          <p:spTgt spid="33"/>
                                        </p:tgtEl>
                                        <p:attrNameLst>
                                          <p:attrName>ppt_y</p:attrName>
                                        </p:attrNameLst>
                                      </p:cBhvr>
                                      <p:tavLst>
                                        <p:tav tm="0">
                                          <p:val>
                                            <p:strVal val="ppt_y"/>
                                          </p:val>
                                        </p:tav>
                                        <p:tav tm="100000">
                                          <p:val>
                                            <p:fltVal val="0.5"/>
                                          </p:val>
                                        </p:tav>
                                      </p:tavLst>
                                    </p:anim>
                                    <p:set>
                                      <p:cBhvr>
                                        <p:cTn id="481" dur="1" fill="hold">
                                          <p:stCondLst>
                                            <p:cond delay="2999"/>
                                          </p:stCondLst>
                                        </p:cTn>
                                        <p:tgtEl>
                                          <p:spTgt spid="33"/>
                                        </p:tgtEl>
                                        <p:attrNameLst>
                                          <p:attrName>style.visibility</p:attrName>
                                        </p:attrNameLst>
                                      </p:cBhvr>
                                      <p:to>
                                        <p:strVal val="hidden"/>
                                      </p:to>
                                    </p:set>
                                  </p:childTnLst>
                                </p:cTn>
                              </p:par>
                              <p:par>
                                <p:cTn id="482" presetID="23" presetClass="exit" presetSubtype="544" fill="hold" nodeType="withEffect">
                                  <p:stCondLst>
                                    <p:cond delay="0"/>
                                  </p:stCondLst>
                                  <p:childTnLst>
                                    <p:anim calcmode="lin" valueType="num">
                                      <p:cBhvr>
                                        <p:cTn id="483" dur="3000"/>
                                        <p:tgtEl>
                                          <p:spTgt spid="34"/>
                                        </p:tgtEl>
                                        <p:attrNameLst>
                                          <p:attrName>ppt_w</p:attrName>
                                        </p:attrNameLst>
                                      </p:cBhvr>
                                      <p:tavLst>
                                        <p:tav tm="0">
                                          <p:val>
                                            <p:strVal val="ppt_w"/>
                                          </p:val>
                                        </p:tav>
                                        <p:tav tm="100000">
                                          <p:val>
                                            <p:fltVal val="0"/>
                                          </p:val>
                                        </p:tav>
                                      </p:tavLst>
                                    </p:anim>
                                    <p:anim calcmode="lin" valueType="num">
                                      <p:cBhvr>
                                        <p:cTn id="484" dur="3000"/>
                                        <p:tgtEl>
                                          <p:spTgt spid="34"/>
                                        </p:tgtEl>
                                        <p:attrNameLst>
                                          <p:attrName>ppt_h</p:attrName>
                                        </p:attrNameLst>
                                      </p:cBhvr>
                                      <p:tavLst>
                                        <p:tav tm="0">
                                          <p:val>
                                            <p:strVal val="ppt_h"/>
                                          </p:val>
                                        </p:tav>
                                        <p:tav tm="100000">
                                          <p:val>
                                            <p:fltVal val="0"/>
                                          </p:val>
                                        </p:tav>
                                      </p:tavLst>
                                    </p:anim>
                                    <p:anim calcmode="lin" valueType="num">
                                      <p:cBhvr>
                                        <p:cTn id="485" dur="3000"/>
                                        <p:tgtEl>
                                          <p:spTgt spid="34"/>
                                        </p:tgtEl>
                                        <p:attrNameLst>
                                          <p:attrName>ppt_x</p:attrName>
                                        </p:attrNameLst>
                                      </p:cBhvr>
                                      <p:tavLst>
                                        <p:tav tm="0">
                                          <p:val>
                                            <p:strVal val="ppt_x"/>
                                          </p:val>
                                        </p:tav>
                                        <p:tav tm="100000">
                                          <p:val>
                                            <p:fltVal val="0.5"/>
                                          </p:val>
                                        </p:tav>
                                      </p:tavLst>
                                    </p:anim>
                                    <p:anim calcmode="lin" valueType="num">
                                      <p:cBhvr>
                                        <p:cTn id="486" dur="3000"/>
                                        <p:tgtEl>
                                          <p:spTgt spid="34"/>
                                        </p:tgtEl>
                                        <p:attrNameLst>
                                          <p:attrName>ppt_y</p:attrName>
                                        </p:attrNameLst>
                                      </p:cBhvr>
                                      <p:tavLst>
                                        <p:tav tm="0">
                                          <p:val>
                                            <p:strVal val="ppt_y"/>
                                          </p:val>
                                        </p:tav>
                                        <p:tav tm="100000">
                                          <p:val>
                                            <p:fltVal val="0.5"/>
                                          </p:val>
                                        </p:tav>
                                      </p:tavLst>
                                    </p:anim>
                                    <p:set>
                                      <p:cBhvr>
                                        <p:cTn id="487" dur="1" fill="hold">
                                          <p:stCondLst>
                                            <p:cond delay="2999"/>
                                          </p:stCondLst>
                                        </p:cTn>
                                        <p:tgtEl>
                                          <p:spTgt spid="34"/>
                                        </p:tgtEl>
                                        <p:attrNameLst>
                                          <p:attrName>style.visibility</p:attrName>
                                        </p:attrNameLst>
                                      </p:cBhvr>
                                      <p:to>
                                        <p:strVal val="hidden"/>
                                      </p:to>
                                    </p:set>
                                  </p:childTnLst>
                                </p:cTn>
                              </p:par>
                              <p:par>
                                <p:cTn id="488" presetID="2" presetClass="exit" presetSubtype="6" fill="hold" nodeType="withEffect">
                                  <p:stCondLst>
                                    <p:cond delay="0"/>
                                  </p:stCondLst>
                                  <p:childTnLst>
                                    <p:anim calcmode="lin" valueType="num">
                                      <p:cBhvr additive="base">
                                        <p:cTn id="489" dur="3000"/>
                                        <p:tgtEl>
                                          <p:spTgt spid="27"/>
                                        </p:tgtEl>
                                        <p:attrNameLst>
                                          <p:attrName>ppt_x</p:attrName>
                                        </p:attrNameLst>
                                      </p:cBhvr>
                                      <p:tavLst>
                                        <p:tav tm="0">
                                          <p:val>
                                            <p:strVal val="ppt_x"/>
                                          </p:val>
                                        </p:tav>
                                        <p:tav tm="100000">
                                          <p:val>
                                            <p:strVal val="1+ppt_w/2"/>
                                          </p:val>
                                        </p:tav>
                                      </p:tavLst>
                                    </p:anim>
                                    <p:anim calcmode="lin" valueType="num">
                                      <p:cBhvr additive="base">
                                        <p:cTn id="490" dur="3000"/>
                                        <p:tgtEl>
                                          <p:spTgt spid="27"/>
                                        </p:tgtEl>
                                        <p:attrNameLst>
                                          <p:attrName>ppt_y</p:attrName>
                                        </p:attrNameLst>
                                      </p:cBhvr>
                                      <p:tavLst>
                                        <p:tav tm="0">
                                          <p:val>
                                            <p:strVal val="ppt_y"/>
                                          </p:val>
                                        </p:tav>
                                        <p:tav tm="100000">
                                          <p:val>
                                            <p:strVal val="1+ppt_h/2"/>
                                          </p:val>
                                        </p:tav>
                                      </p:tavLst>
                                    </p:anim>
                                    <p:set>
                                      <p:cBhvr>
                                        <p:cTn id="491" dur="1" fill="hold">
                                          <p:stCondLst>
                                            <p:cond delay="2999"/>
                                          </p:stCondLst>
                                        </p:cTn>
                                        <p:tgtEl>
                                          <p:spTgt spid="27"/>
                                        </p:tgtEl>
                                        <p:attrNameLst>
                                          <p:attrName>style.visibility</p:attrName>
                                        </p:attrNameLst>
                                      </p:cBhvr>
                                      <p:to>
                                        <p:strVal val="hidden"/>
                                      </p:to>
                                    </p:set>
                                  </p:childTnLst>
                                </p:cTn>
                              </p:par>
                              <p:par>
                                <p:cTn id="492" presetID="2" presetClass="exit" presetSubtype="6" fill="hold" nodeType="withEffect">
                                  <p:stCondLst>
                                    <p:cond delay="0"/>
                                  </p:stCondLst>
                                  <p:childTnLst>
                                    <p:anim calcmode="lin" valueType="num">
                                      <p:cBhvr additive="base">
                                        <p:cTn id="493" dur="3000"/>
                                        <p:tgtEl>
                                          <p:spTgt spid="28"/>
                                        </p:tgtEl>
                                        <p:attrNameLst>
                                          <p:attrName>ppt_x</p:attrName>
                                        </p:attrNameLst>
                                      </p:cBhvr>
                                      <p:tavLst>
                                        <p:tav tm="0">
                                          <p:val>
                                            <p:strVal val="ppt_x"/>
                                          </p:val>
                                        </p:tav>
                                        <p:tav tm="100000">
                                          <p:val>
                                            <p:strVal val="1+ppt_w/2"/>
                                          </p:val>
                                        </p:tav>
                                      </p:tavLst>
                                    </p:anim>
                                    <p:anim calcmode="lin" valueType="num">
                                      <p:cBhvr additive="base">
                                        <p:cTn id="494" dur="3000"/>
                                        <p:tgtEl>
                                          <p:spTgt spid="28"/>
                                        </p:tgtEl>
                                        <p:attrNameLst>
                                          <p:attrName>ppt_y</p:attrName>
                                        </p:attrNameLst>
                                      </p:cBhvr>
                                      <p:tavLst>
                                        <p:tav tm="0">
                                          <p:val>
                                            <p:strVal val="ppt_y"/>
                                          </p:val>
                                        </p:tav>
                                        <p:tav tm="100000">
                                          <p:val>
                                            <p:strVal val="1+ppt_h/2"/>
                                          </p:val>
                                        </p:tav>
                                      </p:tavLst>
                                    </p:anim>
                                    <p:set>
                                      <p:cBhvr>
                                        <p:cTn id="495" dur="1" fill="hold">
                                          <p:stCondLst>
                                            <p:cond delay="2999"/>
                                          </p:stCondLst>
                                        </p:cTn>
                                        <p:tgtEl>
                                          <p:spTgt spid="28"/>
                                        </p:tgtEl>
                                        <p:attrNameLst>
                                          <p:attrName>style.visibility</p:attrName>
                                        </p:attrNameLst>
                                      </p:cBhvr>
                                      <p:to>
                                        <p:strVal val="hidden"/>
                                      </p:to>
                                    </p:set>
                                  </p:childTnLst>
                                </p:cTn>
                              </p:par>
                              <p:par>
                                <p:cTn id="496" presetID="2" presetClass="exit" presetSubtype="6" fill="hold" nodeType="withEffect">
                                  <p:stCondLst>
                                    <p:cond delay="0"/>
                                  </p:stCondLst>
                                  <p:childTnLst>
                                    <p:anim calcmode="lin" valueType="num">
                                      <p:cBhvr additive="base">
                                        <p:cTn id="497" dur="3000"/>
                                        <p:tgtEl>
                                          <p:spTgt spid="29"/>
                                        </p:tgtEl>
                                        <p:attrNameLst>
                                          <p:attrName>ppt_x</p:attrName>
                                        </p:attrNameLst>
                                      </p:cBhvr>
                                      <p:tavLst>
                                        <p:tav tm="0">
                                          <p:val>
                                            <p:strVal val="ppt_x"/>
                                          </p:val>
                                        </p:tav>
                                        <p:tav tm="100000">
                                          <p:val>
                                            <p:strVal val="1+ppt_w/2"/>
                                          </p:val>
                                        </p:tav>
                                      </p:tavLst>
                                    </p:anim>
                                    <p:anim calcmode="lin" valueType="num">
                                      <p:cBhvr additive="base">
                                        <p:cTn id="498" dur="3000"/>
                                        <p:tgtEl>
                                          <p:spTgt spid="29"/>
                                        </p:tgtEl>
                                        <p:attrNameLst>
                                          <p:attrName>ppt_y</p:attrName>
                                        </p:attrNameLst>
                                      </p:cBhvr>
                                      <p:tavLst>
                                        <p:tav tm="0">
                                          <p:val>
                                            <p:strVal val="ppt_y"/>
                                          </p:val>
                                        </p:tav>
                                        <p:tav tm="100000">
                                          <p:val>
                                            <p:strVal val="1+ppt_h/2"/>
                                          </p:val>
                                        </p:tav>
                                      </p:tavLst>
                                    </p:anim>
                                    <p:set>
                                      <p:cBhvr>
                                        <p:cTn id="499" dur="1" fill="hold">
                                          <p:stCondLst>
                                            <p:cond delay="2999"/>
                                          </p:stCondLst>
                                        </p:cTn>
                                        <p:tgtEl>
                                          <p:spTgt spid="29"/>
                                        </p:tgtEl>
                                        <p:attrNameLst>
                                          <p:attrName>style.visibility</p:attrName>
                                        </p:attrNameLst>
                                      </p:cBhvr>
                                      <p:to>
                                        <p:strVal val="hidden"/>
                                      </p:to>
                                    </p:set>
                                  </p:childTnLst>
                                </p:cTn>
                              </p:par>
                              <p:par>
                                <p:cTn id="500" presetID="2" presetClass="exit" presetSubtype="6" fill="hold" nodeType="withEffect">
                                  <p:stCondLst>
                                    <p:cond delay="0"/>
                                  </p:stCondLst>
                                  <p:childTnLst>
                                    <p:anim calcmode="lin" valueType="num">
                                      <p:cBhvr additive="base">
                                        <p:cTn id="501" dur="3000"/>
                                        <p:tgtEl>
                                          <p:spTgt spid="30"/>
                                        </p:tgtEl>
                                        <p:attrNameLst>
                                          <p:attrName>ppt_x</p:attrName>
                                        </p:attrNameLst>
                                      </p:cBhvr>
                                      <p:tavLst>
                                        <p:tav tm="0">
                                          <p:val>
                                            <p:strVal val="ppt_x"/>
                                          </p:val>
                                        </p:tav>
                                        <p:tav tm="100000">
                                          <p:val>
                                            <p:strVal val="1+ppt_w/2"/>
                                          </p:val>
                                        </p:tav>
                                      </p:tavLst>
                                    </p:anim>
                                    <p:anim calcmode="lin" valueType="num">
                                      <p:cBhvr additive="base">
                                        <p:cTn id="502" dur="3000"/>
                                        <p:tgtEl>
                                          <p:spTgt spid="30"/>
                                        </p:tgtEl>
                                        <p:attrNameLst>
                                          <p:attrName>ppt_y</p:attrName>
                                        </p:attrNameLst>
                                      </p:cBhvr>
                                      <p:tavLst>
                                        <p:tav tm="0">
                                          <p:val>
                                            <p:strVal val="ppt_y"/>
                                          </p:val>
                                        </p:tav>
                                        <p:tav tm="100000">
                                          <p:val>
                                            <p:strVal val="1+ppt_h/2"/>
                                          </p:val>
                                        </p:tav>
                                      </p:tavLst>
                                    </p:anim>
                                    <p:set>
                                      <p:cBhvr>
                                        <p:cTn id="503" dur="1" fill="hold">
                                          <p:stCondLst>
                                            <p:cond delay="2999"/>
                                          </p:stCondLst>
                                        </p:cTn>
                                        <p:tgtEl>
                                          <p:spTgt spid="30"/>
                                        </p:tgtEl>
                                        <p:attrNameLst>
                                          <p:attrName>style.visibility</p:attrName>
                                        </p:attrNameLst>
                                      </p:cBhvr>
                                      <p:to>
                                        <p:strVal val="hidden"/>
                                      </p:to>
                                    </p:set>
                                  </p:childTnLst>
                                </p:cTn>
                              </p:par>
                              <p:par>
                                <p:cTn id="504" presetID="2" presetClass="exit" presetSubtype="4" fill="hold" nodeType="withEffect">
                                  <p:stCondLst>
                                    <p:cond delay="0"/>
                                  </p:stCondLst>
                                  <p:childTnLst>
                                    <p:anim calcmode="lin" valueType="num">
                                      <p:cBhvr additive="base">
                                        <p:cTn id="505" dur="3000"/>
                                        <p:tgtEl>
                                          <p:spTgt spid="5"/>
                                        </p:tgtEl>
                                        <p:attrNameLst>
                                          <p:attrName>ppt_x</p:attrName>
                                        </p:attrNameLst>
                                      </p:cBhvr>
                                      <p:tavLst>
                                        <p:tav tm="0">
                                          <p:val>
                                            <p:strVal val="ppt_x"/>
                                          </p:val>
                                        </p:tav>
                                        <p:tav tm="100000">
                                          <p:val>
                                            <p:strVal val="ppt_x"/>
                                          </p:val>
                                        </p:tav>
                                      </p:tavLst>
                                    </p:anim>
                                    <p:anim calcmode="lin" valueType="num">
                                      <p:cBhvr additive="base">
                                        <p:cTn id="506" dur="3000"/>
                                        <p:tgtEl>
                                          <p:spTgt spid="5"/>
                                        </p:tgtEl>
                                        <p:attrNameLst>
                                          <p:attrName>ppt_y</p:attrName>
                                        </p:attrNameLst>
                                      </p:cBhvr>
                                      <p:tavLst>
                                        <p:tav tm="0">
                                          <p:val>
                                            <p:strVal val="ppt_y"/>
                                          </p:val>
                                        </p:tav>
                                        <p:tav tm="100000">
                                          <p:val>
                                            <p:strVal val="1+ppt_h/2"/>
                                          </p:val>
                                        </p:tav>
                                      </p:tavLst>
                                    </p:anim>
                                    <p:set>
                                      <p:cBhvr>
                                        <p:cTn id="507" dur="1" fill="hold">
                                          <p:stCondLst>
                                            <p:cond delay="2999"/>
                                          </p:stCondLst>
                                        </p:cTn>
                                        <p:tgtEl>
                                          <p:spTgt spid="5"/>
                                        </p:tgtEl>
                                        <p:attrNameLst>
                                          <p:attrName>style.visibility</p:attrName>
                                        </p:attrNameLst>
                                      </p:cBhvr>
                                      <p:to>
                                        <p:strVal val="hidden"/>
                                      </p:to>
                                    </p:set>
                                  </p:childTnLst>
                                </p:cTn>
                              </p:par>
                              <p:par>
                                <p:cTn id="508" presetID="2" presetClass="exit" presetSubtype="4" fill="hold" nodeType="withEffect">
                                  <p:stCondLst>
                                    <p:cond delay="0"/>
                                  </p:stCondLst>
                                  <p:childTnLst>
                                    <p:anim calcmode="lin" valueType="num">
                                      <p:cBhvr additive="base">
                                        <p:cTn id="509" dur="3000"/>
                                        <p:tgtEl>
                                          <p:spTgt spid="9"/>
                                        </p:tgtEl>
                                        <p:attrNameLst>
                                          <p:attrName>ppt_x</p:attrName>
                                        </p:attrNameLst>
                                      </p:cBhvr>
                                      <p:tavLst>
                                        <p:tav tm="0">
                                          <p:val>
                                            <p:strVal val="ppt_x"/>
                                          </p:val>
                                        </p:tav>
                                        <p:tav tm="100000">
                                          <p:val>
                                            <p:strVal val="ppt_x"/>
                                          </p:val>
                                        </p:tav>
                                      </p:tavLst>
                                    </p:anim>
                                    <p:anim calcmode="lin" valueType="num">
                                      <p:cBhvr additive="base">
                                        <p:cTn id="510" dur="3000"/>
                                        <p:tgtEl>
                                          <p:spTgt spid="9"/>
                                        </p:tgtEl>
                                        <p:attrNameLst>
                                          <p:attrName>ppt_y</p:attrName>
                                        </p:attrNameLst>
                                      </p:cBhvr>
                                      <p:tavLst>
                                        <p:tav tm="0">
                                          <p:val>
                                            <p:strVal val="ppt_y"/>
                                          </p:val>
                                        </p:tav>
                                        <p:tav tm="100000">
                                          <p:val>
                                            <p:strVal val="1+ppt_h/2"/>
                                          </p:val>
                                        </p:tav>
                                      </p:tavLst>
                                    </p:anim>
                                    <p:set>
                                      <p:cBhvr>
                                        <p:cTn id="511" dur="1" fill="hold">
                                          <p:stCondLst>
                                            <p:cond delay="2999"/>
                                          </p:stCondLst>
                                        </p:cTn>
                                        <p:tgtEl>
                                          <p:spTgt spid="9"/>
                                        </p:tgtEl>
                                        <p:attrNameLst>
                                          <p:attrName>style.visibility</p:attrName>
                                        </p:attrNameLst>
                                      </p:cBhvr>
                                      <p:to>
                                        <p:strVal val="hidden"/>
                                      </p:to>
                                    </p:set>
                                  </p:childTnLst>
                                </p:cTn>
                              </p:par>
                              <p:par>
                                <p:cTn id="512" presetID="2" presetClass="exit" presetSubtype="4" fill="hold" nodeType="withEffect">
                                  <p:stCondLst>
                                    <p:cond delay="0"/>
                                  </p:stCondLst>
                                  <p:childTnLst>
                                    <p:anim calcmode="lin" valueType="num">
                                      <p:cBhvr additive="base">
                                        <p:cTn id="513" dur="3000"/>
                                        <p:tgtEl>
                                          <p:spTgt spid="13"/>
                                        </p:tgtEl>
                                        <p:attrNameLst>
                                          <p:attrName>ppt_x</p:attrName>
                                        </p:attrNameLst>
                                      </p:cBhvr>
                                      <p:tavLst>
                                        <p:tav tm="0">
                                          <p:val>
                                            <p:strVal val="ppt_x"/>
                                          </p:val>
                                        </p:tav>
                                        <p:tav tm="100000">
                                          <p:val>
                                            <p:strVal val="ppt_x"/>
                                          </p:val>
                                        </p:tav>
                                      </p:tavLst>
                                    </p:anim>
                                    <p:anim calcmode="lin" valueType="num">
                                      <p:cBhvr additive="base">
                                        <p:cTn id="514" dur="3000"/>
                                        <p:tgtEl>
                                          <p:spTgt spid="13"/>
                                        </p:tgtEl>
                                        <p:attrNameLst>
                                          <p:attrName>ppt_y</p:attrName>
                                        </p:attrNameLst>
                                      </p:cBhvr>
                                      <p:tavLst>
                                        <p:tav tm="0">
                                          <p:val>
                                            <p:strVal val="ppt_y"/>
                                          </p:val>
                                        </p:tav>
                                        <p:tav tm="100000">
                                          <p:val>
                                            <p:strVal val="1+ppt_h/2"/>
                                          </p:val>
                                        </p:tav>
                                      </p:tavLst>
                                    </p:anim>
                                    <p:set>
                                      <p:cBhvr>
                                        <p:cTn id="515" dur="1" fill="hold">
                                          <p:stCondLst>
                                            <p:cond delay="2999"/>
                                          </p:stCondLst>
                                        </p:cTn>
                                        <p:tgtEl>
                                          <p:spTgt spid="13"/>
                                        </p:tgtEl>
                                        <p:attrNameLst>
                                          <p:attrName>style.visibility</p:attrName>
                                        </p:attrNameLst>
                                      </p:cBhvr>
                                      <p:to>
                                        <p:strVal val="hidden"/>
                                      </p:to>
                                    </p:set>
                                  </p:childTnLst>
                                </p:cTn>
                              </p:par>
                              <p:par>
                                <p:cTn id="516" presetID="2" presetClass="exit" presetSubtype="12" fill="hold" nodeType="withEffect">
                                  <p:stCondLst>
                                    <p:cond delay="0"/>
                                  </p:stCondLst>
                                  <p:childTnLst>
                                    <p:anim calcmode="lin" valueType="num">
                                      <p:cBhvr additive="base">
                                        <p:cTn id="517" dur="3000"/>
                                        <p:tgtEl>
                                          <p:spTgt spid="19"/>
                                        </p:tgtEl>
                                        <p:attrNameLst>
                                          <p:attrName>ppt_x</p:attrName>
                                        </p:attrNameLst>
                                      </p:cBhvr>
                                      <p:tavLst>
                                        <p:tav tm="0">
                                          <p:val>
                                            <p:strVal val="ppt_x"/>
                                          </p:val>
                                        </p:tav>
                                        <p:tav tm="100000">
                                          <p:val>
                                            <p:strVal val="0-ppt_w/2"/>
                                          </p:val>
                                        </p:tav>
                                      </p:tavLst>
                                    </p:anim>
                                    <p:anim calcmode="lin" valueType="num">
                                      <p:cBhvr additive="base">
                                        <p:cTn id="518" dur="3000"/>
                                        <p:tgtEl>
                                          <p:spTgt spid="19"/>
                                        </p:tgtEl>
                                        <p:attrNameLst>
                                          <p:attrName>ppt_y</p:attrName>
                                        </p:attrNameLst>
                                      </p:cBhvr>
                                      <p:tavLst>
                                        <p:tav tm="0">
                                          <p:val>
                                            <p:strVal val="ppt_y"/>
                                          </p:val>
                                        </p:tav>
                                        <p:tav tm="100000">
                                          <p:val>
                                            <p:strVal val="1+ppt_h/2"/>
                                          </p:val>
                                        </p:tav>
                                      </p:tavLst>
                                    </p:anim>
                                    <p:set>
                                      <p:cBhvr>
                                        <p:cTn id="519" dur="1" fill="hold">
                                          <p:stCondLst>
                                            <p:cond delay="2999"/>
                                          </p:stCondLst>
                                        </p:cTn>
                                        <p:tgtEl>
                                          <p:spTgt spid="19"/>
                                        </p:tgtEl>
                                        <p:attrNameLst>
                                          <p:attrName>style.visibility</p:attrName>
                                        </p:attrNameLst>
                                      </p:cBhvr>
                                      <p:to>
                                        <p:strVal val="hidden"/>
                                      </p:to>
                                    </p:set>
                                  </p:childTnLst>
                                </p:cTn>
                              </p:par>
                              <p:par>
                                <p:cTn id="520" presetID="2" presetClass="exit" presetSubtype="12" fill="hold" nodeType="withEffect">
                                  <p:stCondLst>
                                    <p:cond delay="0"/>
                                  </p:stCondLst>
                                  <p:childTnLst>
                                    <p:anim calcmode="lin" valueType="num">
                                      <p:cBhvr additive="base">
                                        <p:cTn id="521" dur="3000"/>
                                        <p:tgtEl>
                                          <p:spTgt spid="20"/>
                                        </p:tgtEl>
                                        <p:attrNameLst>
                                          <p:attrName>ppt_x</p:attrName>
                                        </p:attrNameLst>
                                      </p:cBhvr>
                                      <p:tavLst>
                                        <p:tav tm="0">
                                          <p:val>
                                            <p:strVal val="ppt_x"/>
                                          </p:val>
                                        </p:tav>
                                        <p:tav tm="100000">
                                          <p:val>
                                            <p:strVal val="0-ppt_w/2"/>
                                          </p:val>
                                        </p:tav>
                                      </p:tavLst>
                                    </p:anim>
                                    <p:anim calcmode="lin" valueType="num">
                                      <p:cBhvr additive="base">
                                        <p:cTn id="522" dur="3000"/>
                                        <p:tgtEl>
                                          <p:spTgt spid="20"/>
                                        </p:tgtEl>
                                        <p:attrNameLst>
                                          <p:attrName>ppt_y</p:attrName>
                                        </p:attrNameLst>
                                      </p:cBhvr>
                                      <p:tavLst>
                                        <p:tav tm="0">
                                          <p:val>
                                            <p:strVal val="ppt_y"/>
                                          </p:val>
                                        </p:tav>
                                        <p:tav tm="100000">
                                          <p:val>
                                            <p:strVal val="1+ppt_h/2"/>
                                          </p:val>
                                        </p:tav>
                                      </p:tavLst>
                                    </p:anim>
                                    <p:set>
                                      <p:cBhvr>
                                        <p:cTn id="523" dur="1" fill="hold">
                                          <p:stCondLst>
                                            <p:cond delay="2999"/>
                                          </p:stCondLst>
                                        </p:cTn>
                                        <p:tgtEl>
                                          <p:spTgt spid="20"/>
                                        </p:tgtEl>
                                        <p:attrNameLst>
                                          <p:attrName>style.visibility</p:attrName>
                                        </p:attrNameLst>
                                      </p:cBhvr>
                                      <p:to>
                                        <p:strVal val="hidden"/>
                                      </p:to>
                                    </p:set>
                                  </p:childTnLst>
                                </p:cTn>
                              </p:par>
                              <p:par>
                                <p:cTn id="524" presetID="2" presetClass="exit" presetSubtype="12" fill="hold" nodeType="withEffect">
                                  <p:stCondLst>
                                    <p:cond delay="0"/>
                                  </p:stCondLst>
                                  <p:childTnLst>
                                    <p:anim calcmode="lin" valueType="num">
                                      <p:cBhvr additive="base">
                                        <p:cTn id="525" dur="3000"/>
                                        <p:tgtEl>
                                          <p:spTgt spid="21"/>
                                        </p:tgtEl>
                                        <p:attrNameLst>
                                          <p:attrName>ppt_x</p:attrName>
                                        </p:attrNameLst>
                                      </p:cBhvr>
                                      <p:tavLst>
                                        <p:tav tm="0">
                                          <p:val>
                                            <p:strVal val="ppt_x"/>
                                          </p:val>
                                        </p:tav>
                                        <p:tav tm="100000">
                                          <p:val>
                                            <p:strVal val="0-ppt_w/2"/>
                                          </p:val>
                                        </p:tav>
                                      </p:tavLst>
                                    </p:anim>
                                    <p:anim calcmode="lin" valueType="num">
                                      <p:cBhvr additive="base">
                                        <p:cTn id="526" dur="3000"/>
                                        <p:tgtEl>
                                          <p:spTgt spid="21"/>
                                        </p:tgtEl>
                                        <p:attrNameLst>
                                          <p:attrName>ppt_y</p:attrName>
                                        </p:attrNameLst>
                                      </p:cBhvr>
                                      <p:tavLst>
                                        <p:tav tm="0">
                                          <p:val>
                                            <p:strVal val="ppt_y"/>
                                          </p:val>
                                        </p:tav>
                                        <p:tav tm="100000">
                                          <p:val>
                                            <p:strVal val="1+ppt_h/2"/>
                                          </p:val>
                                        </p:tav>
                                      </p:tavLst>
                                    </p:anim>
                                    <p:set>
                                      <p:cBhvr>
                                        <p:cTn id="527" dur="1" fill="hold">
                                          <p:stCondLst>
                                            <p:cond delay="2999"/>
                                          </p:stCondLst>
                                        </p:cTn>
                                        <p:tgtEl>
                                          <p:spTgt spid="21"/>
                                        </p:tgtEl>
                                        <p:attrNameLst>
                                          <p:attrName>style.visibility</p:attrName>
                                        </p:attrNameLst>
                                      </p:cBhvr>
                                      <p:to>
                                        <p:strVal val="hidden"/>
                                      </p:to>
                                    </p:set>
                                  </p:childTnLst>
                                </p:cTn>
                              </p:par>
                              <p:par>
                                <p:cTn id="528" presetID="2" presetClass="exit" presetSubtype="12" fill="hold" nodeType="withEffect">
                                  <p:stCondLst>
                                    <p:cond delay="0"/>
                                  </p:stCondLst>
                                  <p:childTnLst>
                                    <p:anim calcmode="lin" valueType="num">
                                      <p:cBhvr additive="base">
                                        <p:cTn id="529" dur="3000"/>
                                        <p:tgtEl>
                                          <p:spTgt spid="22"/>
                                        </p:tgtEl>
                                        <p:attrNameLst>
                                          <p:attrName>ppt_x</p:attrName>
                                        </p:attrNameLst>
                                      </p:cBhvr>
                                      <p:tavLst>
                                        <p:tav tm="0">
                                          <p:val>
                                            <p:strVal val="ppt_x"/>
                                          </p:val>
                                        </p:tav>
                                        <p:tav tm="100000">
                                          <p:val>
                                            <p:strVal val="0-ppt_w/2"/>
                                          </p:val>
                                        </p:tav>
                                      </p:tavLst>
                                    </p:anim>
                                    <p:anim calcmode="lin" valueType="num">
                                      <p:cBhvr additive="base">
                                        <p:cTn id="530" dur="3000"/>
                                        <p:tgtEl>
                                          <p:spTgt spid="22"/>
                                        </p:tgtEl>
                                        <p:attrNameLst>
                                          <p:attrName>ppt_y</p:attrName>
                                        </p:attrNameLst>
                                      </p:cBhvr>
                                      <p:tavLst>
                                        <p:tav tm="0">
                                          <p:val>
                                            <p:strVal val="ppt_y"/>
                                          </p:val>
                                        </p:tav>
                                        <p:tav tm="100000">
                                          <p:val>
                                            <p:strVal val="1+ppt_h/2"/>
                                          </p:val>
                                        </p:tav>
                                      </p:tavLst>
                                    </p:anim>
                                    <p:set>
                                      <p:cBhvr>
                                        <p:cTn id="531" dur="1" fill="hold">
                                          <p:stCondLst>
                                            <p:cond delay="2999"/>
                                          </p:stCondLst>
                                        </p:cTn>
                                        <p:tgtEl>
                                          <p:spTgt spid="22"/>
                                        </p:tgtEl>
                                        <p:attrNameLst>
                                          <p:attrName>style.visibility</p:attrName>
                                        </p:attrNameLst>
                                      </p:cBhvr>
                                      <p:to>
                                        <p:strVal val="hidden"/>
                                      </p:to>
                                    </p:set>
                                  </p:childTnLst>
                                </p:cTn>
                              </p:par>
                              <p:par>
                                <p:cTn id="532" presetID="2" presetClass="exit" presetSubtype="8" fill="hold" nodeType="withEffect">
                                  <p:stCondLst>
                                    <p:cond delay="0"/>
                                  </p:stCondLst>
                                  <p:childTnLst>
                                    <p:anim calcmode="lin" valueType="num">
                                      <p:cBhvr additive="base">
                                        <p:cTn id="533" dur="3000"/>
                                        <p:tgtEl>
                                          <p:spTgt spid="7"/>
                                        </p:tgtEl>
                                        <p:attrNameLst>
                                          <p:attrName>ppt_x</p:attrName>
                                        </p:attrNameLst>
                                      </p:cBhvr>
                                      <p:tavLst>
                                        <p:tav tm="0">
                                          <p:val>
                                            <p:strVal val="ppt_x"/>
                                          </p:val>
                                        </p:tav>
                                        <p:tav tm="100000">
                                          <p:val>
                                            <p:strVal val="0-ppt_w/2"/>
                                          </p:val>
                                        </p:tav>
                                      </p:tavLst>
                                    </p:anim>
                                    <p:anim calcmode="lin" valueType="num">
                                      <p:cBhvr additive="base">
                                        <p:cTn id="534" dur="3000"/>
                                        <p:tgtEl>
                                          <p:spTgt spid="7"/>
                                        </p:tgtEl>
                                        <p:attrNameLst>
                                          <p:attrName>ppt_y</p:attrName>
                                        </p:attrNameLst>
                                      </p:cBhvr>
                                      <p:tavLst>
                                        <p:tav tm="0">
                                          <p:val>
                                            <p:strVal val="ppt_y"/>
                                          </p:val>
                                        </p:tav>
                                        <p:tav tm="100000">
                                          <p:val>
                                            <p:strVal val="ppt_y"/>
                                          </p:val>
                                        </p:tav>
                                      </p:tavLst>
                                    </p:anim>
                                    <p:set>
                                      <p:cBhvr>
                                        <p:cTn id="535" dur="1" fill="hold">
                                          <p:stCondLst>
                                            <p:cond delay="2999"/>
                                          </p:stCondLst>
                                        </p:cTn>
                                        <p:tgtEl>
                                          <p:spTgt spid="7"/>
                                        </p:tgtEl>
                                        <p:attrNameLst>
                                          <p:attrName>style.visibility</p:attrName>
                                        </p:attrNameLst>
                                      </p:cBhvr>
                                      <p:to>
                                        <p:strVal val="hidden"/>
                                      </p:to>
                                    </p:set>
                                  </p:childTnLst>
                                </p:cTn>
                              </p:par>
                              <p:par>
                                <p:cTn id="536" presetID="2" presetClass="exit" presetSubtype="8" fill="hold" nodeType="withEffect">
                                  <p:stCondLst>
                                    <p:cond delay="0"/>
                                  </p:stCondLst>
                                  <p:childTnLst>
                                    <p:anim calcmode="lin" valueType="num">
                                      <p:cBhvr additive="base">
                                        <p:cTn id="537" dur="3000"/>
                                        <p:tgtEl>
                                          <p:spTgt spid="10"/>
                                        </p:tgtEl>
                                        <p:attrNameLst>
                                          <p:attrName>ppt_x</p:attrName>
                                        </p:attrNameLst>
                                      </p:cBhvr>
                                      <p:tavLst>
                                        <p:tav tm="0">
                                          <p:val>
                                            <p:strVal val="ppt_x"/>
                                          </p:val>
                                        </p:tav>
                                        <p:tav tm="100000">
                                          <p:val>
                                            <p:strVal val="0-ppt_w/2"/>
                                          </p:val>
                                        </p:tav>
                                      </p:tavLst>
                                    </p:anim>
                                    <p:anim calcmode="lin" valueType="num">
                                      <p:cBhvr additive="base">
                                        <p:cTn id="538" dur="3000"/>
                                        <p:tgtEl>
                                          <p:spTgt spid="10"/>
                                        </p:tgtEl>
                                        <p:attrNameLst>
                                          <p:attrName>ppt_y</p:attrName>
                                        </p:attrNameLst>
                                      </p:cBhvr>
                                      <p:tavLst>
                                        <p:tav tm="0">
                                          <p:val>
                                            <p:strVal val="ppt_y"/>
                                          </p:val>
                                        </p:tav>
                                        <p:tav tm="100000">
                                          <p:val>
                                            <p:strVal val="ppt_y"/>
                                          </p:val>
                                        </p:tav>
                                      </p:tavLst>
                                    </p:anim>
                                    <p:set>
                                      <p:cBhvr>
                                        <p:cTn id="539" dur="1" fill="hold">
                                          <p:stCondLst>
                                            <p:cond delay="2999"/>
                                          </p:stCondLst>
                                        </p:cTn>
                                        <p:tgtEl>
                                          <p:spTgt spid="10"/>
                                        </p:tgtEl>
                                        <p:attrNameLst>
                                          <p:attrName>style.visibility</p:attrName>
                                        </p:attrNameLst>
                                      </p:cBhvr>
                                      <p:to>
                                        <p:strVal val="hidden"/>
                                      </p:to>
                                    </p:set>
                                  </p:childTnLst>
                                </p:cTn>
                              </p:par>
                              <p:par>
                                <p:cTn id="540" presetID="2" presetClass="exit" presetSubtype="8" fill="hold" nodeType="withEffect">
                                  <p:stCondLst>
                                    <p:cond delay="0"/>
                                  </p:stCondLst>
                                  <p:childTnLst>
                                    <p:anim calcmode="lin" valueType="num">
                                      <p:cBhvr additive="base">
                                        <p:cTn id="541" dur="3000"/>
                                        <p:tgtEl>
                                          <p:spTgt spid="15"/>
                                        </p:tgtEl>
                                        <p:attrNameLst>
                                          <p:attrName>ppt_x</p:attrName>
                                        </p:attrNameLst>
                                      </p:cBhvr>
                                      <p:tavLst>
                                        <p:tav tm="0">
                                          <p:val>
                                            <p:strVal val="ppt_x"/>
                                          </p:val>
                                        </p:tav>
                                        <p:tav tm="100000">
                                          <p:val>
                                            <p:strVal val="0-ppt_w/2"/>
                                          </p:val>
                                        </p:tav>
                                      </p:tavLst>
                                    </p:anim>
                                    <p:anim calcmode="lin" valueType="num">
                                      <p:cBhvr additive="base">
                                        <p:cTn id="542" dur="3000"/>
                                        <p:tgtEl>
                                          <p:spTgt spid="15"/>
                                        </p:tgtEl>
                                        <p:attrNameLst>
                                          <p:attrName>ppt_y</p:attrName>
                                        </p:attrNameLst>
                                      </p:cBhvr>
                                      <p:tavLst>
                                        <p:tav tm="0">
                                          <p:val>
                                            <p:strVal val="ppt_y"/>
                                          </p:val>
                                        </p:tav>
                                        <p:tav tm="100000">
                                          <p:val>
                                            <p:strVal val="ppt_y"/>
                                          </p:val>
                                        </p:tav>
                                      </p:tavLst>
                                    </p:anim>
                                    <p:set>
                                      <p:cBhvr>
                                        <p:cTn id="543" dur="1" fill="hold">
                                          <p:stCondLst>
                                            <p:cond delay="2999"/>
                                          </p:stCondLst>
                                        </p:cTn>
                                        <p:tgtEl>
                                          <p:spTgt spid="15"/>
                                        </p:tgtEl>
                                        <p:attrNameLst>
                                          <p:attrName>style.visibility</p:attrName>
                                        </p:attrNameLst>
                                      </p:cBhvr>
                                      <p:to>
                                        <p:strVal val="hidden"/>
                                      </p:to>
                                    </p:set>
                                  </p:childTnLst>
                                </p:cTn>
                              </p:par>
                              <p:par>
                                <p:cTn id="544" presetID="2" presetClass="exit" presetSubtype="8" fill="hold" nodeType="withEffect">
                                  <p:stCondLst>
                                    <p:cond delay="0"/>
                                  </p:stCondLst>
                                  <p:childTnLst>
                                    <p:anim calcmode="lin" valueType="num">
                                      <p:cBhvr additive="base">
                                        <p:cTn id="545" dur="3000"/>
                                        <p:tgtEl>
                                          <p:spTgt spid="18"/>
                                        </p:tgtEl>
                                        <p:attrNameLst>
                                          <p:attrName>ppt_x</p:attrName>
                                        </p:attrNameLst>
                                      </p:cBhvr>
                                      <p:tavLst>
                                        <p:tav tm="0">
                                          <p:val>
                                            <p:strVal val="ppt_x"/>
                                          </p:val>
                                        </p:tav>
                                        <p:tav tm="100000">
                                          <p:val>
                                            <p:strVal val="0-ppt_w/2"/>
                                          </p:val>
                                        </p:tav>
                                      </p:tavLst>
                                    </p:anim>
                                    <p:anim calcmode="lin" valueType="num">
                                      <p:cBhvr additive="base">
                                        <p:cTn id="546" dur="3000"/>
                                        <p:tgtEl>
                                          <p:spTgt spid="18"/>
                                        </p:tgtEl>
                                        <p:attrNameLst>
                                          <p:attrName>ppt_y</p:attrName>
                                        </p:attrNameLst>
                                      </p:cBhvr>
                                      <p:tavLst>
                                        <p:tav tm="0">
                                          <p:val>
                                            <p:strVal val="ppt_y"/>
                                          </p:val>
                                        </p:tav>
                                        <p:tav tm="100000">
                                          <p:val>
                                            <p:strVal val="ppt_y"/>
                                          </p:val>
                                        </p:tav>
                                      </p:tavLst>
                                    </p:anim>
                                    <p:set>
                                      <p:cBhvr>
                                        <p:cTn id="547" dur="1" fill="hold">
                                          <p:stCondLst>
                                            <p:cond delay="2999"/>
                                          </p:stCondLst>
                                        </p:cTn>
                                        <p:tgtEl>
                                          <p:spTgt spid="18"/>
                                        </p:tgtEl>
                                        <p:attrNameLst>
                                          <p:attrName>style.visibility</p:attrName>
                                        </p:attrNameLst>
                                      </p:cBhvr>
                                      <p:to>
                                        <p:strVal val="hidden"/>
                                      </p:to>
                                    </p:set>
                                  </p:childTnLst>
                                </p:cTn>
                              </p:par>
                              <p:par>
                                <p:cTn id="548" presetID="2" presetClass="exit" presetSubtype="9" fill="hold" nodeType="withEffect">
                                  <p:stCondLst>
                                    <p:cond delay="0"/>
                                  </p:stCondLst>
                                  <p:childTnLst>
                                    <p:anim calcmode="lin" valueType="num">
                                      <p:cBhvr additive="base">
                                        <p:cTn id="549" dur="3000"/>
                                        <p:tgtEl>
                                          <p:spTgt spid="31"/>
                                        </p:tgtEl>
                                        <p:attrNameLst>
                                          <p:attrName>ppt_x</p:attrName>
                                        </p:attrNameLst>
                                      </p:cBhvr>
                                      <p:tavLst>
                                        <p:tav tm="0">
                                          <p:val>
                                            <p:strVal val="ppt_x"/>
                                          </p:val>
                                        </p:tav>
                                        <p:tav tm="100000">
                                          <p:val>
                                            <p:strVal val="0-ppt_w/2"/>
                                          </p:val>
                                        </p:tav>
                                      </p:tavLst>
                                    </p:anim>
                                    <p:anim calcmode="lin" valueType="num">
                                      <p:cBhvr additive="base">
                                        <p:cTn id="550" dur="3000"/>
                                        <p:tgtEl>
                                          <p:spTgt spid="31"/>
                                        </p:tgtEl>
                                        <p:attrNameLst>
                                          <p:attrName>ppt_y</p:attrName>
                                        </p:attrNameLst>
                                      </p:cBhvr>
                                      <p:tavLst>
                                        <p:tav tm="0">
                                          <p:val>
                                            <p:strVal val="ppt_y"/>
                                          </p:val>
                                        </p:tav>
                                        <p:tav tm="100000">
                                          <p:val>
                                            <p:strVal val="0-ppt_h/2"/>
                                          </p:val>
                                        </p:tav>
                                      </p:tavLst>
                                    </p:anim>
                                    <p:set>
                                      <p:cBhvr>
                                        <p:cTn id="551" dur="1" fill="hold">
                                          <p:stCondLst>
                                            <p:cond delay="2999"/>
                                          </p:stCondLst>
                                        </p:cTn>
                                        <p:tgtEl>
                                          <p:spTgt spid="31"/>
                                        </p:tgtEl>
                                        <p:attrNameLst>
                                          <p:attrName>style.visibility</p:attrName>
                                        </p:attrNameLst>
                                      </p:cBhvr>
                                      <p:to>
                                        <p:strVal val="hidden"/>
                                      </p:to>
                                    </p:set>
                                  </p:childTnLst>
                                </p:cTn>
                              </p:par>
                              <p:par>
                                <p:cTn id="552" presetID="2" presetClass="exit" presetSubtype="9" fill="hold" nodeType="withEffect">
                                  <p:stCondLst>
                                    <p:cond delay="0"/>
                                  </p:stCondLst>
                                  <p:childTnLst>
                                    <p:anim calcmode="lin" valueType="num">
                                      <p:cBhvr additive="base">
                                        <p:cTn id="553" dur="3000"/>
                                        <p:tgtEl>
                                          <p:spTgt spid="32"/>
                                        </p:tgtEl>
                                        <p:attrNameLst>
                                          <p:attrName>ppt_x</p:attrName>
                                        </p:attrNameLst>
                                      </p:cBhvr>
                                      <p:tavLst>
                                        <p:tav tm="0">
                                          <p:val>
                                            <p:strVal val="ppt_x"/>
                                          </p:val>
                                        </p:tav>
                                        <p:tav tm="100000">
                                          <p:val>
                                            <p:strVal val="0-ppt_w/2"/>
                                          </p:val>
                                        </p:tav>
                                      </p:tavLst>
                                    </p:anim>
                                    <p:anim calcmode="lin" valueType="num">
                                      <p:cBhvr additive="base">
                                        <p:cTn id="554" dur="3000"/>
                                        <p:tgtEl>
                                          <p:spTgt spid="32"/>
                                        </p:tgtEl>
                                        <p:attrNameLst>
                                          <p:attrName>ppt_y</p:attrName>
                                        </p:attrNameLst>
                                      </p:cBhvr>
                                      <p:tavLst>
                                        <p:tav tm="0">
                                          <p:val>
                                            <p:strVal val="ppt_y"/>
                                          </p:val>
                                        </p:tav>
                                        <p:tav tm="100000">
                                          <p:val>
                                            <p:strVal val="0-ppt_h/2"/>
                                          </p:val>
                                        </p:tav>
                                      </p:tavLst>
                                    </p:anim>
                                    <p:set>
                                      <p:cBhvr>
                                        <p:cTn id="555" dur="1" fill="hold">
                                          <p:stCondLst>
                                            <p:cond delay="2999"/>
                                          </p:stCondLst>
                                        </p:cTn>
                                        <p:tgtEl>
                                          <p:spTgt spid="32"/>
                                        </p:tgtEl>
                                        <p:attrNameLst>
                                          <p:attrName>style.visibility</p:attrName>
                                        </p:attrNameLst>
                                      </p:cBhvr>
                                      <p:to>
                                        <p:strVal val="hidden"/>
                                      </p:to>
                                    </p:set>
                                  </p:childTnLst>
                                </p:cTn>
                              </p:par>
                              <p:par>
                                <p:cTn id="556" presetID="2" presetClass="exit" presetSubtype="9" fill="hold" nodeType="withEffect">
                                  <p:stCondLst>
                                    <p:cond delay="0"/>
                                  </p:stCondLst>
                                  <p:childTnLst>
                                    <p:anim calcmode="lin" valueType="num">
                                      <p:cBhvr additive="base">
                                        <p:cTn id="557" dur="3000"/>
                                        <p:tgtEl>
                                          <p:spTgt spid="33"/>
                                        </p:tgtEl>
                                        <p:attrNameLst>
                                          <p:attrName>ppt_x</p:attrName>
                                        </p:attrNameLst>
                                      </p:cBhvr>
                                      <p:tavLst>
                                        <p:tav tm="0">
                                          <p:val>
                                            <p:strVal val="ppt_x"/>
                                          </p:val>
                                        </p:tav>
                                        <p:tav tm="100000">
                                          <p:val>
                                            <p:strVal val="0-ppt_w/2"/>
                                          </p:val>
                                        </p:tav>
                                      </p:tavLst>
                                    </p:anim>
                                    <p:anim calcmode="lin" valueType="num">
                                      <p:cBhvr additive="base">
                                        <p:cTn id="558" dur="3000"/>
                                        <p:tgtEl>
                                          <p:spTgt spid="33"/>
                                        </p:tgtEl>
                                        <p:attrNameLst>
                                          <p:attrName>ppt_y</p:attrName>
                                        </p:attrNameLst>
                                      </p:cBhvr>
                                      <p:tavLst>
                                        <p:tav tm="0">
                                          <p:val>
                                            <p:strVal val="ppt_y"/>
                                          </p:val>
                                        </p:tav>
                                        <p:tav tm="100000">
                                          <p:val>
                                            <p:strVal val="0-ppt_h/2"/>
                                          </p:val>
                                        </p:tav>
                                      </p:tavLst>
                                    </p:anim>
                                    <p:set>
                                      <p:cBhvr>
                                        <p:cTn id="559" dur="1" fill="hold">
                                          <p:stCondLst>
                                            <p:cond delay="2999"/>
                                          </p:stCondLst>
                                        </p:cTn>
                                        <p:tgtEl>
                                          <p:spTgt spid="33"/>
                                        </p:tgtEl>
                                        <p:attrNameLst>
                                          <p:attrName>style.visibility</p:attrName>
                                        </p:attrNameLst>
                                      </p:cBhvr>
                                      <p:to>
                                        <p:strVal val="hidden"/>
                                      </p:to>
                                    </p:set>
                                  </p:childTnLst>
                                </p:cTn>
                              </p:par>
                              <p:par>
                                <p:cTn id="560" presetID="2" presetClass="exit" presetSubtype="9" fill="hold" nodeType="withEffect">
                                  <p:stCondLst>
                                    <p:cond delay="0"/>
                                  </p:stCondLst>
                                  <p:childTnLst>
                                    <p:anim calcmode="lin" valueType="num">
                                      <p:cBhvr additive="base">
                                        <p:cTn id="561" dur="3000"/>
                                        <p:tgtEl>
                                          <p:spTgt spid="34"/>
                                        </p:tgtEl>
                                        <p:attrNameLst>
                                          <p:attrName>ppt_x</p:attrName>
                                        </p:attrNameLst>
                                      </p:cBhvr>
                                      <p:tavLst>
                                        <p:tav tm="0">
                                          <p:val>
                                            <p:strVal val="ppt_x"/>
                                          </p:val>
                                        </p:tav>
                                        <p:tav tm="100000">
                                          <p:val>
                                            <p:strVal val="0-ppt_w/2"/>
                                          </p:val>
                                        </p:tav>
                                      </p:tavLst>
                                    </p:anim>
                                    <p:anim calcmode="lin" valueType="num">
                                      <p:cBhvr additive="base">
                                        <p:cTn id="562" dur="3000"/>
                                        <p:tgtEl>
                                          <p:spTgt spid="34"/>
                                        </p:tgtEl>
                                        <p:attrNameLst>
                                          <p:attrName>ppt_y</p:attrName>
                                        </p:attrNameLst>
                                      </p:cBhvr>
                                      <p:tavLst>
                                        <p:tav tm="0">
                                          <p:val>
                                            <p:strVal val="ppt_y"/>
                                          </p:val>
                                        </p:tav>
                                        <p:tav tm="100000">
                                          <p:val>
                                            <p:strVal val="0-ppt_h/2"/>
                                          </p:val>
                                        </p:tav>
                                      </p:tavLst>
                                    </p:anim>
                                    <p:set>
                                      <p:cBhvr>
                                        <p:cTn id="563" dur="1" fill="hold">
                                          <p:stCondLst>
                                            <p:cond delay="2999"/>
                                          </p:stCondLst>
                                        </p:cTn>
                                        <p:tgtEl>
                                          <p:spTgt spid="34"/>
                                        </p:tgtEl>
                                        <p:attrNameLst>
                                          <p:attrName>style.visibility</p:attrName>
                                        </p:attrNameLst>
                                      </p:cBhvr>
                                      <p:to>
                                        <p:strVal val="hidden"/>
                                      </p:to>
                                    </p:set>
                                  </p:childTnLst>
                                </p:cTn>
                              </p:par>
                              <p:par>
                                <p:cTn id="564" presetID="2" presetClass="exit" presetSubtype="1" fill="hold" nodeType="withEffect">
                                  <p:stCondLst>
                                    <p:cond delay="0"/>
                                  </p:stCondLst>
                                  <p:childTnLst>
                                    <p:anim calcmode="lin" valueType="num">
                                      <p:cBhvr additive="base">
                                        <p:cTn id="565" dur="3000"/>
                                        <p:tgtEl>
                                          <p:spTgt spid="6"/>
                                        </p:tgtEl>
                                        <p:attrNameLst>
                                          <p:attrName>ppt_x</p:attrName>
                                        </p:attrNameLst>
                                      </p:cBhvr>
                                      <p:tavLst>
                                        <p:tav tm="0">
                                          <p:val>
                                            <p:strVal val="ppt_x"/>
                                          </p:val>
                                        </p:tav>
                                        <p:tav tm="100000">
                                          <p:val>
                                            <p:strVal val="ppt_x"/>
                                          </p:val>
                                        </p:tav>
                                      </p:tavLst>
                                    </p:anim>
                                    <p:anim calcmode="lin" valueType="num">
                                      <p:cBhvr additive="base">
                                        <p:cTn id="566" dur="3000"/>
                                        <p:tgtEl>
                                          <p:spTgt spid="6"/>
                                        </p:tgtEl>
                                        <p:attrNameLst>
                                          <p:attrName>ppt_y</p:attrName>
                                        </p:attrNameLst>
                                      </p:cBhvr>
                                      <p:tavLst>
                                        <p:tav tm="0">
                                          <p:val>
                                            <p:strVal val="ppt_y"/>
                                          </p:val>
                                        </p:tav>
                                        <p:tav tm="100000">
                                          <p:val>
                                            <p:strVal val="0-ppt_h/2"/>
                                          </p:val>
                                        </p:tav>
                                      </p:tavLst>
                                    </p:anim>
                                    <p:set>
                                      <p:cBhvr>
                                        <p:cTn id="567" dur="1" fill="hold">
                                          <p:stCondLst>
                                            <p:cond delay="2999"/>
                                          </p:stCondLst>
                                        </p:cTn>
                                        <p:tgtEl>
                                          <p:spTgt spid="6"/>
                                        </p:tgtEl>
                                        <p:attrNameLst>
                                          <p:attrName>style.visibility</p:attrName>
                                        </p:attrNameLst>
                                      </p:cBhvr>
                                      <p:to>
                                        <p:strVal val="hidden"/>
                                      </p:to>
                                    </p:set>
                                  </p:childTnLst>
                                </p:cTn>
                              </p:par>
                              <p:par>
                                <p:cTn id="568" presetID="2" presetClass="exit" presetSubtype="1" fill="hold" nodeType="withEffect">
                                  <p:stCondLst>
                                    <p:cond delay="0"/>
                                  </p:stCondLst>
                                  <p:childTnLst>
                                    <p:anim calcmode="lin" valueType="num">
                                      <p:cBhvr additive="base">
                                        <p:cTn id="569" dur="3000"/>
                                        <p:tgtEl>
                                          <p:spTgt spid="11"/>
                                        </p:tgtEl>
                                        <p:attrNameLst>
                                          <p:attrName>ppt_x</p:attrName>
                                        </p:attrNameLst>
                                      </p:cBhvr>
                                      <p:tavLst>
                                        <p:tav tm="0">
                                          <p:val>
                                            <p:strVal val="ppt_x"/>
                                          </p:val>
                                        </p:tav>
                                        <p:tav tm="100000">
                                          <p:val>
                                            <p:strVal val="ppt_x"/>
                                          </p:val>
                                        </p:tav>
                                      </p:tavLst>
                                    </p:anim>
                                    <p:anim calcmode="lin" valueType="num">
                                      <p:cBhvr additive="base">
                                        <p:cTn id="570" dur="3000"/>
                                        <p:tgtEl>
                                          <p:spTgt spid="11"/>
                                        </p:tgtEl>
                                        <p:attrNameLst>
                                          <p:attrName>ppt_y</p:attrName>
                                        </p:attrNameLst>
                                      </p:cBhvr>
                                      <p:tavLst>
                                        <p:tav tm="0">
                                          <p:val>
                                            <p:strVal val="ppt_y"/>
                                          </p:val>
                                        </p:tav>
                                        <p:tav tm="100000">
                                          <p:val>
                                            <p:strVal val="0-ppt_h/2"/>
                                          </p:val>
                                        </p:tav>
                                      </p:tavLst>
                                    </p:anim>
                                    <p:set>
                                      <p:cBhvr>
                                        <p:cTn id="571" dur="1" fill="hold">
                                          <p:stCondLst>
                                            <p:cond delay="2999"/>
                                          </p:stCondLst>
                                        </p:cTn>
                                        <p:tgtEl>
                                          <p:spTgt spid="11"/>
                                        </p:tgtEl>
                                        <p:attrNameLst>
                                          <p:attrName>style.visibility</p:attrName>
                                        </p:attrNameLst>
                                      </p:cBhvr>
                                      <p:to>
                                        <p:strVal val="hidden"/>
                                      </p:to>
                                    </p:set>
                                  </p:childTnLst>
                                </p:cTn>
                              </p:par>
                              <p:par>
                                <p:cTn id="572" presetID="2" presetClass="exit" presetSubtype="1" fill="hold" nodeType="withEffect">
                                  <p:stCondLst>
                                    <p:cond delay="0"/>
                                  </p:stCondLst>
                                  <p:childTnLst>
                                    <p:anim calcmode="lin" valueType="num">
                                      <p:cBhvr additive="base">
                                        <p:cTn id="573" dur="3000"/>
                                        <p:tgtEl>
                                          <p:spTgt spid="14"/>
                                        </p:tgtEl>
                                        <p:attrNameLst>
                                          <p:attrName>ppt_x</p:attrName>
                                        </p:attrNameLst>
                                      </p:cBhvr>
                                      <p:tavLst>
                                        <p:tav tm="0">
                                          <p:val>
                                            <p:strVal val="ppt_x"/>
                                          </p:val>
                                        </p:tav>
                                        <p:tav tm="100000">
                                          <p:val>
                                            <p:strVal val="ppt_x"/>
                                          </p:val>
                                        </p:tav>
                                      </p:tavLst>
                                    </p:anim>
                                    <p:anim calcmode="lin" valueType="num">
                                      <p:cBhvr additive="base">
                                        <p:cTn id="574" dur="3000"/>
                                        <p:tgtEl>
                                          <p:spTgt spid="14"/>
                                        </p:tgtEl>
                                        <p:attrNameLst>
                                          <p:attrName>ppt_y</p:attrName>
                                        </p:attrNameLst>
                                      </p:cBhvr>
                                      <p:tavLst>
                                        <p:tav tm="0">
                                          <p:val>
                                            <p:strVal val="ppt_y"/>
                                          </p:val>
                                        </p:tav>
                                        <p:tav tm="100000">
                                          <p:val>
                                            <p:strVal val="0-ppt_h/2"/>
                                          </p:val>
                                        </p:tav>
                                      </p:tavLst>
                                    </p:anim>
                                    <p:set>
                                      <p:cBhvr>
                                        <p:cTn id="575" dur="1" fill="hold">
                                          <p:stCondLst>
                                            <p:cond delay="2999"/>
                                          </p:stCondLst>
                                        </p:cTn>
                                        <p:tgtEl>
                                          <p:spTgt spid="14"/>
                                        </p:tgtEl>
                                        <p:attrNameLst>
                                          <p:attrName>style.visibility</p:attrName>
                                        </p:attrNameLst>
                                      </p:cBhvr>
                                      <p:to>
                                        <p:strVal val="hidden"/>
                                      </p:to>
                                    </p:set>
                                  </p:childTnLst>
                                </p:cTn>
                              </p:par>
                              <p:par>
                                <p:cTn id="576" presetID="2" presetClass="exit" presetSubtype="3" fill="hold" nodeType="withEffect">
                                  <p:stCondLst>
                                    <p:cond delay="0"/>
                                  </p:stCondLst>
                                  <p:childTnLst>
                                    <p:anim calcmode="lin" valueType="num">
                                      <p:cBhvr additive="base">
                                        <p:cTn id="577" dur="3000"/>
                                        <p:tgtEl>
                                          <p:spTgt spid="23"/>
                                        </p:tgtEl>
                                        <p:attrNameLst>
                                          <p:attrName>ppt_x</p:attrName>
                                        </p:attrNameLst>
                                      </p:cBhvr>
                                      <p:tavLst>
                                        <p:tav tm="0">
                                          <p:val>
                                            <p:strVal val="ppt_x"/>
                                          </p:val>
                                        </p:tav>
                                        <p:tav tm="100000">
                                          <p:val>
                                            <p:strVal val="1+ppt_w/2"/>
                                          </p:val>
                                        </p:tav>
                                      </p:tavLst>
                                    </p:anim>
                                    <p:anim calcmode="lin" valueType="num">
                                      <p:cBhvr additive="base">
                                        <p:cTn id="578" dur="3000"/>
                                        <p:tgtEl>
                                          <p:spTgt spid="23"/>
                                        </p:tgtEl>
                                        <p:attrNameLst>
                                          <p:attrName>ppt_y</p:attrName>
                                        </p:attrNameLst>
                                      </p:cBhvr>
                                      <p:tavLst>
                                        <p:tav tm="0">
                                          <p:val>
                                            <p:strVal val="ppt_y"/>
                                          </p:val>
                                        </p:tav>
                                        <p:tav tm="100000">
                                          <p:val>
                                            <p:strVal val="0-ppt_h/2"/>
                                          </p:val>
                                        </p:tav>
                                      </p:tavLst>
                                    </p:anim>
                                    <p:set>
                                      <p:cBhvr>
                                        <p:cTn id="579" dur="1" fill="hold">
                                          <p:stCondLst>
                                            <p:cond delay="2999"/>
                                          </p:stCondLst>
                                        </p:cTn>
                                        <p:tgtEl>
                                          <p:spTgt spid="23"/>
                                        </p:tgtEl>
                                        <p:attrNameLst>
                                          <p:attrName>style.visibility</p:attrName>
                                        </p:attrNameLst>
                                      </p:cBhvr>
                                      <p:to>
                                        <p:strVal val="hidden"/>
                                      </p:to>
                                    </p:set>
                                  </p:childTnLst>
                                </p:cTn>
                              </p:par>
                              <p:par>
                                <p:cTn id="580" presetID="2" presetClass="exit" presetSubtype="3" fill="hold" nodeType="withEffect">
                                  <p:stCondLst>
                                    <p:cond delay="0"/>
                                  </p:stCondLst>
                                  <p:childTnLst>
                                    <p:anim calcmode="lin" valueType="num">
                                      <p:cBhvr additive="base">
                                        <p:cTn id="581" dur="3000"/>
                                        <p:tgtEl>
                                          <p:spTgt spid="24"/>
                                        </p:tgtEl>
                                        <p:attrNameLst>
                                          <p:attrName>ppt_x</p:attrName>
                                        </p:attrNameLst>
                                      </p:cBhvr>
                                      <p:tavLst>
                                        <p:tav tm="0">
                                          <p:val>
                                            <p:strVal val="ppt_x"/>
                                          </p:val>
                                        </p:tav>
                                        <p:tav tm="100000">
                                          <p:val>
                                            <p:strVal val="1+ppt_w/2"/>
                                          </p:val>
                                        </p:tav>
                                      </p:tavLst>
                                    </p:anim>
                                    <p:anim calcmode="lin" valueType="num">
                                      <p:cBhvr additive="base">
                                        <p:cTn id="582" dur="3000"/>
                                        <p:tgtEl>
                                          <p:spTgt spid="24"/>
                                        </p:tgtEl>
                                        <p:attrNameLst>
                                          <p:attrName>ppt_y</p:attrName>
                                        </p:attrNameLst>
                                      </p:cBhvr>
                                      <p:tavLst>
                                        <p:tav tm="0">
                                          <p:val>
                                            <p:strVal val="ppt_y"/>
                                          </p:val>
                                        </p:tav>
                                        <p:tav tm="100000">
                                          <p:val>
                                            <p:strVal val="0-ppt_h/2"/>
                                          </p:val>
                                        </p:tav>
                                      </p:tavLst>
                                    </p:anim>
                                    <p:set>
                                      <p:cBhvr>
                                        <p:cTn id="583" dur="1" fill="hold">
                                          <p:stCondLst>
                                            <p:cond delay="2999"/>
                                          </p:stCondLst>
                                        </p:cTn>
                                        <p:tgtEl>
                                          <p:spTgt spid="24"/>
                                        </p:tgtEl>
                                        <p:attrNameLst>
                                          <p:attrName>style.visibility</p:attrName>
                                        </p:attrNameLst>
                                      </p:cBhvr>
                                      <p:to>
                                        <p:strVal val="hidden"/>
                                      </p:to>
                                    </p:set>
                                  </p:childTnLst>
                                </p:cTn>
                              </p:par>
                              <p:par>
                                <p:cTn id="584" presetID="2" presetClass="exit" presetSubtype="3" fill="hold" nodeType="withEffect">
                                  <p:stCondLst>
                                    <p:cond delay="0"/>
                                  </p:stCondLst>
                                  <p:childTnLst>
                                    <p:anim calcmode="lin" valueType="num">
                                      <p:cBhvr additive="base">
                                        <p:cTn id="585" dur="3000"/>
                                        <p:tgtEl>
                                          <p:spTgt spid="25"/>
                                        </p:tgtEl>
                                        <p:attrNameLst>
                                          <p:attrName>ppt_x</p:attrName>
                                        </p:attrNameLst>
                                      </p:cBhvr>
                                      <p:tavLst>
                                        <p:tav tm="0">
                                          <p:val>
                                            <p:strVal val="ppt_x"/>
                                          </p:val>
                                        </p:tav>
                                        <p:tav tm="100000">
                                          <p:val>
                                            <p:strVal val="1+ppt_w/2"/>
                                          </p:val>
                                        </p:tav>
                                      </p:tavLst>
                                    </p:anim>
                                    <p:anim calcmode="lin" valueType="num">
                                      <p:cBhvr additive="base">
                                        <p:cTn id="586" dur="3000"/>
                                        <p:tgtEl>
                                          <p:spTgt spid="25"/>
                                        </p:tgtEl>
                                        <p:attrNameLst>
                                          <p:attrName>ppt_y</p:attrName>
                                        </p:attrNameLst>
                                      </p:cBhvr>
                                      <p:tavLst>
                                        <p:tav tm="0">
                                          <p:val>
                                            <p:strVal val="ppt_y"/>
                                          </p:val>
                                        </p:tav>
                                        <p:tav tm="100000">
                                          <p:val>
                                            <p:strVal val="0-ppt_h/2"/>
                                          </p:val>
                                        </p:tav>
                                      </p:tavLst>
                                    </p:anim>
                                    <p:set>
                                      <p:cBhvr>
                                        <p:cTn id="587" dur="1" fill="hold">
                                          <p:stCondLst>
                                            <p:cond delay="2999"/>
                                          </p:stCondLst>
                                        </p:cTn>
                                        <p:tgtEl>
                                          <p:spTgt spid="25"/>
                                        </p:tgtEl>
                                        <p:attrNameLst>
                                          <p:attrName>style.visibility</p:attrName>
                                        </p:attrNameLst>
                                      </p:cBhvr>
                                      <p:to>
                                        <p:strVal val="hidden"/>
                                      </p:to>
                                    </p:set>
                                  </p:childTnLst>
                                </p:cTn>
                              </p:par>
                              <p:par>
                                <p:cTn id="588" presetID="2" presetClass="exit" presetSubtype="3" fill="hold" nodeType="withEffect">
                                  <p:stCondLst>
                                    <p:cond delay="0"/>
                                  </p:stCondLst>
                                  <p:childTnLst>
                                    <p:anim calcmode="lin" valueType="num">
                                      <p:cBhvr additive="base">
                                        <p:cTn id="589" dur="3000"/>
                                        <p:tgtEl>
                                          <p:spTgt spid="26"/>
                                        </p:tgtEl>
                                        <p:attrNameLst>
                                          <p:attrName>ppt_x</p:attrName>
                                        </p:attrNameLst>
                                      </p:cBhvr>
                                      <p:tavLst>
                                        <p:tav tm="0">
                                          <p:val>
                                            <p:strVal val="ppt_x"/>
                                          </p:val>
                                        </p:tav>
                                        <p:tav tm="100000">
                                          <p:val>
                                            <p:strVal val="1+ppt_w/2"/>
                                          </p:val>
                                        </p:tav>
                                      </p:tavLst>
                                    </p:anim>
                                    <p:anim calcmode="lin" valueType="num">
                                      <p:cBhvr additive="base">
                                        <p:cTn id="590" dur="3000"/>
                                        <p:tgtEl>
                                          <p:spTgt spid="26"/>
                                        </p:tgtEl>
                                        <p:attrNameLst>
                                          <p:attrName>ppt_y</p:attrName>
                                        </p:attrNameLst>
                                      </p:cBhvr>
                                      <p:tavLst>
                                        <p:tav tm="0">
                                          <p:val>
                                            <p:strVal val="ppt_y"/>
                                          </p:val>
                                        </p:tav>
                                        <p:tav tm="100000">
                                          <p:val>
                                            <p:strVal val="0-ppt_h/2"/>
                                          </p:val>
                                        </p:tav>
                                      </p:tavLst>
                                    </p:anim>
                                    <p:set>
                                      <p:cBhvr>
                                        <p:cTn id="591" dur="1" fill="hold">
                                          <p:stCondLst>
                                            <p:cond delay="2999"/>
                                          </p:stCondLst>
                                        </p:cTn>
                                        <p:tgtEl>
                                          <p:spTgt spid="26"/>
                                        </p:tgtEl>
                                        <p:attrNameLst>
                                          <p:attrName>style.visibility</p:attrName>
                                        </p:attrNameLst>
                                      </p:cBhvr>
                                      <p:to>
                                        <p:strVal val="hidden"/>
                                      </p:to>
                                    </p:set>
                                  </p:childTnLst>
                                </p:cTn>
                              </p:par>
                              <p:par>
                                <p:cTn id="592" presetID="2" presetClass="exit" presetSubtype="2" fill="hold" nodeType="withEffect">
                                  <p:stCondLst>
                                    <p:cond delay="0"/>
                                  </p:stCondLst>
                                  <p:childTnLst>
                                    <p:anim calcmode="lin" valueType="num">
                                      <p:cBhvr additive="base">
                                        <p:cTn id="593" dur="3000"/>
                                        <p:tgtEl>
                                          <p:spTgt spid="8"/>
                                        </p:tgtEl>
                                        <p:attrNameLst>
                                          <p:attrName>ppt_x</p:attrName>
                                        </p:attrNameLst>
                                      </p:cBhvr>
                                      <p:tavLst>
                                        <p:tav tm="0">
                                          <p:val>
                                            <p:strVal val="ppt_x"/>
                                          </p:val>
                                        </p:tav>
                                        <p:tav tm="100000">
                                          <p:val>
                                            <p:strVal val="1+ppt_w/2"/>
                                          </p:val>
                                        </p:tav>
                                      </p:tavLst>
                                    </p:anim>
                                    <p:anim calcmode="lin" valueType="num">
                                      <p:cBhvr additive="base">
                                        <p:cTn id="594" dur="3000"/>
                                        <p:tgtEl>
                                          <p:spTgt spid="8"/>
                                        </p:tgtEl>
                                        <p:attrNameLst>
                                          <p:attrName>ppt_y</p:attrName>
                                        </p:attrNameLst>
                                      </p:cBhvr>
                                      <p:tavLst>
                                        <p:tav tm="0">
                                          <p:val>
                                            <p:strVal val="ppt_y"/>
                                          </p:val>
                                        </p:tav>
                                        <p:tav tm="100000">
                                          <p:val>
                                            <p:strVal val="ppt_y"/>
                                          </p:val>
                                        </p:tav>
                                      </p:tavLst>
                                    </p:anim>
                                    <p:set>
                                      <p:cBhvr>
                                        <p:cTn id="595" dur="1" fill="hold">
                                          <p:stCondLst>
                                            <p:cond delay="2999"/>
                                          </p:stCondLst>
                                        </p:cTn>
                                        <p:tgtEl>
                                          <p:spTgt spid="8"/>
                                        </p:tgtEl>
                                        <p:attrNameLst>
                                          <p:attrName>style.visibility</p:attrName>
                                        </p:attrNameLst>
                                      </p:cBhvr>
                                      <p:to>
                                        <p:strVal val="hidden"/>
                                      </p:to>
                                    </p:set>
                                  </p:childTnLst>
                                </p:cTn>
                              </p:par>
                              <p:par>
                                <p:cTn id="596" presetID="2" presetClass="exit" presetSubtype="2" fill="hold" nodeType="withEffect">
                                  <p:stCondLst>
                                    <p:cond delay="0"/>
                                  </p:stCondLst>
                                  <p:childTnLst>
                                    <p:anim calcmode="lin" valueType="num">
                                      <p:cBhvr additive="base">
                                        <p:cTn id="597" dur="3000"/>
                                        <p:tgtEl>
                                          <p:spTgt spid="12"/>
                                        </p:tgtEl>
                                        <p:attrNameLst>
                                          <p:attrName>ppt_x</p:attrName>
                                        </p:attrNameLst>
                                      </p:cBhvr>
                                      <p:tavLst>
                                        <p:tav tm="0">
                                          <p:val>
                                            <p:strVal val="ppt_x"/>
                                          </p:val>
                                        </p:tav>
                                        <p:tav tm="100000">
                                          <p:val>
                                            <p:strVal val="1+ppt_w/2"/>
                                          </p:val>
                                        </p:tav>
                                      </p:tavLst>
                                    </p:anim>
                                    <p:anim calcmode="lin" valueType="num">
                                      <p:cBhvr additive="base">
                                        <p:cTn id="598" dur="3000"/>
                                        <p:tgtEl>
                                          <p:spTgt spid="12"/>
                                        </p:tgtEl>
                                        <p:attrNameLst>
                                          <p:attrName>ppt_y</p:attrName>
                                        </p:attrNameLst>
                                      </p:cBhvr>
                                      <p:tavLst>
                                        <p:tav tm="0">
                                          <p:val>
                                            <p:strVal val="ppt_y"/>
                                          </p:val>
                                        </p:tav>
                                        <p:tav tm="100000">
                                          <p:val>
                                            <p:strVal val="ppt_y"/>
                                          </p:val>
                                        </p:tav>
                                      </p:tavLst>
                                    </p:anim>
                                    <p:set>
                                      <p:cBhvr>
                                        <p:cTn id="599" dur="1" fill="hold">
                                          <p:stCondLst>
                                            <p:cond delay="2999"/>
                                          </p:stCondLst>
                                        </p:cTn>
                                        <p:tgtEl>
                                          <p:spTgt spid="12"/>
                                        </p:tgtEl>
                                        <p:attrNameLst>
                                          <p:attrName>style.visibility</p:attrName>
                                        </p:attrNameLst>
                                      </p:cBhvr>
                                      <p:to>
                                        <p:strVal val="hidden"/>
                                      </p:to>
                                    </p:set>
                                  </p:childTnLst>
                                </p:cTn>
                              </p:par>
                              <p:par>
                                <p:cTn id="600" presetID="2" presetClass="exit" presetSubtype="2" fill="hold" nodeType="withEffect">
                                  <p:stCondLst>
                                    <p:cond delay="0"/>
                                  </p:stCondLst>
                                  <p:childTnLst>
                                    <p:anim calcmode="lin" valueType="num">
                                      <p:cBhvr additive="base">
                                        <p:cTn id="601" dur="3000"/>
                                        <p:tgtEl>
                                          <p:spTgt spid="16"/>
                                        </p:tgtEl>
                                        <p:attrNameLst>
                                          <p:attrName>ppt_x</p:attrName>
                                        </p:attrNameLst>
                                      </p:cBhvr>
                                      <p:tavLst>
                                        <p:tav tm="0">
                                          <p:val>
                                            <p:strVal val="ppt_x"/>
                                          </p:val>
                                        </p:tav>
                                        <p:tav tm="100000">
                                          <p:val>
                                            <p:strVal val="1+ppt_w/2"/>
                                          </p:val>
                                        </p:tav>
                                      </p:tavLst>
                                    </p:anim>
                                    <p:anim calcmode="lin" valueType="num">
                                      <p:cBhvr additive="base">
                                        <p:cTn id="602" dur="3000"/>
                                        <p:tgtEl>
                                          <p:spTgt spid="16"/>
                                        </p:tgtEl>
                                        <p:attrNameLst>
                                          <p:attrName>ppt_y</p:attrName>
                                        </p:attrNameLst>
                                      </p:cBhvr>
                                      <p:tavLst>
                                        <p:tav tm="0">
                                          <p:val>
                                            <p:strVal val="ppt_y"/>
                                          </p:val>
                                        </p:tav>
                                        <p:tav tm="100000">
                                          <p:val>
                                            <p:strVal val="ppt_y"/>
                                          </p:val>
                                        </p:tav>
                                      </p:tavLst>
                                    </p:anim>
                                    <p:set>
                                      <p:cBhvr>
                                        <p:cTn id="603" dur="1" fill="hold">
                                          <p:stCondLst>
                                            <p:cond delay="2999"/>
                                          </p:stCondLst>
                                        </p:cTn>
                                        <p:tgtEl>
                                          <p:spTgt spid="16"/>
                                        </p:tgtEl>
                                        <p:attrNameLst>
                                          <p:attrName>style.visibility</p:attrName>
                                        </p:attrNameLst>
                                      </p:cBhvr>
                                      <p:to>
                                        <p:strVal val="hidden"/>
                                      </p:to>
                                    </p:set>
                                  </p:childTnLst>
                                </p:cTn>
                              </p:par>
                              <p:par>
                                <p:cTn id="604" presetID="2" presetClass="exit" presetSubtype="2" fill="hold" nodeType="withEffect">
                                  <p:stCondLst>
                                    <p:cond delay="0"/>
                                  </p:stCondLst>
                                  <p:childTnLst>
                                    <p:anim calcmode="lin" valueType="num">
                                      <p:cBhvr additive="base">
                                        <p:cTn id="605" dur="3000"/>
                                        <p:tgtEl>
                                          <p:spTgt spid="17"/>
                                        </p:tgtEl>
                                        <p:attrNameLst>
                                          <p:attrName>ppt_x</p:attrName>
                                        </p:attrNameLst>
                                      </p:cBhvr>
                                      <p:tavLst>
                                        <p:tav tm="0">
                                          <p:val>
                                            <p:strVal val="ppt_x"/>
                                          </p:val>
                                        </p:tav>
                                        <p:tav tm="100000">
                                          <p:val>
                                            <p:strVal val="1+ppt_w/2"/>
                                          </p:val>
                                        </p:tav>
                                      </p:tavLst>
                                    </p:anim>
                                    <p:anim calcmode="lin" valueType="num">
                                      <p:cBhvr additive="base">
                                        <p:cTn id="606" dur="3000"/>
                                        <p:tgtEl>
                                          <p:spTgt spid="17"/>
                                        </p:tgtEl>
                                        <p:attrNameLst>
                                          <p:attrName>ppt_y</p:attrName>
                                        </p:attrNameLst>
                                      </p:cBhvr>
                                      <p:tavLst>
                                        <p:tav tm="0">
                                          <p:val>
                                            <p:strVal val="ppt_y"/>
                                          </p:val>
                                        </p:tav>
                                        <p:tav tm="100000">
                                          <p:val>
                                            <p:strVal val="ppt_y"/>
                                          </p:val>
                                        </p:tav>
                                      </p:tavLst>
                                    </p:anim>
                                    <p:set>
                                      <p:cBhvr>
                                        <p:cTn id="607" dur="1" fill="hold">
                                          <p:stCondLst>
                                            <p:cond delay="2999"/>
                                          </p:stCondLst>
                                        </p:cTn>
                                        <p:tgtEl>
                                          <p:spTgt spid="17"/>
                                        </p:tgtEl>
                                        <p:attrNameLst>
                                          <p:attrName>style.visibility</p:attrName>
                                        </p:attrNameLst>
                                      </p:cBhvr>
                                      <p:to>
                                        <p:strVal val="hidden"/>
                                      </p:to>
                                    </p:set>
                                  </p:childTnLst>
                                </p:cTn>
                              </p:par>
                              <p:par>
                                <p:cTn id="608" presetID="23" presetClass="entr" presetSubtype="288" fill="hold" nodeType="withEffect">
                                  <p:stCondLst>
                                    <p:cond delay="0"/>
                                  </p:stCondLst>
                                  <p:childTnLst>
                                    <p:set>
                                      <p:cBhvr>
                                        <p:cTn id="609" dur="1" fill="hold">
                                          <p:stCondLst>
                                            <p:cond delay="0"/>
                                          </p:stCondLst>
                                        </p:cTn>
                                        <p:tgtEl>
                                          <p:spTgt spid="4"/>
                                        </p:tgtEl>
                                        <p:attrNameLst>
                                          <p:attrName>style.visibility</p:attrName>
                                        </p:attrNameLst>
                                      </p:cBhvr>
                                      <p:to>
                                        <p:strVal val="visible"/>
                                      </p:to>
                                    </p:set>
                                    <p:anim calcmode="lin" valueType="num">
                                      <p:cBhvr>
                                        <p:cTn id="610" dur="3000" fill="hold"/>
                                        <p:tgtEl>
                                          <p:spTgt spid="4"/>
                                        </p:tgtEl>
                                        <p:attrNameLst>
                                          <p:attrName>ppt_w</p:attrName>
                                        </p:attrNameLst>
                                      </p:cBhvr>
                                      <p:tavLst>
                                        <p:tav tm="0">
                                          <p:val>
                                            <p:strVal val="4/3*#ppt_w"/>
                                          </p:val>
                                        </p:tav>
                                        <p:tav tm="100000">
                                          <p:val>
                                            <p:strVal val="#ppt_w"/>
                                          </p:val>
                                        </p:tav>
                                      </p:tavLst>
                                    </p:anim>
                                    <p:anim calcmode="lin" valueType="num">
                                      <p:cBhvr>
                                        <p:cTn id="611" dur="3000" fill="hold"/>
                                        <p:tgtEl>
                                          <p:spTgt spid="4"/>
                                        </p:tgtEl>
                                        <p:attrNameLst>
                                          <p:attrName>ppt_h</p:attrName>
                                        </p:attrNameLst>
                                      </p:cBhvr>
                                      <p:tavLst>
                                        <p:tav tm="0">
                                          <p:val>
                                            <p:strVal val="4/3*#ppt_h"/>
                                          </p:val>
                                        </p:tav>
                                        <p:tav tm="100000">
                                          <p:val>
                                            <p:strVal val="#ppt_h"/>
                                          </p:val>
                                        </p:tav>
                                      </p:tavLst>
                                    </p:anim>
                                  </p:childTnLst>
                                </p:cTn>
                              </p:par>
                              <p:par>
                                <p:cTn id="612" presetID="21" presetClass="entr" presetSubtype="8" fill="hold" nodeType="withEffect">
                                  <p:stCondLst>
                                    <p:cond delay="0"/>
                                  </p:stCondLst>
                                  <p:childTnLst>
                                    <p:set>
                                      <p:cBhvr>
                                        <p:cTn id="613" dur="1" fill="hold">
                                          <p:stCondLst>
                                            <p:cond delay="0"/>
                                          </p:stCondLst>
                                        </p:cTn>
                                        <p:tgtEl>
                                          <p:spTgt spid="4"/>
                                        </p:tgtEl>
                                        <p:attrNameLst>
                                          <p:attrName>style.visibility</p:attrName>
                                        </p:attrNameLst>
                                      </p:cBhvr>
                                      <p:to>
                                        <p:strVal val="visible"/>
                                      </p:to>
                                    </p:set>
                                    <p:animEffect transition="in" filter="wheel(8)">
                                      <p:cBhvr>
                                        <p:cTn id="614"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chemeClr val="tx1"/>
              </a:gs>
              <a:gs pos="50000">
                <a:schemeClr val="bg1">
                  <a:lumMod val="65000"/>
                  <a:lumOff val="35000"/>
                  <a:shade val="67500"/>
                  <a:satMod val="115000"/>
                </a:schemeClr>
              </a:gs>
              <a:gs pos="100000">
                <a:schemeClr val="bg1">
                  <a:lumMod val="65000"/>
                  <a:lumOff val="35000"/>
                  <a:shade val="100000"/>
                  <a:satMod val="115000"/>
                </a:schemeClr>
              </a:gs>
            </a:gsLst>
            <a:path path="circle">
              <a:fillToRect l="50000" t="50000" r="50000" b="50000"/>
            </a:path>
            <a:tileRect/>
          </a:gradFill>
        </p:spPr>
        <p:txBody>
          <a:bodyPr/>
          <a:lstStyle/>
          <a:p>
            <a:endParaRPr lang="es-ES" dirty="0"/>
          </a:p>
        </p:txBody>
      </p:sp>
      <p:pic>
        <p:nvPicPr>
          <p:cNvPr id="4" name="3 Imagen" descr="288669bf7ad7b6ffe7c69661c949b22a.jpg"/>
          <p:cNvPicPr>
            <a:picLocks noChangeAspect="1"/>
          </p:cNvPicPr>
          <p:nvPr/>
        </p:nvPicPr>
        <p:blipFill>
          <a:blip r:embed="rId2"/>
          <a:stretch>
            <a:fillRect/>
          </a:stretch>
        </p:blipFill>
        <p:spPr>
          <a:xfrm>
            <a:off x="-8928" y="0"/>
            <a:ext cx="9152928" cy="6858000"/>
          </a:xfrm>
          <a:prstGeom prst="rect">
            <a:avLst/>
          </a:prstGeom>
        </p:spPr>
      </p:pic>
      <p:sp>
        <p:nvSpPr>
          <p:cNvPr id="5" name="4 Luna"/>
          <p:cNvSpPr/>
          <p:nvPr/>
        </p:nvSpPr>
        <p:spPr>
          <a:xfrm rot="19401781">
            <a:off x="4664848" y="1875288"/>
            <a:ext cx="1345987" cy="1714512"/>
          </a:xfrm>
          <a:prstGeom prst="moon">
            <a:avLst>
              <a:gd name="adj" fmla="val 27883"/>
            </a:avLst>
          </a:prstGeom>
          <a:blipFill dpi="0" rotWithShape="1">
            <a:blip r:embed="rId3">
              <a:lum bright="10000" contrast="4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una"/>
          <p:cNvSpPr/>
          <p:nvPr/>
        </p:nvSpPr>
        <p:spPr>
          <a:xfrm rot="13094648">
            <a:off x="3315141" y="1804220"/>
            <a:ext cx="1345987" cy="1714512"/>
          </a:xfrm>
          <a:prstGeom prst="moon">
            <a:avLst>
              <a:gd name="adj" fmla="val 27883"/>
            </a:avLst>
          </a:prstGeom>
          <a:blipFill dpi="0" rotWithShape="1">
            <a:blip r:embed="rId3">
              <a:lum bright="10000" contrast="4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una"/>
          <p:cNvSpPr/>
          <p:nvPr/>
        </p:nvSpPr>
        <p:spPr>
          <a:xfrm rot="1883957">
            <a:off x="4491447" y="3225462"/>
            <a:ext cx="1345987" cy="1714512"/>
          </a:xfrm>
          <a:prstGeom prst="moon">
            <a:avLst>
              <a:gd name="adj" fmla="val 27883"/>
            </a:avLst>
          </a:prstGeom>
          <a:blipFill dpi="0" rotWithShape="1">
            <a:blip r:embed="rId3">
              <a:lum bright="10000" contrast="4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una"/>
          <p:cNvSpPr/>
          <p:nvPr/>
        </p:nvSpPr>
        <p:spPr>
          <a:xfrm rot="8484281">
            <a:off x="3173818" y="3090071"/>
            <a:ext cx="1345987" cy="1714512"/>
          </a:xfrm>
          <a:prstGeom prst="moon">
            <a:avLst>
              <a:gd name="adj" fmla="val 28905"/>
            </a:avLst>
          </a:prstGeom>
          <a:blipFill dpi="0" rotWithShape="1">
            <a:blip r:embed="rId3">
              <a:lum bright="10000" contrast="4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una"/>
          <p:cNvSpPr/>
          <p:nvPr/>
        </p:nvSpPr>
        <p:spPr>
          <a:xfrm rot="19278119">
            <a:off x="5074385" y="1802016"/>
            <a:ext cx="1209809" cy="1346338"/>
          </a:xfrm>
          <a:prstGeom prst="moon">
            <a:avLst>
              <a:gd name="adj" fmla="val 27883"/>
            </a:avLst>
          </a:prstGeom>
          <a:blipFill dpi="0" rotWithShape="1">
            <a:blip r:embed="rId4" cstate="print">
              <a:lum bright="10000" contrast="4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una"/>
          <p:cNvSpPr/>
          <p:nvPr/>
        </p:nvSpPr>
        <p:spPr>
          <a:xfrm rot="2632224">
            <a:off x="4941140" y="3517465"/>
            <a:ext cx="1209809" cy="1346338"/>
          </a:xfrm>
          <a:prstGeom prst="moon">
            <a:avLst>
              <a:gd name="adj" fmla="val 27883"/>
            </a:avLst>
          </a:prstGeom>
          <a:blipFill dpi="0" rotWithShape="1">
            <a:blip r:embed="rId4" cstate="print">
              <a:lum bright="10000" contrast="4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Luna"/>
          <p:cNvSpPr/>
          <p:nvPr/>
        </p:nvSpPr>
        <p:spPr>
          <a:xfrm rot="8673209">
            <a:off x="2921459" y="3512166"/>
            <a:ext cx="1209809" cy="1346338"/>
          </a:xfrm>
          <a:prstGeom prst="moon">
            <a:avLst>
              <a:gd name="adj" fmla="val 27883"/>
            </a:avLst>
          </a:prstGeom>
          <a:blipFill dpi="0" rotWithShape="1">
            <a:blip r:embed="rId4" cstate="print">
              <a:lum bright="10000" contrast="4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Luna"/>
          <p:cNvSpPr/>
          <p:nvPr/>
        </p:nvSpPr>
        <p:spPr>
          <a:xfrm rot="13367335">
            <a:off x="3082345" y="1731928"/>
            <a:ext cx="1209809" cy="1346338"/>
          </a:xfrm>
          <a:prstGeom prst="moon">
            <a:avLst>
              <a:gd name="adj" fmla="val 27883"/>
            </a:avLst>
          </a:prstGeom>
          <a:blipFill dpi="0" rotWithShape="1">
            <a:blip r:embed="rId4" cstate="print">
              <a:lum bright="10000" contrast="4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Luna"/>
          <p:cNvSpPr/>
          <p:nvPr/>
        </p:nvSpPr>
        <p:spPr>
          <a:xfrm rot="2632224">
            <a:off x="5310714" y="3894872"/>
            <a:ext cx="951464" cy="1071875"/>
          </a:xfrm>
          <a:prstGeom prst="moon">
            <a:avLst>
              <a:gd name="adj" fmla="val 27883"/>
            </a:avLst>
          </a:prstGeom>
          <a:blipFill dpi="0" rotWithShape="1">
            <a:blip r:embed="rId5" cstate="print">
              <a:lum bright="10000" contrast="4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Luna"/>
          <p:cNvSpPr/>
          <p:nvPr/>
        </p:nvSpPr>
        <p:spPr>
          <a:xfrm rot="18994542">
            <a:off x="5455800" y="1748021"/>
            <a:ext cx="951464" cy="1071875"/>
          </a:xfrm>
          <a:prstGeom prst="moon">
            <a:avLst>
              <a:gd name="adj" fmla="val 27883"/>
            </a:avLst>
          </a:prstGeom>
          <a:blipFill dpi="0" rotWithShape="1">
            <a:blip r:embed="rId5" cstate="print">
              <a:lum bright="10000" contrast="4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Luna"/>
          <p:cNvSpPr/>
          <p:nvPr/>
        </p:nvSpPr>
        <p:spPr>
          <a:xfrm rot="13709470">
            <a:off x="2955503" y="1675675"/>
            <a:ext cx="951464" cy="1071875"/>
          </a:xfrm>
          <a:prstGeom prst="moon">
            <a:avLst>
              <a:gd name="adj" fmla="val 27883"/>
            </a:avLst>
          </a:prstGeom>
          <a:blipFill dpi="0" rotWithShape="1">
            <a:blip r:embed="rId5" cstate="print">
              <a:lum bright="10000" contrast="4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Luna"/>
          <p:cNvSpPr/>
          <p:nvPr/>
        </p:nvSpPr>
        <p:spPr>
          <a:xfrm rot="8308952">
            <a:off x="2807456" y="3823999"/>
            <a:ext cx="951464" cy="1071875"/>
          </a:xfrm>
          <a:prstGeom prst="moon">
            <a:avLst>
              <a:gd name="adj" fmla="val 27883"/>
            </a:avLst>
          </a:prstGeom>
          <a:blipFill dpi="0" rotWithShape="1">
            <a:blip r:embed="rId5" cstate="print">
              <a:lum bright="10000" contrast="4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Luna"/>
          <p:cNvSpPr/>
          <p:nvPr/>
        </p:nvSpPr>
        <p:spPr>
          <a:xfrm rot="8308952">
            <a:off x="2689381" y="4143440"/>
            <a:ext cx="756168" cy="857137"/>
          </a:xfrm>
          <a:prstGeom prst="moon">
            <a:avLst>
              <a:gd name="adj" fmla="val 27883"/>
            </a:avLst>
          </a:prstGeom>
          <a:blipFill dpi="0" rotWithShape="1">
            <a:blip r:embed="rId6" cstate="print">
              <a:lum bright="10000" contrast="4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Luna"/>
          <p:cNvSpPr/>
          <p:nvPr/>
        </p:nvSpPr>
        <p:spPr>
          <a:xfrm rot="2709942">
            <a:off x="5621662" y="4213656"/>
            <a:ext cx="756168" cy="857137"/>
          </a:xfrm>
          <a:prstGeom prst="moon">
            <a:avLst>
              <a:gd name="adj" fmla="val 27883"/>
            </a:avLst>
          </a:prstGeom>
          <a:blipFill dpi="0" rotWithShape="1">
            <a:blip r:embed="rId6" cstate="print">
              <a:lum bright="10000" contrast="4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Luna"/>
          <p:cNvSpPr/>
          <p:nvPr/>
        </p:nvSpPr>
        <p:spPr>
          <a:xfrm rot="19183918">
            <a:off x="5750275" y="1639856"/>
            <a:ext cx="756168" cy="857137"/>
          </a:xfrm>
          <a:prstGeom prst="moon">
            <a:avLst>
              <a:gd name="adj" fmla="val 27883"/>
            </a:avLst>
          </a:prstGeom>
          <a:blipFill dpi="0" rotWithShape="1">
            <a:blip r:embed="rId6" cstate="print">
              <a:lum bright="10000" contrast="4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Luna"/>
          <p:cNvSpPr/>
          <p:nvPr/>
        </p:nvSpPr>
        <p:spPr>
          <a:xfrm rot="13684536">
            <a:off x="2908012" y="1567820"/>
            <a:ext cx="756168" cy="857137"/>
          </a:xfrm>
          <a:prstGeom prst="moon">
            <a:avLst>
              <a:gd name="adj" fmla="val 27883"/>
            </a:avLst>
          </a:prstGeom>
          <a:blipFill dpi="0" rotWithShape="1">
            <a:blip r:embed="rId6" cstate="print">
              <a:lum bright="10000" contrast="4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Luna"/>
          <p:cNvSpPr/>
          <p:nvPr/>
        </p:nvSpPr>
        <p:spPr>
          <a:xfrm rot="13684536">
            <a:off x="2874281" y="1518468"/>
            <a:ext cx="540080" cy="670088"/>
          </a:xfrm>
          <a:prstGeom prst="moon">
            <a:avLst>
              <a:gd name="adj" fmla="val 27883"/>
            </a:avLst>
          </a:prstGeom>
          <a:blipFill dpi="0" rotWithShape="1">
            <a:blip r:embed="rId7" cstate="print">
              <a:lum bright="10000" contrast="4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Luna"/>
          <p:cNvSpPr/>
          <p:nvPr/>
        </p:nvSpPr>
        <p:spPr>
          <a:xfrm rot="8649991">
            <a:off x="2645331" y="4380929"/>
            <a:ext cx="540080" cy="670088"/>
          </a:xfrm>
          <a:prstGeom prst="moon">
            <a:avLst>
              <a:gd name="adj" fmla="val 27883"/>
            </a:avLst>
          </a:prstGeom>
          <a:blipFill dpi="0" rotWithShape="1">
            <a:blip r:embed="rId7" cstate="print">
              <a:lum bright="10000" contrast="4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Luna"/>
          <p:cNvSpPr/>
          <p:nvPr/>
        </p:nvSpPr>
        <p:spPr>
          <a:xfrm rot="19389628">
            <a:off x="6004846" y="1595182"/>
            <a:ext cx="540080" cy="670088"/>
          </a:xfrm>
          <a:prstGeom prst="moon">
            <a:avLst>
              <a:gd name="adj" fmla="val 27883"/>
            </a:avLst>
          </a:prstGeom>
          <a:blipFill dpi="0" rotWithShape="1">
            <a:blip r:embed="rId7" cstate="print">
              <a:lum bright="10000" contrast="4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Luna"/>
          <p:cNvSpPr/>
          <p:nvPr/>
        </p:nvSpPr>
        <p:spPr>
          <a:xfrm rot="3036710">
            <a:off x="5875272" y="4443964"/>
            <a:ext cx="540080" cy="670088"/>
          </a:xfrm>
          <a:prstGeom prst="moon">
            <a:avLst>
              <a:gd name="adj" fmla="val 27883"/>
            </a:avLst>
          </a:prstGeom>
          <a:blipFill dpi="0" rotWithShape="1">
            <a:blip r:embed="rId7" cstate="print">
              <a:lum bright="10000" contrast="4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Luna"/>
          <p:cNvSpPr/>
          <p:nvPr/>
        </p:nvSpPr>
        <p:spPr>
          <a:xfrm rot="3036710">
            <a:off x="6103649" y="4665890"/>
            <a:ext cx="404812" cy="567814"/>
          </a:xfrm>
          <a:prstGeom prst="moon">
            <a:avLst>
              <a:gd name="adj" fmla="val 33130"/>
            </a:avLst>
          </a:prstGeom>
          <a:blipFill dpi="0" rotWithShape="1">
            <a:blip r:embed="rId8" cstate="print">
              <a:lum bright="10000" contrast="4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Luna"/>
          <p:cNvSpPr/>
          <p:nvPr/>
        </p:nvSpPr>
        <p:spPr>
          <a:xfrm rot="19299816">
            <a:off x="6276096" y="1493070"/>
            <a:ext cx="404812" cy="567814"/>
          </a:xfrm>
          <a:prstGeom prst="moon">
            <a:avLst>
              <a:gd name="adj" fmla="val 33130"/>
            </a:avLst>
          </a:prstGeom>
          <a:blipFill dpi="0" rotWithShape="1">
            <a:blip r:embed="rId8" cstate="print">
              <a:lum bright="10000" contrast="4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Luna"/>
          <p:cNvSpPr/>
          <p:nvPr/>
        </p:nvSpPr>
        <p:spPr>
          <a:xfrm rot="13610802">
            <a:off x="2857760" y="1415230"/>
            <a:ext cx="404812" cy="567814"/>
          </a:xfrm>
          <a:prstGeom prst="moon">
            <a:avLst>
              <a:gd name="adj" fmla="val 33130"/>
            </a:avLst>
          </a:prstGeom>
          <a:blipFill dpi="0" rotWithShape="1">
            <a:blip r:embed="rId8" cstate="print">
              <a:lum bright="10000" contrast="4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Luna"/>
          <p:cNvSpPr/>
          <p:nvPr/>
        </p:nvSpPr>
        <p:spPr>
          <a:xfrm rot="8621136">
            <a:off x="2543302" y="4557575"/>
            <a:ext cx="459496" cy="515179"/>
          </a:xfrm>
          <a:prstGeom prst="moon">
            <a:avLst>
              <a:gd name="adj" fmla="val 33130"/>
            </a:avLst>
          </a:prstGeom>
          <a:blipFill dpi="0" rotWithShape="1">
            <a:blip r:embed="rId9" cstate="print">
              <a:lum bright="10000" contrast="4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Luna"/>
          <p:cNvSpPr/>
          <p:nvPr/>
        </p:nvSpPr>
        <p:spPr>
          <a:xfrm rot="2898414">
            <a:off x="6298387" y="4916506"/>
            <a:ext cx="360943" cy="454012"/>
          </a:xfrm>
          <a:prstGeom prst="moon">
            <a:avLst>
              <a:gd name="adj" fmla="val 33130"/>
            </a:avLst>
          </a:prstGeom>
          <a:blipFill dpi="0" rotWithShape="1">
            <a:blip r:embed="rId10" cstate="print">
              <a:lum bright="10000" contrast="4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Luna"/>
          <p:cNvSpPr/>
          <p:nvPr/>
        </p:nvSpPr>
        <p:spPr>
          <a:xfrm rot="19214123">
            <a:off x="6454251" y="1381300"/>
            <a:ext cx="468604" cy="470583"/>
          </a:xfrm>
          <a:prstGeom prst="moon">
            <a:avLst>
              <a:gd name="adj" fmla="val 33130"/>
            </a:avLst>
          </a:prstGeom>
          <a:blipFill dpi="0" rotWithShape="1">
            <a:blip r:embed="rId11" cstate="print">
              <a:lum bright="10000" contrast="4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Luna"/>
          <p:cNvSpPr/>
          <p:nvPr/>
        </p:nvSpPr>
        <p:spPr>
          <a:xfrm rot="13530883">
            <a:off x="2669481" y="1239726"/>
            <a:ext cx="468604" cy="470583"/>
          </a:xfrm>
          <a:prstGeom prst="moon">
            <a:avLst>
              <a:gd name="adj" fmla="val 33130"/>
            </a:avLst>
          </a:prstGeom>
          <a:blipFill dpi="0" rotWithShape="1">
            <a:blip r:embed="rId11" cstate="print">
              <a:lum bright="10000" contrast="4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 name="31 Luna"/>
          <p:cNvSpPr/>
          <p:nvPr/>
        </p:nvSpPr>
        <p:spPr>
          <a:xfrm rot="8487903">
            <a:off x="2310105" y="4738175"/>
            <a:ext cx="468604" cy="470583"/>
          </a:xfrm>
          <a:prstGeom prst="moon">
            <a:avLst>
              <a:gd name="adj" fmla="val 33130"/>
            </a:avLst>
          </a:prstGeom>
          <a:blipFill dpi="0" rotWithShape="1">
            <a:blip r:embed="rId11" cstate="print">
              <a:lum bright="10000" contrast="4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33" name="32 Imagen" descr="image005.jpg"/>
          <p:cNvPicPr>
            <a:picLocks noChangeAspect="1"/>
          </p:cNvPicPr>
          <p:nvPr/>
        </p:nvPicPr>
        <p:blipFill>
          <a:blip r:embed="rId12"/>
          <a:stretch>
            <a:fillRect/>
          </a:stretch>
        </p:blipFill>
        <p:spPr>
          <a:xfrm>
            <a:off x="-500098" y="0"/>
            <a:ext cx="10072758" cy="6858000"/>
          </a:xfrm>
          <a:prstGeom prst="rect">
            <a:avLst/>
          </a:prstGeom>
        </p:spPr>
      </p:pic>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withEffect">
                                  <p:stCondLst>
                                    <p:cond delay="0"/>
                                  </p:stCondLst>
                                  <p:childTnLst>
                                    <p:set>
                                      <p:cBhvr rctx="PPT">
                                        <p:cTn id="6" dur="indefinite"/>
                                        <p:tgtEl>
                                          <p:spTgt spid="33"/>
                                        </p:tgtEl>
                                        <p:attrNameLst>
                                          <p:attrName>style.opacity</p:attrName>
                                        </p:attrNameLst>
                                      </p:cBhvr>
                                      <p:to>
                                        <p:strVal val="0"/>
                                      </p:to>
                                    </p:set>
                                    <p:animEffect filter="image" prLst="opacity: 0">
                                      <p:cBhvr rctx="IE">
                                        <p:cTn id="7" dur="indefinite"/>
                                        <p:tgtEl>
                                          <p:spTgt spid="33"/>
                                        </p:tgtEl>
                                      </p:cBhvr>
                                    </p:animEffect>
                                  </p:childTnLst>
                                </p:cTn>
                              </p:par>
                              <p:par>
                                <p:cTn id="8" presetID="2" presetClass="entr" presetSubtype="6"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additive="base">
                                        <p:cTn id="10" dur="5000" fill="hold"/>
                                        <p:tgtEl>
                                          <p:spTgt spid="6"/>
                                        </p:tgtEl>
                                        <p:attrNameLst>
                                          <p:attrName>ppt_x</p:attrName>
                                        </p:attrNameLst>
                                      </p:cBhvr>
                                      <p:tavLst>
                                        <p:tav tm="0">
                                          <p:val>
                                            <p:strVal val="1+#ppt_w/2"/>
                                          </p:val>
                                        </p:tav>
                                        <p:tav tm="100000">
                                          <p:val>
                                            <p:strVal val="#ppt_x"/>
                                          </p:val>
                                        </p:tav>
                                      </p:tavLst>
                                    </p:anim>
                                    <p:anim calcmode="lin" valueType="num">
                                      <p:cBhvr additive="base">
                                        <p:cTn id="11" dur="5000" fill="hold"/>
                                        <p:tgtEl>
                                          <p:spTgt spid="6"/>
                                        </p:tgtEl>
                                        <p:attrNameLst>
                                          <p:attrName>ppt_y</p:attrName>
                                        </p:attrNameLst>
                                      </p:cBhvr>
                                      <p:tavLst>
                                        <p:tav tm="0">
                                          <p:val>
                                            <p:strVal val="1+#ppt_h/2"/>
                                          </p:val>
                                        </p:tav>
                                        <p:tav tm="100000">
                                          <p:val>
                                            <p:strVal val="#ppt_y"/>
                                          </p:val>
                                        </p:tav>
                                      </p:tavLst>
                                    </p:anim>
                                  </p:childTnLst>
                                </p:cTn>
                              </p:par>
                              <p:par>
                                <p:cTn id="12" presetID="2" presetClass="entr" presetSubtype="6" fill="hold" grpId="0" nodeType="withEffect">
                                  <p:stCondLst>
                                    <p:cond delay="0"/>
                                  </p:stCondLst>
                                  <p:childTnLst>
                                    <p:set>
                                      <p:cBhvr>
                                        <p:cTn id="13" dur="1" fill="hold">
                                          <p:stCondLst>
                                            <p:cond delay="0"/>
                                          </p:stCondLst>
                                        </p:cTn>
                                        <p:tgtEl>
                                          <p:spTgt spid="12"/>
                                        </p:tgtEl>
                                        <p:attrNameLst>
                                          <p:attrName>style.visibility</p:attrName>
                                        </p:attrNameLst>
                                      </p:cBhvr>
                                      <p:to>
                                        <p:strVal val="visible"/>
                                      </p:to>
                                    </p:set>
                                    <p:anim calcmode="lin" valueType="num">
                                      <p:cBhvr additive="base">
                                        <p:cTn id="14" dur="5000" fill="hold"/>
                                        <p:tgtEl>
                                          <p:spTgt spid="12"/>
                                        </p:tgtEl>
                                        <p:attrNameLst>
                                          <p:attrName>ppt_x</p:attrName>
                                        </p:attrNameLst>
                                      </p:cBhvr>
                                      <p:tavLst>
                                        <p:tav tm="0">
                                          <p:val>
                                            <p:strVal val="1+#ppt_w/2"/>
                                          </p:val>
                                        </p:tav>
                                        <p:tav tm="100000">
                                          <p:val>
                                            <p:strVal val="#ppt_x"/>
                                          </p:val>
                                        </p:tav>
                                      </p:tavLst>
                                    </p:anim>
                                    <p:anim calcmode="lin" valueType="num">
                                      <p:cBhvr additive="base">
                                        <p:cTn id="15" dur="5000" fill="hold"/>
                                        <p:tgtEl>
                                          <p:spTgt spid="12"/>
                                        </p:tgtEl>
                                        <p:attrNameLst>
                                          <p:attrName>ppt_y</p:attrName>
                                        </p:attrNameLst>
                                      </p:cBhvr>
                                      <p:tavLst>
                                        <p:tav tm="0">
                                          <p:val>
                                            <p:strVal val="1+#ppt_h/2"/>
                                          </p:val>
                                        </p:tav>
                                        <p:tav tm="100000">
                                          <p:val>
                                            <p:strVal val="#ppt_y"/>
                                          </p:val>
                                        </p:tav>
                                      </p:tavLst>
                                    </p:anim>
                                  </p:childTnLst>
                                </p:cTn>
                              </p:par>
                              <p:par>
                                <p:cTn id="16" presetID="2" presetClass="entr" presetSubtype="6" fill="hold" grpId="0" nodeType="withEffect">
                                  <p:stCondLst>
                                    <p:cond delay="0"/>
                                  </p:stCondLst>
                                  <p:childTnLst>
                                    <p:set>
                                      <p:cBhvr>
                                        <p:cTn id="17" dur="1" fill="hold">
                                          <p:stCondLst>
                                            <p:cond delay="0"/>
                                          </p:stCondLst>
                                        </p:cTn>
                                        <p:tgtEl>
                                          <p:spTgt spid="15"/>
                                        </p:tgtEl>
                                        <p:attrNameLst>
                                          <p:attrName>style.visibility</p:attrName>
                                        </p:attrNameLst>
                                      </p:cBhvr>
                                      <p:to>
                                        <p:strVal val="visible"/>
                                      </p:to>
                                    </p:set>
                                    <p:anim calcmode="lin" valueType="num">
                                      <p:cBhvr additive="base">
                                        <p:cTn id="18" dur="5000" fill="hold"/>
                                        <p:tgtEl>
                                          <p:spTgt spid="15"/>
                                        </p:tgtEl>
                                        <p:attrNameLst>
                                          <p:attrName>ppt_x</p:attrName>
                                        </p:attrNameLst>
                                      </p:cBhvr>
                                      <p:tavLst>
                                        <p:tav tm="0">
                                          <p:val>
                                            <p:strVal val="1+#ppt_w/2"/>
                                          </p:val>
                                        </p:tav>
                                        <p:tav tm="100000">
                                          <p:val>
                                            <p:strVal val="#ppt_x"/>
                                          </p:val>
                                        </p:tav>
                                      </p:tavLst>
                                    </p:anim>
                                    <p:anim calcmode="lin" valueType="num">
                                      <p:cBhvr additive="base">
                                        <p:cTn id="19" dur="5000" fill="hold"/>
                                        <p:tgtEl>
                                          <p:spTgt spid="15"/>
                                        </p:tgtEl>
                                        <p:attrNameLst>
                                          <p:attrName>ppt_y</p:attrName>
                                        </p:attrNameLst>
                                      </p:cBhvr>
                                      <p:tavLst>
                                        <p:tav tm="0">
                                          <p:val>
                                            <p:strVal val="1+#ppt_h/2"/>
                                          </p:val>
                                        </p:tav>
                                        <p:tav tm="100000">
                                          <p:val>
                                            <p:strVal val="#ppt_y"/>
                                          </p:val>
                                        </p:tav>
                                      </p:tavLst>
                                    </p:anim>
                                  </p:childTnLst>
                                </p:cTn>
                              </p:par>
                              <p:par>
                                <p:cTn id="20" presetID="2" presetClass="entr" presetSubtype="6" fill="hold" grpId="0" nodeType="withEffect">
                                  <p:stCondLst>
                                    <p:cond delay="0"/>
                                  </p:stCondLst>
                                  <p:childTnLst>
                                    <p:set>
                                      <p:cBhvr>
                                        <p:cTn id="21" dur="1" fill="hold">
                                          <p:stCondLst>
                                            <p:cond delay="0"/>
                                          </p:stCondLst>
                                        </p:cTn>
                                        <p:tgtEl>
                                          <p:spTgt spid="20"/>
                                        </p:tgtEl>
                                        <p:attrNameLst>
                                          <p:attrName>style.visibility</p:attrName>
                                        </p:attrNameLst>
                                      </p:cBhvr>
                                      <p:to>
                                        <p:strVal val="visible"/>
                                      </p:to>
                                    </p:set>
                                    <p:anim calcmode="lin" valueType="num">
                                      <p:cBhvr additive="base">
                                        <p:cTn id="22" dur="5000" fill="hold"/>
                                        <p:tgtEl>
                                          <p:spTgt spid="20"/>
                                        </p:tgtEl>
                                        <p:attrNameLst>
                                          <p:attrName>ppt_x</p:attrName>
                                        </p:attrNameLst>
                                      </p:cBhvr>
                                      <p:tavLst>
                                        <p:tav tm="0">
                                          <p:val>
                                            <p:strVal val="1+#ppt_w/2"/>
                                          </p:val>
                                        </p:tav>
                                        <p:tav tm="100000">
                                          <p:val>
                                            <p:strVal val="#ppt_x"/>
                                          </p:val>
                                        </p:tav>
                                      </p:tavLst>
                                    </p:anim>
                                    <p:anim calcmode="lin" valueType="num">
                                      <p:cBhvr additive="base">
                                        <p:cTn id="23" dur="5000" fill="hold"/>
                                        <p:tgtEl>
                                          <p:spTgt spid="20"/>
                                        </p:tgtEl>
                                        <p:attrNameLst>
                                          <p:attrName>ppt_y</p:attrName>
                                        </p:attrNameLst>
                                      </p:cBhvr>
                                      <p:tavLst>
                                        <p:tav tm="0">
                                          <p:val>
                                            <p:strVal val="1+#ppt_h/2"/>
                                          </p:val>
                                        </p:tav>
                                        <p:tav tm="100000">
                                          <p:val>
                                            <p:strVal val="#ppt_y"/>
                                          </p:val>
                                        </p:tav>
                                      </p:tavLst>
                                    </p:anim>
                                  </p:childTnLst>
                                </p:cTn>
                              </p:par>
                              <p:par>
                                <p:cTn id="24" presetID="2" presetClass="entr" presetSubtype="6" fill="hold" grpId="0" nodeType="withEffect">
                                  <p:stCondLst>
                                    <p:cond delay="0"/>
                                  </p:stCondLst>
                                  <p:childTnLst>
                                    <p:set>
                                      <p:cBhvr>
                                        <p:cTn id="25" dur="1" fill="hold">
                                          <p:stCondLst>
                                            <p:cond delay="0"/>
                                          </p:stCondLst>
                                        </p:cTn>
                                        <p:tgtEl>
                                          <p:spTgt spid="21"/>
                                        </p:tgtEl>
                                        <p:attrNameLst>
                                          <p:attrName>style.visibility</p:attrName>
                                        </p:attrNameLst>
                                      </p:cBhvr>
                                      <p:to>
                                        <p:strVal val="visible"/>
                                      </p:to>
                                    </p:set>
                                    <p:anim calcmode="lin" valueType="num">
                                      <p:cBhvr additive="base">
                                        <p:cTn id="26" dur="5000" fill="hold"/>
                                        <p:tgtEl>
                                          <p:spTgt spid="21"/>
                                        </p:tgtEl>
                                        <p:attrNameLst>
                                          <p:attrName>ppt_x</p:attrName>
                                        </p:attrNameLst>
                                      </p:cBhvr>
                                      <p:tavLst>
                                        <p:tav tm="0">
                                          <p:val>
                                            <p:strVal val="1+#ppt_w/2"/>
                                          </p:val>
                                        </p:tav>
                                        <p:tav tm="100000">
                                          <p:val>
                                            <p:strVal val="#ppt_x"/>
                                          </p:val>
                                        </p:tav>
                                      </p:tavLst>
                                    </p:anim>
                                    <p:anim calcmode="lin" valueType="num">
                                      <p:cBhvr additive="base">
                                        <p:cTn id="27" dur="5000" fill="hold"/>
                                        <p:tgtEl>
                                          <p:spTgt spid="21"/>
                                        </p:tgtEl>
                                        <p:attrNameLst>
                                          <p:attrName>ppt_y</p:attrName>
                                        </p:attrNameLst>
                                      </p:cBhvr>
                                      <p:tavLst>
                                        <p:tav tm="0">
                                          <p:val>
                                            <p:strVal val="1+#ppt_h/2"/>
                                          </p:val>
                                        </p:tav>
                                        <p:tav tm="100000">
                                          <p:val>
                                            <p:strVal val="#ppt_y"/>
                                          </p:val>
                                        </p:tav>
                                      </p:tavLst>
                                    </p:anim>
                                  </p:childTnLst>
                                </p:cTn>
                              </p:par>
                              <p:par>
                                <p:cTn id="28" presetID="2" presetClass="entr" presetSubtype="6" fill="hold" grpId="0" nodeType="withEffect">
                                  <p:stCondLst>
                                    <p:cond delay="0"/>
                                  </p:stCondLst>
                                  <p:childTnLst>
                                    <p:set>
                                      <p:cBhvr>
                                        <p:cTn id="29" dur="1" fill="hold">
                                          <p:stCondLst>
                                            <p:cond delay="0"/>
                                          </p:stCondLst>
                                        </p:cTn>
                                        <p:tgtEl>
                                          <p:spTgt spid="27"/>
                                        </p:tgtEl>
                                        <p:attrNameLst>
                                          <p:attrName>style.visibility</p:attrName>
                                        </p:attrNameLst>
                                      </p:cBhvr>
                                      <p:to>
                                        <p:strVal val="visible"/>
                                      </p:to>
                                    </p:set>
                                    <p:anim calcmode="lin" valueType="num">
                                      <p:cBhvr additive="base">
                                        <p:cTn id="30" dur="5000" fill="hold"/>
                                        <p:tgtEl>
                                          <p:spTgt spid="27"/>
                                        </p:tgtEl>
                                        <p:attrNameLst>
                                          <p:attrName>ppt_x</p:attrName>
                                        </p:attrNameLst>
                                      </p:cBhvr>
                                      <p:tavLst>
                                        <p:tav tm="0">
                                          <p:val>
                                            <p:strVal val="1+#ppt_w/2"/>
                                          </p:val>
                                        </p:tav>
                                        <p:tav tm="100000">
                                          <p:val>
                                            <p:strVal val="#ppt_x"/>
                                          </p:val>
                                        </p:tav>
                                      </p:tavLst>
                                    </p:anim>
                                    <p:anim calcmode="lin" valueType="num">
                                      <p:cBhvr additive="base">
                                        <p:cTn id="31" dur="5000" fill="hold"/>
                                        <p:tgtEl>
                                          <p:spTgt spid="27"/>
                                        </p:tgtEl>
                                        <p:attrNameLst>
                                          <p:attrName>ppt_y</p:attrName>
                                        </p:attrNameLst>
                                      </p:cBhvr>
                                      <p:tavLst>
                                        <p:tav tm="0">
                                          <p:val>
                                            <p:strVal val="1+#ppt_h/2"/>
                                          </p:val>
                                        </p:tav>
                                        <p:tav tm="100000">
                                          <p:val>
                                            <p:strVal val="#ppt_y"/>
                                          </p:val>
                                        </p:tav>
                                      </p:tavLst>
                                    </p:anim>
                                  </p:childTnLst>
                                </p:cTn>
                              </p:par>
                              <p:par>
                                <p:cTn id="32" presetID="2" presetClass="entr" presetSubtype="6" fill="hold" grpId="0" nodeType="withEffect">
                                  <p:stCondLst>
                                    <p:cond delay="0"/>
                                  </p:stCondLst>
                                  <p:childTnLst>
                                    <p:set>
                                      <p:cBhvr>
                                        <p:cTn id="33" dur="1" fill="hold">
                                          <p:stCondLst>
                                            <p:cond delay="0"/>
                                          </p:stCondLst>
                                        </p:cTn>
                                        <p:tgtEl>
                                          <p:spTgt spid="31"/>
                                        </p:tgtEl>
                                        <p:attrNameLst>
                                          <p:attrName>style.visibility</p:attrName>
                                        </p:attrNameLst>
                                      </p:cBhvr>
                                      <p:to>
                                        <p:strVal val="visible"/>
                                      </p:to>
                                    </p:set>
                                    <p:anim calcmode="lin" valueType="num">
                                      <p:cBhvr additive="base">
                                        <p:cTn id="34" dur="5000" fill="hold"/>
                                        <p:tgtEl>
                                          <p:spTgt spid="31"/>
                                        </p:tgtEl>
                                        <p:attrNameLst>
                                          <p:attrName>ppt_x</p:attrName>
                                        </p:attrNameLst>
                                      </p:cBhvr>
                                      <p:tavLst>
                                        <p:tav tm="0">
                                          <p:val>
                                            <p:strVal val="1+#ppt_w/2"/>
                                          </p:val>
                                        </p:tav>
                                        <p:tav tm="100000">
                                          <p:val>
                                            <p:strVal val="#ppt_x"/>
                                          </p:val>
                                        </p:tav>
                                      </p:tavLst>
                                    </p:anim>
                                    <p:anim calcmode="lin" valueType="num">
                                      <p:cBhvr additive="base">
                                        <p:cTn id="35" dur="5000" fill="hold"/>
                                        <p:tgtEl>
                                          <p:spTgt spid="31"/>
                                        </p:tgtEl>
                                        <p:attrNameLst>
                                          <p:attrName>ppt_y</p:attrName>
                                        </p:attrNameLst>
                                      </p:cBhvr>
                                      <p:tavLst>
                                        <p:tav tm="0">
                                          <p:val>
                                            <p:strVal val="1+#ppt_h/2"/>
                                          </p:val>
                                        </p:tav>
                                        <p:tav tm="100000">
                                          <p:val>
                                            <p:strVal val="#ppt_y"/>
                                          </p:val>
                                        </p:tav>
                                      </p:tavLst>
                                    </p:anim>
                                  </p:childTnLst>
                                </p:cTn>
                              </p:par>
                              <p:par>
                                <p:cTn id="36" presetID="2" presetClass="entr" presetSubtype="9" fill="hold" grpId="0" nodeType="withEffect">
                                  <p:stCondLst>
                                    <p:cond delay="0"/>
                                  </p:stCondLst>
                                  <p:childTnLst>
                                    <p:set>
                                      <p:cBhvr>
                                        <p:cTn id="37" dur="1" fill="hold">
                                          <p:stCondLst>
                                            <p:cond delay="0"/>
                                          </p:stCondLst>
                                        </p:cTn>
                                        <p:tgtEl>
                                          <p:spTgt spid="7"/>
                                        </p:tgtEl>
                                        <p:attrNameLst>
                                          <p:attrName>style.visibility</p:attrName>
                                        </p:attrNameLst>
                                      </p:cBhvr>
                                      <p:to>
                                        <p:strVal val="visible"/>
                                      </p:to>
                                    </p:set>
                                    <p:anim calcmode="lin" valueType="num">
                                      <p:cBhvr additive="base">
                                        <p:cTn id="38" dur="5000" fill="hold"/>
                                        <p:tgtEl>
                                          <p:spTgt spid="7"/>
                                        </p:tgtEl>
                                        <p:attrNameLst>
                                          <p:attrName>ppt_x</p:attrName>
                                        </p:attrNameLst>
                                      </p:cBhvr>
                                      <p:tavLst>
                                        <p:tav tm="0">
                                          <p:val>
                                            <p:strVal val="0-#ppt_w/2"/>
                                          </p:val>
                                        </p:tav>
                                        <p:tav tm="100000">
                                          <p:val>
                                            <p:strVal val="#ppt_x"/>
                                          </p:val>
                                        </p:tav>
                                      </p:tavLst>
                                    </p:anim>
                                    <p:anim calcmode="lin" valueType="num">
                                      <p:cBhvr additive="base">
                                        <p:cTn id="39" dur="5000" fill="hold"/>
                                        <p:tgtEl>
                                          <p:spTgt spid="7"/>
                                        </p:tgtEl>
                                        <p:attrNameLst>
                                          <p:attrName>ppt_y</p:attrName>
                                        </p:attrNameLst>
                                      </p:cBhvr>
                                      <p:tavLst>
                                        <p:tav tm="0">
                                          <p:val>
                                            <p:strVal val="0-#ppt_h/2"/>
                                          </p:val>
                                        </p:tav>
                                        <p:tav tm="100000">
                                          <p:val>
                                            <p:strVal val="#ppt_y"/>
                                          </p:val>
                                        </p:tav>
                                      </p:tavLst>
                                    </p:anim>
                                  </p:childTnLst>
                                </p:cTn>
                              </p:par>
                              <p:par>
                                <p:cTn id="40" presetID="2" presetClass="entr" presetSubtype="9" fill="hold" grpId="0" nodeType="withEffect">
                                  <p:stCondLst>
                                    <p:cond delay="0"/>
                                  </p:stCondLst>
                                  <p:childTnLst>
                                    <p:set>
                                      <p:cBhvr>
                                        <p:cTn id="41" dur="1" fill="hold">
                                          <p:stCondLst>
                                            <p:cond delay="0"/>
                                          </p:stCondLst>
                                        </p:cTn>
                                        <p:tgtEl>
                                          <p:spTgt spid="10"/>
                                        </p:tgtEl>
                                        <p:attrNameLst>
                                          <p:attrName>style.visibility</p:attrName>
                                        </p:attrNameLst>
                                      </p:cBhvr>
                                      <p:to>
                                        <p:strVal val="visible"/>
                                      </p:to>
                                    </p:set>
                                    <p:anim calcmode="lin" valueType="num">
                                      <p:cBhvr additive="base">
                                        <p:cTn id="42" dur="5000" fill="hold"/>
                                        <p:tgtEl>
                                          <p:spTgt spid="10"/>
                                        </p:tgtEl>
                                        <p:attrNameLst>
                                          <p:attrName>ppt_x</p:attrName>
                                        </p:attrNameLst>
                                      </p:cBhvr>
                                      <p:tavLst>
                                        <p:tav tm="0">
                                          <p:val>
                                            <p:strVal val="0-#ppt_w/2"/>
                                          </p:val>
                                        </p:tav>
                                        <p:tav tm="100000">
                                          <p:val>
                                            <p:strVal val="#ppt_x"/>
                                          </p:val>
                                        </p:tav>
                                      </p:tavLst>
                                    </p:anim>
                                    <p:anim calcmode="lin" valueType="num">
                                      <p:cBhvr additive="base">
                                        <p:cTn id="43" dur="5000" fill="hold"/>
                                        <p:tgtEl>
                                          <p:spTgt spid="10"/>
                                        </p:tgtEl>
                                        <p:attrNameLst>
                                          <p:attrName>ppt_y</p:attrName>
                                        </p:attrNameLst>
                                      </p:cBhvr>
                                      <p:tavLst>
                                        <p:tav tm="0">
                                          <p:val>
                                            <p:strVal val="0-#ppt_h/2"/>
                                          </p:val>
                                        </p:tav>
                                        <p:tav tm="100000">
                                          <p:val>
                                            <p:strVal val="#ppt_y"/>
                                          </p:val>
                                        </p:tav>
                                      </p:tavLst>
                                    </p:anim>
                                  </p:childTnLst>
                                </p:cTn>
                              </p:par>
                              <p:par>
                                <p:cTn id="44" presetID="2" presetClass="entr" presetSubtype="9" fill="hold" grpId="0" nodeType="withEffect">
                                  <p:stCondLst>
                                    <p:cond delay="0"/>
                                  </p:stCondLst>
                                  <p:childTnLst>
                                    <p:set>
                                      <p:cBhvr>
                                        <p:cTn id="45" dur="1" fill="hold">
                                          <p:stCondLst>
                                            <p:cond delay="0"/>
                                          </p:stCondLst>
                                        </p:cTn>
                                        <p:tgtEl>
                                          <p:spTgt spid="13"/>
                                        </p:tgtEl>
                                        <p:attrNameLst>
                                          <p:attrName>style.visibility</p:attrName>
                                        </p:attrNameLst>
                                      </p:cBhvr>
                                      <p:to>
                                        <p:strVal val="visible"/>
                                      </p:to>
                                    </p:set>
                                    <p:anim calcmode="lin" valueType="num">
                                      <p:cBhvr additive="base">
                                        <p:cTn id="46" dur="5000" fill="hold"/>
                                        <p:tgtEl>
                                          <p:spTgt spid="13"/>
                                        </p:tgtEl>
                                        <p:attrNameLst>
                                          <p:attrName>ppt_x</p:attrName>
                                        </p:attrNameLst>
                                      </p:cBhvr>
                                      <p:tavLst>
                                        <p:tav tm="0">
                                          <p:val>
                                            <p:strVal val="0-#ppt_w/2"/>
                                          </p:val>
                                        </p:tav>
                                        <p:tav tm="100000">
                                          <p:val>
                                            <p:strVal val="#ppt_x"/>
                                          </p:val>
                                        </p:tav>
                                      </p:tavLst>
                                    </p:anim>
                                    <p:anim calcmode="lin" valueType="num">
                                      <p:cBhvr additive="base">
                                        <p:cTn id="47" dur="5000" fill="hold"/>
                                        <p:tgtEl>
                                          <p:spTgt spid="13"/>
                                        </p:tgtEl>
                                        <p:attrNameLst>
                                          <p:attrName>ppt_y</p:attrName>
                                        </p:attrNameLst>
                                      </p:cBhvr>
                                      <p:tavLst>
                                        <p:tav tm="0">
                                          <p:val>
                                            <p:strVal val="0-#ppt_h/2"/>
                                          </p:val>
                                        </p:tav>
                                        <p:tav tm="100000">
                                          <p:val>
                                            <p:strVal val="#ppt_y"/>
                                          </p:val>
                                        </p:tav>
                                      </p:tavLst>
                                    </p:anim>
                                  </p:childTnLst>
                                </p:cTn>
                              </p:par>
                              <p:par>
                                <p:cTn id="48" presetID="2" presetClass="entr" presetSubtype="9" fill="hold" grpId="0" nodeType="withEffect">
                                  <p:stCondLst>
                                    <p:cond delay="0"/>
                                  </p:stCondLst>
                                  <p:childTnLst>
                                    <p:set>
                                      <p:cBhvr>
                                        <p:cTn id="49" dur="1" fill="hold">
                                          <p:stCondLst>
                                            <p:cond delay="0"/>
                                          </p:stCondLst>
                                        </p:cTn>
                                        <p:tgtEl>
                                          <p:spTgt spid="18"/>
                                        </p:tgtEl>
                                        <p:attrNameLst>
                                          <p:attrName>style.visibility</p:attrName>
                                        </p:attrNameLst>
                                      </p:cBhvr>
                                      <p:to>
                                        <p:strVal val="visible"/>
                                      </p:to>
                                    </p:set>
                                    <p:anim calcmode="lin" valueType="num">
                                      <p:cBhvr additive="base">
                                        <p:cTn id="50" dur="5000" fill="hold"/>
                                        <p:tgtEl>
                                          <p:spTgt spid="18"/>
                                        </p:tgtEl>
                                        <p:attrNameLst>
                                          <p:attrName>ppt_x</p:attrName>
                                        </p:attrNameLst>
                                      </p:cBhvr>
                                      <p:tavLst>
                                        <p:tav tm="0">
                                          <p:val>
                                            <p:strVal val="0-#ppt_w/2"/>
                                          </p:val>
                                        </p:tav>
                                        <p:tav tm="100000">
                                          <p:val>
                                            <p:strVal val="#ppt_x"/>
                                          </p:val>
                                        </p:tav>
                                      </p:tavLst>
                                    </p:anim>
                                    <p:anim calcmode="lin" valueType="num">
                                      <p:cBhvr additive="base">
                                        <p:cTn id="51" dur="5000" fill="hold"/>
                                        <p:tgtEl>
                                          <p:spTgt spid="18"/>
                                        </p:tgtEl>
                                        <p:attrNameLst>
                                          <p:attrName>ppt_y</p:attrName>
                                        </p:attrNameLst>
                                      </p:cBhvr>
                                      <p:tavLst>
                                        <p:tav tm="0">
                                          <p:val>
                                            <p:strVal val="0-#ppt_h/2"/>
                                          </p:val>
                                        </p:tav>
                                        <p:tav tm="100000">
                                          <p:val>
                                            <p:strVal val="#ppt_y"/>
                                          </p:val>
                                        </p:tav>
                                      </p:tavLst>
                                    </p:anim>
                                  </p:childTnLst>
                                </p:cTn>
                              </p:par>
                              <p:par>
                                <p:cTn id="52" presetID="2" presetClass="entr" presetSubtype="9" fill="hold" grpId="0" nodeType="withEffect">
                                  <p:stCondLst>
                                    <p:cond delay="0"/>
                                  </p:stCondLst>
                                  <p:childTnLst>
                                    <p:set>
                                      <p:cBhvr>
                                        <p:cTn id="53" dur="1" fill="hold">
                                          <p:stCondLst>
                                            <p:cond delay="0"/>
                                          </p:stCondLst>
                                        </p:cTn>
                                        <p:tgtEl>
                                          <p:spTgt spid="24"/>
                                        </p:tgtEl>
                                        <p:attrNameLst>
                                          <p:attrName>style.visibility</p:attrName>
                                        </p:attrNameLst>
                                      </p:cBhvr>
                                      <p:to>
                                        <p:strVal val="visible"/>
                                      </p:to>
                                    </p:set>
                                    <p:anim calcmode="lin" valueType="num">
                                      <p:cBhvr additive="base">
                                        <p:cTn id="54" dur="5000" fill="hold"/>
                                        <p:tgtEl>
                                          <p:spTgt spid="24"/>
                                        </p:tgtEl>
                                        <p:attrNameLst>
                                          <p:attrName>ppt_x</p:attrName>
                                        </p:attrNameLst>
                                      </p:cBhvr>
                                      <p:tavLst>
                                        <p:tav tm="0">
                                          <p:val>
                                            <p:strVal val="0-#ppt_w/2"/>
                                          </p:val>
                                        </p:tav>
                                        <p:tav tm="100000">
                                          <p:val>
                                            <p:strVal val="#ppt_x"/>
                                          </p:val>
                                        </p:tav>
                                      </p:tavLst>
                                    </p:anim>
                                    <p:anim calcmode="lin" valueType="num">
                                      <p:cBhvr additive="base">
                                        <p:cTn id="55" dur="5000" fill="hold"/>
                                        <p:tgtEl>
                                          <p:spTgt spid="24"/>
                                        </p:tgtEl>
                                        <p:attrNameLst>
                                          <p:attrName>ppt_y</p:attrName>
                                        </p:attrNameLst>
                                      </p:cBhvr>
                                      <p:tavLst>
                                        <p:tav tm="0">
                                          <p:val>
                                            <p:strVal val="0-#ppt_h/2"/>
                                          </p:val>
                                        </p:tav>
                                        <p:tav tm="100000">
                                          <p:val>
                                            <p:strVal val="#ppt_y"/>
                                          </p:val>
                                        </p:tav>
                                      </p:tavLst>
                                    </p:anim>
                                  </p:childTnLst>
                                </p:cTn>
                              </p:par>
                              <p:par>
                                <p:cTn id="56" presetID="2" presetClass="entr" presetSubtype="9" fill="hold" grpId="0" nodeType="withEffect">
                                  <p:stCondLst>
                                    <p:cond delay="0"/>
                                  </p:stCondLst>
                                  <p:childTnLst>
                                    <p:set>
                                      <p:cBhvr>
                                        <p:cTn id="57" dur="1" fill="hold">
                                          <p:stCondLst>
                                            <p:cond delay="0"/>
                                          </p:stCondLst>
                                        </p:cTn>
                                        <p:tgtEl>
                                          <p:spTgt spid="25"/>
                                        </p:tgtEl>
                                        <p:attrNameLst>
                                          <p:attrName>style.visibility</p:attrName>
                                        </p:attrNameLst>
                                      </p:cBhvr>
                                      <p:to>
                                        <p:strVal val="visible"/>
                                      </p:to>
                                    </p:set>
                                    <p:anim calcmode="lin" valueType="num">
                                      <p:cBhvr additive="base">
                                        <p:cTn id="58" dur="5000" fill="hold"/>
                                        <p:tgtEl>
                                          <p:spTgt spid="25"/>
                                        </p:tgtEl>
                                        <p:attrNameLst>
                                          <p:attrName>ppt_x</p:attrName>
                                        </p:attrNameLst>
                                      </p:cBhvr>
                                      <p:tavLst>
                                        <p:tav tm="0">
                                          <p:val>
                                            <p:strVal val="0-#ppt_w/2"/>
                                          </p:val>
                                        </p:tav>
                                        <p:tav tm="100000">
                                          <p:val>
                                            <p:strVal val="#ppt_x"/>
                                          </p:val>
                                        </p:tav>
                                      </p:tavLst>
                                    </p:anim>
                                    <p:anim calcmode="lin" valueType="num">
                                      <p:cBhvr additive="base">
                                        <p:cTn id="59" dur="5000" fill="hold"/>
                                        <p:tgtEl>
                                          <p:spTgt spid="25"/>
                                        </p:tgtEl>
                                        <p:attrNameLst>
                                          <p:attrName>ppt_y</p:attrName>
                                        </p:attrNameLst>
                                      </p:cBhvr>
                                      <p:tavLst>
                                        <p:tav tm="0">
                                          <p:val>
                                            <p:strVal val="0-#ppt_h/2"/>
                                          </p:val>
                                        </p:tav>
                                        <p:tav tm="100000">
                                          <p:val>
                                            <p:strVal val="#ppt_y"/>
                                          </p:val>
                                        </p:tav>
                                      </p:tavLst>
                                    </p:anim>
                                  </p:childTnLst>
                                </p:cTn>
                              </p:par>
                              <p:par>
                                <p:cTn id="60" presetID="2" presetClass="entr" presetSubtype="9" fill="hold" grpId="0" nodeType="withEffect">
                                  <p:stCondLst>
                                    <p:cond delay="0"/>
                                  </p:stCondLst>
                                  <p:childTnLst>
                                    <p:set>
                                      <p:cBhvr>
                                        <p:cTn id="61" dur="1" fill="hold">
                                          <p:stCondLst>
                                            <p:cond delay="0"/>
                                          </p:stCondLst>
                                        </p:cTn>
                                        <p:tgtEl>
                                          <p:spTgt spid="29"/>
                                        </p:tgtEl>
                                        <p:attrNameLst>
                                          <p:attrName>style.visibility</p:attrName>
                                        </p:attrNameLst>
                                      </p:cBhvr>
                                      <p:to>
                                        <p:strVal val="visible"/>
                                      </p:to>
                                    </p:set>
                                    <p:anim calcmode="lin" valueType="num">
                                      <p:cBhvr additive="base">
                                        <p:cTn id="62" dur="5000" fill="hold"/>
                                        <p:tgtEl>
                                          <p:spTgt spid="29"/>
                                        </p:tgtEl>
                                        <p:attrNameLst>
                                          <p:attrName>ppt_x</p:attrName>
                                        </p:attrNameLst>
                                      </p:cBhvr>
                                      <p:tavLst>
                                        <p:tav tm="0">
                                          <p:val>
                                            <p:strVal val="0-#ppt_w/2"/>
                                          </p:val>
                                        </p:tav>
                                        <p:tav tm="100000">
                                          <p:val>
                                            <p:strVal val="#ppt_x"/>
                                          </p:val>
                                        </p:tav>
                                      </p:tavLst>
                                    </p:anim>
                                    <p:anim calcmode="lin" valueType="num">
                                      <p:cBhvr additive="base">
                                        <p:cTn id="63" dur="5000" fill="hold"/>
                                        <p:tgtEl>
                                          <p:spTgt spid="29"/>
                                        </p:tgtEl>
                                        <p:attrNameLst>
                                          <p:attrName>ppt_y</p:attrName>
                                        </p:attrNameLst>
                                      </p:cBhvr>
                                      <p:tavLst>
                                        <p:tav tm="0">
                                          <p:val>
                                            <p:strVal val="0-#ppt_h/2"/>
                                          </p:val>
                                        </p:tav>
                                        <p:tav tm="100000">
                                          <p:val>
                                            <p:strVal val="#ppt_y"/>
                                          </p:val>
                                        </p:tav>
                                      </p:tavLst>
                                    </p:anim>
                                  </p:childTnLst>
                                </p:cTn>
                              </p:par>
                              <p:par>
                                <p:cTn id="64" presetID="2" presetClass="entr" presetSubtype="12" fill="hold" grpId="0" nodeType="withEffect">
                                  <p:stCondLst>
                                    <p:cond delay="0"/>
                                  </p:stCondLst>
                                  <p:childTnLst>
                                    <p:set>
                                      <p:cBhvr>
                                        <p:cTn id="65" dur="1" fill="hold">
                                          <p:stCondLst>
                                            <p:cond delay="0"/>
                                          </p:stCondLst>
                                        </p:cTn>
                                        <p:tgtEl>
                                          <p:spTgt spid="5"/>
                                        </p:tgtEl>
                                        <p:attrNameLst>
                                          <p:attrName>style.visibility</p:attrName>
                                        </p:attrNameLst>
                                      </p:cBhvr>
                                      <p:to>
                                        <p:strVal val="visible"/>
                                      </p:to>
                                    </p:set>
                                    <p:anim calcmode="lin" valueType="num">
                                      <p:cBhvr additive="base">
                                        <p:cTn id="66" dur="5000" fill="hold"/>
                                        <p:tgtEl>
                                          <p:spTgt spid="5"/>
                                        </p:tgtEl>
                                        <p:attrNameLst>
                                          <p:attrName>ppt_x</p:attrName>
                                        </p:attrNameLst>
                                      </p:cBhvr>
                                      <p:tavLst>
                                        <p:tav tm="0">
                                          <p:val>
                                            <p:strVal val="0-#ppt_w/2"/>
                                          </p:val>
                                        </p:tav>
                                        <p:tav tm="100000">
                                          <p:val>
                                            <p:strVal val="#ppt_x"/>
                                          </p:val>
                                        </p:tav>
                                      </p:tavLst>
                                    </p:anim>
                                    <p:anim calcmode="lin" valueType="num">
                                      <p:cBhvr additive="base">
                                        <p:cTn id="67" dur="5000" fill="hold"/>
                                        <p:tgtEl>
                                          <p:spTgt spid="5"/>
                                        </p:tgtEl>
                                        <p:attrNameLst>
                                          <p:attrName>ppt_y</p:attrName>
                                        </p:attrNameLst>
                                      </p:cBhvr>
                                      <p:tavLst>
                                        <p:tav tm="0">
                                          <p:val>
                                            <p:strVal val="1+#ppt_h/2"/>
                                          </p:val>
                                        </p:tav>
                                        <p:tav tm="100000">
                                          <p:val>
                                            <p:strVal val="#ppt_y"/>
                                          </p:val>
                                        </p:tav>
                                      </p:tavLst>
                                    </p:anim>
                                  </p:childTnLst>
                                </p:cTn>
                              </p:par>
                              <p:par>
                                <p:cTn id="68" presetID="2" presetClass="entr" presetSubtype="12" fill="hold" grpId="0" nodeType="withEffect">
                                  <p:stCondLst>
                                    <p:cond delay="0"/>
                                  </p:stCondLst>
                                  <p:childTnLst>
                                    <p:set>
                                      <p:cBhvr>
                                        <p:cTn id="69" dur="1" fill="hold">
                                          <p:stCondLst>
                                            <p:cond delay="0"/>
                                          </p:stCondLst>
                                        </p:cTn>
                                        <p:tgtEl>
                                          <p:spTgt spid="9"/>
                                        </p:tgtEl>
                                        <p:attrNameLst>
                                          <p:attrName>style.visibility</p:attrName>
                                        </p:attrNameLst>
                                      </p:cBhvr>
                                      <p:to>
                                        <p:strVal val="visible"/>
                                      </p:to>
                                    </p:set>
                                    <p:anim calcmode="lin" valueType="num">
                                      <p:cBhvr additive="base">
                                        <p:cTn id="70" dur="5000" fill="hold"/>
                                        <p:tgtEl>
                                          <p:spTgt spid="9"/>
                                        </p:tgtEl>
                                        <p:attrNameLst>
                                          <p:attrName>ppt_x</p:attrName>
                                        </p:attrNameLst>
                                      </p:cBhvr>
                                      <p:tavLst>
                                        <p:tav tm="0">
                                          <p:val>
                                            <p:strVal val="0-#ppt_w/2"/>
                                          </p:val>
                                        </p:tav>
                                        <p:tav tm="100000">
                                          <p:val>
                                            <p:strVal val="#ppt_x"/>
                                          </p:val>
                                        </p:tav>
                                      </p:tavLst>
                                    </p:anim>
                                    <p:anim calcmode="lin" valueType="num">
                                      <p:cBhvr additive="base">
                                        <p:cTn id="71" dur="5000" fill="hold"/>
                                        <p:tgtEl>
                                          <p:spTgt spid="9"/>
                                        </p:tgtEl>
                                        <p:attrNameLst>
                                          <p:attrName>ppt_y</p:attrName>
                                        </p:attrNameLst>
                                      </p:cBhvr>
                                      <p:tavLst>
                                        <p:tav tm="0">
                                          <p:val>
                                            <p:strVal val="1+#ppt_h/2"/>
                                          </p:val>
                                        </p:tav>
                                        <p:tav tm="100000">
                                          <p:val>
                                            <p:strVal val="#ppt_y"/>
                                          </p:val>
                                        </p:tav>
                                      </p:tavLst>
                                    </p:anim>
                                  </p:childTnLst>
                                </p:cTn>
                              </p:par>
                              <p:par>
                                <p:cTn id="72" presetID="2" presetClass="entr" presetSubtype="12" fill="hold" grpId="0" nodeType="withEffect">
                                  <p:stCondLst>
                                    <p:cond delay="0"/>
                                  </p:stCondLst>
                                  <p:childTnLst>
                                    <p:set>
                                      <p:cBhvr>
                                        <p:cTn id="73" dur="1" fill="hold">
                                          <p:stCondLst>
                                            <p:cond delay="0"/>
                                          </p:stCondLst>
                                        </p:cTn>
                                        <p:tgtEl>
                                          <p:spTgt spid="14"/>
                                        </p:tgtEl>
                                        <p:attrNameLst>
                                          <p:attrName>style.visibility</p:attrName>
                                        </p:attrNameLst>
                                      </p:cBhvr>
                                      <p:to>
                                        <p:strVal val="visible"/>
                                      </p:to>
                                    </p:set>
                                    <p:anim calcmode="lin" valueType="num">
                                      <p:cBhvr additive="base">
                                        <p:cTn id="74" dur="5000" fill="hold"/>
                                        <p:tgtEl>
                                          <p:spTgt spid="14"/>
                                        </p:tgtEl>
                                        <p:attrNameLst>
                                          <p:attrName>ppt_x</p:attrName>
                                        </p:attrNameLst>
                                      </p:cBhvr>
                                      <p:tavLst>
                                        <p:tav tm="0">
                                          <p:val>
                                            <p:strVal val="0-#ppt_w/2"/>
                                          </p:val>
                                        </p:tav>
                                        <p:tav tm="100000">
                                          <p:val>
                                            <p:strVal val="#ppt_x"/>
                                          </p:val>
                                        </p:tav>
                                      </p:tavLst>
                                    </p:anim>
                                    <p:anim calcmode="lin" valueType="num">
                                      <p:cBhvr additive="base">
                                        <p:cTn id="75" dur="5000" fill="hold"/>
                                        <p:tgtEl>
                                          <p:spTgt spid="14"/>
                                        </p:tgtEl>
                                        <p:attrNameLst>
                                          <p:attrName>ppt_y</p:attrName>
                                        </p:attrNameLst>
                                      </p:cBhvr>
                                      <p:tavLst>
                                        <p:tav tm="0">
                                          <p:val>
                                            <p:strVal val="1+#ppt_h/2"/>
                                          </p:val>
                                        </p:tav>
                                        <p:tav tm="100000">
                                          <p:val>
                                            <p:strVal val="#ppt_y"/>
                                          </p:val>
                                        </p:tav>
                                      </p:tavLst>
                                    </p:anim>
                                  </p:childTnLst>
                                </p:cTn>
                              </p:par>
                              <p:par>
                                <p:cTn id="76" presetID="2" presetClass="entr" presetSubtype="12" fill="hold" grpId="0" nodeType="withEffect">
                                  <p:stCondLst>
                                    <p:cond delay="0"/>
                                  </p:stCondLst>
                                  <p:childTnLst>
                                    <p:set>
                                      <p:cBhvr>
                                        <p:cTn id="77" dur="1" fill="hold">
                                          <p:stCondLst>
                                            <p:cond delay="0"/>
                                          </p:stCondLst>
                                        </p:cTn>
                                        <p:tgtEl>
                                          <p:spTgt spid="19"/>
                                        </p:tgtEl>
                                        <p:attrNameLst>
                                          <p:attrName>style.visibility</p:attrName>
                                        </p:attrNameLst>
                                      </p:cBhvr>
                                      <p:to>
                                        <p:strVal val="visible"/>
                                      </p:to>
                                    </p:set>
                                    <p:anim calcmode="lin" valueType="num">
                                      <p:cBhvr additive="base">
                                        <p:cTn id="78" dur="5000" fill="hold"/>
                                        <p:tgtEl>
                                          <p:spTgt spid="19"/>
                                        </p:tgtEl>
                                        <p:attrNameLst>
                                          <p:attrName>ppt_x</p:attrName>
                                        </p:attrNameLst>
                                      </p:cBhvr>
                                      <p:tavLst>
                                        <p:tav tm="0">
                                          <p:val>
                                            <p:strVal val="0-#ppt_w/2"/>
                                          </p:val>
                                        </p:tav>
                                        <p:tav tm="100000">
                                          <p:val>
                                            <p:strVal val="#ppt_x"/>
                                          </p:val>
                                        </p:tav>
                                      </p:tavLst>
                                    </p:anim>
                                    <p:anim calcmode="lin" valueType="num">
                                      <p:cBhvr additive="base">
                                        <p:cTn id="79" dur="5000" fill="hold"/>
                                        <p:tgtEl>
                                          <p:spTgt spid="19"/>
                                        </p:tgtEl>
                                        <p:attrNameLst>
                                          <p:attrName>ppt_y</p:attrName>
                                        </p:attrNameLst>
                                      </p:cBhvr>
                                      <p:tavLst>
                                        <p:tav tm="0">
                                          <p:val>
                                            <p:strVal val="1+#ppt_h/2"/>
                                          </p:val>
                                        </p:tav>
                                        <p:tav tm="100000">
                                          <p:val>
                                            <p:strVal val="#ppt_y"/>
                                          </p:val>
                                        </p:tav>
                                      </p:tavLst>
                                    </p:anim>
                                  </p:childTnLst>
                                </p:cTn>
                              </p:par>
                              <p:par>
                                <p:cTn id="80" presetID="2" presetClass="entr" presetSubtype="12" fill="hold" grpId="0" nodeType="withEffect">
                                  <p:stCondLst>
                                    <p:cond delay="0"/>
                                  </p:stCondLst>
                                  <p:childTnLst>
                                    <p:set>
                                      <p:cBhvr>
                                        <p:cTn id="81" dur="1" fill="hold">
                                          <p:stCondLst>
                                            <p:cond delay="0"/>
                                          </p:stCondLst>
                                        </p:cTn>
                                        <p:tgtEl>
                                          <p:spTgt spid="23"/>
                                        </p:tgtEl>
                                        <p:attrNameLst>
                                          <p:attrName>style.visibility</p:attrName>
                                        </p:attrNameLst>
                                      </p:cBhvr>
                                      <p:to>
                                        <p:strVal val="visible"/>
                                      </p:to>
                                    </p:set>
                                    <p:anim calcmode="lin" valueType="num">
                                      <p:cBhvr additive="base">
                                        <p:cTn id="82" dur="5000" fill="hold"/>
                                        <p:tgtEl>
                                          <p:spTgt spid="23"/>
                                        </p:tgtEl>
                                        <p:attrNameLst>
                                          <p:attrName>ppt_x</p:attrName>
                                        </p:attrNameLst>
                                      </p:cBhvr>
                                      <p:tavLst>
                                        <p:tav tm="0">
                                          <p:val>
                                            <p:strVal val="0-#ppt_w/2"/>
                                          </p:val>
                                        </p:tav>
                                        <p:tav tm="100000">
                                          <p:val>
                                            <p:strVal val="#ppt_x"/>
                                          </p:val>
                                        </p:tav>
                                      </p:tavLst>
                                    </p:anim>
                                    <p:anim calcmode="lin" valueType="num">
                                      <p:cBhvr additive="base">
                                        <p:cTn id="83" dur="5000" fill="hold"/>
                                        <p:tgtEl>
                                          <p:spTgt spid="23"/>
                                        </p:tgtEl>
                                        <p:attrNameLst>
                                          <p:attrName>ppt_y</p:attrName>
                                        </p:attrNameLst>
                                      </p:cBhvr>
                                      <p:tavLst>
                                        <p:tav tm="0">
                                          <p:val>
                                            <p:strVal val="1+#ppt_h/2"/>
                                          </p:val>
                                        </p:tav>
                                        <p:tav tm="100000">
                                          <p:val>
                                            <p:strVal val="#ppt_y"/>
                                          </p:val>
                                        </p:tav>
                                      </p:tavLst>
                                    </p:anim>
                                  </p:childTnLst>
                                </p:cTn>
                              </p:par>
                              <p:par>
                                <p:cTn id="84" presetID="2" presetClass="entr" presetSubtype="12" fill="hold" grpId="0" nodeType="withEffect">
                                  <p:stCondLst>
                                    <p:cond delay="0"/>
                                  </p:stCondLst>
                                  <p:childTnLst>
                                    <p:set>
                                      <p:cBhvr>
                                        <p:cTn id="85" dur="1" fill="hold">
                                          <p:stCondLst>
                                            <p:cond delay="0"/>
                                          </p:stCondLst>
                                        </p:cTn>
                                        <p:tgtEl>
                                          <p:spTgt spid="26"/>
                                        </p:tgtEl>
                                        <p:attrNameLst>
                                          <p:attrName>style.visibility</p:attrName>
                                        </p:attrNameLst>
                                      </p:cBhvr>
                                      <p:to>
                                        <p:strVal val="visible"/>
                                      </p:to>
                                    </p:set>
                                    <p:anim calcmode="lin" valueType="num">
                                      <p:cBhvr additive="base">
                                        <p:cTn id="86" dur="5000" fill="hold"/>
                                        <p:tgtEl>
                                          <p:spTgt spid="26"/>
                                        </p:tgtEl>
                                        <p:attrNameLst>
                                          <p:attrName>ppt_x</p:attrName>
                                        </p:attrNameLst>
                                      </p:cBhvr>
                                      <p:tavLst>
                                        <p:tav tm="0">
                                          <p:val>
                                            <p:strVal val="0-#ppt_w/2"/>
                                          </p:val>
                                        </p:tav>
                                        <p:tav tm="100000">
                                          <p:val>
                                            <p:strVal val="#ppt_x"/>
                                          </p:val>
                                        </p:tav>
                                      </p:tavLst>
                                    </p:anim>
                                    <p:anim calcmode="lin" valueType="num">
                                      <p:cBhvr additive="base">
                                        <p:cTn id="87" dur="5000" fill="hold"/>
                                        <p:tgtEl>
                                          <p:spTgt spid="26"/>
                                        </p:tgtEl>
                                        <p:attrNameLst>
                                          <p:attrName>ppt_y</p:attrName>
                                        </p:attrNameLst>
                                      </p:cBhvr>
                                      <p:tavLst>
                                        <p:tav tm="0">
                                          <p:val>
                                            <p:strVal val="1+#ppt_h/2"/>
                                          </p:val>
                                        </p:tav>
                                        <p:tav tm="100000">
                                          <p:val>
                                            <p:strVal val="#ppt_y"/>
                                          </p:val>
                                        </p:tav>
                                      </p:tavLst>
                                    </p:anim>
                                  </p:childTnLst>
                                </p:cTn>
                              </p:par>
                              <p:par>
                                <p:cTn id="88" presetID="2" presetClass="entr" presetSubtype="12" fill="hold" grpId="0" nodeType="withEffect">
                                  <p:stCondLst>
                                    <p:cond delay="0"/>
                                  </p:stCondLst>
                                  <p:childTnLst>
                                    <p:set>
                                      <p:cBhvr>
                                        <p:cTn id="89" dur="1" fill="hold">
                                          <p:stCondLst>
                                            <p:cond delay="0"/>
                                          </p:stCondLst>
                                        </p:cTn>
                                        <p:tgtEl>
                                          <p:spTgt spid="30"/>
                                        </p:tgtEl>
                                        <p:attrNameLst>
                                          <p:attrName>style.visibility</p:attrName>
                                        </p:attrNameLst>
                                      </p:cBhvr>
                                      <p:to>
                                        <p:strVal val="visible"/>
                                      </p:to>
                                    </p:set>
                                    <p:anim calcmode="lin" valueType="num">
                                      <p:cBhvr additive="base">
                                        <p:cTn id="90" dur="5000" fill="hold"/>
                                        <p:tgtEl>
                                          <p:spTgt spid="30"/>
                                        </p:tgtEl>
                                        <p:attrNameLst>
                                          <p:attrName>ppt_x</p:attrName>
                                        </p:attrNameLst>
                                      </p:cBhvr>
                                      <p:tavLst>
                                        <p:tav tm="0">
                                          <p:val>
                                            <p:strVal val="0-#ppt_w/2"/>
                                          </p:val>
                                        </p:tav>
                                        <p:tav tm="100000">
                                          <p:val>
                                            <p:strVal val="#ppt_x"/>
                                          </p:val>
                                        </p:tav>
                                      </p:tavLst>
                                    </p:anim>
                                    <p:anim calcmode="lin" valueType="num">
                                      <p:cBhvr additive="base">
                                        <p:cTn id="91" dur="5000" fill="hold"/>
                                        <p:tgtEl>
                                          <p:spTgt spid="30"/>
                                        </p:tgtEl>
                                        <p:attrNameLst>
                                          <p:attrName>ppt_y</p:attrName>
                                        </p:attrNameLst>
                                      </p:cBhvr>
                                      <p:tavLst>
                                        <p:tav tm="0">
                                          <p:val>
                                            <p:strVal val="1+#ppt_h/2"/>
                                          </p:val>
                                        </p:tav>
                                        <p:tav tm="100000">
                                          <p:val>
                                            <p:strVal val="#ppt_y"/>
                                          </p:val>
                                        </p:tav>
                                      </p:tavLst>
                                    </p:anim>
                                  </p:childTnLst>
                                </p:cTn>
                              </p:par>
                              <p:par>
                                <p:cTn id="92" presetID="2" presetClass="entr" presetSubtype="3" fill="hold" grpId="0" nodeType="withEffect">
                                  <p:stCondLst>
                                    <p:cond delay="0"/>
                                  </p:stCondLst>
                                  <p:childTnLst>
                                    <p:set>
                                      <p:cBhvr>
                                        <p:cTn id="93" dur="1" fill="hold">
                                          <p:stCondLst>
                                            <p:cond delay="0"/>
                                          </p:stCondLst>
                                        </p:cTn>
                                        <p:tgtEl>
                                          <p:spTgt spid="8"/>
                                        </p:tgtEl>
                                        <p:attrNameLst>
                                          <p:attrName>style.visibility</p:attrName>
                                        </p:attrNameLst>
                                      </p:cBhvr>
                                      <p:to>
                                        <p:strVal val="visible"/>
                                      </p:to>
                                    </p:set>
                                    <p:anim calcmode="lin" valueType="num">
                                      <p:cBhvr additive="base">
                                        <p:cTn id="94" dur="5000" fill="hold"/>
                                        <p:tgtEl>
                                          <p:spTgt spid="8"/>
                                        </p:tgtEl>
                                        <p:attrNameLst>
                                          <p:attrName>ppt_x</p:attrName>
                                        </p:attrNameLst>
                                      </p:cBhvr>
                                      <p:tavLst>
                                        <p:tav tm="0">
                                          <p:val>
                                            <p:strVal val="1+#ppt_w/2"/>
                                          </p:val>
                                        </p:tav>
                                        <p:tav tm="100000">
                                          <p:val>
                                            <p:strVal val="#ppt_x"/>
                                          </p:val>
                                        </p:tav>
                                      </p:tavLst>
                                    </p:anim>
                                    <p:anim calcmode="lin" valueType="num">
                                      <p:cBhvr additive="base">
                                        <p:cTn id="95" dur="5000" fill="hold"/>
                                        <p:tgtEl>
                                          <p:spTgt spid="8"/>
                                        </p:tgtEl>
                                        <p:attrNameLst>
                                          <p:attrName>ppt_y</p:attrName>
                                        </p:attrNameLst>
                                      </p:cBhvr>
                                      <p:tavLst>
                                        <p:tav tm="0">
                                          <p:val>
                                            <p:strVal val="0-#ppt_h/2"/>
                                          </p:val>
                                        </p:tav>
                                        <p:tav tm="100000">
                                          <p:val>
                                            <p:strVal val="#ppt_y"/>
                                          </p:val>
                                        </p:tav>
                                      </p:tavLst>
                                    </p:anim>
                                  </p:childTnLst>
                                </p:cTn>
                              </p:par>
                              <p:par>
                                <p:cTn id="96" presetID="2" presetClass="entr" presetSubtype="3" fill="hold" grpId="0" nodeType="withEffect">
                                  <p:stCondLst>
                                    <p:cond delay="0"/>
                                  </p:stCondLst>
                                  <p:childTnLst>
                                    <p:set>
                                      <p:cBhvr>
                                        <p:cTn id="97" dur="1" fill="hold">
                                          <p:stCondLst>
                                            <p:cond delay="0"/>
                                          </p:stCondLst>
                                        </p:cTn>
                                        <p:tgtEl>
                                          <p:spTgt spid="11"/>
                                        </p:tgtEl>
                                        <p:attrNameLst>
                                          <p:attrName>style.visibility</p:attrName>
                                        </p:attrNameLst>
                                      </p:cBhvr>
                                      <p:to>
                                        <p:strVal val="visible"/>
                                      </p:to>
                                    </p:set>
                                    <p:anim calcmode="lin" valueType="num">
                                      <p:cBhvr additive="base">
                                        <p:cTn id="98" dur="5000" fill="hold"/>
                                        <p:tgtEl>
                                          <p:spTgt spid="11"/>
                                        </p:tgtEl>
                                        <p:attrNameLst>
                                          <p:attrName>ppt_x</p:attrName>
                                        </p:attrNameLst>
                                      </p:cBhvr>
                                      <p:tavLst>
                                        <p:tav tm="0">
                                          <p:val>
                                            <p:strVal val="1+#ppt_w/2"/>
                                          </p:val>
                                        </p:tav>
                                        <p:tav tm="100000">
                                          <p:val>
                                            <p:strVal val="#ppt_x"/>
                                          </p:val>
                                        </p:tav>
                                      </p:tavLst>
                                    </p:anim>
                                    <p:anim calcmode="lin" valueType="num">
                                      <p:cBhvr additive="base">
                                        <p:cTn id="99" dur="5000" fill="hold"/>
                                        <p:tgtEl>
                                          <p:spTgt spid="11"/>
                                        </p:tgtEl>
                                        <p:attrNameLst>
                                          <p:attrName>ppt_y</p:attrName>
                                        </p:attrNameLst>
                                      </p:cBhvr>
                                      <p:tavLst>
                                        <p:tav tm="0">
                                          <p:val>
                                            <p:strVal val="0-#ppt_h/2"/>
                                          </p:val>
                                        </p:tav>
                                        <p:tav tm="100000">
                                          <p:val>
                                            <p:strVal val="#ppt_y"/>
                                          </p:val>
                                        </p:tav>
                                      </p:tavLst>
                                    </p:anim>
                                  </p:childTnLst>
                                </p:cTn>
                              </p:par>
                              <p:par>
                                <p:cTn id="100" presetID="2" presetClass="entr" presetSubtype="3" fill="hold" grpId="0" nodeType="withEffect">
                                  <p:stCondLst>
                                    <p:cond delay="0"/>
                                  </p:stCondLst>
                                  <p:childTnLst>
                                    <p:set>
                                      <p:cBhvr>
                                        <p:cTn id="101" dur="1" fill="hold">
                                          <p:stCondLst>
                                            <p:cond delay="0"/>
                                          </p:stCondLst>
                                        </p:cTn>
                                        <p:tgtEl>
                                          <p:spTgt spid="16"/>
                                        </p:tgtEl>
                                        <p:attrNameLst>
                                          <p:attrName>style.visibility</p:attrName>
                                        </p:attrNameLst>
                                      </p:cBhvr>
                                      <p:to>
                                        <p:strVal val="visible"/>
                                      </p:to>
                                    </p:set>
                                    <p:anim calcmode="lin" valueType="num">
                                      <p:cBhvr additive="base">
                                        <p:cTn id="102" dur="5000" fill="hold"/>
                                        <p:tgtEl>
                                          <p:spTgt spid="16"/>
                                        </p:tgtEl>
                                        <p:attrNameLst>
                                          <p:attrName>ppt_x</p:attrName>
                                        </p:attrNameLst>
                                      </p:cBhvr>
                                      <p:tavLst>
                                        <p:tav tm="0">
                                          <p:val>
                                            <p:strVal val="1+#ppt_w/2"/>
                                          </p:val>
                                        </p:tav>
                                        <p:tav tm="100000">
                                          <p:val>
                                            <p:strVal val="#ppt_x"/>
                                          </p:val>
                                        </p:tav>
                                      </p:tavLst>
                                    </p:anim>
                                    <p:anim calcmode="lin" valueType="num">
                                      <p:cBhvr additive="base">
                                        <p:cTn id="103" dur="5000" fill="hold"/>
                                        <p:tgtEl>
                                          <p:spTgt spid="16"/>
                                        </p:tgtEl>
                                        <p:attrNameLst>
                                          <p:attrName>ppt_y</p:attrName>
                                        </p:attrNameLst>
                                      </p:cBhvr>
                                      <p:tavLst>
                                        <p:tav tm="0">
                                          <p:val>
                                            <p:strVal val="0-#ppt_h/2"/>
                                          </p:val>
                                        </p:tav>
                                        <p:tav tm="100000">
                                          <p:val>
                                            <p:strVal val="#ppt_y"/>
                                          </p:val>
                                        </p:tav>
                                      </p:tavLst>
                                    </p:anim>
                                  </p:childTnLst>
                                </p:cTn>
                              </p:par>
                              <p:par>
                                <p:cTn id="104" presetID="2" presetClass="entr" presetSubtype="3" fill="hold" grpId="0" nodeType="withEffect">
                                  <p:stCondLst>
                                    <p:cond delay="0"/>
                                  </p:stCondLst>
                                  <p:childTnLst>
                                    <p:set>
                                      <p:cBhvr>
                                        <p:cTn id="105" dur="1" fill="hold">
                                          <p:stCondLst>
                                            <p:cond delay="0"/>
                                          </p:stCondLst>
                                        </p:cTn>
                                        <p:tgtEl>
                                          <p:spTgt spid="17"/>
                                        </p:tgtEl>
                                        <p:attrNameLst>
                                          <p:attrName>style.visibility</p:attrName>
                                        </p:attrNameLst>
                                      </p:cBhvr>
                                      <p:to>
                                        <p:strVal val="visible"/>
                                      </p:to>
                                    </p:set>
                                    <p:anim calcmode="lin" valueType="num">
                                      <p:cBhvr additive="base">
                                        <p:cTn id="106" dur="5000" fill="hold"/>
                                        <p:tgtEl>
                                          <p:spTgt spid="17"/>
                                        </p:tgtEl>
                                        <p:attrNameLst>
                                          <p:attrName>ppt_x</p:attrName>
                                        </p:attrNameLst>
                                      </p:cBhvr>
                                      <p:tavLst>
                                        <p:tav tm="0">
                                          <p:val>
                                            <p:strVal val="1+#ppt_w/2"/>
                                          </p:val>
                                        </p:tav>
                                        <p:tav tm="100000">
                                          <p:val>
                                            <p:strVal val="#ppt_x"/>
                                          </p:val>
                                        </p:tav>
                                      </p:tavLst>
                                    </p:anim>
                                    <p:anim calcmode="lin" valueType="num">
                                      <p:cBhvr additive="base">
                                        <p:cTn id="107" dur="5000" fill="hold"/>
                                        <p:tgtEl>
                                          <p:spTgt spid="17"/>
                                        </p:tgtEl>
                                        <p:attrNameLst>
                                          <p:attrName>ppt_y</p:attrName>
                                        </p:attrNameLst>
                                      </p:cBhvr>
                                      <p:tavLst>
                                        <p:tav tm="0">
                                          <p:val>
                                            <p:strVal val="0-#ppt_h/2"/>
                                          </p:val>
                                        </p:tav>
                                        <p:tav tm="100000">
                                          <p:val>
                                            <p:strVal val="#ppt_y"/>
                                          </p:val>
                                        </p:tav>
                                      </p:tavLst>
                                    </p:anim>
                                  </p:childTnLst>
                                </p:cTn>
                              </p:par>
                              <p:par>
                                <p:cTn id="108" presetID="2" presetClass="entr" presetSubtype="3" fill="hold" grpId="0" nodeType="withEffect">
                                  <p:stCondLst>
                                    <p:cond delay="0"/>
                                  </p:stCondLst>
                                  <p:childTnLst>
                                    <p:set>
                                      <p:cBhvr>
                                        <p:cTn id="109" dur="1" fill="hold">
                                          <p:stCondLst>
                                            <p:cond delay="0"/>
                                          </p:stCondLst>
                                        </p:cTn>
                                        <p:tgtEl>
                                          <p:spTgt spid="22"/>
                                        </p:tgtEl>
                                        <p:attrNameLst>
                                          <p:attrName>style.visibility</p:attrName>
                                        </p:attrNameLst>
                                      </p:cBhvr>
                                      <p:to>
                                        <p:strVal val="visible"/>
                                      </p:to>
                                    </p:set>
                                    <p:anim calcmode="lin" valueType="num">
                                      <p:cBhvr additive="base">
                                        <p:cTn id="110" dur="5000" fill="hold"/>
                                        <p:tgtEl>
                                          <p:spTgt spid="22"/>
                                        </p:tgtEl>
                                        <p:attrNameLst>
                                          <p:attrName>ppt_x</p:attrName>
                                        </p:attrNameLst>
                                      </p:cBhvr>
                                      <p:tavLst>
                                        <p:tav tm="0">
                                          <p:val>
                                            <p:strVal val="1+#ppt_w/2"/>
                                          </p:val>
                                        </p:tav>
                                        <p:tav tm="100000">
                                          <p:val>
                                            <p:strVal val="#ppt_x"/>
                                          </p:val>
                                        </p:tav>
                                      </p:tavLst>
                                    </p:anim>
                                    <p:anim calcmode="lin" valueType="num">
                                      <p:cBhvr additive="base">
                                        <p:cTn id="111" dur="5000" fill="hold"/>
                                        <p:tgtEl>
                                          <p:spTgt spid="22"/>
                                        </p:tgtEl>
                                        <p:attrNameLst>
                                          <p:attrName>ppt_y</p:attrName>
                                        </p:attrNameLst>
                                      </p:cBhvr>
                                      <p:tavLst>
                                        <p:tav tm="0">
                                          <p:val>
                                            <p:strVal val="0-#ppt_h/2"/>
                                          </p:val>
                                        </p:tav>
                                        <p:tav tm="100000">
                                          <p:val>
                                            <p:strVal val="#ppt_y"/>
                                          </p:val>
                                        </p:tav>
                                      </p:tavLst>
                                    </p:anim>
                                  </p:childTnLst>
                                </p:cTn>
                              </p:par>
                              <p:par>
                                <p:cTn id="112" presetID="2" presetClass="entr" presetSubtype="3" fill="hold" grpId="0" nodeType="withEffect">
                                  <p:stCondLst>
                                    <p:cond delay="0"/>
                                  </p:stCondLst>
                                  <p:childTnLst>
                                    <p:set>
                                      <p:cBhvr>
                                        <p:cTn id="113" dur="1" fill="hold">
                                          <p:stCondLst>
                                            <p:cond delay="0"/>
                                          </p:stCondLst>
                                        </p:cTn>
                                        <p:tgtEl>
                                          <p:spTgt spid="28"/>
                                        </p:tgtEl>
                                        <p:attrNameLst>
                                          <p:attrName>style.visibility</p:attrName>
                                        </p:attrNameLst>
                                      </p:cBhvr>
                                      <p:to>
                                        <p:strVal val="visible"/>
                                      </p:to>
                                    </p:set>
                                    <p:anim calcmode="lin" valueType="num">
                                      <p:cBhvr additive="base">
                                        <p:cTn id="114" dur="5000" fill="hold"/>
                                        <p:tgtEl>
                                          <p:spTgt spid="28"/>
                                        </p:tgtEl>
                                        <p:attrNameLst>
                                          <p:attrName>ppt_x</p:attrName>
                                        </p:attrNameLst>
                                      </p:cBhvr>
                                      <p:tavLst>
                                        <p:tav tm="0">
                                          <p:val>
                                            <p:strVal val="1+#ppt_w/2"/>
                                          </p:val>
                                        </p:tav>
                                        <p:tav tm="100000">
                                          <p:val>
                                            <p:strVal val="#ppt_x"/>
                                          </p:val>
                                        </p:tav>
                                      </p:tavLst>
                                    </p:anim>
                                    <p:anim calcmode="lin" valueType="num">
                                      <p:cBhvr additive="base">
                                        <p:cTn id="115" dur="5000" fill="hold"/>
                                        <p:tgtEl>
                                          <p:spTgt spid="28"/>
                                        </p:tgtEl>
                                        <p:attrNameLst>
                                          <p:attrName>ppt_y</p:attrName>
                                        </p:attrNameLst>
                                      </p:cBhvr>
                                      <p:tavLst>
                                        <p:tav tm="0">
                                          <p:val>
                                            <p:strVal val="0-#ppt_h/2"/>
                                          </p:val>
                                        </p:tav>
                                        <p:tav tm="100000">
                                          <p:val>
                                            <p:strVal val="#ppt_y"/>
                                          </p:val>
                                        </p:tav>
                                      </p:tavLst>
                                    </p:anim>
                                  </p:childTnLst>
                                </p:cTn>
                              </p:par>
                              <p:par>
                                <p:cTn id="116" presetID="2" presetClass="entr" presetSubtype="3" fill="hold" grpId="0" nodeType="withEffect">
                                  <p:stCondLst>
                                    <p:cond delay="0"/>
                                  </p:stCondLst>
                                  <p:childTnLst>
                                    <p:set>
                                      <p:cBhvr>
                                        <p:cTn id="117" dur="1" fill="hold">
                                          <p:stCondLst>
                                            <p:cond delay="0"/>
                                          </p:stCondLst>
                                        </p:cTn>
                                        <p:tgtEl>
                                          <p:spTgt spid="32"/>
                                        </p:tgtEl>
                                        <p:attrNameLst>
                                          <p:attrName>style.visibility</p:attrName>
                                        </p:attrNameLst>
                                      </p:cBhvr>
                                      <p:to>
                                        <p:strVal val="visible"/>
                                      </p:to>
                                    </p:set>
                                    <p:anim calcmode="lin" valueType="num">
                                      <p:cBhvr additive="base">
                                        <p:cTn id="118" dur="5000" fill="hold"/>
                                        <p:tgtEl>
                                          <p:spTgt spid="32"/>
                                        </p:tgtEl>
                                        <p:attrNameLst>
                                          <p:attrName>ppt_x</p:attrName>
                                        </p:attrNameLst>
                                      </p:cBhvr>
                                      <p:tavLst>
                                        <p:tav tm="0">
                                          <p:val>
                                            <p:strVal val="1+#ppt_w/2"/>
                                          </p:val>
                                        </p:tav>
                                        <p:tav tm="100000">
                                          <p:val>
                                            <p:strVal val="#ppt_x"/>
                                          </p:val>
                                        </p:tav>
                                      </p:tavLst>
                                    </p:anim>
                                    <p:anim calcmode="lin" valueType="num">
                                      <p:cBhvr additive="base">
                                        <p:cTn id="119" dur="5000" fill="hold"/>
                                        <p:tgtEl>
                                          <p:spTgt spid="32"/>
                                        </p:tgtEl>
                                        <p:attrNameLst>
                                          <p:attrName>ppt_y</p:attrName>
                                        </p:attrNameLst>
                                      </p:cBhvr>
                                      <p:tavLst>
                                        <p:tav tm="0">
                                          <p:val>
                                            <p:strVal val="0-#ppt_h/2"/>
                                          </p:val>
                                        </p:tav>
                                        <p:tav tm="100000">
                                          <p:val>
                                            <p:strVal val="#ppt_y"/>
                                          </p:val>
                                        </p:tav>
                                      </p:tavLst>
                                    </p:anim>
                                  </p:childTnLst>
                                </p:cTn>
                              </p:par>
                              <p:par>
                                <p:cTn id="120" presetID="35" presetClass="entr" presetSubtype="0" fill="hold" grpId="1" nodeType="withEffect">
                                  <p:stCondLst>
                                    <p:cond delay="0"/>
                                  </p:stCondLst>
                                  <p:childTnLst>
                                    <p:set>
                                      <p:cBhvr>
                                        <p:cTn id="121" dur="1" fill="hold">
                                          <p:stCondLst>
                                            <p:cond delay="0"/>
                                          </p:stCondLst>
                                        </p:cTn>
                                        <p:tgtEl>
                                          <p:spTgt spid="5"/>
                                        </p:tgtEl>
                                        <p:attrNameLst>
                                          <p:attrName>style.visibility</p:attrName>
                                        </p:attrNameLst>
                                      </p:cBhvr>
                                      <p:to>
                                        <p:strVal val="visible"/>
                                      </p:to>
                                    </p:set>
                                    <p:animEffect transition="in" filter="fade">
                                      <p:cBhvr>
                                        <p:cTn id="122" dur="5000"/>
                                        <p:tgtEl>
                                          <p:spTgt spid="5"/>
                                        </p:tgtEl>
                                      </p:cBhvr>
                                    </p:animEffect>
                                    <p:anim calcmode="lin" valueType="num">
                                      <p:cBhvr>
                                        <p:cTn id="123" dur="5000" fill="hold"/>
                                        <p:tgtEl>
                                          <p:spTgt spid="5"/>
                                        </p:tgtEl>
                                        <p:attrNameLst>
                                          <p:attrName>style.rotation</p:attrName>
                                        </p:attrNameLst>
                                      </p:cBhvr>
                                      <p:tavLst>
                                        <p:tav tm="0">
                                          <p:val>
                                            <p:fltVal val="720"/>
                                          </p:val>
                                        </p:tav>
                                        <p:tav tm="100000">
                                          <p:val>
                                            <p:fltVal val="0"/>
                                          </p:val>
                                        </p:tav>
                                      </p:tavLst>
                                    </p:anim>
                                    <p:anim calcmode="lin" valueType="num">
                                      <p:cBhvr>
                                        <p:cTn id="124" dur="5000" fill="hold"/>
                                        <p:tgtEl>
                                          <p:spTgt spid="5"/>
                                        </p:tgtEl>
                                        <p:attrNameLst>
                                          <p:attrName>ppt_h</p:attrName>
                                        </p:attrNameLst>
                                      </p:cBhvr>
                                      <p:tavLst>
                                        <p:tav tm="0">
                                          <p:val>
                                            <p:fltVal val="0"/>
                                          </p:val>
                                        </p:tav>
                                        <p:tav tm="100000">
                                          <p:val>
                                            <p:strVal val="#ppt_h"/>
                                          </p:val>
                                        </p:tav>
                                      </p:tavLst>
                                    </p:anim>
                                    <p:anim calcmode="lin" valueType="num">
                                      <p:cBhvr>
                                        <p:cTn id="125" dur="5000" fill="hold"/>
                                        <p:tgtEl>
                                          <p:spTgt spid="5"/>
                                        </p:tgtEl>
                                        <p:attrNameLst>
                                          <p:attrName>ppt_w</p:attrName>
                                        </p:attrNameLst>
                                      </p:cBhvr>
                                      <p:tavLst>
                                        <p:tav tm="0">
                                          <p:val>
                                            <p:fltVal val="0"/>
                                          </p:val>
                                        </p:tav>
                                        <p:tav tm="100000">
                                          <p:val>
                                            <p:strVal val="#ppt_w"/>
                                          </p:val>
                                        </p:tav>
                                      </p:tavLst>
                                    </p:anim>
                                  </p:childTnLst>
                                </p:cTn>
                              </p:par>
                              <p:par>
                                <p:cTn id="126" presetID="35" presetClass="entr" presetSubtype="0" fill="hold" grpId="1" nodeType="withEffect">
                                  <p:stCondLst>
                                    <p:cond delay="0"/>
                                  </p:stCondLst>
                                  <p:childTnLst>
                                    <p:set>
                                      <p:cBhvr>
                                        <p:cTn id="127" dur="1" fill="hold">
                                          <p:stCondLst>
                                            <p:cond delay="0"/>
                                          </p:stCondLst>
                                        </p:cTn>
                                        <p:tgtEl>
                                          <p:spTgt spid="6"/>
                                        </p:tgtEl>
                                        <p:attrNameLst>
                                          <p:attrName>style.visibility</p:attrName>
                                        </p:attrNameLst>
                                      </p:cBhvr>
                                      <p:to>
                                        <p:strVal val="visible"/>
                                      </p:to>
                                    </p:set>
                                    <p:animEffect transition="in" filter="fade">
                                      <p:cBhvr>
                                        <p:cTn id="128" dur="5000"/>
                                        <p:tgtEl>
                                          <p:spTgt spid="6"/>
                                        </p:tgtEl>
                                      </p:cBhvr>
                                    </p:animEffect>
                                    <p:anim calcmode="lin" valueType="num">
                                      <p:cBhvr>
                                        <p:cTn id="129" dur="5000" fill="hold"/>
                                        <p:tgtEl>
                                          <p:spTgt spid="6"/>
                                        </p:tgtEl>
                                        <p:attrNameLst>
                                          <p:attrName>style.rotation</p:attrName>
                                        </p:attrNameLst>
                                      </p:cBhvr>
                                      <p:tavLst>
                                        <p:tav tm="0">
                                          <p:val>
                                            <p:fltVal val="720"/>
                                          </p:val>
                                        </p:tav>
                                        <p:tav tm="100000">
                                          <p:val>
                                            <p:fltVal val="0"/>
                                          </p:val>
                                        </p:tav>
                                      </p:tavLst>
                                    </p:anim>
                                    <p:anim calcmode="lin" valueType="num">
                                      <p:cBhvr>
                                        <p:cTn id="130" dur="5000" fill="hold"/>
                                        <p:tgtEl>
                                          <p:spTgt spid="6"/>
                                        </p:tgtEl>
                                        <p:attrNameLst>
                                          <p:attrName>ppt_h</p:attrName>
                                        </p:attrNameLst>
                                      </p:cBhvr>
                                      <p:tavLst>
                                        <p:tav tm="0">
                                          <p:val>
                                            <p:fltVal val="0"/>
                                          </p:val>
                                        </p:tav>
                                        <p:tav tm="100000">
                                          <p:val>
                                            <p:strVal val="#ppt_h"/>
                                          </p:val>
                                        </p:tav>
                                      </p:tavLst>
                                    </p:anim>
                                    <p:anim calcmode="lin" valueType="num">
                                      <p:cBhvr>
                                        <p:cTn id="131" dur="5000" fill="hold"/>
                                        <p:tgtEl>
                                          <p:spTgt spid="6"/>
                                        </p:tgtEl>
                                        <p:attrNameLst>
                                          <p:attrName>ppt_w</p:attrName>
                                        </p:attrNameLst>
                                      </p:cBhvr>
                                      <p:tavLst>
                                        <p:tav tm="0">
                                          <p:val>
                                            <p:fltVal val="0"/>
                                          </p:val>
                                        </p:tav>
                                        <p:tav tm="100000">
                                          <p:val>
                                            <p:strVal val="#ppt_w"/>
                                          </p:val>
                                        </p:tav>
                                      </p:tavLst>
                                    </p:anim>
                                  </p:childTnLst>
                                </p:cTn>
                              </p:par>
                              <p:par>
                                <p:cTn id="132" presetID="35" presetClass="entr" presetSubtype="0" fill="hold" grpId="1" nodeType="withEffect">
                                  <p:stCondLst>
                                    <p:cond delay="0"/>
                                  </p:stCondLst>
                                  <p:childTnLst>
                                    <p:set>
                                      <p:cBhvr>
                                        <p:cTn id="133" dur="1" fill="hold">
                                          <p:stCondLst>
                                            <p:cond delay="0"/>
                                          </p:stCondLst>
                                        </p:cTn>
                                        <p:tgtEl>
                                          <p:spTgt spid="7"/>
                                        </p:tgtEl>
                                        <p:attrNameLst>
                                          <p:attrName>style.visibility</p:attrName>
                                        </p:attrNameLst>
                                      </p:cBhvr>
                                      <p:to>
                                        <p:strVal val="visible"/>
                                      </p:to>
                                    </p:set>
                                    <p:animEffect transition="in" filter="fade">
                                      <p:cBhvr>
                                        <p:cTn id="134" dur="5000"/>
                                        <p:tgtEl>
                                          <p:spTgt spid="7"/>
                                        </p:tgtEl>
                                      </p:cBhvr>
                                    </p:animEffect>
                                    <p:anim calcmode="lin" valueType="num">
                                      <p:cBhvr>
                                        <p:cTn id="135" dur="5000" fill="hold"/>
                                        <p:tgtEl>
                                          <p:spTgt spid="7"/>
                                        </p:tgtEl>
                                        <p:attrNameLst>
                                          <p:attrName>style.rotation</p:attrName>
                                        </p:attrNameLst>
                                      </p:cBhvr>
                                      <p:tavLst>
                                        <p:tav tm="0">
                                          <p:val>
                                            <p:fltVal val="720"/>
                                          </p:val>
                                        </p:tav>
                                        <p:tav tm="100000">
                                          <p:val>
                                            <p:fltVal val="0"/>
                                          </p:val>
                                        </p:tav>
                                      </p:tavLst>
                                    </p:anim>
                                    <p:anim calcmode="lin" valueType="num">
                                      <p:cBhvr>
                                        <p:cTn id="136" dur="5000" fill="hold"/>
                                        <p:tgtEl>
                                          <p:spTgt spid="7"/>
                                        </p:tgtEl>
                                        <p:attrNameLst>
                                          <p:attrName>ppt_h</p:attrName>
                                        </p:attrNameLst>
                                      </p:cBhvr>
                                      <p:tavLst>
                                        <p:tav tm="0">
                                          <p:val>
                                            <p:fltVal val="0"/>
                                          </p:val>
                                        </p:tav>
                                        <p:tav tm="100000">
                                          <p:val>
                                            <p:strVal val="#ppt_h"/>
                                          </p:val>
                                        </p:tav>
                                      </p:tavLst>
                                    </p:anim>
                                    <p:anim calcmode="lin" valueType="num">
                                      <p:cBhvr>
                                        <p:cTn id="137" dur="5000" fill="hold"/>
                                        <p:tgtEl>
                                          <p:spTgt spid="7"/>
                                        </p:tgtEl>
                                        <p:attrNameLst>
                                          <p:attrName>ppt_w</p:attrName>
                                        </p:attrNameLst>
                                      </p:cBhvr>
                                      <p:tavLst>
                                        <p:tav tm="0">
                                          <p:val>
                                            <p:fltVal val="0"/>
                                          </p:val>
                                        </p:tav>
                                        <p:tav tm="100000">
                                          <p:val>
                                            <p:strVal val="#ppt_w"/>
                                          </p:val>
                                        </p:tav>
                                      </p:tavLst>
                                    </p:anim>
                                  </p:childTnLst>
                                </p:cTn>
                              </p:par>
                              <p:par>
                                <p:cTn id="138" presetID="35" presetClass="entr" presetSubtype="0" fill="hold" grpId="1" nodeType="withEffect">
                                  <p:stCondLst>
                                    <p:cond delay="0"/>
                                  </p:stCondLst>
                                  <p:childTnLst>
                                    <p:set>
                                      <p:cBhvr>
                                        <p:cTn id="139" dur="1" fill="hold">
                                          <p:stCondLst>
                                            <p:cond delay="0"/>
                                          </p:stCondLst>
                                        </p:cTn>
                                        <p:tgtEl>
                                          <p:spTgt spid="8"/>
                                        </p:tgtEl>
                                        <p:attrNameLst>
                                          <p:attrName>style.visibility</p:attrName>
                                        </p:attrNameLst>
                                      </p:cBhvr>
                                      <p:to>
                                        <p:strVal val="visible"/>
                                      </p:to>
                                    </p:set>
                                    <p:animEffect transition="in" filter="fade">
                                      <p:cBhvr>
                                        <p:cTn id="140" dur="5000"/>
                                        <p:tgtEl>
                                          <p:spTgt spid="8"/>
                                        </p:tgtEl>
                                      </p:cBhvr>
                                    </p:animEffect>
                                    <p:anim calcmode="lin" valueType="num">
                                      <p:cBhvr>
                                        <p:cTn id="141" dur="5000" fill="hold"/>
                                        <p:tgtEl>
                                          <p:spTgt spid="8"/>
                                        </p:tgtEl>
                                        <p:attrNameLst>
                                          <p:attrName>style.rotation</p:attrName>
                                        </p:attrNameLst>
                                      </p:cBhvr>
                                      <p:tavLst>
                                        <p:tav tm="0">
                                          <p:val>
                                            <p:fltVal val="720"/>
                                          </p:val>
                                        </p:tav>
                                        <p:tav tm="100000">
                                          <p:val>
                                            <p:fltVal val="0"/>
                                          </p:val>
                                        </p:tav>
                                      </p:tavLst>
                                    </p:anim>
                                    <p:anim calcmode="lin" valueType="num">
                                      <p:cBhvr>
                                        <p:cTn id="142" dur="5000" fill="hold"/>
                                        <p:tgtEl>
                                          <p:spTgt spid="8"/>
                                        </p:tgtEl>
                                        <p:attrNameLst>
                                          <p:attrName>ppt_h</p:attrName>
                                        </p:attrNameLst>
                                      </p:cBhvr>
                                      <p:tavLst>
                                        <p:tav tm="0">
                                          <p:val>
                                            <p:fltVal val="0"/>
                                          </p:val>
                                        </p:tav>
                                        <p:tav tm="100000">
                                          <p:val>
                                            <p:strVal val="#ppt_h"/>
                                          </p:val>
                                        </p:tav>
                                      </p:tavLst>
                                    </p:anim>
                                    <p:anim calcmode="lin" valueType="num">
                                      <p:cBhvr>
                                        <p:cTn id="143" dur="5000" fill="hold"/>
                                        <p:tgtEl>
                                          <p:spTgt spid="8"/>
                                        </p:tgtEl>
                                        <p:attrNameLst>
                                          <p:attrName>ppt_w</p:attrName>
                                        </p:attrNameLst>
                                      </p:cBhvr>
                                      <p:tavLst>
                                        <p:tav tm="0">
                                          <p:val>
                                            <p:fltVal val="0"/>
                                          </p:val>
                                        </p:tav>
                                        <p:tav tm="100000">
                                          <p:val>
                                            <p:strVal val="#ppt_w"/>
                                          </p:val>
                                        </p:tav>
                                      </p:tavLst>
                                    </p:anim>
                                  </p:childTnLst>
                                </p:cTn>
                              </p:par>
                              <p:par>
                                <p:cTn id="144" presetID="35" presetClass="entr" presetSubtype="0" fill="hold" grpId="1" nodeType="withEffect">
                                  <p:stCondLst>
                                    <p:cond delay="0"/>
                                  </p:stCondLst>
                                  <p:childTnLst>
                                    <p:set>
                                      <p:cBhvr>
                                        <p:cTn id="145" dur="1" fill="hold">
                                          <p:stCondLst>
                                            <p:cond delay="0"/>
                                          </p:stCondLst>
                                        </p:cTn>
                                        <p:tgtEl>
                                          <p:spTgt spid="9"/>
                                        </p:tgtEl>
                                        <p:attrNameLst>
                                          <p:attrName>style.visibility</p:attrName>
                                        </p:attrNameLst>
                                      </p:cBhvr>
                                      <p:to>
                                        <p:strVal val="visible"/>
                                      </p:to>
                                    </p:set>
                                    <p:animEffect transition="in" filter="fade">
                                      <p:cBhvr>
                                        <p:cTn id="146" dur="5000"/>
                                        <p:tgtEl>
                                          <p:spTgt spid="9"/>
                                        </p:tgtEl>
                                      </p:cBhvr>
                                    </p:animEffect>
                                    <p:anim calcmode="lin" valueType="num">
                                      <p:cBhvr>
                                        <p:cTn id="147" dur="5000" fill="hold"/>
                                        <p:tgtEl>
                                          <p:spTgt spid="9"/>
                                        </p:tgtEl>
                                        <p:attrNameLst>
                                          <p:attrName>style.rotation</p:attrName>
                                        </p:attrNameLst>
                                      </p:cBhvr>
                                      <p:tavLst>
                                        <p:tav tm="0">
                                          <p:val>
                                            <p:fltVal val="720"/>
                                          </p:val>
                                        </p:tav>
                                        <p:tav tm="100000">
                                          <p:val>
                                            <p:fltVal val="0"/>
                                          </p:val>
                                        </p:tav>
                                      </p:tavLst>
                                    </p:anim>
                                    <p:anim calcmode="lin" valueType="num">
                                      <p:cBhvr>
                                        <p:cTn id="148" dur="5000" fill="hold"/>
                                        <p:tgtEl>
                                          <p:spTgt spid="9"/>
                                        </p:tgtEl>
                                        <p:attrNameLst>
                                          <p:attrName>ppt_h</p:attrName>
                                        </p:attrNameLst>
                                      </p:cBhvr>
                                      <p:tavLst>
                                        <p:tav tm="0">
                                          <p:val>
                                            <p:fltVal val="0"/>
                                          </p:val>
                                        </p:tav>
                                        <p:tav tm="100000">
                                          <p:val>
                                            <p:strVal val="#ppt_h"/>
                                          </p:val>
                                        </p:tav>
                                      </p:tavLst>
                                    </p:anim>
                                    <p:anim calcmode="lin" valueType="num">
                                      <p:cBhvr>
                                        <p:cTn id="149" dur="5000" fill="hold"/>
                                        <p:tgtEl>
                                          <p:spTgt spid="9"/>
                                        </p:tgtEl>
                                        <p:attrNameLst>
                                          <p:attrName>ppt_w</p:attrName>
                                        </p:attrNameLst>
                                      </p:cBhvr>
                                      <p:tavLst>
                                        <p:tav tm="0">
                                          <p:val>
                                            <p:fltVal val="0"/>
                                          </p:val>
                                        </p:tav>
                                        <p:tav tm="100000">
                                          <p:val>
                                            <p:strVal val="#ppt_w"/>
                                          </p:val>
                                        </p:tav>
                                      </p:tavLst>
                                    </p:anim>
                                  </p:childTnLst>
                                </p:cTn>
                              </p:par>
                              <p:par>
                                <p:cTn id="150" presetID="35" presetClass="entr" presetSubtype="0" fill="hold" grpId="1" nodeType="withEffect">
                                  <p:stCondLst>
                                    <p:cond delay="0"/>
                                  </p:stCondLst>
                                  <p:childTnLst>
                                    <p:set>
                                      <p:cBhvr>
                                        <p:cTn id="151" dur="1" fill="hold">
                                          <p:stCondLst>
                                            <p:cond delay="0"/>
                                          </p:stCondLst>
                                        </p:cTn>
                                        <p:tgtEl>
                                          <p:spTgt spid="10"/>
                                        </p:tgtEl>
                                        <p:attrNameLst>
                                          <p:attrName>style.visibility</p:attrName>
                                        </p:attrNameLst>
                                      </p:cBhvr>
                                      <p:to>
                                        <p:strVal val="visible"/>
                                      </p:to>
                                    </p:set>
                                    <p:animEffect transition="in" filter="fade">
                                      <p:cBhvr>
                                        <p:cTn id="152" dur="5000"/>
                                        <p:tgtEl>
                                          <p:spTgt spid="10"/>
                                        </p:tgtEl>
                                      </p:cBhvr>
                                    </p:animEffect>
                                    <p:anim calcmode="lin" valueType="num">
                                      <p:cBhvr>
                                        <p:cTn id="153" dur="5000" fill="hold"/>
                                        <p:tgtEl>
                                          <p:spTgt spid="10"/>
                                        </p:tgtEl>
                                        <p:attrNameLst>
                                          <p:attrName>style.rotation</p:attrName>
                                        </p:attrNameLst>
                                      </p:cBhvr>
                                      <p:tavLst>
                                        <p:tav tm="0">
                                          <p:val>
                                            <p:fltVal val="720"/>
                                          </p:val>
                                        </p:tav>
                                        <p:tav tm="100000">
                                          <p:val>
                                            <p:fltVal val="0"/>
                                          </p:val>
                                        </p:tav>
                                      </p:tavLst>
                                    </p:anim>
                                    <p:anim calcmode="lin" valueType="num">
                                      <p:cBhvr>
                                        <p:cTn id="154" dur="5000" fill="hold"/>
                                        <p:tgtEl>
                                          <p:spTgt spid="10"/>
                                        </p:tgtEl>
                                        <p:attrNameLst>
                                          <p:attrName>ppt_h</p:attrName>
                                        </p:attrNameLst>
                                      </p:cBhvr>
                                      <p:tavLst>
                                        <p:tav tm="0">
                                          <p:val>
                                            <p:fltVal val="0"/>
                                          </p:val>
                                        </p:tav>
                                        <p:tav tm="100000">
                                          <p:val>
                                            <p:strVal val="#ppt_h"/>
                                          </p:val>
                                        </p:tav>
                                      </p:tavLst>
                                    </p:anim>
                                    <p:anim calcmode="lin" valueType="num">
                                      <p:cBhvr>
                                        <p:cTn id="155" dur="5000" fill="hold"/>
                                        <p:tgtEl>
                                          <p:spTgt spid="10"/>
                                        </p:tgtEl>
                                        <p:attrNameLst>
                                          <p:attrName>ppt_w</p:attrName>
                                        </p:attrNameLst>
                                      </p:cBhvr>
                                      <p:tavLst>
                                        <p:tav tm="0">
                                          <p:val>
                                            <p:fltVal val="0"/>
                                          </p:val>
                                        </p:tav>
                                        <p:tav tm="100000">
                                          <p:val>
                                            <p:strVal val="#ppt_w"/>
                                          </p:val>
                                        </p:tav>
                                      </p:tavLst>
                                    </p:anim>
                                  </p:childTnLst>
                                </p:cTn>
                              </p:par>
                              <p:par>
                                <p:cTn id="156" presetID="35" presetClass="entr" presetSubtype="0" fill="hold" grpId="1" nodeType="withEffect">
                                  <p:stCondLst>
                                    <p:cond delay="0"/>
                                  </p:stCondLst>
                                  <p:childTnLst>
                                    <p:set>
                                      <p:cBhvr>
                                        <p:cTn id="157" dur="1" fill="hold">
                                          <p:stCondLst>
                                            <p:cond delay="0"/>
                                          </p:stCondLst>
                                        </p:cTn>
                                        <p:tgtEl>
                                          <p:spTgt spid="11"/>
                                        </p:tgtEl>
                                        <p:attrNameLst>
                                          <p:attrName>style.visibility</p:attrName>
                                        </p:attrNameLst>
                                      </p:cBhvr>
                                      <p:to>
                                        <p:strVal val="visible"/>
                                      </p:to>
                                    </p:set>
                                    <p:animEffect transition="in" filter="fade">
                                      <p:cBhvr>
                                        <p:cTn id="158" dur="5000"/>
                                        <p:tgtEl>
                                          <p:spTgt spid="11"/>
                                        </p:tgtEl>
                                      </p:cBhvr>
                                    </p:animEffect>
                                    <p:anim calcmode="lin" valueType="num">
                                      <p:cBhvr>
                                        <p:cTn id="159" dur="5000" fill="hold"/>
                                        <p:tgtEl>
                                          <p:spTgt spid="11"/>
                                        </p:tgtEl>
                                        <p:attrNameLst>
                                          <p:attrName>style.rotation</p:attrName>
                                        </p:attrNameLst>
                                      </p:cBhvr>
                                      <p:tavLst>
                                        <p:tav tm="0">
                                          <p:val>
                                            <p:fltVal val="720"/>
                                          </p:val>
                                        </p:tav>
                                        <p:tav tm="100000">
                                          <p:val>
                                            <p:fltVal val="0"/>
                                          </p:val>
                                        </p:tav>
                                      </p:tavLst>
                                    </p:anim>
                                    <p:anim calcmode="lin" valueType="num">
                                      <p:cBhvr>
                                        <p:cTn id="160" dur="5000" fill="hold"/>
                                        <p:tgtEl>
                                          <p:spTgt spid="11"/>
                                        </p:tgtEl>
                                        <p:attrNameLst>
                                          <p:attrName>ppt_h</p:attrName>
                                        </p:attrNameLst>
                                      </p:cBhvr>
                                      <p:tavLst>
                                        <p:tav tm="0">
                                          <p:val>
                                            <p:fltVal val="0"/>
                                          </p:val>
                                        </p:tav>
                                        <p:tav tm="100000">
                                          <p:val>
                                            <p:strVal val="#ppt_h"/>
                                          </p:val>
                                        </p:tav>
                                      </p:tavLst>
                                    </p:anim>
                                    <p:anim calcmode="lin" valueType="num">
                                      <p:cBhvr>
                                        <p:cTn id="161" dur="5000" fill="hold"/>
                                        <p:tgtEl>
                                          <p:spTgt spid="11"/>
                                        </p:tgtEl>
                                        <p:attrNameLst>
                                          <p:attrName>ppt_w</p:attrName>
                                        </p:attrNameLst>
                                      </p:cBhvr>
                                      <p:tavLst>
                                        <p:tav tm="0">
                                          <p:val>
                                            <p:fltVal val="0"/>
                                          </p:val>
                                        </p:tav>
                                        <p:tav tm="100000">
                                          <p:val>
                                            <p:strVal val="#ppt_w"/>
                                          </p:val>
                                        </p:tav>
                                      </p:tavLst>
                                    </p:anim>
                                  </p:childTnLst>
                                </p:cTn>
                              </p:par>
                              <p:par>
                                <p:cTn id="162" presetID="35" presetClass="entr" presetSubtype="0" fill="hold" grpId="1" nodeType="withEffect">
                                  <p:stCondLst>
                                    <p:cond delay="0"/>
                                  </p:stCondLst>
                                  <p:childTnLst>
                                    <p:set>
                                      <p:cBhvr>
                                        <p:cTn id="163" dur="1" fill="hold">
                                          <p:stCondLst>
                                            <p:cond delay="0"/>
                                          </p:stCondLst>
                                        </p:cTn>
                                        <p:tgtEl>
                                          <p:spTgt spid="12"/>
                                        </p:tgtEl>
                                        <p:attrNameLst>
                                          <p:attrName>style.visibility</p:attrName>
                                        </p:attrNameLst>
                                      </p:cBhvr>
                                      <p:to>
                                        <p:strVal val="visible"/>
                                      </p:to>
                                    </p:set>
                                    <p:animEffect transition="in" filter="fade">
                                      <p:cBhvr>
                                        <p:cTn id="164" dur="5000"/>
                                        <p:tgtEl>
                                          <p:spTgt spid="12"/>
                                        </p:tgtEl>
                                      </p:cBhvr>
                                    </p:animEffect>
                                    <p:anim calcmode="lin" valueType="num">
                                      <p:cBhvr>
                                        <p:cTn id="165" dur="5000" fill="hold"/>
                                        <p:tgtEl>
                                          <p:spTgt spid="12"/>
                                        </p:tgtEl>
                                        <p:attrNameLst>
                                          <p:attrName>style.rotation</p:attrName>
                                        </p:attrNameLst>
                                      </p:cBhvr>
                                      <p:tavLst>
                                        <p:tav tm="0">
                                          <p:val>
                                            <p:fltVal val="720"/>
                                          </p:val>
                                        </p:tav>
                                        <p:tav tm="100000">
                                          <p:val>
                                            <p:fltVal val="0"/>
                                          </p:val>
                                        </p:tav>
                                      </p:tavLst>
                                    </p:anim>
                                    <p:anim calcmode="lin" valueType="num">
                                      <p:cBhvr>
                                        <p:cTn id="166" dur="5000" fill="hold"/>
                                        <p:tgtEl>
                                          <p:spTgt spid="12"/>
                                        </p:tgtEl>
                                        <p:attrNameLst>
                                          <p:attrName>ppt_h</p:attrName>
                                        </p:attrNameLst>
                                      </p:cBhvr>
                                      <p:tavLst>
                                        <p:tav tm="0">
                                          <p:val>
                                            <p:fltVal val="0"/>
                                          </p:val>
                                        </p:tav>
                                        <p:tav tm="100000">
                                          <p:val>
                                            <p:strVal val="#ppt_h"/>
                                          </p:val>
                                        </p:tav>
                                      </p:tavLst>
                                    </p:anim>
                                    <p:anim calcmode="lin" valueType="num">
                                      <p:cBhvr>
                                        <p:cTn id="167" dur="5000" fill="hold"/>
                                        <p:tgtEl>
                                          <p:spTgt spid="12"/>
                                        </p:tgtEl>
                                        <p:attrNameLst>
                                          <p:attrName>ppt_w</p:attrName>
                                        </p:attrNameLst>
                                      </p:cBhvr>
                                      <p:tavLst>
                                        <p:tav tm="0">
                                          <p:val>
                                            <p:fltVal val="0"/>
                                          </p:val>
                                        </p:tav>
                                        <p:tav tm="100000">
                                          <p:val>
                                            <p:strVal val="#ppt_w"/>
                                          </p:val>
                                        </p:tav>
                                      </p:tavLst>
                                    </p:anim>
                                  </p:childTnLst>
                                </p:cTn>
                              </p:par>
                              <p:par>
                                <p:cTn id="168" presetID="35" presetClass="entr" presetSubtype="0" fill="hold" grpId="1" nodeType="withEffect">
                                  <p:stCondLst>
                                    <p:cond delay="0"/>
                                  </p:stCondLst>
                                  <p:childTnLst>
                                    <p:set>
                                      <p:cBhvr>
                                        <p:cTn id="169" dur="1" fill="hold">
                                          <p:stCondLst>
                                            <p:cond delay="0"/>
                                          </p:stCondLst>
                                        </p:cTn>
                                        <p:tgtEl>
                                          <p:spTgt spid="13"/>
                                        </p:tgtEl>
                                        <p:attrNameLst>
                                          <p:attrName>style.visibility</p:attrName>
                                        </p:attrNameLst>
                                      </p:cBhvr>
                                      <p:to>
                                        <p:strVal val="visible"/>
                                      </p:to>
                                    </p:set>
                                    <p:animEffect transition="in" filter="fade">
                                      <p:cBhvr>
                                        <p:cTn id="170" dur="5000"/>
                                        <p:tgtEl>
                                          <p:spTgt spid="13"/>
                                        </p:tgtEl>
                                      </p:cBhvr>
                                    </p:animEffect>
                                    <p:anim calcmode="lin" valueType="num">
                                      <p:cBhvr>
                                        <p:cTn id="171" dur="5000" fill="hold"/>
                                        <p:tgtEl>
                                          <p:spTgt spid="13"/>
                                        </p:tgtEl>
                                        <p:attrNameLst>
                                          <p:attrName>style.rotation</p:attrName>
                                        </p:attrNameLst>
                                      </p:cBhvr>
                                      <p:tavLst>
                                        <p:tav tm="0">
                                          <p:val>
                                            <p:fltVal val="720"/>
                                          </p:val>
                                        </p:tav>
                                        <p:tav tm="100000">
                                          <p:val>
                                            <p:fltVal val="0"/>
                                          </p:val>
                                        </p:tav>
                                      </p:tavLst>
                                    </p:anim>
                                    <p:anim calcmode="lin" valueType="num">
                                      <p:cBhvr>
                                        <p:cTn id="172" dur="5000" fill="hold"/>
                                        <p:tgtEl>
                                          <p:spTgt spid="13"/>
                                        </p:tgtEl>
                                        <p:attrNameLst>
                                          <p:attrName>ppt_h</p:attrName>
                                        </p:attrNameLst>
                                      </p:cBhvr>
                                      <p:tavLst>
                                        <p:tav tm="0">
                                          <p:val>
                                            <p:fltVal val="0"/>
                                          </p:val>
                                        </p:tav>
                                        <p:tav tm="100000">
                                          <p:val>
                                            <p:strVal val="#ppt_h"/>
                                          </p:val>
                                        </p:tav>
                                      </p:tavLst>
                                    </p:anim>
                                    <p:anim calcmode="lin" valueType="num">
                                      <p:cBhvr>
                                        <p:cTn id="173" dur="5000" fill="hold"/>
                                        <p:tgtEl>
                                          <p:spTgt spid="13"/>
                                        </p:tgtEl>
                                        <p:attrNameLst>
                                          <p:attrName>ppt_w</p:attrName>
                                        </p:attrNameLst>
                                      </p:cBhvr>
                                      <p:tavLst>
                                        <p:tav tm="0">
                                          <p:val>
                                            <p:fltVal val="0"/>
                                          </p:val>
                                        </p:tav>
                                        <p:tav tm="100000">
                                          <p:val>
                                            <p:strVal val="#ppt_w"/>
                                          </p:val>
                                        </p:tav>
                                      </p:tavLst>
                                    </p:anim>
                                  </p:childTnLst>
                                </p:cTn>
                              </p:par>
                              <p:par>
                                <p:cTn id="174" presetID="35" presetClass="entr" presetSubtype="0" fill="hold" grpId="1" nodeType="withEffect">
                                  <p:stCondLst>
                                    <p:cond delay="0"/>
                                  </p:stCondLst>
                                  <p:childTnLst>
                                    <p:set>
                                      <p:cBhvr>
                                        <p:cTn id="175" dur="1" fill="hold">
                                          <p:stCondLst>
                                            <p:cond delay="0"/>
                                          </p:stCondLst>
                                        </p:cTn>
                                        <p:tgtEl>
                                          <p:spTgt spid="14"/>
                                        </p:tgtEl>
                                        <p:attrNameLst>
                                          <p:attrName>style.visibility</p:attrName>
                                        </p:attrNameLst>
                                      </p:cBhvr>
                                      <p:to>
                                        <p:strVal val="visible"/>
                                      </p:to>
                                    </p:set>
                                    <p:animEffect transition="in" filter="fade">
                                      <p:cBhvr>
                                        <p:cTn id="176" dur="5000"/>
                                        <p:tgtEl>
                                          <p:spTgt spid="14"/>
                                        </p:tgtEl>
                                      </p:cBhvr>
                                    </p:animEffect>
                                    <p:anim calcmode="lin" valueType="num">
                                      <p:cBhvr>
                                        <p:cTn id="177" dur="5000" fill="hold"/>
                                        <p:tgtEl>
                                          <p:spTgt spid="14"/>
                                        </p:tgtEl>
                                        <p:attrNameLst>
                                          <p:attrName>style.rotation</p:attrName>
                                        </p:attrNameLst>
                                      </p:cBhvr>
                                      <p:tavLst>
                                        <p:tav tm="0">
                                          <p:val>
                                            <p:fltVal val="720"/>
                                          </p:val>
                                        </p:tav>
                                        <p:tav tm="100000">
                                          <p:val>
                                            <p:fltVal val="0"/>
                                          </p:val>
                                        </p:tav>
                                      </p:tavLst>
                                    </p:anim>
                                    <p:anim calcmode="lin" valueType="num">
                                      <p:cBhvr>
                                        <p:cTn id="178" dur="5000" fill="hold"/>
                                        <p:tgtEl>
                                          <p:spTgt spid="14"/>
                                        </p:tgtEl>
                                        <p:attrNameLst>
                                          <p:attrName>ppt_h</p:attrName>
                                        </p:attrNameLst>
                                      </p:cBhvr>
                                      <p:tavLst>
                                        <p:tav tm="0">
                                          <p:val>
                                            <p:fltVal val="0"/>
                                          </p:val>
                                        </p:tav>
                                        <p:tav tm="100000">
                                          <p:val>
                                            <p:strVal val="#ppt_h"/>
                                          </p:val>
                                        </p:tav>
                                      </p:tavLst>
                                    </p:anim>
                                    <p:anim calcmode="lin" valueType="num">
                                      <p:cBhvr>
                                        <p:cTn id="179" dur="5000" fill="hold"/>
                                        <p:tgtEl>
                                          <p:spTgt spid="14"/>
                                        </p:tgtEl>
                                        <p:attrNameLst>
                                          <p:attrName>ppt_w</p:attrName>
                                        </p:attrNameLst>
                                      </p:cBhvr>
                                      <p:tavLst>
                                        <p:tav tm="0">
                                          <p:val>
                                            <p:fltVal val="0"/>
                                          </p:val>
                                        </p:tav>
                                        <p:tav tm="100000">
                                          <p:val>
                                            <p:strVal val="#ppt_w"/>
                                          </p:val>
                                        </p:tav>
                                      </p:tavLst>
                                    </p:anim>
                                  </p:childTnLst>
                                </p:cTn>
                              </p:par>
                              <p:par>
                                <p:cTn id="180" presetID="35" presetClass="entr" presetSubtype="0" fill="hold" grpId="1" nodeType="withEffect">
                                  <p:stCondLst>
                                    <p:cond delay="0"/>
                                  </p:stCondLst>
                                  <p:childTnLst>
                                    <p:set>
                                      <p:cBhvr>
                                        <p:cTn id="181" dur="1" fill="hold">
                                          <p:stCondLst>
                                            <p:cond delay="0"/>
                                          </p:stCondLst>
                                        </p:cTn>
                                        <p:tgtEl>
                                          <p:spTgt spid="15"/>
                                        </p:tgtEl>
                                        <p:attrNameLst>
                                          <p:attrName>style.visibility</p:attrName>
                                        </p:attrNameLst>
                                      </p:cBhvr>
                                      <p:to>
                                        <p:strVal val="visible"/>
                                      </p:to>
                                    </p:set>
                                    <p:animEffect transition="in" filter="fade">
                                      <p:cBhvr>
                                        <p:cTn id="182" dur="5000"/>
                                        <p:tgtEl>
                                          <p:spTgt spid="15"/>
                                        </p:tgtEl>
                                      </p:cBhvr>
                                    </p:animEffect>
                                    <p:anim calcmode="lin" valueType="num">
                                      <p:cBhvr>
                                        <p:cTn id="183" dur="5000" fill="hold"/>
                                        <p:tgtEl>
                                          <p:spTgt spid="15"/>
                                        </p:tgtEl>
                                        <p:attrNameLst>
                                          <p:attrName>style.rotation</p:attrName>
                                        </p:attrNameLst>
                                      </p:cBhvr>
                                      <p:tavLst>
                                        <p:tav tm="0">
                                          <p:val>
                                            <p:fltVal val="720"/>
                                          </p:val>
                                        </p:tav>
                                        <p:tav tm="100000">
                                          <p:val>
                                            <p:fltVal val="0"/>
                                          </p:val>
                                        </p:tav>
                                      </p:tavLst>
                                    </p:anim>
                                    <p:anim calcmode="lin" valueType="num">
                                      <p:cBhvr>
                                        <p:cTn id="184" dur="5000" fill="hold"/>
                                        <p:tgtEl>
                                          <p:spTgt spid="15"/>
                                        </p:tgtEl>
                                        <p:attrNameLst>
                                          <p:attrName>ppt_h</p:attrName>
                                        </p:attrNameLst>
                                      </p:cBhvr>
                                      <p:tavLst>
                                        <p:tav tm="0">
                                          <p:val>
                                            <p:fltVal val="0"/>
                                          </p:val>
                                        </p:tav>
                                        <p:tav tm="100000">
                                          <p:val>
                                            <p:strVal val="#ppt_h"/>
                                          </p:val>
                                        </p:tav>
                                      </p:tavLst>
                                    </p:anim>
                                    <p:anim calcmode="lin" valueType="num">
                                      <p:cBhvr>
                                        <p:cTn id="185" dur="5000" fill="hold"/>
                                        <p:tgtEl>
                                          <p:spTgt spid="15"/>
                                        </p:tgtEl>
                                        <p:attrNameLst>
                                          <p:attrName>ppt_w</p:attrName>
                                        </p:attrNameLst>
                                      </p:cBhvr>
                                      <p:tavLst>
                                        <p:tav tm="0">
                                          <p:val>
                                            <p:fltVal val="0"/>
                                          </p:val>
                                        </p:tav>
                                        <p:tav tm="100000">
                                          <p:val>
                                            <p:strVal val="#ppt_w"/>
                                          </p:val>
                                        </p:tav>
                                      </p:tavLst>
                                    </p:anim>
                                  </p:childTnLst>
                                </p:cTn>
                              </p:par>
                              <p:par>
                                <p:cTn id="186" presetID="35" presetClass="entr" presetSubtype="0" fill="hold" grpId="1" nodeType="withEffect">
                                  <p:stCondLst>
                                    <p:cond delay="0"/>
                                  </p:stCondLst>
                                  <p:childTnLst>
                                    <p:set>
                                      <p:cBhvr>
                                        <p:cTn id="187" dur="1" fill="hold">
                                          <p:stCondLst>
                                            <p:cond delay="0"/>
                                          </p:stCondLst>
                                        </p:cTn>
                                        <p:tgtEl>
                                          <p:spTgt spid="16"/>
                                        </p:tgtEl>
                                        <p:attrNameLst>
                                          <p:attrName>style.visibility</p:attrName>
                                        </p:attrNameLst>
                                      </p:cBhvr>
                                      <p:to>
                                        <p:strVal val="visible"/>
                                      </p:to>
                                    </p:set>
                                    <p:animEffect transition="in" filter="fade">
                                      <p:cBhvr>
                                        <p:cTn id="188" dur="5000"/>
                                        <p:tgtEl>
                                          <p:spTgt spid="16"/>
                                        </p:tgtEl>
                                      </p:cBhvr>
                                    </p:animEffect>
                                    <p:anim calcmode="lin" valueType="num">
                                      <p:cBhvr>
                                        <p:cTn id="189" dur="5000" fill="hold"/>
                                        <p:tgtEl>
                                          <p:spTgt spid="16"/>
                                        </p:tgtEl>
                                        <p:attrNameLst>
                                          <p:attrName>style.rotation</p:attrName>
                                        </p:attrNameLst>
                                      </p:cBhvr>
                                      <p:tavLst>
                                        <p:tav tm="0">
                                          <p:val>
                                            <p:fltVal val="720"/>
                                          </p:val>
                                        </p:tav>
                                        <p:tav tm="100000">
                                          <p:val>
                                            <p:fltVal val="0"/>
                                          </p:val>
                                        </p:tav>
                                      </p:tavLst>
                                    </p:anim>
                                    <p:anim calcmode="lin" valueType="num">
                                      <p:cBhvr>
                                        <p:cTn id="190" dur="5000" fill="hold"/>
                                        <p:tgtEl>
                                          <p:spTgt spid="16"/>
                                        </p:tgtEl>
                                        <p:attrNameLst>
                                          <p:attrName>ppt_h</p:attrName>
                                        </p:attrNameLst>
                                      </p:cBhvr>
                                      <p:tavLst>
                                        <p:tav tm="0">
                                          <p:val>
                                            <p:fltVal val="0"/>
                                          </p:val>
                                        </p:tav>
                                        <p:tav tm="100000">
                                          <p:val>
                                            <p:strVal val="#ppt_h"/>
                                          </p:val>
                                        </p:tav>
                                      </p:tavLst>
                                    </p:anim>
                                    <p:anim calcmode="lin" valueType="num">
                                      <p:cBhvr>
                                        <p:cTn id="191" dur="5000" fill="hold"/>
                                        <p:tgtEl>
                                          <p:spTgt spid="16"/>
                                        </p:tgtEl>
                                        <p:attrNameLst>
                                          <p:attrName>ppt_w</p:attrName>
                                        </p:attrNameLst>
                                      </p:cBhvr>
                                      <p:tavLst>
                                        <p:tav tm="0">
                                          <p:val>
                                            <p:fltVal val="0"/>
                                          </p:val>
                                        </p:tav>
                                        <p:tav tm="100000">
                                          <p:val>
                                            <p:strVal val="#ppt_w"/>
                                          </p:val>
                                        </p:tav>
                                      </p:tavLst>
                                    </p:anim>
                                  </p:childTnLst>
                                </p:cTn>
                              </p:par>
                              <p:par>
                                <p:cTn id="192" presetID="35" presetClass="entr" presetSubtype="0" fill="hold" grpId="1" nodeType="withEffect">
                                  <p:stCondLst>
                                    <p:cond delay="0"/>
                                  </p:stCondLst>
                                  <p:childTnLst>
                                    <p:set>
                                      <p:cBhvr>
                                        <p:cTn id="193" dur="1" fill="hold">
                                          <p:stCondLst>
                                            <p:cond delay="0"/>
                                          </p:stCondLst>
                                        </p:cTn>
                                        <p:tgtEl>
                                          <p:spTgt spid="17"/>
                                        </p:tgtEl>
                                        <p:attrNameLst>
                                          <p:attrName>style.visibility</p:attrName>
                                        </p:attrNameLst>
                                      </p:cBhvr>
                                      <p:to>
                                        <p:strVal val="visible"/>
                                      </p:to>
                                    </p:set>
                                    <p:animEffect transition="in" filter="fade">
                                      <p:cBhvr>
                                        <p:cTn id="194" dur="5000"/>
                                        <p:tgtEl>
                                          <p:spTgt spid="17"/>
                                        </p:tgtEl>
                                      </p:cBhvr>
                                    </p:animEffect>
                                    <p:anim calcmode="lin" valueType="num">
                                      <p:cBhvr>
                                        <p:cTn id="195" dur="5000" fill="hold"/>
                                        <p:tgtEl>
                                          <p:spTgt spid="17"/>
                                        </p:tgtEl>
                                        <p:attrNameLst>
                                          <p:attrName>style.rotation</p:attrName>
                                        </p:attrNameLst>
                                      </p:cBhvr>
                                      <p:tavLst>
                                        <p:tav tm="0">
                                          <p:val>
                                            <p:fltVal val="720"/>
                                          </p:val>
                                        </p:tav>
                                        <p:tav tm="100000">
                                          <p:val>
                                            <p:fltVal val="0"/>
                                          </p:val>
                                        </p:tav>
                                      </p:tavLst>
                                    </p:anim>
                                    <p:anim calcmode="lin" valueType="num">
                                      <p:cBhvr>
                                        <p:cTn id="196" dur="5000" fill="hold"/>
                                        <p:tgtEl>
                                          <p:spTgt spid="17"/>
                                        </p:tgtEl>
                                        <p:attrNameLst>
                                          <p:attrName>ppt_h</p:attrName>
                                        </p:attrNameLst>
                                      </p:cBhvr>
                                      <p:tavLst>
                                        <p:tav tm="0">
                                          <p:val>
                                            <p:fltVal val="0"/>
                                          </p:val>
                                        </p:tav>
                                        <p:tav tm="100000">
                                          <p:val>
                                            <p:strVal val="#ppt_h"/>
                                          </p:val>
                                        </p:tav>
                                      </p:tavLst>
                                    </p:anim>
                                    <p:anim calcmode="lin" valueType="num">
                                      <p:cBhvr>
                                        <p:cTn id="197" dur="5000" fill="hold"/>
                                        <p:tgtEl>
                                          <p:spTgt spid="17"/>
                                        </p:tgtEl>
                                        <p:attrNameLst>
                                          <p:attrName>ppt_w</p:attrName>
                                        </p:attrNameLst>
                                      </p:cBhvr>
                                      <p:tavLst>
                                        <p:tav tm="0">
                                          <p:val>
                                            <p:fltVal val="0"/>
                                          </p:val>
                                        </p:tav>
                                        <p:tav tm="100000">
                                          <p:val>
                                            <p:strVal val="#ppt_w"/>
                                          </p:val>
                                        </p:tav>
                                      </p:tavLst>
                                    </p:anim>
                                  </p:childTnLst>
                                </p:cTn>
                              </p:par>
                              <p:par>
                                <p:cTn id="198" presetID="35" presetClass="entr" presetSubtype="0" fill="hold" grpId="1" nodeType="withEffect">
                                  <p:stCondLst>
                                    <p:cond delay="0"/>
                                  </p:stCondLst>
                                  <p:childTnLst>
                                    <p:set>
                                      <p:cBhvr>
                                        <p:cTn id="199" dur="1" fill="hold">
                                          <p:stCondLst>
                                            <p:cond delay="0"/>
                                          </p:stCondLst>
                                        </p:cTn>
                                        <p:tgtEl>
                                          <p:spTgt spid="18"/>
                                        </p:tgtEl>
                                        <p:attrNameLst>
                                          <p:attrName>style.visibility</p:attrName>
                                        </p:attrNameLst>
                                      </p:cBhvr>
                                      <p:to>
                                        <p:strVal val="visible"/>
                                      </p:to>
                                    </p:set>
                                    <p:animEffect transition="in" filter="fade">
                                      <p:cBhvr>
                                        <p:cTn id="200" dur="5000"/>
                                        <p:tgtEl>
                                          <p:spTgt spid="18"/>
                                        </p:tgtEl>
                                      </p:cBhvr>
                                    </p:animEffect>
                                    <p:anim calcmode="lin" valueType="num">
                                      <p:cBhvr>
                                        <p:cTn id="201" dur="5000" fill="hold"/>
                                        <p:tgtEl>
                                          <p:spTgt spid="18"/>
                                        </p:tgtEl>
                                        <p:attrNameLst>
                                          <p:attrName>style.rotation</p:attrName>
                                        </p:attrNameLst>
                                      </p:cBhvr>
                                      <p:tavLst>
                                        <p:tav tm="0">
                                          <p:val>
                                            <p:fltVal val="720"/>
                                          </p:val>
                                        </p:tav>
                                        <p:tav tm="100000">
                                          <p:val>
                                            <p:fltVal val="0"/>
                                          </p:val>
                                        </p:tav>
                                      </p:tavLst>
                                    </p:anim>
                                    <p:anim calcmode="lin" valueType="num">
                                      <p:cBhvr>
                                        <p:cTn id="202" dur="5000" fill="hold"/>
                                        <p:tgtEl>
                                          <p:spTgt spid="18"/>
                                        </p:tgtEl>
                                        <p:attrNameLst>
                                          <p:attrName>ppt_h</p:attrName>
                                        </p:attrNameLst>
                                      </p:cBhvr>
                                      <p:tavLst>
                                        <p:tav tm="0">
                                          <p:val>
                                            <p:fltVal val="0"/>
                                          </p:val>
                                        </p:tav>
                                        <p:tav tm="100000">
                                          <p:val>
                                            <p:strVal val="#ppt_h"/>
                                          </p:val>
                                        </p:tav>
                                      </p:tavLst>
                                    </p:anim>
                                    <p:anim calcmode="lin" valueType="num">
                                      <p:cBhvr>
                                        <p:cTn id="203" dur="5000" fill="hold"/>
                                        <p:tgtEl>
                                          <p:spTgt spid="18"/>
                                        </p:tgtEl>
                                        <p:attrNameLst>
                                          <p:attrName>ppt_w</p:attrName>
                                        </p:attrNameLst>
                                      </p:cBhvr>
                                      <p:tavLst>
                                        <p:tav tm="0">
                                          <p:val>
                                            <p:fltVal val="0"/>
                                          </p:val>
                                        </p:tav>
                                        <p:tav tm="100000">
                                          <p:val>
                                            <p:strVal val="#ppt_w"/>
                                          </p:val>
                                        </p:tav>
                                      </p:tavLst>
                                    </p:anim>
                                  </p:childTnLst>
                                </p:cTn>
                              </p:par>
                              <p:par>
                                <p:cTn id="204" presetID="35" presetClass="entr" presetSubtype="0" fill="hold" grpId="1" nodeType="withEffect">
                                  <p:stCondLst>
                                    <p:cond delay="0"/>
                                  </p:stCondLst>
                                  <p:childTnLst>
                                    <p:set>
                                      <p:cBhvr>
                                        <p:cTn id="205" dur="1" fill="hold">
                                          <p:stCondLst>
                                            <p:cond delay="0"/>
                                          </p:stCondLst>
                                        </p:cTn>
                                        <p:tgtEl>
                                          <p:spTgt spid="19"/>
                                        </p:tgtEl>
                                        <p:attrNameLst>
                                          <p:attrName>style.visibility</p:attrName>
                                        </p:attrNameLst>
                                      </p:cBhvr>
                                      <p:to>
                                        <p:strVal val="visible"/>
                                      </p:to>
                                    </p:set>
                                    <p:animEffect transition="in" filter="fade">
                                      <p:cBhvr>
                                        <p:cTn id="206" dur="5000"/>
                                        <p:tgtEl>
                                          <p:spTgt spid="19"/>
                                        </p:tgtEl>
                                      </p:cBhvr>
                                    </p:animEffect>
                                    <p:anim calcmode="lin" valueType="num">
                                      <p:cBhvr>
                                        <p:cTn id="207" dur="5000" fill="hold"/>
                                        <p:tgtEl>
                                          <p:spTgt spid="19"/>
                                        </p:tgtEl>
                                        <p:attrNameLst>
                                          <p:attrName>style.rotation</p:attrName>
                                        </p:attrNameLst>
                                      </p:cBhvr>
                                      <p:tavLst>
                                        <p:tav tm="0">
                                          <p:val>
                                            <p:fltVal val="720"/>
                                          </p:val>
                                        </p:tav>
                                        <p:tav tm="100000">
                                          <p:val>
                                            <p:fltVal val="0"/>
                                          </p:val>
                                        </p:tav>
                                      </p:tavLst>
                                    </p:anim>
                                    <p:anim calcmode="lin" valueType="num">
                                      <p:cBhvr>
                                        <p:cTn id="208" dur="5000" fill="hold"/>
                                        <p:tgtEl>
                                          <p:spTgt spid="19"/>
                                        </p:tgtEl>
                                        <p:attrNameLst>
                                          <p:attrName>ppt_h</p:attrName>
                                        </p:attrNameLst>
                                      </p:cBhvr>
                                      <p:tavLst>
                                        <p:tav tm="0">
                                          <p:val>
                                            <p:fltVal val="0"/>
                                          </p:val>
                                        </p:tav>
                                        <p:tav tm="100000">
                                          <p:val>
                                            <p:strVal val="#ppt_h"/>
                                          </p:val>
                                        </p:tav>
                                      </p:tavLst>
                                    </p:anim>
                                    <p:anim calcmode="lin" valueType="num">
                                      <p:cBhvr>
                                        <p:cTn id="209" dur="5000" fill="hold"/>
                                        <p:tgtEl>
                                          <p:spTgt spid="19"/>
                                        </p:tgtEl>
                                        <p:attrNameLst>
                                          <p:attrName>ppt_w</p:attrName>
                                        </p:attrNameLst>
                                      </p:cBhvr>
                                      <p:tavLst>
                                        <p:tav tm="0">
                                          <p:val>
                                            <p:fltVal val="0"/>
                                          </p:val>
                                        </p:tav>
                                        <p:tav tm="100000">
                                          <p:val>
                                            <p:strVal val="#ppt_w"/>
                                          </p:val>
                                        </p:tav>
                                      </p:tavLst>
                                    </p:anim>
                                  </p:childTnLst>
                                </p:cTn>
                              </p:par>
                              <p:par>
                                <p:cTn id="210" presetID="35" presetClass="entr" presetSubtype="0" fill="hold" grpId="1" nodeType="withEffect">
                                  <p:stCondLst>
                                    <p:cond delay="0"/>
                                  </p:stCondLst>
                                  <p:childTnLst>
                                    <p:set>
                                      <p:cBhvr>
                                        <p:cTn id="211" dur="1" fill="hold">
                                          <p:stCondLst>
                                            <p:cond delay="0"/>
                                          </p:stCondLst>
                                        </p:cTn>
                                        <p:tgtEl>
                                          <p:spTgt spid="20"/>
                                        </p:tgtEl>
                                        <p:attrNameLst>
                                          <p:attrName>style.visibility</p:attrName>
                                        </p:attrNameLst>
                                      </p:cBhvr>
                                      <p:to>
                                        <p:strVal val="visible"/>
                                      </p:to>
                                    </p:set>
                                    <p:animEffect transition="in" filter="fade">
                                      <p:cBhvr>
                                        <p:cTn id="212" dur="5000"/>
                                        <p:tgtEl>
                                          <p:spTgt spid="20"/>
                                        </p:tgtEl>
                                      </p:cBhvr>
                                    </p:animEffect>
                                    <p:anim calcmode="lin" valueType="num">
                                      <p:cBhvr>
                                        <p:cTn id="213" dur="5000" fill="hold"/>
                                        <p:tgtEl>
                                          <p:spTgt spid="20"/>
                                        </p:tgtEl>
                                        <p:attrNameLst>
                                          <p:attrName>style.rotation</p:attrName>
                                        </p:attrNameLst>
                                      </p:cBhvr>
                                      <p:tavLst>
                                        <p:tav tm="0">
                                          <p:val>
                                            <p:fltVal val="720"/>
                                          </p:val>
                                        </p:tav>
                                        <p:tav tm="100000">
                                          <p:val>
                                            <p:fltVal val="0"/>
                                          </p:val>
                                        </p:tav>
                                      </p:tavLst>
                                    </p:anim>
                                    <p:anim calcmode="lin" valueType="num">
                                      <p:cBhvr>
                                        <p:cTn id="214" dur="5000" fill="hold"/>
                                        <p:tgtEl>
                                          <p:spTgt spid="20"/>
                                        </p:tgtEl>
                                        <p:attrNameLst>
                                          <p:attrName>ppt_h</p:attrName>
                                        </p:attrNameLst>
                                      </p:cBhvr>
                                      <p:tavLst>
                                        <p:tav tm="0">
                                          <p:val>
                                            <p:fltVal val="0"/>
                                          </p:val>
                                        </p:tav>
                                        <p:tav tm="100000">
                                          <p:val>
                                            <p:strVal val="#ppt_h"/>
                                          </p:val>
                                        </p:tav>
                                      </p:tavLst>
                                    </p:anim>
                                    <p:anim calcmode="lin" valueType="num">
                                      <p:cBhvr>
                                        <p:cTn id="215" dur="5000" fill="hold"/>
                                        <p:tgtEl>
                                          <p:spTgt spid="20"/>
                                        </p:tgtEl>
                                        <p:attrNameLst>
                                          <p:attrName>ppt_w</p:attrName>
                                        </p:attrNameLst>
                                      </p:cBhvr>
                                      <p:tavLst>
                                        <p:tav tm="0">
                                          <p:val>
                                            <p:fltVal val="0"/>
                                          </p:val>
                                        </p:tav>
                                        <p:tav tm="100000">
                                          <p:val>
                                            <p:strVal val="#ppt_w"/>
                                          </p:val>
                                        </p:tav>
                                      </p:tavLst>
                                    </p:anim>
                                  </p:childTnLst>
                                </p:cTn>
                              </p:par>
                              <p:par>
                                <p:cTn id="216" presetID="35" presetClass="entr" presetSubtype="0" fill="hold" grpId="1" nodeType="withEffect">
                                  <p:stCondLst>
                                    <p:cond delay="0"/>
                                  </p:stCondLst>
                                  <p:childTnLst>
                                    <p:set>
                                      <p:cBhvr>
                                        <p:cTn id="217" dur="1" fill="hold">
                                          <p:stCondLst>
                                            <p:cond delay="0"/>
                                          </p:stCondLst>
                                        </p:cTn>
                                        <p:tgtEl>
                                          <p:spTgt spid="21"/>
                                        </p:tgtEl>
                                        <p:attrNameLst>
                                          <p:attrName>style.visibility</p:attrName>
                                        </p:attrNameLst>
                                      </p:cBhvr>
                                      <p:to>
                                        <p:strVal val="visible"/>
                                      </p:to>
                                    </p:set>
                                    <p:animEffect transition="in" filter="fade">
                                      <p:cBhvr>
                                        <p:cTn id="218" dur="5000"/>
                                        <p:tgtEl>
                                          <p:spTgt spid="21"/>
                                        </p:tgtEl>
                                      </p:cBhvr>
                                    </p:animEffect>
                                    <p:anim calcmode="lin" valueType="num">
                                      <p:cBhvr>
                                        <p:cTn id="219" dur="5000" fill="hold"/>
                                        <p:tgtEl>
                                          <p:spTgt spid="21"/>
                                        </p:tgtEl>
                                        <p:attrNameLst>
                                          <p:attrName>style.rotation</p:attrName>
                                        </p:attrNameLst>
                                      </p:cBhvr>
                                      <p:tavLst>
                                        <p:tav tm="0">
                                          <p:val>
                                            <p:fltVal val="720"/>
                                          </p:val>
                                        </p:tav>
                                        <p:tav tm="100000">
                                          <p:val>
                                            <p:fltVal val="0"/>
                                          </p:val>
                                        </p:tav>
                                      </p:tavLst>
                                    </p:anim>
                                    <p:anim calcmode="lin" valueType="num">
                                      <p:cBhvr>
                                        <p:cTn id="220" dur="5000" fill="hold"/>
                                        <p:tgtEl>
                                          <p:spTgt spid="21"/>
                                        </p:tgtEl>
                                        <p:attrNameLst>
                                          <p:attrName>ppt_h</p:attrName>
                                        </p:attrNameLst>
                                      </p:cBhvr>
                                      <p:tavLst>
                                        <p:tav tm="0">
                                          <p:val>
                                            <p:fltVal val="0"/>
                                          </p:val>
                                        </p:tav>
                                        <p:tav tm="100000">
                                          <p:val>
                                            <p:strVal val="#ppt_h"/>
                                          </p:val>
                                        </p:tav>
                                      </p:tavLst>
                                    </p:anim>
                                    <p:anim calcmode="lin" valueType="num">
                                      <p:cBhvr>
                                        <p:cTn id="221" dur="5000" fill="hold"/>
                                        <p:tgtEl>
                                          <p:spTgt spid="21"/>
                                        </p:tgtEl>
                                        <p:attrNameLst>
                                          <p:attrName>ppt_w</p:attrName>
                                        </p:attrNameLst>
                                      </p:cBhvr>
                                      <p:tavLst>
                                        <p:tav tm="0">
                                          <p:val>
                                            <p:fltVal val="0"/>
                                          </p:val>
                                        </p:tav>
                                        <p:tav tm="100000">
                                          <p:val>
                                            <p:strVal val="#ppt_w"/>
                                          </p:val>
                                        </p:tav>
                                      </p:tavLst>
                                    </p:anim>
                                  </p:childTnLst>
                                </p:cTn>
                              </p:par>
                              <p:par>
                                <p:cTn id="222" presetID="35" presetClass="entr" presetSubtype="0" fill="hold" grpId="1" nodeType="withEffect">
                                  <p:stCondLst>
                                    <p:cond delay="0"/>
                                  </p:stCondLst>
                                  <p:childTnLst>
                                    <p:set>
                                      <p:cBhvr>
                                        <p:cTn id="223" dur="1" fill="hold">
                                          <p:stCondLst>
                                            <p:cond delay="0"/>
                                          </p:stCondLst>
                                        </p:cTn>
                                        <p:tgtEl>
                                          <p:spTgt spid="22"/>
                                        </p:tgtEl>
                                        <p:attrNameLst>
                                          <p:attrName>style.visibility</p:attrName>
                                        </p:attrNameLst>
                                      </p:cBhvr>
                                      <p:to>
                                        <p:strVal val="visible"/>
                                      </p:to>
                                    </p:set>
                                    <p:animEffect transition="in" filter="fade">
                                      <p:cBhvr>
                                        <p:cTn id="224" dur="5000"/>
                                        <p:tgtEl>
                                          <p:spTgt spid="22"/>
                                        </p:tgtEl>
                                      </p:cBhvr>
                                    </p:animEffect>
                                    <p:anim calcmode="lin" valueType="num">
                                      <p:cBhvr>
                                        <p:cTn id="225" dur="5000" fill="hold"/>
                                        <p:tgtEl>
                                          <p:spTgt spid="22"/>
                                        </p:tgtEl>
                                        <p:attrNameLst>
                                          <p:attrName>style.rotation</p:attrName>
                                        </p:attrNameLst>
                                      </p:cBhvr>
                                      <p:tavLst>
                                        <p:tav tm="0">
                                          <p:val>
                                            <p:fltVal val="720"/>
                                          </p:val>
                                        </p:tav>
                                        <p:tav tm="100000">
                                          <p:val>
                                            <p:fltVal val="0"/>
                                          </p:val>
                                        </p:tav>
                                      </p:tavLst>
                                    </p:anim>
                                    <p:anim calcmode="lin" valueType="num">
                                      <p:cBhvr>
                                        <p:cTn id="226" dur="5000" fill="hold"/>
                                        <p:tgtEl>
                                          <p:spTgt spid="22"/>
                                        </p:tgtEl>
                                        <p:attrNameLst>
                                          <p:attrName>ppt_h</p:attrName>
                                        </p:attrNameLst>
                                      </p:cBhvr>
                                      <p:tavLst>
                                        <p:tav tm="0">
                                          <p:val>
                                            <p:fltVal val="0"/>
                                          </p:val>
                                        </p:tav>
                                        <p:tav tm="100000">
                                          <p:val>
                                            <p:strVal val="#ppt_h"/>
                                          </p:val>
                                        </p:tav>
                                      </p:tavLst>
                                    </p:anim>
                                    <p:anim calcmode="lin" valueType="num">
                                      <p:cBhvr>
                                        <p:cTn id="227" dur="5000" fill="hold"/>
                                        <p:tgtEl>
                                          <p:spTgt spid="22"/>
                                        </p:tgtEl>
                                        <p:attrNameLst>
                                          <p:attrName>ppt_w</p:attrName>
                                        </p:attrNameLst>
                                      </p:cBhvr>
                                      <p:tavLst>
                                        <p:tav tm="0">
                                          <p:val>
                                            <p:fltVal val="0"/>
                                          </p:val>
                                        </p:tav>
                                        <p:tav tm="100000">
                                          <p:val>
                                            <p:strVal val="#ppt_w"/>
                                          </p:val>
                                        </p:tav>
                                      </p:tavLst>
                                    </p:anim>
                                  </p:childTnLst>
                                </p:cTn>
                              </p:par>
                              <p:par>
                                <p:cTn id="228" presetID="35" presetClass="entr" presetSubtype="0" fill="hold" grpId="1" nodeType="withEffect">
                                  <p:stCondLst>
                                    <p:cond delay="0"/>
                                  </p:stCondLst>
                                  <p:childTnLst>
                                    <p:set>
                                      <p:cBhvr>
                                        <p:cTn id="229" dur="1" fill="hold">
                                          <p:stCondLst>
                                            <p:cond delay="0"/>
                                          </p:stCondLst>
                                        </p:cTn>
                                        <p:tgtEl>
                                          <p:spTgt spid="23"/>
                                        </p:tgtEl>
                                        <p:attrNameLst>
                                          <p:attrName>style.visibility</p:attrName>
                                        </p:attrNameLst>
                                      </p:cBhvr>
                                      <p:to>
                                        <p:strVal val="visible"/>
                                      </p:to>
                                    </p:set>
                                    <p:animEffect transition="in" filter="fade">
                                      <p:cBhvr>
                                        <p:cTn id="230" dur="5000"/>
                                        <p:tgtEl>
                                          <p:spTgt spid="23"/>
                                        </p:tgtEl>
                                      </p:cBhvr>
                                    </p:animEffect>
                                    <p:anim calcmode="lin" valueType="num">
                                      <p:cBhvr>
                                        <p:cTn id="231" dur="5000" fill="hold"/>
                                        <p:tgtEl>
                                          <p:spTgt spid="23"/>
                                        </p:tgtEl>
                                        <p:attrNameLst>
                                          <p:attrName>style.rotation</p:attrName>
                                        </p:attrNameLst>
                                      </p:cBhvr>
                                      <p:tavLst>
                                        <p:tav tm="0">
                                          <p:val>
                                            <p:fltVal val="720"/>
                                          </p:val>
                                        </p:tav>
                                        <p:tav tm="100000">
                                          <p:val>
                                            <p:fltVal val="0"/>
                                          </p:val>
                                        </p:tav>
                                      </p:tavLst>
                                    </p:anim>
                                    <p:anim calcmode="lin" valueType="num">
                                      <p:cBhvr>
                                        <p:cTn id="232" dur="5000" fill="hold"/>
                                        <p:tgtEl>
                                          <p:spTgt spid="23"/>
                                        </p:tgtEl>
                                        <p:attrNameLst>
                                          <p:attrName>ppt_h</p:attrName>
                                        </p:attrNameLst>
                                      </p:cBhvr>
                                      <p:tavLst>
                                        <p:tav tm="0">
                                          <p:val>
                                            <p:fltVal val="0"/>
                                          </p:val>
                                        </p:tav>
                                        <p:tav tm="100000">
                                          <p:val>
                                            <p:strVal val="#ppt_h"/>
                                          </p:val>
                                        </p:tav>
                                      </p:tavLst>
                                    </p:anim>
                                    <p:anim calcmode="lin" valueType="num">
                                      <p:cBhvr>
                                        <p:cTn id="233" dur="5000" fill="hold"/>
                                        <p:tgtEl>
                                          <p:spTgt spid="23"/>
                                        </p:tgtEl>
                                        <p:attrNameLst>
                                          <p:attrName>ppt_w</p:attrName>
                                        </p:attrNameLst>
                                      </p:cBhvr>
                                      <p:tavLst>
                                        <p:tav tm="0">
                                          <p:val>
                                            <p:fltVal val="0"/>
                                          </p:val>
                                        </p:tav>
                                        <p:tav tm="100000">
                                          <p:val>
                                            <p:strVal val="#ppt_w"/>
                                          </p:val>
                                        </p:tav>
                                      </p:tavLst>
                                    </p:anim>
                                  </p:childTnLst>
                                </p:cTn>
                              </p:par>
                              <p:par>
                                <p:cTn id="234" presetID="35" presetClass="entr" presetSubtype="0" fill="hold" grpId="1" nodeType="withEffect">
                                  <p:stCondLst>
                                    <p:cond delay="0"/>
                                  </p:stCondLst>
                                  <p:childTnLst>
                                    <p:set>
                                      <p:cBhvr>
                                        <p:cTn id="235" dur="1" fill="hold">
                                          <p:stCondLst>
                                            <p:cond delay="0"/>
                                          </p:stCondLst>
                                        </p:cTn>
                                        <p:tgtEl>
                                          <p:spTgt spid="24"/>
                                        </p:tgtEl>
                                        <p:attrNameLst>
                                          <p:attrName>style.visibility</p:attrName>
                                        </p:attrNameLst>
                                      </p:cBhvr>
                                      <p:to>
                                        <p:strVal val="visible"/>
                                      </p:to>
                                    </p:set>
                                    <p:animEffect transition="in" filter="fade">
                                      <p:cBhvr>
                                        <p:cTn id="236" dur="5000"/>
                                        <p:tgtEl>
                                          <p:spTgt spid="24"/>
                                        </p:tgtEl>
                                      </p:cBhvr>
                                    </p:animEffect>
                                    <p:anim calcmode="lin" valueType="num">
                                      <p:cBhvr>
                                        <p:cTn id="237" dur="5000" fill="hold"/>
                                        <p:tgtEl>
                                          <p:spTgt spid="24"/>
                                        </p:tgtEl>
                                        <p:attrNameLst>
                                          <p:attrName>style.rotation</p:attrName>
                                        </p:attrNameLst>
                                      </p:cBhvr>
                                      <p:tavLst>
                                        <p:tav tm="0">
                                          <p:val>
                                            <p:fltVal val="720"/>
                                          </p:val>
                                        </p:tav>
                                        <p:tav tm="100000">
                                          <p:val>
                                            <p:fltVal val="0"/>
                                          </p:val>
                                        </p:tav>
                                      </p:tavLst>
                                    </p:anim>
                                    <p:anim calcmode="lin" valueType="num">
                                      <p:cBhvr>
                                        <p:cTn id="238" dur="5000" fill="hold"/>
                                        <p:tgtEl>
                                          <p:spTgt spid="24"/>
                                        </p:tgtEl>
                                        <p:attrNameLst>
                                          <p:attrName>ppt_h</p:attrName>
                                        </p:attrNameLst>
                                      </p:cBhvr>
                                      <p:tavLst>
                                        <p:tav tm="0">
                                          <p:val>
                                            <p:fltVal val="0"/>
                                          </p:val>
                                        </p:tav>
                                        <p:tav tm="100000">
                                          <p:val>
                                            <p:strVal val="#ppt_h"/>
                                          </p:val>
                                        </p:tav>
                                      </p:tavLst>
                                    </p:anim>
                                    <p:anim calcmode="lin" valueType="num">
                                      <p:cBhvr>
                                        <p:cTn id="239" dur="5000" fill="hold"/>
                                        <p:tgtEl>
                                          <p:spTgt spid="24"/>
                                        </p:tgtEl>
                                        <p:attrNameLst>
                                          <p:attrName>ppt_w</p:attrName>
                                        </p:attrNameLst>
                                      </p:cBhvr>
                                      <p:tavLst>
                                        <p:tav tm="0">
                                          <p:val>
                                            <p:fltVal val="0"/>
                                          </p:val>
                                        </p:tav>
                                        <p:tav tm="100000">
                                          <p:val>
                                            <p:strVal val="#ppt_w"/>
                                          </p:val>
                                        </p:tav>
                                      </p:tavLst>
                                    </p:anim>
                                  </p:childTnLst>
                                </p:cTn>
                              </p:par>
                              <p:par>
                                <p:cTn id="240" presetID="35" presetClass="entr" presetSubtype="0" fill="hold" grpId="1" nodeType="withEffect">
                                  <p:stCondLst>
                                    <p:cond delay="0"/>
                                  </p:stCondLst>
                                  <p:childTnLst>
                                    <p:set>
                                      <p:cBhvr>
                                        <p:cTn id="241" dur="1" fill="hold">
                                          <p:stCondLst>
                                            <p:cond delay="0"/>
                                          </p:stCondLst>
                                        </p:cTn>
                                        <p:tgtEl>
                                          <p:spTgt spid="25"/>
                                        </p:tgtEl>
                                        <p:attrNameLst>
                                          <p:attrName>style.visibility</p:attrName>
                                        </p:attrNameLst>
                                      </p:cBhvr>
                                      <p:to>
                                        <p:strVal val="visible"/>
                                      </p:to>
                                    </p:set>
                                    <p:animEffect transition="in" filter="fade">
                                      <p:cBhvr>
                                        <p:cTn id="242" dur="5000"/>
                                        <p:tgtEl>
                                          <p:spTgt spid="25"/>
                                        </p:tgtEl>
                                      </p:cBhvr>
                                    </p:animEffect>
                                    <p:anim calcmode="lin" valueType="num">
                                      <p:cBhvr>
                                        <p:cTn id="243" dur="5000" fill="hold"/>
                                        <p:tgtEl>
                                          <p:spTgt spid="25"/>
                                        </p:tgtEl>
                                        <p:attrNameLst>
                                          <p:attrName>style.rotation</p:attrName>
                                        </p:attrNameLst>
                                      </p:cBhvr>
                                      <p:tavLst>
                                        <p:tav tm="0">
                                          <p:val>
                                            <p:fltVal val="720"/>
                                          </p:val>
                                        </p:tav>
                                        <p:tav tm="100000">
                                          <p:val>
                                            <p:fltVal val="0"/>
                                          </p:val>
                                        </p:tav>
                                      </p:tavLst>
                                    </p:anim>
                                    <p:anim calcmode="lin" valueType="num">
                                      <p:cBhvr>
                                        <p:cTn id="244" dur="5000" fill="hold"/>
                                        <p:tgtEl>
                                          <p:spTgt spid="25"/>
                                        </p:tgtEl>
                                        <p:attrNameLst>
                                          <p:attrName>ppt_h</p:attrName>
                                        </p:attrNameLst>
                                      </p:cBhvr>
                                      <p:tavLst>
                                        <p:tav tm="0">
                                          <p:val>
                                            <p:fltVal val="0"/>
                                          </p:val>
                                        </p:tav>
                                        <p:tav tm="100000">
                                          <p:val>
                                            <p:strVal val="#ppt_h"/>
                                          </p:val>
                                        </p:tav>
                                      </p:tavLst>
                                    </p:anim>
                                    <p:anim calcmode="lin" valueType="num">
                                      <p:cBhvr>
                                        <p:cTn id="245" dur="5000" fill="hold"/>
                                        <p:tgtEl>
                                          <p:spTgt spid="25"/>
                                        </p:tgtEl>
                                        <p:attrNameLst>
                                          <p:attrName>ppt_w</p:attrName>
                                        </p:attrNameLst>
                                      </p:cBhvr>
                                      <p:tavLst>
                                        <p:tav tm="0">
                                          <p:val>
                                            <p:fltVal val="0"/>
                                          </p:val>
                                        </p:tav>
                                        <p:tav tm="100000">
                                          <p:val>
                                            <p:strVal val="#ppt_w"/>
                                          </p:val>
                                        </p:tav>
                                      </p:tavLst>
                                    </p:anim>
                                  </p:childTnLst>
                                </p:cTn>
                              </p:par>
                              <p:par>
                                <p:cTn id="246" presetID="35" presetClass="entr" presetSubtype="0" fill="hold" grpId="1" nodeType="withEffect">
                                  <p:stCondLst>
                                    <p:cond delay="0"/>
                                  </p:stCondLst>
                                  <p:childTnLst>
                                    <p:set>
                                      <p:cBhvr>
                                        <p:cTn id="247" dur="1" fill="hold">
                                          <p:stCondLst>
                                            <p:cond delay="0"/>
                                          </p:stCondLst>
                                        </p:cTn>
                                        <p:tgtEl>
                                          <p:spTgt spid="26"/>
                                        </p:tgtEl>
                                        <p:attrNameLst>
                                          <p:attrName>style.visibility</p:attrName>
                                        </p:attrNameLst>
                                      </p:cBhvr>
                                      <p:to>
                                        <p:strVal val="visible"/>
                                      </p:to>
                                    </p:set>
                                    <p:animEffect transition="in" filter="fade">
                                      <p:cBhvr>
                                        <p:cTn id="248" dur="5000"/>
                                        <p:tgtEl>
                                          <p:spTgt spid="26"/>
                                        </p:tgtEl>
                                      </p:cBhvr>
                                    </p:animEffect>
                                    <p:anim calcmode="lin" valueType="num">
                                      <p:cBhvr>
                                        <p:cTn id="249" dur="5000" fill="hold"/>
                                        <p:tgtEl>
                                          <p:spTgt spid="26"/>
                                        </p:tgtEl>
                                        <p:attrNameLst>
                                          <p:attrName>style.rotation</p:attrName>
                                        </p:attrNameLst>
                                      </p:cBhvr>
                                      <p:tavLst>
                                        <p:tav tm="0">
                                          <p:val>
                                            <p:fltVal val="720"/>
                                          </p:val>
                                        </p:tav>
                                        <p:tav tm="100000">
                                          <p:val>
                                            <p:fltVal val="0"/>
                                          </p:val>
                                        </p:tav>
                                      </p:tavLst>
                                    </p:anim>
                                    <p:anim calcmode="lin" valueType="num">
                                      <p:cBhvr>
                                        <p:cTn id="250" dur="5000" fill="hold"/>
                                        <p:tgtEl>
                                          <p:spTgt spid="26"/>
                                        </p:tgtEl>
                                        <p:attrNameLst>
                                          <p:attrName>ppt_h</p:attrName>
                                        </p:attrNameLst>
                                      </p:cBhvr>
                                      <p:tavLst>
                                        <p:tav tm="0">
                                          <p:val>
                                            <p:fltVal val="0"/>
                                          </p:val>
                                        </p:tav>
                                        <p:tav tm="100000">
                                          <p:val>
                                            <p:strVal val="#ppt_h"/>
                                          </p:val>
                                        </p:tav>
                                      </p:tavLst>
                                    </p:anim>
                                    <p:anim calcmode="lin" valueType="num">
                                      <p:cBhvr>
                                        <p:cTn id="251" dur="5000" fill="hold"/>
                                        <p:tgtEl>
                                          <p:spTgt spid="26"/>
                                        </p:tgtEl>
                                        <p:attrNameLst>
                                          <p:attrName>ppt_w</p:attrName>
                                        </p:attrNameLst>
                                      </p:cBhvr>
                                      <p:tavLst>
                                        <p:tav tm="0">
                                          <p:val>
                                            <p:fltVal val="0"/>
                                          </p:val>
                                        </p:tav>
                                        <p:tav tm="100000">
                                          <p:val>
                                            <p:strVal val="#ppt_w"/>
                                          </p:val>
                                        </p:tav>
                                      </p:tavLst>
                                    </p:anim>
                                  </p:childTnLst>
                                </p:cTn>
                              </p:par>
                              <p:par>
                                <p:cTn id="252" presetID="35" presetClass="entr" presetSubtype="0" fill="hold" grpId="1" nodeType="withEffect">
                                  <p:stCondLst>
                                    <p:cond delay="0"/>
                                  </p:stCondLst>
                                  <p:childTnLst>
                                    <p:set>
                                      <p:cBhvr>
                                        <p:cTn id="253" dur="1" fill="hold">
                                          <p:stCondLst>
                                            <p:cond delay="0"/>
                                          </p:stCondLst>
                                        </p:cTn>
                                        <p:tgtEl>
                                          <p:spTgt spid="27"/>
                                        </p:tgtEl>
                                        <p:attrNameLst>
                                          <p:attrName>style.visibility</p:attrName>
                                        </p:attrNameLst>
                                      </p:cBhvr>
                                      <p:to>
                                        <p:strVal val="visible"/>
                                      </p:to>
                                    </p:set>
                                    <p:animEffect transition="in" filter="fade">
                                      <p:cBhvr>
                                        <p:cTn id="254" dur="5000"/>
                                        <p:tgtEl>
                                          <p:spTgt spid="27"/>
                                        </p:tgtEl>
                                      </p:cBhvr>
                                    </p:animEffect>
                                    <p:anim calcmode="lin" valueType="num">
                                      <p:cBhvr>
                                        <p:cTn id="255" dur="5000" fill="hold"/>
                                        <p:tgtEl>
                                          <p:spTgt spid="27"/>
                                        </p:tgtEl>
                                        <p:attrNameLst>
                                          <p:attrName>style.rotation</p:attrName>
                                        </p:attrNameLst>
                                      </p:cBhvr>
                                      <p:tavLst>
                                        <p:tav tm="0">
                                          <p:val>
                                            <p:fltVal val="720"/>
                                          </p:val>
                                        </p:tav>
                                        <p:tav tm="100000">
                                          <p:val>
                                            <p:fltVal val="0"/>
                                          </p:val>
                                        </p:tav>
                                      </p:tavLst>
                                    </p:anim>
                                    <p:anim calcmode="lin" valueType="num">
                                      <p:cBhvr>
                                        <p:cTn id="256" dur="5000" fill="hold"/>
                                        <p:tgtEl>
                                          <p:spTgt spid="27"/>
                                        </p:tgtEl>
                                        <p:attrNameLst>
                                          <p:attrName>ppt_h</p:attrName>
                                        </p:attrNameLst>
                                      </p:cBhvr>
                                      <p:tavLst>
                                        <p:tav tm="0">
                                          <p:val>
                                            <p:fltVal val="0"/>
                                          </p:val>
                                        </p:tav>
                                        <p:tav tm="100000">
                                          <p:val>
                                            <p:strVal val="#ppt_h"/>
                                          </p:val>
                                        </p:tav>
                                      </p:tavLst>
                                    </p:anim>
                                    <p:anim calcmode="lin" valueType="num">
                                      <p:cBhvr>
                                        <p:cTn id="257" dur="5000" fill="hold"/>
                                        <p:tgtEl>
                                          <p:spTgt spid="27"/>
                                        </p:tgtEl>
                                        <p:attrNameLst>
                                          <p:attrName>ppt_w</p:attrName>
                                        </p:attrNameLst>
                                      </p:cBhvr>
                                      <p:tavLst>
                                        <p:tav tm="0">
                                          <p:val>
                                            <p:fltVal val="0"/>
                                          </p:val>
                                        </p:tav>
                                        <p:tav tm="100000">
                                          <p:val>
                                            <p:strVal val="#ppt_w"/>
                                          </p:val>
                                        </p:tav>
                                      </p:tavLst>
                                    </p:anim>
                                  </p:childTnLst>
                                </p:cTn>
                              </p:par>
                              <p:par>
                                <p:cTn id="258" presetID="35" presetClass="entr" presetSubtype="0" fill="hold" grpId="1" nodeType="withEffect">
                                  <p:stCondLst>
                                    <p:cond delay="0"/>
                                  </p:stCondLst>
                                  <p:childTnLst>
                                    <p:set>
                                      <p:cBhvr>
                                        <p:cTn id="259" dur="1" fill="hold">
                                          <p:stCondLst>
                                            <p:cond delay="0"/>
                                          </p:stCondLst>
                                        </p:cTn>
                                        <p:tgtEl>
                                          <p:spTgt spid="28"/>
                                        </p:tgtEl>
                                        <p:attrNameLst>
                                          <p:attrName>style.visibility</p:attrName>
                                        </p:attrNameLst>
                                      </p:cBhvr>
                                      <p:to>
                                        <p:strVal val="visible"/>
                                      </p:to>
                                    </p:set>
                                    <p:animEffect transition="in" filter="fade">
                                      <p:cBhvr>
                                        <p:cTn id="260" dur="5000"/>
                                        <p:tgtEl>
                                          <p:spTgt spid="28"/>
                                        </p:tgtEl>
                                      </p:cBhvr>
                                    </p:animEffect>
                                    <p:anim calcmode="lin" valueType="num">
                                      <p:cBhvr>
                                        <p:cTn id="261" dur="5000" fill="hold"/>
                                        <p:tgtEl>
                                          <p:spTgt spid="28"/>
                                        </p:tgtEl>
                                        <p:attrNameLst>
                                          <p:attrName>style.rotation</p:attrName>
                                        </p:attrNameLst>
                                      </p:cBhvr>
                                      <p:tavLst>
                                        <p:tav tm="0">
                                          <p:val>
                                            <p:fltVal val="720"/>
                                          </p:val>
                                        </p:tav>
                                        <p:tav tm="100000">
                                          <p:val>
                                            <p:fltVal val="0"/>
                                          </p:val>
                                        </p:tav>
                                      </p:tavLst>
                                    </p:anim>
                                    <p:anim calcmode="lin" valueType="num">
                                      <p:cBhvr>
                                        <p:cTn id="262" dur="5000" fill="hold"/>
                                        <p:tgtEl>
                                          <p:spTgt spid="28"/>
                                        </p:tgtEl>
                                        <p:attrNameLst>
                                          <p:attrName>ppt_h</p:attrName>
                                        </p:attrNameLst>
                                      </p:cBhvr>
                                      <p:tavLst>
                                        <p:tav tm="0">
                                          <p:val>
                                            <p:fltVal val="0"/>
                                          </p:val>
                                        </p:tav>
                                        <p:tav tm="100000">
                                          <p:val>
                                            <p:strVal val="#ppt_h"/>
                                          </p:val>
                                        </p:tav>
                                      </p:tavLst>
                                    </p:anim>
                                    <p:anim calcmode="lin" valueType="num">
                                      <p:cBhvr>
                                        <p:cTn id="263" dur="5000" fill="hold"/>
                                        <p:tgtEl>
                                          <p:spTgt spid="28"/>
                                        </p:tgtEl>
                                        <p:attrNameLst>
                                          <p:attrName>ppt_w</p:attrName>
                                        </p:attrNameLst>
                                      </p:cBhvr>
                                      <p:tavLst>
                                        <p:tav tm="0">
                                          <p:val>
                                            <p:fltVal val="0"/>
                                          </p:val>
                                        </p:tav>
                                        <p:tav tm="100000">
                                          <p:val>
                                            <p:strVal val="#ppt_w"/>
                                          </p:val>
                                        </p:tav>
                                      </p:tavLst>
                                    </p:anim>
                                  </p:childTnLst>
                                </p:cTn>
                              </p:par>
                              <p:par>
                                <p:cTn id="264" presetID="35" presetClass="entr" presetSubtype="0" fill="hold" grpId="1" nodeType="withEffect">
                                  <p:stCondLst>
                                    <p:cond delay="0"/>
                                  </p:stCondLst>
                                  <p:childTnLst>
                                    <p:set>
                                      <p:cBhvr>
                                        <p:cTn id="265" dur="1" fill="hold">
                                          <p:stCondLst>
                                            <p:cond delay="0"/>
                                          </p:stCondLst>
                                        </p:cTn>
                                        <p:tgtEl>
                                          <p:spTgt spid="29"/>
                                        </p:tgtEl>
                                        <p:attrNameLst>
                                          <p:attrName>style.visibility</p:attrName>
                                        </p:attrNameLst>
                                      </p:cBhvr>
                                      <p:to>
                                        <p:strVal val="visible"/>
                                      </p:to>
                                    </p:set>
                                    <p:animEffect transition="in" filter="fade">
                                      <p:cBhvr>
                                        <p:cTn id="266" dur="5000"/>
                                        <p:tgtEl>
                                          <p:spTgt spid="29"/>
                                        </p:tgtEl>
                                      </p:cBhvr>
                                    </p:animEffect>
                                    <p:anim calcmode="lin" valueType="num">
                                      <p:cBhvr>
                                        <p:cTn id="267" dur="5000" fill="hold"/>
                                        <p:tgtEl>
                                          <p:spTgt spid="29"/>
                                        </p:tgtEl>
                                        <p:attrNameLst>
                                          <p:attrName>style.rotation</p:attrName>
                                        </p:attrNameLst>
                                      </p:cBhvr>
                                      <p:tavLst>
                                        <p:tav tm="0">
                                          <p:val>
                                            <p:fltVal val="720"/>
                                          </p:val>
                                        </p:tav>
                                        <p:tav tm="100000">
                                          <p:val>
                                            <p:fltVal val="0"/>
                                          </p:val>
                                        </p:tav>
                                      </p:tavLst>
                                    </p:anim>
                                    <p:anim calcmode="lin" valueType="num">
                                      <p:cBhvr>
                                        <p:cTn id="268" dur="5000" fill="hold"/>
                                        <p:tgtEl>
                                          <p:spTgt spid="29"/>
                                        </p:tgtEl>
                                        <p:attrNameLst>
                                          <p:attrName>ppt_h</p:attrName>
                                        </p:attrNameLst>
                                      </p:cBhvr>
                                      <p:tavLst>
                                        <p:tav tm="0">
                                          <p:val>
                                            <p:fltVal val="0"/>
                                          </p:val>
                                        </p:tav>
                                        <p:tav tm="100000">
                                          <p:val>
                                            <p:strVal val="#ppt_h"/>
                                          </p:val>
                                        </p:tav>
                                      </p:tavLst>
                                    </p:anim>
                                    <p:anim calcmode="lin" valueType="num">
                                      <p:cBhvr>
                                        <p:cTn id="269" dur="5000" fill="hold"/>
                                        <p:tgtEl>
                                          <p:spTgt spid="29"/>
                                        </p:tgtEl>
                                        <p:attrNameLst>
                                          <p:attrName>ppt_w</p:attrName>
                                        </p:attrNameLst>
                                      </p:cBhvr>
                                      <p:tavLst>
                                        <p:tav tm="0">
                                          <p:val>
                                            <p:fltVal val="0"/>
                                          </p:val>
                                        </p:tav>
                                        <p:tav tm="100000">
                                          <p:val>
                                            <p:strVal val="#ppt_w"/>
                                          </p:val>
                                        </p:tav>
                                      </p:tavLst>
                                    </p:anim>
                                  </p:childTnLst>
                                </p:cTn>
                              </p:par>
                              <p:par>
                                <p:cTn id="270" presetID="35" presetClass="entr" presetSubtype="0" fill="hold" grpId="1" nodeType="withEffect">
                                  <p:stCondLst>
                                    <p:cond delay="0"/>
                                  </p:stCondLst>
                                  <p:childTnLst>
                                    <p:set>
                                      <p:cBhvr>
                                        <p:cTn id="271" dur="1" fill="hold">
                                          <p:stCondLst>
                                            <p:cond delay="0"/>
                                          </p:stCondLst>
                                        </p:cTn>
                                        <p:tgtEl>
                                          <p:spTgt spid="30"/>
                                        </p:tgtEl>
                                        <p:attrNameLst>
                                          <p:attrName>style.visibility</p:attrName>
                                        </p:attrNameLst>
                                      </p:cBhvr>
                                      <p:to>
                                        <p:strVal val="visible"/>
                                      </p:to>
                                    </p:set>
                                    <p:animEffect transition="in" filter="fade">
                                      <p:cBhvr>
                                        <p:cTn id="272" dur="5000"/>
                                        <p:tgtEl>
                                          <p:spTgt spid="30"/>
                                        </p:tgtEl>
                                      </p:cBhvr>
                                    </p:animEffect>
                                    <p:anim calcmode="lin" valueType="num">
                                      <p:cBhvr>
                                        <p:cTn id="273" dur="5000" fill="hold"/>
                                        <p:tgtEl>
                                          <p:spTgt spid="30"/>
                                        </p:tgtEl>
                                        <p:attrNameLst>
                                          <p:attrName>style.rotation</p:attrName>
                                        </p:attrNameLst>
                                      </p:cBhvr>
                                      <p:tavLst>
                                        <p:tav tm="0">
                                          <p:val>
                                            <p:fltVal val="720"/>
                                          </p:val>
                                        </p:tav>
                                        <p:tav tm="100000">
                                          <p:val>
                                            <p:fltVal val="0"/>
                                          </p:val>
                                        </p:tav>
                                      </p:tavLst>
                                    </p:anim>
                                    <p:anim calcmode="lin" valueType="num">
                                      <p:cBhvr>
                                        <p:cTn id="274" dur="5000" fill="hold"/>
                                        <p:tgtEl>
                                          <p:spTgt spid="30"/>
                                        </p:tgtEl>
                                        <p:attrNameLst>
                                          <p:attrName>ppt_h</p:attrName>
                                        </p:attrNameLst>
                                      </p:cBhvr>
                                      <p:tavLst>
                                        <p:tav tm="0">
                                          <p:val>
                                            <p:fltVal val="0"/>
                                          </p:val>
                                        </p:tav>
                                        <p:tav tm="100000">
                                          <p:val>
                                            <p:strVal val="#ppt_h"/>
                                          </p:val>
                                        </p:tav>
                                      </p:tavLst>
                                    </p:anim>
                                    <p:anim calcmode="lin" valueType="num">
                                      <p:cBhvr>
                                        <p:cTn id="275" dur="5000" fill="hold"/>
                                        <p:tgtEl>
                                          <p:spTgt spid="30"/>
                                        </p:tgtEl>
                                        <p:attrNameLst>
                                          <p:attrName>ppt_w</p:attrName>
                                        </p:attrNameLst>
                                      </p:cBhvr>
                                      <p:tavLst>
                                        <p:tav tm="0">
                                          <p:val>
                                            <p:fltVal val="0"/>
                                          </p:val>
                                        </p:tav>
                                        <p:tav tm="100000">
                                          <p:val>
                                            <p:strVal val="#ppt_w"/>
                                          </p:val>
                                        </p:tav>
                                      </p:tavLst>
                                    </p:anim>
                                  </p:childTnLst>
                                </p:cTn>
                              </p:par>
                              <p:par>
                                <p:cTn id="276" presetID="35" presetClass="entr" presetSubtype="0" fill="hold" grpId="1" nodeType="withEffect">
                                  <p:stCondLst>
                                    <p:cond delay="0"/>
                                  </p:stCondLst>
                                  <p:childTnLst>
                                    <p:set>
                                      <p:cBhvr>
                                        <p:cTn id="277" dur="1" fill="hold">
                                          <p:stCondLst>
                                            <p:cond delay="0"/>
                                          </p:stCondLst>
                                        </p:cTn>
                                        <p:tgtEl>
                                          <p:spTgt spid="31"/>
                                        </p:tgtEl>
                                        <p:attrNameLst>
                                          <p:attrName>style.visibility</p:attrName>
                                        </p:attrNameLst>
                                      </p:cBhvr>
                                      <p:to>
                                        <p:strVal val="visible"/>
                                      </p:to>
                                    </p:set>
                                    <p:animEffect transition="in" filter="fade">
                                      <p:cBhvr>
                                        <p:cTn id="278" dur="5000"/>
                                        <p:tgtEl>
                                          <p:spTgt spid="31"/>
                                        </p:tgtEl>
                                      </p:cBhvr>
                                    </p:animEffect>
                                    <p:anim calcmode="lin" valueType="num">
                                      <p:cBhvr>
                                        <p:cTn id="279" dur="5000" fill="hold"/>
                                        <p:tgtEl>
                                          <p:spTgt spid="31"/>
                                        </p:tgtEl>
                                        <p:attrNameLst>
                                          <p:attrName>style.rotation</p:attrName>
                                        </p:attrNameLst>
                                      </p:cBhvr>
                                      <p:tavLst>
                                        <p:tav tm="0">
                                          <p:val>
                                            <p:fltVal val="720"/>
                                          </p:val>
                                        </p:tav>
                                        <p:tav tm="100000">
                                          <p:val>
                                            <p:fltVal val="0"/>
                                          </p:val>
                                        </p:tav>
                                      </p:tavLst>
                                    </p:anim>
                                    <p:anim calcmode="lin" valueType="num">
                                      <p:cBhvr>
                                        <p:cTn id="280" dur="5000" fill="hold"/>
                                        <p:tgtEl>
                                          <p:spTgt spid="31"/>
                                        </p:tgtEl>
                                        <p:attrNameLst>
                                          <p:attrName>ppt_h</p:attrName>
                                        </p:attrNameLst>
                                      </p:cBhvr>
                                      <p:tavLst>
                                        <p:tav tm="0">
                                          <p:val>
                                            <p:fltVal val="0"/>
                                          </p:val>
                                        </p:tav>
                                        <p:tav tm="100000">
                                          <p:val>
                                            <p:strVal val="#ppt_h"/>
                                          </p:val>
                                        </p:tav>
                                      </p:tavLst>
                                    </p:anim>
                                    <p:anim calcmode="lin" valueType="num">
                                      <p:cBhvr>
                                        <p:cTn id="281" dur="5000" fill="hold"/>
                                        <p:tgtEl>
                                          <p:spTgt spid="31"/>
                                        </p:tgtEl>
                                        <p:attrNameLst>
                                          <p:attrName>ppt_w</p:attrName>
                                        </p:attrNameLst>
                                      </p:cBhvr>
                                      <p:tavLst>
                                        <p:tav tm="0">
                                          <p:val>
                                            <p:fltVal val="0"/>
                                          </p:val>
                                        </p:tav>
                                        <p:tav tm="100000">
                                          <p:val>
                                            <p:strVal val="#ppt_w"/>
                                          </p:val>
                                        </p:tav>
                                      </p:tavLst>
                                    </p:anim>
                                  </p:childTnLst>
                                </p:cTn>
                              </p:par>
                              <p:par>
                                <p:cTn id="282" presetID="35" presetClass="entr" presetSubtype="0" fill="hold" grpId="1" nodeType="withEffect">
                                  <p:stCondLst>
                                    <p:cond delay="0"/>
                                  </p:stCondLst>
                                  <p:childTnLst>
                                    <p:set>
                                      <p:cBhvr>
                                        <p:cTn id="283" dur="1" fill="hold">
                                          <p:stCondLst>
                                            <p:cond delay="0"/>
                                          </p:stCondLst>
                                        </p:cTn>
                                        <p:tgtEl>
                                          <p:spTgt spid="32"/>
                                        </p:tgtEl>
                                        <p:attrNameLst>
                                          <p:attrName>style.visibility</p:attrName>
                                        </p:attrNameLst>
                                      </p:cBhvr>
                                      <p:to>
                                        <p:strVal val="visible"/>
                                      </p:to>
                                    </p:set>
                                    <p:animEffect transition="in" filter="fade">
                                      <p:cBhvr>
                                        <p:cTn id="284" dur="5000"/>
                                        <p:tgtEl>
                                          <p:spTgt spid="32"/>
                                        </p:tgtEl>
                                      </p:cBhvr>
                                    </p:animEffect>
                                    <p:anim calcmode="lin" valueType="num">
                                      <p:cBhvr>
                                        <p:cTn id="285" dur="5000" fill="hold"/>
                                        <p:tgtEl>
                                          <p:spTgt spid="32"/>
                                        </p:tgtEl>
                                        <p:attrNameLst>
                                          <p:attrName>style.rotation</p:attrName>
                                        </p:attrNameLst>
                                      </p:cBhvr>
                                      <p:tavLst>
                                        <p:tav tm="0">
                                          <p:val>
                                            <p:fltVal val="720"/>
                                          </p:val>
                                        </p:tav>
                                        <p:tav tm="100000">
                                          <p:val>
                                            <p:fltVal val="0"/>
                                          </p:val>
                                        </p:tav>
                                      </p:tavLst>
                                    </p:anim>
                                    <p:anim calcmode="lin" valueType="num">
                                      <p:cBhvr>
                                        <p:cTn id="286" dur="5000" fill="hold"/>
                                        <p:tgtEl>
                                          <p:spTgt spid="32"/>
                                        </p:tgtEl>
                                        <p:attrNameLst>
                                          <p:attrName>ppt_h</p:attrName>
                                        </p:attrNameLst>
                                      </p:cBhvr>
                                      <p:tavLst>
                                        <p:tav tm="0">
                                          <p:val>
                                            <p:fltVal val="0"/>
                                          </p:val>
                                        </p:tav>
                                        <p:tav tm="100000">
                                          <p:val>
                                            <p:strVal val="#ppt_h"/>
                                          </p:val>
                                        </p:tav>
                                      </p:tavLst>
                                    </p:anim>
                                    <p:anim calcmode="lin" valueType="num">
                                      <p:cBhvr>
                                        <p:cTn id="287" dur="5000" fill="hold"/>
                                        <p:tgtEl>
                                          <p:spTgt spid="32"/>
                                        </p:tgtEl>
                                        <p:attrNameLst>
                                          <p:attrName>ppt_w</p:attrName>
                                        </p:attrNameLst>
                                      </p:cBhvr>
                                      <p:tavLst>
                                        <p:tav tm="0">
                                          <p:val>
                                            <p:fltVal val="0"/>
                                          </p:val>
                                        </p:tav>
                                        <p:tav tm="100000">
                                          <p:val>
                                            <p:strVal val="#ppt_w"/>
                                          </p:val>
                                        </p:tav>
                                      </p:tavLst>
                                    </p:anim>
                                  </p:childTnLst>
                                </p:cTn>
                              </p:par>
                            </p:childTnLst>
                          </p:cTn>
                        </p:par>
                        <p:par>
                          <p:cTn id="288" fill="hold">
                            <p:stCondLst>
                              <p:cond delay="5000"/>
                            </p:stCondLst>
                            <p:childTnLst>
                              <p:par>
                                <p:cTn id="289" presetID="23" presetClass="exit" presetSubtype="544" fill="hold" grpId="2" nodeType="afterEffect">
                                  <p:stCondLst>
                                    <p:cond delay="0"/>
                                  </p:stCondLst>
                                  <p:childTnLst>
                                    <p:anim calcmode="lin" valueType="num">
                                      <p:cBhvr>
                                        <p:cTn id="290" dur="5000"/>
                                        <p:tgtEl>
                                          <p:spTgt spid="5"/>
                                        </p:tgtEl>
                                        <p:attrNameLst>
                                          <p:attrName>ppt_w</p:attrName>
                                        </p:attrNameLst>
                                      </p:cBhvr>
                                      <p:tavLst>
                                        <p:tav tm="0">
                                          <p:val>
                                            <p:strVal val="ppt_w"/>
                                          </p:val>
                                        </p:tav>
                                        <p:tav tm="100000">
                                          <p:val>
                                            <p:fltVal val="0"/>
                                          </p:val>
                                        </p:tav>
                                      </p:tavLst>
                                    </p:anim>
                                    <p:anim calcmode="lin" valueType="num">
                                      <p:cBhvr>
                                        <p:cTn id="291" dur="5000"/>
                                        <p:tgtEl>
                                          <p:spTgt spid="5"/>
                                        </p:tgtEl>
                                        <p:attrNameLst>
                                          <p:attrName>ppt_h</p:attrName>
                                        </p:attrNameLst>
                                      </p:cBhvr>
                                      <p:tavLst>
                                        <p:tav tm="0">
                                          <p:val>
                                            <p:strVal val="ppt_h"/>
                                          </p:val>
                                        </p:tav>
                                        <p:tav tm="100000">
                                          <p:val>
                                            <p:fltVal val="0"/>
                                          </p:val>
                                        </p:tav>
                                      </p:tavLst>
                                    </p:anim>
                                    <p:anim calcmode="lin" valueType="num">
                                      <p:cBhvr>
                                        <p:cTn id="292" dur="5000"/>
                                        <p:tgtEl>
                                          <p:spTgt spid="5"/>
                                        </p:tgtEl>
                                        <p:attrNameLst>
                                          <p:attrName>ppt_x</p:attrName>
                                        </p:attrNameLst>
                                      </p:cBhvr>
                                      <p:tavLst>
                                        <p:tav tm="0">
                                          <p:val>
                                            <p:strVal val="ppt_x"/>
                                          </p:val>
                                        </p:tav>
                                        <p:tav tm="100000">
                                          <p:val>
                                            <p:fltVal val="0.5"/>
                                          </p:val>
                                        </p:tav>
                                      </p:tavLst>
                                    </p:anim>
                                    <p:anim calcmode="lin" valueType="num">
                                      <p:cBhvr>
                                        <p:cTn id="293" dur="5000"/>
                                        <p:tgtEl>
                                          <p:spTgt spid="5"/>
                                        </p:tgtEl>
                                        <p:attrNameLst>
                                          <p:attrName>ppt_y</p:attrName>
                                        </p:attrNameLst>
                                      </p:cBhvr>
                                      <p:tavLst>
                                        <p:tav tm="0">
                                          <p:val>
                                            <p:strVal val="ppt_y"/>
                                          </p:val>
                                        </p:tav>
                                        <p:tav tm="100000">
                                          <p:val>
                                            <p:fltVal val="0.5"/>
                                          </p:val>
                                        </p:tav>
                                      </p:tavLst>
                                    </p:anim>
                                    <p:set>
                                      <p:cBhvr>
                                        <p:cTn id="294" dur="1" fill="hold">
                                          <p:stCondLst>
                                            <p:cond delay="4999"/>
                                          </p:stCondLst>
                                        </p:cTn>
                                        <p:tgtEl>
                                          <p:spTgt spid="5"/>
                                        </p:tgtEl>
                                        <p:attrNameLst>
                                          <p:attrName>style.visibility</p:attrName>
                                        </p:attrNameLst>
                                      </p:cBhvr>
                                      <p:to>
                                        <p:strVal val="hidden"/>
                                      </p:to>
                                    </p:set>
                                  </p:childTnLst>
                                </p:cTn>
                              </p:par>
                              <p:par>
                                <p:cTn id="295" presetID="23" presetClass="exit" presetSubtype="544" fill="hold" grpId="2" nodeType="withEffect">
                                  <p:stCondLst>
                                    <p:cond delay="0"/>
                                  </p:stCondLst>
                                  <p:childTnLst>
                                    <p:anim calcmode="lin" valueType="num">
                                      <p:cBhvr>
                                        <p:cTn id="296" dur="5000"/>
                                        <p:tgtEl>
                                          <p:spTgt spid="6"/>
                                        </p:tgtEl>
                                        <p:attrNameLst>
                                          <p:attrName>ppt_w</p:attrName>
                                        </p:attrNameLst>
                                      </p:cBhvr>
                                      <p:tavLst>
                                        <p:tav tm="0">
                                          <p:val>
                                            <p:strVal val="ppt_w"/>
                                          </p:val>
                                        </p:tav>
                                        <p:tav tm="100000">
                                          <p:val>
                                            <p:fltVal val="0"/>
                                          </p:val>
                                        </p:tav>
                                      </p:tavLst>
                                    </p:anim>
                                    <p:anim calcmode="lin" valueType="num">
                                      <p:cBhvr>
                                        <p:cTn id="297" dur="5000"/>
                                        <p:tgtEl>
                                          <p:spTgt spid="6"/>
                                        </p:tgtEl>
                                        <p:attrNameLst>
                                          <p:attrName>ppt_h</p:attrName>
                                        </p:attrNameLst>
                                      </p:cBhvr>
                                      <p:tavLst>
                                        <p:tav tm="0">
                                          <p:val>
                                            <p:strVal val="ppt_h"/>
                                          </p:val>
                                        </p:tav>
                                        <p:tav tm="100000">
                                          <p:val>
                                            <p:fltVal val="0"/>
                                          </p:val>
                                        </p:tav>
                                      </p:tavLst>
                                    </p:anim>
                                    <p:anim calcmode="lin" valueType="num">
                                      <p:cBhvr>
                                        <p:cTn id="298" dur="5000"/>
                                        <p:tgtEl>
                                          <p:spTgt spid="6"/>
                                        </p:tgtEl>
                                        <p:attrNameLst>
                                          <p:attrName>ppt_x</p:attrName>
                                        </p:attrNameLst>
                                      </p:cBhvr>
                                      <p:tavLst>
                                        <p:tav tm="0">
                                          <p:val>
                                            <p:strVal val="ppt_x"/>
                                          </p:val>
                                        </p:tav>
                                        <p:tav tm="100000">
                                          <p:val>
                                            <p:fltVal val="0.5"/>
                                          </p:val>
                                        </p:tav>
                                      </p:tavLst>
                                    </p:anim>
                                    <p:anim calcmode="lin" valueType="num">
                                      <p:cBhvr>
                                        <p:cTn id="299" dur="5000"/>
                                        <p:tgtEl>
                                          <p:spTgt spid="6"/>
                                        </p:tgtEl>
                                        <p:attrNameLst>
                                          <p:attrName>ppt_y</p:attrName>
                                        </p:attrNameLst>
                                      </p:cBhvr>
                                      <p:tavLst>
                                        <p:tav tm="0">
                                          <p:val>
                                            <p:strVal val="ppt_y"/>
                                          </p:val>
                                        </p:tav>
                                        <p:tav tm="100000">
                                          <p:val>
                                            <p:fltVal val="0.5"/>
                                          </p:val>
                                        </p:tav>
                                      </p:tavLst>
                                    </p:anim>
                                    <p:set>
                                      <p:cBhvr>
                                        <p:cTn id="300" dur="1" fill="hold">
                                          <p:stCondLst>
                                            <p:cond delay="4999"/>
                                          </p:stCondLst>
                                        </p:cTn>
                                        <p:tgtEl>
                                          <p:spTgt spid="6"/>
                                        </p:tgtEl>
                                        <p:attrNameLst>
                                          <p:attrName>style.visibility</p:attrName>
                                        </p:attrNameLst>
                                      </p:cBhvr>
                                      <p:to>
                                        <p:strVal val="hidden"/>
                                      </p:to>
                                    </p:set>
                                  </p:childTnLst>
                                </p:cTn>
                              </p:par>
                              <p:par>
                                <p:cTn id="301" presetID="23" presetClass="exit" presetSubtype="544" fill="hold" grpId="2" nodeType="withEffect">
                                  <p:stCondLst>
                                    <p:cond delay="0"/>
                                  </p:stCondLst>
                                  <p:childTnLst>
                                    <p:anim calcmode="lin" valueType="num">
                                      <p:cBhvr>
                                        <p:cTn id="302" dur="5000"/>
                                        <p:tgtEl>
                                          <p:spTgt spid="7"/>
                                        </p:tgtEl>
                                        <p:attrNameLst>
                                          <p:attrName>ppt_w</p:attrName>
                                        </p:attrNameLst>
                                      </p:cBhvr>
                                      <p:tavLst>
                                        <p:tav tm="0">
                                          <p:val>
                                            <p:strVal val="ppt_w"/>
                                          </p:val>
                                        </p:tav>
                                        <p:tav tm="100000">
                                          <p:val>
                                            <p:fltVal val="0"/>
                                          </p:val>
                                        </p:tav>
                                      </p:tavLst>
                                    </p:anim>
                                    <p:anim calcmode="lin" valueType="num">
                                      <p:cBhvr>
                                        <p:cTn id="303" dur="5000"/>
                                        <p:tgtEl>
                                          <p:spTgt spid="7"/>
                                        </p:tgtEl>
                                        <p:attrNameLst>
                                          <p:attrName>ppt_h</p:attrName>
                                        </p:attrNameLst>
                                      </p:cBhvr>
                                      <p:tavLst>
                                        <p:tav tm="0">
                                          <p:val>
                                            <p:strVal val="ppt_h"/>
                                          </p:val>
                                        </p:tav>
                                        <p:tav tm="100000">
                                          <p:val>
                                            <p:fltVal val="0"/>
                                          </p:val>
                                        </p:tav>
                                      </p:tavLst>
                                    </p:anim>
                                    <p:anim calcmode="lin" valueType="num">
                                      <p:cBhvr>
                                        <p:cTn id="304" dur="5000"/>
                                        <p:tgtEl>
                                          <p:spTgt spid="7"/>
                                        </p:tgtEl>
                                        <p:attrNameLst>
                                          <p:attrName>ppt_x</p:attrName>
                                        </p:attrNameLst>
                                      </p:cBhvr>
                                      <p:tavLst>
                                        <p:tav tm="0">
                                          <p:val>
                                            <p:strVal val="ppt_x"/>
                                          </p:val>
                                        </p:tav>
                                        <p:tav tm="100000">
                                          <p:val>
                                            <p:fltVal val="0.5"/>
                                          </p:val>
                                        </p:tav>
                                      </p:tavLst>
                                    </p:anim>
                                    <p:anim calcmode="lin" valueType="num">
                                      <p:cBhvr>
                                        <p:cTn id="305" dur="5000"/>
                                        <p:tgtEl>
                                          <p:spTgt spid="7"/>
                                        </p:tgtEl>
                                        <p:attrNameLst>
                                          <p:attrName>ppt_y</p:attrName>
                                        </p:attrNameLst>
                                      </p:cBhvr>
                                      <p:tavLst>
                                        <p:tav tm="0">
                                          <p:val>
                                            <p:strVal val="ppt_y"/>
                                          </p:val>
                                        </p:tav>
                                        <p:tav tm="100000">
                                          <p:val>
                                            <p:fltVal val="0.5"/>
                                          </p:val>
                                        </p:tav>
                                      </p:tavLst>
                                    </p:anim>
                                    <p:set>
                                      <p:cBhvr>
                                        <p:cTn id="306" dur="1" fill="hold">
                                          <p:stCondLst>
                                            <p:cond delay="4999"/>
                                          </p:stCondLst>
                                        </p:cTn>
                                        <p:tgtEl>
                                          <p:spTgt spid="7"/>
                                        </p:tgtEl>
                                        <p:attrNameLst>
                                          <p:attrName>style.visibility</p:attrName>
                                        </p:attrNameLst>
                                      </p:cBhvr>
                                      <p:to>
                                        <p:strVal val="hidden"/>
                                      </p:to>
                                    </p:set>
                                  </p:childTnLst>
                                </p:cTn>
                              </p:par>
                              <p:par>
                                <p:cTn id="307" presetID="23" presetClass="exit" presetSubtype="544" fill="hold" grpId="2" nodeType="withEffect">
                                  <p:stCondLst>
                                    <p:cond delay="0"/>
                                  </p:stCondLst>
                                  <p:childTnLst>
                                    <p:anim calcmode="lin" valueType="num">
                                      <p:cBhvr>
                                        <p:cTn id="308" dur="5000"/>
                                        <p:tgtEl>
                                          <p:spTgt spid="8"/>
                                        </p:tgtEl>
                                        <p:attrNameLst>
                                          <p:attrName>ppt_w</p:attrName>
                                        </p:attrNameLst>
                                      </p:cBhvr>
                                      <p:tavLst>
                                        <p:tav tm="0">
                                          <p:val>
                                            <p:strVal val="ppt_w"/>
                                          </p:val>
                                        </p:tav>
                                        <p:tav tm="100000">
                                          <p:val>
                                            <p:fltVal val="0"/>
                                          </p:val>
                                        </p:tav>
                                      </p:tavLst>
                                    </p:anim>
                                    <p:anim calcmode="lin" valueType="num">
                                      <p:cBhvr>
                                        <p:cTn id="309" dur="5000"/>
                                        <p:tgtEl>
                                          <p:spTgt spid="8"/>
                                        </p:tgtEl>
                                        <p:attrNameLst>
                                          <p:attrName>ppt_h</p:attrName>
                                        </p:attrNameLst>
                                      </p:cBhvr>
                                      <p:tavLst>
                                        <p:tav tm="0">
                                          <p:val>
                                            <p:strVal val="ppt_h"/>
                                          </p:val>
                                        </p:tav>
                                        <p:tav tm="100000">
                                          <p:val>
                                            <p:fltVal val="0"/>
                                          </p:val>
                                        </p:tav>
                                      </p:tavLst>
                                    </p:anim>
                                    <p:anim calcmode="lin" valueType="num">
                                      <p:cBhvr>
                                        <p:cTn id="310" dur="5000"/>
                                        <p:tgtEl>
                                          <p:spTgt spid="8"/>
                                        </p:tgtEl>
                                        <p:attrNameLst>
                                          <p:attrName>ppt_x</p:attrName>
                                        </p:attrNameLst>
                                      </p:cBhvr>
                                      <p:tavLst>
                                        <p:tav tm="0">
                                          <p:val>
                                            <p:strVal val="ppt_x"/>
                                          </p:val>
                                        </p:tav>
                                        <p:tav tm="100000">
                                          <p:val>
                                            <p:fltVal val="0.5"/>
                                          </p:val>
                                        </p:tav>
                                      </p:tavLst>
                                    </p:anim>
                                    <p:anim calcmode="lin" valueType="num">
                                      <p:cBhvr>
                                        <p:cTn id="311" dur="5000"/>
                                        <p:tgtEl>
                                          <p:spTgt spid="8"/>
                                        </p:tgtEl>
                                        <p:attrNameLst>
                                          <p:attrName>ppt_y</p:attrName>
                                        </p:attrNameLst>
                                      </p:cBhvr>
                                      <p:tavLst>
                                        <p:tav tm="0">
                                          <p:val>
                                            <p:strVal val="ppt_y"/>
                                          </p:val>
                                        </p:tav>
                                        <p:tav tm="100000">
                                          <p:val>
                                            <p:fltVal val="0.5"/>
                                          </p:val>
                                        </p:tav>
                                      </p:tavLst>
                                    </p:anim>
                                    <p:set>
                                      <p:cBhvr>
                                        <p:cTn id="312" dur="1" fill="hold">
                                          <p:stCondLst>
                                            <p:cond delay="4999"/>
                                          </p:stCondLst>
                                        </p:cTn>
                                        <p:tgtEl>
                                          <p:spTgt spid="8"/>
                                        </p:tgtEl>
                                        <p:attrNameLst>
                                          <p:attrName>style.visibility</p:attrName>
                                        </p:attrNameLst>
                                      </p:cBhvr>
                                      <p:to>
                                        <p:strVal val="hidden"/>
                                      </p:to>
                                    </p:set>
                                  </p:childTnLst>
                                </p:cTn>
                              </p:par>
                              <p:par>
                                <p:cTn id="313" presetID="23" presetClass="exit" presetSubtype="544" fill="hold" grpId="2" nodeType="withEffect">
                                  <p:stCondLst>
                                    <p:cond delay="0"/>
                                  </p:stCondLst>
                                  <p:childTnLst>
                                    <p:anim calcmode="lin" valueType="num">
                                      <p:cBhvr>
                                        <p:cTn id="314" dur="5000"/>
                                        <p:tgtEl>
                                          <p:spTgt spid="9"/>
                                        </p:tgtEl>
                                        <p:attrNameLst>
                                          <p:attrName>ppt_w</p:attrName>
                                        </p:attrNameLst>
                                      </p:cBhvr>
                                      <p:tavLst>
                                        <p:tav tm="0">
                                          <p:val>
                                            <p:strVal val="ppt_w"/>
                                          </p:val>
                                        </p:tav>
                                        <p:tav tm="100000">
                                          <p:val>
                                            <p:fltVal val="0"/>
                                          </p:val>
                                        </p:tav>
                                      </p:tavLst>
                                    </p:anim>
                                    <p:anim calcmode="lin" valueType="num">
                                      <p:cBhvr>
                                        <p:cTn id="315" dur="5000"/>
                                        <p:tgtEl>
                                          <p:spTgt spid="9"/>
                                        </p:tgtEl>
                                        <p:attrNameLst>
                                          <p:attrName>ppt_h</p:attrName>
                                        </p:attrNameLst>
                                      </p:cBhvr>
                                      <p:tavLst>
                                        <p:tav tm="0">
                                          <p:val>
                                            <p:strVal val="ppt_h"/>
                                          </p:val>
                                        </p:tav>
                                        <p:tav tm="100000">
                                          <p:val>
                                            <p:fltVal val="0"/>
                                          </p:val>
                                        </p:tav>
                                      </p:tavLst>
                                    </p:anim>
                                    <p:anim calcmode="lin" valueType="num">
                                      <p:cBhvr>
                                        <p:cTn id="316" dur="5000"/>
                                        <p:tgtEl>
                                          <p:spTgt spid="9"/>
                                        </p:tgtEl>
                                        <p:attrNameLst>
                                          <p:attrName>ppt_x</p:attrName>
                                        </p:attrNameLst>
                                      </p:cBhvr>
                                      <p:tavLst>
                                        <p:tav tm="0">
                                          <p:val>
                                            <p:strVal val="ppt_x"/>
                                          </p:val>
                                        </p:tav>
                                        <p:tav tm="100000">
                                          <p:val>
                                            <p:fltVal val="0.5"/>
                                          </p:val>
                                        </p:tav>
                                      </p:tavLst>
                                    </p:anim>
                                    <p:anim calcmode="lin" valueType="num">
                                      <p:cBhvr>
                                        <p:cTn id="317" dur="5000"/>
                                        <p:tgtEl>
                                          <p:spTgt spid="9"/>
                                        </p:tgtEl>
                                        <p:attrNameLst>
                                          <p:attrName>ppt_y</p:attrName>
                                        </p:attrNameLst>
                                      </p:cBhvr>
                                      <p:tavLst>
                                        <p:tav tm="0">
                                          <p:val>
                                            <p:strVal val="ppt_y"/>
                                          </p:val>
                                        </p:tav>
                                        <p:tav tm="100000">
                                          <p:val>
                                            <p:fltVal val="0.5"/>
                                          </p:val>
                                        </p:tav>
                                      </p:tavLst>
                                    </p:anim>
                                    <p:set>
                                      <p:cBhvr>
                                        <p:cTn id="318" dur="1" fill="hold">
                                          <p:stCondLst>
                                            <p:cond delay="4999"/>
                                          </p:stCondLst>
                                        </p:cTn>
                                        <p:tgtEl>
                                          <p:spTgt spid="9"/>
                                        </p:tgtEl>
                                        <p:attrNameLst>
                                          <p:attrName>style.visibility</p:attrName>
                                        </p:attrNameLst>
                                      </p:cBhvr>
                                      <p:to>
                                        <p:strVal val="hidden"/>
                                      </p:to>
                                    </p:set>
                                  </p:childTnLst>
                                </p:cTn>
                              </p:par>
                              <p:par>
                                <p:cTn id="319" presetID="23" presetClass="exit" presetSubtype="544" fill="hold" grpId="2" nodeType="withEffect">
                                  <p:stCondLst>
                                    <p:cond delay="0"/>
                                  </p:stCondLst>
                                  <p:childTnLst>
                                    <p:anim calcmode="lin" valueType="num">
                                      <p:cBhvr>
                                        <p:cTn id="320" dur="5000"/>
                                        <p:tgtEl>
                                          <p:spTgt spid="10"/>
                                        </p:tgtEl>
                                        <p:attrNameLst>
                                          <p:attrName>ppt_w</p:attrName>
                                        </p:attrNameLst>
                                      </p:cBhvr>
                                      <p:tavLst>
                                        <p:tav tm="0">
                                          <p:val>
                                            <p:strVal val="ppt_w"/>
                                          </p:val>
                                        </p:tav>
                                        <p:tav tm="100000">
                                          <p:val>
                                            <p:fltVal val="0"/>
                                          </p:val>
                                        </p:tav>
                                      </p:tavLst>
                                    </p:anim>
                                    <p:anim calcmode="lin" valueType="num">
                                      <p:cBhvr>
                                        <p:cTn id="321" dur="5000"/>
                                        <p:tgtEl>
                                          <p:spTgt spid="10"/>
                                        </p:tgtEl>
                                        <p:attrNameLst>
                                          <p:attrName>ppt_h</p:attrName>
                                        </p:attrNameLst>
                                      </p:cBhvr>
                                      <p:tavLst>
                                        <p:tav tm="0">
                                          <p:val>
                                            <p:strVal val="ppt_h"/>
                                          </p:val>
                                        </p:tav>
                                        <p:tav tm="100000">
                                          <p:val>
                                            <p:fltVal val="0"/>
                                          </p:val>
                                        </p:tav>
                                      </p:tavLst>
                                    </p:anim>
                                    <p:anim calcmode="lin" valueType="num">
                                      <p:cBhvr>
                                        <p:cTn id="322" dur="5000"/>
                                        <p:tgtEl>
                                          <p:spTgt spid="10"/>
                                        </p:tgtEl>
                                        <p:attrNameLst>
                                          <p:attrName>ppt_x</p:attrName>
                                        </p:attrNameLst>
                                      </p:cBhvr>
                                      <p:tavLst>
                                        <p:tav tm="0">
                                          <p:val>
                                            <p:strVal val="ppt_x"/>
                                          </p:val>
                                        </p:tav>
                                        <p:tav tm="100000">
                                          <p:val>
                                            <p:fltVal val="0.5"/>
                                          </p:val>
                                        </p:tav>
                                      </p:tavLst>
                                    </p:anim>
                                    <p:anim calcmode="lin" valueType="num">
                                      <p:cBhvr>
                                        <p:cTn id="323" dur="5000"/>
                                        <p:tgtEl>
                                          <p:spTgt spid="10"/>
                                        </p:tgtEl>
                                        <p:attrNameLst>
                                          <p:attrName>ppt_y</p:attrName>
                                        </p:attrNameLst>
                                      </p:cBhvr>
                                      <p:tavLst>
                                        <p:tav tm="0">
                                          <p:val>
                                            <p:strVal val="ppt_y"/>
                                          </p:val>
                                        </p:tav>
                                        <p:tav tm="100000">
                                          <p:val>
                                            <p:fltVal val="0.5"/>
                                          </p:val>
                                        </p:tav>
                                      </p:tavLst>
                                    </p:anim>
                                    <p:set>
                                      <p:cBhvr>
                                        <p:cTn id="324" dur="1" fill="hold">
                                          <p:stCondLst>
                                            <p:cond delay="4999"/>
                                          </p:stCondLst>
                                        </p:cTn>
                                        <p:tgtEl>
                                          <p:spTgt spid="10"/>
                                        </p:tgtEl>
                                        <p:attrNameLst>
                                          <p:attrName>style.visibility</p:attrName>
                                        </p:attrNameLst>
                                      </p:cBhvr>
                                      <p:to>
                                        <p:strVal val="hidden"/>
                                      </p:to>
                                    </p:set>
                                  </p:childTnLst>
                                </p:cTn>
                              </p:par>
                              <p:par>
                                <p:cTn id="325" presetID="23" presetClass="exit" presetSubtype="544" fill="hold" grpId="2" nodeType="withEffect">
                                  <p:stCondLst>
                                    <p:cond delay="0"/>
                                  </p:stCondLst>
                                  <p:childTnLst>
                                    <p:anim calcmode="lin" valueType="num">
                                      <p:cBhvr>
                                        <p:cTn id="326" dur="5000"/>
                                        <p:tgtEl>
                                          <p:spTgt spid="11"/>
                                        </p:tgtEl>
                                        <p:attrNameLst>
                                          <p:attrName>ppt_w</p:attrName>
                                        </p:attrNameLst>
                                      </p:cBhvr>
                                      <p:tavLst>
                                        <p:tav tm="0">
                                          <p:val>
                                            <p:strVal val="ppt_w"/>
                                          </p:val>
                                        </p:tav>
                                        <p:tav tm="100000">
                                          <p:val>
                                            <p:fltVal val="0"/>
                                          </p:val>
                                        </p:tav>
                                      </p:tavLst>
                                    </p:anim>
                                    <p:anim calcmode="lin" valueType="num">
                                      <p:cBhvr>
                                        <p:cTn id="327" dur="5000"/>
                                        <p:tgtEl>
                                          <p:spTgt spid="11"/>
                                        </p:tgtEl>
                                        <p:attrNameLst>
                                          <p:attrName>ppt_h</p:attrName>
                                        </p:attrNameLst>
                                      </p:cBhvr>
                                      <p:tavLst>
                                        <p:tav tm="0">
                                          <p:val>
                                            <p:strVal val="ppt_h"/>
                                          </p:val>
                                        </p:tav>
                                        <p:tav tm="100000">
                                          <p:val>
                                            <p:fltVal val="0"/>
                                          </p:val>
                                        </p:tav>
                                      </p:tavLst>
                                    </p:anim>
                                    <p:anim calcmode="lin" valueType="num">
                                      <p:cBhvr>
                                        <p:cTn id="328" dur="5000"/>
                                        <p:tgtEl>
                                          <p:spTgt spid="11"/>
                                        </p:tgtEl>
                                        <p:attrNameLst>
                                          <p:attrName>ppt_x</p:attrName>
                                        </p:attrNameLst>
                                      </p:cBhvr>
                                      <p:tavLst>
                                        <p:tav tm="0">
                                          <p:val>
                                            <p:strVal val="ppt_x"/>
                                          </p:val>
                                        </p:tav>
                                        <p:tav tm="100000">
                                          <p:val>
                                            <p:fltVal val="0.5"/>
                                          </p:val>
                                        </p:tav>
                                      </p:tavLst>
                                    </p:anim>
                                    <p:anim calcmode="lin" valueType="num">
                                      <p:cBhvr>
                                        <p:cTn id="329" dur="5000"/>
                                        <p:tgtEl>
                                          <p:spTgt spid="11"/>
                                        </p:tgtEl>
                                        <p:attrNameLst>
                                          <p:attrName>ppt_y</p:attrName>
                                        </p:attrNameLst>
                                      </p:cBhvr>
                                      <p:tavLst>
                                        <p:tav tm="0">
                                          <p:val>
                                            <p:strVal val="ppt_y"/>
                                          </p:val>
                                        </p:tav>
                                        <p:tav tm="100000">
                                          <p:val>
                                            <p:fltVal val="0.5"/>
                                          </p:val>
                                        </p:tav>
                                      </p:tavLst>
                                    </p:anim>
                                    <p:set>
                                      <p:cBhvr>
                                        <p:cTn id="330" dur="1" fill="hold">
                                          <p:stCondLst>
                                            <p:cond delay="4999"/>
                                          </p:stCondLst>
                                        </p:cTn>
                                        <p:tgtEl>
                                          <p:spTgt spid="11"/>
                                        </p:tgtEl>
                                        <p:attrNameLst>
                                          <p:attrName>style.visibility</p:attrName>
                                        </p:attrNameLst>
                                      </p:cBhvr>
                                      <p:to>
                                        <p:strVal val="hidden"/>
                                      </p:to>
                                    </p:set>
                                  </p:childTnLst>
                                </p:cTn>
                              </p:par>
                              <p:par>
                                <p:cTn id="331" presetID="23" presetClass="exit" presetSubtype="544" fill="hold" grpId="2" nodeType="withEffect">
                                  <p:stCondLst>
                                    <p:cond delay="0"/>
                                  </p:stCondLst>
                                  <p:childTnLst>
                                    <p:anim calcmode="lin" valueType="num">
                                      <p:cBhvr>
                                        <p:cTn id="332" dur="5000"/>
                                        <p:tgtEl>
                                          <p:spTgt spid="12"/>
                                        </p:tgtEl>
                                        <p:attrNameLst>
                                          <p:attrName>ppt_w</p:attrName>
                                        </p:attrNameLst>
                                      </p:cBhvr>
                                      <p:tavLst>
                                        <p:tav tm="0">
                                          <p:val>
                                            <p:strVal val="ppt_w"/>
                                          </p:val>
                                        </p:tav>
                                        <p:tav tm="100000">
                                          <p:val>
                                            <p:fltVal val="0"/>
                                          </p:val>
                                        </p:tav>
                                      </p:tavLst>
                                    </p:anim>
                                    <p:anim calcmode="lin" valueType="num">
                                      <p:cBhvr>
                                        <p:cTn id="333" dur="5000"/>
                                        <p:tgtEl>
                                          <p:spTgt spid="12"/>
                                        </p:tgtEl>
                                        <p:attrNameLst>
                                          <p:attrName>ppt_h</p:attrName>
                                        </p:attrNameLst>
                                      </p:cBhvr>
                                      <p:tavLst>
                                        <p:tav tm="0">
                                          <p:val>
                                            <p:strVal val="ppt_h"/>
                                          </p:val>
                                        </p:tav>
                                        <p:tav tm="100000">
                                          <p:val>
                                            <p:fltVal val="0"/>
                                          </p:val>
                                        </p:tav>
                                      </p:tavLst>
                                    </p:anim>
                                    <p:anim calcmode="lin" valueType="num">
                                      <p:cBhvr>
                                        <p:cTn id="334" dur="5000"/>
                                        <p:tgtEl>
                                          <p:spTgt spid="12"/>
                                        </p:tgtEl>
                                        <p:attrNameLst>
                                          <p:attrName>ppt_x</p:attrName>
                                        </p:attrNameLst>
                                      </p:cBhvr>
                                      <p:tavLst>
                                        <p:tav tm="0">
                                          <p:val>
                                            <p:strVal val="ppt_x"/>
                                          </p:val>
                                        </p:tav>
                                        <p:tav tm="100000">
                                          <p:val>
                                            <p:fltVal val="0.5"/>
                                          </p:val>
                                        </p:tav>
                                      </p:tavLst>
                                    </p:anim>
                                    <p:anim calcmode="lin" valueType="num">
                                      <p:cBhvr>
                                        <p:cTn id="335" dur="5000"/>
                                        <p:tgtEl>
                                          <p:spTgt spid="12"/>
                                        </p:tgtEl>
                                        <p:attrNameLst>
                                          <p:attrName>ppt_y</p:attrName>
                                        </p:attrNameLst>
                                      </p:cBhvr>
                                      <p:tavLst>
                                        <p:tav tm="0">
                                          <p:val>
                                            <p:strVal val="ppt_y"/>
                                          </p:val>
                                        </p:tav>
                                        <p:tav tm="100000">
                                          <p:val>
                                            <p:fltVal val="0.5"/>
                                          </p:val>
                                        </p:tav>
                                      </p:tavLst>
                                    </p:anim>
                                    <p:set>
                                      <p:cBhvr>
                                        <p:cTn id="336" dur="1" fill="hold">
                                          <p:stCondLst>
                                            <p:cond delay="4999"/>
                                          </p:stCondLst>
                                        </p:cTn>
                                        <p:tgtEl>
                                          <p:spTgt spid="12"/>
                                        </p:tgtEl>
                                        <p:attrNameLst>
                                          <p:attrName>style.visibility</p:attrName>
                                        </p:attrNameLst>
                                      </p:cBhvr>
                                      <p:to>
                                        <p:strVal val="hidden"/>
                                      </p:to>
                                    </p:set>
                                  </p:childTnLst>
                                </p:cTn>
                              </p:par>
                              <p:par>
                                <p:cTn id="337" presetID="23" presetClass="exit" presetSubtype="544" fill="hold" grpId="2" nodeType="withEffect">
                                  <p:stCondLst>
                                    <p:cond delay="0"/>
                                  </p:stCondLst>
                                  <p:childTnLst>
                                    <p:anim calcmode="lin" valueType="num">
                                      <p:cBhvr>
                                        <p:cTn id="338" dur="5000"/>
                                        <p:tgtEl>
                                          <p:spTgt spid="13"/>
                                        </p:tgtEl>
                                        <p:attrNameLst>
                                          <p:attrName>ppt_w</p:attrName>
                                        </p:attrNameLst>
                                      </p:cBhvr>
                                      <p:tavLst>
                                        <p:tav tm="0">
                                          <p:val>
                                            <p:strVal val="ppt_w"/>
                                          </p:val>
                                        </p:tav>
                                        <p:tav tm="100000">
                                          <p:val>
                                            <p:fltVal val="0"/>
                                          </p:val>
                                        </p:tav>
                                      </p:tavLst>
                                    </p:anim>
                                    <p:anim calcmode="lin" valueType="num">
                                      <p:cBhvr>
                                        <p:cTn id="339" dur="5000"/>
                                        <p:tgtEl>
                                          <p:spTgt spid="13"/>
                                        </p:tgtEl>
                                        <p:attrNameLst>
                                          <p:attrName>ppt_h</p:attrName>
                                        </p:attrNameLst>
                                      </p:cBhvr>
                                      <p:tavLst>
                                        <p:tav tm="0">
                                          <p:val>
                                            <p:strVal val="ppt_h"/>
                                          </p:val>
                                        </p:tav>
                                        <p:tav tm="100000">
                                          <p:val>
                                            <p:fltVal val="0"/>
                                          </p:val>
                                        </p:tav>
                                      </p:tavLst>
                                    </p:anim>
                                    <p:anim calcmode="lin" valueType="num">
                                      <p:cBhvr>
                                        <p:cTn id="340" dur="5000"/>
                                        <p:tgtEl>
                                          <p:spTgt spid="13"/>
                                        </p:tgtEl>
                                        <p:attrNameLst>
                                          <p:attrName>ppt_x</p:attrName>
                                        </p:attrNameLst>
                                      </p:cBhvr>
                                      <p:tavLst>
                                        <p:tav tm="0">
                                          <p:val>
                                            <p:strVal val="ppt_x"/>
                                          </p:val>
                                        </p:tav>
                                        <p:tav tm="100000">
                                          <p:val>
                                            <p:fltVal val="0.5"/>
                                          </p:val>
                                        </p:tav>
                                      </p:tavLst>
                                    </p:anim>
                                    <p:anim calcmode="lin" valueType="num">
                                      <p:cBhvr>
                                        <p:cTn id="341" dur="5000"/>
                                        <p:tgtEl>
                                          <p:spTgt spid="13"/>
                                        </p:tgtEl>
                                        <p:attrNameLst>
                                          <p:attrName>ppt_y</p:attrName>
                                        </p:attrNameLst>
                                      </p:cBhvr>
                                      <p:tavLst>
                                        <p:tav tm="0">
                                          <p:val>
                                            <p:strVal val="ppt_y"/>
                                          </p:val>
                                        </p:tav>
                                        <p:tav tm="100000">
                                          <p:val>
                                            <p:fltVal val="0.5"/>
                                          </p:val>
                                        </p:tav>
                                      </p:tavLst>
                                    </p:anim>
                                    <p:set>
                                      <p:cBhvr>
                                        <p:cTn id="342" dur="1" fill="hold">
                                          <p:stCondLst>
                                            <p:cond delay="4999"/>
                                          </p:stCondLst>
                                        </p:cTn>
                                        <p:tgtEl>
                                          <p:spTgt spid="13"/>
                                        </p:tgtEl>
                                        <p:attrNameLst>
                                          <p:attrName>style.visibility</p:attrName>
                                        </p:attrNameLst>
                                      </p:cBhvr>
                                      <p:to>
                                        <p:strVal val="hidden"/>
                                      </p:to>
                                    </p:set>
                                  </p:childTnLst>
                                </p:cTn>
                              </p:par>
                              <p:par>
                                <p:cTn id="343" presetID="23" presetClass="exit" presetSubtype="544" fill="hold" grpId="2" nodeType="withEffect">
                                  <p:stCondLst>
                                    <p:cond delay="0"/>
                                  </p:stCondLst>
                                  <p:childTnLst>
                                    <p:anim calcmode="lin" valueType="num">
                                      <p:cBhvr>
                                        <p:cTn id="344" dur="5000"/>
                                        <p:tgtEl>
                                          <p:spTgt spid="14"/>
                                        </p:tgtEl>
                                        <p:attrNameLst>
                                          <p:attrName>ppt_w</p:attrName>
                                        </p:attrNameLst>
                                      </p:cBhvr>
                                      <p:tavLst>
                                        <p:tav tm="0">
                                          <p:val>
                                            <p:strVal val="ppt_w"/>
                                          </p:val>
                                        </p:tav>
                                        <p:tav tm="100000">
                                          <p:val>
                                            <p:fltVal val="0"/>
                                          </p:val>
                                        </p:tav>
                                      </p:tavLst>
                                    </p:anim>
                                    <p:anim calcmode="lin" valueType="num">
                                      <p:cBhvr>
                                        <p:cTn id="345" dur="5000"/>
                                        <p:tgtEl>
                                          <p:spTgt spid="14"/>
                                        </p:tgtEl>
                                        <p:attrNameLst>
                                          <p:attrName>ppt_h</p:attrName>
                                        </p:attrNameLst>
                                      </p:cBhvr>
                                      <p:tavLst>
                                        <p:tav tm="0">
                                          <p:val>
                                            <p:strVal val="ppt_h"/>
                                          </p:val>
                                        </p:tav>
                                        <p:tav tm="100000">
                                          <p:val>
                                            <p:fltVal val="0"/>
                                          </p:val>
                                        </p:tav>
                                      </p:tavLst>
                                    </p:anim>
                                    <p:anim calcmode="lin" valueType="num">
                                      <p:cBhvr>
                                        <p:cTn id="346" dur="5000"/>
                                        <p:tgtEl>
                                          <p:spTgt spid="14"/>
                                        </p:tgtEl>
                                        <p:attrNameLst>
                                          <p:attrName>ppt_x</p:attrName>
                                        </p:attrNameLst>
                                      </p:cBhvr>
                                      <p:tavLst>
                                        <p:tav tm="0">
                                          <p:val>
                                            <p:strVal val="ppt_x"/>
                                          </p:val>
                                        </p:tav>
                                        <p:tav tm="100000">
                                          <p:val>
                                            <p:fltVal val="0.5"/>
                                          </p:val>
                                        </p:tav>
                                      </p:tavLst>
                                    </p:anim>
                                    <p:anim calcmode="lin" valueType="num">
                                      <p:cBhvr>
                                        <p:cTn id="347" dur="5000"/>
                                        <p:tgtEl>
                                          <p:spTgt spid="14"/>
                                        </p:tgtEl>
                                        <p:attrNameLst>
                                          <p:attrName>ppt_y</p:attrName>
                                        </p:attrNameLst>
                                      </p:cBhvr>
                                      <p:tavLst>
                                        <p:tav tm="0">
                                          <p:val>
                                            <p:strVal val="ppt_y"/>
                                          </p:val>
                                        </p:tav>
                                        <p:tav tm="100000">
                                          <p:val>
                                            <p:fltVal val="0.5"/>
                                          </p:val>
                                        </p:tav>
                                      </p:tavLst>
                                    </p:anim>
                                    <p:set>
                                      <p:cBhvr>
                                        <p:cTn id="348" dur="1" fill="hold">
                                          <p:stCondLst>
                                            <p:cond delay="4999"/>
                                          </p:stCondLst>
                                        </p:cTn>
                                        <p:tgtEl>
                                          <p:spTgt spid="14"/>
                                        </p:tgtEl>
                                        <p:attrNameLst>
                                          <p:attrName>style.visibility</p:attrName>
                                        </p:attrNameLst>
                                      </p:cBhvr>
                                      <p:to>
                                        <p:strVal val="hidden"/>
                                      </p:to>
                                    </p:set>
                                  </p:childTnLst>
                                </p:cTn>
                              </p:par>
                              <p:par>
                                <p:cTn id="349" presetID="23" presetClass="exit" presetSubtype="544" fill="hold" grpId="2" nodeType="withEffect">
                                  <p:stCondLst>
                                    <p:cond delay="0"/>
                                  </p:stCondLst>
                                  <p:childTnLst>
                                    <p:anim calcmode="lin" valueType="num">
                                      <p:cBhvr>
                                        <p:cTn id="350" dur="5000"/>
                                        <p:tgtEl>
                                          <p:spTgt spid="15"/>
                                        </p:tgtEl>
                                        <p:attrNameLst>
                                          <p:attrName>ppt_w</p:attrName>
                                        </p:attrNameLst>
                                      </p:cBhvr>
                                      <p:tavLst>
                                        <p:tav tm="0">
                                          <p:val>
                                            <p:strVal val="ppt_w"/>
                                          </p:val>
                                        </p:tav>
                                        <p:tav tm="100000">
                                          <p:val>
                                            <p:fltVal val="0"/>
                                          </p:val>
                                        </p:tav>
                                      </p:tavLst>
                                    </p:anim>
                                    <p:anim calcmode="lin" valueType="num">
                                      <p:cBhvr>
                                        <p:cTn id="351" dur="5000"/>
                                        <p:tgtEl>
                                          <p:spTgt spid="15"/>
                                        </p:tgtEl>
                                        <p:attrNameLst>
                                          <p:attrName>ppt_h</p:attrName>
                                        </p:attrNameLst>
                                      </p:cBhvr>
                                      <p:tavLst>
                                        <p:tav tm="0">
                                          <p:val>
                                            <p:strVal val="ppt_h"/>
                                          </p:val>
                                        </p:tav>
                                        <p:tav tm="100000">
                                          <p:val>
                                            <p:fltVal val="0"/>
                                          </p:val>
                                        </p:tav>
                                      </p:tavLst>
                                    </p:anim>
                                    <p:anim calcmode="lin" valueType="num">
                                      <p:cBhvr>
                                        <p:cTn id="352" dur="5000"/>
                                        <p:tgtEl>
                                          <p:spTgt spid="15"/>
                                        </p:tgtEl>
                                        <p:attrNameLst>
                                          <p:attrName>ppt_x</p:attrName>
                                        </p:attrNameLst>
                                      </p:cBhvr>
                                      <p:tavLst>
                                        <p:tav tm="0">
                                          <p:val>
                                            <p:strVal val="ppt_x"/>
                                          </p:val>
                                        </p:tav>
                                        <p:tav tm="100000">
                                          <p:val>
                                            <p:fltVal val="0.5"/>
                                          </p:val>
                                        </p:tav>
                                      </p:tavLst>
                                    </p:anim>
                                    <p:anim calcmode="lin" valueType="num">
                                      <p:cBhvr>
                                        <p:cTn id="353" dur="5000"/>
                                        <p:tgtEl>
                                          <p:spTgt spid="15"/>
                                        </p:tgtEl>
                                        <p:attrNameLst>
                                          <p:attrName>ppt_y</p:attrName>
                                        </p:attrNameLst>
                                      </p:cBhvr>
                                      <p:tavLst>
                                        <p:tav tm="0">
                                          <p:val>
                                            <p:strVal val="ppt_y"/>
                                          </p:val>
                                        </p:tav>
                                        <p:tav tm="100000">
                                          <p:val>
                                            <p:fltVal val="0.5"/>
                                          </p:val>
                                        </p:tav>
                                      </p:tavLst>
                                    </p:anim>
                                    <p:set>
                                      <p:cBhvr>
                                        <p:cTn id="354" dur="1" fill="hold">
                                          <p:stCondLst>
                                            <p:cond delay="4999"/>
                                          </p:stCondLst>
                                        </p:cTn>
                                        <p:tgtEl>
                                          <p:spTgt spid="15"/>
                                        </p:tgtEl>
                                        <p:attrNameLst>
                                          <p:attrName>style.visibility</p:attrName>
                                        </p:attrNameLst>
                                      </p:cBhvr>
                                      <p:to>
                                        <p:strVal val="hidden"/>
                                      </p:to>
                                    </p:set>
                                  </p:childTnLst>
                                </p:cTn>
                              </p:par>
                              <p:par>
                                <p:cTn id="355" presetID="23" presetClass="exit" presetSubtype="544" fill="hold" grpId="2" nodeType="withEffect">
                                  <p:stCondLst>
                                    <p:cond delay="0"/>
                                  </p:stCondLst>
                                  <p:childTnLst>
                                    <p:anim calcmode="lin" valueType="num">
                                      <p:cBhvr>
                                        <p:cTn id="356" dur="5000"/>
                                        <p:tgtEl>
                                          <p:spTgt spid="16"/>
                                        </p:tgtEl>
                                        <p:attrNameLst>
                                          <p:attrName>ppt_w</p:attrName>
                                        </p:attrNameLst>
                                      </p:cBhvr>
                                      <p:tavLst>
                                        <p:tav tm="0">
                                          <p:val>
                                            <p:strVal val="ppt_w"/>
                                          </p:val>
                                        </p:tav>
                                        <p:tav tm="100000">
                                          <p:val>
                                            <p:fltVal val="0"/>
                                          </p:val>
                                        </p:tav>
                                      </p:tavLst>
                                    </p:anim>
                                    <p:anim calcmode="lin" valueType="num">
                                      <p:cBhvr>
                                        <p:cTn id="357" dur="5000"/>
                                        <p:tgtEl>
                                          <p:spTgt spid="16"/>
                                        </p:tgtEl>
                                        <p:attrNameLst>
                                          <p:attrName>ppt_h</p:attrName>
                                        </p:attrNameLst>
                                      </p:cBhvr>
                                      <p:tavLst>
                                        <p:tav tm="0">
                                          <p:val>
                                            <p:strVal val="ppt_h"/>
                                          </p:val>
                                        </p:tav>
                                        <p:tav tm="100000">
                                          <p:val>
                                            <p:fltVal val="0"/>
                                          </p:val>
                                        </p:tav>
                                      </p:tavLst>
                                    </p:anim>
                                    <p:anim calcmode="lin" valueType="num">
                                      <p:cBhvr>
                                        <p:cTn id="358" dur="5000"/>
                                        <p:tgtEl>
                                          <p:spTgt spid="16"/>
                                        </p:tgtEl>
                                        <p:attrNameLst>
                                          <p:attrName>ppt_x</p:attrName>
                                        </p:attrNameLst>
                                      </p:cBhvr>
                                      <p:tavLst>
                                        <p:tav tm="0">
                                          <p:val>
                                            <p:strVal val="ppt_x"/>
                                          </p:val>
                                        </p:tav>
                                        <p:tav tm="100000">
                                          <p:val>
                                            <p:fltVal val="0.5"/>
                                          </p:val>
                                        </p:tav>
                                      </p:tavLst>
                                    </p:anim>
                                    <p:anim calcmode="lin" valueType="num">
                                      <p:cBhvr>
                                        <p:cTn id="359" dur="5000"/>
                                        <p:tgtEl>
                                          <p:spTgt spid="16"/>
                                        </p:tgtEl>
                                        <p:attrNameLst>
                                          <p:attrName>ppt_y</p:attrName>
                                        </p:attrNameLst>
                                      </p:cBhvr>
                                      <p:tavLst>
                                        <p:tav tm="0">
                                          <p:val>
                                            <p:strVal val="ppt_y"/>
                                          </p:val>
                                        </p:tav>
                                        <p:tav tm="100000">
                                          <p:val>
                                            <p:fltVal val="0.5"/>
                                          </p:val>
                                        </p:tav>
                                      </p:tavLst>
                                    </p:anim>
                                    <p:set>
                                      <p:cBhvr>
                                        <p:cTn id="360" dur="1" fill="hold">
                                          <p:stCondLst>
                                            <p:cond delay="4999"/>
                                          </p:stCondLst>
                                        </p:cTn>
                                        <p:tgtEl>
                                          <p:spTgt spid="16"/>
                                        </p:tgtEl>
                                        <p:attrNameLst>
                                          <p:attrName>style.visibility</p:attrName>
                                        </p:attrNameLst>
                                      </p:cBhvr>
                                      <p:to>
                                        <p:strVal val="hidden"/>
                                      </p:to>
                                    </p:set>
                                  </p:childTnLst>
                                </p:cTn>
                              </p:par>
                              <p:par>
                                <p:cTn id="361" presetID="23" presetClass="exit" presetSubtype="544" fill="hold" grpId="2" nodeType="withEffect">
                                  <p:stCondLst>
                                    <p:cond delay="0"/>
                                  </p:stCondLst>
                                  <p:childTnLst>
                                    <p:anim calcmode="lin" valueType="num">
                                      <p:cBhvr>
                                        <p:cTn id="362" dur="5000"/>
                                        <p:tgtEl>
                                          <p:spTgt spid="17"/>
                                        </p:tgtEl>
                                        <p:attrNameLst>
                                          <p:attrName>ppt_w</p:attrName>
                                        </p:attrNameLst>
                                      </p:cBhvr>
                                      <p:tavLst>
                                        <p:tav tm="0">
                                          <p:val>
                                            <p:strVal val="ppt_w"/>
                                          </p:val>
                                        </p:tav>
                                        <p:tav tm="100000">
                                          <p:val>
                                            <p:fltVal val="0"/>
                                          </p:val>
                                        </p:tav>
                                      </p:tavLst>
                                    </p:anim>
                                    <p:anim calcmode="lin" valueType="num">
                                      <p:cBhvr>
                                        <p:cTn id="363" dur="5000"/>
                                        <p:tgtEl>
                                          <p:spTgt spid="17"/>
                                        </p:tgtEl>
                                        <p:attrNameLst>
                                          <p:attrName>ppt_h</p:attrName>
                                        </p:attrNameLst>
                                      </p:cBhvr>
                                      <p:tavLst>
                                        <p:tav tm="0">
                                          <p:val>
                                            <p:strVal val="ppt_h"/>
                                          </p:val>
                                        </p:tav>
                                        <p:tav tm="100000">
                                          <p:val>
                                            <p:fltVal val="0"/>
                                          </p:val>
                                        </p:tav>
                                      </p:tavLst>
                                    </p:anim>
                                    <p:anim calcmode="lin" valueType="num">
                                      <p:cBhvr>
                                        <p:cTn id="364" dur="5000"/>
                                        <p:tgtEl>
                                          <p:spTgt spid="17"/>
                                        </p:tgtEl>
                                        <p:attrNameLst>
                                          <p:attrName>ppt_x</p:attrName>
                                        </p:attrNameLst>
                                      </p:cBhvr>
                                      <p:tavLst>
                                        <p:tav tm="0">
                                          <p:val>
                                            <p:strVal val="ppt_x"/>
                                          </p:val>
                                        </p:tav>
                                        <p:tav tm="100000">
                                          <p:val>
                                            <p:fltVal val="0.5"/>
                                          </p:val>
                                        </p:tav>
                                      </p:tavLst>
                                    </p:anim>
                                    <p:anim calcmode="lin" valueType="num">
                                      <p:cBhvr>
                                        <p:cTn id="365" dur="5000"/>
                                        <p:tgtEl>
                                          <p:spTgt spid="17"/>
                                        </p:tgtEl>
                                        <p:attrNameLst>
                                          <p:attrName>ppt_y</p:attrName>
                                        </p:attrNameLst>
                                      </p:cBhvr>
                                      <p:tavLst>
                                        <p:tav tm="0">
                                          <p:val>
                                            <p:strVal val="ppt_y"/>
                                          </p:val>
                                        </p:tav>
                                        <p:tav tm="100000">
                                          <p:val>
                                            <p:fltVal val="0.5"/>
                                          </p:val>
                                        </p:tav>
                                      </p:tavLst>
                                    </p:anim>
                                    <p:set>
                                      <p:cBhvr>
                                        <p:cTn id="366" dur="1" fill="hold">
                                          <p:stCondLst>
                                            <p:cond delay="4999"/>
                                          </p:stCondLst>
                                        </p:cTn>
                                        <p:tgtEl>
                                          <p:spTgt spid="17"/>
                                        </p:tgtEl>
                                        <p:attrNameLst>
                                          <p:attrName>style.visibility</p:attrName>
                                        </p:attrNameLst>
                                      </p:cBhvr>
                                      <p:to>
                                        <p:strVal val="hidden"/>
                                      </p:to>
                                    </p:set>
                                  </p:childTnLst>
                                </p:cTn>
                              </p:par>
                              <p:par>
                                <p:cTn id="367" presetID="23" presetClass="exit" presetSubtype="544" fill="hold" grpId="2" nodeType="withEffect">
                                  <p:stCondLst>
                                    <p:cond delay="0"/>
                                  </p:stCondLst>
                                  <p:childTnLst>
                                    <p:anim calcmode="lin" valueType="num">
                                      <p:cBhvr>
                                        <p:cTn id="368" dur="5000"/>
                                        <p:tgtEl>
                                          <p:spTgt spid="18"/>
                                        </p:tgtEl>
                                        <p:attrNameLst>
                                          <p:attrName>ppt_w</p:attrName>
                                        </p:attrNameLst>
                                      </p:cBhvr>
                                      <p:tavLst>
                                        <p:tav tm="0">
                                          <p:val>
                                            <p:strVal val="ppt_w"/>
                                          </p:val>
                                        </p:tav>
                                        <p:tav tm="100000">
                                          <p:val>
                                            <p:fltVal val="0"/>
                                          </p:val>
                                        </p:tav>
                                      </p:tavLst>
                                    </p:anim>
                                    <p:anim calcmode="lin" valueType="num">
                                      <p:cBhvr>
                                        <p:cTn id="369" dur="5000"/>
                                        <p:tgtEl>
                                          <p:spTgt spid="18"/>
                                        </p:tgtEl>
                                        <p:attrNameLst>
                                          <p:attrName>ppt_h</p:attrName>
                                        </p:attrNameLst>
                                      </p:cBhvr>
                                      <p:tavLst>
                                        <p:tav tm="0">
                                          <p:val>
                                            <p:strVal val="ppt_h"/>
                                          </p:val>
                                        </p:tav>
                                        <p:tav tm="100000">
                                          <p:val>
                                            <p:fltVal val="0"/>
                                          </p:val>
                                        </p:tav>
                                      </p:tavLst>
                                    </p:anim>
                                    <p:anim calcmode="lin" valueType="num">
                                      <p:cBhvr>
                                        <p:cTn id="370" dur="5000"/>
                                        <p:tgtEl>
                                          <p:spTgt spid="18"/>
                                        </p:tgtEl>
                                        <p:attrNameLst>
                                          <p:attrName>ppt_x</p:attrName>
                                        </p:attrNameLst>
                                      </p:cBhvr>
                                      <p:tavLst>
                                        <p:tav tm="0">
                                          <p:val>
                                            <p:strVal val="ppt_x"/>
                                          </p:val>
                                        </p:tav>
                                        <p:tav tm="100000">
                                          <p:val>
                                            <p:fltVal val="0.5"/>
                                          </p:val>
                                        </p:tav>
                                      </p:tavLst>
                                    </p:anim>
                                    <p:anim calcmode="lin" valueType="num">
                                      <p:cBhvr>
                                        <p:cTn id="371" dur="5000"/>
                                        <p:tgtEl>
                                          <p:spTgt spid="18"/>
                                        </p:tgtEl>
                                        <p:attrNameLst>
                                          <p:attrName>ppt_y</p:attrName>
                                        </p:attrNameLst>
                                      </p:cBhvr>
                                      <p:tavLst>
                                        <p:tav tm="0">
                                          <p:val>
                                            <p:strVal val="ppt_y"/>
                                          </p:val>
                                        </p:tav>
                                        <p:tav tm="100000">
                                          <p:val>
                                            <p:fltVal val="0.5"/>
                                          </p:val>
                                        </p:tav>
                                      </p:tavLst>
                                    </p:anim>
                                    <p:set>
                                      <p:cBhvr>
                                        <p:cTn id="372" dur="1" fill="hold">
                                          <p:stCondLst>
                                            <p:cond delay="4999"/>
                                          </p:stCondLst>
                                        </p:cTn>
                                        <p:tgtEl>
                                          <p:spTgt spid="18"/>
                                        </p:tgtEl>
                                        <p:attrNameLst>
                                          <p:attrName>style.visibility</p:attrName>
                                        </p:attrNameLst>
                                      </p:cBhvr>
                                      <p:to>
                                        <p:strVal val="hidden"/>
                                      </p:to>
                                    </p:set>
                                  </p:childTnLst>
                                </p:cTn>
                              </p:par>
                              <p:par>
                                <p:cTn id="373" presetID="23" presetClass="exit" presetSubtype="544" fill="hold" grpId="2" nodeType="withEffect">
                                  <p:stCondLst>
                                    <p:cond delay="0"/>
                                  </p:stCondLst>
                                  <p:childTnLst>
                                    <p:anim calcmode="lin" valueType="num">
                                      <p:cBhvr>
                                        <p:cTn id="374" dur="5000"/>
                                        <p:tgtEl>
                                          <p:spTgt spid="19"/>
                                        </p:tgtEl>
                                        <p:attrNameLst>
                                          <p:attrName>ppt_w</p:attrName>
                                        </p:attrNameLst>
                                      </p:cBhvr>
                                      <p:tavLst>
                                        <p:tav tm="0">
                                          <p:val>
                                            <p:strVal val="ppt_w"/>
                                          </p:val>
                                        </p:tav>
                                        <p:tav tm="100000">
                                          <p:val>
                                            <p:fltVal val="0"/>
                                          </p:val>
                                        </p:tav>
                                      </p:tavLst>
                                    </p:anim>
                                    <p:anim calcmode="lin" valueType="num">
                                      <p:cBhvr>
                                        <p:cTn id="375" dur="5000"/>
                                        <p:tgtEl>
                                          <p:spTgt spid="19"/>
                                        </p:tgtEl>
                                        <p:attrNameLst>
                                          <p:attrName>ppt_h</p:attrName>
                                        </p:attrNameLst>
                                      </p:cBhvr>
                                      <p:tavLst>
                                        <p:tav tm="0">
                                          <p:val>
                                            <p:strVal val="ppt_h"/>
                                          </p:val>
                                        </p:tav>
                                        <p:tav tm="100000">
                                          <p:val>
                                            <p:fltVal val="0"/>
                                          </p:val>
                                        </p:tav>
                                      </p:tavLst>
                                    </p:anim>
                                    <p:anim calcmode="lin" valueType="num">
                                      <p:cBhvr>
                                        <p:cTn id="376" dur="5000"/>
                                        <p:tgtEl>
                                          <p:spTgt spid="19"/>
                                        </p:tgtEl>
                                        <p:attrNameLst>
                                          <p:attrName>ppt_x</p:attrName>
                                        </p:attrNameLst>
                                      </p:cBhvr>
                                      <p:tavLst>
                                        <p:tav tm="0">
                                          <p:val>
                                            <p:strVal val="ppt_x"/>
                                          </p:val>
                                        </p:tav>
                                        <p:tav tm="100000">
                                          <p:val>
                                            <p:fltVal val="0.5"/>
                                          </p:val>
                                        </p:tav>
                                      </p:tavLst>
                                    </p:anim>
                                    <p:anim calcmode="lin" valueType="num">
                                      <p:cBhvr>
                                        <p:cTn id="377" dur="5000"/>
                                        <p:tgtEl>
                                          <p:spTgt spid="19"/>
                                        </p:tgtEl>
                                        <p:attrNameLst>
                                          <p:attrName>ppt_y</p:attrName>
                                        </p:attrNameLst>
                                      </p:cBhvr>
                                      <p:tavLst>
                                        <p:tav tm="0">
                                          <p:val>
                                            <p:strVal val="ppt_y"/>
                                          </p:val>
                                        </p:tav>
                                        <p:tav tm="100000">
                                          <p:val>
                                            <p:fltVal val="0.5"/>
                                          </p:val>
                                        </p:tav>
                                      </p:tavLst>
                                    </p:anim>
                                    <p:set>
                                      <p:cBhvr>
                                        <p:cTn id="378" dur="1" fill="hold">
                                          <p:stCondLst>
                                            <p:cond delay="4999"/>
                                          </p:stCondLst>
                                        </p:cTn>
                                        <p:tgtEl>
                                          <p:spTgt spid="19"/>
                                        </p:tgtEl>
                                        <p:attrNameLst>
                                          <p:attrName>style.visibility</p:attrName>
                                        </p:attrNameLst>
                                      </p:cBhvr>
                                      <p:to>
                                        <p:strVal val="hidden"/>
                                      </p:to>
                                    </p:set>
                                  </p:childTnLst>
                                </p:cTn>
                              </p:par>
                              <p:par>
                                <p:cTn id="379" presetID="23" presetClass="exit" presetSubtype="544" fill="hold" grpId="2" nodeType="withEffect">
                                  <p:stCondLst>
                                    <p:cond delay="0"/>
                                  </p:stCondLst>
                                  <p:childTnLst>
                                    <p:anim calcmode="lin" valueType="num">
                                      <p:cBhvr>
                                        <p:cTn id="380" dur="5000"/>
                                        <p:tgtEl>
                                          <p:spTgt spid="20"/>
                                        </p:tgtEl>
                                        <p:attrNameLst>
                                          <p:attrName>ppt_w</p:attrName>
                                        </p:attrNameLst>
                                      </p:cBhvr>
                                      <p:tavLst>
                                        <p:tav tm="0">
                                          <p:val>
                                            <p:strVal val="ppt_w"/>
                                          </p:val>
                                        </p:tav>
                                        <p:tav tm="100000">
                                          <p:val>
                                            <p:fltVal val="0"/>
                                          </p:val>
                                        </p:tav>
                                      </p:tavLst>
                                    </p:anim>
                                    <p:anim calcmode="lin" valueType="num">
                                      <p:cBhvr>
                                        <p:cTn id="381" dur="5000"/>
                                        <p:tgtEl>
                                          <p:spTgt spid="20"/>
                                        </p:tgtEl>
                                        <p:attrNameLst>
                                          <p:attrName>ppt_h</p:attrName>
                                        </p:attrNameLst>
                                      </p:cBhvr>
                                      <p:tavLst>
                                        <p:tav tm="0">
                                          <p:val>
                                            <p:strVal val="ppt_h"/>
                                          </p:val>
                                        </p:tav>
                                        <p:tav tm="100000">
                                          <p:val>
                                            <p:fltVal val="0"/>
                                          </p:val>
                                        </p:tav>
                                      </p:tavLst>
                                    </p:anim>
                                    <p:anim calcmode="lin" valueType="num">
                                      <p:cBhvr>
                                        <p:cTn id="382" dur="5000"/>
                                        <p:tgtEl>
                                          <p:spTgt spid="20"/>
                                        </p:tgtEl>
                                        <p:attrNameLst>
                                          <p:attrName>ppt_x</p:attrName>
                                        </p:attrNameLst>
                                      </p:cBhvr>
                                      <p:tavLst>
                                        <p:tav tm="0">
                                          <p:val>
                                            <p:strVal val="ppt_x"/>
                                          </p:val>
                                        </p:tav>
                                        <p:tav tm="100000">
                                          <p:val>
                                            <p:fltVal val="0.5"/>
                                          </p:val>
                                        </p:tav>
                                      </p:tavLst>
                                    </p:anim>
                                    <p:anim calcmode="lin" valueType="num">
                                      <p:cBhvr>
                                        <p:cTn id="383" dur="5000"/>
                                        <p:tgtEl>
                                          <p:spTgt spid="20"/>
                                        </p:tgtEl>
                                        <p:attrNameLst>
                                          <p:attrName>ppt_y</p:attrName>
                                        </p:attrNameLst>
                                      </p:cBhvr>
                                      <p:tavLst>
                                        <p:tav tm="0">
                                          <p:val>
                                            <p:strVal val="ppt_y"/>
                                          </p:val>
                                        </p:tav>
                                        <p:tav tm="100000">
                                          <p:val>
                                            <p:fltVal val="0.5"/>
                                          </p:val>
                                        </p:tav>
                                      </p:tavLst>
                                    </p:anim>
                                    <p:set>
                                      <p:cBhvr>
                                        <p:cTn id="384" dur="1" fill="hold">
                                          <p:stCondLst>
                                            <p:cond delay="4999"/>
                                          </p:stCondLst>
                                        </p:cTn>
                                        <p:tgtEl>
                                          <p:spTgt spid="20"/>
                                        </p:tgtEl>
                                        <p:attrNameLst>
                                          <p:attrName>style.visibility</p:attrName>
                                        </p:attrNameLst>
                                      </p:cBhvr>
                                      <p:to>
                                        <p:strVal val="hidden"/>
                                      </p:to>
                                    </p:set>
                                  </p:childTnLst>
                                </p:cTn>
                              </p:par>
                              <p:par>
                                <p:cTn id="385" presetID="23" presetClass="exit" presetSubtype="544" fill="hold" grpId="2" nodeType="withEffect">
                                  <p:stCondLst>
                                    <p:cond delay="0"/>
                                  </p:stCondLst>
                                  <p:childTnLst>
                                    <p:anim calcmode="lin" valueType="num">
                                      <p:cBhvr>
                                        <p:cTn id="386" dur="5000"/>
                                        <p:tgtEl>
                                          <p:spTgt spid="21"/>
                                        </p:tgtEl>
                                        <p:attrNameLst>
                                          <p:attrName>ppt_w</p:attrName>
                                        </p:attrNameLst>
                                      </p:cBhvr>
                                      <p:tavLst>
                                        <p:tav tm="0">
                                          <p:val>
                                            <p:strVal val="ppt_w"/>
                                          </p:val>
                                        </p:tav>
                                        <p:tav tm="100000">
                                          <p:val>
                                            <p:fltVal val="0"/>
                                          </p:val>
                                        </p:tav>
                                      </p:tavLst>
                                    </p:anim>
                                    <p:anim calcmode="lin" valueType="num">
                                      <p:cBhvr>
                                        <p:cTn id="387" dur="5000"/>
                                        <p:tgtEl>
                                          <p:spTgt spid="21"/>
                                        </p:tgtEl>
                                        <p:attrNameLst>
                                          <p:attrName>ppt_h</p:attrName>
                                        </p:attrNameLst>
                                      </p:cBhvr>
                                      <p:tavLst>
                                        <p:tav tm="0">
                                          <p:val>
                                            <p:strVal val="ppt_h"/>
                                          </p:val>
                                        </p:tav>
                                        <p:tav tm="100000">
                                          <p:val>
                                            <p:fltVal val="0"/>
                                          </p:val>
                                        </p:tav>
                                      </p:tavLst>
                                    </p:anim>
                                    <p:anim calcmode="lin" valueType="num">
                                      <p:cBhvr>
                                        <p:cTn id="388" dur="5000"/>
                                        <p:tgtEl>
                                          <p:spTgt spid="21"/>
                                        </p:tgtEl>
                                        <p:attrNameLst>
                                          <p:attrName>ppt_x</p:attrName>
                                        </p:attrNameLst>
                                      </p:cBhvr>
                                      <p:tavLst>
                                        <p:tav tm="0">
                                          <p:val>
                                            <p:strVal val="ppt_x"/>
                                          </p:val>
                                        </p:tav>
                                        <p:tav tm="100000">
                                          <p:val>
                                            <p:fltVal val="0.5"/>
                                          </p:val>
                                        </p:tav>
                                      </p:tavLst>
                                    </p:anim>
                                    <p:anim calcmode="lin" valueType="num">
                                      <p:cBhvr>
                                        <p:cTn id="389" dur="5000"/>
                                        <p:tgtEl>
                                          <p:spTgt spid="21"/>
                                        </p:tgtEl>
                                        <p:attrNameLst>
                                          <p:attrName>ppt_y</p:attrName>
                                        </p:attrNameLst>
                                      </p:cBhvr>
                                      <p:tavLst>
                                        <p:tav tm="0">
                                          <p:val>
                                            <p:strVal val="ppt_y"/>
                                          </p:val>
                                        </p:tav>
                                        <p:tav tm="100000">
                                          <p:val>
                                            <p:fltVal val="0.5"/>
                                          </p:val>
                                        </p:tav>
                                      </p:tavLst>
                                    </p:anim>
                                    <p:set>
                                      <p:cBhvr>
                                        <p:cTn id="390" dur="1" fill="hold">
                                          <p:stCondLst>
                                            <p:cond delay="4999"/>
                                          </p:stCondLst>
                                        </p:cTn>
                                        <p:tgtEl>
                                          <p:spTgt spid="21"/>
                                        </p:tgtEl>
                                        <p:attrNameLst>
                                          <p:attrName>style.visibility</p:attrName>
                                        </p:attrNameLst>
                                      </p:cBhvr>
                                      <p:to>
                                        <p:strVal val="hidden"/>
                                      </p:to>
                                    </p:set>
                                  </p:childTnLst>
                                </p:cTn>
                              </p:par>
                              <p:par>
                                <p:cTn id="391" presetID="23" presetClass="exit" presetSubtype="544" fill="hold" grpId="2" nodeType="withEffect">
                                  <p:stCondLst>
                                    <p:cond delay="0"/>
                                  </p:stCondLst>
                                  <p:childTnLst>
                                    <p:anim calcmode="lin" valueType="num">
                                      <p:cBhvr>
                                        <p:cTn id="392" dur="5000"/>
                                        <p:tgtEl>
                                          <p:spTgt spid="22"/>
                                        </p:tgtEl>
                                        <p:attrNameLst>
                                          <p:attrName>ppt_w</p:attrName>
                                        </p:attrNameLst>
                                      </p:cBhvr>
                                      <p:tavLst>
                                        <p:tav tm="0">
                                          <p:val>
                                            <p:strVal val="ppt_w"/>
                                          </p:val>
                                        </p:tav>
                                        <p:tav tm="100000">
                                          <p:val>
                                            <p:fltVal val="0"/>
                                          </p:val>
                                        </p:tav>
                                      </p:tavLst>
                                    </p:anim>
                                    <p:anim calcmode="lin" valueType="num">
                                      <p:cBhvr>
                                        <p:cTn id="393" dur="5000"/>
                                        <p:tgtEl>
                                          <p:spTgt spid="22"/>
                                        </p:tgtEl>
                                        <p:attrNameLst>
                                          <p:attrName>ppt_h</p:attrName>
                                        </p:attrNameLst>
                                      </p:cBhvr>
                                      <p:tavLst>
                                        <p:tav tm="0">
                                          <p:val>
                                            <p:strVal val="ppt_h"/>
                                          </p:val>
                                        </p:tav>
                                        <p:tav tm="100000">
                                          <p:val>
                                            <p:fltVal val="0"/>
                                          </p:val>
                                        </p:tav>
                                      </p:tavLst>
                                    </p:anim>
                                    <p:anim calcmode="lin" valueType="num">
                                      <p:cBhvr>
                                        <p:cTn id="394" dur="5000"/>
                                        <p:tgtEl>
                                          <p:spTgt spid="22"/>
                                        </p:tgtEl>
                                        <p:attrNameLst>
                                          <p:attrName>ppt_x</p:attrName>
                                        </p:attrNameLst>
                                      </p:cBhvr>
                                      <p:tavLst>
                                        <p:tav tm="0">
                                          <p:val>
                                            <p:strVal val="ppt_x"/>
                                          </p:val>
                                        </p:tav>
                                        <p:tav tm="100000">
                                          <p:val>
                                            <p:fltVal val="0.5"/>
                                          </p:val>
                                        </p:tav>
                                      </p:tavLst>
                                    </p:anim>
                                    <p:anim calcmode="lin" valueType="num">
                                      <p:cBhvr>
                                        <p:cTn id="395" dur="5000"/>
                                        <p:tgtEl>
                                          <p:spTgt spid="22"/>
                                        </p:tgtEl>
                                        <p:attrNameLst>
                                          <p:attrName>ppt_y</p:attrName>
                                        </p:attrNameLst>
                                      </p:cBhvr>
                                      <p:tavLst>
                                        <p:tav tm="0">
                                          <p:val>
                                            <p:strVal val="ppt_y"/>
                                          </p:val>
                                        </p:tav>
                                        <p:tav tm="100000">
                                          <p:val>
                                            <p:fltVal val="0.5"/>
                                          </p:val>
                                        </p:tav>
                                      </p:tavLst>
                                    </p:anim>
                                    <p:set>
                                      <p:cBhvr>
                                        <p:cTn id="396" dur="1" fill="hold">
                                          <p:stCondLst>
                                            <p:cond delay="4999"/>
                                          </p:stCondLst>
                                        </p:cTn>
                                        <p:tgtEl>
                                          <p:spTgt spid="22"/>
                                        </p:tgtEl>
                                        <p:attrNameLst>
                                          <p:attrName>style.visibility</p:attrName>
                                        </p:attrNameLst>
                                      </p:cBhvr>
                                      <p:to>
                                        <p:strVal val="hidden"/>
                                      </p:to>
                                    </p:set>
                                  </p:childTnLst>
                                </p:cTn>
                              </p:par>
                              <p:par>
                                <p:cTn id="397" presetID="23" presetClass="exit" presetSubtype="544" fill="hold" grpId="2" nodeType="withEffect">
                                  <p:stCondLst>
                                    <p:cond delay="0"/>
                                  </p:stCondLst>
                                  <p:childTnLst>
                                    <p:anim calcmode="lin" valueType="num">
                                      <p:cBhvr>
                                        <p:cTn id="398" dur="5000"/>
                                        <p:tgtEl>
                                          <p:spTgt spid="23"/>
                                        </p:tgtEl>
                                        <p:attrNameLst>
                                          <p:attrName>ppt_w</p:attrName>
                                        </p:attrNameLst>
                                      </p:cBhvr>
                                      <p:tavLst>
                                        <p:tav tm="0">
                                          <p:val>
                                            <p:strVal val="ppt_w"/>
                                          </p:val>
                                        </p:tav>
                                        <p:tav tm="100000">
                                          <p:val>
                                            <p:fltVal val="0"/>
                                          </p:val>
                                        </p:tav>
                                      </p:tavLst>
                                    </p:anim>
                                    <p:anim calcmode="lin" valueType="num">
                                      <p:cBhvr>
                                        <p:cTn id="399" dur="5000"/>
                                        <p:tgtEl>
                                          <p:spTgt spid="23"/>
                                        </p:tgtEl>
                                        <p:attrNameLst>
                                          <p:attrName>ppt_h</p:attrName>
                                        </p:attrNameLst>
                                      </p:cBhvr>
                                      <p:tavLst>
                                        <p:tav tm="0">
                                          <p:val>
                                            <p:strVal val="ppt_h"/>
                                          </p:val>
                                        </p:tav>
                                        <p:tav tm="100000">
                                          <p:val>
                                            <p:fltVal val="0"/>
                                          </p:val>
                                        </p:tav>
                                      </p:tavLst>
                                    </p:anim>
                                    <p:anim calcmode="lin" valueType="num">
                                      <p:cBhvr>
                                        <p:cTn id="400" dur="5000"/>
                                        <p:tgtEl>
                                          <p:spTgt spid="23"/>
                                        </p:tgtEl>
                                        <p:attrNameLst>
                                          <p:attrName>ppt_x</p:attrName>
                                        </p:attrNameLst>
                                      </p:cBhvr>
                                      <p:tavLst>
                                        <p:tav tm="0">
                                          <p:val>
                                            <p:strVal val="ppt_x"/>
                                          </p:val>
                                        </p:tav>
                                        <p:tav tm="100000">
                                          <p:val>
                                            <p:fltVal val="0.5"/>
                                          </p:val>
                                        </p:tav>
                                      </p:tavLst>
                                    </p:anim>
                                    <p:anim calcmode="lin" valueType="num">
                                      <p:cBhvr>
                                        <p:cTn id="401" dur="5000"/>
                                        <p:tgtEl>
                                          <p:spTgt spid="23"/>
                                        </p:tgtEl>
                                        <p:attrNameLst>
                                          <p:attrName>ppt_y</p:attrName>
                                        </p:attrNameLst>
                                      </p:cBhvr>
                                      <p:tavLst>
                                        <p:tav tm="0">
                                          <p:val>
                                            <p:strVal val="ppt_y"/>
                                          </p:val>
                                        </p:tav>
                                        <p:tav tm="100000">
                                          <p:val>
                                            <p:fltVal val="0.5"/>
                                          </p:val>
                                        </p:tav>
                                      </p:tavLst>
                                    </p:anim>
                                    <p:set>
                                      <p:cBhvr>
                                        <p:cTn id="402" dur="1" fill="hold">
                                          <p:stCondLst>
                                            <p:cond delay="4999"/>
                                          </p:stCondLst>
                                        </p:cTn>
                                        <p:tgtEl>
                                          <p:spTgt spid="23"/>
                                        </p:tgtEl>
                                        <p:attrNameLst>
                                          <p:attrName>style.visibility</p:attrName>
                                        </p:attrNameLst>
                                      </p:cBhvr>
                                      <p:to>
                                        <p:strVal val="hidden"/>
                                      </p:to>
                                    </p:set>
                                  </p:childTnLst>
                                </p:cTn>
                              </p:par>
                              <p:par>
                                <p:cTn id="403" presetID="23" presetClass="exit" presetSubtype="544" fill="hold" grpId="2" nodeType="withEffect">
                                  <p:stCondLst>
                                    <p:cond delay="0"/>
                                  </p:stCondLst>
                                  <p:childTnLst>
                                    <p:anim calcmode="lin" valueType="num">
                                      <p:cBhvr>
                                        <p:cTn id="404" dur="5000"/>
                                        <p:tgtEl>
                                          <p:spTgt spid="24"/>
                                        </p:tgtEl>
                                        <p:attrNameLst>
                                          <p:attrName>ppt_w</p:attrName>
                                        </p:attrNameLst>
                                      </p:cBhvr>
                                      <p:tavLst>
                                        <p:tav tm="0">
                                          <p:val>
                                            <p:strVal val="ppt_w"/>
                                          </p:val>
                                        </p:tav>
                                        <p:tav tm="100000">
                                          <p:val>
                                            <p:fltVal val="0"/>
                                          </p:val>
                                        </p:tav>
                                      </p:tavLst>
                                    </p:anim>
                                    <p:anim calcmode="lin" valueType="num">
                                      <p:cBhvr>
                                        <p:cTn id="405" dur="5000"/>
                                        <p:tgtEl>
                                          <p:spTgt spid="24"/>
                                        </p:tgtEl>
                                        <p:attrNameLst>
                                          <p:attrName>ppt_h</p:attrName>
                                        </p:attrNameLst>
                                      </p:cBhvr>
                                      <p:tavLst>
                                        <p:tav tm="0">
                                          <p:val>
                                            <p:strVal val="ppt_h"/>
                                          </p:val>
                                        </p:tav>
                                        <p:tav tm="100000">
                                          <p:val>
                                            <p:fltVal val="0"/>
                                          </p:val>
                                        </p:tav>
                                      </p:tavLst>
                                    </p:anim>
                                    <p:anim calcmode="lin" valueType="num">
                                      <p:cBhvr>
                                        <p:cTn id="406" dur="5000"/>
                                        <p:tgtEl>
                                          <p:spTgt spid="24"/>
                                        </p:tgtEl>
                                        <p:attrNameLst>
                                          <p:attrName>ppt_x</p:attrName>
                                        </p:attrNameLst>
                                      </p:cBhvr>
                                      <p:tavLst>
                                        <p:tav tm="0">
                                          <p:val>
                                            <p:strVal val="ppt_x"/>
                                          </p:val>
                                        </p:tav>
                                        <p:tav tm="100000">
                                          <p:val>
                                            <p:fltVal val="0.5"/>
                                          </p:val>
                                        </p:tav>
                                      </p:tavLst>
                                    </p:anim>
                                    <p:anim calcmode="lin" valueType="num">
                                      <p:cBhvr>
                                        <p:cTn id="407" dur="5000"/>
                                        <p:tgtEl>
                                          <p:spTgt spid="24"/>
                                        </p:tgtEl>
                                        <p:attrNameLst>
                                          <p:attrName>ppt_y</p:attrName>
                                        </p:attrNameLst>
                                      </p:cBhvr>
                                      <p:tavLst>
                                        <p:tav tm="0">
                                          <p:val>
                                            <p:strVal val="ppt_y"/>
                                          </p:val>
                                        </p:tav>
                                        <p:tav tm="100000">
                                          <p:val>
                                            <p:fltVal val="0.5"/>
                                          </p:val>
                                        </p:tav>
                                      </p:tavLst>
                                    </p:anim>
                                    <p:set>
                                      <p:cBhvr>
                                        <p:cTn id="408" dur="1" fill="hold">
                                          <p:stCondLst>
                                            <p:cond delay="4999"/>
                                          </p:stCondLst>
                                        </p:cTn>
                                        <p:tgtEl>
                                          <p:spTgt spid="24"/>
                                        </p:tgtEl>
                                        <p:attrNameLst>
                                          <p:attrName>style.visibility</p:attrName>
                                        </p:attrNameLst>
                                      </p:cBhvr>
                                      <p:to>
                                        <p:strVal val="hidden"/>
                                      </p:to>
                                    </p:set>
                                  </p:childTnLst>
                                </p:cTn>
                              </p:par>
                              <p:par>
                                <p:cTn id="409" presetID="23" presetClass="exit" presetSubtype="544" fill="hold" grpId="2" nodeType="withEffect">
                                  <p:stCondLst>
                                    <p:cond delay="0"/>
                                  </p:stCondLst>
                                  <p:childTnLst>
                                    <p:anim calcmode="lin" valueType="num">
                                      <p:cBhvr>
                                        <p:cTn id="410" dur="5000"/>
                                        <p:tgtEl>
                                          <p:spTgt spid="25"/>
                                        </p:tgtEl>
                                        <p:attrNameLst>
                                          <p:attrName>ppt_w</p:attrName>
                                        </p:attrNameLst>
                                      </p:cBhvr>
                                      <p:tavLst>
                                        <p:tav tm="0">
                                          <p:val>
                                            <p:strVal val="ppt_w"/>
                                          </p:val>
                                        </p:tav>
                                        <p:tav tm="100000">
                                          <p:val>
                                            <p:fltVal val="0"/>
                                          </p:val>
                                        </p:tav>
                                      </p:tavLst>
                                    </p:anim>
                                    <p:anim calcmode="lin" valueType="num">
                                      <p:cBhvr>
                                        <p:cTn id="411" dur="5000"/>
                                        <p:tgtEl>
                                          <p:spTgt spid="25"/>
                                        </p:tgtEl>
                                        <p:attrNameLst>
                                          <p:attrName>ppt_h</p:attrName>
                                        </p:attrNameLst>
                                      </p:cBhvr>
                                      <p:tavLst>
                                        <p:tav tm="0">
                                          <p:val>
                                            <p:strVal val="ppt_h"/>
                                          </p:val>
                                        </p:tav>
                                        <p:tav tm="100000">
                                          <p:val>
                                            <p:fltVal val="0"/>
                                          </p:val>
                                        </p:tav>
                                      </p:tavLst>
                                    </p:anim>
                                    <p:anim calcmode="lin" valueType="num">
                                      <p:cBhvr>
                                        <p:cTn id="412" dur="5000"/>
                                        <p:tgtEl>
                                          <p:spTgt spid="25"/>
                                        </p:tgtEl>
                                        <p:attrNameLst>
                                          <p:attrName>ppt_x</p:attrName>
                                        </p:attrNameLst>
                                      </p:cBhvr>
                                      <p:tavLst>
                                        <p:tav tm="0">
                                          <p:val>
                                            <p:strVal val="ppt_x"/>
                                          </p:val>
                                        </p:tav>
                                        <p:tav tm="100000">
                                          <p:val>
                                            <p:fltVal val="0.5"/>
                                          </p:val>
                                        </p:tav>
                                      </p:tavLst>
                                    </p:anim>
                                    <p:anim calcmode="lin" valueType="num">
                                      <p:cBhvr>
                                        <p:cTn id="413" dur="5000"/>
                                        <p:tgtEl>
                                          <p:spTgt spid="25"/>
                                        </p:tgtEl>
                                        <p:attrNameLst>
                                          <p:attrName>ppt_y</p:attrName>
                                        </p:attrNameLst>
                                      </p:cBhvr>
                                      <p:tavLst>
                                        <p:tav tm="0">
                                          <p:val>
                                            <p:strVal val="ppt_y"/>
                                          </p:val>
                                        </p:tav>
                                        <p:tav tm="100000">
                                          <p:val>
                                            <p:fltVal val="0.5"/>
                                          </p:val>
                                        </p:tav>
                                      </p:tavLst>
                                    </p:anim>
                                    <p:set>
                                      <p:cBhvr>
                                        <p:cTn id="414" dur="1" fill="hold">
                                          <p:stCondLst>
                                            <p:cond delay="4999"/>
                                          </p:stCondLst>
                                        </p:cTn>
                                        <p:tgtEl>
                                          <p:spTgt spid="25"/>
                                        </p:tgtEl>
                                        <p:attrNameLst>
                                          <p:attrName>style.visibility</p:attrName>
                                        </p:attrNameLst>
                                      </p:cBhvr>
                                      <p:to>
                                        <p:strVal val="hidden"/>
                                      </p:to>
                                    </p:set>
                                  </p:childTnLst>
                                </p:cTn>
                              </p:par>
                              <p:par>
                                <p:cTn id="415" presetID="23" presetClass="exit" presetSubtype="544" fill="hold" grpId="2" nodeType="withEffect">
                                  <p:stCondLst>
                                    <p:cond delay="0"/>
                                  </p:stCondLst>
                                  <p:childTnLst>
                                    <p:anim calcmode="lin" valueType="num">
                                      <p:cBhvr>
                                        <p:cTn id="416" dur="5000"/>
                                        <p:tgtEl>
                                          <p:spTgt spid="26"/>
                                        </p:tgtEl>
                                        <p:attrNameLst>
                                          <p:attrName>ppt_w</p:attrName>
                                        </p:attrNameLst>
                                      </p:cBhvr>
                                      <p:tavLst>
                                        <p:tav tm="0">
                                          <p:val>
                                            <p:strVal val="ppt_w"/>
                                          </p:val>
                                        </p:tav>
                                        <p:tav tm="100000">
                                          <p:val>
                                            <p:fltVal val="0"/>
                                          </p:val>
                                        </p:tav>
                                      </p:tavLst>
                                    </p:anim>
                                    <p:anim calcmode="lin" valueType="num">
                                      <p:cBhvr>
                                        <p:cTn id="417" dur="5000"/>
                                        <p:tgtEl>
                                          <p:spTgt spid="26"/>
                                        </p:tgtEl>
                                        <p:attrNameLst>
                                          <p:attrName>ppt_h</p:attrName>
                                        </p:attrNameLst>
                                      </p:cBhvr>
                                      <p:tavLst>
                                        <p:tav tm="0">
                                          <p:val>
                                            <p:strVal val="ppt_h"/>
                                          </p:val>
                                        </p:tav>
                                        <p:tav tm="100000">
                                          <p:val>
                                            <p:fltVal val="0"/>
                                          </p:val>
                                        </p:tav>
                                      </p:tavLst>
                                    </p:anim>
                                    <p:anim calcmode="lin" valueType="num">
                                      <p:cBhvr>
                                        <p:cTn id="418" dur="5000"/>
                                        <p:tgtEl>
                                          <p:spTgt spid="26"/>
                                        </p:tgtEl>
                                        <p:attrNameLst>
                                          <p:attrName>ppt_x</p:attrName>
                                        </p:attrNameLst>
                                      </p:cBhvr>
                                      <p:tavLst>
                                        <p:tav tm="0">
                                          <p:val>
                                            <p:strVal val="ppt_x"/>
                                          </p:val>
                                        </p:tav>
                                        <p:tav tm="100000">
                                          <p:val>
                                            <p:fltVal val="0.5"/>
                                          </p:val>
                                        </p:tav>
                                      </p:tavLst>
                                    </p:anim>
                                    <p:anim calcmode="lin" valueType="num">
                                      <p:cBhvr>
                                        <p:cTn id="419" dur="5000"/>
                                        <p:tgtEl>
                                          <p:spTgt spid="26"/>
                                        </p:tgtEl>
                                        <p:attrNameLst>
                                          <p:attrName>ppt_y</p:attrName>
                                        </p:attrNameLst>
                                      </p:cBhvr>
                                      <p:tavLst>
                                        <p:tav tm="0">
                                          <p:val>
                                            <p:strVal val="ppt_y"/>
                                          </p:val>
                                        </p:tav>
                                        <p:tav tm="100000">
                                          <p:val>
                                            <p:fltVal val="0.5"/>
                                          </p:val>
                                        </p:tav>
                                      </p:tavLst>
                                    </p:anim>
                                    <p:set>
                                      <p:cBhvr>
                                        <p:cTn id="420" dur="1" fill="hold">
                                          <p:stCondLst>
                                            <p:cond delay="4999"/>
                                          </p:stCondLst>
                                        </p:cTn>
                                        <p:tgtEl>
                                          <p:spTgt spid="26"/>
                                        </p:tgtEl>
                                        <p:attrNameLst>
                                          <p:attrName>style.visibility</p:attrName>
                                        </p:attrNameLst>
                                      </p:cBhvr>
                                      <p:to>
                                        <p:strVal val="hidden"/>
                                      </p:to>
                                    </p:set>
                                  </p:childTnLst>
                                </p:cTn>
                              </p:par>
                              <p:par>
                                <p:cTn id="421" presetID="23" presetClass="exit" presetSubtype="544" fill="hold" grpId="2" nodeType="withEffect">
                                  <p:stCondLst>
                                    <p:cond delay="0"/>
                                  </p:stCondLst>
                                  <p:childTnLst>
                                    <p:anim calcmode="lin" valueType="num">
                                      <p:cBhvr>
                                        <p:cTn id="422" dur="5000"/>
                                        <p:tgtEl>
                                          <p:spTgt spid="27"/>
                                        </p:tgtEl>
                                        <p:attrNameLst>
                                          <p:attrName>ppt_w</p:attrName>
                                        </p:attrNameLst>
                                      </p:cBhvr>
                                      <p:tavLst>
                                        <p:tav tm="0">
                                          <p:val>
                                            <p:strVal val="ppt_w"/>
                                          </p:val>
                                        </p:tav>
                                        <p:tav tm="100000">
                                          <p:val>
                                            <p:fltVal val="0"/>
                                          </p:val>
                                        </p:tav>
                                      </p:tavLst>
                                    </p:anim>
                                    <p:anim calcmode="lin" valueType="num">
                                      <p:cBhvr>
                                        <p:cTn id="423" dur="5000"/>
                                        <p:tgtEl>
                                          <p:spTgt spid="27"/>
                                        </p:tgtEl>
                                        <p:attrNameLst>
                                          <p:attrName>ppt_h</p:attrName>
                                        </p:attrNameLst>
                                      </p:cBhvr>
                                      <p:tavLst>
                                        <p:tav tm="0">
                                          <p:val>
                                            <p:strVal val="ppt_h"/>
                                          </p:val>
                                        </p:tav>
                                        <p:tav tm="100000">
                                          <p:val>
                                            <p:fltVal val="0"/>
                                          </p:val>
                                        </p:tav>
                                      </p:tavLst>
                                    </p:anim>
                                    <p:anim calcmode="lin" valueType="num">
                                      <p:cBhvr>
                                        <p:cTn id="424" dur="5000"/>
                                        <p:tgtEl>
                                          <p:spTgt spid="27"/>
                                        </p:tgtEl>
                                        <p:attrNameLst>
                                          <p:attrName>ppt_x</p:attrName>
                                        </p:attrNameLst>
                                      </p:cBhvr>
                                      <p:tavLst>
                                        <p:tav tm="0">
                                          <p:val>
                                            <p:strVal val="ppt_x"/>
                                          </p:val>
                                        </p:tav>
                                        <p:tav tm="100000">
                                          <p:val>
                                            <p:fltVal val="0.5"/>
                                          </p:val>
                                        </p:tav>
                                      </p:tavLst>
                                    </p:anim>
                                    <p:anim calcmode="lin" valueType="num">
                                      <p:cBhvr>
                                        <p:cTn id="425" dur="5000"/>
                                        <p:tgtEl>
                                          <p:spTgt spid="27"/>
                                        </p:tgtEl>
                                        <p:attrNameLst>
                                          <p:attrName>ppt_y</p:attrName>
                                        </p:attrNameLst>
                                      </p:cBhvr>
                                      <p:tavLst>
                                        <p:tav tm="0">
                                          <p:val>
                                            <p:strVal val="ppt_y"/>
                                          </p:val>
                                        </p:tav>
                                        <p:tav tm="100000">
                                          <p:val>
                                            <p:fltVal val="0.5"/>
                                          </p:val>
                                        </p:tav>
                                      </p:tavLst>
                                    </p:anim>
                                    <p:set>
                                      <p:cBhvr>
                                        <p:cTn id="426" dur="1" fill="hold">
                                          <p:stCondLst>
                                            <p:cond delay="4999"/>
                                          </p:stCondLst>
                                        </p:cTn>
                                        <p:tgtEl>
                                          <p:spTgt spid="27"/>
                                        </p:tgtEl>
                                        <p:attrNameLst>
                                          <p:attrName>style.visibility</p:attrName>
                                        </p:attrNameLst>
                                      </p:cBhvr>
                                      <p:to>
                                        <p:strVal val="hidden"/>
                                      </p:to>
                                    </p:set>
                                  </p:childTnLst>
                                </p:cTn>
                              </p:par>
                              <p:par>
                                <p:cTn id="427" presetID="23" presetClass="exit" presetSubtype="544" fill="hold" grpId="2" nodeType="withEffect">
                                  <p:stCondLst>
                                    <p:cond delay="0"/>
                                  </p:stCondLst>
                                  <p:childTnLst>
                                    <p:anim calcmode="lin" valueType="num">
                                      <p:cBhvr>
                                        <p:cTn id="428" dur="5000"/>
                                        <p:tgtEl>
                                          <p:spTgt spid="28"/>
                                        </p:tgtEl>
                                        <p:attrNameLst>
                                          <p:attrName>ppt_w</p:attrName>
                                        </p:attrNameLst>
                                      </p:cBhvr>
                                      <p:tavLst>
                                        <p:tav tm="0">
                                          <p:val>
                                            <p:strVal val="ppt_w"/>
                                          </p:val>
                                        </p:tav>
                                        <p:tav tm="100000">
                                          <p:val>
                                            <p:fltVal val="0"/>
                                          </p:val>
                                        </p:tav>
                                      </p:tavLst>
                                    </p:anim>
                                    <p:anim calcmode="lin" valueType="num">
                                      <p:cBhvr>
                                        <p:cTn id="429" dur="5000"/>
                                        <p:tgtEl>
                                          <p:spTgt spid="28"/>
                                        </p:tgtEl>
                                        <p:attrNameLst>
                                          <p:attrName>ppt_h</p:attrName>
                                        </p:attrNameLst>
                                      </p:cBhvr>
                                      <p:tavLst>
                                        <p:tav tm="0">
                                          <p:val>
                                            <p:strVal val="ppt_h"/>
                                          </p:val>
                                        </p:tav>
                                        <p:tav tm="100000">
                                          <p:val>
                                            <p:fltVal val="0"/>
                                          </p:val>
                                        </p:tav>
                                      </p:tavLst>
                                    </p:anim>
                                    <p:anim calcmode="lin" valueType="num">
                                      <p:cBhvr>
                                        <p:cTn id="430" dur="5000"/>
                                        <p:tgtEl>
                                          <p:spTgt spid="28"/>
                                        </p:tgtEl>
                                        <p:attrNameLst>
                                          <p:attrName>ppt_x</p:attrName>
                                        </p:attrNameLst>
                                      </p:cBhvr>
                                      <p:tavLst>
                                        <p:tav tm="0">
                                          <p:val>
                                            <p:strVal val="ppt_x"/>
                                          </p:val>
                                        </p:tav>
                                        <p:tav tm="100000">
                                          <p:val>
                                            <p:fltVal val="0.5"/>
                                          </p:val>
                                        </p:tav>
                                      </p:tavLst>
                                    </p:anim>
                                    <p:anim calcmode="lin" valueType="num">
                                      <p:cBhvr>
                                        <p:cTn id="431" dur="5000"/>
                                        <p:tgtEl>
                                          <p:spTgt spid="28"/>
                                        </p:tgtEl>
                                        <p:attrNameLst>
                                          <p:attrName>ppt_y</p:attrName>
                                        </p:attrNameLst>
                                      </p:cBhvr>
                                      <p:tavLst>
                                        <p:tav tm="0">
                                          <p:val>
                                            <p:strVal val="ppt_y"/>
                                          </p:val>
                                        </p:tav>
                                        <p:tav tm="100000">
                                          <p:val>
                                            <p:fltVal val="0.5"/>
                                          </p:val>
                                        </p:tav>
                                      </p:tavLst>
                                    </p:anim>
                                    <p:set>
                                      <p:cBhvr>
                                        <p:cTn id="432" dur="1" fill="hold">
                                          <p:stCondLst>
                                            <p:cond delay="4999"/>
                                          </p:stCondLst>
                                        </p:cTn>
                                        <p:tgtEl>
                                          <p:spTgt spid="28"/>
                                        </p:tgtEl>
                                        <p:attrNameLst>
                                          <p:attrName>style.visibility</p:attrName>
                                        </p:attrNameLst>
                                      </p:cBhvr>
                                      <p:to>
                                        <p:strVal val="hidden"/>
                                      </p:to>
                                    </p:set>
                                  </p:childTnLst>
                                </p:cTn>
                              </p:par>
                              <p:par>
                                <p:cTn id="433" presetID="23" presetClass="exit" presetSubtype="544" fill="hold" grpId="2" nodeType="withEffect">
                                  <p:stCondLst>
                                    <p:cond delay="0"/>
                                  </p:stCondLst>
                                  <p:childTnLst>
                                    <p:anim calcmode="lin" valueType="num">
                                      <p:cBhvr>
                                        <p:cTn id="434" dur="5000"/>
                                        <p:tgtEl>
                                          <p:spTgt spid="29"/>
                                        </p:tgtEl>
                                        <p:attrNameLst>
                                          <p:attrName>ppt_w</p:attrName>
                                        </p:attrNameLst>
                                      </p:cBhvr>
                                      <p:tavLst>
                                        <p:tav tm="0">
                                          <p:val>
                                            <p:strVal val="ppt_w"/>
                                          </p:val>
                                        </p:tav>
                                        <p:tav tm="100000">
                                          <p:val>
                                            <p:fltVal val="0"/>
                                          </p:val>
                                        </p:tav>
                                      </p:tavLst>
                                    </p:anim>
                                    <p:anim calcmode="lin" valueType="num">
                                      <p:cBhvr>
                                        <p:cTn id="435" dur="5000"/>
                                        <p:tgtEl>
                                          <p:spTgt spid="29"/>
                                        </p:tgtEl>
                                        <p:attrNameLst>
                                          <p:attrName>ppt_h</p:attrName>
                                        </p:attrNameLst>
                                      </p:cBhvr>
                                      <p:tavLst>
                                        <p:tav tm="0">
                                          <p:val>
                                            <p:strVal val="ppt_h"/>
                                          </p:val>
                                        </p:tav>
                                        <p:tav tm="100000">
                                          <p:val>
                                            <p:fltVal val="0"/>
                                          </p:val>
                                        </p:tav>
                                      </p:tavLst>
                                    </p:anim>
                                    <p:anim calcmode="lin" valueType="num">
                                      <p:cBhvr>
                                        <p:cTn id="436" dur="5000"/>
                                        <p:tgtEl>
                                          <p:spTgt spid="29"/>
                                        </p:tgtEl>
                                        <p:attrNameLst>
                                          <p:attrName>ppt_x</p:attrName>
                                        </p:attrNameLst>
                                      </p:cBhvr>
                                      <p:tavLst>
                                        <p:tav tm="0">
                                          <p:val>
                                            <p:strVal val="ppt_x"/>
                                          </p:val>
                                        </p:tav>
                                        <p:tav tm="100000">
                                          <p:val>
                                            <p:fltVal val="0.5"/>
                                          </p:val>
                                        </p:tav>
                                      </p:tavLst>
                                    </p:anim>
                                    <p:anim calcmode="lin" valueType="num">
                                      <p:cBhvr>
                                        <p:cTn id="437" dur="5000"/>
                                        <p:tgtEl>
                                          <p:spTgt spid="29"/>
                                        </p:tgtEl>
                                        <p:attrNameLst>
                                          <p:attrName>ppt_y</p:attrName>
                                        </p:attrNameLst>
                                      </p:cBhvr>
                                      <p:tavLst>
                                        <p:tav tm="0">
                                          <p:val>
                                            <p:strVal val="ppt_y"/>
                                          </p:val>
                                        </p:tav>
                                        <p:tav tm="100000">
                                          <p:val>
                                            <p:fltVal val="0.5"/>
                                          </p:val>
                                        </p:tav>
                                      </p:tavLst>
                                    </p:anim>
                                    <p:set>
                                      <p:cBhvr>
                                        <p:cTn id="438" dur="1" fill="hold">
                                          <p:stCondLst>
                                            <p:cond delay="4999"/>
                                          </p:stCondLst>
                                        </p:cTn>
                                        <p:tgtEl>
                                          <p:spTgt spid="29"/>
                                        </p:tgtEl>
                                        <p:attrNameLst>
                                          <p:attrName>style.visibility</p:attrName>
                                        </p:attrNameLst>
                                      </p:cBhvr>
                                      <p:to>
                                        <p:strVal val="hidden"/>
                                      </p:to>
                                    </p:set>
                                  </p:childTnLst>
                                </p:cTn>
                              </p:par>
                              <p:par>
                                <p:cTn id="439" presetID="23" presetClass="exit" presetSubtype="544" fill="hold" grpId="2" nodeType="withEffect">
                                  <p:stCondLst>
                                    <p:cond delay="0"/>
                                  </p:stCondLst>
                                  <p:childTnLst>
                                    <p:anim calcmode="lin" valueType="num">
                                      <p:cBhvr>
                                        <p:cTn id="440" dur="5000"/>
                                        <p:tgtEl>
                                          <p:spTgt spid="30"/>
                                        </p:tgtEl>
                                        <p:attrNameLst>
                                          <p:attrName>ppt_w</p:attrName>
                                        </p:attrNameLst>
                                      </p:cBhvr>
                                      <p:tavLst>
                                        <p:tav tm="0">
                                          <p:val>
                                            <p:strVal val="ppt_w"/>
                                          </p:val>
                                        </p:tav>
                                        <p:tav tm="100000">
                                          <p:val>
                                            <p:fltVal val="0"/>
                                          </p:val>
                                        </p:tav>
                                      </p:tavLst>
                                    </p:anim>
                                    <p:anim calcmode="lin" valueType="num">
                                      <p:cBhvr>
                                        <p:cTn id="441" dur="5000"/>
                                        <p:tgtEl>
                                          <p:spTgt spid="30"/>
                                        </p:tgtEl>
                                        <p:attrNameLst>
                                          <p:attrName>ppt_h</p:attrName>
                                        </p:attrNameLst>
                                      </p:cBhvr>
                                      <p:tavLst>
                                        <p:tav tm="0">
                                          <p:val>
                                            <p:strVal val="ppt_h"/>
                                          </p:val>
                                        </p:tav>
                                        <p:tav tm="100000">
                                          <p:val>
                                            <p:fltVal val="0"/>
                                          </p:val>
                                        </p:tav>
                                      </p:tavLst>
                                    </p:anim>
                                    <p:anim calcmode="lin" valueType="num">
                                      <p:cBhvr>
                                        <p:cTn id="442" dur="5000"/>
                                        <p:tgtEl>
                                          <p:spTgt spid="30"/>
                                        </p:tgtEl>
                                        <p:attrNameLst>
                                          <p:attrName>ppt_x</p:attrName>
                                        </p:attrNameLst>
                                      </p:cBhvr>
                                      <p:tavLst>
                                        <p:tav tm="0">
                                          <p:val>
                                            <p:strVal val="ppt_x"/>
                                          </p:val>
                                        </p:tav>
                                        <p:tav tm="100000">
                                          <p:val>
                                            <p:fltVal val="0.5"/>
                                          </p:val>
                                        </p:tav>
                                      </p:tavLst>
                                    </p:anim>
                                    <p:anim calcmode="lin" valueType="num">
                                      <p:cBhvr>
                                        <p:cTn id="443" dur="5000"/>
                                        <p:tgtEl>
                                          <p:spTgt spid="30"/>
                                        </p:tgtEl>
                                        <p:attrNameLst>
                                          <p:attrName>ppt_y</p:attrName>
                                        </p:attrNameLst>
                                      </p:cBhvr>
                                      <p:tavLst>
                                        <p:tav tm="0">
                                          <p:val>
                                            <p:strVal val="ppt_y"/>
                                          </p:val>
                                        </p:tav>
                                        <p:tav tm="100000">
                                          <p:val>
                                            <p:fltVal val="0.5"/>
                                          </p:val>
                                        </p:tav>
                                      </p:tavLst>
                                    </p:anim>
                                    <p:set>
                                      <p:cBhvr>
                                        <p:cTn id="444" dur="1" fill="hold">
                                          <p:stCondLst>
                                            <p:cond delay="4999"/>
                                          </p:stCondLst>
                                        </p:cTn>
                                        <p:tgtEl>
                                          <p:spTgt spid="30"/>
                                        </p:tgtEl>
                                        <p:attrNameLst>
                                          <p:attrName>style.visibility</p:attrName>
                                        </p:attrNameLst>
                                      </p:cBhvr>
                                      <p:to>
                                        <p:strVal val="hidden"/>
                                      </p:to>
                                    </p:set>
                                  </p:childTnLst>
                                </p:cTn>
                              </p:par>
                              <p:par>
                                <p:cTn id="445" presetID="23" presetClass="exit" presetSubtype="544" fill="hold" grpId="2" nodeType="withEffect">
                                  <p:stCondLst>
                                    <p:cond delay="0"/>
                                  </p:stCondLst>
                                  <p:childTnLst>
                                    <p:anim calcmode="lin" valueType="num">
                                      <p:cBhvr>
                                        <p:cTn id="446" dur="5000"/>
                                        <p:tgtEl>
                                          <p:spTgt spid="31"/>
                                        </p:tgtEl>
                                        <p:attrNameLst>
                                          <p:attrName>ppt_w</p:attrName>
                                        </p:attrNameLst>
                                      </p:cBhvr>
                                      <p:tavLst>
                                        <p:tav tm="0">
                                          <p:val>
                                            <p:strVal val="ppt_w"/>
                                          </p:val>
                                        </p:tav>
                                        <p:tav tm="100000">
                                          <p:val>
                                            <p:fltVal val="0"/>
                                          </p:val>
                                        </p:tav>
                                      </p:tavLst>
                                    </p:anim>
                                    <p:anim calcmode="lin" valueType="num">
                                      <p:cBhvr>
                                        <p:cTn id="447" dur="5000"/>
                                        <p:tgtEl>
                                          <p:spTgt spid="31"/>
                                        </p:tgtEl>
                                        <p:attrNameLst>
                                          <p:attrName>ppt_h</p:attrName>
                                        </p:attrNameLst>
                                      </p:cBhvr>
                                      <p:tavLst>
                                        <p:tav tm="0">
                                          <p:val>
                                            <p:strVal val="ppt_h"/>
                                          </p:val>
                                        </p:tav>
                                        <p:tav tm="100000">
                                          <p:val>
                                            <p:fltVal val="0"/>
                                          </p:val>
                                        </p:tav>
                                      </p:tavLst>
                                    </p:anim>
                                    <p:anim calcmode="lin" valueType="num">
                                      <p:cBhvr>
                                        <p:cTn id="448" dur="5000"/>
                                        <p:tgtEl>
                                          <p:spTgt spid="31"/>
                                        </p:tgtEl>
                                        <p:attrNameLst>
                                          <p:attrName>ppt_x</p:attrName>
                                        </p:attrNameLst>
                                      </p:cBhvr>
                                      <p:tavLst>
                                        <p:tav tm="0">
                                          <p:val>
                                            <p:strVal val="ppt_x"/>
                                          </p:val>
                                        </p:tav>
                                        <p:tav tm="100000">
                                          <p:val>
                                            <p:fltVal val="0.5"/>
                                          </p:val>
                                        </p:tav>
                                      </p:tavLst>
                                    </p:anim>
                                    <p:anim calcmode="lin" valueType="num">
                                      <p:cBhvr>
                                        <p:cTn id="449" dur="5000"/>
                                        <p:tgtEl>
                                          <p:spTgt spid="31"/>
                                        </p:tgtEl>
                                        <p:attrNameLst>
                                          <p:attrName>ppt_y</p:attrName>
                                        </p:attrNameLst>
                                      </p:cBhvr>
                                      <p:tavLst>
                                        <p:tav tm="0">
                                          <p:val>
                                            <p:strVal val="ppt_y"/>
                                          </p:val>
                                        </p:tav>
                                        <p:tav tm="100000">
                                          <p:val>
                                            <p:fltVal val="0.5"/>
                                          </p:val>
                                        </p:tav>
                                      </p:tavLst>
                                    </p:anim>
                                    <p:set>
                                      <p:cBhvr>
                                        <p:cTn id="450" dur="1" fill="hold">
                                          <p:stCondLst>
                                            <p:cond delay="4999"/>
                                          </p:stCondLst>
                                        </p:cTn>
                                        <p:tgtEl>
                                          <p:spTgt spid="31"/>
                                        </p:tgtEl>
                                        <p:attrNameLst>
                                          <p:attrName>style.visibility</p:attrName>
                                        </p:attrNameLst>
                                      </p:cBhvr>
                                      <p:to>
                                        <p:strVal val="hidden"/>
                                      </p:to>
                                    </p:set>
                                  </p:childTnLst>
                                </p:cTn>
                              </p:par>
                              <p:par>
                                <p:cTn id="451" presetID="23" presetClass="exit" presetSubtype="544" fill="hold" grpId="2" nodeType="withEffect">
                                  <p:stCondLst>
                                    <p:cond delay="0"/>
                                  </p:stCondLst>
                                  <p:childTnLst>
                                    <p:anim calcmode="lin" valueType="num">
                                      <p:cBhvr>
                                        <p:cTn id="452" dur="5000"/>
                                        <p:tgtEl>
                                          <p:spTgt spid="32"/>
                                        </p:tgtEl>
                                        <p:attrNameLst>
                                          <p:attrName>ppt_w</p:attrName>
                                        </p:attrNameLst>
                                      </p:cBhvr>
                                      <p:tavLst>
                                        <p:tav tm="0">
                                          <p:val>
                                            <p:strVal val="ppt_w"/>
                                          </p:val>
                                        </p:tav>
                                        <p:tav tm="100000">
                                          <p:val>
                                            <p:fltVal val="0"/>
                                          </p:val>
                                        </p:tav>
                                      </p:tavLst>
                                    </p:anim>
                                    <p:anim calcmode="lin" valueType="num">
                                      <p:cBhvr>
                                        <p:cTn id="453" dur="5000"/>
                                        <p:tgtEl>
                                          <p:spTgt spid="32"/>
                                        </p:tgtEl>
                                        <p:attrNameLst>
                                          <p:attrName>ppt_h</p:attrName>
                                        </p:attrNameLst>
                                      </p:cBhvr>
                                      <p:tavLst>
                                        <p:tav tm="0">
                                          <p:val>
                                            <p:strVal val="ppt_h"/>
                                          </p:val>
                                        </p:tav>
                                        <p:tav tm="100000">
                                          <p:val>
                                            <p:fltVal val="0"/>
                                          </p:val>
                                        </p:tav>
                                      </p:tavLst>
                                    </p:anim>
                                    <p:anim calcmode="lin" valueType="num">
                                      <p:cBhvr>
                                        <p:cTn id="454" dur="5000"/>
                                        <p:tgtEl>
                                          <p:spTgt spid="32"/>
                                        </p:tgtEl>
                                        <p:attrNameLst>
                                          <p:attrName>ppt_x</p:attrName>
                                        </p:attrNameLst>
                                      </p:cBhvr>
                                      <p:tavLst>
                                        <p:tav tm="0">
                                          <p:val>
                                            <p:strVal val="ppt_x"/>
                                          </p:val>
                                        </p:tav>
                                        <p:tav tm="100000">
                                          <p:val>
                                            <p:fltVal val="0.5"/>
                                          </p:val>
                                        </p:tav>
                                      </p:tavLst>
                                    </p:anim>
                                    <p:anim calcmode="lin" valueType="num">
                                      <p:cBhvr>
                                        <p:cTn id="455" dur="5000"/>
                                        <p:tgtEl>
                                          <p:spTgt spid="32"/>
                                        </p:tgtEl>
                                        <p:attrNameLst>
                                          <p:attrName>ppt_y</p:attrName>
                                        </p:attrNameLst>
                                      </p:cBhvr>
                                      <p:tavLst>
                                        <p:tav tm="0">
                                          <p:val>
                                            <p:strVal val="ppt_y"/>
                                          </p:val>
                                        </p:tav>
                                        <p:tav tm="100000">
                                          <p:val>
                                            <p:fltVal val="0.5"/>
                                          </p:val>
                                        </p:tav>
                                      </p:tavLst>
                                    </p:anim>
                                    <p:set>
                                      <p:cBhvr>
                                        <p:cTn id="456" dur="1" fill="hold">
                                          <p:stCondLst>
                                            <p:cond delay="4999"/>
                                          </p:stCondLst>
                                        </p:cTn>
                                        <p:tgtEl>
                                          <p:spTgt spid="32"/>
                                        </p:tgtEl>
                                        <p:attrNameLst>
                                          <p:attrName>style.visibility</p:attrName>
                                        </p:attrNameLst>
                                      </p:cBhvr>
                                      <p:to>
                                        <p:strVal val="hidden"/>
                                      </p:to>
                                    </p:set>
                                  </p:childTnLst>
                                </p:cTn>
                              </p:par>
                              <p:par>
                                <p:cTn id="457" presetID="35" presetClass="exit" presetSubtype="0" fill="hold" grpId="3" nodeType="withEffect">
                                  <p:stCondLst>
                                    <p:cond delay="0"/>
                                  </p:stCondLst>
                                  <p:childTnLst>
                                    <p:animEffect transition="out" filter="fade">
                                      <p:cBhvr>
                                        <p:cTn id="458" dur="5000"/>
                                        <p:tgtEl>
                                          <p:spTgt spid="5"/>
                                        </p:tgtEl>
                                      </p:cBhvr>
                                    </p:animEffect>
                                    <p:anim calcmode="lin" valueType="num">
                                      <p:cBhvr>
                                        <p:cTn id="459" dur="5000"/>
                                        <p:tgtEl>
                                          <p:spTgt spid="5"/>
                                        </p:tgtEl>
                                        <p:attrNameLst>
                                          <p:attrName>style.rotation</p:attrName>
                                        </p:attrNameLst>
                                      </p:cBhvr>
                                      <p:tavLst>
                                        <p:tav tm="0">
                                          <p:val>
                                            <p:fltVal val="0"/>
                                          </p:val>
                                        </p:tav>
                                        <p:tav tm="100000">
                                          <p:val>
                                            <p:fltVal val="720"/>
                                          </p:val>
                                        </p:tav>
                                      </p:tavLst>
                                    </p:anim>
                                    <p:anim calcmode="lin" valueType="num">
                                      <p:cBhvr>
                                        <p:cTn id="460" dur="5000"/>
                                        <p:tgtEl>
                                          <p:spTgt spid="5"/>
                                        </p:tgtEl>
                                        <p:attrNameLst>
                                          <p:attrName>ppt_h</p:attrName>
                                        </p:attrNameLst>
                                      </p:cBhvr>
                                      <p:tavLst>
                                        <p:tav tm="0">
                                          <p:val>
                                            <p:strVal val="ppt_h"/>
                                          </p:val>
                                        </p:tav>
                                        <p:tav tm="100000">
                                          <p:val>
                                            <p:fltVal val="0"/>
                                          </p:val>
                                        </p:tav>
                                      </p:tavLst>
                                    </p:anim>
                                    <p:anim calcmode="lin" valueType="num">
                                      <p:cBhvr>
                                        <p:cTn id="461" dur="5000"/>
                                        <p:tgtEl>
                                          <p:spTgt spid="5"/>
                                        </p:tgtEl>
                                        <p:attrNameLst>
                                          <p:attrName>ppt_w</p:attrName>
                                        </p:attrNameLst>
                                      </p:cBhvr>
                                      <p:tavLst>
                                        <p:tav tm="0">
                                          <p:val>
                                            <p:strVal val="ppt_w"/>
                                          </p:val>
                                        </p:tav>
                                        <p:tav tm="100000">
                                          <p:val>
                                            <p:fltVal val="0"/>
                                          </p:val>
                                        </p:tav>
                                      </p:tavLst>
                                    </p:anim>
                                    <p:set>
                                      <p:cBhvr>
                                        <p:cTn id="462" dur="1" fill="hold">
                                          <p:stCondLst>
                                            <p:cond delay="4999"/>
                                          </p:stCondLst>
                                        </p:cTn>
                                        <p:tgtEl>
                                          <p:spTgt spid="5"/>
                                        </p:tgtEl>
                                        <p:attrNameLst>
                                          <p:attrName>style.visibility</p:attrName>
                                        </p:attrNameLst>
                                      </p:cBhvr>
                                      <p:to>
                                        <p:strVal val="hidden"/>
                                      </p:to>
                                    </p:set>
                                  </p:childTnLst>
                                </p:cTn>
                              </p:par>
                              <p:par>
                                <p:cTn id="463" presetID="35" presetClass="exit" presetSubtype="0" fill="hold" grpId="3" nodeType="withEffect">
                                  <p:stCondLst>
                                    <p:cond delay="0"/>
                                  </p:stCondLst>
                                  <p:childTnLst>
                                    <p:animEffect transition="out" filter="fade">
                                      <p:cBhvr>
                                        <p:cTn id="464" dur="5000"/>
                                        <p:tgtEl>
                                          <p:spTgt spid="6"/>
                                        </p:tgtEl>
                                      </p:cBhvr>
                                    </p:animEffect>
                                    <p:anim calcmode="lin" valueType="num">
                                      <p:cBhvr>
                                        <p:cTn id="465" dur="5000"/>
                                        <p:tgtEl>
                                          <p:spTgt spid="6"/>
                                        </p:tgtEl>
                                        <p:attrNameLst>
                                          <p:attrName>style.rotation</p:attrName>
                                        </p:attrNameLst>
                                      </p:cBhvr>
                                      <p:tavLst>
                                        <p:tav tm="0">
                                          <p:val>
                                            <p:fltVal val="0"/>
                                          </p:val>
                                        </p:tav>
                                        <p:tav tm="100000">
                                          <p:val>
                                            <p:fltVal val="720"/>
                                          </p:val>
                                        </p:tav>
                                      </p:tavLst>
                                    </p:anim>
                                    <p:anim calcmode="lin" valueType="num">
                                      <p:cBhvr>
                                        <p:cTn id="466" dur="5000"/>
                                        <p:tgtEl>
                                          <p:spTgt spid="6"/>
                                        </p:tgtEl>
                                        <p:attrNameLst>
                                          <p:attrName>ppt_h</p:attrName>
                                        </p:attrNameLst>
                                      </p:cBhvr>
                                      <p:tavLst>
                                        <p:tav tm="0">
                                          <p:val>
                                            <p:strVal val="ppt_h"/>
                                          </p:val>
                                        </p:tav>
                                        <p:tav tm="100000">
                                          <p:val>
                                            <p:fltVal val="0"/>
                                          </p:val>
                                        </p:tav>
                                      </p:tavLst>
                                    </p:anim>
                                    <p:anim calcmode="lin" valueType="num">
                                      <p:cBhvr>
                                        <p:cTn id="467" dur="5000"/>
                                        <p:tgtEl>
                                          <p:spTgt spid="6"/>
                                        </p:tgtEl>
                                        <p:attrNameLst>
                                          <p:attrName>ppt_w</p:attrName>
                                        </p:attrNameLst>
                                      </p:cBhvr>
                                      <p:tavLst>
                                        <p:tav tm="0">
                                          <p:val>
                                            <p:strVal val="ppt_w"/>
                                          </p:val>
                                        </p:tav>
                                        <p:tav tm="100000">
                                          <p:val>
                                            <p:fltVal val="0"/>
                                          </p:val>
                                        </p:tav>
                                      </p:tavLst>
                                    </p:anim>
                                    <p:set>
                                      <p:cBhvr>
                                        <p:cTn id="468" dur="1" fill="hold">
                                          <p:stCondLst>
                                            <p:cond delay="4999"/>
                                          </p:stCondLst>
                                        </p:cTn>
                                        <p:tgtEl>
                                          <p:spTgt spid="6"/>
                                        </p:tgtEl>
                                        <p:attrNameLst>
                                          <p:attrName>style.visibility</p:attrName>
                                        </p:attrNameLst>
                                      </p:cBhvr>
                                      <p:to>
                                        <p:strVal val="hidden"/>
                                      </p:to>
                                    </p:set>
                                  </p:childTnLst>
                                </p:cTn>
                              </p:par>
                              <p:par>
                                <p:cTn id="469" presetID="35" presetClass="exit" presetSubtype="0" fill="hold" grpId="3" nodeType="withEffect">
                                  <p:stCondLst>
                                    <p:cond delay="0"/>
                                  </p:stCondLst>
                                  <p:childTnLst>
                                    <p:animEffect transition="out" filter="fade">
                                      <p:cBhvr>
                                        <p:cTn id="470" dur="5000"/>
                                        <p:tgtEl>
                                          <p:spTgt spid="7"/>
                                        </p:tgtEl>
                                      </p:cBhvr>
                                    </p:animEffect>
                                    <p:anim calcmode="lin" valueType="num">
                                      <p:cBhvr>
                                        <p:cTn id="471" dur="5000"/>
                                        <p:tgtEl>
                                          <p:spTgt spid="7"/>
                                        </p:tgtEl>
                                        <p:attrNameLst>
                                          <p:attrName>style.rotation</p:attrName>
                                        </p:attrNameLst>
                                      </p:cBhvr>
                                      <p:tavLst>
                                        <p:tav tm="0">
                                          <p:val>
                                            <p:fltVal val="0"/>
                                          </p:val>
                                        </p:tav>
                                        <p:tav tm="100000">
                                          <p:val>
                                            <p:fltVal val="720"/>
                                          </p:val>
                                        </p:tav>
                                      </p:tavLst>
                                    </p:anim>
                                    <p:anim calcmode="lin" valueType="num">
                                      <p:cBhvr>
                                        <p:cTn id="472" dur="5000"/>
                                        <p:tgtEl>
                                          <p:spTgt spid="7"/>
                                        </p:tgtEl>
                                        <p:attrNameLst>
                                          <p:attrName>ppt_h</p:attrName>
                                        </p:attrNameLst>
                                      </p:cBhvr>
                                      <p:tavLst>
                                        <p:tav tm="0">
                                          <p:val>
                                            <p:strVal val="ppt_h"/>
                                          </p:val>
                                        </p:tav>
                                        <p:tav tm="100000">
                                          <p:val>
                                            <p:fltVal val="0"/>
                                          </p:val>
                                        </p:tav>
                                      </p:tavLst>
                                    </p:anim>
                                    <p:anim calcmode="lin" valueType="num">
                                      <p:cBhvr>
                                        <p:cTn id="473" dur="5000"/>
                                        <p:tgtEl>
                                          <p:spTgt spid="7"/>
                                        </p:tgtEl>
                                        <p:attrNameLst>
                                          <p:attrName>ppt_w</p:attrName>
                                        </p:attrNameLst>
                                      </p:cBhvr>
                                      <p:tavLst>
                                        <p:tav tm="0">
                                          <p:val>
                                            <p:strVal val="ppt_w"/>
                                          </p:val>
                                        </p:tav>
                                        <p:tav tm="100000">
                                          <p:val>
                                            <p:fltVal val="0"/>
                                          </p:val>
                                        </p:tav>
                                      </p:tavLst>
                                    </p:anim>
                                    <p:set>
                                      <p:cBhvr>
                                        <p:cTn id="474" dur="1" fill="hold">
                                          <p:stCondLst>
                                            <p:cond delay="4999"/>
                                          </p:stCondLst>
                                        </p:cTn>
                                        <p:tgtEl>
                                          <p:spTgt spid="7"/>
                                        </p:tgtEl>
                                        <p:attrNameLst>
                                          <p:attrName>style.visibility</p:attrName>
                                        </p:attrNameLst>
                                      </p:cBhvr>
                                      <p:to>
                                        <p:strVal val="hidden"/>
                                      </p:to>
                                    </p:set>
                                  </p:childTnLst>
                                </p:cTn>
                              </p:par>
                              <p:par>
                                <p:cTn id="475" presetID="35" presetClass="exit" presetSubtype="0" fill="hold" grpId="3" nodeType="withEffect">
                                  <p:stCondLst>
                                    <p:cond delay="0"/>
                                  </p:stCondLst>
                                  <p:childTnLst>
                                    <p:animEffect transition="out" filter="fade">
                                      <p:cBhvr>
                                        <p:cTn id="476" dur="5000"/>
                                        <p:tgtEl>
                                          <p:spTgt spid="8"/>
                                        </p:tgtEl>
                                      </p:cBhvr>
                                    </p:animEffect>
                                    <p:anim calcmode="lin" valueType="num">
                                      <p:cBhvr>
                                        <p:cTn id="477" dur="5000"/>
                                        <p:tgtEl>
                                          <p:spTgt spid="8"/>
                                        </p:tgtEl>
                                        <p:attrNameLst>
                                          <p:attrName>style.rotation</p:attrName>
                                        </p:attrNameLst>
                                      </p:cBhvr>
                                      <p:tavLst>
                                        <p:tav tm="0">
                                          <p:val>
                                            <p:fltVal val="0"/>
                                          </p:val>
                                        </p:tav>
                                        <p:tav tm="100000">
                                          <p:val>
                                            <p:fltVal val="720"/>
                                          </p:val>
                                        </p:tav>
                                      </p:tavLst>
                                    </p:anim>
                                    <p:anim calcmode="lin" valueType="num">
                                      <p:cBhvr>
                                        <p:cTn id="478" dur="5000"/>
                                        <p:tgtEl>
                                          <p:spTgt spid="8"/>
                                        </p:tgtEl>
                                        <p:attrNameLst>
                                          <p:attrName>ppt_h</p:attrName>
                                        </p:attrNameLst>
                                      </p:cBhvr>
                                      <p:tavLst>
                                        <p:tav tm="0">
                                          <p:val>
                                            <p:strVal val="ppt_h"/>
                                          </p:val>
                                        </p:tav>
                                        <p:tav tm="100000">
                                          <p:val>
                                            <p:fltVal val="0"/>
                                          </p:val>
                                        </p:tav>
                                      </p:tavLst>
                                    </p:anim>
                                    <p:anim calcmode="lin" valueType="num">
                                      <p:cBhvr>
                                        <p:cTn id="479" dur="5000"/>
                                        <p:tgtEl>
                                          <p:spTgt spid="8"/>
                                        </p:tgtEl>
                                        <p:attrNameLst>
                                          <p:attrName>ppt_w</p:attrName>
                                        </p:attrNameLst>
                                      </p:cBhvr>
                                      <p:tavLst>
                                        <p:tav tm="0">
                                          <p:val>
                                            <p:strVal val="ppt_w"/>
                                          </p:val>
                                        </p:tav>
                                        <p:tav tm="100000">
                                          <p:val>
                                            <p:fltVal val="0"/>
                                          </p:val>
                                        </p:tav>
                                      </p:tavLst>
                                    </p:anim>
                                    <p:set>
                                      <p:cBhvr>
                                        <p:cTn id="480" dur="1" fill="hold">
                                          <p:stCondLst>
                                            <p:cond delay="4999"/>
                                          </p:stCondLst>
                                        </p:cTn>
                                        <p:tgtEl>
                                          <p:spTgt spid="8"/>
                                        </p:tgtEl>
                                        <p:attrNameLst>
                                          <p:attrName>style.visibility</p:attrName>
                                        </p:attrNameLst>
                                      </p:cBhvr>
                                      <p:to>
                                        <p:strVal val="hidden"/>
                                      </p:to>
                                    </p:set>
                                  </p:childTnLst>
                                </p:cTn>
                              </p:par>
                              <p:par>
                                <p:cTn id="481" presetID="35" presetClass="exit" presetSubtype="0" fill="hold" grpId="3" nodeType="withEffect">
                                  <p:stCondLst>
                                    <p:cond delay="0"/>
                                  </p:stCondLst>
                                  <p:childTnLst>
                                    <p:animEffect transition="out" filter="fade">
                                      <p:cBhvr>
                                        <p:cTn id="482" dur="5000"/>
                                        <p:tgtEl>
                                          <p:spTgt spid="9"/>
                                        </p:tgtEl>
                                      </p:cBhvr>
                                    </p:animEffect>
                                    <p:anim calcmode="lin" valueType="num">
                                      <p:cBhvr>
                                        <p:cTn id="483" dur="5000"/>
                                        <p:tgtEl>
                                          <p:spTgt spid="9"/>
                                        </p:tgtEl>
                                        <p:attrNameLst>
                                          <p:attrName>style.rotation</p:attrName>
                                        </p:attrNameLst>
                                      </p:cBhvr>
                                      <p:tavLst>
                                        <p:tav tm="0">
                                          <p:val>
                                            <p:fltVal val="0"/>
                                          </p:val>
                                        </p:tav>
                                        <p:tav tm="100000">
                                          <p:val>
                                            <p:fltVal val="720"/>
                                          </p:val>
                                        </p:tav>
                                      </p:tavLst>
                                    </p:anim>
                                    <p:anim calcmode="lin" valueType="num">
                                      <p:cBhvr>
                                        <p:cTn id="484" dur="5000"/>
                                        <p:tgtEl>
                                          <p:spTgt spid="9"/>
                                        </p:tgtEl>
                                        <p:attrNameLst>
                                          <p:attrName>ppt_h</p:attrName>
                                        </p:attrNameLst>
                                      </p:cBhvr>
                                      <p:tavLst>
                                        <p:tav tm="0">
                                          <p:val>
                                            <p:strVal val="ppt_h"/>
                                          </p:val>
                                        </p:tav>
                                        <p:tav tm="100000">
                                          <p:val>
                                            <p:fltVal val="0"/>
                                          </p:val>
                                        </p:tav>
                                      </p:tavLst>
                                    </p:anim>
                                    <p:anim calcmode="lin" valueType="num">
                                      <p:cBhvr>
                                        <p:cTn id="485" dur="5000"/>
                                        <p:tgtEl>
                                          <p:spTgt spid="9"/>
                                        </p:tgtEl>
                                        <p:attrNameLst>
                                          <p:attrName>ppt_w</p:attrName>
                                        </p:attrNameLst>
                                      </p:cBhvr>
                                      <p:tavLst>
                                        <p:tav tm="0">
                                          <p:val>
                                            <p:strVal val="ppt_w"/>
                                          </p:val>
                                        </p:tav>
                                        <p:tav tm="100000">
                                          <p:val>
                                            <p:fltVal val="0"/>
                                          </p:val>
                                        </p:tav>
                                      </p:tavLst>
                                    </p:anim>
                                    <p:set>
                                      <p:cBhvr>
                                        <p:cTn id="486" dur="1" fill="hold">
                                          <p:stCondLst>
                                            <p:cond delay="4999"/>
                                          </p:stCondLst>
                                        </p:cTn>
                                        <p:tgtEl>
                                          <p:spTgt spid="9"/>
                                        </p:tgtEl>
                                        <p:attrNameLst>
                                          <p:attrName>style.visibility</p:attrName>
                                        </p:attrNameLst>
                                      </p:cBhvr>
                                      <p:to>
                                        <p:strVal val="hidden"/>
                                      </p:to>
                                    </p:set>
                                  </p:childTnLst>
                                </p:cTn>
                              </p:par>
                              <p:par>
                                <p:cTn id="487" presetID="35" presetClass="exit" presetSubtype="0" fill="hold" grpId="3" nodeType="withEffect">
                                  <p:stCondLst>
                                    <p:cond delay="0"/>
                                  </p:stCondLst>
                                  <p:childTnLst>
                                    <p:animEffect transition="out" filter="fade">
                                      <p:cBhvr>
                                        <p:cTn id="488" dur="5000"/>
                                        <p:tgtEl>
                                          <p:spTgt spid="10"/>
                                        </p:tgtEl>
                                      </p:cBhvr>
                                    </p:animEffect>
                                    <p:anim calcmode="lin" valueType="num">
                                      <p:cBhvr>
                                        <p:cTn id="489" dur="5000"/>
                                        <p:tgtEl>
                                          <p:spTgt spid="10"/>
                                        </p:tgtEl>
                                        <p:attrNameLst>
                                          <p:attrName>style.rotation</p:attrName>
                                        </p:attrNameLst>
                                      </p:cBhvr>
                                      <p:tavLst>
                                        <p:tav tm="0">
                                          <p:val>
                                            <p:fltVal val="0"/>
                                          </p:val>
                                        </p:tav>
                                        <p:tav tm="100000">
                                          <p:val>
                                            <p:fltVal val="720"/>
                                          </p:val>
                                        </p:tav>
                                      </p:tavLst>
                                    </p:anim>
                                    <p:anim calcmode="lin" valueType="num">
                                      <p:cBhvr>
                                        <p:cTn id="490" dur="5000"/>
                                        <p:tgtEl>
                                          <p:spTgt spid="10"/>
                                        </p:tgtEl>
                                        <p:attrNameLst>
                                          <p:attrName>ppt_h</p:attrName>
                                        </p:attrNameLst>
                                      </p:cBhvr>
                                      <p:tavLst>
                                        <p:tav tm="0">
                                          <p:val>
                                            <p:strVal val="ppt_h"/>
                                          </p:val>
                                        </p:tav>
                                        <p:tav tm="100000">
                                          <p:val>
                                            <p:fltVal val="0"/>
                                          </p:val>
                                        </p:tav>
                                      </p:tavLst>
                                    </p:anim>
                                    <p:anim calcmode="lin" valueType="num">
                                      <p:cBhvr>
                                        <p:cTn id="491" dur="5000"/>
                                        <p:tgtEl>
                                          <p:spTgt spid="10"/>
                                        </p:tgtEl>
                                        <p:attrNameLst>
                                          <p:attrName>ppt_w</p:attrName>
                                        </p:attrNameLst>
                                      </p:cBhvr>
                                      <p:tavLst>
                                        <p:tav tm="0">
                                          <p:val>
                                            <p:strVal val="ppt_w"/>
                                          </p:val>
                                        </p:tav>
                                        <p:tav tm="100000">
                                          <p:val>
                                            <p:fltVal val="0"/>
                                          </p:val>
                                        </p:tav>
                                      </p:tavLst>
                                    </p:anim>
                                    <p:set>
                                      <p:cBhvr>
                                        <p:cTn id="492" dur="1" fill="hold">
                                          <p:stCondLst>
                                            <p:cond delay="4999"/>
                                          </p:stCondLst>
                                        </p:cTn>
                                        <p:tgtEl>
                                          <p:spTgt spid="10"/>
                                        </p:tgtEl>
                                        <p:attrNameLst>
                                          <p:attrName>style.visibility</p:attrName>
                                        </p:attrNameLst>
                                      </p:cBhvr>
                                      <p:to>
                                        <p:strVal val="hidden"/>
                                      </p:to>
                                    </p:set>
                                  </p:childTnLst>
                                </p:cTn>
                              </p:par>
                              <p:par>
                                <p:cTn id="493" presetID="35" presetClass="exit" presetSubtype="0" fill="hold" grpId="3" nodeType="withEffect">
                                  <p:stCondLst>
                                    <p:cond delay="0"/>
                                  </p:stCondLst>
                                  <p:childTnLst>
                                    <p:animEffect transition="out" filter="fade">
                                      <p:cBhvr>
                                        <p:cTn id="494" dur="5000"/>
                                        <p:tgtEl>
                                          <p:spTgt spid="11"/>
                                        </p:tgtEl>
                                      </p:cBhvr>
                                    </p:animEffect>
                                    <p:anim calcmode="lin" valueType="num">
                                      <p:cBhvr>
                                        <p:cTn id="495" dur="5000"/>
                                        <p:tgtEl>
                                          <p:spTgt spid="11"/>
                                        </p:tgtEl>
                                        <p:attrNameLst>
                                          <p:attrName>style.rotation</p:attrName>
                                        </p:attrNameLst>
                                      </p:cBhvr>
                                      <p:tavLst>
                                        <p:tav tm="0">
                                          <p:val>
                                            <p:fltVal val="0"/>
                                          </p:val>
                                        </p:tav>
                                        <p:tav tm="100000">
                                          <p:val>
                                            <p:fltVal val="720"/>
                                          </p:val>
                                        </p:tav>
                                      </p:tavLst>
                                    </p:anim>
                                    <p:anim calcmode="lin" valueType="num">
                                      <p:cBhvr>
                                        <p:cTn id="496" dur="5000"/>
                                        <p:tgtEl>
                                          <p:spTgt spid="11"/>
                                        </p:tgtEl>
                                        <p:attrNameLst>
                                          <p:attrName>ppt_h</p:attrName>
                                        </p:attrNameLst>
                                      </p:cBhvr>
                                      <p:tavLst>
                                        <p:tav tm="0">
                                          <p:val>
                                            <p:strVal val="ppt_h"/>
                                          </p:val>
                                        </p:tav>
                                        <p:tav tm="100000">
                                          <p:val>
                                            <p:fltVal val="0"/>
                                          </p:val>
                                        </p:tav>
                                      </p:tavLst>
                                    </p:anim>
                                    <p:anim calcmode="lin" valueType="num">
                                      <p:cBhvr>
                                        <p:cTn id="497" dur="5000"/>
                                        <p:tgtEl>
                                          <p:spTgt spid="11"/>
                                        </p:tgtEl>
                                        <p:attrNameLst>
                                          <p:attrName>ppt_w</p:attrName>
                                        </p:attrNameLst>
                                      </p:cBhvr>
                                      <p:tavLst>
                                        <p:tav tm="0">
                                          <p:val>
                                            <p:strVal val="ppt_w"/>
                                          </p:val>
                                        </p:tav>
                                        <p:tav tm="100000">
                                          <p:val>
                                            <p:fltVal val="0"/>
                                          </p:val>
                                        </p:tav>
                                      </p:tavLst>
                                    </p:anim>
                                    <p:set>
                                      <p:cBhvr>
                                        <p:cTn id="498" dur="1" fill="hold">
                                          <p:stCondLst>
                                            <p:cond delay="4999"/>
                                          </p:stCondLst>
                                        </p:cTn>
                                        <p:tgtEl>
                                          <p:spTgt spid="11"/>
                                        </p:tgtEl>
                                        <p:attrNameLst>
                                          <p:attrName>style.visibility</p:attrName>
                                        </p:attrNameLst>
                                      </p:cBhvr>
                                      <p:to>
                                        <p:strVal val="hidden"/>
                                      </p:to>
                                    </p:set>
                                  </p:childTnLst>
                                </p:cTn>
                              </p:par>
                              <p:par>
                                <p:cTn id="499" presetID="35" presetClass="exit" presetSubtype="0" fill="hold" grpId="3" nodeType="withEffect">
                                  <p:stCondLst>
                                    <p:cond delay="0"/>
                                  </p:stCondLst>
                                  <p:childTnLst>
                                    <p:animEffect transition="out" filter="fade">
                                      <p:cBhvr>
                                        <p:cTn id="500" dur="5000"/>
                                        <p:tgtEl>
                                          <p:spTgt spid="12"/>
                                        </p:tgtEl>
                                      </p:cBhvr>
                                    </p:animEffect>
                                    <p:anim calcmode="lin" valueType="num">
                                      <p:cBhvr>
                                        <p:cTn id="501" dur="5000"/>
                                        <p:tgtEl>
                                          <p:spTgt spid="12"/>
                                        </p:tgtEl>
                                        <p:attrNameLst>
                                          <p:attrName>style.rotation</p:attrName>
                                        </p:attrNameLst>
                                      </p:cBhvr>
                                      <p:tavLst>
                                        <p:tav tm="0">
                                          <p:val>
                                            <p:fltVal val="0"/>
                                          </p:val>
                                        </p:tav>
                                        <p:tav tm="100000">
                                          <p:val>
                                            <p:fltVal val="720"/>
                                          </p:val>
                                        </p:tav>
                                      </p:tavLst>
                                    </p:anim>
                                    <p:anim calcmode="lin" valueType="num">
                                      <p:cBhvr>
                                        <p:cTn id="502" dur="5000"/>
                                        <p:tgtEl>
                                          <p:spTgt spid="12"/>
                                        </p:tgtEl>
                                        <p:attrNameLst>
                                          <p:attrName>ppt_h</p:attrName>
                                        </p:attrNameLst>
                                      </p:cBhvr>
                                      <p:tavLst>
                                        <p:tav tm="0">
                                          <p:val>
                                            <p:strVal val="ppt_h"/>
                                          </p:val>
                                        </p:tav>
                                        <p:tav tm="100000">
                                          <p:val>
                                            <p:fltVal val="0"/>
                                          </p:val>
                                        </p:tav>
                                      </p:tavLst>
                                    </p:anim>
                                    <p:anim calcmode="lin" valueType="num">
                                      <p:cBhvr>
                                        <p:cTn id="503" dur="5000"/>
                                        <p:tgtEl>
                                          <p:spTgt spid="12"/>
                                        </p:tgtEl>
                                        <p:attrNameLst>
                                          <p:attrName>ppt_w</p:attrName>
                                        </p:attrNameLst>
                                      </p:cBhvr>
                                      <p:tavLst>
                                        <p:tav tm="0">
                                          <p:val>
                                            <p:strVal val="ppt_w"/>
                                          </p:val>
                                        </p:tav>
                                        <p:tav tm="100000">
                                          <p:val>
                                            <p:fltVal val="0"/>
                                          </p:val>
                                        </p:tav>
                                      </p:tavLst>
                                    </p:anim>
                                    <p:set>
                                      <p:cBhvr>
                                        <p:cTn id="504" dur="1" fill="hold">
                                          <p:stCondLst>
                                            <p:cond delay="4999"/>
                                          </p:stCondLst>
                                        </p:cTn>
                                        <p:tgtEl>
                                          <p:spTgt spid="12"/>
                                        </p:tgtEl>
                                        <p:attrNameLst>
                                          <p:attrName>style.visibility</p:attrName>
                                        </p:attrNameLst>
                                      </p:cBhvr>
                                      <p:to>
                                        <p:strVal val="hidden"/>
                                      </p:to>
                                    </p:set>
                                  </p:childTnLst>
                                </p:cTn>
                              </p:par>
                              <p:par>
                                <p:cTn id="505" presetID="35" presetClass="exit" presetSubtype="0" fill="hold" grpId="3" nodeType="withEffect">
                                  <p:stCondLst>
                                    <p:cond delay="0"/>
                                  </p:stCondLst>
                                  <p:childTnLst>
                                    <p:animEffect transition="out" filter="fade">
                                      <p:cBhvr>
                                        <p:cTn id="506" dur="5000"/>
                                        <p:tgtEl>
                                          <p:spTgt spid="13"/>
                                        </p:tgtEl>
                                      </p:cBhvr>
                                    </p:animEffect>
                                    <p:anim calcmode="lin" valueType="num">
                                      <p:cBhvr>
                                        <p:cTn id="507" dur="5000"/>
                                        <p:tgtEl>
                                          <p:spTgt spid="13"/>
                                        </p:tgtEl>
                                        <p:attrNameLst>
                                          <p:attrName>style.rotation</p:attrName>
                                        </p:attrNameLst>
                                      </p:cBhvr>
                                      <p:tavLst>
                                        <p:tav tm="0">
                                          <p:val>
                                            <p:fltVal val="0"/>
                                          </p:val>
                                        </p:tav>
                                        <p:tav tm="100000">
                                          <p:val>
                                            <p:fltVal val="720"/>
                                          </p:val>
                                        </p:tav>
                                      </p:tavLst>
                                    </p:anim>
                                    <p:anim calcmode="lin" valueType="num">
                                      <p:cBhvr>
                                        <p:cTn id="508" dur="5000"/>
                                        <p:tgtEl>
                                          <p:spTgt spid="13"/>
                                        </p:tgtEl>
                                        <p:attrNameLst>
                                          <p:attrName>ppt_h</p:attrName>
                                        </p:attrNameLst>
                                      </p:cBhvr>
                                      <p:tavLst>
                                        <p:tav tm="0">
                                          <p:val>
                                            <p:strVal val="ppt_h"/>
                                          </p:val>
                                        </p:tav>
                                        <p:tav tm="100000">
                                          <p:val>
                                            <p:fltVal val="0"/>
                                          </p:val>
                                        </p:tav>
                                      </p:tavLst>
                                    </p:anim>
                                    <p:anim calcmode="lin" valueType="num">
                                      <p:cBhvr>
                                        <p:cTn id="509" dur="5000"/>
                                        <p:tgtEl>
                                          <p:spTgt spid="13"/>
                                        </p:tgtEl>
                                        <p:attrNameLst>
                                          <p:attrName>ppt_w</p:attrName>
                                        </p:attrNameLst>
                                      </p:cBhvr>
                                      <p:tavLst>
                                        <p:tav tm="0">
                                          <p:val>
                                            <p:strVal val="ppt_w"/>
                                          </p:val>
                                        </p:tav>
                                        <p:tav tm="100000">
                                          <p:val>
                                            <p:fltVal val="0"/>
                                          </p:val>
                                        </p:tav>
                                      </p:tavLst>
                                    </p:anim>
                                    <p:set>
                                      <p:cBhvr>
                                        <p:cTn id="510" dur="1" fill="hold">
                                          <p:stCondLst>
                                            <p:cond delay="4999"/>
                                          </p:stCondLst>
                                        </p:cTn>
                                        <p:tgtEl>
                                          <p:spTgt spid="13"/>
                                        </p:tgtEl>
                                        <p:attrNameLst>
                                          <p:attrName>style.visibility</p:attrName>
                                        </p:attrNameLst>
                                      </p:cBhvr>
                                      <p:to>
                                        <p:strVal val="hidden"/>
                                      </p:to>
                                    </p:set>
                                  </p:childTnLst>
                                </p:cTn>
                              </p:par>
                              <p:par>
                                <p:cTn id="511" presetID="35" presetClass="exit" presetSubtype="0" fill="hold" grpId="3" nodeType="withEffect">
                                  <p:stCondLst>
                                    <p:cond delay="0"/>
                                  </p:stCondLst>
                                  <p:childTnLst>
                                    <p:animEffect transition="out" filter="fade">
                                      <p:cBhvr>
                                        <p:cTn id="512" dur="5000"/>
                                        <p:tgtEl>
                                          <p:spTgt spid="14"/>
                                        </p:tgtEl>
                                      </p:cBhvr>
                                    </p:animEffect>
                                    <p:anim calcmode="lin" valueType="num">
                                      <p:cBhvr>
                                        <p:cTn id="513" dur="5000"/>
                                        <p:tgtEl>
                                          <p:spTgt spid="14"/>
                                        </p:tgtEl>
                                        <p:attrNameLst>
                                          <p:attrName>style.rotation</p:attrName>
                                        </p:attrNameLst>
                                      </p:cBhvr>
                                      <p:tavLst>
                                        <p:tav tm="0">
                                          <p:val>
                                            <p:fltVal val="0"/>
                                          </p:val>
                                        </p:tav>
                                        <p:tav tm="100000">
                                          <p:val>
                                            <p:fltVal val="720"/>
                                          </p:val>
                                        </p:tav>
                                      </p:tavLst>
                                    </p:anim>
                                    <p:anim calcmode="lin" valueType="num">
                                      <p:cBhvr>
                                        <p:cTn id="514" dur="5000"/>
                                        <p:tgtEl>
                                          <p:spTgt spid="14"/>
                                        </p:tgtEl>
                                        <p:attrNameLst>
                                          <p:attrName>ppt_h</p:attrName>
                                        </p:attrNameLst>
                                      </p:cBhvr>
                                      <p:tavLst>
                                        <p:tav tm="0">
                                          <p:val>
                                            <p:strVal val="ppt_h"/>
                                          </p:val>
                                        </p:tav>
                                        <p:tav tm="100000">
                                          <p:val>
                                            <p:fltVal val="0"/>
                                          </p:val>
                                        </p:tav>
                                      </p:tavLst>
                                    </p:anim>
                                    <p:anim calcmode="lin" valueType="num">
                                      <p:cBhvr>
                                        <p:cTn id="515" dur="5000"/>
                                        <p:tgtEl>
                                          <p:spTgt spid="14"/>
                                        </p:tgtEl>
                                        <p:attrNameLst>
                                          <p:attrName>ppt_w</p:attrName>
                                        </p:attrNameLst>
                                      </p:cBhvr>
                                      <p:tavLst>
                                        <p:tav tm="0">
                                          <p:val>
                                            <p:strVal val="ppt_w"/>
                                          </p:val>
                                        </p:tav>
                                        <p:tav tm="100000">
                                          <p:val>
                                            <p:fltVal val="0"/>
                                          </p:val>
                                        </p:tav>
                                      </p:tavLst>
                                    </p:anim>
                                    <p:set>
                                      <p:cBhvr>
                                        <p:cTn id="516" dur="1" fill="hold">
                                          <p:stCondLst>
                                            <p:cond delay="4999"/>
                                          </p:stCondLst>
                                        </p:cTn>
                                        <p:tgtEl>
                                          <p:spTgt spid="14"/>
                                        </p:tgtEl>
                                        <p:attrNameLst>
                                          <p:attrName>style.visibility</p:attrName>
                                        </p:attrNameLst>
                                      </p:cBhvr>
                                      <p:to>
                                        <p:strVal val="hidden"/>
                                      </p:to>
                                    </p:set>
                                  </p:childTnLst>
                                </p:cTn>
                              </p:par>
                              <p:par>
                                <p:cTn id="517" presetID="35" presetClass="exit" presetSubtype="0" fill="hold" grpId="3" nodeType="withEffect">
                                  <p:stCondLst>
                                    <p:cond delay="0"/>
                                  </p:stCondLst>
                                  <p:childTnLst>
                                    <p:animEffect transition="out" filter="fade">
                                      <p:cBhvr>
                                        <p:cTn id="518" dur="5000"/>
                                        <p:tgtEl>
                                          <p:spTgt spid="15"/>
                                        </p:tgtEl>
                                      </p:cBhvr>
                                    </p:animEffect>
                                    <p:anim calcmode="lin" valueType="num">
                                      <p:cBhvr>
                                        <p:cTn id="519" dur="5000"/>
                                        <p:tgtEl>
                                          <p:spTgt spid="15"/>
                                        </p:tgtEl>
                                        <p:attrNameLst>
                                          <p:attrName>style.rotation</p:attrName>
                                        </p:attrNameLst>
                                      </p:cBhvr>
                                      <p:tavLst>
                                        <p:tav tm="0">
                                          <p:val>
                                            <p:fltVal val="0"/>
                                          </p:val>
                                        </p:tav>
                                        <p:tav tm="100000">
                                          <p:val>
                                            <p:fltVal val="720"/>
                                          </p:val>
                                        </p:tav>
                                      </p:tavLst>
                                    </p:anim>
                                    <p:anim calcmode="lin" valueType="num">
                                      <p:cBhvr>
                                        <p:cTn id="520" dur="5000"/>
                                        <p:tgtEl>
                                          <p:spTgt spid="15"/>
                                        </p:tgtEl>
                                        <p:attrNameLst>
                                          <p:attrName>ppt_h</p:attrName>
                                        </p:attrNameLst>
                                      </p:cBhvr>
                                      <p:tavLst>
                                        <p:tav tm="0">
                                          <p:val>
                                            <p:strVal val="ppt_h"/>
                                          </p:val>
                                        </p:tav>
                                        <p:tav tm="100000">
                                          <p:val>
                                            <p:fltVal val="0"/>
                                          </p:val>
                                        </p:tav>
                                      </p:tavLst>
                                    </p:anim>
                                    <p:anim calcmode="lin" valueType="num">
                                      <p:cBhvr>
                                        <p:cTn id="521" dur="5000"/>
                                        <p:tgtEl>
                                          <p:spTgt spid="15"/>
                                        </p:tgtEl>
                                        <p:attrNameLst>
                                          <p:attrName>ppt_w</p:attrName>
                                        </p:attrNameLst>
                                      </p:cBhvr>
                                      <p:tavLst>
                                        <p:tav tm="0">
                                          <p:val>
                                            <p:strVal val="ppt_w"/>
                                          </p:val>
                                        </p:tav>
                                        <p:tav tm="100000">
                                          <p:val>
                                            <p:fltVal val="0"/>
                                          </p:val>
                                        </p:tav>
                                      </p:tavLst>
                                    </p:anim>
                                    <p:set>
                                      <p:cBhvr>
                                        <p:cTn id="522" dur="1" fill="hold">
                                          <p:stCondLst>
                                            <p:cond delay="4999"/>
                                          </p:stCondLst>
                                        </p:cTn>
                                        <p:tgtEl>
                                          <p:spTgt spid="15"/>
                                        </p:tgtEl>
                                        <p:attrNameLst>
                                          <p:attrName>style.visibility</p:attrName>
                                        </p:attrNameLst>
                                      </p:cBhvr>
                                      <p:to>
                                        <p:strVal val="hidden"/>
                                      </p:to>
                                    </p:set>
                                  </p:childTnLst>
                                </p:cTn>
                              </p:par>
                              <p:par>
                                <p:cTn id="523" presetID="35" presetClass="exit" presetSubtype="0" fill="hold" grpId="3" nodeType="withEffect">
                                  <p:stCondLst>
                                    <p:cond delay="0"/>
                                  </p:stCondLst>
                                  <p:childTnLst>
                                    <p:animEffect transition="out" filter="fade">
                                      <p:cBhvr>
                                        <p:cTn id="524" dur="5000"/>
                                        <p:tgtEl>
                                          <p:spTgt spid="16"/>
                                        </p:tgtEl>
                                      </p:cBhvr>
                                    </p:animEffect>
                                    <p:anim calcmode="lin" valueType="num">
                                      <p:cBhvr>
                                        <p:cTn id="525" dur="5000"/>
                                        <p:tgtEl>
                                          <p:spTgt spid="16"/>
                                        </p:tgtEl>
                                        <p:attrNameLst>
                                          <p:attrName>style.rotation</p:attrName>
                                        </p:attrNameLst>
                                      </p:cBhvr>
                                      <p:tavLst>
                                        <p:tav tm="0">
                                          <p:val>
                                            <p:fltVal val="0"/>
                                          </p:val>
                                        </p:tav>
                                        <p:tav tm="100000">
                                          <p:val>
                                            <p:fltVal val="720"/>
                                          </p:val>
                                        </p:tav>
                                      </p:tavLst>
                                    </p:anim>
                                    <p:anim calcmode="lin" valueType="num">
                                      <p:cBhvr>
                                        <p:cTn id="526" dur="5000"/>
                                        <p:tgtEl>
                                          <p:spTgt spid="16"/>
                                        </p:tgtEl>
                                        <p:attrNameLst>
                                          <p:attrName>ppt_h</p:attrName>
                                        </p:attrNameLst>
                                      </p:cBhvr>
                                      <p:tavLst>
                                        <p:tav tm="0">
                                          <p:val>
                                            <p:strVal val="ppt_h"/>
                                          </p:val>
                                        </p:tav>
                                        <p:tav tm="100000">
                                          <p:val>
                                            <p:fltVal val="0"/>
                                          </p:val>
                                        </p:tav>
                                      </p:tavLst>
                                    </p:anim>
                                    <p:anim calcmode="lin" valueType="num">
                                      <p:cBhvr>
                                        <p:cTn id="527" dur="5000"/>
                                        <p:tgtEl>
                                          <p:spTgt spid="16"/>
                                        </p:tgtEl>
                                        <p:attrNameLst>
                                          <p:attrName>ppt_w</p:attrName>
                                        </p:attrNameLst>
                                      </p:cBhvr>
                                      <p:tavLst>
                                        <p:tav tm="0">
                                          <p:val>
                                            <p:strVal val="ppt_w"/>
                                          </p:val>
                                        </p:tav>
                                        <p:tav tm="100000">
                                          <p:val>
                                            <p:fltVal val="0"/>
                                          </p:val>
                                        </p:tav>
                                      </p:tavLst>
                                    </p:anim>
                                    <p:set>
                                      <p:cBhvr>
                                        <p:cTn id="528" dur="1" fill="hold">
                                          <p:stCondLst>
                                            <p:cond delay="4999"/>
                                          </p:stCondLst>
                                        </p:cTn>
                                        <p:tgtEl>
                                          <p:spTgt spid="16"/>
                                        </p:tgtEl>
                                        <p:attrNameLst>
                                          <p:attrName>style.visibility</p:attrName>
                                        </p:attrNameLst>
                                      </p:cBhvr>
                                      <p:to>
                                        <p:strVal val="hidden"/>
                                      </p:to>
                                    </p:set>
                                  </p:childTnLst>
                                </p:cTn>
                              </p:par>
                              <p:par>
                                <p:cTn id="529" presetID="35" presetClass="exit" presetSubtype="0" fill="hold" grpId="3" nodeType="withEffect">
                                  <p:stCondLst>
                                    <p:cond delay="0"/>
                                  </p:stCondLst>
                                  <p:childTnLst>
                                    <p:animEffect transition="out" filter="fade">
                                      <p:cBhvr>
                                        <p:cTn id="530" dur="5000"/>
                                        <p:tgtEl>
                                          <p:spTgt spid="17"/>
                                        </p:tgtEl>
                                      </p:cBhvr>
                                    </p:animEffect>
                                    <p:anim calcmode="lin" valueType="num">
                                      <p:cBhvr>
                                        <p:cTn id="531" dur="5000"/>
                                        <p:tgtEl>
                                          <p:spTgt spid="17"/>
                                        </p:tgtEl>
                                        <p:attrNameLst>
                                          <p:attrName>style.rotation</p:attrName>
                                        </p:attrNameLst>
                                      </p:cBhvr>
                                      <p:tavLst>
                                        <p:tav tm="0">
                                          <p:val>
                                            <p:fltVal val="0"/>
                                          </p:val>
                                        </p:tav>
                                        <p:tav tm="100000">
                                          <p:val>
                                            <p:fltVal val="720"/>
                                          </p:val>
                                        </p:tav>
                                      </p:tavLst>
                                    </p:anim>
                                    <p:anim calcmode="lin" valueType="num">
                                      <p:cBhvr>
                                        <p:cTn id="532" dur="5000"/>
                                        <p:tgtEl>
                                          <p:spTgt spid="17"/>
                                        </p:tgtEl>
                                        <p:attrNameLst>
                                          <p:attrName>ppt_h</p:attrName>
                                        </p:attrNameLst>
                                      </p:cBhvr>
                                      <p:tavLst>
                                        <p:tav tm="0">
                                          <p:val>
                                            <p:strVal val="ppt_h"/>
                                          </p:val>
                                        </p:tav>
                                        <p:tav tm="100000">
                                          <p:val>
                                            <p:fltVal val="0"/>
                                          </p:val>
                                        </p:tav>
                                      </p:tavLst>
                                    </p:anim>
                                    <p:anim calcmode="lin" valueType="num">
                                      <p:cBhvr>
                                        <p:cTn id="533" dur="5000"/>
                                        <p:tgtEl>
                                          <p:spTgt spid="17"/>
                                        </p:tgtEl>
                                        <p:attrNameLst>
                                          <p:attrName>ppt_w</p:attrName>
                                        </p:attrNameLst>
                                      </p:cBhvr>
                                      <p:tavLst>
                                        <p:tav tm="0">
                                          <p:val>
                                            <p:strVal val="ppt_w"/>
                                          </p:val>
                                        </p:tav>
                                        <p:tav tm="100000">
                                          <p:val>
                                            <p:fltVal val="0"/>
                                          </p:val>
                                        </p:tav>
                                      </p:tavLst>
                                    </p:anim>
                                    <p:set>
                                      <p:cBhvr>
                                        <p:cTn id="534" dur="1" fill="hold">
                                          <p:stCondLst>
                                            <p:cond delay="4999"/>
                                          </p:stCondLst>
                                        </p:cTn>
                                        <p:tgtEl>
                                          <p:spTgt spid="17"/>
                                        </p:tgtEl>
                                        <p:attrNameLst>
                                          <p:attrName>style.visibility</p:attrName>
                                        </p:attrNameLst>
                                      </p:cBhvr>
                                      <p:to>
                                        <p:strVal val="hidden"/>
                                      </p:to>
                                    </p:set>
                                  </p:childTnLst>
                                </p:cTn>
                              </p:par>
                              <p:par>
                                <p:cTn id="535" presetID="35" presetClass="exit" presetSubtype="0" fill="hold" grpId="3" nodeType="withEffect">
                                  <p:stCondLst>
                                    <p:cond delay="0"/>
                                  </p:stCondLst>
                                  <p:childTnLst>
                                    <p:animEffect transition="out" filter="fade">
                                      <p:cBhvr>
                                        <p:cTn id="536" dur="5000"/>
                                        <p:tgtEl>
                                          <p:spTgt spid="18"/>
                                        </p:tgtEl>
                                      </p:cBhvr>
                                    </p:animEffect>
                                    <p:anim calcmode="lin" valueType="num">
                                      <p:cBhvr>
                                        <p:cTn id="537" dur="5000"/>
                                        <p:tgtEl>
                                          <p:spTgt spid="18"/>
                                        </p:tgtEl>
                                        <p:attrNameLst>
                                          <p:attrName>style.rotation</p:attrName>
                                        </p:attrNameLst>
                                      </p:cBhvr>
                                      <p:tavLst>
                                        <p:tav tm="0">
                                          <p:val>
                                            <p:fltVal val="0"/>
                                          </p:val>
                                        </p:tav>
                                        <p:tav tm="100000">
                                          <p:val>
                                            <p:fltVal val="720"/>
                                          </p:val>
                                        </p:tav>
                                      </p:tavLst>
                                    </p:anim>
                                    <p:anim calcmode="lin" valueType="num">
                                      <p:cBhvr>
                                        <p:cTn id="538" dur="5000"/>
                                        <p:tgtEl>
                                          <p:spTgt spid="18"/>
                                        </p:tgtEl>
                                        <p:attrNameLst>
                                          <p:attrName>ppt_h</p:attrName>
                                        </p:attrNameLst>
                                      </p:cBhvr>
                                      <p:tavLst>
                                        <p:tav tm="0">
                                          <p:val>
                                            <p:strVal val="ppt_h"/>
                                          </p:val>
                                        </p:tav>
                                        <p:tav tm="100000">
                                          <p:val>
                                            <p:fltVal val="0"/>
                                          </p:val>
                                        </p:tav>
                                      </p:tavLst>
                                    </p:anim>
                                    <p:anim calcmode="lin" valueType="num">
                                      <p:cBhvr>
                                        <p:cTn id="539" dur="5000"/>
                                        <p:tgtEl>
                                          <p:spTgt spid="18"/>
                                        </p:tgtEl>
                                        <p:attrNameLst>
                                          <p:attrName>ppt_w</p:attrName>
                                        </p:attrNameLst>
                                      </p:cBhvr>
                                      <p:tavLst>
                                        <p:tav tm="0">
                                          <p:val>
                                            <p:strVal val="ppt_w"/>
                                          </p:val>
                                        </p:tav>
                                        <p:tav tm="100000">
                                          <p:val>
                                            <p:fltVal val="0"/>
                                          </p:val>
                                        </p:tav>
                                      </p:tavLst>
                                    </p:anim>
                                    <p:set>
                                      <p:cBhvr>
                                        <p:cTn id="540" dur="1" fill="hold">
                                          <p:stCondLst>
                                            <p:cond delay="4999"/>
                                          </p:stCondLst>
                                        </p:cTn>
                                        <p:tgtEl>
                                          <p:spTgt spid="18"/>
                                        </p:tgtEl>
                                        <p:attrNameLst>
                                          <p:attrName>style.visibility</p:attrName>
                                        </p:attrNameLst>
                                      </p:cBhvr>
                                      <p:to>
                                        <p:strVal val="hidden"/>
                                      </p:to>
                                    </p:set>
                                  </p:childTnLst>
                                </p:cTn>
                              </p:par>
                              <p:par>
                                <p:cTn id="541" presetID="35" presetClass="exit" presetSubtype="0" fill="hold" grpId="3" nodeType="withEffect">
                                  <p:stCondLst>
                                    <p:cond delay="0"/>
                                  </p:stCondLst>
                                  <p:childTnLst>
                                    <p:animEffect transition="out" filter="fade">
                                      <p:cBhvr>
                                        <p:cTn id="542" dur="5000"/>
                                        <p:tgtEl>
                                          <p:spTgt spid="19"/>
                                        </p:tgtEl>
                                      </p:cBhvr>
                                    </p:animEffect>
                                    <p:anim calcmode="lin" valueType="num">
                                      <p:cBhvr>
                                        <p:cTn id="543" dur="5000"/>
                                        <p:tgtEl>
                                          <p:spTgt spid="19"/>
                                        </p:tgtEl>
                                        <p:attrNameLst>
                                          <p:attrName>style.rotation</p:attrName>
                                        </p:attrNameLst>
                                      </p:cBhvr>
                                      <p:tavLst>
                                        <p:tav tm="0">
                                          <p:val>
                                            <p:fltVal val="0"/>
                                          </p:val>
                                        </p:tav>
                                        <p:tav tm="100000">
                                          <p:val>
                                            <p:fltVal val="720"/>
                                          </p:val>
                                        </p:tav>
                                      </p:tavLst>
                                    </p:anim>
                                    <p:anim calcmode="lin" valueType="num">
                                      <p:cBhvr>
                                        <p:cTn id="544" dur="5000"/>
                                        <p:tgtEl>
                                          <p:spTgt spid="19"/>
                                        </p:tgtEl>
                                        <p:attrNameLst>
                                          <p:attrName>ppt_h</p:attrName>
                                        </p:attrNameLst>
                                      </p:cBhvr>
                                      <p:tavLst>
                                        <p:tav tm="0">
                                          <p:val>
                                            <p:strVal val="ppt_h"/>
                                          </p:val>
                                        </p:tav>
                                        <p:tav tm="100000">
                                          <p:val>
                                            <p:fltVal val="0"/>
                                          </p:val>
                                        </p:tav>
                                      </p:tavLst>
                                    </p:anim>
                                    <p:anim calcmode="lin" valueType="num">
                                      <p:cBhvr>
                                        <p:cTn id="545" dur="5000"/>
                                        <p:tgtEl>
                                          <p:spTgt spid="19"/>
                                        </p:tgtEl>
                                        <p:attrNameLst>
                                          <p:attrName>ppt_w</p:attrName>
                                        </p:attrNameLst>
                                      </p:cBhvr>
                                      <p:tavLst>
                                        <p:tav tm="0">
                                          <p:val>
                                            <p:strVal val="ppt_w"/>
                                          </p:val>
                                        </p:tav>
                                        <p:tav tm="100000">
                                          <p:val>
                                            <p:fltVal val="0"/>
                                          </p:val>
                                        </p:tav>
                                      </p:tavLst>
                                    </p:anim>
                                    <p:set>
                                      <p:cBhvr>
                                        <p:cTn id="546" dur="1" fill="hold">
                                          <p:stCondLst>
                                            <p:cond delay="4999"/>
                                          </p:stCondLst>
                                        </p:cTn>
                                        <p:tgtEl>
                                          <p:spTgt spid="19"/>
                                        </p:tgtEl>
                                        <p:attrNameLst>
                                          <p:attrName>style.visibility</p:attrName>
                                        </p:attrNameLst>
                                      </p:cBhvr>
                                      <p:to>
                                        <p:strVal val="hidden"/>
                                      </p:to>
                                    </p:set>
                                  </p:childTnLst>
                                </p:cTn>
                              </p:par>
                              <p:par>
                                <p:cTn id="547" presetID="35" presetClass="exit" presetSubtype="0" fill="hold" grpId="3" nodeType="withEffect">
                                  <p:stCondLst>
                                    <p:cond delay="0"/>
                                  </p:stCondLst>
                                  <p:childTnLst>
                                    <p:animEffect transition="out" filter="fade">
                                      <p:cBhvr>
                                        <p:cTn id="548" dur="5000"/>
                                        <p:tgtEl>
                                          <p:spTgt spid="20"/>
                                        </p:tgtEl>
                                      </p:cBhvr>
                                    </p:animEffect>
                                    <p:anim calcmode="lin" valueType="num">
                                      <p:cBhvr>
                                        <p:cTn id="549" dur="5000"/>
                                        <p:tgtEl>
                                          <p:spTgt spid="20"/>
                                        </p:tgtEl>
                                        <p:attrNameLst>
                                          <p:attrName>style.rotation</p:attrName>
                                        </p:attrNameLst>
                                      </p:cBhvr>
                                      <p:tavLst>
                                        <p:tav tm="0">
                                          <p:val>
                                            <p:fltVal val="0"/>
                                          </p:val>
                                        </p:tav>
                                        <p:tav tm="100000">
                                          <p:val>
                                            <p:fltVal val="720"/>
                                          </p:val>
                                        </p:tav>
                                      </p:tavLst>
                                    </p:anim>
                                    <p:anim calcmode="lin" valueType="num">
                                      <p:cBhvr>
                                        <p:cTn id="550" dur="5000"/>
                                        <p:tgtEl>
                                          <p:spTgt spid="20"/>
                                        </p:tgtEl>
                                        <p:attrNameLst>
                                          <p:attrName>ppt_h</p:attrName>
                                        </p:attrNameLst>
                                      </p:cBhvr>
                                      <p:tavLst>
                                        <p:tav tm="0">
                                          <p:val>
                                            <p:strVal val="ppt_h"/>
                                          </p:val>
                                        </p:tav>
                                        <p:tav tm="100000">
                                          <p:val>
                                            <p:fltVal val="0"/>
                                          </p:val>
                                        </p:tav>
                                      </p:tavLst>
                                    </p:anim>
                                    <p:anim calcmode="lin" valueType="num">
                                      <p:cBhvr>
                                        <p:cTn id="551" dur="5000"/>
                                        <p:tgtEl>
                                          <p:spTgt spid="20"/>
                                        </p:tgtEl>
                                        <p:attrNameLst>
                                          <p:attrName>ppt_w</p:attrName>
                                        </p:attrNameLst>
                                      </p:cBhvr>
                                      <p:tavLst>
                                        <p:tav tm="0">
                                          <p:val>
                                            <p:strVal val="ppt_w"/>
                                          </p:val>
                                        </p:tav>
                                        <p:tav tm="100000">
                                          <p:val>
                                            <p:fltVal val="0"/>
                                          </p:val>
                                        </p:tav>
                                      </p:tavLst>
                                    </p:anim>
                                    <p:set>
                                      <p:cBhvr>
                                        <p:cTn id="552" dur="1" fill="hold">
                                          <p:stCondLst>
                                            <p:cond delay="4999"/>
                                          </p:stCondLst>
                                        </p:cTn>
                                        <p:tgtEl>
                                          <p:spTgt spid="20"/>
                                        </p:tgtEl>
                                        <p:attrNameLst>
                                          <p:attrName>style.visibility</p:attrName>
                                        </p:attrNameLst>
                                      </p:cBhvr>
                                      <p:to>
                                        <p:strVal val="hidden"/>
                                      </p:to>
                                    </p:set>
                                  </p:childTnLst>
                                </p:cTn>
                              </p:par>
                              <p:par>
                                <p:cTn id="553" presetID="35" presetClass="exit" presetSubtype="0" fill="hold" grpId="3" nodeType="withEffect">
                                  <p:stCondLst>
                                    <p:cond delay="0"/>
                                  </p:stCondLst>
                                  <p:childTnLst>
                                    <p:animEffect transition="out" filter="fade">
                                      <p:cBhvr>
                                        <p:cTn id="554" dur="5000"/>
                                        <p:tgtEl>
                                          <p:spTgt spid="21"/>
                                        </p:tgtEl>
                                      </p:cBhvr>
                                    </p:animEffect>
                                    <p:anim calcmode="lin" valueType="num">
                                      <p:cBhvr>
                                        <p:cTn id="555" dur="5000"/>
                                        <p:tgtEl>
                                          <p:spTgt spid="21"/>
                                        </p:tgtEl>
                                        <p:attrNameLst>
                                          <p:attrName>style.rotation</p:attrName>
                                        </p:attrNameLst>
                                      </p:cBhvr>
                                      <p:tavLst>
                                        <p:tav tm="0">
                                          <p:val>
                                            <p:fltVal val="0"/>
                                          </p:val>
                                        </p:tav>
                                        <p:tav tm="100000">
                                          <p:val>
                                            <p:fltVal val="720"/>
                                          </p:val>
                                        </p:tav>
                                      </p:tavLst>
                                    </p:anim>
                                    <p:anim calcmode="lin" valueType="num">
                                      <p:cBhvr>
                                        <p:cTn id="556" dur="5000"/>
                                        <p:tgtEl>
                                          <p:spTgt spid="21"/>
                                        </p:tgtEl>
                                        <p:attrNameLst>
                                          <p:attrName>ppt_h</p:attrName>
                                        </p:attrNameLst>
                                      </p:cBhvr>
                                      <p:tavLst>
                                        <p:tav tm="0">
                                          <p:val>
                                            <p:strVal val="ppt_h"/>
                                          </p:val>
                                        </p:tav>
                                        <p:tav tm="100000">
                                          <p:val>
                                            <p:fltVal val="0"/>
                                          </p:val>
                                        </p:tav>
                                      </p:tavLst>
                                    </p:anim>
                                    <p:anim calcmode="lin" valueType="num">
                                      <p:cBhvr>
                                        <p:cTn id="557" dur="5000"/>
                                        <p:tgtEl>
                                          <p:spTgt spid="21"/>
                                        </p:tgtEl>
                                        <p:attrNameLst>
                                          <p:attrName>ppt_w</p:attrName>
                                        </p:attrNameLst>
                                      </p:cBhvr>
                                      <p:tavLst>
                                        <p:tav tm="0">
                                          <p:val>
                                            <p:strVal val="ppt_w"/>
                                          </p:val>
                                        </p:tav>
                                        <p:tav tm="100000">
                                          <p:val>
                                            <p:fltVal val="0"/>
                                          </p:val>
                                        </p:tav>
                                      </p:tavLst>
                                    </p:anim>
                                    <p:set>
                                      <p:cBhvr>
                                        <p:cTn id="558" dur="1" fill="hold">
                                          <p:stCondLst>
                                            <p:cond delay="4999"/>
                                          </p:stCondLst>
                                        </p:cTn>
                                        <p:tgtEl>
                                          <p:spTgt spid="21"/>
                                        </p:tgtEl>
                                        <p:attrNameLst>
                                          <p:attrName>style.visibility</p:attrName>
                                        </p:attrNameLst>
                                      </p:cBhvr>
                                      <p:to>
                                        <p:strVal val="hidden"/>
                                      </p:to>
                                    </p:set>
                                  </p:childTnLst>
                                </p:cTn>
                              </p:par>
                              <p:par>
                                <p:cTn id="559" presetID="35" presetClass="exit" presetSubtype="0" fill="hold" grpId="3" nodeType="withEffect">
                                  <p:stCondLst>
                                    <p:cond delay="0"/>
                                  </p:stCondLst>
                                  <p:childTnLst>
                                    <p:animEffect transition="out" filter="fade">
                                      <p:cBhvr>
                                        <p:cTn id="560" dur="5000"/>
                                        <p:tgtEl>
                                          <p:spTgt spid="22"/>
                                        </p:tgtEl>
                                      </p:cBhvr>
                                    </p:animEffect>
                                    <p:anim calcmode="lin" valueType="num">
                                      <p:cBhvr>
                                        <p:cTn id="561" dur="5000"/>
                                        <p:tgtEl>
                                          <p:spTgt spid="22"/>
                                        </p:tgtEl>
                                        <p:attrNameLst>
                                          <p:attrName>style.rotation</p:attrName>
                                        </p:attrNameLst>
                                      </p:cBhvr>
                                      <p:tavLst>
                                        <p:tav tm="0">
                                          <p:val>
                                            <p:fltVal val="0"/>
                                          </p:val>
                                        </p:tav>
                                        <p:tav tm="100000">
                                          <p:val>
                                            <p:fltVal val="720"/>
                                          </p:val>
                                        </p:tav>
                                      </p:tavLst>
                                    </p:anim>
                                    <p:anim calcmode="lin" valueType="num">
                                      <p:cBhvr>
                                        <p:cTn id="562" dur="5000"/>
                                        <p:tgtEl>
                                          <p:spTgt spid="22"/>
                                        </p:tgtEl>
                                        <p:attrNameLst>
                                          <p:attrName>ppt_h</p:attrName>
                                        </p:attrNameLst>
                                      </p:cBhvr>
                                      <p:tavLst>
                                        <p:tav tm="0">
                                          <p:val>
                                            <p:strVal val="ppt_h"/>
                                          </p:val>
                                        </p:tav>
                                        <p:tav tm="100000">
                                          <p:val>
                                            <p:fltVal val="0"/>
                                          </p:val>
                                        </p:tav>
                                      </p:tavLst>
                                    </p:anim>
                                    <p:anim calcmode="lin" valueType="num">
                                      <p:cBhvr>
                                        <p:cTn id="563" dur="5000"/>
                                        <p:tgtEl>
                                          <p:spTgt spid="22"/>
                                        </p:tgtEl>
                                        <p:attrNameLst>
                                          <p:attrName>ppt_w</p:attrName>
                                        </p:attrNameLst>
                                      </p:cBhvr>
                                      <p:tavLst>
                                        <p:tav tm="0">
                                          <p:val>
                                            <p:strVal val="ppt_w"/>
                                          </p:val>
                                        </p:tav>
                                        <p:tav tm="100000">
                                          <p:val>
                                            <p:fltVal val="0"/>
                                          </p:val>
                                        </p:tav>
                                      </p:tavLst>
                                    </p:anim>
                                    <p:set>
                                      <p:cBhvr>
                                        <p:cTn id="564" dur="1" fill="hold">
                                          <p:stCondLst>
                                            <p:cond delay="4999"/>
                                          </p:stCondLst>
                                        </p:cTn>
                                        <p:tgtEl>
                                          <p:spTgt spid="22"/>
                                        </p:tgtEl>
                                        <p:attrNameLst>
                                          <p:attrName>style.visibility</p:attrName>
                                        </p:attrNameLst>
                                      </p:cBhvr>
                                      <p:to>
                                        <p:strVal val="hidden"/>
                                      </p:to>
                                    </p:set>
                                  </p:childTnLst>
                                </p:cTn>
                              </p:par>
                              <p:par>
                                <p:cTn id="565" presetID="35" presetClass="exit" presetSubtype="0" fill="hold" grpId="3" nodeType="withEffect">
                                  <p:stCondLst>
                                    <p:cond delay="0"/>
                                  </p:stCondLst>
                                  <p:childTnLst>
                                    <p:animEffect transition="out" filter="fade">
                                      <p:cBhvr>
                                        <p:cTn id="566" dur="5000"/>
                                        <p:tgtEl>
                                          <p:spTgt spid="23"/>
                                        </p:tgtEl>
                                      </p:cBhvr>
                                    </p:animEffect>
                                    <p:anim calcmode="lin" valueType="num">
                                      <p:cBhvr>
                                        <p:cTn id="567" dur="5000"/>
                                        <p:tgtEl>
                                          <p:spTgt spid="23"/>
                                        </p:tgtEl>
                                        <p:attrNameLst>
                                          <p:attrName>style.rotation</p:attrName>
                                        </p:attrNameLst>
                                      </p:cBhvr>
                                      <p:tavLst>
                                        <p:tav tm="0">
                                          <p:val>
                                            <p:fltVal val="0"/>
                                          </p:val>
                                        </p:tav>
                                        <p:tav tm="100000">
                                          <p:val>
                                            <p:fltVal val="720"/>
                                          </p:val>
                                        </p:tav>
                                      </p:tavLst>
                                    </p:anim>
                                    <p:anim calcmode="lin" valueType="num">
                                      <p:cBhvr>
                                        <p:cTn id="568" dur="5000"/>
                                        <p:tgtEl>
                                          <p:spTgt spid="23"/>
                                        </p:tgtEl>
                                        <p:attrNameLst>
                                          <p:attrName>ppt_h</p:attrName>
                                        </p:attrNameLst>
                                      </p:cBhvr>
                                      <p:tavLst>
                                        <p:tav tm="0">
                                          <p:val>
                                            <p:strVal val="ppt_h"/>
                                          </p:val>
                                        </p:tav>
                                        <p:tav tm="100000">
                                          <p:val>
                                            <p:fltVal val="0"/>
                                          </p:val>
                                        </p:tav>
                                      </p:tavLst>
                                    </p:anim>
                                    <p:anim calcmode="lin" valueType="num">
                                      <p:cBhvr>
                                        <p:cTn id="569" dur="5000"/>
                                        <p:tgtEl>
                                          <p:spTgt spid="23"/>
                                        </p:tgtEl>
                                        <p:attrNameLst>
                                          <p:attrName>ppt_w</p:attrName>
                                        </p:attrNameLst>
                                      </p:cBhvr>
                                      <p:tavLst>
                                        <p:tav tm="0">
                                          <p:val>
                                            <p:strVal val="ppt_w"/>
                                          </p:val>
                                        </p:tav>
                                        <p:tav tm="100000">
                                          <p:val>
                                            <p:fltVal val="0"/>
                                          </p:val>
                                        </p:tav>
                                      </p:tavLst>
                                    </p:anim>
                                    <p:set>
                                      <p:cBhvr>
                                        <p:cTn id="570" dur="1" fill="hold">
                                          <p:stCondLst>
                                            <p:cond delay="4999"/>
                                          </p:stCondLst>
                                        </p:cTn>
                                        <p:tgtEl>
                                          <p:spTgt spid="23"/>
                                        </p:tgtEl>
                                        <p:attrNameLst>
                                          <p:attrName>style.visibility</p:attrName>
                                        </p:attrNameLst>
                                      </p:cBhvr>
                                      <p:to>
                                        <p:strVal val="hidden"/>
                                      </p:to>
                                    </p:set>
                                  </p:childTnLst>
                                </p:cTn>
                              </p:par>
                              <p:par>
                                <p:cTn id="571" presetID="35" presetClass="exit" presetSubtype="0" fill="hold" grpId="3" nodeType="withEffect">
                                  <p:stCondLst>
                                    <p:cond delay="0"/>
                                  </p:stCondLst>
                                  <p:childTnLst>
                                    <p:animEffect transition="out" filter="fade">
                                      <p:cBhvr>
                                        <p:cTn id="572" dur="5000"/>
                                        <p:tgtEl>
                                          <p:spTgt spid="24"/>
                                        </p:tgtEl>
                                      </p:cBhvr>
                                    </p:animEffect>
                                    <p:anim calcmode="lin" valueType="num">
                                      <p:cBhvr>
                                        <p:cTn id="573" dur="5000"/>
                                        <p:tgtEl>
                                          <p:spTgt spid="24"/>
                                        </p:tgtEl>
                                        <p:attrNameLst>
                                          <p:attrName>style.rotation</p:attrName>
                                        </p:attrNameLst>
                                      </p:cBhvr>
                                      <p:tavLst>
                                        <p:tav tm="0">
                                          <p:val>
                                            <p:fltVal val="0"/>
                                          </p:val>
                                        </p:tav>
                                        <p:tav tm="100000">
                                          <p:val>
                                            <p:fltVal val="720"/>
                                          </p:val>
                                        </p:tav>
                                      </p:tavLst>
                                    </p:anim>
                                    <p:anim calcmode="lin" valueType="num">
                                      <p:cBhvr>
                                        <p:cTn id="574" dur="5000"/>
                                        <p:tgtEl>
                                          <p:spTgt spid="24"/>
                                        </p:tgtEl>
                                        <p:attrNameLst>
                                          <p:attrName>ppt_h</p:attrName>
                                        </p:attrNameLst>
                                      </p:cBhvr>
                                      <p:tavLst>
                                        <p:tav tm="0">
                                          <p:val>
                                            <p:strVal val="ppt_h"/>
                                          </p:val>
                                        </p:tav>
                                        <p:tav tm="100000">
                                          <p:val>
                                            <p:fltVal val="0"/>
                                          </p:val>
                                        </p:tav>
                                      </p:tavLst>
                                    </p:anim>
                                    <p:anim calcmode="lin" valueType="num">
                                      <p:cBhvr>
                                        <p:cTn id="575" dur="5000"/>
                                        <p:tgtEl>
                                          <p:spTgt spid="24"/>
                                        </p:tgtEl>
                                        <p:attrNameLst>
                                          <p:attrName>ppt_w</p:attrName>
                                        </p:attrNameLst>
                                      </p:cBhvr>
                                      <p:tavLst>
                                        <p:tav tm="0">
                                          <p:val>
                                            <p:strVal val="ppt_w"/>
                                          </p:val>
                                        </p:tav>
                                        <p:tav tm="100000">
                                          <p:val>
                                            <p:fltVal val="0"/>
                                          </p:val>
                                        </p:tav>
                                      </p:tavLst>
                                    </p:anim>
                                    <p:set>
                                      <p:cBhvr>
                                        <p:cTn id="576" dur="1" fill="hold">
                                          <p:stCondLst>
                                            <p:cond delay="4999"/>
                                          </p:stCondLst>
                                        </p:cTn>
                                        <p:tgtEl>
                                          <p:spTgt spid="24"/>
                                        </p:tgtEl>
                                        <p:attrNameLst>
                                          <p:attrName>style.visibility</p:attrName>
                                        </p:attrNameLst>
                                      </p:cBhvr>
                                      <p:to>
                                        <p:strVal val="hidden"/>
                                      </p:to>
                                    </p:set>
                                  </p:childTnLst>
                                </p:cTn>
                              </p:par>
                              <p:par>
                                <p:cTn id="577" presetID="35" presetClass="exit" presetSubtype="0" fill="hold" grpId="3" nodeType="withEffect">
                                  <p:stCondLst>
                                    <p:cond delay="0"/>
                                  </p:stCondLst>
                                  <p:childTnLst>
                                    <p:animEffect transition="out" filter="fade">
                                      <p:cBhvr>
                                        <p:cTn id="578" dur="5000"/>
                                        <p:tgtEl>
                                          <p:spTgt spid="25"/>
                                        </p:tgtEl>
                                      </p:cBhvr>
                                    </p:animEffect>
                                    <p:anim calcmode="lin" valueType="num">
                                      <p:cBhvr>
                                        <p:cTn id="579" dur="5000"/>
                                        <p:tgtEl>
                                          <p:spTgt spid="25"/>
                                        </p:tgtEl>
                                        <p:attrNameLst>
                                          <p:attrName>style.rotation</p:attrName>
                                        </p:attrNameLst>
                                      </p:cBhvr>
                                      <p:tavLst>
                                        <p:tav tm="0">
                                          <p:val>
                                            <p:fltVal val="0"/>
                                          </p:val>
                                        </p:tav>
                                        <p:tav tm="100000">
                                          <p:val>
                                            <p:fltVal val="720"/>
                                          </p:val>
                                        </p:tav>
                                      </p:tavLst>
                                    </p:anim>
                                    <p:anim calcmode="lin" valueType="num">
                                      <p:cBhvr>
                                        <p:cTn id="580" dur="5000"/>
                                        <p:tgtEl>
                                          <p:spTgt spid="25"/>
                                        </p:tgtEl>
                                        <p:attrNameLst>
                                          <p:attrName>ppt_h</p:attrName>
                                        </p:attrNameLst>
                                      </p:cBhvr>
                                      <p:tavLst>
                                        <p:tav tm="0">
                                          <p:val>
                                            <p:strVal val="ppt_h"/>
                                          </p:val>
                                        </p:tav>
                                        <p:tav tm="100000">
                                          <p:val>
                                            <p:fltVal val="0"/>
                                          </p:val>
                                        </p:tav>
                                      </p:tavLst>
                                    </p:anim>
                                    <p:anim calcmode="lin" valueType="num">
                                      <p:cBhvr>
                                        <p:cTn id="581" dur="5000"/>
                                        <p:tgtEl>
                                          <p:spTgt spid="25"/>
                                        </p:tgtEl>
                                        <p:attrNameLst>
                                          <p:attrName>ppt_w</p:attrName>
                                        </p:attrNameLst>
                                      </p:cBhvr>
                                      <p:tavLst>
                                        <p:tav tm="0">
                                          <p:val>
                                            <p:strVal val="ppt_w"/>
                                          </p:val>
                                        </p:tav>
                                        <p:tav tm="100000">
                                          <p:val>
                                            <p:fltVal val="0"/>
                                          </p:val>
                                        </p:tav>
                                      </p:tavLst>
                                    </p:anim>
                                    <p:set>
                                      <p:cBhvr>
                                        <p:cTn id="582" dur="1" fill="hold">
                                          <p:stCondLst>
                                            <p:cond delay="4999"/>
                                          </p:stCondLst>
                                        </p:cTn>
                                        <p:tgtEl>
                                          <p:spTgt spid="25"/>
                                        </p:tgtEl>
                                        <p:attrNameLst>
                                          <p:attrName>style.visibility</p:attrName>
                                        </p:attrNameLst>
                                      </p:cBhvr>
                                      <p:to>
                                        <p:strVal val="hidden"/>
                                      </p:to>
                                    </p:set>
                                  </p:childTnLst>
                                </p:cTn>
                              </p:par>
                              <p:par>
                                <p:cTn id="583" presetID="35" presetClass="exit" presetSubtype="0" fill="hold" grpId="3" nodeType="withEffect">
                                  <p:stCondLst>
                                    <p:cond delay="0"/>
                                  </p:stCondLst>
                                  <p:childTnLst>
                                    <p:animEffect transition="out" filter="fade">
                                      <p:cBhvr>
                                        <p:cTn id="584" dur="5000"/>
                                        <p:tgtEl>
                                          <p:spTgt spid="26"/>
                                        </p:tgtEl>
                                      </p:cBhvr>
                                    </p:animEffect>
                                    <p:anim calcmode="lin" valueType="num">
                                      <p:cBhvr>
                                        <p:cTn id="585" dur="5000"/>
                                        <p:tgtEl>
                                          <p:spTgt spid="26"/>
                                        </p:tgtEl>
                                        <p:attrNameLst>
                                          <p:attrName>style.rotation</p:attrName>
                                        </p:attrNameLst>
                                      </p:cBhvr>
                                      <p:tavLst>
                                        <p:tav tm="0">
                                          <p:val>
                                            <p:fltVal val="0"/>
                                          </p:val>
                                        </p:tav>
                                        <p:tav tm="100000">
                                          <p:val>
                                            <p:fltVal val="720"/>
                                          </p:val>
                                        </p:tav>
                                      </p:tavLst>
                                    </p:anim>
                                    <p:anim calcmode="lin" valueType="num">
                                      <p:cBhvr>
                                        <p:cTn id="586" dur="5000"/>
                                        <p:tgtEl>
                                          <p:spTgt spid="26"/>
                                        </p:tgtEl>
                                        <p:attrNameLst>
                                          <p:attrName>ppt_h</p:attrName>
                                        </p:attrNameLst>
                                      </p:cBhvr>
                                      <p:tavLst>
                                        <p:tav tm="0">
                                          <p:val>
                                            <p:strVal val="ppt_h"/>
                                          </p:val>
                                        </p:tav>
                                        <p:tav tm="100000">
                                          <p:val>
                                            <p:fltVal val="0"/>
                                          </p:val>
                                        </p:tav>
                                      </p:tavLst>
                                    </p:anim>
                                    <p:anim calcmode="lin" valueType="num">
                                      <p:cBhvr>
                                        <p:cTn id="587" dur="5000"/>
                                        <p:tgtEl>
                                          <p:spTgt spid="26"/>
                                        </p:tgtEl>
                                        <p:attrNameLst>
                                          <p:attrName>ppt_w</p:attrName>
                                        </p:attrNameLst>
                                      </p:cBhvr>
                                      <p:tavLst>
                                        <p:tav tm="0">
                                          <p:val>
                                            <p:strVal val="ppt_w"/>
                                          </p:val>
                                        </p:tav>
                                        <p:tav tm="100000">
                                          <p:val>
                                            <p:fltVal val="0"/>
                                          </p:val>
                                        </p:tav>
                                      </p:tavLst>
                                    </p:anim>
                                    <p:set>
                                      <p:cBhvr>
                                        <p:cTn id="588" dur="1" fill="hold">
                                          <p:stCondLst>
                                            <p:cond delay="4999"/>
                                          </p:stCondLst>
                                        </p:cTn>
                                        <p:tgtEl>
                                          <p:spTgt spid="26"/>
                                        </p:tgtEl>
                                        <p:attrNameLst>
                                          <p:attrName>style.visibility</p:attrName>
                                        </p:attrNameLst>
                                      </p:cBhvr>
                                      <p:to>
                                        <p:strVal val="hidden"/>
                                      </p:to>
                                    </p:set>
                                  </p:childTnLst>
                                </p:cTn>
                              </p:par>
                              <p:par>
                                <p:cTn id="589" presetID="35" presetClass="exit" presetSubtype="0" fill="hold" grpId="3" nodeType="withEffect">
                                  <p:stCondLst>
                                    <p:cond delay="0"/>
                                  </p:stCondLst>
                                  <p:childTnLst>
                                    <p:animEffect transition="out" filter="fade">
                                      <p:cBhvr>
                                        <p:cTn id="590" dur="5000"/>
                                        <p:tgtEl>
                                          <p:spTgt spid="27"/>
                                        </p:tgtEl>
                                      </p:cBhvr>
                                    </p:animEffect>
                                    <p:anim calcmode="lin" valueType="num">
                                      <p:cBhvr>
                                        <p:cTn id="591" dur="5000"/>
                                        <p:tgtEl>
                                          <p:spTgt spid="27"/>
                                        </p:tgtEl>
                                        <p:attrNameLst>
                                          <p:attrName>style.rotation</p:attrName>
                                        </p:attrNameLst>
                                      </p:cBhvr>
                                      <p:tavLst>
                                        <p:tav tm="0">
                                          <p:val>
                                            <p:fltVal val="0"/>
                                          </p:val>
                                        </p:tav>
                                        <p:tav tm="100000">
                                          <p:val>
                                            <p:fltVal val="720"/>
                                          </p:val>
                                        </p:tav>
                                      </p:tavLst>
                                    </p:anim>
                                    <p:anim calcmode="lin" valueType="num">
                                      <p:cBhvr>
                                        <p:cTn id="592" dur="5000"/>
                                        <p:tgtEl>
                                          <p:spTgt spid="27"/>
                                        </p:tgtEl>
                                        <p:attrNameLst>
                                          <p:attrName>ppt_h</p:attrName>
                                        </p:attrNameLst>
                                      </p:cBhvr>
                                      <p:tavLst>
                                        <p:tav tm="0">
                                          <p:val>
                                            <p:strVal val="ppt_h"/>
                                          </p:val>
                                        </p:tav>
                                        <p:tav tm="100000">
                                          <p:val>
                                            <p:fltVal val="0"/>
                                          </p:val>
                                        </p:tav>
                                      </p:tavLst>
                                    </p:anim>
                                    <p:anim calcmode="lin" valueType="num">
                                      <p:cBhvr>
                                        <p:cTn id="593" dur="5000"/>
                                        <p:tgtEl>
                                          <p:spTgt spid="27"/>
                                        </p:tgtEl>
                                        <p:attrNameLst>
                                          <p:attrName>ppt_w</p:attrName>
                                        </p:attrNameLst>
                                      </p:cBhvr>
                                      <p:tavLst>
                                        <p:tav tm="0">
                                          <p:val>
                                            <p:strVal val="ppt_w"/>
                                          </p:val>
                                        </p:tav>
                                        <p:tav tm="100000">
                                          <p:val>
                                            <p:fltVal val="0"/>
                                          </p:val>
                                        </p:tav>
                                      </p:tavLst>
                                    </p:anim>
                                    <p:set>
                                      <p:cBhvr>
                                        <p:cTn id="594" dur="1" fill="hold">
                                          <p:stCondLst>
                                            <p:cond delay="4999"/>
                                          </p:stCondLst>
                                        </p:cTn>
                                        <p:tgtEl>
                                          <p:spTgt spid="27"/>
                                        </p:tgtEl>
                                        <p:attrNameLst>
                                          <p:attrName>style.visibility</p:attrName>
                                        </p:attrNameLst>
                                      </p:cBhvr>
                                      <p:to>
                                        <p:strVal val="hidden"/>
                                      </p:to>
                                    </p:set>
                                  </p:childTnLst>
                                </p:cTn>
                              </p:par>
                              <p:par>
                                <p:cTn id="595" presetID="35" presetClass="exit" presetSubtype="0" fill="hold" grpId="3" nodeType="withEffect">
                                  <p:stCondLst>
                                    <p:cond delay="0"/>
                                  </p:stCondLst>
                                  <p:childTnLst>
                                    <p:animEffect transition="out" filter="fade">
                                      <p:cBhvr>
                                        <p:cTn id="596" dur="5000"/>
                                        <p:tgtEl>
                                          <p:spTgt spid="28"/>
                                        </p:tgtEl>
                                      </p:cBhvr>
                                    </p:animEffect>
                                    <p:anim calcmode="lin" valueType="num">
                                      <p:cBhvr>
                                        <p:cTn id="597" dur="5000"/>
                                        <p:tgtEl>
                                          <p:spTgt spid="28"/>
                                        </p:tgtEl>
                                        <p:attrNameLst>
                                          <p:attrName>style.rotation</p:attrName>
                                        </p:attrNameLst>
                                      </p:cBhvr>
                                      <p:tavLst>
                                        <p:tav tm="0">
                                          <p:val>
                                            <p:fltVal val="0"/>
                                          </p:val>
                                        </p:tav>
                                        <p:tav tm="100000">
                                          <p:val>
                                            <p:fltVal val="720"/>
                                          </p:val>
                                        </p:tav>
                                      </p:tavLst>
                                    </p:anim>
                                    <p:anim calcmode="lin" valueType="num">
                                      <p:cBhvr>
                                        <p:cTn id="598" dur="5000"/>
                                        <p:tgtEl>
                                          <p:spTgt spid="28"/>
                                        </p:tgtEl>
                                        <p:attrNameLst>
                                          <p:attrName>ppt_h</p:attrName>
                                        </p:attrNameLst>
                                      </p:cBhvr>
                                      <p:tavLst>
                                        <p:tav tm="0">
                                          <p:val>
                                            <p:strVal val="ppt_h"/>
                                          </p:val>
                                        </p:tav>
                                        <p:tav tm="100000">
                                          <p:val>
                                            <p:fltVal val="0"/>
                                          </p:val>
                                        </p:tav>
                                      </p:tavLst>
                                    </p:anim>
                                    <p:anim calcmode="lin" valueType="num">
                                      <p:cBhvr>
                                        <p:cTn id="599" dur="5000"/>
                                        <p:tgtEl>
                                          <p:spTgt spid="28"/>
                                        </p:tgtEl>
                                        <p:attrNameLst>
                                          <p:attrName>ppt_w</p:attrName>
                                        </p:attrNameLst>
                                      </p:cBhvr>
                                      <p:tavLst>
                                        <p:tav tm="0">
                                          <p:val>
                                            <p:strVal val="ppt_w"/>
                                          </p:val>
                                        </p:tav>
                                        <p:tav tm="100000">
                                          <p:val>
                                            <p:fltVal val="0"/>
                                          </p:val>
                                        </p:tav>
                                      </p:tavLst>
                                    </p:anim>
                                    <p:set>
                                      <p:cBhvr>
                                        <p:cTn id="600" dur="1" fill="hold">
                                          <p:stCondLst>
                                            <p:cond delay="4999"/>
                                          </p:stCondLst>
                                        </p:cTn>
                                        <p:tgtEl>
                                          <p:spTgt spid="28"/>
                                        </p:tgtEl>
                                        <p:attrNameLst>
                                          <p:attrName>style.visibility</p:attrName>
                                        </p:attrNameLst>
                                      </p:cBhvr>
                                      <p:to>
                                        <p:strVal val="hidden"/>
                                      </p:to>
                                    </p:set>
                                  </p:childTnLst>
                                </p:cTn>
                              </p:par>
                              <p:par>
                                <p:cTn id="601" presetID="35" presetClass="exit" presetSubtype="0" fill="hold" grpId="3" nodeType="withEffect">
                                  <p:stCondLst>
                                    <p:cond delay="0"/>
                                  </p:stCondLst>
                                  <p:childTnLst>
                                    <p:animEffect transition="out" filter="fade">
                                      <p:cBhvr>
                                        <p:cTn id="602" dur="5000"/>
                                        <p:tgtEl>
                                          <p:spTgt spid="29"/>
                                        </p:tgtEl>
                                      </p:cBhvr>
                                    </p:animEffect>
                                    <p:anim calcmode="lin" valueType="num">
                                      <p:cBhvr>
                                        <p:cTn id="603" dur="5000"/>
                                        <p:tgtEl>
                                          <p:spTgt spid="29"/>
                                        </p:tgtEl>
                                        <p:attrNameLst>
                                          <p:attrName>style.rotation</p:attrName>
                                        </p:attrNameLst>
                                      </p:cBhvr>
                                      <p:tavLst>
                                        <p:tav tm="0">
                                          <p:val>
                                            <p:fltVal val="0"/>
                                          </p:val>
                                        </p:tav>
                                        <p:tav tm="100000">
                                          <p:val>
                                            <p:fltVal val="720"/>
                                          </p:val>
                                        </p:tav>
                                      </p:tavLst>
                                    </p:anim>
                                    <p:anim calcmode="lin" valueType="num">
                                      <p:cBhvr>
                                        <p:cTn id="604" dur="5000"/>
                                        <p:tgtEl>
                                          <p:spTgt spid="29"/>
                                        </p:tgtEl>
                                        <p:attrNameLst>
                                          <p:attrName>ppt_h</p:attrName>
                                        </p:attrNameLst>
                                      </p:cBhvr>
                                      <p:tavLst>
                                        <p:tav tm="0">
                                          <p:val>
                                            <p:strVal val="ppt_h"/>
                                          </p:val>
                                        </p:tav>
                                        <p:tav tm="100000">
                                          <p:val>
                                            <p:fltVal val="0"/>
                                          </p:val>
                                        </p:tav>
                                      </p:tavLst>
                                    </p:anim>
                                    <p:anim calcmode="lin" valueType="num">
                                      <p:cBhvr>
                                        <p:cTn id="605" dur="5000"/>
                                        <p:tgtEl>
                                          <p:spTgt spid="29"/>
                                        </p:tgtEl>
                                        <p:attrNameLst>
                                          <p:attrName>ppt_w</p:attrName>
                                        </p:attrNameLst>
                                      </p:cBhvr>
                                      <p:tavLst>
                                        <p:tav tm="0">
                                          <p:val>
                                            <p:strVal val="ppt_w"/>
                                          </p:val>
                                        </p:tav>
                                        <p:tav tm="100000">
                                          <p:val>
                                            <p:fltVal val="0"/>
                                          </p:val>
                                        </p:tav>
                                      </p:tavLst>
                                    </p:anim>
                                    <p:set>
                                      <p:cBhvr>
                                        <p:cTn id="606" dur="1" fill="hold">
                                          <p:stCondLst>
                                            <p:cond delay="4999"/>
                                          </p:stCondLst>
                                        </p:cTn>
                                        <p:tgtEl>
                                          <p:spTgt spid="29"/>
                                        </p:tgtEl>
                                        <p:attrNameLst>
                                          <p:attrName>style.visibility</p:attrName>
                                        </p:attrNameLst>
                                      </p:cBhvr>
                                      <p:to>
                                        <p:strVal val="hidden"/>
                                      </p:to>
                                    </p:set>
                                  </p:childTnLst>
                                </p:cTn>
                              </p:par>
                              <p:par>
                                <p:cTn id="607" presetID="35" presetClass="exit" presetSubtype="0" fill="hold" grpId="3" nodeType="withEffect">
                                  <p:stCondLst>
                                    <p:cond delay="0"/>
                                  </p:stCondLst>
                                  <p:childTnLst>
                                    <p:animEffect transition="out" filter="fade">
                                      <p:cBhvr>
                                        <p:cTn id="608" dur="5000"/>
                                        <p:tgtEl>
                                          <p:spTgt spid="30"/>
                                        </p:tgtEl>
                                      </p:cBhvr>
                                    </p:animEffect>
                                    <p:anim calcmode="lin" valueType="num">
                                      <p:cBhvr>
                                        <p:cTn id="609" dur="5000"/>
                                        <p:tgtEl>
                                          <p:spTgt spid="30"/>
                                        </p:tgtEl>
                                        <p:attrNameLst>
                                          <p:attrName>style.rotation</p:attrName>
                                        </p:attrNameLst>
                                      </p:cBhvr>
                                      <p:tavLst>
                                        <p:tav tm="0">
                                          <p:val>
                                            <p:fltVal val="0"/>
                                          </p:val>
                                        </p:tav>
                                        <p:tav tm="100000">
                                          <p:val>
                                            <p:fltVal val="720"/>
                                          </p:val>
                                        </p:tav>
                                      </p:tavLst>
                                    </p:anim>
                                    <p:anim calcmode="lin" valueType="num">
                                      <p:cBhvr>
                                        <p:cTn id="610" dur="5000"/>
                                        <p:tgtEl>
                                          <p:spTgt spid="30"/>
                                        </p:tgtEl>
                                        <p:attrNameLst>
                                          <p:attrName>ppt_h</p:attrName>
                                        </p:attrNameLst>
                                      </p:cBhvr>
                                      <p:tavLst>
                                        <p:tav tm="0">
                                          <p:val>
                                            <p:strVal val="ppt_h"/>
                                          </p:val>
                                        </p:tav>
                                        <p:tav tm="100000">
                                          <p:val>
                                            <p:fltVal val="0"/>
                                          </p:val>
                                        </p:tav>
                                      </p:tavLst>
                                    </p:anim>
                                    <p:anim calcmode="lin" valueType="num">
                                      <p:cBhvr>
                                        <p:cTn id="611" dur="5000"/>
                                        <p:tgtEl>
                                          <p:spTgt spid="30"/>
                                        </p:tgtEl>
                                        <p:attrNameLst>
                                          <p:attrName>ppt_w</p:attrName>
                                        </p:attrNameLst>
                                      </p:cBhvr>
                                      <p:tavLst>
                                        <p:tav tm="0">
                                          <p:val>
                                            <p:strVal val="ppt_w"/>
                                          </p:val>
                                        </p:tav>
                                        <p:tav tm="100000">
                                          <p:val>
                                            <p:fltVal val="0"/>
                                          </p:val>
                                        </p:tav>
                                      </p:tavLst>
                                    </p:anim>
                                    <p:set>
                                      <p:cBhvr>
                                        <p:cTn id="612" dur="1" fill="hold">
                                          <p:stCondLst>
                                            <p:cond delay="4999"/>
                                          </p:stCondLst>
                                        </p:cTn>
                                        <p:tgtEl>
                                          <p:spTgt spid="30"/>
                                        </p:tgtEl>
                                        <p:attrNameLst>
                                          <p:attrName>style.visibility</p:attrName>
                                        </p:attrNameLst>
                                      </p:cBhvr>
                                      <p:to>
                                        <p:strVal val="hidden"/>
                                      </p:to>
                                    </p:set>
                                  </p:childTnLst>
                                </p:cTn>
                              </p:par>
                              <p:par>
                                <p:cTn id="613" presetID="35" presetClass="exit" presetSubtype="0" fill="hold" grpId="3" nodeType="withEffect">
                                  <p:stCondLst>
                                    <p:cond delay="0"/>
                                  </p:stCondLst>
                                  <p:childTnLst>
                                    <p:animEffect transition="out" filter="fade">
                                      <p:cBhvr>
                                        <p:cTn id="614" dur="5000"/>
                                        <p:tgtEl>
                                          <p:spTgt spid="31"/>
                                        </p:tgtEl>
                                      </p:cBhvr>
                                    </p:animEffect>
                                    <p:anim calcmode="lin" valueType="num">
                                      <p:cBhvr>
                                        <p:cTn id="615" dur="5000"/>
                                        <p:tgtEl>
                                          <p:spTgt spid="31"/>
                                        </p:tgtEl>
                                        <p:attrNameLst>
                                          <p:attrName>style.rotation</p:attrName>
                                        </p:attrNameLst>
                                      </p:cBhvr>
                                      <p:tavLst>
                                        <p:tav tm="0">
                                          <p:val>
                                            <p:fltVal val="0"/>
                                          </p:val>
                                        </p:tav>
                                        <p:tav tm="100000">
                                          <p:val>
                                            <p:fltVal val="720"/>
                                          </p:val>
                                        </p:tav>
                                      </p:tavLst>
                                    </p:anim>
                                    <p:anim calcmode="lin" valueType="num">
                                      <p:cBhvr>
                                        <p:cTn id="616" dur="5000"/>
                                        <p:tgtEl>
                                          <p:spTgt spid="31"/>
                                        </p:tgtEl>
                                        <p:attrNameLst>
                                          <p:attrName>ppt_h</p:attrName>
                                        </p:attrNameLst>
                                      </p:cBhvr>
                                      <p:tavLst>
                                        <p:tav tm="0">
                                          <p:val>
                                            <p:strVal val="ppt_h"/>
                                          </p:val>
                                        </p:tav>
                                        <p:tav tm="100000">
                                          <p:val>
                                            <p:fltVal val="0"/>
                                          </p:val>
                                        </p:tav>
                                      </p:tavLst>
                                    </p:anim>
                                    <p:anim calcmode="lin" valueType="num">
                                      <p:cBhvr>
                                        <p:cTn id="617" dur="5000"/>
                                        <p:tgtEl>
                                          <p:spTgt spid="31"/>
                                        </p:tgtEl>
                                        <p:attrNameLst>
                                          <p:attrName>ppt_w</p:attrName>
                                        </p:attrNameLst>
                                      </p:cBhvr>
                                      <p:tavLst>
                                        <p:tav tm="0">
                                          <p:val>
                                            <p:strVal val="ppt_w"/>
                                          </p:val>
                                        </p:tav>
                                        <p:tav tm="100000">
                                          <p:val>
                                            <p:fltVal val="0"/>
                                          </p:val>
                                        </p:tav>
                                      </p:tavLst>
                                    </p:anim>
                                    <p:set>
                                      <p:cBhvr>
                                        <p:cTn id="618" dur="1" fill="hold">
                                          <p:stCondLst>
                                            <p:cond delay="4999"/>
                                          </p:stCondLst>
                                        </p:cTn>
                                        <p:tgtEl>
                                          <p:spTgt spid="31"/>
                                        </p:tgtEl>
                                        <p:attrNameLst>
                                          <p:attrName>style.visibility</p:attrName>
                                        </p:attrNameLst>
                                      </p:cBhvr>
                                      <p:to>
                                        <p:strVal val="hidden"/>
                                      </p:to>
                                    </p:set>
                                  </p:childTnLst>
                                </p:cTn>
                              </p:par>
                              <p:par>
                                <p:cTn id="619" presetID="35" presetClass="exit" presetSubtype="0" fill="hold" grpId="3" nodeType="withEffect">
                                  <p:stCondLst>
                                    <p:cond delay="0"/>
                                  </p:stCondLst>
                                  <p:childTnLst>
                                    <p:animEffect transition="out" filter="fade">
                                      <p:cBhvr>
                                        <p:cTn id="620" dur="5000"/>
                                        <p:tgtEl>
                                          <p:spTgt spid="32"/>
                                        </p:tgtEl>
                                      </p:cBhvr>
                                    </p:animEffect>
                                    <p:anim calcmode="lin" valueType="num">
                                      <p:cBhvr>
                                        <p:cTn id="621" dur="5000"/>
                                        <p:tgtEl>
                                          <p:spTgt spid="32"/>
                                        </p:tgtEl>
                                        <p:attrNameLst>
                                          <p:attrName>style.rotation</p:attrName>
                                        </p:attrNameLst>
                                      </p:cBhvr>
                                      <p:tavLst>
                                        <p:tav tm="0">
                                          <p:val>
                                            <p:fltVal val="0"/>
                                          </p:val>
                                        </p:tav>
                                        <p:tav tm="100000">
                                          <p:val>
                                            <p:fltVal val="720"/>
                                          </p:val>
                                        </p:tav>
                                      </p:tavLst>
                                    </p:anim>
                                    <p:anim calcmode="lin" valueType="num">
                                      <p:cBhvr>
                                        <p:cTn id="622" dur="5000"/>
                                        <p:tgtEl>
                                          <p:spTgt spid="32"/>
                                        </p:tgtEl>
                                        <p:attrNameLst>
                                          <p:attrName>ppt_h</p:attrName>
                                        </p:attrNameLst>
                                      </p:cBhvr>
                                      <p:tavLst>
                                        <p:tav tm="0">
                                          <p:val>
                                            <p:strVal val="ppt_h"/>
                                          </p:val>
                                        </p:tav>
                                        <p:tav tm="100000">
                                          <p:val>
                                            <p:fltVal val="0"/>
                                          </p:val>
                                        </p:tav>
                                      </p:tavLst>
                                    </p:anim>
                                    <p:anim calcmode="lin" valueType="num">
                                      <p:cBhvr>
                                        <p:cTn id="623" dur="5000"/>
                                        <p:tgtEl>
                                          <p:spTgt spid="32"/>
                                        </p:tgtEl>
                                        <p:attrNameLst>
                                          <p:attrName>ppt_w</p:attrName>
                                        </p:attrNameLst>
                                      </p:cBhvr>
                                      <p:tavLst>
                                        <p:tav tm="0">
                                          <p:val>
                                            <p:strVal val="ppt_w"/>
                                          </p:val>
                                        </p:tav>
                                        <p:tav tm="100000">
                                          <p:val>
                                            <p:fltVal val="0"/>
                                          </p:val>
                                        </p:tav>
                                      </p:tavLst>
                                    </p:anim>
                                    <p:set>
                                      <p:cBhvr>
                                        <p:cTn id="624" dur="1" fill="hold">
                                          <p:stCondLst>
                                            <p:cond delay="4999"/>
                                          </p:stCondLst>
                                        </p:cTn>
                                        <p:tgtEl>
                                          <p:spTgt spid="32"/>
                                        </p:tgtEl>
                                        <p:attrNameLst>
                                          <p:attrName>style.visibility</p:attrName>
                                        </p:attrNameLst>
                                      </p:cBhvr>
                                      <p:to>
                                        <p:strVal val="hidden"/>
                                      </p:to>
                                    </p:set>
                                  </p:childTnLst>
                                </p:cTn>
                              </p:par>
                              <p:par>
                                <p:cTn id="625" presetID="23" presetClass="entr" presetSubtype="288" fill="hold" nodeType="withEffect">
                                  <p:stCondLst>
                                    <p:cond delay="0"/>
                                  </p:stCondLst>
                                  <p:childTnLst>
                                    <p:set>
                                      <p:cBhvr>
                                        <p:cTn id="626" dur="1" fill="hold">
                                          <p:stCondLst>
                                            <p:cond delay="0"/>
                                          </p:stCondLst>
                                        </p:cTn>
                                        <p:tgtEl>
                                          <p:spTgt spid="4"/>
                                        </p:tgtEl>
                                        <p:attrNameLst>
                                          <p:attrName>style.visibility</p:attrName>
                                        </p:attrNameLst>
                                      </p:cBhvr>
                                      <p:to>
                                        <p:strVal val="visible"/>
                                      </p:to>
                                    </p:set>
                                    <p:anim calcmode="lin" valueType="num">
                                      <p:cBhvr>
                                        <p:cTn id="627" dur="5000" fill="hold"/>
                                        <p:tgtEl>
                                          <p:spTgt spid="4"/>
                                        </p:tgtEl>
                                        <p:attrNameLst>
                                          <p:attrName>ppt_w</p:attrName>
                                        </p:attrNameLst>
                                      </p:cBhvr>
                                      <p:tavLst>
                                        <p:tav tm="0">
                                          <p:val>
                                            <p:strVal val="4/3*#ppt_w"/>
                                          </p:val>
                                        </p:tav>
                                        <p:tav tm="100000">
                                          <p:val>
                                            <p:strVal val="#ppt_w"/>
                                          </p:val>
                                        </p:tav>
                                      </p:tavLst>
                                    </p:anim>
                                    <p:anim calcmode="lin" valueType="num">
                                      <p:cBhvr>
                                        <p:cTn id="628" dur="5000" fill="hold"/>
                                        <p:tgtEl>
                                          <p:spTgt spid="4"/>
                                        </p:tgtEl>
                                        <p:attrNameLst>
                                          <p:attrName>ppt_h</p:attrName>
                                        </p:attrNameLst>
                                      </p:cBhvr>
                                      <p:tavLst>
                                        <p:tav tm="0">
                                          <p:val>
                                            <p:strVal val="4/3*#ppt_h"/>
                                          </p:val>
                                        </p:tav>
                                        <p:tav tm="100000">
                                          <p:val>
                                            <p:strVal val="#ppt_h"/>
                                          </p:val>
                                        </p:tav>
                                      </p:tavLst>
                                    </p:anim>
                                  </p:childTnLst>
                                </p:cTn>
                              </p:par>
                              <p:par>
                                <p:cTn id="629" presetID="21" presetClass="entr" presetSubtype="2" fill="hold" nodeType="withEffect">
                                  <p:stCondLst>
                                    <p:cond delay="0"/>
                                  </p:stCondLst>
                                  <p:childTnLst>
                                    <p:set>
                                      <p:cBhvr>
                                        <p:cTn id="630" dur="1" fill="hold">
                                          <p:stCondLst>
                                            <p:cond delay="0"/>
                                          </p:stCondLst>
                                        </p:cTn>
                                        <p:tgtEl>
                                          <p:spTgt spid="4"/>
                                        </p:tgtEl>
                                        <p:attrNameLst>
                                          <p:attrName>style.visibility</p:attrName>
                                        </p:attrNameLst>
                                      </p:cBhvr>
                                      <p:to>
                                        <p:strVal val="visible"/>
                                      </p:to>
                                    </p:set>
                                    <p:animEffect transition="in" filter="wheel(2)">
                                      <p:cBhvr>
                                        <p:cTn id="631"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P spid="18" grpId="1" animBg="1"/>
      <p:bldP spid="18" grpId="2" animBg="1"/>
      <p:bldP spid="18" grpId="3" animBg="1"/>
      <p:bldP spid="19" grpId="0" animBg="1"/>
      <p:bldP spid="19" grpId="1" animBg="1"/>
      <p:bldP spid="19" grpId="2" animBg="1"/>
      <p:bldP spid="19" grpId="3" animBg="1"/>
      <p:bldP spid="20" grpId="0" animBg="1"/>
      <p:bldP spid="20" grpId="1" animBg="1"/>
      <p:bldP spid="20" grpId="2" animBg="1"/>
      <p:bldP spid="20" grpId="3" animBg="1"/>
      <p:bldP spid="21" grpId="0" animBg="1"/>
      <p:bldP spid="21" grpId="1" animBg="1"/>
      <p:bldP spid="21" grpId="2" animBg="1"/>
      <p:bldP spid="21" grpId="3" animBg="1"/>
      <p:bldP spid="22" grpId="0" animBg="1"/>
      <p:bldP spid="22" grpId="1" animBg="1"/>
      <p:bldP spid="22" grpId="2" animBg="1"/>
      <p:bldP spid="22" grpId="3" animBg="1"/>
      <p:bldP spid="23" grpId="0" animBg="1"/>
      <p:bldP spid="23" grpId="1" animBg="1"/>
      <p:bldP spid="23" grpId="2" animBg="1"/>
      <p:bldP spid="23" grpId="3" animBg="1"/>
      <p:bldP spid="24" grpId="0" animBg="1"/>
      <p:bldP spid="24" grpId="1" animBg="1"/>
      <p:bldP spid="24" grpId="2" animBg="1"/>
      <p:bldP spid="24" grpId="3" animBg="1"/>
      <p:bldP spid="25" grpId="0" animBg="1"/>
      <p:bldP spid="25" grpId="1" animBg="1"/>
      <p:bldP spid="25" grpId="2" animBg="1"/>
      <p:bldP spid="25" grpId="3" animBg="1"/>
      <p:bldP spid="26" grpId="0" animBg="1"/>
      <p:bldP spid="26" grpId="1" animBg="1"/>
      <p:bldP spid="26" grpId="2" animBg="1"/>
      <p:bldP spid="26" grpId="3" animBg="1"/>
      <p:bldP spid="27" grpId="0" animBg="1"/>
      <p:bldP spid="27" grpId="1" animBg="1"/>
      <p:bldP spid="27" grpId="2" animBg="1"/>
      <p:bldP spid="27" grpId="3" animBg="1"/>
      <p:bldP spid="28" grpId="0" animBg="1"/>
      <p:bldP spid="28" grpId="1" animBg="1"/>
      <p:bldP spid="28" grpId="2" animBg="1"/>
      <p:bldP spid="28" grpId="3" animBg="1"/>
      <p:bldP spid="29" grpId="0" animBg="1"/>
      <p:bldP spid="29" grpId="1" animBg="1"/>
      <p:bldP spid="29" grpId="2" animBg="1"/>
      <p:bldP spid="29" grpId="3" animBg="1"/>
      <p:bldP spid="30" grpId="0" animBg="1"/>
      <p:bldP spid="30" grpId="1" animBg="1"/>
      <p:bldP spid="30" grpId="2" animBg="1"/>
      <p:bldP spid="30" grpId="3" animBg="1"/>
      <p:bldP spid="31" grpId="0" animBg="1"/>
      <p:bldP spid="31" grpId="1" animBg="1"/>
      <p:bldP spid="31" grpId="2" animBg="1"/>
      <p:bldP spid="31" grpId="3" animBg="1"/>
      <p:bldP spid="32" grpId="0" animBg="1"/>
      <p:bldP spid="32" grpId="1" animBg="1"/>
      <p:bldP spid="32" grpId="2" animBg="1"/>
      <p:bldP spid="32" grpId="3" animBg="1"/>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chemeClr val="bg1"/>
              </a:gs>
              <a:gs pos="50000">
                <a:srgbClr val="BC892E">
                  <a:shade val="67500"/>
                  <a:satMod val="115000"/>
                </a:srgbClr>
              </a:gs>
              <a:gs pos="100000">
                <a:srgbClr val="BC892E">
                  <a:shade val="100000"/>
                  <a:satMod val="115000"/>
                </a:srgbClr>
              </a:gs>
            </a:gsLst>
            <a:lin ang="5400000" scaled="1"/>
            <a:tileRect/>
          </a:gradFill>
        </p:spPr>
        <p:txBody>
          <a:bodyPr/>
          <a:lstStyle/>
          <a:p>
            <a:endParaRPr lang="es-ES" dirty="0"/>
          </a:p>
        </p:txBody>
      </p:sp>
      <p:pic>
        <p:nvPicPr>
          <p:cNvPr id="4" name="3 Imagen" descr="61319156f690cc0bc3864b28e8c649b4.jpg"/>
          <p:cNvPicPr>
            <a:picLocks noChangeAspect="1"/>
          </p:cNvPicPr>
          <p:nvPr/>
        </p:nvPicPr>
        <p:blipFill>
          <a:blip r:embed="rId2"/>
          <a:stretch>
            <a:fillRect/>
          </a:stretch>
        </p:blipFill>
        <p:spPr>
          <a:xfrm>
            <a:off x="0" y="0"/>
            <a:ext cx="9144000" cy="6851309"/>
          </a:xfrm>
          <a:prstGeom prst="rect">
            <a:avLst/>
          </a:prstGeom>
        </p:spPr>
      </p:pic>
      <p:pic>
        <p:nvPicPr>
          <p:cNvPr id="5" name="4 Imagen" descr="_BxukQ2_m9qlkjBuhJJvZbdm0os.png"/>
          <p:cNvPicPr>
            <a:picLocks noChangeAspect="1"/>
          </p:cNvPicPr>
          <p:nvPr/>
        </p:nvPicPr>
        <p:blipFill>
          <a:blip r:embed="rId3">
            <a:lum bright="-40000"/>
          </a:blip>
          <a:srcRect l="11374" r="15320"/>
          <a:stretch>
            <a:fillRect/>
          </a:stretch>
        </p:blipFill>
        <p:spPr>
          <a:xfrm rot="17019875">
            <a:off x="2335150" y="-207058"/>
            <a:ext cx="1841652" cy="2136905"/>
          </a:xfrm>
          <a:prstGeom prst="rect">
            <a:avLst/>
          </a:prstGeom>
          <a:effectLst>
            <a:reflection blurRad="6350" stA="50000" endA="300" endPos="90000" dir="5400000" sy="-100000" algn="bl" rotWithShape="0"/>
          </a:effectLst>
        </p:spPr>
      </p:pic>
      <p:pic>
        <p:nvPicPr>
          <p:cNvPr id="6" name="5 Imagen" descr="_BxukQ2_m9qlkjBuhJJvZbdm0os.png"/>
          <p:cNvPicPr>
            <a:picLocks noChangeAspect="1"/>
          </p:cNvPicPr>
          <p:nvPr/>
        </p:nvPicPr>
        <p:blipFill>
          <a:blip r:embed="rId3">
            <a:lum bright="-40000"/>
          </a:blip>
          <a:srcRect l="11374" r="15320"/>
          <a:stretch>
            <a:fillRect/>
          </a:stretch>
        </p:blipFill>
        <p:spPr>
          <a:xfrm rot="4484552" flipH="1">
            <a:off x="4748654" y="-185642"/>
            <a:ext cx="1747720" cy="1997254"/>
          </a:xfrm>
          <a:prstGeom prst="rect">
            <a:avLst/>
          </a:prstGeom>
          <a:effectLst>
            <a:reflection blurRad="6350" stA="50000" endA="300" endPos="90000" dir="5400000" sy="-100000" algn="bl" rotWithShape="0"/>
          </a:effectLst>
        </p:spPr>
      </p:pic>
      <p:pic>
        <p:nvPicPr>
          <p:cNvPr id="7" name="6 Imagen" descr="_BxukQ2_m9qlkjBuhJJvZbdm0os.png"/>
          <p:cNvPicPr>
            <a:picLocks noChangeAspect="1"/>
          </p:cNvPicPr>
          <p:nvPr/>
        </p:nvPicPr>
        <p:blipFill>
          <a:blip r:embed="rId3">
            <a:lum bright="-40000"/>
          </a:blip>
          <a:srcRect l="11374" r="15320"/>
          <a:stretch>
            <a:fillRect/>
          </a:stretch>
        </p:blipFill>
        <p:spPr>
          <a:xfrm rot="17019875">
            <a:off x="2312243" y="723784"/>
            <a:ext cx="1841652" cy="2136905"/>
          </a:xfrm>
          <a:prstGeom prst="rect">
            <a:avLst/>
          </a:prstGeom>
          <a:effectLst>
            <a:reflection blurRad="6350" stA="50000" endA="300" endPos="90000" dir="5400000" sy="-100000" algn="bl" rotWithShape="0"/>
          </a:effectLst>
        </p:spPr>
      </p:pic>
      <p:pic>
        <p:nvPicPr>
          <p:cNvPr id="8" name="7 Imagen" descr="_BxukQ2_m9qlkjBuhJJvZbdm0os.png"/>
          <p:cNvPicPr>
            <a:picLocks noChangeAspect="1"/>
          </p:cNvPicPr>
          <p:nvPr/>
        </p:nvPicPr>
        <p:blipFill>
          <a:blip r:embed="rId3">
            <a:lum bright="-40000"/>
          </a:blip>
          <a:srcRect l="11374" r="15320"/>
          <a:stretch>
            <a:fillRect/>
          </a:stretch>
        </p:blipFill>
        <p:spPr>
          <a:xfrm rot="4484552" flipH="1">
            <a:off x="4677217" y="750146"/>
            <a:ext cx="1747720" cy="1997254"/>
          </a:xfrm>
          <a:prstGeom prst="rect">
            <a:avLst/>
          </a:prstGeom>
          <a:effectLst>
            <a:reflection blurRad="6350" stA="50000" endA="300" endPos="90000" dir="5400000" sy="-100000" algn="bl" rotWithShape="0"/>
          </a:effectLst>
        </p:spPr>
      </p:pic>
      <p:pic>
        <p:nvPicPr>
          <p:cNvPr id="9" name="8 Imagen" descr="_BxukQ2_m9qlkjBuhJJvZbdm0os.png"/>
          <p:cNvPicPr>
            <a:picLocks noChangeAspect="1"/>
          </p:cNvPicPr>
          <p:nvPr/>
        </p:nvPicPr>
        <p:blipFill>
          <a:blip r:embed="rId3">
            <a:lum bright="-40000"/>
          </a:blip>
          <a:srcRect l="11374" r="15320"/>
          <a:stretch>
            <a:fillRect/>
          </a:stretch>
        </p:blipFill>
        <p:spPr>
          <a:xfrm rot="17019875">
            <a:off x="2312242" y="1645384"/>
            <a:ext cx="1841652" cy="2136905"/>
          </a:xfrm>
          <a:prstGeom prst="rect">
            <a:avLst/>
          </a:prstGeom>
          <a:effectLst>
            <a:reflection blurRad="6350" stA="50000" endA="300" endPos="90000" dir="5400000" sy="-100000" algn="bl" rotWithShape="0"/>
          </a:effectLst>
        </p:spPr>
      </p:pic>
      <p:pic>
        <p:nvPicPr>
          <p:cNvPr id="10" name="9 Imagen" descr="_BxukQ2_m9qlkjBuhJJvZbdm0os.png"/>
          <p:cNvPicPr>
            <a:picLocks noChangeAspect="1"/>
          </p:cNvPicPr>
          <p:nvPr/>
        </p:nvPicPr>
        <p:blipFill>
          <a:blip r:embed="rId3">
            <a:lum bright="-40000"/>
          </a:blip>
          <a:srcRect l="11374" r="15320"/>
          <a:stretch>
            <a:fillRect/>
          </a:stretch>
        </p:blipFill>
        <p:spPr>
          <a:xfrm rot="4484552" flipH="1">
            <a:off x="4677216" y="1671746"/>
            <a:ext cx="1747720" cy="1997254"/>
          </a:xfrm>
          <a:prstGeom prst="rect">
            <a:avLst/>
          </a:prstGeom>
          <a:effectLst>
            <a:reflection blurRad="6350" stA="50000" endA="300" endPos="90000" dir="5400000" sy="-100000" algn="bl" rotWithShape="0"/>
          </a:effectLst>
        </p:spPr>
      </p:pic>
      <p:pic>
        <p:nvPicPr>
          <p:cNvPr id="11" name="10 Imagen" descr="_BxukQ2_m9qlkjBuhJJvZbdm0os.png"/>
          <p:cNvPicPr>
            <a:picLocks noChangeAspect="1"/>
          </p:cNvPicPr>
          <p:nvPr/>
        </p:nvPicPr>
        <p:blipFill>
          <a:blip r:embed="rId3">
            <a:lum bright="-40000"/>
          </a:blip>
          <a:srcRect l="11374" r="15320"/>
          <a:stretch>
            <a:fillRect/>
          </a:stretch>
        </p:blipFill>
        <p:spPr>
          <a:xfrm rot="17019875">
            <a:off x="2383681" y="2581173"/>
            <a:ext cx="1841652" cy="2136905"/>
          </a:xfrm>
          <a:prstGeom prst="rect">
            <a:avLst/>
          </a:prstGeom>
          <a:effectLst>
            <a:reflection blurRad="6350" stA="50000" endA="300" endPos="90000" dir="5400000" sy="-100000" algn="bl" rotWithShape="0"/>
          </a:effectLst>
        </p:spPr>
      </p:pic>
      <p:pic>
        <p:nvPicPr>
          <p:cNvPr id="12" name="11 Imagen" descr="_BxukQ2_m9qlkjBuhJJvZbdm0os.png"/>
          <p:cNvPicPr>
            <a:picLocks noChangeAspect="1"/>
          </p:cNvPicPr>
          <p:nvPr/>
        </p:nvPicPr>
        <p:blipFill>
          <a:blip r:embed="rId3">
            <a:lum bright="-40000"/>
          </a:blip>
          <a:srcRect l="11374" r="15320"/>
          <a:stretch>
            <a:fillRect/>
          </a:stretch>
        </p:blipFill>
        <p:spPr>
          <a:xfrm rot="4484552" flipH="1">
            <a:off x="4748655" y="2607535"/>
            <a:ext cx="1747720" cy="1997254"/>
          </a:xfrm>
          <a:prstGeom prst="rect">
            <a:avLst/>
          </a:prstGeom>
          <a:effectLst>
            <a:reflection blurRad="6350" stA="50000" endA="300" endPos="90000" dir="5400000" sy="-100000" algn="bl" rotWithShape="0"/>
          </a:effectLst>
        </p:spPr>
      </p:pic>
      <p:pic>
        <p:nvPicPr>
          <p:cNvPr id="13" name="12 Imagen" descr="_BxukQ2_m9qlkjBuhJJvZbdm0os.png"/>
          <p:cNvPicPr>
            <a:picLocks noChangeAspect="1"/>
          </p:cNvPicPr>
          <p:nvPr/>
        </p:nvPicPr>
        <p:blipFill>
          <a:blip r:embed="rId3">
            <a:lum bright="-40000"/>
          </a:blip>
          <a:srcRect l="11374" r="15320"/>
          <a:stretch>
            <a:fillRect/>
          </a:stretch>
        </p:blipFill>
        <p:spPr>
          <a:xfrm rot="17019875">
            <a:off x="2383680" y="3431334"/>
            <a:ext cx="1841652" cy="2136905"/>
          </a:xfrm>
          <a:prstGeom prst="rect">
            <a:avLst/>
          </a:prstGeom>
          <a:effectLst>
            <a:reflection blurRad="6350" stA="50000" endA="300" endPos="90000" dir="5400000" sy="-100000" algn="bl" rotWithShape="0"/>
          </a:effectLst>
        </p:spPr>
      </p:pic>
      <p:pic>
        <p:nvPicPr>
          <p:cNvPr id="14" name="13 Imagen" descr="_BxukQ2_m9qlkjBuhJJvZbdm0os.png"/>
          <p:cNvPicPr>
            <a:picLocks noChangeAspect="1"/>
          </p:cNvPicPr>
          <p:nvPr/>
        </p:nvPicPr>
        <p:blipFill>
          <a:blip r:embed="rId3">
            <a:lum bright="-40000"/>
          </a:blip>
          <a:srcRect l="11374" r="15320"/>
          <a:stretch>
            <a:fillRect/>
          </a:stretch>
        </p:blipFill>
        <p:spPr>
          <a:xfrm rot="4484552" flipH="1">
            <a:off x="4748654" y="3457696"/>
            <a:ext cx="1747720" cy="1997254"/>
          </a:xfrm>
          <a:prstGeom prst="rect">
            <a:avLst/>
          </a:prstGeom>
          <a:effectLst>
            <a:reflection blurRad="6350" stA="50000" endA="300" endPos="90000" dir="5400000" sy="-100000" algn="bl" rotWithShape="0"/>
          </a:effectLst>
        </p:spPr>
      </p:pic>
      <p:pic>
        <p:nvPicPr>
          <p:cNvPr id="15" name="14 Imagen" descr="_BxukQ2_m9qlkjBuhJJvZbdm0os.png"/>
          <p:cNvPicPr>
            <a:picLocks noChangeAspect="1"/>
          </p:cNvPicPr>
          <p:nvPr/>
        </p:nvPicPr>
        <p:blipFill>
          <a:blip r:embed="rId3">
            <a:lum bright="-40000"/>
          </a:blip>
          <a:srcRect l="11374" r="15320"/>
          <a:stretch>
            <a:fillRect/>
          </a:stretch>
        </p:blipFill>
        <p:spPr>
          <a:xfrm rot="17019875">
            <a:off x="2312243" y="4367122"/>
            <a:ext cx="1841652" cy="2136905"/>
          </a:xfrm>
          <a:prstGeom prst="rect">
            <a:avLst/>
          </a:prstGeom>
          <a:effectLst>
            <a:reflection blurRad="6350" stA="50000" endA="300" endPos="90000" dir="5400000" sy="-100000" algn="bl" rotWithShape="0"/>
          </a:effectLst>
        </p:spPr>
      </p:pic>
      <p:pic>
        <p:nvPicPr>
          <p:cNvPr id="16" name="15 Imagen" descr="_BxukQ2_m9qlkjBuhJJvZbdm0os.png"/>
          <p:cNvPicPr>
            <a:picLocks noChangeAspect="1"/>
          </p:cNvPicPr>
          <p:nvPr/>
        </p:nvPicPr>
        <p:blipFill>
          <a:blip r:embed="rId3">
            <a:lum bright="-40000"/>
          </a:blip>
          <a:srcRect l="11374" r="15320"/>
          <a:stretch>
            <a:fillRect/>
          </a:stretch>
        </p:blipFill>
        <p:spPr>
          <a:xfrm rot="4484552" flipH="1">
            <a:off x="4677217" y="4393484"/>
            <a:ext cx="1747720" cy="1997254"/>
          </a:xfrm>
          <a:prstGeom prst="rect">
            <a:avLst/>
          </a:prstGeom>
          <a:effectLst>
            <a:reflection blurRad="6350" stA="50000" endA="300" endPos="90000" dir="5400000" sy="-100000" algn="bl" rotWithShape="0"/>
          </a:effectLst>
        </p:spPr>
      </p:pic>
      <p:pic>
        <p:nvPicPr>
          <p:cNvPr id="17" name="16 Imagen" descr="_BxukQ2_m9qlkjBuhJJvZbdm0os.png"/>
          <p:cNvPicPr>
            <a:picLocks noChangeAspect="1"/>
          </p:cNvPicPr>
          <p:nvPr/>
        </p:nvPicPr>
        <p:blipFill>
          <a:blip r:embed="rId3">
            <a:lum bright="-40000"/>
          </a:blip>
          <a:srcRect l="11374" r="15320"/>
          <a:stretch>
            <a:fillRect/>
          </a:stretch>
        </p:blipFill>
        <p:spPr>
          <a:xfrm rot="17019875">
            <a:off x="2312243" y="5224378"/>
            <a:ext cx="1841652" cy="2136905"/>
          </a:xfrm>
          <a:prstGeom prst="rect">
            <a:avLst/>
          </a:prstGeom>
          <a:effectLst>
            <a:reflection blurRad="6350" stA="50000" endA="300" endPos="90000" dir="5400000" sy="-100000" algn="bl" rotWithShape="0"/>
          </a:effectLst>
        </p:spPr>
      </p:pic>
      <p:pic>
        <p:nvPicPr>
          <p:cNvPr id="18" name="17 Imagen" descr="_BxukQ2_m9qlkjBuhJJvZbdm0os.png"/>
          <p:cNvPicPr>
            <a:picLocks noChangeAspect="1"/>
          </p:cNvPicPr>
          <p:nvPr/>
        </p:nvPicPr>
        <p:blipFill>
          <a:blip r:embed="rId3">
            <a:lum bright="-40000"/>
          </a:blip>
          <a:srcRect l="11374" r="15320"/>
          <a:stretch>
            <a:fillRect/>
          </a:stretch>
        </p:blipFill>
        <p:spPr>
          <a:xfrm rot="4484552" flipH="1">
            <a:off x="4677217" y="5250740"/>
            <a:ext cx="1747720" cy="1997254"/>
          </a:xfrm>
          <a:prstGeom prst="rect">
            <a:avLst/>
          </a:prstGeom>
          <a:effectLst>
            <a:reflection blurRad="6350" stA="50000" endA="300" endPos="90000" dir="5400000" sy="-100000" algn="bl" rotWithShape="0"/>
          </a:effectLst>
        </p:spPr>
      </p:pic>
      <p:pic>
        <p:nvPicPr>
          <p:cNvPr id="19" name="18 Imagen" descr="image005.jpg"/>
          <p:cNvPicPr>
            <a:picLocks noChangeAspect="1"/>
          </p:cNvPicPr>
          <p:nvPr/>
        </p:nvPicPr>
        <p:blipFill>
          <a:blip r:embed="rId4"/>
          <a:stretch>
            <a:fillRect/>
          </a:stretch>
        </p:blipFill>
        <p:spPr>
          <a:xfrm>
            <a:off x="-500098" y="0"/>
            <a:ext cx="10072758" cy="7143776"/>
          </a:xfrm>
          <a:prstGeom prst="rect">
            <a:avLst/>
          </a:prstGeom>
        </p:spPr>
      </p:pic>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withEffect">
                                  <p:stCondLst>
                                    <p:cond delay="0"/>
                                  </p:stCondLst>
                                  <p:childTnLst>
                                    <p:set>
                                      <p:cBhvr rctx="PPT">
                                        <p:cTn id="6" dur="indefinite"/>
                                        <p:tgtEl>
                                          <p:spTgt spid="19"/>
                                        </p:tgtEl>
                                        <p:attrNameLst>
                                          <p:attrName>style.opacity</p:attrName>
                                        </p:attrNameLst>
                                      </p:cBhvr>
                                      <p:to>
                                        <p:strVal val="0"/>
                                      </p:to>
                                    </p:set>
                                    <p:animEffect filter="image" prLst="opacity: 0">
                                      <p:cBhvr rctx="IE">
                                        <p:cTn id="7" dur="indefinite"/>
                                        <p:tgtEl>
                                          <p:spTgt spid="19"/>
                                        </p:tgtEl>
                                      </p:cBhvr>
                                    </p:animEffect>
                                  </p:childTnLst>
                                </p:cTn>
                              </p:par>
                              <p:par>
                                <p:cTn id="8" presetID="2" presetClass="entr" presetSubtype="4"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5000" fill="hold"/>
                                        <p:tgtEl>
                                          <p:spTgt spid="5"/>
                                        </p:tgtEl>
                                        <p:attrNameLst>
                                          <p:attrName>ppt_x</p:attrName>
                                        </p:attrNameLst>
                                      </p:cBhvr>
                                      <p:tavLst>
                                        <p:tav tm="0">
                                          <p:val>
                                            <p:strVal val="#ppt_x"/>
                                          </p:val>
                                        </p:tav>
                                        <p:tav tm="100000">
                                          <p:val>
                                            <p:strVal val="#ppt_x"/>
                                          </p:val>
                                        </p:tav>
                                      </p:tavLst>
                                    </p:anim>
                                    <p:anim calcmode="lin" valueType="num">
                                      <p:cBhvr additive="base">
                                        <p:cTn id="11" dur="5000" fill="hold"/>
                                        <p:tgtEl>
                                          <p:spTgt spid="5"/>
                                        </p:tgtEl>
                                        <p:attrNameLst>
                                          <p:attrName>ppt_y</p:attrName>
                                        </p:attrNameLst>
                                      </p:cBhvr>
                                      <p:tavLst>
                                        <p:tav tm="0">
                                          <p:val>
                                            <p:strVal val="1+#ppt_h/2"/>
                                          </p:val>
                                        </p:tav>
                                        <p:tav tm="100000">
                                          <p:val>
                                            <p:strVal val="#ppt_y"/>
                                          </p:val>
                                        </p:tav>
                                      </p:tavLst>
                                    </p:anim>
                                  </p:childTnLst>
                                </p:cTn>
                              </p:par>
                              <p:par>
                                <p:cTn id="12" presetID="2" presetClass="entr" presetSubtype="4" fill="hold"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5000" fill="hold"/>
                                        <p:tgtEl>
                                          <p:spTgt spid="6"/>
                                        </p:tgtEl>
                                        <p:attrNameLst>
                                          <p:attrName>ppt_x</p:attrName>
                                        </p:attrNameLst>
                                      </p:cBhvr>
                                      <p:tavLst>
                                        <p:tav tm="0">
                                          <p:val>
                                            <p:strVal val="#ppt_x"/>
                                          </p:val>
                                        </p:tav>
                                        <p:tav tm="100000">
                                          <p:val>
                                            <p:strVal val="#ppt_x"/>
                                          </p:val>
                                        </p:tav>
                                      </p:tavLst>
                                    </p:anim>
                                    <p:anim calcmode="lin" valueType="num">
                                      <p:cBhvr additive="base">
                                        <p:cTn id="15" dur="5000" fill="hold"/>
                                        <p:tgtEl>
                                          <p:spTgt spid="6"/>
                                        </p:tgtEl>
                                        <p:attrNameLst>
                                          <p:attrName>ppt_y</p:attrName>
                                        </p:attrNameLst>
                                      </p:cBhvr>
                                      <p:tavLst>
                                        <p:tav tm="0">
                                          <p:val>
                                            <p:strVal val="1+#ppt_h/2"/>
                                          </p:val>
                                        </p:tav>
                                        <p:tav tm="100000">
                                          <p:val>
                                            <p:strVal val="#ppt_y"/>
                                          </p:val>
                                        </p:tav>
                                      </p:tavLst>
                                    </p:anim>
                                  </p:childTnLst>
                                </p:cTn>
                              </p:par>
                              <p:par>
                                <p:cTn id="16" presetID="2" presetClass="entr" presetSubtype="4" fill="hold"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5000" fill="hold"/>
                                        <p:tgtEl>
                                          <p:spTgt spid="7"/>
                                        </p:tgtEl>
                                        <p:attrNameLst>
                                          <p:attrName>ppt_x</p:attrName>
                                        </p:attrNameLst>
                                      </p:cBhvr>
                                      <p:tavLst>
                                        <p:tav tm="0">
                                          <p:val>
                                            <p:strVal val="#ppt_x"/>
                                          </p:val>
                                        </p:tav>
                                        <p:tav tm="100000">
                                          <p:val>
                                            <p:strVal val="#ppt_x"/>
                                          </p:val>
                                        </p:tav>
                                      </p:tavLst>
                                    </p:anim>
                                    <p:anim calcmode="lin" valueType="num">
                                      <p:cBhvr additive="base">
                                        <p:cTn id="19" dur="5000" fill="hold"/>
                                        <p:tgtEl>
                                          <p:spTgt spid="7"/>
                                        </p:tgtEl>
                                        <p:attrNameLst>
                                          <p:attrName>ppt_y</p:attrName>
                                        </p:attrNameLst>
                                      </p:cBhvr>
                                      <p:tavLst>
                                        <p:tav tm="0">
                                          <p:val>
                                            <p:strVal val="1+#ppt_h/2"/>
                                          </p:val>
                                        </p:tav>
                                        <p:tav tm="100000">
                                          <p:val>
                                            <p:strVal val="#ppt_y"/>
                                          </p:val>
                                        </p:tav>
                                      </p:tavLst>
                                    </p:anim>
                                  </p:childTnLst>
                                </p:cTn>
                              </p:par>
                              <p:par>
                                <p:cTn id="20" presetID="2" presetClass="entr" presetSubtype="4" fill="hold"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5000" fill="hold"/>
                                        <p:tgtEl>
                                          <p:spTgt spid="8"/>
                                        </p:tgtEl>
                                        <p:attrNameLst>
                                          <p:attrName>ppt_x</p:attrName>
                                        </p:attrNameLst>
                                      </p:cBhvr>
                                      <p:tavLst>
                                        <p:tav tm="0">
                                          <p:val>
                                            <p:strVal val="#ppt_x"/>
                                          </p:val>
                                        </p:tav>
                                        <p:tav tm="100000">
                                          <p:val>
                                            <p:strVal val="#ppt_x"/>
                                          </p:val>
                                        </p:tav>
                                      </p:tavLst>
                                    </p:anim>
                                    <p:anim calcmode="lin" valueType="num">
                                      <p:cBhvr additive="base">
                                        <p:cTn id="23" dur="5000" fill="hold"/>
                                        <p:tgtEl>
                                          <p:spTgt spid="8"/>
                                        </p:tgtEl>
                                        <p:attrNameLst>
                                          <p:attrName>ppt_y</p:attrName>
                                        </p:attrNameLst>
                                      </p:cBhvr>
                                      <p:tavLst>
                                        <p:tav tm="0">
                                          <p:val>
                                            <p:strVal val="1+#ppt_h/2"/>
                                          </p:val>
                                        </p:tav>
                                        <p:tav tm="100000">
                                          <p:val>
                                            <p:strVal val="#ppt_y"/>
                                          </p:val>
                                        </p:tav>
                                      </p:tavLst>
                                    </p:anim>
                                  </p:childTnLst>
                                </p:cTn>
                              </p:par>
                              <p:par>
                                <p:cTn id="24" presetID="2" presetClass="entr" presetSubtype="4" fill="hold" nodeType="with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5000" fill="hold"/>
                                        <p:tgtEl>
                                          <p:spTgt spid="9"/>
                                        </p:tgtEl>
                                        <p:attrNameLst>
                                          <p:attrName>ppt_x</p:attrName>
                                        </p:attrNameLst>
                                      </p:cBhvr>
                                      <p:tavLst>
                                        <p:tav tm="0">
                                          <p:val>
                                            <p:strVal val="#ppt_x"/>
                                          </p:val>
                                        </p:tav>
                                        <p:tav tm="100000">
                                          <p:val>
                                            <p:strVal val="#ppt_x"/>
                                          </p:val>
                                        </p:tav>
                                      </p:tavLst>
                                    </p:anim>
                                    <p:anim calcmode="lin" valueType="num">
                                      <p:cBhvr additive="base">
                                        <p:cTn id="27" dur="5000" fill="hold"/>
                                        <p:tgtEl>
                                          <p:spTgt spid="9"/>
                                        </p:tgtEl>
                                        <p:attrNameLst>
                                          <p:attrName>ppt_y</p:attrName>
                                        </p:attrNameLst>
                                      </p:cBhvr>
                                      <p:tavLst>
                                        <p:tav tm="0">
                                          <p:val>
                                            <p:strVal val="1+#ppt_h/2"/>
                                          </p:val>
                                        </p:tav>
                                        <p:tav tm="100000">
                                          <p:val>
                                            <p:strVal val="#ppt_y"/>
                                          </p:val>
                                        </p:tav>
                                      </p:tavLst>
                                    </p:anim>
                                  </p:childTnLst>
                                </p:cTn>
                              </p:par>
                              <p:par>
                                <p:cTn id="28" presetID="2" presetClass="entr" presetSubtype="4" fill="hold"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additive="base">
                                        <p:cTn id="30" dur="5000" fill="hold"/>
                                        <p:tgtEl>
                                          <p:spTgt spid="10"/>
                                        </p:tgtEl>
                                        <p:attrNameLst>
                                          <p:attrName>ppt_x</p:attrName>
                                        </p:attrNameLst>
                                      </p:cBhvr>
                                      <p:tavLst>
                                        <p:tav tm="0">
                                          <p:val>
                                            <p:strVal val="#ppt_x"/>
                                          </p:val>
                                        </p:tav>
                                        <p:tav tm="100000">
                                          <p:val>
                                            <p:strVal val="#ppt_x"/>
                                          </p:val>
                                        </p:tav>
                                      </p:tavLst>
                                    </p:anim>
                                    <p:anim calcmode="lin" valueType="num">
                                      <p:cBhvr additive="base">
                                        <p:cTn id="31" dur="5000" fill="hold"/>
                                        <p:tgtEl>
                                          <p:spTgt spid="10"/>
                                        </p:tgtEl>
                                        <p:attrNameLst>
                                          <p:attrName>ppt_y</p:attrName>
                                        </p:attrNameLst>
                                      </p:cBhvr>
                                      <p:tavLst>
                                        <p:tav tm="0">
                                          <p:val>
                                            <p:strVal val="1+#ppt_h/2"/>
                                          </p:val>
                                        </p:tav>
                                        <p:tav tm="100000">
                                          <p:val>
                                            <p:strVal val="#ppt_y"/>
                                          </p:val>
                                        </p:tav>
                                      </p:tavLst>
                                    </p:anim>
                                  </p:childTnLst>
                                </p:cTn>
                              </p:par>
                              <p:par>
                                <p:cTn id="32" presetID="2" presetClass="entr" presetSubtype="4" fill="hold" nodeType="withEffect">
                                  <p:stCondLst>
                                    <p:cond delay="0"/>
                                  </p:stCondLst>
                                  <p:childTnLst>
                                    <p:set>
                                      <p:cBhvr>
                                        <p:cTn id="33" dur="1" fill="hold">
                                          <p:stCondLst>
                                            <p:cond delay="0"/>
                                          </p:stCondLst>
                                        </p:cTn>
                                        <p:tgtEl>
                                          <p:spTgt spid="11"/>
                                        </p:tgtEl>
                                        <p:attrNameLst>
                                          <p:attrName>style.visibility</p:attrName>
                                        </p:attrNameLst>
                                      </p:cBhvr>
                                      <p:to>
                                        <p:strVal val="visible"/>
                                      </p:to>
                                    </p:set>
                                    <p:anim calcmode="lin" valueType="num">
                                      <p:cBhvr additive="base">
                                        <p:cTn id="34" dur="5000" fill="hold"/>
                                        <p:tgtEl>
                                          <p:spTgt spid="11"/>
                                        </p:tgtEl>
                                        <p:attrNameLst>
                                          <p:attrName>ppt_x</p:attrName>
                                        </p:attrNameLst>
                                      </p:cBhvr>
                                      <p:tavLst>
                                        <p:tav tm="0">
                                          <p:val>
                                            <p:strVal val="#ppt_x"/>
                                          </p:val>
                                        </p:tav>
                                        <p:tav tm="100000">
                                          <p:val>
                                            <p:strVal val="#ppt_x"/>
                                          </p:val>
                                        </p:tav>
                                      </p:tavLst>
                                    </p:anim>
                                    <p:anim calcmode="lin" valueType="num">
                                      <p:cBhvr additive="base">
                                        <p:cTn id="35" dur="5000" fill="hold"/>
                                        <p:tgtEl>
                                          <p:spTgt spid="11"/>
                                        </p:tgtEl>
                                        <p:attrNameLst>
                                          <p:attrName>ppt_y</p:attrName>
                                        </p:attrNameLst>
                                      </p:cBhvr>
                                      <p:tavLst>
                                        <p:tav tm="0">
                                          <p:val>
                                            <p:strVal val="1+#ppt_h/2"/>
                                          </p:val>
                                        </p:tav>
                                        <p:tav tm="100000">
                                          <p:val>
                                            <p:strVal val="#ppt_y"/>
                                          </p:val>
                                        </p:tav>
                                      </p:tavLst>
                                    </p:anim>
                                  </p:childTnLst>
                                </p:cTn>
                              </p:par>
                              <p:par>
                                <p:cTn id="36" presetID="2" presetClass="entr" presetSubtype="4" fill="hold" nodeType="withEffect">
                                  <p:stCondLst>
                                    <p:cond delay="0"/>
                                  </p:stCondLst>
                                  <p:childTnLst>
                                    <p:set>
                                      <p:cBhvr>
                                        <p:cTn id="37" dur="1" fill="hold">
                                          <p:stCondLst>
                                            <p:cond delay="0"/>
                                          </p:stCondLst>
                                        </p:cTn>
                                        <p:tgtEl>
                                          <p:spTgt spid="12"/>
                                        </p:tgtEl>
                                        <p:attrNameLst>
                                          <p:attrName>style.visibility</p:attrName>
                                        </p:attrNameLst>
                                      </p:cBhvr>
                                      <p:to>
                                        <p:strVal val="visible"/>
                                      </p:to>
                                    </p:set>
                                    <p:anim calcmode="lin" valueType="num">
                                      <p:cBhvr additive="base">
                                        <p:cTn id="38" dur="5000" fill="hold"/>
                                        <p:tgtEl>
                                          <p:spTgt spid="12"/>
                                        </p:tgtEl>
                                        <p:attrNameLst>
                                          <p:attrName>ppt_x</p:attrName>
                                        </p:attrNameLst>
                                      </p:cBhvr>
                                      <p:tavLst>
                                        <p:tav tm="0">
                                          <p:val>
                                            <p:strVal val="#ppt_x"/>
                                          </p:val>
                                        </p:tav>
                                        <p:tav tm="100000">
                                          <p:val>
                                            <p:strVal val="#ppt_x"/>
                                          </p:val>
                                        </p:tav>
                                      </p:tavLst>
                                    </p:anim>
                                    <p:anim calcmode="lin" valueType="num">
                                      <p:cBhvr additive="base">
                                        <p:cTn id="39" dur="5000" fill="hold"/>
                                        <p:tgtEl>
                                          <p:spTgt spid="12"/>
                                        </p:tgtEl>
                                        <p:attrNameLst>
                                          <p:attrName>ppt_y</p:attrName>
                                        </p:attrNameLst>
                                      </p:cBhvr>
                                      <p:tavLst>
                                        <p:tav tm="0">
                                          <p:val>
                                            <p:strVal val="1+#ppt_h/2"/>
                                          </p:val>
                                        </p:tav>
                                        <p:tav tm="100000">
                                          <p:val>
                                            <p:strVal val="#ppt_y"/>
                                          </p:val>
                                        </p:tav>
                                      </p:tavLst>
                                    </p:anim>
                                  </p:childTnLst>
                                </p:cTn>
                              </p:par>
                              <p:par>
                                <p:cTn id="40" presetID="2" presetClass="entr" presetSubtype="4" fill="hold" nodeType="withEffect">
                                  <p:stCondLst>
                                    <p:cond delay="0"/>
                                  </p:stCondLst>
                                  <p:childTnLst>
                                    <p:set>
                                      <p:cBhvr>
                                        <p:cTn id="41" dur="1" fill="hold">
                                          <p:stCondLst>
                                            <p:cond delay="0"/>
                                          </p:stCondLst>
                                        </p:cTn>
                                        <p:tgtEl>
                                          <p:spTgt spid="13"/>
                                        </p:tgtEl>
                                        <p:attrNameLst>
                                          <p:attrName>style.visibility</p:attrName>
                                        </p:attrNameLst>
                                      </p:cBhvr>
                                      <p:to>
                                        <p:strVal val="visible"/>
                                      </p:to>
                                    </p:set>
                                    <p:anim calcmode="lin" valueType="num">
                                      <p:cBhvr additive="base">
                                        <p:cTn id="42" dur="5000" fill="hold"/>
                                        <p:tgtEl>
                                          <p:spTgt spid="13"/>
                                        </p:tgtEl>
                                        <p:attrNameLst>
                                          <p:attrName>ppt_x</p:attrName>
                                        </p:attrNameLst>
                                      </p:cBhvr>
                                      <p:tavLst>
                                        <p:tav tm="0">
                                          <p:val>
                                            <p:strVal val="#ppt_x"/>
                                          </p:val>
                                        </p:tav>
                                        <p:tav tm="100000">
                                          <p:val>
                                            <p:strVal val="#ppt_x"/>
                                          </p:val>
                                        </p:tav>
                                      </p:tavLst>
                                    </p:anim>
                                    <p:anim calcmode="lin" valueType="num">
                                      <p:cBhvr additive="base">
                                        <p:cTn id="43" dur="5000" fill="hold"/>
                                        <p:tgtEl>
                                          <p:spTgt spid="13"/>
                                        </p:tgtEl>
                                        <p:attrNameLst>
                                          <p:attrName>ppt_y</p:attrName>
                                        </p:attrNameLst>
                                      </p:cBhvr>
                                      <p:tavLst>
                                        <p:tav tm="0">
                                          <p:val>
                                            <p:strVal val="1+#ppt_h/2"/>
                                          </p:val>
                                        </p:tav>
                                        <p:tav tm="100000">
                                          <p:val>
                                            <p:strVal val="#ppt_y"/>
                                          </p:val>
                                        </p:tav>
                                      </p:tavLst>
                                    </p:anim>
                                  </p:childTnLst>
                                </p:cTn>
                              </p:par>
                              <p:par>
                                <p:cTn id="44" presetID="2" presetClass="entr" presetSubtype="4" fill="hold" nodeType="withEffect">
                                  <p:stCondLst>
                                    <p:cond delay="0"/>
                                  </p:stCondLst>
                                  <p:childTnLst>
                                    <p:set>
                                      <p:cBhvr>
                                        <p:cTn id="45" dur="1" fill="hold">
                                          <p:stCondLst>
                                            <p:cond delay="0"/>
                                          </p:stCondLst>
                                        </p:cTn>
                                        <p:tgtEl>
                                          <p:spTgt spid="14"/>
                                        </p:tgtEl>
                                        <p:attrNameLst>
                                          <p:attrName>style.visibility</p:attrName>
                                        </p:attrNameLst>
                                      </p:cBhvr>
                                      <p:to>
                                        <p:strVal val="visible"/>
                                      </p:to>
                                    </p:set>
                                    <p:anim calcmode="lin" valueType="num">
                                      <p:cBhvr additive="base">
                                        <p:cTn id="46" dur="5000" fill="hold"/>
                                        <p:tgtEl>
                                          <p:spTgt spid="14"/>
                                        </p:tgtEl>
                                        <p:attrNameLst>
                                          <p:attrName>ppt_x</p:attrName>
                                        </p:attrNameLst>
                                      </p:cBhvr>
                                      <p:tavLst>
                                        <p:tav tm="0">
                                          <p:val>
                                            <p:strVal val="#ppt_x"/>
                                          </p:val>
                                        </p:tav>
                                        <p:tav tm="100000">
                                          <p:val>
                                            <p:strVal val="#ppt_x"/>
                                          </p:val>
                                        </p:tav>
                                      </p:tavLst>
                                    </p:anim>
                                    <p:anim calcmode="lin" valueType="num">
                                      <p:cBhvr additive="base">
                                        <p:cTn id="47" dur="5000" fill="hold"/>
                                        <p:tgtEl>
                                          <p:spTgt spid="14"/>
                                        </p:tgtEl>
                                        <p:attrNameLst>
                                          <p:attrName>ppt_y</p:attrName>
                                        </p:attrNameLst>
                                      </p:cBhvr>
                                      <p:tavLst>
                                        <p:tav tm="0">
                                          <p:val>
                                            <p:strVal val="1+#ppt_h/2"/>
                                          </p:val>
                                        </p:tav>
                                        <p:tav tm="100000">
                                          <p:val>
                                            <p:strVal val="#ppt_y"/>
                                          </p:val>
                                        </p:tav>
                                      </p:tavLst>
                                    </p:anim>
                                  </p:childTnLst>
                                </p:cTn>
                              </p:par>
                              <p:par>
                                <p:cTn id="48" presetID="2" presetClass="entr" presetSubtype="4" fill="hold" nodeType="withEffect">
                                  <p:stCondLst>
                                    <p:cond delay="0"/>
                                  </p:stCondLst>
                                  <p:childTnLst>
                                    <p:set>
                                      <p:cBhvr>
                                        <p:cTn id="49" dur="1" fill="hold">
                                          <p:stCondLst>
                                            <p:cond delay="0"/>
                                          </p:stCondLst>
                                        </p:cTn>
                                        <p:tgtEl>
                                          <p:spTgt spid="15"/>
                                        </p:tgtEl>
                                        <p:attrNameLst>
                                          <p:attrName>style.visibility</p:attrName>
                                        </p:attrNameLst>
                                      </p:cBhvr>
                                      <p:to>
                                        <p:strVal val="visible"/>
                                      </p:to>
                                    </p:set>
                                    <p:anim calcmode="lin" valueType="num">
                                      <p:cBhvr additive="base">
                                        <p:cTn id="50" dur="5000" fill="hold"/>
                                        <p:tgtEl>
                                          <p:spTgt spid="15"/>
                                        </p:tgtEl>
                                        <p:attrNameLst>
                                          <p:attrName>ppt_x</p:attrName>
                                        </p:attrNameLst>
                                      </p:cBhvr>
                                      <p:tavLst>
                                        <p:tav tm="0">
                                          <p:val>
                                            <p:strVal val="#ppt_x"/>
                                          </p:val>
                                        </p:tav>
                                        <p:tav tm="100000">
                                          <p:val>
                                            <p:strVal val="#ppt_x"/>
                                          </p:val>
                                        </p:tav>
                                      </p:tavLst>
                                    </p:anim>
                                    <p:anim calcmode="lin" valueType="num">
                                      <p:cBhvr additive="base">
                                        <p:cTn id="51" dur="5000" fill="hold"/>
                                        <p:tgtEl>
                                          <p:spTgt spid="15"/>
                                        </p:tgtEl>
                                        <p:attrNameLst>
                                          <p:attrName>ppt_y</p:attrName>
                                        </p:attrNameLst>
                                      </p:cBhvr>
                                      <p:tavLst>
                                        <p:tav tm="0">
                                          <p:val>
                                            <p:strVal val="1+#ppt_h/2"/>
                                          </p:val>
                                        </p:tav>
                                        <p:tav tm="100000">
                                          <p:val>
                                            <p:strVal val="#ppt_y"/>
                                          </p:val>
                                        </p:tav>
                                      </p:tavLst>
                                    </p:anim>
                                  </p:childTnLst>
                                </p:cTn>
                              </p:par>
                              <p:par>
                                <p:cTn id="52" presetID="2" presetClass="entr" presetSubtype="4" fill="hold" nodeType="withEffect">
                                  <p:stCondLst>
                                    <p:cond delay="0"/>
                                  </p:stCondLst>
                                  <p:childTnLst>
                                    <p:set>
                                      <p:cBhvr>
                                        <p:cTn id="53" dur="1" fill="hold">
                                          <p:stCondLst>
                                            <p:cond delay="0"/>
                                          </p:stCondLst>
                                        </p:cTn>
                                        <p:tgtEl>
                                          <p:spTgt spid="16"/>
                                        </p:tgtEl>
                                        <p:attrNameLst>
                                          <p:attrName>style.visibility</p:attrName>
                                        </p:attrNameLst>
                                      </p:cBhvr>
                                      <p:to>
                                        <p:strVal val="visible"/>
                                      </p:to>
                                    </p:set>
                                    <p:anim calcmode="lin" valueType="num">
                                      <p:cBhvr additive="base">
                                        <p:cTn id="54" dur="5000" fill="hold"/>
                                        <p:tgtEl>
                                          <p:spTgt spid="16"/>
                                        </p:tgtEl>
                                        <p:attrNameLst>
                                          <p:attrName>ppt_x</p:attrName>
                                        </p:attrNameLst>
                                      </p:cBhvr>
                                      <p:tavLst>
                                        <p:tav tm="0">
                                          <p:val>
                                            <p:strVal val="#ppt_x"/>
                                          </p:val>
                                        </p:tav>
                                        <p:tav tm="100000">
                                          <p:val>
                                            <p:strVal val="#ppt_x"/>
                                          </p:val>
                                        </p:tav>
                                      </p:tavLst>
                                    </p:anim>
                                    <p:anim calcmode="lin" valueType="num">
                                      <p:cBhvr additive="base">
                                        <p:cTn id="55" dur="5000" fill="hold"/>
                                        <p:tgtEl>
                                          <p:spTgt spid="16"/>
                                        </p:tgtEl>
                                        <p:attrNameLst>
                                          <p:attrName>ppt_y</p:attrName>
                                        </p:attrNameLst>
                                      </p:cBhvr>
                                      <p:tavLst>
                                        <p:tav tm="0">
                                          <p:val>
                                            <p:strVal val="1+#ppt_h/2"/>
                                          </p:val>
                                        </p:tav>
                                        <p:tav tm="100000">
                                          <p:val>
                                            <p:strVal val="#ppt_y"/>
                                          </p:val>
                                        </p:tav>
                                      </p:tavLst>
                                    </p:anim>
                                  </p:childTnLst>
                                </p:cTn>
                              </p:par>
                              <p:par>
                                <p:cTn id="56" presetID="2" presetClass="entr" presetSubtype="4" fill="hold" nodeType="withEffect">
                                  <p:stCondLst>
                                    <p:cond delay="0"/>
                                  </p:stCondLst>
                                  <p:childTnLst>
                                    <p:set>
                                      <p:cBhvr>
                                        <p:cTn id="57" dur="1" fill="hold">
                                          <p:stCondLst>
                                            <p:cond delay="0"/>
                                          </p:stCondLst>
                                        </p:cTn>
                                        <p:tgtEl>
                                          <p:spTgt spid="17"/>
                                        </p:tgtEl>
                                        <p:attrNameLst>
                                          <p:attrName>style.visibility</p:attrName>
                                        </p:attrNameLst>
                                      </p:cBhvr>
                                      <p:to>
                                        <p:strVal val="visible"/>
                                      </p:to>
                                    </p:set>
                                    <p:anim calcmode="lin" valueType="num">
                                      <p:cBhvr additive="base">
                                        <p:cTn id="58" dur="5000" fill="hold"/>
                                        <p:tgtEl>
                                          <p:spTgt spid="17"/>
                                        </p:tgtEl>
                                        <p:attrNameLst>
                                          <p:attrName>ppt_x</p:attrName>
                                        </p:attrNameLst>
                                      </p:cBhvr>
                                      <p:tavLst>
                                        <p:tav tm="0">
                                          <p:val>
                                            <p:strVal val="#ppt_x"/>
                                          </p:val>
                                        </p:tav>
                                        <p:tav tm="100000">
                                          <p:val>
                                            <p:strVal val="#ppt_x"/>
                                          </p:val>
                                        </p:tav>
                                      </p:tavLst>
                                    </p:anim>
                                    <p:anim calcmode="lin" valueType="num">
                                      <p:cBhvr additive="base">
                                        <p:cTn id="59" dur="5000" fill="hold"/>
                                        <p:tgtEl>
                                          <p:spTgt spid="17"/>
                                        </p:tgtEl>
                                        <p:attrNameLst>
                                          <p:attrName>ppt_y</p:attrName>
                                        </p:attrNameLst>
                                      </p:cBhvr>
                                      <p:tavLst>
                                        <p:tav tm="0">
                                          <p:val>
                                            <p:strVal val="1+#ppt_h/2"/>
                                          </p:val>
                                        </p:tav>
                                        <p:tav tm="100000">
                                          <p:val>
                                            <p:strVal val="#ppt_y"/>
                                          </p:val>
                                        </p:tav>
                                      </p:tavLst>
                                    </p:anim>
                                  </p:childTnLst>
                                </p:cTn>
                              </p:par>
                              <p:par>
                                <p:cTn id="60" presetID="2" presetClass="entr" presetSubtype="4" fill="hold" nodeType="withEffect">
                                  <p:stCondLst>
                                    <p:cond delay="0"/>
                                  </p:stCondLst>
                                  <p:childTnLst>
                                    <p:set>
                                      <p:cBhvr>
                                        <p:cTn id="61" dur="1" fill="hold">
                                          <p:stCondLst>
                                            <p:cond delay="0"/>
                                          </p:stCondLst>
                                        </p:cTn>
                                        <p:tgtEl>
                                          <p:spTgt spid="18"/>
                                        </p:tgtEl>
                                        <p:attrNameLst>
                                          <p:attrName>style.visibility</p:attrName>
                                        </p:attrNameLst>
                                      </p:cBhvr>
                                      <p:to>
                                        <p:strVal val="visible"/>
                                      </p:to>
                                    </p:set>
                                    <p:anim calcmode="lin" valueType="num">
                                      <p:cBhvr additive="base">
                                        <p:cTn id="62" dur="5000" fill="hold"/>
                                        <p:tgtEl>
                                          <p:spTgt spid="18"/>
                                        </p:tgtEl>
                                        <p:attrNameLst>
                                          <p:attrName>ppt_x</p:attrName>
                                        </p:attrNameLst>
                                      </p:cBhvr>
                                      <p:tavLst>
                                        <p:tav tm="0">
                                          <p:val>
                                            <p:strVal val="#ppt_x"/>
                                          </p:val>
                                        </p:tav>
                                        <p:tav tm="100000">
                                          <p:val>
                                            <p:strVal val="#ppt_x"/>
                                          </p:val>
                                        </p:tav>
                                      </p:tavLst>
                                    </p:anim>
                                    <p:anim calcmode="lin" valueType="num">
                                      <p:cBhvr additive="base">
                                        <p:cTn id="63" dur="5000" fill="hold"/>
                                        <p:tgtEl>
                                          <p:spTgt spid="18"/>
                                        </p:tgtEl>
                                        <p:attrNameLst>
                                          <p:attrName>ppt_y</p:attrName>
                                        </p:attrNameLst>
                                      </p:cBhvr>
                                      <p:tavLst>
                                        <p:tav tm="0">
                                          <p:val>
                                            <p:strVal val="1+#ppt_h/2"/>
                                          </p:val>
                                        </p:tav>
                                        <p:tav tm="100000">
                                          <p:val>
                                            <p:strVal val="#ppt_y"/>
                                          </p:val>
                                        </p:tav>
                                      </p:tavLst>
                                    </p:anim>
                                  </p:childTnLst>
                                </p:cTn>
                              </p:par>
                              <p:par>
                                <p:cTn id="64" presetID="8" presetClass="emph" presetSubtype="0" fill="hold" nodeType="withEffect">
                                  <p:stCondLst>
                                    <p:cond delay="0"/>
                                  </p:stCondLst>
                                  <p:childTnLst>
                                    <p:animRot by="-21600000">
                                      <p:cBhvr>
                                        <p:cTn id="65" dur="5000" fill="hold"/>
                                        <p:tgtEl>
                                          <p:spTgt spid="5"/>
                                        </p:tgtEl>
                                        <p:attrNameLst>
                                          <p:attrName>r</p:attrName>
                                        </p:attrNameLst>
                                      </p:cBhvr>
                                    </p:animRot>
                                  </p:childTnLst>
                                </p:cTn>
                              </p:par>
                              <p:par>
                                <p:cTn id="66" presetID="8" presetClass="emph" presetSubtype="0" fill="hold" nodeType="withEffect">
                                  <p:stCondLst>
                                    <p:cond delay="0"/>
                                  </p:stCondLst>
                                  <p:childTnLst>
                                    <p:animRot by="-21600000">
                                      <p:cBhvr>
                                        <p:cTn id="67" dur="5000" fill="hold"/>
                                        <p:tgtEl>
                                          <p:spTgt spid="7"/>
                                        </p:tgtEl>
                                        <p:attrNameLst>
                                          <p:attrName>r</p:attrName>
                                        </p:attrNameLst>
                                      </p:cBhvr>
                                    </p:animRot>
                                  </p:childTnLst>
                                </p:cTn>
                              </p:par>
                              <p:par>
                                <p:cTn id="68" presetID="8" presetClass="emph" presetSubtype="0" fill="hold" nodeType="withEffect">
                                  <p:stCondLst>
                                    <p:cond delay="0"/>
                                  </p:stCondLst>
                                  <p:childTnLst>
                                    <p:animRot by="-21600000">
                                      <p:cBhvr>
                                        <p:cTn id="69" dur="5000" fill="hold"/>
                                        <p:tgtEl>
                                          <p:spTgt spid="9"/>
                                        </p:tgtEl>
                                        <p:attrNameLst>
                                          <p:attrName>r</p:attrName>
                                        </p:attrNameLst>
                                      </p:cBhvr>
                                    </p:animRot>
                                  </p:childTnLst>
                                </p:cTn>
                              </p:par>
                              <p:par>
                                <p:cTn id="70" presetID="8" presetClass="emph" presetSubtype="0" fill="hold" nodeType="withEffect">
                                  <p:stCondLst>
                                    <p:cond delay="0"/>
                                  </p:stCondLst>
                                  <p:childTnLst>
                                    <p:animRot by="-21600000">
                                      <p:cBhvr>
                                        <p:cTn id="71" dur="5000" fill="hold"/>
                                        <p:tgtEl>
                                          <p:spTgt spid="11"/>
                                        </p:tgtEl>
                                        <p:attrNameLst>
                                          <p:attrName>r</p:attrName>
                                        </p:attrNameLst>
                                      </p:cBhvr>
                                    </p:animRot>
                                  </p:childTnLst>
                                </p:cTn>
                              </p:par>
                              <p:par>
                                <p:cTn id="72" presetID="8" presetClass="emph" presetSubtype="0" fill="hold" nodeType="withEffect">
                                  <p:stCondLst>
                                    <p:cond delay="0"/>
                                  </p:stCondLst>
                                  <p:childTnLst>
                                    <p:animRot by="-21600000">
                                      <p:cBhvr>
                                        <p:cTn id="73" dur="5000" fill="hold"/>
                                        <p:tgtEl>
                                          <p:spTgt spid="13"/>
                                        </p:tgtEl>
                                        <p:attrNameLst>
                                          <p:attrName>r</p:attrName>
                                        </p:attrNameLst>
                                      </p:cBhvr>
                                    </p:animRot>
                                  </p:childTnLst>
                                </p:cTn>
                              </p:par>
                              <p:par>
                                <p:cTn id="74" presetID="8" presetClass="emph" presetSubtype="0" fill="hold" nodeType="withEffect">
                                  <p:stCondLst>
                                    <p:cond delay="0"/>
                                  </p:stCondLst>
                                  <p:childTnLst>
                                    <p:animRot by="-21600000">
                                      <p:cBhvr>
                                        <p:cTn id="75" dur="5000" fill="hold"/>
                                        <p:tgtEl>
                                          <p:spTgt spid="15"/>
                                        </p:tgtEl>
                                        <p:attrNameLst>
                                          <p:attrName>r</p:attrName>
                                        </p:attrNameLst>
                                      </p:cBhvr>
                                    </p:animRot>
                                  </p:childTnLst>
                                </p:cTn>
                              </p:par>
                              <p:par>
                                <p:cTn id="76" presetID="8" presetClass="emph" presetSubtype="0" fill="hold" nodeType="withEffect">
                                  <p:stCondLst>
                                    <p:cond delay="0"/>
                                  </p:stCondLst>
                                  <p:childTnLst>
                                    <p:animRot by="-21600000">
                                      <p:cBhvr>
                                        <p:cTn id="77" dur="5000" fill="hold"/>
                                        <p:tgtEl>
                                          <p:spTgt spid="17"/>
                                        </p:tgtEl>
                                        <p:attrNameLst>
                                          <p:attrName>r</p:attrName>
                                        </p:attrNameLst>
                                      </p:cBhvr>
                                    </p:animRot>
                                  </p:childTnLst>
                                </p:cTn>
                              </p:par>
                              <p:par>
                                <p:cTn id="78" presetID="8" presetClass="emph" presetSubtype="0" fill="hold" nodeType="withEffect">
                                  <p:stCondLst>
                                    <p:cond delay="0"/>
                                  </p:stCondLst>
                                  <p:childTnLst>
                                    <p:animRot by="21600000">
                                      <p:cBhvr>
                                        <p:cTn id="79" dur="5000" fill="hold"/>
                                        <p:tgtEl>
                                          <p:spTgt spid="6"/>
                                        </p:tgtEl>
                                        <p:attrNameLst>
                                          <p:attrName>r</p:attrName>
                                        </p:attrNameLst>
                                      </p:cBhvr>
                                    </p:animRot>
                                  </p:childTnLst>
                                </p:cTn>
                              </p:par>
                              <p:par>
                                <p:cTn id="80" presetID="8" presetClass="emph" presetSubtype="0" fill="hold" nodeType="withEffect">
                                  <p:stCondLst>
                                    <p:cond delay="0"/>
                                  </p:stCondLst>
                                  <p:childTnLst>
                                    <p:animRot by="21600000">
                                      <p:cBhvr>
                                        <p:cTn id="81" dur="5000" fill="hold"/>
                                        <p:tgtEl>
                                          <p:spTgt spid="8"/>
                                        </p:tgtEl>
                                        <p:attrNameLst>
                                          <p:attrName>r</p:attrName>
                                        </p:attrNameLst>
                                      </p:cBhvr>
                                    </p:animRot>
                                  </p:childTnLst>
                                </p:cTn>
                              </p:par>
                              <p:par>
                                <p:cTn id="82" presetID="8" presetClass="emph" presetSubtype="0" fill="hold" nodeType="withEffect">
                                  <p:stCondLst>
                                    <p:cond delay="0"/>
                                  </p:stCondLst>
                                  <p:childTnLst>
                                    <p:animRot by="21600000">
                                      <p:cBhvr>
                                        <p:cTn id="83" dur="5000" fill="hold"/>
                                        <p:tgtEl>
                                          <p:spTgt spid="10"/>
                                        </p:tgtEl>
                                        <p:attrNameLst>
                                          <p:attrName>r</p:attrName>
                                        </p:attrNameLst>
                                      </p:cBhvr>
                                    </p:animRot>
                                  </p:childTnLst>
                                </p:cTn>
                              </p:par>
                              <p:par>
                                <p:cTn id="84" presetID="8" presetClass="emph" presetSubtype="0" fill="hold" nodeType="withEffect">
                                  <p:stCondLst>
                                    <p:cond delay="0"/>
                                  </p:stCondLst>
                                  <p:childTnLst>
                                    <p:animRot by="21600000">
                                      <p:cBhvr>
                                        <p:cTn id="85" dur="5000" fill="hold"/>
                                        <p:tgtEl>
                                          <p:spTgt spid="12"/>
                                        </p:tgtEl>
                                        <p:attrNameLst>
                                          <p:attrName>r</p:attrName>
                                        </p:attrNameLst>
                                      </p:cBhvr>
                                    </p:animRot>
                                  </p:childTnLst>
                                </p:cTn>
                              </p:par>
                              <p:par>
                                <p:cTn id="86" presetID="8" presetClass="emph" presetSubtype="0" fill="hold" nodeType="withEffect">
                                  <p:stCondLst>
                                    <p:cond delay="0"/>
                                  </p:stCondLst>
                                  <p:childTnLst>
                                    <p:animRot by="21600000">
                                      <p:cBhvr>
                                        <p:cTn id="87" dur="5000" fill="hold"/>
                                        <p:tgtEl>
                                          <p:spTgt spid="14"/>
                                        </p:tgtEl>
                                        <p:attrNameLst>
                                          <p:attrName>r</p:attrName>
                                        </p:attrNameLst>
                                      </p:cBhvr>
                                    </p:animRot>
                                  </p:childTnLst>
                                </p:cTn>
                              </p:par>
                              <p:par>
                                <p:cTn id="88" presetID="8" presetClass="emph" presetSubtype="0" fill="hold" nodeType="withEffect">
                                  <p:stCondLst>
                                    <p:cond delay="0"/>
                                  </p:stCondLst>
                                  <p:childTnLst>
                                    <p:animRot by="21600000">
                                      <p:cBhvr>
                                        <p:cTn id="89" dur="5000" fill="hold"/>
                                        <p:tgtEl>
                                          <p:spTgt spid="16"/>
                                        </p:tgtEl>
                                        <p:attrNameLst>
                                          <p:attrName>r</p:attrName>
                                        </p:attrNameLst>
                                      </p:cBhvr>
                                    </p:animRot>
                                  </p:childTnLst>
                                </p:cTn>
                              </p:par>
                              <p:par>
                                <p:cTn id="90" presetID="8" presetClass="emph" presetSubtype="0" fill="hold" nodeType="withEffect">
                                  <p:stCondLst>
                                    <p:cond delay="0"/>
                                  </p:stCondLst>
                                  <p:childTnLst>
                                    <p:animRot by="21600000">
                                      <p:cBhvr>
                                        <p:cTn id="91" dur="5000" fill="hold"/>
                                        <p:tgtEl>
                                          <p:spTgt spid="18"/>
                                        </p:tgtEl>
                                        <p:attrNameLst>
                                          <p:attrName>r</p:attrName>
                                        </p:attrNameLst>
                                      </p:cBhvr>
                                    </p:animRot>
                                  </p:childTnLst>
                                </p:cTn>
                              </p:par>
                            </p:childTnLst>
                          </p:cTn>
                        </p:par>
                        <p:par>
                          <p:cTn id="92" fill="hold">
                            <p:stCondLst>
                              <p:cond delay="5000"/>
                            </p:stCondLst>
                            <p:childTnLst>
                              <p:par>
                                <p:cTn id="93" presetID="2" presetClass="exit" presetSubtype="2" fill="hold" nodeType="afterEffect">
                                  <p:stCondLst>
                                    <p:cond delay="0"/>
                                  </p:stCondLst>
                                  <p:childTnLst>
                                    <p:anim calcmode="lin" valueType="num">
                                      <p:cBhvr additive="base">
                                        <p:cTn id="94" dur="5000"/>
                                        <p:tgtEl>
                                          <p:spTgt spid="5"/>
                                        </p:tgtEl>
                                        <p:attrNameLst>
                                          <p:attrName>ppt_x</p:attrName>
                                        </p:attrNameLst>
                                      </p:cBhvr>
                                      <p:tavLst>
                                        <p:tav tm="0">
                                          <p:val>
                                            <p:strVal val="ppt_x"/>
                                          </p:val>
                                        </p:tav>
                                        <p:tav tm="100000">
                                          <p:val>
                                            <p:strVal val="1+ppt_w/2"/>
                                          </p:val>
                                        </p:tav>
                                      </p:tavLst>
                                    </p:anim>
                                    <p:anim calcmode="lin" valueType="num">
                                      <p:cBhvr additive="base">
                                        <p:cTn id="95" dur="5000"/>
                                        <p:tgtEl>
                                          <p:spTgt spid="5"/>
                                        </p:tgtEl>
                                        <p:attrNameLst>
                                          <p:attrName>ppt_y</p:attrName>
                                        </p:attrNameLst>
                                      </p:cBhvr>
                                      <p:tavLst>
                                        <p:tav tm="0">
                                          <p:val>
                                            <p:strVal val="ppt_y"/>
                                          </p:val>
                                        </p:tav>
                                        <p:tav tm="100000">
                                          <p:val>
                                            <p:strVal val="ppt_y"/>
                                          </p:val>
                                        </p:tav>
                                      </p:tavLst>
                                    </p:anim>
                                    <p:set>
                                      <p:cBhvr>
                                        <p:cTn id="96" dur="1" fill="hold">
                                          <p:stCondLst>
                                            <p:cond delay="4999"/>
                                          </p:stCondLst>
                                        </p:cTn>
                                        <p:tgtEl>
                                          <p:spTgt spid="5"/>
                                        </p:tgtEl>
                                        <p:attrNameLst>
                                          <p:attrName>style.visibility</p:attrName>
                                        </p:attrNameLst>
                                      </p:cBhvr>
                                      <p:to>
                                        <p:strVal val="hidden"/>
                                      </p:to>
                                    </p:set>
                                  </p:childTnLst>
                                </p:cTn>
                              </p:par>
                              <p:par>
                                <p:cTn id="97" presetID="2" presetClass="exit" presetSubtype="2" fill="hold" nodeType="withEffect">
                                  <p:stCondLst>
                                    <p:cond delay="0"/>
                                  </p:stCondLst>
                                  <p:childTnLst>
                                    <p:anim calcmode="lin" valueType="num">
                                      <p:cBhvr additive="base">
                                        <p:cTn id="98" dur="5000"/>
                                        <p:tgtEl>
                                          <p:spTgt spid="7"/>
                                        </p:tgtEl>
                                        <p:attrNameLst>
                                          <p:attrName>ppt_x</p:attrName>
                                        </p:attrNameLst>
                                      </p:cBhvr>
                                      <p:tavLst>
                                        <p:tav tm="0">
                                          <p:val>
                                            <p:strVal val="ppt_x"/>
                                          </p:val>
                                        </p:tav>
                                        <p:tav tm="100000">
                                          <p:val>
                                            <p:strVal val="1+ppt_w/2"/>
                                          </p:val>
                                        </p:tav>
                                      </p:tavLst>
                                    </p:anim>
                                    <p:anim calcmode="lin" valueType="num">
                                      <p:cBhvr additive="base">
                                        <p:cTn id="99" dur="5000"/>
                                        <p:tgtEl>
                                          <p:spTgt spid="7"/>
                                        </p:tgtEl>
                                        <p:attrNameLst>
                                          <p:attrName>ppt_y</p:attrName>
                                        </p:attrNameLst>
                                      </p:cBhvr>
                                      <p:tavLst>
                                        <p:tav tm="0">
                                          <p:val>
                                            <p:strVal val="ppt_y"/>
                                          </p:val>
                                        </p:tav>
                                        <p:tav tm="100000">
                                          <p:val>
                                            <p:strVal val="ppt_y"/>
                                          </p:val>
                                        </p:tav>
                                      </p:tavLst>
                                    </p:anim>
                                    <p:set>
                                      <p:cBhvr>
                                        <p:cTn id="100" dur="1" fill="hold">
                                          <p:stCondLst>
                                            <p:cond delay="4999"/>
                                          </p:stCondLst>
                                        </p:cTn>
                                        <p:tgtEl>
                                          <p:spTgt spid="7"/>
                                        </p:tgtEl>
                                        <p:attrNameLst>
                                          <p:attrName>style.visibility</p:attrName>
                                        </p:attrNameLst>
                                      </p:cBhvr>
                                      <p:to>
                                        <p:strVal val="hidden"/>
                                      </p:to>
                                    </p:set>
                                  </p:childTnLst>
                                </p:cTn>
                              </p:par>
                              <p:par>
                                <p:cTn id="101" presetID="2" presetClass="exit" presetSubtype="2" fill="hold" nodeType="withEffect">
                                  <p:stCondLst>
                                    <p:cond delay="0"/>
                                  </p:stCondLst>
                                  <p:childTnLst>
                                    <p:anim calcmode="lin" valueType="num">
                                      <p:cBhvr additive="base">
                                        <p:cTn id="102" dur="5000"/>
                                        <p:tgtEl>
                                          <p:spTgt spid="9"/>
                                        </p:tgtEl>
                                        <p:attrNameLst>
                                          <p:attrName>ppt_x</p:attrName>
                                        </p:attrNameLst>
                                      </p:cBhvr>
                                      <p:tavLst>
                                        <p:tav tm="0">
                                          <p:val>
                                            <p:strVal val="ppt_x"/>
                                          </p:val>
                                        </p:tav>
                                        <p:tav tm="100000">
                                          <p:val>
                                            <p:strVal val="1+ppt_w/2"/>
                                          </p:val>
                                        </p:tav>
                                      </p:tavLst>
                                    </p:anim>
                                    <p:anim calcmode="lin" valueType="num">
                                      <p:cBhvr additive="base">
                                        <p:cTn id="103" dur="5000"/>
                                        <p:tgtEl>
                                          <p:spTgt spid="9"/>
                                        </p:tgtEl>
                                        <p:attrNameLst>
                                          <p:attrName>ppt_y</p:attrName>
                                        </p:attrNameLst>
                                      </p:cBhvr>
                                      <p:tavLst>
                                        <p:tav tm="0">
                                          <p:val>
                                            <p:strVal val="ppt_y"/>
                                          </p:val>
                                        </p:tav>
                                        <p:tav tm="100000">
                                          <p:val>
                                            <p:strVal val="ppt_y"/>
                                          </p:val>
                                        </p:tav>
                                      </p:tavLst>
                                    </p:anim>
                                    <p:set>
                                      <p:cBhvr>
                                        <p:cTn id="104" dur="1" fill="hold">
                                          <p:stCondLst>
                                            <p:cond delay="4999"/>
                                          </p:stCondLst>
                                        </p:cTn>
                                        <p:tgtEl>
                                          <p:spTgt spid="9"/>
                                        </p:tgtEl>
                                        <p:attrNameLst>
                                          <p:attrName>style.visibility</p:attrName>
                                        </p:attrNameLst>
                                      </p:cBhvr>
                                      <p:to>
                                        <p:strVal val="hidden"/>
                                      </p:to>
                                    </p:set>
                                  </p:childTnLst>
                                </p:cTn>
                              </p:par>
                              <p:par>
                                <p:cTn id="105" presetID="2" presetClass="exit" presetSubtype="2" fill="hold" nodeType="withEffect">
                                  <p:stCondLst>
                                    <p:cond delay="0"/>
                                  </p:stCondLst>
                                  <p:childTnLst>
                                    <p:anim calcmode="lin" valueType="num">
                                      <p:cBhvr additive="base">
                                        <p:cTn id="106" dur="5000"/>
                                        <p:tgtEl>
                                          <p:spTgt spid="11"/>
                                        </p:tgtEl>
                                        <p:attrNameLst>
                                          <p:attrName>ppt_x</p:attrName>
                                        </p:attrNameLst>
                                      </p:cBhvr>
                                      <p:tavLst>
                                        <p:tav tm="0">
                                          <p:val>
                                            <p:strVal val="ppt_x"/>
                                          </p:val>
                                        </p:tav>
                                        <p:tav tm="100000">
                                          <p:val>
                                            <p:strVal val="1+ppt_w/2"/>
                                          </p:val>
                                        </p:tav>
                                      </p:tavLst>
                                    </p:anim>
                                    <p:anim calcmode="lin" valueType="num">
                                      <p:cBhvr additive="base">
                                        <p:cTn id="107" dur="5000"/>
                                        <p:tgtEl>
                                          <p:spTgt spid="11"/>
                                        </p:tgtEl>
                                        <p:attrNameLst>
                                          <p:attrName>ppt_y</p:attrName>
                                        </p:attrNameLst>
                                      </p:cBhvr>
                                      <p:tavLst>
                                        <p:tav tm="0">
                                          <p:val>
                                            <p:strVal val="ppt_y"/>
                                          </p:val>
                                        </p:tav>
                                        <p:tav tm="100000">
                                          <p:val>
                                            <p:strVal val="ppt_y"/>
                                          </p:val>
                                        </p:tav>
                                      </p:tavLst>
                                    </p:anim>
                                    <p:set>
                                      <p:cBhvr>
                                        <p:cTn id="108" dur="1" fill="hold">
                                          <p:stCondLst>
                                            <p:cond delay="4999"/>
                                          </p:stCondLst>
                                        </p:cTn>
                                        <p:tgtEl>
                                          <p:spTgt spid="11"/>
                                        </p:tgtEl>
                                        <p:attrNameLst>
                                          <p:attrName>style.visibility</p:attrName>
                                        </p:attrNameLst>
                                      </p:cBhvr>
                                      <p:to>
                                        <p:strVal val="hidden"/>
                                      </p:to>
                                    </p:set>
                                  </p:childTnLst>
                                </p:cTn>
                              </p:par>
                              <p:par>
                                <p:cTn id="109" presetID="2" presetClass="exit" presetSubtype="2" fill="hold" nodeType="withEffect">
                                  <p:stCondLst>
                                    <p:cond delay="0"/>
                                  </p:stCondLst>
                                  <p:childTnLst>
                                    <p:anim calcmode="lin" valueType="num">
                                      <p:cBhvr additive="base">
                                        <p:cTn id="110" dur="5000"/>
                                        <p:tgtEl>
                                          <p:spTgt spid="13"/>
                                        </p:tgtEl>
                                        <p:attrNameLst>
                                          <p:attrName>ppt_x</p:attrName>
                                        </p:attrNameLst>
                                      </p:cBhvr>
                                      <p:tavLst>
                                        <p:tav tm="0">
                                          <p:val>
                                            <p:strVal val="ppt_x"/>
                                          </p:val>
                                        </p:tav>
                                        <p:tav tm="100000">
                                          <p:val>
                                            <p:strVal val="1+ppt_w/2"/>
                                          </p:val>
                                        </p:tav>
                                      </p:tavLst>
                                    </p:anim>
                                    <p:anim calcmode="lin" valueType="num">
                                      <p:cBhvr additive="base">
                                        <p:cTn id="111" dur="5000"/>
                                        <p:tgtEl>
                                          <p:spTgt spid="13"/>
                                        </p:tgtEl>
                                        <p:attrNameLst>
                                          <p:attrName>ppt_y</p:attrName>
                                        </p:attrNameLst>
                                      </p:cBhvr>
                                      <p:tavLst>
                                        <p:tav tm="0">
                                          <p:val>
                                            <p:strVal val="ppt_y"/>
                                          </p:val>
                                        </p:tav>
                                        <p:tav tm="100000">
                                          <p:val>
                                            <p:strVal val="ppt_y"/>
                                          </p:val>
                                        </p:tav>
                                      </p:tavLst>
                                    </p:anim>
                                    <p:set>
                                      <p:cBhvr>
                                        <p:cTn id="112" dur="1" fill="hold">
                                          <p:stCondLst>
                                            <p:cond delay="4999"/>
                                          </p:stCondLst>
                                        </p:cTn>
                                        <p:tgtEl>
                                          <p:spTgt spid="13"/>
                                        </p:tgtEl>
                                        <p:attrNameLst>
                                          <p:attrName>style.visibility</p:attrName>
                                        </p:attrNameLst>
                                      </p:cBhvr>
                                      <p:to>
                                        <p:strVal val="hidden"/>
                                      </p:to>
                                    </p:set>
                                  </p:childTnLst>
                                </p:cTn>
                              </p:par>
                              <p:par>
                                <p:cTn id="113" presetID="2" presetClass="exit" presetSubtype="2" fill="hold" nodeType="withEffect">
                                  <p:stCondLst>
                                    <p:cond delay="0"/>
                                  </p:stCondLst>
                                  <p:childTnLst>
                                    <p:anim calcmode="lin" valueType="num">
                                      <p:cBhvr additive="base">
                                        <p:cTn id="114" dur="5000"/>
                                        <p:tgtEl>
                                          <p:spTgt spid="15"/>
                                        </p:tgtEl>
                                        <p:attrNameLst>
                                          <p:attrName>ppt_x</p:attrName>
                                        </p:attrNameLst>
                                      </p:cBhvr>
                                      <p:tavLst>
                                        <p:tav tm="0">
                                          <p:val>
                                            <p:strVal val="ppt_x"/>
                                          </p:val>
                                        </p:tav>
                                        <p:tav tm="100000">
                                          <p:val>
                                            <p:strVal val="1+ppt_w/2"/>
                                          </p:val>
                                        </p:tav>
                                      </p:tavLst>
                                    </p:anim>
                                    <p:anim calcmode="lin" valueType="num">
                                      <p:cBhvr additive="base">
                                        <p:cTn id="115" dur="5000"/>
                                        <p:tgtEl>
                                          <p:spTgt spid="15"/>
                                        </p:tgtEl>
                                        <p:attrNameLst>
                                          <p:attrName>ppt_y</p:attrName>
                                        </p:attrNameLst>
                                      </p:cBhvr>
                                      <p:tavLst>
                                        <p:tav tm="0">
                                          <p:val>
                                            <p:strVal val="ppt_y"/>
                                          </p:val>
                                        </p:tav>
                                        <p:tav tm="100000">
                                          <p:val>
                                            <p:strVal val="ppt_y"/>
                                          </p:val>
                                        </p:tav>
                                      </p:tavLst>
                                    </p:anim>
                                    <p:set>
                                      <p:cBhvr>
                                        <p:cTn id="116" dur="1" fill="hold">
                                          <p:stCondLst>
                                            <p:cond delay="4999"/>
                                          </p:stCondLst>
                                        </p:cTn>
                                        <p:tgtEl>
                                          <p:spTgt spid="15"/>
                                        </p:tgtEl>
                                        <p:attrNameLst>
                                          <p:attrName>style.visibility</p:attrName>
                                        </p:attrNameLst>
                                      </p:cBhvr>
                                      <p:to>
                                        <p:strVal val="hidden"/>
                                      </p:to>
                                    </p:set>
                                  </p:childTnLst>
                                </p:cTn>
                              </p:par>
                              <p:par>
                                <p:cTn id="117" presetID="2" presetClass="exit" presetSubtype="2" fill="hold" nodeType="withEffect">
                                  <p:stCondLst>
                                    <p:cond delay="0"/>
                                  </p:stCondLst>
                                  <p:childTnLst>
                                    <p:anim calcmode="lin" valueType="num">
                                      <p:cBhvr additive="base">
                                        <p:cTn id="118" dur="5000"/>
                                        <p:tgtEl>
                                          <p:spTgt spid="17"/>
                                        </p:tgtEl>
                                        <p:attrNameLst>
                                          <p:attrName>ppt_x</p:attrName>
                                        </p:attrNameLst>
                                      </p:cBhvr>
                                      <p:tavLst>
                                        <p:tav tm="0">
                                          <p:val>
                                            <p:strVal val="ppt_x"/>
                                          </p:val>
                                        </p:tav>
                                        <p:tav tm="100000">
                                          <p:val>
                                            <p:strVal val="1+ppt_w/2"/>
                                          </p:val>
                                        </p:tav>
                                      </p:tavLst>
                                    </p:anim>
                                    <p:anim calcmode="lin" valueType="num">
                                      <p:cBhvr additive="base">
                                        <p:cTn id="119" dur="5000"/>
                                        <p:tgtEl>
                                          <p:spTgt spid="17"/>
                                        </p:tgtEl>
                                        <p:attrNameLst>
                                          <p:attrName>ppt_y</p:attrName>
                                        </p:attrNameLst>
                                      </p:cBhvr>
                                      <p:tavLst>
                                        <p:tav tm="0">
                                          <p:val>
                                            <p:strVal val="ppt_y"/>
                                          </p:val>
                                        </p:tav>
                                        <p:tav tm="100000">
                                          <p:val>
                                            <p:strVal val="ppt_y"/>
                                          </p:val>
                                        </p:tav>
                                      </p:tavLst>
                                    </p:anim>
                                    <p:set>
                                      <p:cBhvr>
                                        <p:cTn id="120" dur="1" fill="hold">
                                          <p:stCondLst>
                                            <p:cond delay="4999"/>
                                          </p:stCondLst>
                                        </p:cTn>
                                        <p:tgtEl>
                                          <p:spTgt spid="17"/>
                                        </p:tgtEl>
                                        <p:attrNameLst>
                                          <p:attrName>style.visibility</p:attrName>
                                        </p:attrNameLst>
                                      </p:cBhvr>
                                      <p:to>
                                        <p:strVal val="hidden"/>
                                      </p:to>
                                    </p:set>
                                  </p:childTnLst>
                                </p:cTn>
                              </p:par>
                              <p:par>
                                <p:cTn id="121" presetID="2" presetClass="exit" presetSubtype="8" fill="hold" nodeType="withEffect">
                                  <p:stCondLst>
                                    <p:cond delay="0"/>
                                  </p:stCondLst>
                                  <p:childTnLst>
                                    <p:anim calcmode="lin" valueType="num">
                                      <p:cBhvr additive="base">
                                        <p:cTn id="122" dur="5000"/>
                                        <p:tgtEl>
                                          <p:spTgt spid="6"/>
                                        </p:tgtEl>
                                        <p:attrNameLst>
                                          <p:attrName>ppt_x</p:attrName>
                                        </p:attrNameLst>
                                      </p:cBhvr>
                                      <p:tavLst>
                                        <p:tav tm="0">
                                          <p:val>
                                            <p:strVal val="ppt_x"/>
                                          </p:val>
                                        </p:tav>
                                        <p:tav tm="100000">
                                          <p:val>
                                            <p:strVal val="0-ppt_w/2"/>
                                          </p:val>
                                        </p:tav>
                                      </p:tavLst>
                                    </p:anim>
                                    <p:anim calcmode="lin" valueType="num">
                                      <p:cBhvr additive="base">
                                        <p:cTn id="123" dur="5000"/>
                                        <p:tgtEl>
                                          <p:spTgt spid="6"/>
                                        </p:tgtEl>
                                        <p:attrNameLst>
                                          <p:attrName>ppt_y</p:attrName>
                                        </p:attrNameLst>
                                      </p:cBhvr>
                                      <p:tavLst>
                                        <p:tav tm="0">
                                          <p:val>
                                            <p:strVal val="ppt_y"/>
                                          </p:val>
                                        </p:tav>
                                        <p:tav tm="100000">
                                          <p:val>
                                            <p:strVal val="ppt_y"/>
                                          </p:val>
                                        </p:tav>
                                      </p:tavLst>
                                    </p:anim>
                                    <p:set>
                                      <p:cBhvr>
                                        <p:cTn id="124" dur="1" fill="hold">
                                          <p:stCondLst>
                                            <p:cond delay="4999"/>
                                          </p:stCondLst>
                                        </p:cTn>
                                        <p:tgtEl>
                                          <p:spTgt spid="6"/>
                                        </p:tgtEl>
                                        <p:attrNameLst>
                                          <p:attrName>style.visibility</p:attrName>
                                        </p:attrNameLst>
                                      </p:cBhvr>
                                      <p:to>
                                        <p:strVal val="hidden"/>
                                      </p:to>
                                    </p:set>
                                  </p:childTnLst>
                                </p:cTn>
                              </p:par>
                              <p:par>
                                <p:cTn id="125" presetID="2" presetClass="exit" presetSubtype="8" fill="hold" nodeType="withEffect">
                                  <p:stCondLst>
                                    <p:cond delay="0"/>
                                  </p:stCondLst>
                                  <p:childTnLst>
                                    <p:anim calcmode="lin" valueType="num">
                                      <p:cBhvr additive="base">
                                        <p:cTn id="126" dur="5000"/>
                                        <p:tgtEl>
                                          <p:spTgt spid="8"/>
                                        </p:tgtEl>
                                        <p:attrNameLst>
                                          <p:attrName>ppt_x</p:attrName>
                                        </p:attrNameLst>
                                      </p:cBhvr>
                                      <p:tavLst>
                                        <p:tav tm="0">
                                          <p:val>
                                            <p:strVal val="ppt_x"/>
                                          </p:val>
                                        </p:tav>
                                        <p:tav tm="100000">
                                          <p:val>
                                            <p:strVal val="0-ppt_w/2"/>
                                          </p:val>
                                        </p:tav>
                                      </p:tavLst>
                                    </p:anim>
                                    <p:anim calcmode="lin" valueType="num">
                                      <p:cBhvr additive="base">
                                        <p:cTn id="127" dur="5000"/>
                                        <p:tgtEl>
                                          <p:spTgt spid="8"/>
                                        </p:tgtEl>
                                        <p:attrNameLst>
                                          <p:attrName>ppt_y</p:attrName>
                                        </p:attrNameLst>
                                      </p:cBhvr>
                                      <p:tavLst>
                                        <p:tav tm="0">
                                          <p:val>
                                            <p:strVal val="ppt_y"/>
                                          </p:val>
                                        </p:tav>
                                        <p:tav tm="100000">
                                          <p:val>
                                            <p:strVal val="ppt_y"/>
                                          </p:val>
                                        </p:tav>
                                      </p:tavLst>
                                    </p:anim>
                                    <p:set>
                                      <p:cBhvr>
                                        <p:cTn id="128" dur="1" fill="hold">
                                          <p:stCondLst>
                                            <p:cond delay="4999"/>
                                          </p:stCondLst>
                                        </p:cTn>
                                        <p:tgtEl>
                                          <p:spTgt spid="8"/>
                                        </p:tgtEl>
                                        <p:attrNameLst>
                                          <p:attrName>style.visibility</p:attrName>
                                        </p:attrNameLst>
                                      </p:cBhvr>
                                      <p:to>
                                        <p:strVal val="hidden"/>
                                      </p:to>
                                    </p:set>
                                  </p:childTnLst>
                                </p:cTn>
                              </p:par>
                              <p:par>
                                <p:cTn id="129" presetID="2" presetClass="exit" presetSubtype="8" fill="hold" nodeType="withEffect">
                                  <p:stCondLst>
                                    <p:cond delay="0"/>
                                  </p:stCondLst>
                                  <p:childTnLst>
                                    <p:anim calcmode="lin" valueType="num">
                                      <p:cBhvr additive="base">
                                        <p:cTn id="130" dur="5000"/>
                                        <p:tgtEl>
                                          <p:spTgt spid="10"/>
                                        </p:tgtEl>
                                        <p:attrNameLst>
                                          <p:attrName>ppt_x</p:attrName>
                                        </p:attrNameLst>
                                      </p:cBhvr>
                                      <p:tavLst>
                                        <p:tav tm="0">
                                          <p:val>
                                            <p:strVal val="ppt_x"/>
                                          </p:val>
                                        </p:tav>
                                        <p:tav tm="100000">
                                          <p:val>
                                            <p:strVal val="0-ppt_w/2"/>
                                          </p:val>
                                        </p:tav>
                                      </p:tavLst>
                                    </p:anim>
                                    <p:anim calcmode="lin" valueType="num">
                                      <p:cBhvr additive="base">
                                        <p:cTn id="131" dur="5000"/>
                                        <p:tgtEl>
                                          <p:spTgt spid="10"/>
                                        </p:tgtEl>
                                        <p:attrNameLst>
                                          <p:attrName>ppt_y</p:attrName>
                                        </p:attrNameLst>
                                      </p:cBhvr>
                                      <p:tavLst>
                                        <p:tav tm="0">
                                          <p:val>
                                            <p:strVal val="ppt_y"/>
                                          </p:val>
                                        </p:tav>
                                        <p:tav tm="100000">
                                          <p:val>
                                            <p:strVal val="ppt_y"/>
                                          </p:val>
                                        </p:tav>
                                      </p:tavLst>
                                    </p:anim>
                                    <p:set>
                                      <p:cBhvr>
                                        <p:cTn id="132" dur="1" fill="hold">
                                          <p:stCondLst>
                                            <p:cond delay="4999"/>
                                          </p:stCondLst>
                                        </p:cTn>
                                        <p:tgtEl>
                                          <p:spTgt spid="10"/>
                                        </p:tgtEl>
                                        <p:attrNameLst>
                                          <p:attrName>style.visibility</p:attrName>
                                        </p:attrNameLst>
                                      </p:cBhvr>
                                      <p:to>
                                        <p:strVal val="hidden"/>
                                      </p:to>
                                    </p:set>
                                  </p:childTnLst>
                                </p:cTn>
                              </p:par>
                              <p:par>
                                <p:cTn id="133" presetID="2" presetClass="exit" presetSubtype="8" fill="hold" nodeType="withEffect">
                                  <p:stCondLst>
                                    <p:cond delay="0"/>
                                  </p:stCondLst>
                                  <p:childTnLst>
                                    <p:anim calcmode="lin" valueType="num">
                                      <p:cBhvr additive="base">
                                        <p:cTn id="134" dur="5000"/>
                                        <p:tgtEl>
                                          <p:spTgt spid="12"/>
                                        </p:tgtEl>
                                        <p:attrNameLst>
                                          <p:attrName>ppt_x</p:attrName>
                                        </p:attrNameLst>
                                      </p:cBhvr>
                                      <p:tavLst>
                                        <p:tav tm="0">
                                          <p:val>
                                            <p:strVal val="ppt_x"/>
                                          </p:val>
                                        </p:tav>
                                        <p:tav tm="100000">
                                          <p:val>
                                            <p:strVal val="0-ppt_w/2"/>
                                          </p:val>
                                        </p:tav>
                                      </p:tavLst>
                                    </p:anim>
                                    <p:anim calcmode="lin" valueType="num">
                                      <p:cBhvr additive="base">
                                        <p:cTn id="135" dur="5000"/>
                                        <p:tgtEl>
                                          <p:spTgt spid="12"/>
                                        </p:tgtEl>
                                        <p:attrNameLst>
                                          <p:attrName>ppt_y</p:attrName>
                                        </p:attrNameLst>
                                      </p:cBhvr>
                                      <p:tavLst>
                                        <p:tav tm="0">
                                          <p:val>
                                            <p:strVal val="ppt_y"/>
                                          </p:val>
                                        </p:tav>
                                        <p:tav tm="100000">
                                          <p:val>
                                            <p:strVal val="ppt_y"/>
                                          </p:val>
                                        </p:tav>
                                      </p:tavLst>
                                    </p:anim>
                                    <p:set>
                                      <p:cBhvr>
                                        <p:cTn id="136" dur="1" fill="hold">
                                          <p:stCondLst>
                                            <p:cond delay="4999"/>
                                          </p:stCondLst>
                                        </p:cTn>
                                        <p:tgtEl>
                                          <p:spTgt spid="12"/>
                                        </p:tgtEl>
                                        <p:attrNameLst>
                                          <p:attrName>style.visibility</p:attrName>
                                        </p:attrNameLst>
                                      </p:cBhvr>
                                      <p:to>
                                        <p:strVal val="hidden"/>
                                      </p:to>
                                    </p:set>
                                  </p:childTnLst>
                                </p:cTn>
                              </p:par>
                              <p:par>
                                <p:cTn id="137" presetID="2" presetClass="exit" presetSubtype="8" fill="hold" nodeType="withEffect">
                                  <p:stCondLst>
                                    <p:cond delay="0"/>
                                  </p:stCondLst>
                                  <p:childTnLst>
                                    <p:anim calcmode="lin" valueType="num">
                                      <p:cBhvr additive="base">
                                        <p:cTn id="138" dur="5000"/>
                                        <p:tgtEl>
                                          <p:spTgt spid="14"/>
                                        </p:tgtEl>
                                        <p:attrNameLst>
                                          <p:attrName>ppt_x</p:attrName>
                                        </p:attrNameLst>
                                      </p:cBhvr>
                                      <p:tavLst>
                                        <p:tav tm="0">
                                          <p:val>
                                            <p:strVal val="ppt_x"/>
                                          </p:val>
                                        </p:tav>
                                        <p:tav tm="100000">
                                          <p:val>
                                            <p:strVal val="0-ppt_w/2"/>
                                          </p:val>
                                        </p:tav>
                                      </p:tavLst>
                                    </p:anim>
                                    <p:anim calcmode="lin" valueType="num">
                                      <p:cBhvr additive="base">
                                        <p:cTn id="139" dur="5000"/>
                                        <p:tgtEl>
                                          <p:spTgt spid="14"/>
                                        </p:tgtEl>
                                        <p:attrNameLst>
                                          <p:attrName>ppt_y</p:attrName>
                                        </p:attrNameLst>
                                      </p:cBhvr>
                                      <p:tavLst>
                                        <p:tav tm="0">
                                          <p:val>
                                            <p:strVal val="ppt_y"/>
                                          </p:val>
                                        </p:tav>
                                        <p:tav tm="100000">
                                          <p:val>
                                            <p:strVal val="ppt_y"/>
                                          </p:val>
                                        </p:tav>
                                      </p:tavLst>
                                    </p:anim>
                                    <p:set>
                                      <p:cBhvr>
                                        <p:cTn id="140" dur="1" fill="hold">
                                          <p:stCondLst>
                                            <p:cond delay="4999"/>
                                          </p:stCondLst>
                                        </p:cTn>
                                        <p:tgtEl>
                                          <p:spTgt spid="14"/>
                                        </p:tgtEl>
                                        <p:attrNameLst>
                                          <p:attrName>style.visibility</p:attrName>
                                        </p:attrNameLst>
                                      </p:cBhvr>
                                      <p:to>
                                        <p:strVal val="hidden"/>
                                      </p:to>
                                    </p:set>
                                  </p:childTnLst>
                                </p:cTn>
                              </p:par>
                              <p:par>
                                <p:cTn id="141" presetID="2" presetClass="exit" presetSubtype="8" fill="hold" nodeType="withEffect">
                                  <p:stCondLst>
                                    <p:cond delay="0"/>
                                  </p:stCondLst>
                                  <p:childTnLst>
                                    <p:anim calcmode="lin" valueType="num">
                                      <p:cBhvr additive="base">
                                        <p:cTn id="142" dur="5000"/>
                                        <p:tgtEl>
                                          <p:spTgt spid="16"/>
                                        </p:tgtEl>
                                        <p:attrNameLst>
                                          <p:attrName>ppt_x</p:attrName>
                                        </p:attrNameLst>
                                      </p:cBhvr>
                                      <p:tavLst>
                                        <p:tav tm="0">
                                          <p:val>
                                            <p:strVal val="ppt_x"/>
                                          </p:val>
                                        </p:tav>
                                        <p:tav tm="100000">
                                          <p:val>
                                            <p:strVal val="0-ppt_w/2"/>
                                          </p:val>
                                        </p:tav>
                                      </p:tavLst>
                                    </p:anim>
                                    <p:anim calcmode="lin" valueType="num">
                                      <p:cBhvr additive="base">
                                        <p:cTn id="143" dur="5000"/>
                                        <p:tgtEl>
                                          <p:spTgt spid="16"/>
                                        </p:tgtEl>
                                        <p:attrNameLst>
                                          <p:attrName>ppt_y</p:attrName>
                                        </p:attrNameLst>
                                      </p:cBhvr>
                                      <p:tavLst>
                                        <p:tav tm="0">
                                          <p:val>
                                            <p:strVal val="ppt_y"/>
                                          </p:val>
                                        </p:tav>
                                        <p:tav tm="100000">
                                          <p:val>
                                            <p:strVal val="ppt_y"/>
                                          </p:val>
                                        </p:tav>
                                      </p:tavLst>
                                    </p:anim>
                                    <p:set>
                                      <p:cBhvr>
                                        <p:cTn id="144" dur="1" fill="hold">
                                          <p:stCondLst>
                                            <p:cond delay="4999"/>
                                          </p:stCondLst>
                                        </p:cTn>
                                        <p:tgtEl>
                                          <p:spTgt spid="16"/>
                                        </p:tgtEl>
                                        <p:attrNameLst>
                                          <p:attrName>style.visibility</p:attrName>
                                        </p:attrNameLst>
                                      </p:cBhvr>
                                      <p:to>
                                        <p:strVal val="hidden"/>
                                      </p:to>
                                    </p:set>
                                  </p:childTnLst>
                                </p:cTn>
                              </p:par>
                              <p:par>
                                <p:cTn id="145" presetID="2" presetClass="exit" presetSubtype="8" fill="hold" nodeType="withEffect">
                                  <p:stCondLst>
                                    <p:cond delay="0"/>
                                  </p:stCondLst>
                                  <p:childTnLst>
                                    <p:anim calcmode="lin" valueType="num">
                                      <p:cBhvr additive="base">
                                        <p:cTn id="146" dur="5000"/>
                                        <p:tgtEl>
                                          <p:spTgt spid="18"/>
                                        </p:tgtEl>
                                        <p:attrNameLst>
                                          <p:attrName>ppt_x</p:attrName>
                                        </p:attrNameLst>
                                      </p:cBhvr>
                                      <p:tavLst>
                                        <p:tav tm="0">
                                          <p:val>
                                            <p:strVal val="ppt_x"/>
                                          </p:val>
                                        </p:tav>
                                        <p:tav tm="100000">
                                          <p:val>
                                            <p:strVal val="0-ppt_w/2"/>
                                          </p:val>
                                        </p:tav>
                                      </p:tavLst>
                                    </p:anim>
                                    <p:anim calcmode="lin" valueType="num">
                                      <p:cBhvr additive="base">
                                        <p:cTn id="147" dur="5000"/>
                                        <p:tgtEl>
                                          <p:spTgt spid="18"/>
                                        </p:tgtEl>
                                        <p:attrNameLst>
                                          <p:attrName>ppt_y</p:attrName>
                                        </p:attrNameLst>
                                      </p:cBhvr>
                                      <p:tavLst>
                                        <p:tav tm="0">
                                          <p:val>
                                            <p:strVal val="ppt_y"/>
                                          </p:val>
                                        </p:tav>
                                        <p:tav tm="100000">
                                          <p:val>
                                            <p:strVal val="ppt_y"/>
                                          </p:val>
                                        </p:tav>
                                      </p:tavLst>
                                    </p:anim>
                                    <p:set>
                                      <p:cBhvr>
                                        <p:cTn id="148" dur="1" fill="hold">
                                          <p:stCondLst>
                                            <p:cond delay="4999"/>
                                          </p:stCondLst>
                                        </p:cTn>
                                        <p:tgtEl>
                                          <p:spTgt spid="18"/>
                                        </p:tgtEl>
                                        <p:attrNameLst>
                                          <p:attrName>style.visibility</p:attrName>
                                        </p:attrNameLst>
                                      </p:cBhvr>
                                      <p:to>
                                        <p:strVal val="hidden"/>
                                      </p:to>
                                    </p:set>
                                  </p:childTnLst>
                                </p:cTn>
                              </p:par>
                              <p:par>
                                <p:cTn id="149" presetID="8" presetClass="emph" presetSubtype="0" fill="hold" nodeType="withEffect">
                                  <p:stCondLst>
                                    <p:cond delay="0"/>
                                  </p:stCondLst>
                                  <p:childTnLst>
                                    <p:animRot by="-21600000">
                                      <p:cBhvr>
                                        <p:cTn id="150" dur="5000" fill="hold"/>
                                        <p:tgtEl>
                                          <p:spTgt spid="6"/>
                                        </p:tgtEl>
                                        <p:attrNameLst>
                                          <p:attrName>r</p:attrName>
                                        </p:attrNameLst>
                                      </p:cBhvr>
                                    </p:animRot>
                                  </p:childTnLst>
                                </p:cTn>
                              </p:par>
                              <p:par>
                                <p:cTn id="151" presetID="8" presetClass="emph" presetSubtype="0" fill="hold" nodeType="withEffect">
                                  <p:stCondLst>
                                    <p:cond delay="0"/>
                                  </p:stCondLst>
                                  <p:childTnLst>
                                    <p:animRot by="-21600000">
                                      <p:cBhvr>
                                        <p:cTn id="152" dur="5000" fill="hold"/>
                                        <p:tgtEl>
                                          <p:spTgt spid="8"/>
                                        </p:tgtEl>
                                        <p:attrNameLst>
                                          <p:attrName>r</p:attrName>
                                        </p:attrNameLst>
                                      </p:cBhvr>
                                    </p:animRot>
                                  </p:childTnLst>
                                </p:cTn>
                              </p:par>
                              <p:par>
                                <p:cTn id="153" presetID="8" presetClass="emph" presetSubtype="0" fill="hold" nodeType="withEffect">
                                  <p:stCondLst>
                                    <p:cond delay="0"/>
                                  </p:stCondLst>
                                  <p:childTnLst>
                                    <p:animRot by="-21600000">
                                      <p:cBhvr>
                                        <p:cTn id="154" dur="5000" fill="hold"/>
                                        <p:tgtEl>
                                          <p:spTgt spid="10"/>
                                        </p:tgtEl>
                                        <p:attrNameLst>
                                          <p:attrName>r</p:attrName>
                                        </p:attrNameLst>
                                      </p:cBhvr>
                                    </p:animRot>
                                  </p:childTnLst>
                                </p:cTn>
                              </p:par>
                              <p:par>
                                <p:cTn id="155" presetID="8" presetClass="emph" presetSubtype="0" fill="hold" nodeType="withEffect">
                                  <p:stCondLst>
                                    <p:cond delay="0"/>
                                  </p:stCondLst>
                                  <p:childTnLst>
                                    <p:animRot by="-21600000">
                                      <p:cBhvr>
                                        <p:cTn id="156" dur="5000" fill="hold"/>
                                        <p:tgtEl>
                                          <p:spTgt spid="12"/>
                                        </p:tgtEl>
                                        <p:attrNameLst>
                                          <p:attrName>r</p:attrName>
                                        </p:attrNameLst>
                                      </p:cBhvr>
                                    </p:animRot>
                                  </p:childTnLst>
                                </p:cTn>
                              </p:par>
                              <p:par>
                                <p:cTn id="157" presetID="8" presetClass="emph" presetSubtype="0" fill="hold" nodeType="withEffect">
                                  <p:stCondLst>
                                    <p:cond delay="0"/>
                                  </p:stCondLst>
                                  <p:childTnLst>
                                    <p:animRot by="-21600000">
                                      <p:cBhvr>
                                        <p:cTn id="158" dur="5000" fill="hold"/>
                                        <p:tgtEl>
                                          <p:spTgt spid="14"/>
                                        </p:tgtEl>
                                        <p:attrNameLst>
                                          <p:attrName>r</p:attrName>
                                        </p:attrNameLst>
                                      </p:cBhvr>
                                    </p:animRot>
                                  </p:childTnLst>
                                </p:cTn>
                              </p:par>
                              <p:par>
                                <p:cTn id="159" presetID="8" presetClass="emph" presetSubtype="0" fill="hold" nodeType="withEffect">
                                  <p:stCondLst>
                                    <p:cond delay="0"/>
                                  </p:stCondLst>
                                  <p:childTnLst>
                                    <p:animRot by="-21600000">
                                      <p:cBhvr>
                                        <p:cTn id="160" dur="5000" fill="hold"/>
                                        <p:tgtEl>
                                          <p:spTgt spid="16"/>
                                        </p:tgtEl>
                                        <p:attrNameLst>
                                          <p:attrName>r</p:attrName>
                                        </p:attrNameLst>
                                      </p:cBhvr>
                                    </p:animRot>
                                  </p:childTnLst>
                                </p:cTn>
                              </p:par>
                              <p:par>
                                <p:cTn id="161" presetID="8" presetClass="emph" presetSubtype="0" fill="hold" nodeType="withEffect">
                                  <p:stCondLst>
                                    <p:cond delay="0"/>
                                  </p:stCondLst>
                                  <p:childTnLst>
                                    <p:animRot by="-21600000">
                                      <p:cBhvr>
                                        <p:cTn id="162" dur="5000" fill="hold"/>
                                        <p:tgtEl>
                                          <p:spTgt spid="18"/>
                                        </p:tgtEl>
                                        <p:attrNameLst>
                                          <p:attrName>r</p:attrName>
                                        </p:attrNameLst>
                                      </p:cBhvr>
                                    </p:animRot>
                                  </p:childTnLst>
                                </p:cTn>
                              </p:par>
                              <p:par>
                                <p:cTn id="163" presetID="8" presetClass="emph" presetSubtype="0" fill="hold" nodeType="withEffect">
                                  <p:stCondLst>
                                    <p:cond delay="0"/>
                                  </p:stCondLst>
                                  <p:childTnLst>
                                    <p:animRot by="21600000">
                                      <p:cBhvr>
                                        <p:cTn id="164" dur="5000" fill="hold"/>
                                        <p:tgtEl>
                                          <p:spTgt spid="5"/>
                                        </p:tgtEl>
                                        <p:attrNameLst>
                                          <p:attrName>r</p:attrName>
                                        </p:attrNameLst>
                                      </p:cBhvr>
                                    </p:animRot>
                                  </p:childTnLst>
                                </p:cTn>
                              </p:par>
                              <p:par>
                                <p:cTn id="165" presetID="8" presetClass="emph" presetSubtype="0" fill="hold" nodeType="withEffect">
                                  <p:stCondLst>
                                    <p:cond delay="0"/>
                                  </p:stCondLst>
                                  <p:childTnLst>
                                    <p:animRot by="21600000">
                                      <p:cBhvr>
                                        <p:cTn id="166" dur="5000" fill="hold"/>
                                        <p:tgtEl>
                                          <p:spTgt spid="7"/>
                                        </p:tgtEl>
                                        <p:attrNameLst>
                                          <p:attrName>r</p:attrName>
                                        </p:attrNameLst>
                                      </p:cBhvr>
                                    </p:animRot>
                                  </p:childTnLst>
                                </p:cTn>
                              </p:par>
                              <p:par>
                                <p:cTn id="167" presetID="8" presetClass="emph" presetSubtype="0" fill="hold" nodeType="withEffect">
                                  <p:stCondLst>
                                    <p:cond delay="0"/>
                                  </p:stCondLst>
                                  <p:childTnLst>
                                    <p:animRot by="21600000">
                                      <p:cBhvr>
                                        <p:cTn id="168" dur="5000" fill="hold"/>
                                        <p:tgtEl>
                                          <p:spTgt spid="9"/>
                                        </p:tgtEl>
                                        <p:attrNameLst>
                                          <p:attrName>r</p:attrName>
                                        </p:attrNameLst>
                                      </p:cBhvr>
                                    </p:animRot>
                                  </p:childTnLst>
                                </p:cTn>
                              </p:par>
                              <p:par>
                                <p:cTn id="169" presetID="8" presetClass="emph" presetSubtype="0" fill="hold" nodeType="withEffect">
                                  <p:stCondLst>
                                    <p:cond delay="0"/>
                                  </p:stCondLst>
                                  <p:childTnLst>
                                    <p:animRot by="21600000">
                                      <p:cBhvr>
                                        <p:cTn id="170" dur="5000" fill="hold"/>
                                        <p:tgtEl>
                                          <p:spTgt spid="11"/>
                                        </p:tgtEl>
                                        <p:attrNameLst>
                                          <p:attrName>r</p:attrName>
                                        </p:attrNameLst>
                                      </p:cBhvr>
                                    </p:animRot>
                                  </p:childTnLst>
                                </p:cTn>
                              </p:par>
                              <p:par>
                                <p:cTn id="171" presetID="8" presetClass="emph" presetSubtype="0" fill="hold" nodeType="withEffect">
                                  <p:stCondLst>
                                    <p:cond delay="0"/>
                                  </p:stCondLst>
                                  <p:childTnLst>
                                    <p:animRot by="21600000">
                                      <p:cBhvr>
                                        <p:cTn id="172" dur="5000" fill="hold"/>
                                        <p:tgtEl>
                                          <p:spTgt spid="13"/>
                                        </p:tgtEl>
                                        <p:attrNameLst>
                                          <p:attrName>r</p:attrName>
                                        </p:attrNameLst>
                                      </p:cBhvr>
                                    </p:animRot>
                                  </p:childTnLst>
                                </p:cTn>
                              </p:par>
                              <p:par>
                                <p:cTn id="173" presetID="8" presetClass="emph" presetSubtype="0" fill="hold" nodeType="withEffect">
                                  <p:stCondLst>
                                    <p:cond delay="0"/>
                                  </p:stCondLst>
                                  <p:childTnLst>
                                    <p:animRot by="21600000">
                                      <p:cBhvr>
                                        <p:cTn id="174" dur="5000" fill="hold"/>
                                        <p:tgtEl>
                                          <p:spTgt spid="15"/>
                                        </p:tgtEl>
                                        <p:attrNameLst>
                                          <p:attrName>r</p:attrName>
                                        </p:attrNameLst>
                                      </p:cBhvr>
                                    </p:animRot>
                                  </p:childTnLst>
                                </p:cTn>
                              </p:par>
                              <p:par>
                                <p:cTn id="175" presetID="8" presetClass="emph" presetSubtype="0" fill="hold" nodeType="withEffect">
                                  <p:stCondLst>
                                    <p:cond delay="0"/>
                                  </p:stCondLst>
                                  <p:childTnLst>
                                    <p:animRot by="21600000">
                                      <p:cBhvr>
                                        <p:cTn id="176" dur="5000" fill="hold"/>
                                        <p:tgtEl>
                                          <p:spTgt spid="17"/>
                                        </p:tgtEl>
                                        <p:attrNameLst>
                                          <p:attrName>r</p:attrName>
                                        </p:attrNameLst>
                                      </p:cBhvr>
                                    </p:animRot>
                                  </p:childTnLst>
                                </p:cTn>
                              </p:par>
                              <p:par>
                                <p:cTn id="177" presetID="23" presetClass="entr" presetSubtype="288" fill="hold" nodeType="withEffect">
                                  <p:stCondLst>
                                    <p:cond delay="0"/>
                                  </p:stCondLst>
                                  <p:childTnLst>
                                    <p:set>
                                      <p:cBhvr>
                                        <p:cTn id="178" dur="1" fill="hold">
                                          <p:stCondLst>
                                            <p:cond delay="0"/>
                                          </p:stCondLst>
                                        </p:cTn>
                                        <p:tgtEl>
                                          <p:spTgt spid="4"/>
                                        </p:tgtEl>
                                        <p:attrNameLst>
                                          <p:attrName>style.visibility</p:attrName>
                                        </p:attrNameLst>
                                      </p:cBhvr>
                                      <p:to>
                                        <p:strVal val="visible"/>
                                      </p:to>
                                    </p:set>
                                    <p:anim calcmode="lin" valueType="num">
                                      <p:cBhvr>
                                        <p:cTn id="179" dur="5000" fill="hold"/>
                                        <p:tgtEl>
                                          <p:spTgt spid="4"/>
                                        </p:tgtEl>
                                        <p:attrNameLst>
                                          <p:attrName>ppt_w</p:attrName>
                                        </p:attrNameLst>
                                      </p:cBhvr>
                                      <p:tavLst>
                                        <p:tav tm="0">
                                          <p:val>
                                            <p:strVal val="4/3*#ppt_w"/>
                                          </p:val>
                                        </p:tav>
                                        <p:tav tm="100000">
                                          <p:val>
                                            <p:strVal val="#ppt_w"/>
                                          </p:val>
                                        </p:tav>
                                      </p:tavLst>
                                    </p:anim>
                                    <p:anim calcmode="lin" valueType="num">
                                      <p:cBhvr>
                                        <p:cTn id="180" dur="5000" fill="hold"/>
                                        <p:tgtEl>
                                          <p:spTgt spid="4"/>
                                        </p:tgtEl>
                                        <p:attrNameLst>
                                          <p:attrName>ppt_h</p:attrName>
                                        </p:attrNameLst>
                                      </p:cBhvr>
                                      <p:tavLst>
                                        <p:tav tm="0">
                                          <p:val>
                                            <p:strVal val="4/3*#ppt_h"/>
                                          </p:val>
                                        </p:tav>
                                        <p:tav tm="100000">
                                          <p:val>
                                            <p:strVal val="#ppt_h"/>
                                          </p:val>
                                        </p:tav>
                                      </p:tavLst>
                                    </p:anim>
                                  </p:childTnLst>
                                </p:cTn>
                              </p:par>
                              <p:par>
                                <p:cTn id="181" presetID="16" presetClass="entr" presetSubtype="37" fill="hold" nodeType="withEffect">
                                  <p:stCondLst>
                                    <p:cond delay="0"/>
                                  </p:stCondLst>
                                  <p:childTnLst>
                                    <p:set>
                                      <p:cBhvr>
                                        <p:cTn id="182" dur="1" fill="hold">
                                          <p:stCondLst>
                                            <p:cond delay="0"/>
                                          </p:stCondLst>
                                        </p:cTn>
                                        <p:tgtEl>
                                          <p:spTgt spid="4"/>
                                        </p:tgtEl>
                                        <p:attrNameLst>
                                          <p:attrName>style.visibility</p:attrName>
                                        </p:attrNameLst>
                                      </p:cBhvr>
                                      <p:to>
                                        <p:strVal val="visible"/>
                                      </p:to>
                                    </p:set>
                                    <p:animEffect transition="in" filter="barn(outVertical)">
                                      <p:cBhvr>
                                        <p:cTn id="183"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rgbClr val="654F11">
                  <a:shade val="30000"/>
                  <a:satMod val="115000"/>
                </a:srgbClr>
              </a:gs>
              <a:gs pos="50000">
                <a:srgbClr val="654F11">
                  <a:shade val="67500"/>
                  <a:satMod val="115000"/>
                </a:srgbClr>
              </a:gs>
              <a:gs pos="100000">
                <a:srgbClr val="654F11">
                  <a:shade val="100000"/>
                  <a:satMod val="115000"/>
                </a:srgbClr>
              </a:gs>
            </a:gsLst>
            <a:path path="circle">
              <a:fillToRect l="50000" t="50000" r="50000" b="50000"/>
            </a:path>
            <a:tileRect/>
          </a:gradFill>
        </p:spPr>
        <p:txBody>
          <a:bodyPr/>
          <a:lstStyle/>
          <a:p>
            <a:endParaRPr lang="es-ES" dirty="0"/>
          </a:p>
        </p:txBody>
      </p:sp>
      <p:pic>
        <p:nvPicPr>
          <p:cNvPr id="4" name="3 Imagen" descr="490764481a899e1fcf485e15b138b307.jpg"/>
          <p:cNvPicPr>
            <a:picLocks noChangeAspect="1"/>
          </p:cNvPicPr>
          <p:nvPr/>
        </p:nvPicPr>
        <p:blipFill>
          <a:blip r:embed="rId2"/>
          <a:stretch>
            <a:fillRect/>
          </a:stretch>
        </p:blipFill>
        <p:spPr>
          <a:xfrm>
            <a:off x="0" y="0"/>
            <a:ext cx="9161859" cy="6858000"/>
          </a:xfrm>
          <a:prstGeom prst="rect">
            <a:avLst/>
          </a:prstGeom>
        </p:spPr>
      </p:pic>
      <p:pic>
        <p:nvPicPr>
          <p:cNvPr id="5" name="4 Imagen" descr="10764-rainbow-abstract-element-clipartJ.png"/>
          <p:cNvPicPr>
            <a:picLocks noChangeAspect="1"/>
          </p:cNvPicPr>
          <p:nvPr/>
        </p:nvPicPr>
        <p:blipFill>
          <a:blip r:embed="rId3">
            <a:duotone>
              <a:schemeClr val="accent6">
                <a:shade val="45000"/>
                <a:satMod val="135000"/>
              </a:schemeClr>
              <a:prstClr val="white"/>
            </a:duotone>
            <a:lum contrast="20000"/>
          </a:blip>
          <a:stretch>
            <a:fillRect/>
          </a:stretch>
        </p:blipFill>
        <p:spPr>
          <a:xfrm>
            <a:off x="3214678" y="3429000"/>
            <a:ext cx="2857500" cy="2552700"/>
          </a:xfrm>
          <a:prstGeom prst="rect">
            <a:avLst/>
          </a:prstGeom>
        </p:spPr>
      </p:pic>
      <p:pic>
        <p:nvPicPr>
          <p:cNvPr id="6" name="5 Imagen" descr="10764-rainbow-abstract-element-clipartJ.png"/>
          <p:cNvPicPr>
            <a:picLocks noChangeAspect="1"/>
          </p:cNvPicPr>
          <p:nvPr/>
        </p:nvPicPr>
        <p:blipFill>
          <a:blip r:embed="rId3">
            <a:duotone>
              <a:schemeClr val="accent6">
                <a:shade val="45000"/>
                <a:satMod val="135000"/>
              </a:schemeClr>
              <a:prstClr val="white"/>
            </a:duotone>
            <a:lum contrast="20000"/>
          </a:blip>
          <a:stretch>
            <a:fillRect/>
          </a:stretch>
        </p:blipFill>
        <p:spPr>
          <a:xfrm rot="10800000">
            <a:off x="3214678" y="1000108"/>
            <a:ext cx="2857500" cy="2552700"/>
          </a:xfrm>
          <a:prstGeom prst="rect">
            <a:avLst/>
          </a:prstGeom>
        </p:spPr>
      </p:pic>
      <p:pic>
        <p:nvPicPr>
          <p:cNvPr id="7" name="6 Imagen" descr="10764-rainbow-abstract-element-clipartJ.png"/>
          <p:cNvPicPr>
            <a:picLocks noChangeAspect="1"/>
          </p:cNvPicPr>
          <p:nvPr/>
        </p:nvPicPr>
        <p:blipFill>
          <a:blip r:embed="rId3">
            <a:duotone>
              <a:schemeClr val="accent6">
                <a:shade val="45000"/>
                <a:satMod val="135000"/>
              </a:schemeClr>
              <a:prstClr val="white"/>
            </a:duotone>
            <a:lum contrast="20000"/>
          </a:blip>
          <a:stretch>
            <a:fillRect/>
          </a:stretch>
        </p:blipFill>
        <p:spPr>
          <a:xfrm rot="5400000">
            <a:off x="1204890" y="2295516"/>
            <a:ext cx="2857500" cy="2552700"/>
          </a:xfrm>
          <a:prstGeom prst="rect">
            <a:avLst/>
          </a:prstGeom>
        </p:spPr>
      </p:pic>
      <p:pic>
        <p:nvPicPr>
          <p:cNvPr id="8" name="7 Imagen" descr="10764-rainbow-abstract-element-clipartJ.png"/>
          <p:cNvPicPr>
            <a:picLocks noChangeAspect="1"/>
          </p:cNvPicPr>
          <p:nvPr/>
        </p:nvPicPr>
        <p:blipFill>
          <a:blip r:embed="rId3">
            <a:duotone>
              <a:schemeClr val="accent6">
                <a:shade val="45000"/>
                <a:satMod val="135000"/>
              </a:schemeClr>
              <a:prstClr val="white"/>
            </a:duotone>
            <a:lum contrast="20000"/>
          </a:blip>
          <a:stretch>
            <a:fillRect/>
          </a:stretch>
        </p:blipFill>
        <p:spPr>
          <a:xfrm rot="16200000">
            <a:off x="4893481" y="2250263"/>
            <a:ext cx="2857500" cy="2500330"/>
          </a:xfrm>
          <a:prstGeom prst="rect">
            <a:avLst/>
          </a:prstGeom>
        </p:spPr>
      </p:pic>
      <p:pic>
        <p:nvPicPr>
          <p:cNvPr id="9" name="8 Imagen" descr="10764-rainbow-abstract-element-clipartJ.png"/>
          <p:cNvPicPr>
            <a:picLocks noChangeAspect="1"/>
          </p:cNvPicPr>
          <p:nvPr/>
        </p:nvPicPr>
        <p:blipFill>
          <a:blip r:embed="rId3">
            <a:duotone>
              <a:schemeClr val="accent6">
                <a:shade val="45000"/>
                <a:satMod val="135000"/>
              </a:schemeClr>
              <a:prstClr val="white"/>
            </a:duotone>
            <a:lum contrast="20000"/>
          </a:blip>
          <a:stretch>
            <a:fillRect/>
          </a:stretch>
        </p:blipFill>
        <p:spPr>
          <a:xfrm rot="2503783">
            <a:off x="1915806" y="3270364"/>
            <a:ext cx="2857500" cy="2552700"/>
          </a:xfrm>
          <a:prstGeom prst="rect">
            <a:avLst/>
          </a:prstGeom>
        </p:spPr>
      </p:pic>
      <p:pic>
        <p:nvPicPr>
          <p:cNvPr id="10" name="9 Imagen" descr="10764-rainbow-abstract-element-clipartJ.png"/>
          <p:cNvPicPr>
            <a:picLocks noChangeAspect="1"/>
          </p:cNvPicPr>
          <p:nvPr/>
        </p:nvPicPr>
        <p:blipFill>
          <a:blip r:embed="rId3">
            <a:duotone>
              <a:schemeClr val="accent6">
                <a:shade val="45000"/>
                <a:satMod val="135000"/>
              </a:schemeClr>
              <a:prstClr val="white"/>
            </a:duotone>
            <a:lum contrast="20000"/>
          </a:blip>
          <a:stretch>
            <a:fillRect/>
          </a:stretch>
        </p:blipFill>
        <p:spPr>
          <a:xfrm rot="18713623">
            <a:off x="4333015" y="3211217"/>
            <a:ext cx="2857500" cy="2552700"/>
          </a:xfrm>
          <a:prstGeom prst="rect">
            <a:avLst/>
          </a:prstGeom>
        </p:spPr>
      </p:pic>
      <p:pic>
        <p:nvPicPr>
          <p:cNvPr id="11" name="10 Imagen" descr="10764-rainbow-abstract-element-clipartJ.png"/>
          <p:cNvPicPr>
            <a:picLocks noChangeAspect="1"/>
          </p:cNvPicPr>
          <p:nvPr/>
        </p:nvPicPr>
        <p:blipFill>
          <a:blip r:embed="rId3">
            <a:duotone>
              <a:schemeClr val="accent6">
                <a:shade val="45000"/>
                <a:satMod val="135000"/>
              </a:schemeClr>
              <a:prstClr val="white"/>
            </a:duotone>
            <a:lum contrast="20000"/>
          </a:blip>
          <a:stretch>
            <a:fillRect/>
          </a:stretch>
        </p:blipFill>
        <p:spPr>
          <a:xfrm rot="8988365">
            <a:off x="2019676" y="1116874"/>
            <a:ext cx="2857500" cy="2552700"/>
          </a:xfrm>
          <a:prstGeom prst="rect">
            <a:avLst/>
          </a:prstGeom>
        </p:spPr>
      </p:pic>
      <p:pic>
        <p:nvPicPr>
          <p:cNvPr id="12" name="11 Imagen" descr="10764-rainbow-abstract-element-clipartJ.png"/>
          <p:cNvPicPr>
            <a:picLocks noChangeAspect="1"/>
          </p:cNvPicPr>
          <p:nvPr/>
        </p:nvPicPr>
        <p:blipFill>
          <a:blip r:embed="rId3">
            <a:duotone>
              <a:schemeClr val="accent6">
                <a:shade val="45000"/>
                <a:satMod val="135000"/>
              </a:schemeClr>
              <a:prstClr val="white"/>
            </a:duotone>
            <a:lum contrast="20000"/>
          </a:blip>
          <a:stretch>
            <a:fillRect/>
          </a:stretch>
        </p:blipFill>
        <p:spPr>
          <a:xfrm rot="13782935">
            <a:off x="4469207" y="1424623"/>
            <a:ext cx="2857500" cy="2552700"/>
          </a:xfrm>
          <a:prstGeom prst="rect">
            <a:avLst/>
          </a:prstGeom>
        </p:spPr>
      </p:pic>
      <p:pic>
        <p:nvPicPr>
          <p:cNvPr id="13" name="12 Imagen" descr="image005.jpg"/>
          <p:cNvPicPr>
            <a:picLocks noChangeAspect="1"/>
          </p:cNvPicPr>
          <p:nvPr/>
        </p:nvPicPr>
        <p:blipFill>
          <a:blip r:embed="rId4"/>
          <a:stretch>
            <a:fillRect/>
          </a:stretch>
        </p:blipFill>
        <p:spPr>
          <a:xfrm>
            <a:off x="-500098" y="0"/>
            <a:ext cx="10072758" cy="6858000"/>
          </a:xfrm>
          <a:prstGeom prst="rect">
            <a:avLst/>
          </a:prstGeom>
        </p:spPr>
      </p:pic>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withEffect">
                                  <p:stCondLst>
                                    <p:cond delay="0"/>
                                  </p:stCondLst>
                                  <p:childTnLst>
                                    <p:set>
                                      <p:cBhvr rctx="PPT">
                                        <p:cTn id="6" dur="indefinite"/>
                                        <p:tgtEl>
                                          <p:spTgt spid="13"/>
                                        </p:tgtEl>
                                        <p:attrNameLst>
                                          <p:attrName>style.opacity</p:attrName>
                                        </p:attrNameLst>
                                      </p:cBhvr>
                                      <p:to>
                                        <p:strVal val="0"/>
                                      </p:to>
                                    </p:set>
                                    <p:animEffect filter="image" prLst="opacity: 0">
                                      <p:cBhvr rctx="IE">
                                        <p:cTn id="7" dur="indefinite"/>
                                        <p:tgtEl>
                                          <p:spTgt spid="13"/>
                                        </p:tgtEl>
                                      </p:cBhvr>
                                    </p:animEffect>
                                  </p:childTnLst>
                                </p:cTn>
                              </p:par>
                              <p:par>
                                <p:cTn id="8" presetID="23" presetClass="entr" presetSubtype="528"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p:cTn id="10" dur="5000" fill="hold"/>
                                        <p:tgtEl>
                                          <p:spTgt spid="5"/>
                                        </p:tgtEl>
                                        <p:attrNameLst>
                                          <p:attrName>ppt_w</p:attrName>
                                        </p:attrNameLst>
                                      </p:cBhvr>
                                      <p:tavLst>
                                        <p:tav tm="0">
                                          <p:val>
                                            <p:fltVal val="0"/>
                                          </p:val>
                                        </p:tav>
                                        <p:tav tm="100000">
                                          <p:val>
                                            <p:strVal val="#ppt_w"/>
                                          </p:val>
                                        </p:tav>
                                      </p:tavLst>
                                    </p:anim>
                                    <p:anim calcmode="lin" valueType="num">
                                      <p:cBhvr>
                                        <p:cTn id="11" dur="5000" fill="hold"/>
                                        <p:tgtEl>
                                          <p:spTgt spid="5"/>
                                        </p:tgtEl>
                                        <p:attrNameLst>
                                          <p:attrName>ppt_h</p:attrName>
                                        </p:attrNameLst>
                                      </p:cBhvr>
                                      <p:tavLst>
                                        <p:tav tm="0">
                                          <p:val>
                                            <p:fltVal val="0"/>
                                          </p:val>
                                        </p:tav>
                                        <p:tav tm="100000">
                                          <p:val>
                                            <p:strVal val="#ppt_h"/>
                                          </p:val>
                                        </p:tav>
                                      </p:tavLst>
                                    </p:anim>
                                    <p:anim calcmode="lin" valueType="num">
                                      <p:cBhvr>
                                        <p:cTn id="12" dur="5000" fill="hold"/>
                                        <p:tgtEl>
                                          <p:spTgt spid="5"/>
                                        </p:tgtEl>
                                        <p:attrNameLst>
                                          <p:attrName>ppt_x</p:attrName>
                                        </p:attrNameLst>
                                      </p:cBhvr>
                                      <p:tavLst>
                                        <p:tav tm="0">
                                          <p:val>
                                            <p:fltVal val="0.5"/>
                                          </p:val>
                                        </p:tav>
                                        <p:tav tm="100000">
                                          <p:val>
                                            <p:strVal val="#ppt_x"/>
                                          </p:val>
                                        </p:tav>
                                      </p:tavLst>
                                    </p:anim>
                                    <p:anim calcmode="lin" valueType="num">
                                      <p:cBhvr>
                                        <p:cTn id="13" dur="5000" fill="hold"/>
                                        <p:tgtEl>
                                          <p:spTgt spid="5"/>
                                        </p:tgtEl>
                                        <p:attrNameLst>
                                          <p:attrName>ppt_y</p:attrName>
                                        </p:attrNameLst>
                                      </p:cBhvr>
                                      <p:tavLst>
                                        <p:tav tm="0">
                                          <p:val>
                                            <p:fltVal val="0.5"/>
                                          </p:val>
                                        </p:tav>
                                        <p:tav tm="100000">
                                          <p:val>
                                            <p:strVal val="#ppt_y"/>
                                          </p:val>
                                        </p:tav>
                                      </p:tavLst>
                                    </p:anim>
                                  </p:childTnLst>
                                </p:cTn>
                              </p:par>
                              <p:par>
                                <p:cTn id="14" presetID="23" presetClass="entr" presetSubtype="528" fill="hold" nodeType="withEffect">
                                  <p:stCondLst>
                                    <p:cond delay="0"/>
                                  </p:stCondLst>
                                  <p:childTnLst>
                                    <p:set>
                                      <p:cBhvr>
                                        <p:cTn id="15" dur="1" fill="hold">
                                          <p:stCondLst>
                                            <p:cond delay="0"/>
                                          </p:stCondLst>
                                        </p:cTn>
                                        <p:tgtEl>
                                          <p:spTgt spid="6"/>
                                        </p:tgtEl>
                                        <p:attrNameLst>
                                          <p:attrName>style.visibility</p:attrName>
                                        </p:attrNameLst>
                                      </p:cBhvr>
                                      <p:to>
                                        <p:strVal val="visible"/>
                                      </p:to>
                                    </p:set>
                                    <p:anim calcmode="lin" valueType="num">
                                      <p:cBhvr>
                                        <p:cTn id="16" dur="5000" fill="hold"/>
                                        <p:tgtEl>
                                          <p:spTgt spid="6"/>
                                        </p:tgtEl>
                                        <p:attrNameLst>
                                          <p:attrName>ppt_w</p:attrName>
                                        </p:attrNameLst>
                                      </p:cBhvr>
                                      <p:tavLst>
                                        <p:tav tm="0">
                                          <p:val>
                                            <p:fltVal val="0"/>
                                          </p:val>
                                        </p:tav>
                                        <p:tav tm="100000">
                                          <p:val>
                                            <p:strVal val="#ppt_w"/>
                                          </p:val>
                                        </p:tav>
                                      </p:tavLst>
                                    </p:anim>
                                    <p:anim calcmode="lin" valueType="num">
                                      <p:cBhvr>
                                        <p:cTn id="17" dur="5000" fill="hold"/>
                                        <p:tgtEl>
                                          <p:spTgt spid="6"/>
                                        </p:tgtEl>
                                        <p:attrNameLst>
                                          <p:attrName>ppt_h</p:attrName>
                                        </p:attrNameLst>
                                      </p:cBhvr>
                                      <p:tavLst>
                                        <p:tav tm="0">
                                          <p:val>
                                            <p:fltVal val="0"/>
                                          </p:val>
                                        </p:tav>
                                        <p:tav tm="100000">
                                          <p:val>
                                            <p:strVal val="#ppt_h"/>
                                          </p:val>
                                        </p:tav>
                                      </p:tavLst>
                                    </p:anim>
                                    <p:anim calcmode="lin" valueType="num">
                                      <p:cBhvr>
                                        <p:cTn id="18" dur="5000" fill="hold"/>
                                        <p:tgtEl>
                                          <p:spTgt spid="6"/>
                                        </p:tgtEl>
                                        <p:attrNameLst>
                                          <p:attrName>ppt_x</p:attrName>
                                        </p:attrNameLst>
                                      </p:cBhvr>
                                      <p:tavLst>
                                        <p:tav tm="0">
                                          <p:val>
                                            <p:fltVal val="0.5"/>
                                          </p:val>
                                        </p:tav>
                                        <p:tav tm="100000">
                                          <p:val>
                                            <p:strVal val="#ppt_x"/>
                                          </p:val>
                                        </p:tav>
                                      </p:tavLst>
                                    </p:anim>
                                    <p:anim calcmode="lin" valueType="num">
                                      <p:cBhvr>
                                        <p:cTn id="19" dur="5000" fill="hold"/>
                                        <p:tgtEl>
                                          <p:spTgt spid="6"/>
                                        </p:tgtEl>
                                        <p:attrNameLst>
                                          <p:attrName>ppt_y</p:attrName>
                                        </p:attrNameLst>
                                      </p:cBhvr>
                                      <p:tavLst>
                                        <p:tav tm="0">
                                          <p:val>
                                            <p:fltVal val="0.5"/>
                                          </p:val>
                                        </p:tav>
                                        <p:tav tm="100000">
                                          <p:val>
                                            <p:strVal val="#ppt_y"/>
                                          </p:val>
                                        </p:tav>
                                      </p:tavLst>
                                    </p:anim>
                                  </p:childTnLst>
                                </p:cTn>
                              </p:par>
                              <p:par>
                                <p:cTn id="20" presetID="23" presetClass="entr" presetSubtype="528" fill="hold" nodeType="withEffect">
                                  <p:stCondLst>
                                    <p:cond delay="0"/>
                                  </p:stCondLst>
                                  <p:childTnLst>
                                    <p:set>
                                      <p:cBhvr>
                                        <p:cTn id="21" dur="1" fill="hold">
                                          <p:stCondLst>
                                            <p:cond delay="0"/>
                                          </p:stCondLst>
                                        </p:cTn>
                                        <p:tgtEl>
                                          <p:spTgt spid="7"/>
                                        </p:tgtEl>
                                        <p:attrNameLst>
                                          <p:attrName>style.visibility</p:attrName>
                                        </p:attrNameLst>
                                      </p:cBhvr>
                                      <p:to>
                                        <p:strVal val="visible"/>
                                      </p:to>
                                    </p:set>
                                    <p:anim calcmode="lin" valueType="num">
                                      <p:cBhvr>
                                        <p:cTn id="22" dur="5000" fill="hold"/>
                                        <p:tgtEl>
                                          <p:spTgt spid="7"/>
                                        </p:tgtEl>
                                        <p:attrNameLst>
                                          <p:attrName>ppt_w</p:attrName>
                                        </p:attrNameLst>
                                      </p:cBhvr>
                                      <p:tavLst>
                                        <p:tav tm="0">
                                          <p:val>
                                            <p:fltVal val="0"/>
                                          </p:val>
                                        </p:tav>
                                        <p:tav tm="100000">
                                          <p:val>
                                            <p:strVal val="#ppt_w"/>
                                          </p:val>
                                        </p:tav>
                                      </p:tavLst>
                                    </p:anim>
                                    <p:anim calcmode="lin" valueType="num">
                                      <p:cBhvr>
                                        <p:cTn id="23" dur="5000" fill="hold"/>
                                        <p:tgtEl>
                                          <p:spTgt spid="7"/>
                                        </p:tgtEl>
                                        <p:attrNameLst>
                                          <p:attrName>ppt_h</p:attrName>
                                        </p:attrNameLst>
                                      </p:cBhvr>
                                      <p:tavLst>
                                        <p:tav tm="0">
                                          <p:val>
                                            <p:fltVal val="0"/>
                                          </p:val>
                                        </p:tav>
                                        <p:tav tm="100000">
                                          <p:val>
                                            <p:strVal val="#ppt_h"/>
                                          </p:val>
                                        </p:tav>
                                      </p:tavLst>
                                    </p:anim>
                                    <p:anim calcmode="lin" valueType="num">
                                      <p:cBhvr>
                                        <p:cTn id="24" dur="5000" fill="hold"/>
                                        <p:tgtEl>
                                          <p:spTgt spid="7"/>
                                        </p:tgtEl>
                                        <p:attrNameLst>
                                          <p:attrName>ppt_x</p:attrName>
                                        </p:attrNameLst>
                                      </p:cBhvr>
                                      <p:tavLst>
                                        <p:tav tm="0">
                                          <p:val>
                                            <p:fltVal val="0.5"/>
                                          </p:val>
                                        </p:tav>
                                        <p:tav tm="100000">
                                          <p:val>
                                            <p:strVal val="#ppt_x"/>
                                          </p:val>
                                        </p:tav>
                                      </p:tavLst>
                                    </p:anim>
                                    <p:anim calcmode="lin" valueType="num">
                                      <p:cBhvr>
                                        <p:cTn id="25" dur="5000" fill="hold"/>
                                        <p:tgtEl>
                                          <p:spTgt spid="7"/>
                                        </p:tgtEl>
                                        <p:attrNameLst>
                                          <p:attrName>ppt_y</p:attrName>
                                        </p:attrNameLst>
                                      </p:cBhvr>
                                      <p:tavLst>
                                        <p:tav tm="0">
                                          <p:val>
                                            <p:fltVal val="0.5"/>
                                          </p:val>
                                        </p:tav>
                                        <p:tav tm="100000">
                                          <p:val>
                                            <p:strVal val="#ppt_y"/>
                                          </p:val>
                                        </p:tav>
                                      </p:tavLst>
                                    </p:anim>
                                  </p:childTnLst>
                                </p:cTn>
                              </p:par>
                              <p:par>
                                <p:cTn id="26" presetID="23" presetClass="entr" presetSubtype="528" fill="hold" nodeType="withEffect">
                                  <p:stCondLst>
                                    <p:cond delay="0"/>
                                  </p:stCondLst>
                                  <p:childTnLst>
                                    <p:set>
                                      <p:cBhvr>
                                        <p:cTn id="27" dur="1" fill="hold">
                                          <p:stCondLst>
                                            <p:cond delay="0"/>
                                          </p:stCondLst>
                                        </p:cTn>
                                        <p:tgtEl>
                                          <p:spTgt spid="8"/>
                                        </p:tgtEl>
                                        <p:attrNameLst>
                                          <p:attrName>style.visibility</p:attrName>
                                        </p:attrNameLst>
                                      </p:cBhvr>
                                      <p:to>
                                        <p:strVal val="visible"/>
                                      </p:to>
                                    </p:set>
                                    <p:anim calcmode="lin" valueType="num">
                                      <p:cBhvr>
                                        <p:cTn id="28" dur="5000" fill="hold"/>
                                        <p:tgtEl>
                                          <p:spTgt spid="8"/>
                                        </p:tgtEl>
                                        <p:attrNameLst>
                                          <p:attrName>ppt_w</p:attrName>
                                        </p:attrNameLst>
                                      </p:cBhvr>
                                      <p:tavLst>
                                        <p:tav tm="0">
                                          <p:val>
                                            <p:fltVal val="0"/>
                                          </p:val>
                                        </p:tav>
                                        <p:tav tm="100000">
                                          <p:val>
                                            <p:strVal val="#ppt_w"/>
                                          </p:val>
                                        </p:tav>
                                      </p:tavLst>
                                    </p:anim>
                                    <p:anim calcmode="lin" valueType="num">
                                      <p:cBhvr>
                                        <p:cTn id="29" dur="5000" fill="hold"/>
                                        <p:tgtEl>
                                          <p:spTgt spid="8"/>
                                        </p:tgtEl>
                                        <p:attrNameLst>
                                          <p:attrName>ppt_h</p:attrName>
                                        </p:attrNameLst>
                                      </p:cBhvr>
                                      <p:tavLst>
                                        <p:tav tm="0">
                                          <p:val>
                                            <p:fltVal val="0"/>
                                          </p:val>
                                        </p:tav>
                                        <p:tav tm="100000">
                                          <p:val>
                                            <p:strVal val="#ppt_h"/>
                                          </p:val>
                                        </p:tav>
                                      </p:tavLst>
                                    </p:anim>
                                    <p:anim calcmode="lin" valueType="num">
                                      <p:cBhvr>
                                        <p:cTn id="30" dur="5000" fill="hold"/>
                                        <p:tgtEl>
                                          <p:spTgt spid="8"/>
                                        </p:tgtEl>
                                        <p:attrNameLst>
                                          <p:attrName>ppt_x</p:attrName>
                                        </p:attrNameLst>
                                      </p:cBhvr>
                                      <p:tavLst>
                                        <p:tav tm="0">
                                          <p:val>
                                            <p:fltVal val="0.5"/>
                                          </p:val>
                                        </p:tav>
                                        <p:tav tm="100000">
                                          <p:val>
                                            <p:strVal val="#ppt_x"/>
                                          </p:val>
                                        </p:tav>
                                      </p:tavLst>
                                    </p:anim>
                                    <p:anim calcmode="lin" valueType="num">
                                      <p:cBhvr>
                                        <p:cTn id="31" dur="5000" fill="hold"/>
                                        <p:tgtEl>
                                          <p:spTgt spid="8"/>
                                        </p:tgtEl>
                                        <p:attrNameLst>
                                          <p:attrName>ppt_y</p:attrName>
                                        </p:attrNameLst>
                                      </p:cBhvr>
                                      <p:tavLst>
                                        <p:tav tm="0">
                                          <p:val>
                                            <p:fltVal val="0.5"/>
                                          </p:val>
                                        </p:tav>
                                        <p:tav tm="100000">
                                          <p:val>
                                            <p:strVal val="#ppt_y"/>
                                          </p:val>
                                        </p:tav>
                                      </p:tavLst>
                                    </p:anim>
                                  </p:childTnLst>
                                </p:cTn>
                              </p:par>
                              <p:par>
                                <p:cTn id="32" presetID="23" presetClass="entr" presetSubtype="528" fill="hold" nodeType="withEffect">
                                  <p:stCondLst>
                                    <p:cond delay="0"/>
                                  </p:stCondLst>
                                  <p:childTnLst>
                                    <p:set>
                                      <p:cBhvr>
                                        <p:cTn id="33" dur="1" fill="hold">
                                          <p:stCondLst>
                                            <p:cond delay="0"/>
                                          </p:stCondLst>
                                        </p:cTn>
                                        <p:tgtEl>
                                          <p:spTgt spid="9"/>
                                        </p:tgtEl>
                                        <p:attrNameLst>
                                          <p:attrName>style.visibility</p:attrName>
                                        </p:attrNameLst>
                                      </p:cBhvr>
                                      <p:to>
                                        <p:strVal val="visible"/>
                                      </p:to>
                                    </p:set>
                                    <p:anim calcmode="lin" valueType="num">
                                      <p:cBhvr>
                                        <p:cTn id="34" dur="5000" fill="hold"/>
                                        <p:tgtEl>
                                          <p:spTgt spid="9"/>
                                        </p:tgtEl>
                                        <p:attrNameLst>
                                          <p:attrName>ppt_w</p:attrName>
                                        </p:attrNameLst>
                                      </p:cBhvr>
                                      <p:tavLst>
                                        <p:tav tm="0">
                                          <p:val>
                                            <p:fltVal val="0"/>
                                          </p:val>
                                        </p:tav>
                                        <p:tav tm="100000">
                                          <p:val>
                                            <p:strVal val="#ppt_w"/>
                                          </p:val>
                                        </p:tav>
                                      </p:tavLst>
                                    </p:anim>
                                    <p:anim calcmode="lin" valueType="num">
                                      <p:cBhvr>
                                        <p:cTn id="35" dur="5000" fill="hold"/>
                                        <p:tgtEl>
                                          <p:spTgt spid="9"/>
                                        </p:tgtEl>
                                        <p:attrNameLst>
                                          <p:attrName>ppt_h</p:attrName>
                                        </p:attrNameLst>
                                      </p:cBhvr>
                                      <p:tavLst>
                                        <p:tav tm="0">
                                          <p:val>
                                            <p:fltVal val="0"/>
                                          </p:val>
                                        </p:tav>
                                        <p:tav tm="100000">
                                          <p:val>
                                            <p:strVal val="#ppt_h"/>
                                          </p:val>
                                        </p:tav>
                                      </p:tavLst>
                                    </p:anim>
                                    <p:anim calcmode="lin" valueType="num">
                                      <p:cBhvr>
                                        <p:cTn id="36" dur="5000" fill="hold"/>
                                        <p:tgtEl>
                                          <p:spTgt spid="9"/>
                                        </p:tgtEl>
                                        <p:attrNameLst>
                                          <p:attrName>ppt_x</p:attrName>
                                        </p:attrNameLst>
                                      </p:cBhvr>
                                      <p:tavLst>
                                        <p:tav tm="0">
                                          <p:val>
                                            <p:fltVal val="0.5"/>
                                          </p:val>
                                        </p:tav>
                                        <p:tav tm="100000">
                                          <p:val>
                                            <p:strVal val="#ppt_x"/>
                                          </p:val>
                                        </p:tav>
                                      </p:tavLst>
                                    </p:anim>
                                    <p:anim calcmode="lin" valueType="num">
                                      <p:cBhvr>
                                        <p:cTn id="37" dur="5000" fill="hold"/>
                                        <p:tgtEl>
                                          <p:spTgt spid="9"/>
                                        </p:tgtEl>
                                        <p:attrNameLst>
                                          <p:attrName>ppt_y</p:attrName>
                                        </p:attrNameLst>
                                      </p:cBhvr>
                                      <p:tavLst>
                                        <p:tav tm="0">
                                          <p:val>
                                            <p:fltVal val="0.5"/>
                                          </p:val>
                                        </p:tav>
                                        <p:tav tm="100000">
                                          <p:val>
                                            <p:strVal val="#ppt_y"/>
                                          </p:val>
                                        </p:tav>
                                      </p:tavLst>
                                    </p:anim>
                                  </p:childTnLst>
                                </p:cTn>
                              </p:par>
                              <p:par>
                                <p:cTn id="38" presetID="23" presetClass="entr" presetSubtype="528" fill="hold" nodeType="withEffect">
                                  <p:stCondLst>
                                    <p:cond delay="0"/>
                                  </p:stCondLst>
                                  <p:childTnLst>
                                    <p:set>
                                      <p:cBhvr>
                                        <p:cTn id="39" dur="1" fill="hold">
                                          <p:stCondLst>
                                            <p:cond delay="0"/>
                                          </p:stCondLst>
                                        </p:cTn>
                                        <p:tgtEl>
                                          <p:spTgt spid="10"/>
                                        </p:tgtEl>
                                        <p:attrNameLst>
                                          <p:attrName>style.visibility</p:attrName>
                                        </p:attrNameLst>
                                      </p:cBhvr>
                                      <p:to>
                                        <p:strVal val="visible"/>
                                      </p:to>
                                    </p:set>
                                    <p:anim calcmode="lin" valueType="num">
                                      <p:cBhvr>
                                        <p:cTn id="40" dur="5000" fill="hold"/>
                                        <p:tgtEl>
                                          <p:spTgt spid="10"/>
                                        </p:tgtEl>
                                        <p:attrNameLst>
                                          <p:attrName>ppt_w</p:attrName>
                                        </p:attrNameLst>
                                      </p:cBhvr>
                                      <p:tavLst>
                                        <p:tav tm="0">
                                          <p:val>
                                            <p:fltVal val="0"/>
                                          </p:val>
                                        </p:tav>
                                        <p:tav tm="100000">
                                          <p:val>
                                            <p:strVal val="#ppt_w"/>
                                          </p:val>
                                        </p:tav>
                                      </p:tavLst>
                                    </p:anim>
                                    <p:anim calcmode="lin" valueType="num">
                                      <p:cBhvr>
                                        <p:cTn id="41" dur="5000" fill="hold"/>
                                        <p:tgtEl>
                                          <p:spTgt spid="10"/>
                                        </p:tgtEl>
                                        <p:attrNameLst>
                                          <p:attrName>ppt_h</p:attrName>
                                        </p:attrNameLst>
                                      </p:cBhvr>
                                      <p:tavLst>
                                        <p:tav tm="0">
                                          <p:val>
                                            <p:fltVal val="0"/>
                                          </p:val>
                                        </p:tav>
                                        <p:tav tm="100000">
                                          <p:val>
                                            <p:strVal val="#ppt_h"/>
                                          </p:val>
                                        </p:tav>
                                      </p:tavLst>
                                    </p:anim>
                                    <p:anim calcmode="lin" valueType="num">
                                      <p:cBhvr>
                                        <p:cTn id="42" dur="5000" fill="hold"/>
                                        <p:tgtEl>
                                          <p:spTgt spid="10"/>
                                        </p:tgtEl>
                                        <p:attrNameLst>
                                          <p:attrName>ppt_x</p:attrName>
                                        </p:attrNameLst>
                                      </p:cBhvr>
                                      <p:tavLst>
                                        <p:tav tm="0">
                                          <p:val>
                                            <p:fltVal val="0.5"/>
                                          </p:val>
                                        </p:tav>
                                        <p:tav tm="100000">
                                          <p:val>
                                            <p:strVal val="#ppt_x"/>
                                          </p:val>
                                        </p:tav>
                                      </p:tavLst>
                                    </p:anim>
                                    <p:anim calcmode="lin" valueType="num">
                                      <p:cBhvr>
                                        <p:cTn id="43" dur="5000" fill="hold"/>
                                        <p:tgtEl>
                                          <p:spTgt spid="10"/>
                                        </p:tgtEl>
                                        <p:attrNameLst>
                                          <p:attrName>ppt_y</p:attrName>
                                        </p:attrNameLst>
                                      </p:cBhvr>
                                      <p:tavLst>
                                        <p:tav tm="0">
                                          <p:val>
                                            <p:fltVal val="0.5"/>
                                          </p:val>
                                        </p:tav>
                                        <p:tav tm="100000">
                                          <p:val>
                                            <p:strVal val="#ppt_y"/>
                                          </p:val>
                                        </p:tav>
                                      </p:tavLst>
                                    </p:anim>
                                  </p:childTnLst>
                                </p:cTn>
                              </p:par>
                              <p:par>
                                <p:cTn id="44" presetID="23" presetClass="entr" presetSubtype="528" fill="hold" nodeType="withEffect">
                                  <p:stCondLst>
                                    <p:cond delay="0"/>
                                  </p:stCondLst>
                                  <p:childTnLst>
                                    <p:set>
                                      <p:cBhvr>
                                        <p:cTn id="45" dur="1" fill="hold">
                                          <p:stCondLst>
                                            <p:cond delay="0"/>
                                          </p:stCondLst>
                                        </p:cTn>
                                        <p:tgtEl>
                                          <p:spTgt spid="11"/>
                                        </p:tgtEl>
                                        <p:attrNameLst>
                                          <p:attrName>style.visibility</p:attrName>
                                        </p:attrNameLst>
                                      </p:cBhvr>
                                      <p:to>
                                        <p:strVal val="visible"/>
                                      </p:to>
                                    </p:set>
                                    <p:anim calcmode="lin" valueType="num">
                                      <p:cBhvr>
                                        <p:cTn id="46" dur="5000" fill="hold"/>
                                        <p:tgtEl>
                                          <p:spTgt spid="11"/>
                                        </p:tgtEl>
                                        <p:attrNameLst>
                                          <p:attrName>ppt_w</p:attrName>
                                        </p:attrNameLst>
                                      </p:cBhvr>
                                      <p:tavLst>
                                        <p:tav tm="0">
                                          <p:val>
                                            <p:fltVal val="0"/>
                                          </p:val>
                                        </p:tav>
                                        <p:tav tm="100000">
                                          <p:val>
                                            <p:strVal val="#ppt_w"/>
                                          </p:val>
                                        </p:tav>
                                      </p:tavLst>
                                    </p:anim>
                                    <p:anim calcmode="lin" valueType="num">
                                      <p:cBhvr>
                                        <p:cTn id="47" dur="5000" fill="hold"/>
                                        <p:tgtEl>
                                          <p:spTgt spid="11"/>
                                        </p:tgtEl>
                                        <p:attrNameLst>
                                          <p:attrName>ppt_h</p:attrName>
                                        </p:attrNameLst>
                                      </p:cBhvr>
                                      <p:tavLst>
                                        <p:tav tm="0">
                                          <p:val>
                                            <p:fltVal val="0"/>
                                          </p:val>
                                        </p:tav>
                                        <p:tav tm="100000">
                                          <p:val>
                                            <p:strVal val="#ppt_h"/>
                                          </p:val>
                                        </p:tav>
                                      </p:tavLst>
                                    </p:anim>
                                    <p:anim calcmode="lin" valueType="num">
                                      <p:cBhvr>
                                        <p:cTn id="48" dur="5000" fill="hold"/>
                                        <p:tgtEl>
                                          <p:spTgt spid="11"/>
                                        </p:tgtEl>
                                        <p:attrNameLst>
                                          <p:attrName>ppt_x</p:attrName>
                                        </p:attrNameLst>
                                      </p:cBhvr>
                                      <p:tavLst>
                                        <p:tav tm="0">
                                          <p:val>
                                            <p:fltVal val="0.5"/>
                                          </p:val>
                                        </p:tav>
                                        <p:tav tm="100000">
                                          <p:val>
                                            <p:strVal val="#ppt_x"/>
                                          </p:val>
                                        </p:tav>
                                      </p:tavLst>
                                    </p:anim>
                                    <p:anim calcmode="lin" valueType="num">
                                      <p:cBhvr>
                                        <p:cTn id="49" dur="5000" fill="hold"/>
                                        <p:tgtEl>
                                          <p:spTgt spid="11"/>
                                        </p:tgtEl>
                                        <p:attrNameLst>
                                          <p:attrName>ppt_y</p:attrName>
                                        </p:attrNameLst>
                                      </p:cBhvr>
                                      <p:tavLst>
                                        <p:tav tm="0">
                                          <p:val>
                                            <p:fltVal val="0.5"/>
                                          </p:val>
                                        </p:tav>
                                        <p:tav tm="100000">
                                          <p:val>
                                            <p:strVal val="#ppt_y"/>
                                          </p:val>
                                        </p:tav>
                                      </p:tavLst>
                                    </p:anim>
                                  </p:childTnLst>
                                </p:cTn>
                              </p:par>
                              <p:par>
                                <p:cTn id="50" presetID="23" presetClass="entr" presetSubtype="528" fill="hold" nodeType="withEffect">
                                  <p:stCondLst>
                                    <p:cond delay="0"/>
                                  </p:stCondLst>
                                  <p:childTnLst>
                                    <p:set>
                                      <p:cBhvr>
                                        <p:cTn id="51" dur="1" fill="hold">
                                          <p:stCondLst>
                                            <p:cond delay="0"/>
                                          </p:stCondLst>
                                        </p:cTn>
                                        <p:tgtEl>
                                          <p:spTgt spid="12"/>
                                        </p:tgtEl>
                                        <p:attrNameLst>
                                          <p:attrName>style.visibility</p:attrName>
                                        </p:attrNameLst>
                                      </p:cBhvr>
                                      <p:to>
                                        <p:strVal val="visible"/>
                                      </p:to>
                                    </p:set>
                                    <p:anim calcmode="lin" valueType="num">
                                      <p:cBhvr>
                                        <p:cTn id="52" dur="5000" fill="hold"/>
                                        <p:tgtEl>
                                          <p:spTgt spid="12"/>
                                        </p:tgtEl>
                                        <p:attrNameLst>
                                          <p:attrName>ppt_w</p:attrName>
                                        </p:attrNameLst>
                                      </p:cBhvr>
                                      <p:tavLst>
                                        <p:tav tm="0">
                                          <p:val>
                                            <p:fltVal val="0"/>
                                          </p:val>
                                        </p:tav>
                                        <p:tav tm="100000">
                                          <p:val>
                                            <p:strVal val="#ppt_w"/>
                                          </p:val>
                                        </p:tav>
                                      </p:tavLst>
                                    </p:anim>
                                    <p:anim calcmode="lin" valueType="num">
                                      <p:cBhvr>
                                        <p:cTn id="53" dur="5000" fill="hold"/>
                                        <p:tgtEl>
                                          <p:spTgt spid="12"/>
                                        </p:tgtEl>
                                        <p:attrNameLst>
                                          <p:attrName>ppt_h</p:attrName>
                                        </p:attrNameLst>
                                      </p:cBhvr>
                                      <p:tavLst>
                                        <p:tav tm="0">
                                          <p:val>
                                            <p:fltVal val="0"/>
                                          </p:val>
                                        </p:tav>
                                        <p:tav tm="100000">
                                          <p:val>
                                            <p:strVal val="#ppt_h"/>
                                          </p:val>
                                        </p:tav>
                                      </p:tavLst>
                                    </p:anim>
                                    <p:anim calcmode="lin" valueType="num">
                                      <p:cBhvr>
                                        <p:cTn id="54" dur="5000" fill="hold"/>
                                        <p:tgtEl>
                                          <p:spTgt spid="12"/>
                                        </p:tgtEl>
                                        <p:attrNameLst>
                                          <p:attrName>ppt_x</p:attrName>
                                        </p:attrNameLst>
                                      </p:cBhvr>
                                      <p:tavLst>
                                        <p:tav tm="0">
                                          <p:val>
                                            <p:fltVal val="0.5"/>
                                          </p:val>
                                        </p:tav>
                                        <p:tav tm="100000">
                                          <p:val>
                                            <p:strVal val="#ppt_x"/>
                                          </p:val>
                                        </p:tav>
                                      </p:tavLst>
                                    </p:anim>
                                    <p:anim calcmode="lin" valueType="num">
                                      <p:cBhvr>
                                        <p:cTn id="55" dur="5000" fill="hold"/>
                                        <p:tgtEl>
                                          <p:spTgt spid="12"/>
                                        </p:tgtEl>
                                        <p:attrNameLst>
                                          <p:attrName>ppt_y</p:attrName>
                                        </p:attrNameLst>
                                      </p:cBhvr>
                                      <p:tavLst>
                                        <p:tav tm="0">
                                          <p:val>
                                            <p:fltVal val="0.5"/>
                                          </p:val>
                                        </p:tav>
                                        <p:tav tm="100000">
                                          <p:val>
                                            <p:strVal val="#ppt_y"/>
                                          </p:val>
                                        </p:tav>
                                      </p:tavLst>
                                    </p:anim>
                                  </p:childTnLst>
                                </p:cTn>
                              </p:par>
                              <p:par>
                                <p:cTn id="56" presetID="8" presetClass="emph" presetSubtype="0" fill="hold" nodeType="withEffect">
                                  <p:stCondLst>
                                    <p:cond delay="0"/>
                                  </p:stCondLst>
                                  <p:childTnLst>
                                    <p:animRot by="21600000">
                                      <p:cBhvr>
                                        <p:cTn id="57" dur="5000" fill="hold"/>
                                        <p:tgtEl>
                                          <p:spTgt spid="5"/>
                                        </p:tgtEl>
                                        <p:attrNameLst>
                                          <p:attrName>r</p:attrName>
                                        </p:attrNameLst>
                                      </p:cBhvr>
                                    </p:animRot>
                                  </p:childTnLst>
                                </p:cTn>
                              </p:par>
                              <p:par>
                                <p:cTn id="58" presetID="8" presetClass="emph" presetSubtype="0" fill="hold" nodeType="withEffect">
                                  <p:stCondLst>
                                    <p:cond delay="0"/>
                                  </p:stCondLst>
                                  <p:childTnLst>
                                    <p:animRot by="21600000">
                                      <p:cBhvr>
                                        <p:cTn id="59" dur="5000" fill="hold"/>
                                        <p:tgtEl>
                                          <p:spTgt spid="6"/>
                                        </p:tgtEl>
                                        <p:attrNameLst>
                                          <p:attrName>r</p:attrName>
                                        </p:attrNameLst>
                                      </p:cBhvr>
                                    </p:animRot>
                                  </p:childTnLst>
                                </p:cTn>
                              </p:par>
                              <p:par>
                                <p:cTn id="60" presetID="8" presetClass="emph" presetSubtype="0" fill="hold" nodeType="withEffect">
                                  <p:stCondLst>
                                    <p:cond delay="0"/>
                                  </p:stCondLst>
                                  <p:childTnLst>
                                    <p:animRot by="21600000">
                                      <p:cBhvr>
                                        <p:cTn id="61" dur="5000" fill="hold"/>
                                        <p:tgtEl>
                                          <p:spTgt spid="7"/>
                                        </p:tgtEl>
                                        <p:attrNameLst>
                                          <p:attrName>r</p:attrName>
                                        </p:attrNameLst>
                                      </p:cBhvr>
                                    </p:animRot>
                                  </p:childTnLst>
                                </p:cTn>
                              </p:par>
                              <p:par>
                                <p:cTn id="62" presetID="8" presetClass="emph" presetSubtype="0" fill="hold" nodeType="withEffect">
                                  <p:stCondLst>
                                    <p:cond delay="0"/>
                                  </p:stCondLst>
                                  <p:childTnLst>
                                    <p:animRot by="21600000">
                                      <p:cBhvr>
                                        <p:cTn id="63" dur="5000" fill="hold"/>
                                        <p:tgtEl>
                                          <p:spTgt spid="8"/>
                                        </p:tgtEl>
                                        <p:attrNameLst>
                                          <p:attrName>r</p:attrName>
                                        </p:attrNameLst>
                                      </p:cBhvr>
                                    </p:animRot>
                                  </p:childTnLst>
                                </p:cTn>
                              </p:par>
                              <p:par>
                                <p:cTn id="64" presetID="8" presetClass="emph" presetSubtype="0" fill="hold" nodeType="withEffect">
                                  <p:stCondLst>
                                    <p:cond delay="0"/>
                                  </p:stCondLst>
                                  <p:childTnLst>
                                    <p:animRot by="21600000">
                                      <p:cBhvr>
                                        <p:cTn id="65" dur="5000" fill="hold"/>
                                        <p:tgtEl>
                                          <p:spTgt spid="9"/>
                                        </p:tgtEl>
                                        <p:attrNameLst>
                                          <p:attrName>r</p:attrName>
                                        </p:attrNameLst>
                                      </p:cBhvr>
                                    </p:animRot>
                                  </p:childTnLst>
                                </p:cTn>
                              </p:par>
                              <p:par>
                                <p:cTn id="66" presetID="8" presetClass="emph" presetSubtype="0" fill="hold" nodeType="withEffect">
                                  <p:stCondLst>
                                    <p:cond delay="0"/>
                                  </p:stCondLst>
                                  <p:childTnLst>
                                    <p:animRot by="21600000">
                                      <p:cBhvr>
                                        <p:cTn id="67" dur="5000" fill="hold"/>
                                        <p:tgtEl>
                                          <p:spTgt spid="10"/>
                                        </p:tgtEl>
                                        <p:attrNameLst>
                                          <p:attrName>r</p:attrName>
                                        </p:attrNameLst>
                                      </p:cBhvr>
                                    </p:animRot>
                                  </p:childTnLst>
                                </p:cTn>
                              </p:par>
                              <p:par>
                                <p:cTn id="68" presetID="8" presetClass="emph" presetSubtype="0" fill="hold" nodeType="withEffect">
                                  <p:stCondLst>
                                    <p:cond delay="0"/>
                                  </p:stCondLst>
                                  <p:childTnLst>
                                    <p:animRot by="21600000">
                                      <p:cBhvr>
                                        <p:cTn id="69" dur="5000" fill="hold"/>
                                        <p:tgtEl>
                                          <p:spTgt spid="11"/>
                                        </p:tgtEl>
                                        <p:attrNameLst>
                                          <p:attrName>r</p:attrName>
                                        </p:attrNameLst>
                                      </p:cBhvr>
                                    </p:animRot>
                                  </p:childTnLst>
                                </p:cTn>
                              </p:par>
                              <p:par>
                                <p:cTn id="70" presetID="8" presetClass="emph" presetSubtype="0" fill="hold" nodeType="withEffect">
                                  <p:stCondLst>
                                    <p:cond delay="0"/>
                                  </p:stCondLst>
                                  <p:childTnLst>
                                    <p:animRot by="21600000">
                                      <p:cBhvr>
                                        <p:cTn id="71" dur="5000" fill="hold"/>
                                        <p:tgtEl>
                                          <p:spTgt spid="12"/>
                                        </p:tgtEl>
                                        <p:attrNameLst>
                                          <p:attrName>r</p:attrName>
                                        </p:attrNameLst>
                                      </p:cBhvr>
                                    </p:animRot>
                                  </p:childTnLst>
                                </p:cTn>
                              </p:par>
                            </p:childTnLst>
                          </p:cTn>
                        </p:par>
                        <p:par>
                          <p:cTn id="72" fill="hold">
                            <p:stCondLst>
                              <p:cond delay="5000"/>
                            </p:stCondLst>
                            <p:childTnLst>
                              <p:par>
                                <p:cTn id="73" presetID="23" presetClass="exit" presetSubtype="544" fill="hold" nodeType="afterEffect">
                                  <p:stCondLst>
                                    <p:cond delay="0"/>
                                  </p:stCondLst>
                                  <p:childTnLst>
                                    <p:anim calcmode="lin" valueType="num">
                                      <p:cBhvr>
                                        <p:cTn id="74" dur="5000"/>
                                        <p:tgtEl>
                                          <p:spTgt spid="5"/>
                                        </p:tgtEl>
                                        <p:attrNameLst>
                                          <p:attrName>ppt_w</p:attrName>
                                        </p:attrNameLst>
                                      </p:cBhvr>
                                      <p:tavLst>
                                        <p:tav tm="0">
                                          <p:val>
                                            <p:strVal val="ppt_w"/>
                                          </p:val>
                                        </p:tav>
                                        <p:tav tm="100000">
                                          <p:val>
                                            <p:fltVal val="0"/>
                                          </p:val>
                                        </p:tav>
                                      </p:tavLst>
                                    </p:anim>
                                    <p:anim calcmode="lin" valueType="num">
                                      <p:cBhvr>
                                        <p:cTn id="75" dur="5000"/>
                                        <p:tgtEl>
                                          <p:spTgt spid="5"/>
                                        </p:tgtEl>
                                        <p:attrNameLst>
                                          <p:attrName>ppt_h</p:attrName>
                                        </p:attrNameLst>
                                      </p:cBhvr>
                                      <p:tavLst>
                                        <p:tav tm="0">
                                          <p:val>
                                            <p:strVal val="ppt_h"/>
                                          </p:val>
                                        </p:tav>
                                        <p:tav tm="100000">
                                          <p:val>
                                            <p:fltVal val="0"/>
                                          </p:val>
                                        </p:tav>
                                      </p:tavLst>
                                    </p:anim>
                                    <p:anim calcmode="lin" valueType="num">
                                      <p:cBhvr>
                                        <p:cTn id="76" dur="5000"/>
                                        <p:tgtEl>
                                          <p:spTgt spid="5"/>
                                        </p:tgtEl>
                                        <p:attrNameLst>
                                          <p:attrName>ppt_x</p:attrName>
                                        </p:attrNameLst>
                                      </p:cBhvr>
                                      <p:tavLst>
                                        <p:tav tm="0">
                                          <p:val>
                                            <p:strVal val="ppt_x"/>
                                          </p:val>
                                        </p:tav>
                                        <p:tav tm="100000">
                                          <p:val>
                                            <p:fltVal val="0.5"/>
                                          </p:val>
                                        </p:tav>
                                      </p:tavLst>
                                    </p:anim>
                                    <p:anim calcmode="lin" valueType="num">
                                      <p:cBhvr>
                                        <p:cTn id="77" dur="5000"/>
                                        <p:tgtEl>
                                          <p:spTgt spid="5"/>
                                        </p:tgtEl>
                                        <p:attrNameLst>
                                          <p:attrName>ppt_y</p:attrName>
                                        </p:attrNameLst>
                                      </p:cBhvr>
                                      <p:tavLst>
                                        <p:tav tm="0">
                                          <p:val>
                                            <p:strVal val="ppt_y"/>
                                          </p:val>
                                        </p:tav>
                                        <p:tav tm="100000">
                                          <p:val>
                                            <p:fltVal val="0.5"/>
                                          </p:val>
                                        </p:tav>
                                      </p:tavLst>
                                    </p:anim>
                                    <p:set>
                                      <p:cBhvr>
                                        <p:cTn id="78" dur="1" fill="hold">
                                          <p:stCondLst>
                                            <p:cond delay="4999"/>
                                          </p:stCondLst>
                                        </p:cTn>
                                        <p:tgtEl>
                                          <p:spTgt spid="5"/>
                                        </p:tgtEl>
                                        <p:attrNameLst>
                                          <p:attrName>style.visibility</p:attrName>
                                        </p:attrNameLst>
                                      </p:cBhvr>
                                      <p:to>
                                        <p:strVal val="hidden"/>
                                      </p:to>
                                    </p:set>
                                  </p:childTnLst>
                                </p:cTn>
                              </p:par>
                              <p:par>
                                <p:cTn id="79" presetID="23" presetClass="exit" presetSubtype="544" fill="hold" nodeType="withEffect">
                                  <p:stCondLst>
                                    <p:cond delay="0"/>
                                  </p:stCondLst>
                                  <p:childTnLst>
                                    <p:anim calcmode="lin" valueType="num">
                                      <p:cBhvr>
                                        <p:cTn id="80" dur="5000"/>
                                        <p:tgtEl>
                                          <p:spTgt spid="6"/>
                                        </p:tgtEl>
                                        <p:attrNameLst>
                                          <p:attrName>ppt_w</p:attrName>
                                        </p:attrNameLst>
                                      </p:cBhvr>
                                      <p:tavLst>
                                        <p:tav tm="0">
                                          <p:val>
                                            <p:strVal val="ppt_w"/>
                                          </p:val>
                                        </p:tav>
                                        <p:tav tm="100000">
                                          <p:val>
                                            <p:fltVal val="0"/>
                                          </p:val>
                                        </p:tav>
                                      </p:tavLst>
                                    </p:anim>
                                    <p:anim calcmode="lin" valueType="num">
                                      <p:cBhvr>
                                        <p:cTn id="81" dur="5000"/>
                                        <p:tgtEl>
                                          <p:spTgt spid="6"/>
                                        </p:tgtEl>
                                        <p:attrNameLst>
                                          <p:attrName>ppt_h</p:attrName>
                                        </p:attrNameLst>
                                      </p:cBhvr>
                                      <p:tavLst>
                                        <p:tav tm="0">
                                          <p:val>
                                            <p:strVal val="ppt_h"/>
                                          </p:val>
                                        </p:tav>
                                        <p:tav tm="100000">
                                          <p:val>
                                            <p:fltVal val="0"/>
                                          </p:val>
                                        </p:tav>
                                      </p:tavLst>
                                    </p:anim>
                                    <p:anim calcmode="lin" valueType="num">
                                      <p:cBhvr>
                                        <p:cTn id="82" dur="5000"/>
                                        <p:tgtEl>
                                          <p:spTgt spid="6"/>
                                        </p:tgtEl>
                                        <p:attrNameLst>
                                          <p:attrName>ppt_x</p:attrName>
                                        </p:attrNameLst>
                                      </p:cBhvr>
                                      <p:tavLst>
                                        <p:tav tm="0">
                                          <p:val>
                                            <p:strVal val="ppt_x"/>
                                          </p:val>
                                        </p:tav>
                                        <p:tav tm="100000">
                                          <p:val>
                                            <p:fltVal val="0.5"/>
                                          </p:val>
                                        </p:tav>
                                      </p:tavLst>
                                    </p:anim>
                                    <p:anim calcmode="lin" valueType="num">
                                      <p:cBhvr>
                                        <p:cTn id="83" dur="5000"/>
                                        <p:tgtEl>
                                          <p:spTgt spid="6"/>
                                        </p:tgtEl>
                                        <p:attrNameLst>
                                          <p:attrName>ppt_y</p:attrName>
                                        </p:attrNameLst>
                                      </p:cBhvr>
                                      <p:tavLst>
                                        <p:tav tm="0">
                                          <p:val>
                                            <p:strVal val="ppt_y"/>
                                          </p:val>
                                        </p:tav>
                                        <p:tav tm="100000">
                                          <p:val>
                                            <p:fltVal val="0.5"/>
                                          </p:val>
                                        </p:tav>
                                      </p:tavLst>
                                    </p:anim>
                                    <p:set>
                                      <p:cBhvr>
                                        <p:cTn id="84" dur="1" fill="hold">
                                          <p:stCondLst>
                                            <p:cond delay="4999"/>
                                          </p:stCondLst>
                                        </p:cTn>
                                        <p:tgtEl>
                                          <p:spTgt spid="6"/>
                                        </p:tgtEl>
                                        <p:attrNameLst>
                                          <p:attrName>style.visibility</p:attrName>
                                        </p:attrNameLst>
                                      </p:cBhvr>
                                      <p:to>
                                        <p:strVal val="hidden"/>
                                      </p:to>
                                    </p:set>
                                  </p:childTnLst>
                                </p:cTn>
                              </p:par>
                              <p:par>
                                <p:cTn id="85" presetID="23" presetClass="exit" presetSubtype="544" fill="hold" nodeType="withEffect">
                                  <p:stCondLst>
                                    <p:cond delay="0"/>
                                  </p:stCondLst>
                                  <p:childTnLst>
                                    <p:anim calcmode="lin" valueType="num">
                                      <p:cBhvr>
                                        <p:cTn id="86" dur="5000"/>
                                        <p:tgtEl>
                                          <p:spTgt spid="7"/>
                                        </p:tgtEl>
                                        <p:attrNameLst>
                                          <p:attrName>ppt_w</p:attrName>
                                        </p:attrNameLst>
                                      </p:cBhvr>
                                      <p:tavLst>
                                        <p:tav tm="0">
                                          <p:val>
                                            <p:strVal val="ppt_w"/>
                                          </p:val>
                                        </p:tav>
                                        <p:tav tm="100000">
                                          <p:val>
                                            <p:fltVal val="0"/>
                                          </p:val>
                                        </p:tav>
                                      </p:tavLst>
                                    </p:anim>
                                    <p:anim calcmode="lin" valueType="num">
                                      <p:cBhvr>
                                        <p:cTn id="87" dur="5000"/>
                                        <p:tgtEl>
                                          <p:spTgt spid="7"/>
                                        </p:tgtEl>
                                        <p:attrNameLst>
                                          <p:attrName>ppt_h</p:attrName>
                                        </p:attrNameLst>
                                      </p:cBhvr>
                                      <p:tavLst>
                                        <p:tav tm="0">
                                          <p:val>
                                            <p:strVal val="ppt_h"/>
                                          </p:val>
                                        </p:tav>
                                        <p:tav tm="100000">
                                          <p:val>
                                            <p:fltVal val="0"/>
                                          </p:val>
                                        </p:tav>
                                      </p:tavLst>
                                    </p:anim>
                                    <p:anim calcmode="lin" valueType="num">
                                      <p:cBhvr>
                                        <p:cTn id="88" dur="5000"/>
                                        <p:tgtEl>
                                          <p:spTgt spid="7"/>
                                        </p:tgtEl>
                                        <p:attrNameLst>
                                          <p:attrName>ppt_x</p:attrName>
                                        </p:attrNameLst>
                                      </p:cBhvr>
                                      <p:tavLst>
                                        <p:tav tm="0">
                                          <p:val>
                                            <p:strVal val="ppt_x"/>
                                          </p:val>
                                        </p:tav>
                                        <p:tav tm="100000">
                                          <p:val>
                                            <p:fltVal val="0.5"/>
                                          </p:val>
                                        </p:tav>
                                      </p:tavLst>
                                    </p:anim>
                                    <p:anim calcmode="lin" valueType="num">
                                      <p:cBhvr>
                                        <p:cTn id="89" dur="5000"/>
                                        <p:tgtEl>
                                          <p:spTgt spid="7"/>
                                        </p:tgtEl>
                                        <p:attrNameLst>
                                          <p:attrName>ppt_y</p:attrName>
                                        </p:attrNameLst>
                                      </p:cBhvr>
                                      <p:tavLst>
                                        <p:tav tm="0">
                                          <p:val>
                                            <p:strVal val="ppt_y"/>
                                          </p:val>
                                        </p:tav>
                                        <p:tav tm="100000">
                                          <p:val>
                                            <p:fltVal val="0.5"/>
                                          </p:val>
                                        </p:tav>
                                      </p:tavLst>
                                    </p:anim>
                                    <p:set>
                                      <p:cBhvr>
                                        <p:cTn id="90" dur="1" fill="hold">
                                          <p:stCondLst>
                                            <p:cond delay="4999"/>
                                          </p:stCondLst>
                                        </p:cTn>
                                        <p:tgtEl>
                                          <p:spTgt spid="7"/>
                                        </p:tgtEl>
                                        <p:attrNameLst>
                                          <p:attrName>style.visibility</p:attrName>
                                        </p:attrNameLst>
                                      </p:cBhvr>
                                      <p:to>
                                        <p:strVal val="hidden"/>
                                      </p:to>
                                    </p:set>
                                  </p:childTnLst>
                                </p:cTn>
                              </p:par>
                              <p:par>
                                <p:cTn id="91" presetID="23" presetClass="exit" presetSubtype="544" fill="hold" nodeType="withEffect">
                                  <p:stCondLst>
                                    <p:cond delay="0"/>
                                  </p:stCondLst>
                                  <p:childTnLst>
                                    <p:anim calcmode="lin" valueType="num">
                                      <p:cBhvr>
                                        <p:cTn id="92" dur="5000"/>
                                        <p:tgtEl>
                                          <p:spTgt spid="8"/>
                                        </p:tgtEl>
                                        <p:attrNameLst>
                                          <p:attrName>ppt_w</p:attrName>
                                        </p:attrNameLst>
                                      </p:cBhvr>
                                      <p:tavLst>
                                        <p:tav tm="0">
                                          <p:val>
                                            <p:strVal val="ppt_w"/>
                                          </p:val>
                                        </p:tav>
                                        <p:tav tm="100000">
                                          <p:val>
                                            <p:fltVal val="0"/>
                                          </p:val>
                                        </p:tav>
                                      </p:tavLst>
                                    </p:anim>
                                    <p:anim calcmode="lin" valueType="num">
                                      <p:cBhvr>
                                        <p:cTn id="93" dur="5000"/>
                                        <p:tgtEl>
                                          <p:spTgt spid="8"/>
                                        </p:tgtEl>
                                        <p:attrNameLst>
                                          <p:attrName>ppt_h</p:attrName>
                                        </p:attrNameLst>
                                      </p:cBhvr>
                                      <p:tavLst>
                                        <p:tav tm="0">
                                          <p:val>
                                            <p:strVal val="ppt_h"/>
                                          </p:val>
                                        </p:tav>
                                        <p:tav tm="100000">
                                          <p:val>
                                            <p:fltVal val="0"/>
                                          </p:val>
                                        </p:tav>
                                      </p:tavLst>
                                    </p:anim>
                                    <p:anim calcmode="lin" valueType="num">
                                      <p:cBhvr>
                                        <p:cTn id="94" dur="5000"/>
                                        <p:tgtEl>
                                          <p:spTgt spid="8"/>
                                        </p:tgtEl>
                                        <p:attrNameLst>
                                          <p:attrName>ppt_x</p:attrName>
                                        </p:attrNameLst>
                                      </p:cBhvr>
                                      <p:tavLst>
                                        <p:tav tm="0">
                                          <p:val>
                                            <p:strVal val="ppt_x"/>
                                          </p:val>
                                        </p:tav>
                                        <p:tav tm="100000">
                                          <p:val>
                                            <p:fltVal val="0.5"/>
                                          </p:val>
                                        </p:tav>
                                      </p:tavLst>
                                    </p:anim>
                                    <p:anim calcmode="lin" valueType="num">
                                      <p:cBhvr>
                                        <p:cTn id="95" dur="5000"/>
                                        <p:tgtEl>
                                          <p:spTgt spid="8"/>
                                        </p:tgtEl>
                                        <p:attrNameLst>
                                          <p:attrName>ppt_y</p:attrName>
                                        </p:attrNameLst>
                                      </p:cBhvr>
                                      <p:tavLst>
                                        <p:tav tm="0">
                                          <p:val>
                                            <p:strVal val="ppt_y"/>
                                          </p:val>
                                        </p:tav>
                                        <p:tav tm="100000">
                                          <p:val>
                                            <p:fltVal val="0.5"/>
                                          </p:val>
                                        </p:tav>
                                      </p:tavLst>
                                    </p:anim>
                                    <p:set>
                                      <p:cBhvr>
                                        <p:cTn id="96" dur="1" fill="hold">
                                          <p:stCondLst>
                                            <p:cond delay="4999"/>
                                          </p:stCondLst>
                                        </p:cTn>
                                        <p:tgtEl>
                                          <p:spTgt spid="8"/>
                                        </p:tgtEl>
                                        <p:attrNameLst>
                                          <p:attrName>style.visibility</p:attrName>
                                        </p:attrNameLst>
                                      </p:cBhvr>
                                      <p:to>
                                        <p:strVal val="hidden"/>
                                      </p:to>
                                    </p:set>
                                  </p:childTnLst>
                                </p:cTn>
                              </p:par>
                              <p:par>
                                <p:cTn id="97" presetID="23" presetClass="exit" presetSubtype="544" fill="hold" nodeType="withEffect">
                                  <p:stCondLst>
                                    <p:cond delay="0"/>
                                  </p:stCondLst>
                                  <p:childTnLst>
                                    <p:anim calcmode="lin" valueType="num">
                                      <p:cBhvr>
                                        <p:cTn id="98" dur="5000"/>
                                        <p:tgtEl>
                                          <p:spTgt spid="9"/>
                                        </p:tgtEl>
                                        <p:attrNameLst>
                                          <p:attrName>ppt_w</p:attrName>
                                        </p:attrNameLst>
                                      </p:cBhvr>
                                      <p:tavLst>
                                        <p:tav tm="0">
                                          <p:val>
                                            <p:strVal val="ppt_w"/>
                                          </p:val>
                                        </p:tav>
                                        <p:tav tm="100000">
                                          <p:val>
                                            <p:fltVal val="0"/>
                                          </p:val>
                                        </p:tav>
                                      </p:tavLst>
                                    </p:anim>
                                    <p:anim calcmode="lin" valueType="num">
                                      <p:cBhvr>
                                        <p:cTn id="99" dur="5000"/>
                                        <p:tgtEl>
                                          <p:spTgt spid="9"/>
                                        </p:tgtEl>
                                        <p:attrNameLst>
                                          <p:attrName>ppt_h</p:attrName>
                                        </p:attrNameLst>
                                      </p:cBhvr>
                                      <p:tavLst>
                                        <p:tav tm="0">
                                          <p:val>
                                            <p:strVal val="ppt_h"/>
                                          </p:val>
                                        </p:tav>
                                        <p:tav tm="100000">
                                          <p:val>
                                            <p:fltVal val="0"/>
                                          </p:val>
                                        </p:tav>
                                      </p:tavLst>
                                    </p:anim>
                                    <p:anim calcmode="lin" valueType="num">
                                      <p:cBhvr>
                                        <p:cTn id="100" dur="5000"/>
                                        <p:tgtEl>
                                          <p:spTgt spid="9"/>
                                        </p:tgtEl>
                                        <p:attrNameLst>
                                          <p:attrName>ppt_x</p:attrName>
                                        </p:attrNameLst>
                                      </p:cBhvr>
                                      <p:tavLst>
                                        <p:tav tm="0">
                                          <p:val>
                                            <p:strVal val="ppt_x"/>
                                          </p:val>
                                        </p:tav>
                                        <p:tav tm="100000">
                                          <p:val>
                                            <p:fltVal val="0.5"/>
                                          </p:val>
                                        </p:tav>
                                      </p:tavLst>
                                    </p:anim>
                                    <p:anim calcmode="lin" valueType="num">
                                      <p:cBhvr>
                                        <p:cTn id="101" dur="5000"/>
                                        <p:tgtEl>
                                          <p:spTgt spid="9"/>
                                        </p:tgtEl>
                                        <p:attrNameLst>
                                          <p:attrName>ppt_y</p:attrName>
                                        </p:attrNameLst>
                                      </p:cBhvr>
                                      <p:tavLst>
                                        <p:tav tm="0">
                                          <p:val>
                                            <p:strVal val="ppt_y"/>
                                          </p:val>
                                        </p:tav>
                                        <p:tav tm="100000">
                                          <p:val>
                                            <p:fltVal val="0.5"/>
                                          </p:val>
                                        </p:tav>
                                      </p:tavLst>
                                    </p:anim>
                                    <p:set>
                                      <p:cBhvr>
                                        <p:cTn id="102" dur="1" fill="hold">
                                          <p:stCondLst>
                                            <p:cond delay="4999"/>
                                          </p:stCondLst>
                                        </p:cTn>
                                        <p:tgtEl>
                                          <p:spTgt spid="9"/>
                                        </p:tgtEl>
                                        <p:attrNameLst>
                                          <p:attrName>style.visibility</p:attrName>
                                        </p:attrNameLst>
                                      </p:cBhvr>
                                      <p:to>
                                        <p:strVal val="hidden"/>
                                      </p:to>
                                    </p:set>
                                  </p:childTnLst>
                                </p:cTn>
                              </p:par>
                              <p:par>
                                <p:cTn id="103" presetID="23" presetClass="exit" presetSubtype="544" fill="hold" nodeType="withEffect">
                                  <p:stCondLst>
                                    <p:cond delay="0"/>
                                  </p:stCondLst>
                                  <p:childTnLst>
                                    <p:anim calcmode="lin" valueType="num">
                                      <p:cBhvr>
                                        <p:cTn id="104" dur="5000"/>
                                        <p:tgtEl>
                                          <p:spTgt spid="10"/>
                                        </p:tgtEl>
                                        <p:attrNameLst>
                                          <p:attrName>ppt_w</p:attrName>
                                        </p:attrNameLst>
                                      </p:cBhvr>
                                      <p:tavLst>
                                        <p:tav tm="0">
                                          <p:val>
                                            <p:strVal val="ppt_w"/>
                                          </p:val>
                                        </p:tav>
                                        <p:tav tm="100000">
                                          <p:val>
                                            <p:fltVal val="0"/>
                                          </p:val>
                                        </p:tav>
                                      </p:tavLst>
                                    </p:anim>
                                    <p:anim calcmode="lin" valueType="num">
                                      <p:cBhvr>
                                        <p:cTn id="105" dur="5000"/>
                                        <p:tgtEl>
                                          <p:spTgt spid="10"/>
                                        </p:tgtEl>
                                        <p:attrNameLst>
                                          <p:attrName>ppt_h</p:attrName>
                                        </p:attrNameLst>
                                      </p:cBhvr>
                                      <p:tavLst>
                                        <p:tav tm="0">
                                          <p:val>
                                            <p:strVal val="ppt_h"/>
                                          </p:val>
                                        </p:tav>
                                        <p:tav tm="100000">
                                          <p:val>
                                            <p:fltVal val="0"/>
                                          </p:val>
                                        </p:tav>
                                      </p:tavLst>
                                    </p:anim>
                                    <p:anim calcmode="lin" valueType="num">
                                      <p:cBhvr>
                                        <p:cTn id="106" dur="5000"/>
                                        <p:tgtEl>
                                          <p:spTgt spid="10"/>
                                        </p:tgtEl>
                                        <p:attrNameLst>
                                          <p:attrName>ppt_x</p:attrName>
                                        </p:attrNameLst>
                                      </p:cBhvr>
                                      <p:tavLst>
                                        <p:tav tm="0">
                                          <p:val>
                                            <p:strVal val="ppt_x"/>
                                          </p:val>
                                        </p:tav>
                                        <p:tav tm="100000">
                                          <p:val>
                                            <p:fltVal val="0.5"/>
                                          </p:val>
                                        </p:tav>
                                      </p:tavLst>
                                    </p:anim>
                                    <p:anim calcmode="lin" valueType="num">
                                      <p:cBhvr>
                                        <p:cTn id="107" dur="5000"/>
                                        <p:tgtEl>
                                          <p:spTgt spid="10"/>
                                        </p:tgtEl>
                                        <p:attrNameLst>
                                          <p:attrName>ppt_y</p:attrName>
                                        </p:attrNameLst>
                                      </p:cBhvr>
                                      <p:tavLst>
                                        <p:tav tm="0">
                                          <p:val>
                                            <p:strVal val="ppt_y"/>
                                          </p:val>
                                        </p:tav>
                                        <p:tav tm="100000">
                                          <p:val>
                                            <p:fltVal val="0.5"/>
                                          </p:val>
                                        </p:tav>
                                      </p:tavLst>
                                    </p:anim>
                                    <p:set>
                                      <p:cBhvr>
                                        <p:cTn id="108" dur="1" fill="hold">
                                          <p:stCondLst>
                                            <p:cond delay="4999"/>
                                          </p:stCondLst>
                                        </p:cTn>
                                        <p:tgtEl>
                                          <p:spTgt spid="10"/>
                                        </p:tgtEl>
                                        <p:attrNameLst>
                                          <p:attrName>style.visibility</p:attrName>
                                        </p:attrNameLst>
                                      </p:cBhvr>
                                      <p:to>
                                        <p:strVal val="hidden"/>
                                      </p:to>
                                    </p:set>
                                  </p:childTnLst>
                                </p:cTn>
                              </p:par>
                              <p:par>
                                <p:cTn id="109" presetID="23" presetClass="exit" presetSubtype="544" fill="hold" nodeType="withEffect">
                                  <p:stCondLst>
                                    <p:cond delay="0"/>
                                  </p:stCondLst>
                                  <p:childTnLst>
                                    <p:anim calcmode="lin" valueType="num">
                                      <p:cBhvr>
                                        <p:cTn id="110" dur="5000"/>
                                        <p:tgtEl>
                                          <p:spTgt spid="11"/>
                                        </p:tgtEl>
                                        <p:attrNameLst>
                                          <p:attrName>ppt_w</p:attrName>
                                        </p:attrNameLst>
                                      </p:cBhvr>
                                      <p:tavLst>
                                        <p:tav tm="0">
                                          <p:val>
                                            <p:strVal val="ppt_w"/>
                                          </p:val>
                                        </p:tav>
                                        <p:tav tm="100000">
                                          <p:val>
                                            <p:fltVal val="0"/>
                                          </p:val>
                                        </p:tav>
                                      </p:tavLst>
                                    </p:anim>
                                    <p:anim calcmode="lin" valueType="num">
                                      <p:cBhvr>
                                        <p:cTn id="111" dur="5000"/>
                                        <p:tgtEl>
                                          <p:spTgt spid="11"/>
                                        </p:tgtEl>
                                        <p:attrNameLst>
                                          <p:attrName>ppt_h</p:attrName>
                                        </p:attrNameLst>
                                      </p:cBhvr>
                                      <p:tavLst>
                                        <p:tav tm="0">
                                          <p:val>
                                            <p:strVal val="ppt_h"/>
                                          </p:val>
                                        </p:tav>
                                        <p:tav tm="100000">
                                          <p:val>
                                            <p:fltVal val="0"/>
                                          </p:val>
                                        </p:tav>
                                      </p:tavLst>
                                    </p:anim>
                                    <p:anim calcmode="lin" valueType="num">
                                      <p:cBhvr>
                                        <p:cTn id="112" dur="5000"/>
                                        <p:tgtEl>
                                          <p:spTgt spid="11"/>
                                        </p:tgtEl>
                                        <p:attrNameLst>
                                          <p:attrName>ppt_x</p:attrName>
                                        </p:attrNameLst>
                                      </p:cBhvr>
                                      <p:tavLst>
                                        <p:tav tm="0">
                                          <p:val>
                                            <p:strVal val="ppt_x"/>
                                          </p:val>
                                        </p:tav>
                                        <p:tav tm="100000">
                                          <p:val>
                                            <p:fltVal val="0.5"/>
                                          </p:val>
                                        </p:tav>
                                      </p:tavLst>
                                    </p:anim>
                                    <p:anim calcmode="lin" valueType="num">
                                      <p:cBhvr>
                                        <p:cTn id="113" dur="5000"/>
                                        <p:tgtEl>
                                          <p:spTgt spid="11"/>
                                        </p:tgtEl>
                                        <p:attrNameLst>
                                          <p:attrName>ppt_y</p:attrName>
                                        </p:attrNameLst>
                                      </p:cBhvr>
                                      <p:tavLst>
                                        <p:tav tm="0">
                                          <p:val>
                                            <p:strVal val="ppt_y"/>
                                          </p:val>
                                        </p:tav>
                                        <p:tav tm="100000">
                                          <p:val>
                                            <p:fltVal val="0.5"/>
                                          </p:val>
                                        </p:tav>
                                      </p:tavLst>
                                    </p:anim>
                                    <p:set>
                                      <p:cBhvr>
                                        <p:cTn id="114" dur="1" fill="hold">
                                          <p:stCondLst>
                                            <p:cond delay="4999"/>
                                          </p:stCondLst>
                                        </p:cTn>
                                        <p:tgtEl>
                                          <p:spTgt spid="11"/>
                                        </p:tgtEl>
                                        <p:attrNameLst>
                                          <p:attrName>style.visibility</p:attrName>
                                        </p:attrNameLst>
                                      </p:cBhvr>
                                      <p:to>
                                        <p:strVal val="hidden"/>
                                      </p:to>
                                    </p:set>
                                  </p:childTnLst>
                                </p:cTn>
                              </p:par>
                              <p:par>
                                <p:cTn id="115" presetID="23" presetClass="exit" presetSubtype="544" fill="hold" nodeType="withEffect">
                                  <p:stCondLst>
                                    <p:cond delay="0"/>
                                  </p:stCondLst>
                                  <p:childTnLst>
                                    <p:anim calcmode="lin" valueType="num">
                                      <p:cBhvr>
                                        <p:cTn id="116" dur="5000"/>
                                        <p:tgtEl>
                                          <p:spTgt spid="12"/>
                                        </p:tgtEl>
                                        <p:attrNameLst>
                                          <p:attrName>ppt_w</p:attrName>
                                        </p:attrNameLst>
                                      </p:cBhvr>
                                      <p:tavLst>
                                        <p:tav tm="0">
                                          <p:val>
                                            <p:strVal val="ppt_w"/>
                                          </p:val>
                                        </p:tav>
                                        <p:tav tm="100000">
                                          <p:val>
                                            <p:fltVal val="0"/>
                                          </p:val>
                                        </p:tav>
                                      </p:tavLst>
                                    </p:anim>
                                    <p:anim calcmode="lin" valueType="num">
                                      <p:cBhvr>
                                        <p:cTn id="117" dur="5000"/>
                                        <p:tgtEl>
                                          <p:spTgt spid="12"/>
                                        </p:tgtEl>
                                        <p:attrNameLst>
                                          <p:attrName>ppt_h</p:attrName>
                                        </p:attrNameLst>
                                      </p:cBhvr>
                                      <p:tavLst>
                                        <p:tav tm="0">
                                          <p:val>
                                            <p:strVal val="ppt_h"/>
                                          </p:val>
                                        </p:tav>
                                        <p:tav tm="100000">
                                          <p:val>
                                            <p:fltVal val="0"/>
                                          </p:val>
                                        </p:tav>
                                      </p:tavLst>
                                    </p:anim>
                                    <p:anim calcmode="lin" valueType="num">
                                      <p:cBhvr>
                                        <p:cTn id="118" dur="5000"/>
                                        <p:tgtEl>
                                          <p:spTgt spid="12"/>
                                        </p:tgtEl>
                                        <p:attrNameLst>
                                          <p:attrName>ppt_x</p:attrName>
                                        </p:attrNameLst>
                                      </p:cBhvr>
                                      <p:tavLst>
                                        <p:tav tm="0">
                                          <p:val>
                                            <p:strVal val="ppt_x"/>
                                          </p:val>
                                        </p:tav>
                                        <p:tav tm="100000">
                                          <p:val>
                                            <p:fltVal val="0.5"/>
                                          </p:val>
                                        </p:tav>
                                      </p:tavLst>
                                    </p:anim>
                                    <p:anim calcmode="lin" valueType="num">
                                      <p:cBhvr>
                                        <p:cTn id="119" dur="5000"/>
                                        <p:tgtEl>
                                          <p:spTgt spid="12"/>
                                        </p:tgtEl>
                                        <p:attrNameLst>
                                          <p:attrName>ppt_y</p:attrName>
                                        </p:attrNameLst>
                                      </p:cBhvr>
                                      <p:tavLst>
                                        <p:tav tm="0">
                                          <p:val>
                                            <p:strVal val="ppt_y"/>
                                          </p:val>
                                        </p:tav>
                                        <p:tav tm="100000">
                                          <p:val>
                                            <p:fltVal val="0.5"/>
                                          </p:val>
                                        </p:tav>
                                      </p:tavLst>
                                    </p:anim>
                                    <p:set>
                                      <p:cBhvr>
                                        <p:cTn id="120" dur="1" fill="hold">
                                          <p:stCondLst>
                                            <p:cond delay="4999"/>
                                          </p:stCondLst>
                                        </p:cTn>
                                        <p:tgtEl>
                                          <p:spTgt spid="12"/>
                                        </p:tgtEl>
                                        <p:attrNameLst>
                                          <p:attrName>style.visibility</p:attrName>
                                        </p:attrNameLst>
                                      </p:cBhvr>
                                      <p:to>
                                        <p:strVal val="hidden"/>
                                      </p:to>
                                    </p:set>
                                  </p:childTnLst>
                                </p:cTn>
                              </p:par>
                              <p:par>
                                <p:cTn id="121" presetID="8" presetClass="emph" presetSubtype="0" fill="hold" nodeType="withEffect">
                                  <p:stCondLst>
                                    <p:cond delay="0"/>
                                  </p:stCondLst>
                                  <p:childTnLst>
                                    <p:animRot by="-21600000">
                                      <p:cBhvr>
                                        <p:cTn id="122" dur="5000" fill="hold"/>
                                        <p:tgtEl>
                                          <p:spTgt spid="5"/>
                                        </p:tgtEl>
                                        <p:attrNameLst>
                                          <p:attrName>r</p:attrName>
                                        </p:attrNameLst>
                                      </p:cBhvr>
                                    </p:animRot>
                                  </p:childTnLst>
                                </p:cTn>
                              </p:par>
                              <p:par>
                                <p:cTn id="123" presetID="8" presetClass="emph" presetSubtype="0" fill="hold" nodeType="withEffect">
                                  <p:stCondLst>
                                    <p:cond delay="0"/>
                                  </p:stCondLst>
                                  <p:childTnLst>
                                    <p:animRot by="-21600000">
                                      <p:cBhvr>
                                        <p:cTn id="124" dur="5000" fill="hold"/>
                                        <p:tgtEl>
                                          <p:spTgt spid="6"/>
                                        </p:tgtEl>
                                        <p:attrNameLst>
                                          <p:attrName>r</p:attrName>
                                        </p:attrNameLst>
                                      </p:cBhvr>
                                    </p:animRot>
                                  </p:childTnLst>
                                </p:cTn>
                              </p:par>
                              <p:par>
                                <p:cTn id="125" presetID="8" presetClass="emph" presetSubtype="0" fill="hold" nodeType="withEffect">
                                  <p:stCondLst>
                                    <p:cond delay="0"/>
                                  </p:stCondLst>
                                  <p:childTnLst>
                                    <p:animRot by="-21600000">
                                      <p:cBhvr>
                                        <p:cTn id="126" dur="5000" fill="hold"/>
                                        <p:tgtEl>
                                          <p:spTgt spid="7"/>
                                        </p:tgtEl>
                                        <p:attrNameLst>
                                          <p:attrName>r</p:attrName>
                                        </p:attrNameLst>
                                      </p:cBhvr>
                                    </p:animRot>
                                  </p:childTnLst>
                                </p:cTn>
                              </p:par>
                              <p:par>
                                <p:cTn id="127" presetID="8" presetClass="emph" presetSubtype="0" fill="hold" nodeType="withEffect">
                                  <p:stCondLst>
                                    <p:cond delay="0"/>
                                  </p:stCondLst>
                                  <p:childTnLst>
                                    <p:animRot by="-21600000">
                                      <p:cBhvr>
                                        <p:cTn id="128" dur="5000" fill="hold"/>
                                        <p:tgtEl>
                                          <p:spTgt spid="8"/>
                                        </p:tgtEl>
                                        <p:attrNameLst>
                                          <p:attrName>r</p:attrName>
                                        </p:attrNameLst>
                                      </p:cBhvr>
                                    </p:animRot>
                                  </p:childTnLst>
                                </p:cTn>
                              </p:par>
                              <p:par>
                                <p:cTn id="129" presetID="8" presetClass="emph" presetSubtype="0" fill="hold" nodeType="withEffect">
                                  <p:stCondLst>
                                    <p:cond delay="0"/>
                                  </p:stCondLst>
                                  <p:childTnLst>
                                    <p:animRot by="-21600000">
                                      <p:cBhvr>
                                        <p:cTn id="130" dur="5000" fill="hold"/>
                                        <p:tgtEl>
                                          <p:spTgt spid="9"/>
                                        </p:tgtEl>
                                        <p:attrNameLst>
                                          <p:attrName>r</p:attrName>
                                        </p:attrNameLst>
                                      </p:cBhvr>
                                    </p:animRot>
                                  </p:childTnLst>
                                </p:cTn>
                              </p:par>
                              <p:par>
                                <p:cTn id="131" presetID="8" presetClass="emph" presetSubtype="0" fill="hold" nodeType="withEffect">
                                  <p:stCondLst>
                                    <p:cond delay="0"/>
                                  </p:stCondLst>
                                  <p:childTnLst>
                                    <p:animRot by="-21600000">
                                      <p:cBhvr>
                                        <p:cTn id="132" dur="5000" fill="hold"/>
                                        <p:tgtEl>
                                          <p:spTgt spid="10"/>
                                        </p:tgtEl>
                                        <p:attrNameLst>
                                          <p:attrName>r</p:attrName>
                                        </p:attrNameLst>
                                      </p:cBhvr>
                                    </p:animRot>
                                  </p:childTnLst>
                                </p:cTn>
                              </p:par>
                              <p:par>
                                <p:cTn id="133" presetID="8" presetClass="emph" presetSubtype="0" fill="hold" nodeType="withEffect">
                                  <p:stCondLst>
                                    <p:cond delay="0"/>
                                  </p:stCondLst>
                                  <p:childTnLst>
                                    <p:animRot by="-21600000">
                                      <p:cBhvr>
                                        <p:cTn id="134" dur="5000" fill="hold"/>
                                        <p:tgtEl>
                                          <p:spTgt spid="11"/>
                                        </p:tgtEl>
                                        <p:attrNameLst>
                                          <p:attrName>r</p:attrName>
                                        </p:attrNameLst>
                                      </p:cBhvr>
                                    </p:animRot>
                                  </p:childTnLst>
                                </p:cTn>
                              </p:par>
                              <p:par>
                                <p:cTn id="135" presetID="8" presetClass="emph" presetSubtype="0" fill="hold" nodeType="withEffect">
                                  <p:stCondLst>
                                    <p:cond delay="0"/>
                                  </p:stCondLst>
                                  <p:childTnLst>
                                    <p:animRot by="-21600000">
                                      <p:cBhvr>
                                        <p:cTn id="136" dur="5000" fill="hold"/>
                                        <p:tgtEl>
                                          <p:spTgt spid="12"/>
                                        </p:tgtEl>
                                        <p:attrNameLst>
                                          <p:attrName>r</p:attrName>
                                        </p:attrNameLst>
                                      </p:cBhvr>
                                    </p:animRot>
                                  </p:childTnLst>
                                </p:cTn>
                              </p:par>
                              <p:par>
                                <p:cTn id="137" presetID="23" presetClass="entr" presetSubtype="288" fill="hold" nodeType="withEffect">
                                  <p:stCondLst>
                                    <p:cond delay="0"/>
                                  </p:stCondLst>
                                  <p:childTnLst>
                                    <p:set>
                                      <p:cBhvr>
                                        <p:cTn id="138" dur="1" fill="hold">
                                          <p:stCondLst>
                                            <p:cond delay="0"/>
                                          </p:stCondLst>
                                        </p:cTn>
                                        <p:tgtEl>
                                          <p:spTgt spid="4"/>
                                        </p:tgtEl>
                                        <p:attrNameLst>
                                          <p:attrName>style.visibility</p:attrName>
                                        </p:attrNameLst>
                                      </p:cBhvr>
                                      <p:to>
                                        <p:strVal val="visible"/>
                                      </p:to>
                                    </p:set>
                                    <p:anim calcmode="lin" valueType="num">
                                      <p:cBhvr>
                                        <p:cTn id="139" dur="5000" fill="hold"/>
                                        <p:tgtEl>
                                          <p:spTgt spid="4"/>
                                        </p:tgtEl>
                                        <p:attrNameLst>
                                          <p:attrName>ppt_w</p:attrName>
                                        </p:attrNameLst>
                                      </p:cBhvr>
                                      <p:tavLst>
                                        <p:tav tm="0">
                                          <p:val>
                                            <p:strVal val="4/3*#ppt_w"/>
                                          </p:val>
                                        </p:tav>
                                        <p:tav tm="100000">
                                          <p:val>
                                            <p:strVal val="#ppt_w"/>
                                          </p:val>
                                        </p:tav>
                                      </p:tavLst>
                                    </p:anim>
                                    <p:anim calcmode="lin" valueType="num">
                                      <p:cBhvr>
                                        <p:cTn id="140" dur="5000" fill="hold"/>
                                        <p:tgtEl>
                                          <p:spTgt spid="4"/>
                                        </p:tgtEl>
                                        <p:attrNameLst>
                                          <p:attrName>ppt_h</p:attrName>
                                        </p:attrNameLst>
                                      </p:cBhvr>
                                      <p:tavLst>
                                        <p:tav tm="0">
                                          <p:val>
                                            <p:strVal val="4/3*#ppt_h"/>
                                          </p:val>
                                        </p:tav>
                                        <p:tav tm="100000">
                                          <p:val>
                                            <p:strVal val="#ppt_h"/>
                                          </p:val>
                                        </p:tav>
                                      </p:tavLst>
                                    </p:anim>
                                  </p:childTnLst>
                                </p:cTn>
                              </p:par>
                              <p:par>
                                <p:cTn id="141" presetID="21" presetClass="entr" presetSubtype="8" fill="hold" nodeType="withEffect">
                                  <p:stCondLst>
                                    <p:cond delay="0"/>
                                  </p:stCondLst>
                                  <p:childTnLst>
                                    <p:set>
                                      <p:cBhvr>
                                        <p:cTn id="142" dur="1" fill="hold">
                                          <p:stCondLst>
                                            <p:cond delay="0"/>
                                          </p:stCondLst>
                                        </p:cTn>
                                        <p:tgtEl>
                                          <p:spTgt spid="4"/>
                                        </p:tgtEl>
                                        <p:attrNameLst>
                                          <p:attrName>style.visibility</p:attrName>
                                        </p:attrNameLst>
                                      </p:cBhvr>
                                      <p:to>
                                        <p:strVal val="visible"/>
                                      </p:to>
                                    </p:set>
                                    <p:animEffect transition="in" filter="wheel(8)">
                                      <p:cBhvr>
                                        <p:cTn id="143"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rgbClr val="CBCBCB"/>
              </a:gs>
              <a:gs pos="13000">
                <a:srgbClr val="5F5F5F"/>
              </a:gs>
              <a:gs pos="21001">
                <a:srgbClr val="5F5F5F"/>
              </a:gs>
              <a:gs pos="63000">
                <a:srgbClr val="FFFFFF"/>
              </a:gs>
              <a:gs pos="67000">
                <a:srgbClr val="B2B2B2"/>
              </a:gs>
              <a:gs pos="69000">
                <a:srgbClr val="292929"/>
              </a:gs>
              <a:gs pos="82001">
                <a:srgbClr val="777777"/>
              </a:gs>
              <a:gs pos="100000">
                <a:srgbClr val="EAEAEA"/>
              </a:gs>
            </a:gsLst>
            <a:lin ang="0" scaled="1"/>
            <a:tileRect/>
          </a:gradFill>
        </p:spPr>
        <p:txBody>
          <a:bodyPr/>
          <a:lstStyle/>
          <a:p>
            <a:endParaRPr lang="es-ES" dirty="0"/>
          </a:p>
        </p:txBody>
      </p:sp>
      <p:pic>
        <p:nvPicPr>
          <p:cNvPr id="4" name="3 Imagen" descr="acb86aceabf0de1a28528ec65cda3ef2.jpg"/>
          <p:cNvPicPr>
            <a:picLocks noChangeAspect="1"/>
          </p:cNvPicPr>
          <p:nvPr/>
        </p:nvPicPr>
        <p:blipFill>
          <a:blip r:embed="rId2"/>
          <a:stretch>
            <a:fillRect/>
          </a:stretch>
        </p:blipFill>
        <p:spPr>
          <a:xfrm>
            <a:off x="0" y="0"/>
            <a:ext cx="9144000" cy="6858000"/>
          </a:xfrm>
          <a:prstGeom prst="rect">
            <a:avLst/>
          </a:prstGeom>
        </p:spPr>
      </p:pic>
      <p:pic>
        <p:nvPicPr>
          <p:cNvPr id="5" name="4 Imagen" descr="9933d4b1.png"/>
          <p:cNvPicPr>
            <a:picLocks noChangeAspect="1"/>
          </p:cNvPicPr>
          <p:nvPr/>
        </p:nvPicPr>
        <p:blipFill>
          <a:blip r:embed="rId3">
            <a:grayscl/>
            <a:lum bright="40000" contrast="40000"/>
          </a:blip>
          <a:srcRect l="9373" t="22495" b="23142"/>
          <a:stretch>
            <a:fillRect/>
          </a:stretch>
        </p:blipFill>
        <p:spPr>
          <a:xfrm>
            <a:off x="0" y="2214554"/>
            <a:ext cx="2071670" cy="1214446"/>
          </a:xfrm>
          <a:prstGeom prst="rect">
            <a:avLst/>
          </a:prstGeom>
        </p:spPr>
      </p:pic>
      <p:pic>
        <p:nvPicPr>
          <p:cNvPr id="6" name="5 Imagen" descr="9933d4b1.png"/>
          <p:cNvPicPr>
            <a:picLocks noChangeAspect="1"/>
          </p:cNvPicPr>
          <p:nvPr/>
        </p:nvPicPr>
        <p:blipFill>
          <a:blip r:embed="rId3">
            <a:grayscl/>
            <a:lum bright="40000" contrast="40000"/>
          </a:blip>
          <a:srcRect l="9373" t="22495" b="23142"/>
          <a:stretch>
            <a:fillRect/>
          </a:stretch>
        </p:blipFill>
        <p:spPr>
          <a:xfrm flipV="1">
            <a:off x="0" y="3357562"/>
            <a:ext cx="2000264" cy="1276360"/>
          </a:xfrm>
          <a:prstGeom prst="rect">
            <a:avLst/>
          </a:prstGeom>
        </p:spPr>
      </p:pic>
      <p:pic>
        <p:nvPicPr>
          <p:cNvPr id="7" name="6 Imagen" descr="9933d4b1.png"/>
          <p:cNvPicPr>
            <a:picLocks noChangeAspect="1"/>
          </p:cNvPicPr>
          <p:nvPr/>
        </p:nvPicPr>
        <p:blipFill>
          <a:blip r:embed="rId3">
            <a:grayscl/>
            <a:lum bright="40000" contrast="40000"/>
          </a:blip>
          <a:srcRect l="9373" t="22495" b="23142"/>
          <a:stretch>
            <a:fillRect/>
          </a:stretch>
        </p:blipFill>
        <p:spPr>
          <a:xfrm>
            <a:off x="857224" y="2214554"/>
            <a:ext cx="2071670" cy="1214446"/>
          </a:xfrm>
          <a:prstGeom prst="rect">
            <a:avLst/>
          </a:prstGeom>
        </p:spPr>
      </p:pic>
      <p:pic>
        <p:nvPicPr>
          <p:cNvPr id="8" name="7 Imagen" descr="9933d4b1.png"/>
          <p:cNvPicPr>
            <a:picLocks noChangeAspect="1"/>
          </p:cNvPicPr>
          <p:nvPr/>
        </p:nvPicPr>
        <p:blipFill>
          <a:blip r:embed="rId3">
            <a:grayscl/>
            <a:lum bright="40000" contrast="40000"/>
          </a:blip>
          <a:srcRect l="9373" t="22495" b="23142"/>
          <a:stretch>
            <a:fillRect/>
          </a:stretch>
        </p:blipFill>
        <p:spPr>
          <a:xfrm flipV="1">
            <a:off x="857224" y="3357562"/>
            <a:ext cx="2000264" cy="1276360"/>
          </a:xfrm>
          <a:prstGeom prst="rect">
            <a:avLst/>
          </a:prstGeom>
        </p:spPr>
      </p:pic>
      <p:pic>
        <p:nvPicPr>
          <p:cNvPr id="9" name="8 Imagen" descr="9933d4b1.png"/>
          <p:cNvPicPr>
            <a:picLocks noChangeAspect="1"/>
          </p:cNvPicPr>
          <p:nvPr/>
        </p:nvPicPr>
        <p:blipFill>
          <a:blip r:embed="rId3">
            <a:grayscl/>
            <a:lum bright="40000" contrast="40000"/>
          </a:blip>
          <a:srcRect l="9373" t="22495" b="23142"/>
          <a:stretch>
            <a:fillRect/>
          </a:stretch>
        </p:blipFill>
        <p:spPr>
          <a:xfrm>
            <a:off x="1714512" y="2214554"/>
            <a:ext cx="2071670" cy="1214446"/>
          </a:xfrm>
          <a:prstGeom prst="rect">
            <a:avLst/>
          </a:prstGeom>
        </p:spPr>
      </p:pic>
      <p:pic>
        <p:nvPicPr>
          <p:cNvPr id="10" name="9 Imagen" descr="9933d4b1.png"/>
          <p:cNvPicPr>
            <a:picLocks noChangeAspect="1"/>
          </p:cNvPicPr>
          <p:nvPr/>
        </p:nvPicPr>
        <p:blipFill>
          <a:blip r:embed="rId3">
            <a:grayscl/>
            <a:lum bright="40000" contrast="40000"/>
          </a:blip>
          <a:srcRect l="9373" t="22495" b="23142"/>
          <a:stretch>
            <a:fillRect/>
          </a:stretch>
        </p:blipFill>
        <p:spPr>
          <a:xfrm flipV="1">
            <a:off x="1714512" y="3357562"/>
            <a:ext cx="2000264" cy="1276360"/>
          </a:xfrm>
          <a:prstGeom prst="rect">
            <a:avLst/>
          </a:prstGeom>
        </p:spPr>
      </p:pic>
      <p:pic>
        <p:nvPicPr>
          <p:cNvPr id="11" name="10 Imagen" descr="9933d4b1.png"/>
          <p:cNvPicPr>
            <a:picLocks noChangeAspect="1"/>
          </p:cNvPicPr>
          <p:nvPr/>
        </p:nvPicPr>
        <p:blipFill>
          <a:blip r:embed="rId3">
            <a:grayscl/>
            <a:lum bright="40000" contrast="40000"/>
          </a:blip>
          <a:srcRect l="9373" t="22495" b="23142"/>
          <a:stretch>
            <a:fillRect/>
          </a:stretch>
        </p:blipFill>
        <p:spPr>
          <a:xfrm>
            <a:off x="2571736" y="2214554"/>
            <a:ext cx="2071670" cy="1214446"/>
          </a:xfrm>
          <a:prstGeom prst="rect">
            <a:avLst/>
          </a:prstGeom>
        </p:spPr>
      </p:pic>
      <p:pic>
        <p:nvPicPr>
          <p:cNvPr id="12" name="11 Imagen" descr="9933d4b1.png"/>
          <p:cNvPicPr>
            <a:picLocks noChangeAspect="1"/>
          </p:cNvPicPr>
          <p:nvPr/>
        </p:nvPicPr>
        <p:blipFill>
          <a:blip r:embed="rId3">
            <a:grayscl/>
            <a:lum bright="40000" contrast="40000"/>
          </a:blip>
          <a:srcRect l="9373" t="22495" b="23142"/>
          <a:stretch>
            <a:fillRect/>
          </a:stretch>
        </p:blipFill>
        <p:spPr>
          <a:xfrm flipV="1">
            <a:off x="2571736" y="3357562"/>
            <a:ext cx="2000264" cy="1276360"/>
          </a:xfrm>
          <a:prstGeom prst="rect">
            <a:avLst/>
          </a:prstGeom>
        </p:spPr>
      </p:pic>
      <p:pic>
        <p:nvPicPr>
          <p:cNvPr id="13" name="12 Imagen" descr="9933d4b1.png"/>
          <p:cNvPicPr>
            <a:picLocks noChangeAspect="1"/>
          </p:cNvPicPr>
          <p:nvPr/>
        </p:nvPicPr>
        <p:blipFill>
          <a:blip r:embed="rId3">
            <a:grayscl/>
            <a:lum bright="40000" contrast="40000"/>
          </a:blip>
          <a:srcRect l="9373" t="22495" b="23142"/>
          <a:stretch>
            <a:fillRect/>
          </a:stretch>
        </p:blipFill>
        <p:spPr>
          <a:xfrm>
            <a:off x="3357586" y="2214554"/>
            <a:ext cx="2071670" cy="1214446"/>
          </a:xfrm>
          <a:prstGeom prst="rect">
            <a:avLst/>
          </a:prstGeom>
        </p:spPr>
      </p:pic>
      <p:pic>
        <p:nvPicPr>
          <p:cNvPr id="14" name="13 Imagen" descr="9933d4b1.png"/>
          <p:cNvPicPr>
            <a:picLocks noChangeAspect="1"/>
          </p:cNvPicPr>
          <p:nvPr/>
        </p:nvPicPr>
        <p:blipFill>
          <a:blip r:embed="rId3">
            <a:grayscl/>
            <a:lum bright="40000" contrast="40000"/>
          </a:blip>
          <a:srcRect l="9373" t="22495" b="23142"/>
          <a:stretch>
            <a:fillRect/>
          </a:stretch>
        </p:blipFill>
        <p:spPr>
          <a:xfrm flipV="1">
            <a:off x="3357586" y="3357562"/>
            <a:ext cx="2000264" cy="1276360"/>
          </a:xfrm>
          <a:prstGeom prst="rect">
            <a:avLst/>
          </a:prstGeom>
        </p:spPr>
      </p:pic>
      <p:pic>
        <p:nvPicPr>
          <p:cNvPr id="15" name="14 Imagen" descr="9933d4b1.png"/>
          <p:cNvPicPr>
            <a:picLocks noChangeAspect="1"/>
          </p:cNvPicPr>
          <p:nvPr/>
        </p:nvPicPr>
        <p:blipFill>
          <a:blip r:embed="rId3">
            <a:grayscl/>
            <a:lum bright="40000" contrast="40000"/>
          </a:blip>
          <a:srcRect l="9373" t="22495" b="23142"/>
          <a:stretch>
            <a:fillRect/>
          </a:stretch>
        </p:blipFill>
        <p:spPr>
          <a:xfrm>
            <a:off x="4214810" y="2214554"/>
            <a:ext cx="2071670" cy="1214446"/>
          </a:xfrm>
          <a:prstGeom prst="rect">
            <a:avLst/>
          </a:prstGeom>
        </p:spPr>
      </p:pic>
      <p:pic>
        <p:nvPicPr>
          <p:cNvPr id="16" name="15 Imagen" descr="9933d4b1.png"/>
          <p:cNvPicPr>
            <a:picLocks noChangeAspect="1"/>
          </p:cNvPicPr>
          <p:nvPr/>
        </p:nvPicPr>
        <p:blipFill>
          <a:blip r:embed="rId3">
            <a:grayscl/>
            <a:lum bright="40000" contrast="40000"/>
          </a:blip>
          <a:srcRect l="9373" t="22495" b="23142"/>
          <a:stretch>
            <a:fillRect/>
          </a:stretch>
        </p:blipFill>
        <p:spPr>
          <a:xfrm flipV="1">
            <a:off x="4214810" y="3357562"/>
            <a:ext cx="2000264" cy="1276360"/>
          </a:xfrm>
          <a:prstGeom prst="rect">
            <a:avLst/>
          </a:prstGeom>
        </p:spPr>
      </p:pic>
      <p:pic>
        <p:nvPicPr>
          <p:cNvPr id="17" name="16 Imagen" descr="9933d4b1.png"/>
          <p:cNvPicPr>
            <a:picLocks noChangeAspect="1"/>
          </p:cNvPicPr>
          <p:nvPr/>
        </p:nvPicPr>
        <p:blipFill>
          <a:blip r:embed="rId3">
            <a:grayscl/>
            <a:lum bright="40000" contrast="40000"/>
          </a:blip>
          <a:srcRect l="9373" t="22495" b="23142"/>
          <a:stretch>
            <a:fillRect/>
          </a:stretch>
        </p:blipFill>
        <p:spPr>
          <a:xfrm>
            <a:off x="5072098" y="2214554"/>
            <a:ext cx="2071670" cy="1214446"/>
          </a:xfrm>
          <a:prstGeom prst="rect">
            <a:avLst/>
          </a:prstGeom>
        </p:spPr>
      </p:pic>
      <p:pic>
        <p:nvPicPr>
          <p:cNvPr id="18" name="17 Imagen" descr="9933d4b1.png"/>
          <p:cNvPicPr>
            <a:picLocks noChangeAspect="1"/>
          </p:cNvPicPr>
          <p:nvPr/>
        </p:nvPicPr>
        <p:blipFill>
          <a:blip r:embed="rId3">
            <a:grayscl/>
            <a:lum bright="40000" contrast="40000"/>
          </a:blip>
          <a:srcRect l="9373" t="22495" b="23142"/>
          <a:stretch>
            <a:fillRect/>
          </a:stretch>
        </p:blipFill>
        <p:spPr>
          <a:xfrm flipV="1">
            <a:off x="5072098" y="3357562"/>
            <a:ext cx="2000264" cy="1276360"/>
          </a:xfrm>
          <a:prstGeom prst="rect">
            <a:avLst/>
          </a:prstGeom>
        </p:spPr>
      </p:pic>
      <p:pic>
        <p:nvPicPr>
          <p:cNvPr id="19" name="18 Imagen" descr="9933d4b1.png"/>
          <p:cNvPicPr>
            <a:picLocks noChangeAspect="1"/>
          </p:cNvPicPr>
          <p:nvPr/>
        </p:nvPicPr>
        <p:blipFill>
          <a:blip r:embed="rId3">
            <a:grayscl/>
            <a:lum bright="40000" contrast="40000"/>
          </a:blip>
          <a:srcRect l="9373" t="22495" b="23142"/>
          <a:stretch>
            <a:fillRect/>
          </a:stretch>
        </p:blipFill>
        <p:spPr>
          <a:xfrm>
            <a:off x="5929322" y="2214554"/>
            <a:ext cx="2071670" cy="1214446"/>
          </a:xfrm>
          <a:prstGeom prst="rect">
            <a:avLst/>
          </a:prstGeom>
        </p:spPr>
      </p:pic>
      <p:pic>
        <p:nvPicPr>
          <p:cNvPr id="20" name="19 Imagen" descr="9933d4b1.png"/>
          <p:cNvPicPr>
            <a:picLocks noChangeAspect="1"/>
          </p:cNvPicPr>
          <p:nvPr/>
        </p:nvPicPr>
        <p:blipFill>
          <a:blip r:embed="rId3">
            <a:grayscl/>
            <a:lum bright="40000" contrast="40000"/>
          </a:blip>
          <a:srcRect l="9373" t="22495" b="23142"/>
          <a:stretch>
            <a:fillRect/>
          </a:stretch>
        </p:blipFill>
        <p:spPr>
          <a:xfrm flipV="1">
            <a:off x="5929322" y="3357562"/>
            <a:ext cx="2000264" cy="1276360"/>
          </a:xfrm>
          <a:prstGeom prst="rect">
            <a:avLst/>
          </a:prstGeom>
        </p:spPr>
      </p:pic>
      <p:pic>
        <p:nvPicPr>
          <p:cNvPr id="21" name="20 Imagen" descr="9933d4b1.png"/>
          <p:cNvPicPr>
            <a:picLocks noChangeAspect="1"/>
          </p:cNvPicPr>
          <p:nvPr/>
        </p:nvPicPr>
        <p:blipFill>
          <a:blip r:embed="rId3">
            <a:grayscl/>
            <a:lum bright="40000" contrast="40000"/>
          </a:blip>
          <a:srcRect l="9373" t="22495" b="23142"/>
          <a:stretch>
            <a:fillRect/>
          </a:stretch>
        </p:blipFill>
        <p:spPr>
          <a:xfrm>
            <a:off x="6715140" y="2214554"/>
            <a:ext cx="2071670" cy="1214446"/>
          </a:xfrm>
          <a:prstGeom prst="rect">
            <a:avLst/>
          </a:prstGeom>
        </p:spPr>
      </p:pic>
      <p:pic>
        <p:nvPicPr>
          <p:cNvPr id="22" name="21 Imagen" descr="9933d4b1.png"/>
          <p:cNvPicPr>
            <a:picLocks noChangeAspect="1"/>
          </p:cNvPicPr>
          <p:nvPr/>
        </p:nvPicPr>
        <p:blipFill>
          <a:blip r:embed="rId3">
            <a:grayscl/>
            <a:lum bright="40000" contrast="40000"/>
          </a:blip>
          <a:srcRect l="9373" t="22495" b="23142"/>
          <a:stretch>
            <a:fillRect/>
          </a:stretch>
        </p:blipFill>
        <p:spPr>
          <a:xfrm flipV="1">
            <a:off x="7358082" y="3286124"/>
            <a:ext cx="2000264" cy="1276360"/>
          </a:xfrm>
          <a:prstGeom prst="rect">
            <a:avLst/>
          </a:prstGeom>
        </p:spPr>
      </p:pic>
      <p:pic>
        <p:nvPicPr>
          <p:cNvPr id="23" name="22 Imagen" descr="9933d4b1.png"/>
          <p:cNvPicPr>
            <a:picLocks noChangeAspect="1"/>
          </p:cNvPicPr>
          <p:nvPr/>
        </p:nvPicPr>
        <p:blipFill>
          <a:blip r:embed="rId3">
            <a:grayscl/>
            <a:lum bright="40000" contrast="40000"/>
          </a:blip>
          <a:srcRect l="9373" t="22495" b="23142"/>
          <a:stretch>
            <a:fillRect/>
          </a:stretch>
        </p:blipFill>
        <p:spPr>
          <a:xfrm>
            <a:off x="7429456" y="2214554"/>
            <a:ext cx="2071670" cy="1214446"/>
          </a:xfrm>
          <a:prstGeom prst="rect">
            <a:avLst/>
          </a:prstGeom>
        </p:spPr>
      </p:pic>
      <p:pic>
        <p:nvPicPr>
          <p:cNvPr id="24" name="23 Imagen" descr="9933d4b1.png"/>
          <p:cNvPicPr>
            <a:picLocks noChangeAspect="1"/>
          </p:cNvPicPr>
          <p:nvPr/>
        </p:nvPicPr>
        <p:blipFill>
          <a:blip r:embed="rId3">
            <a:grayscl/>
            <a:lum bright="40000" contrast="40000"/>
          </a:blip>
          <a:srcRect l="9373" t="22495" b="23142"/>
          <a:stretch>
            <a:fillRect/>
          </a:stretch>
        </p:blipFill>
        <p:spPr>
          <a:xfrm flipV="1">
            <a:off x="6786578" y="3357562"/>
            <a:ext cx="2000264" cy="1276360"/>
          </a:xfrm>
          <a:prstGeom prst="rect">
            <a:avLst/>
          </a:prstGeom>
        </p:spPr>
      </p:pic>
      <p:pic>
        <p:nvPicPr>
          <p:cNvPr id="25" name="24 Imagen" descr="image005.jpg"/>
          <p:cNvPicPr>
            <a:picLocks noChangeAspect="1"/>
          </p:cNvPicPr>
          <p:nvPr/>
        </p:nvPicPr>
        <p:blipFill>
          <a:blip r:embed="rId4"/>
          <a:stretch>
            <a:fillRect/>
          </a:stretch>
        </p:blipFill>
        <p:spPr>
          <a:xfrm>
            <a:off x="-500098" y="0"/>
            <a:ext cx="10072758" cy="6858000"/>
          </a:xfrm>
          <a:prstGeom prst="rect">
            <a:avLst/>
          </a:prstGeom>
        </p:spPr>
      </p:pic>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withEffect">
                                  <p:stCondLst>
                                    <p:cond delay="0"/>
                                  </p:stCondLst>
                                  <p:childTnLst>
                                    <p:set>
                                      <p:cBhvr rctx="PPT">
                                        <p:cTn id="6" dur="indefinite"/>
                                        <p:tgtEl>
                                          <p:spTgt spid="25"/>
                                        </p:tgtEl>
                                        <p:attrNameLst>
                                          <p:attrName>style.opacity</p:attrName>
                                        </p:attrNameLst>
                                      </p:cBhvr>
                                      <p:to>
                                        <p:strVal val="0"/>
                                      </p:to>
                                    </p:set>
                                    <p:animEffect filter="image" prLst="opacity: 0">
                                      <p:cBhvr rctx="IE">
                                        <p:cTn id="7" dur="indefinite"/>
                                        <p:tgtEl>
                                          <p:spTgt spid="25"/>
                                        </p:tgtEl>
                                      </p:cBhvr>
                                    </p:animEffect>
                                  </p:childTnLst>
                                </p:cTn>
                              </p:par>
                              <p:par>
                                <p:cTn id="8" presetID="2" presetClass="entr" presetSubtype="12"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5000" fill="hold"/>
                                        <p:tgtEl>
                                          <p:spTgt spid="5"/>
                                        </p:tgtEl>
                                        <p:attrNameLst>
                                          <p:attrName>ppt_x</p:attrName>
                                        </p:attrNameLst>
                                      </p:cBhvr>
                                      <p:tavLst>
                                        <p:tav tm="0">
                                          <p:val>
                                            <p:strVal val="0-#ppt_w/2"/>
                                          </p:val>
                                        </p:tav>
                                        <p:tav tm="100000">
                                          <p:val>
                                            <p:strVal val="#ppt_x"/>
                                          </p:val>
                                        </p:tav>
                                      </p:tavLst>
                                    </p:anim>
                                    <p:anim calcmode="lin" valueType="num">
                                      <p:cBhvr additive="base">
                                        <p:cTn id="11" dur="5000" fill="hold"/>
                                        <p:tgtEl>
                                          <p:spTgt spid="5"/>
                                        </p:tgtEl>
                                        <p:attrNameLst>
                                          <p:attrName>ppt_y</p:attrName>
                                        </p:attrNameLst>
                                      </p:cBhvr>
                                      <p:tavLst>
                                        <p:tav tm="0">
                                          <p:val>
                                            <p:strVal val="1+#ppt_h/2"/>
                                          </p:val>
                                        </p:tav>
                                        <p:tav tm="100000">
                                          <p:val>
                                            <p:strVal val="#ppt_y"/>
                                          </p:val>
                                        </p:tav>
                                      </p:tavLst>
                                    </p:anim>
                                  </p:childTnLst>
                                </p:cTn>
                              </p:par>
                              <p:par>
                                <p:cTn id="12" presetID="2" presetClass="entr" presetSubtype="12" fill="hold" nodeType="withEffect">
                                  <p:stCondLst>
                                    <p:cond delay="0"/>
                                  </p:stCondLst>
                                  <p:childTnLst>
                                    <p:set>
                                      <p:cBhvr>
                                        <p:cTn id="13" dur="1" fill="hold">
                                          <p:stCondLst>
                                            <p:cond delay="0"/>
                                          </p:stCondLst>
                                        </p:cTn>
                                        <p:tgtEl>
                                          <p:spTgt spid="7"/>
                                        </p:tgtEl>
                                        <p:attrNameLst>
                                          <p:attrName>style.visibility</p:attrName>
                                        </p:attrNameLst>
                                      </p:cBhvr>
                                      <p:to>
                                        <p:strVal val="visible"/>
                                      </p:to>
                                    </p:set>
                                    <p:anim calcmode="lin" valueType="num">
                                      <p:cBhvr additive="base">
                                        <p:cTn id="14" dur="5000" fill="hold"/>
                                        <p:tgtEl>
                                          <p:spTgt spid="7"/>
                                        </p:tgtEl>
                                        <p:attrNameLst>
                                          <p:attrName>ppt_x</p:attrName>
                                        </p:attrNameLst>
                                      </p:cBhvr>
                                      <p:tavLst>
                                        <p:tav tm="0">
                                          <p:val>
                                            <p:strVal val="0-#ppt_w/2"/>
                                          </p:val>
                                        </p:tav>
                                        <p:tav tm="100000">
                                          <p:val>
                                            <p:strVal val="#ppt_x"/>
                                          </p:val>
                                        </p:tav>
                                      </p:tavLst>
                                    </p:anim>
                                    <p:anim calcmode="lin" valueType="num">
                                      <p:cBhvr additive="base">
                                        <p:cTn id="15" dur="5000" fill="hold"/>
                                        <p:tgtEl>
                                          <p:spTgt spid="7"/>
                                        </p:tgtEl>
                                        <p:attrNameLst>
                                          <p:attrName>ppt_y</p:attrName>
                                        </p:attrNameLst>
                                      </p:cBhvr>
                                      <p:tavLst>
                                        <p:tav tm="0">
                                          <p:val>
                                            <p:strVal val="1+#ppt_h/2"/>
                                          </p:val>
                                        </p:tav>
                                        <p:tav tm="100000">
                                          <p:val>
                                            <p:strVal val="#ppt_y"/>
                                          </p:val>
                                        </p:tav>
                                      </p:tavLst>
                                    </p:anim>
                                  </p:childTnLst>
                                </p:cTn>
                              </p:par>
                              <p:par>
                                <p:cTn id="16" presetID="2" presetClass="entr" presetSubtype="12" fill="hold" nodeType="withEffect">
                                  <p:stCondLst>
                                    <p:cond delay="0"/>
                                  </p:stCondLst>
                                  <p:childTnLst>
                                    <p:set>
                                      <p:cBhvr>
                                        <p:cTn id="17" dur="1" fill="hold">
                                          <p:stCondLst>
                                            <p:cond delay="0"/>
                                          </p:stCondLst>
                                        </p:cTn>
                                        <p:tgtEl>
                                          <p:spTgt spid="9"/>
                                        </p:tgtEl>
                                        <p:attrNameLst>
                                          <p:attrName>style.visibility</p:attrName>
                                        </p:attrNameLst>
                                      </p:cBhvr>
                                      <p:to>
                                        <p:strVal val="visible"/>
                                      </p:to>
                                    </p:set>
                                    <p:anim calcmode="lin" valueType="num">
                                      <p:cBhvr additive="base">
                                        <p:cTn id="18" dur="5000" fill="hold"/>
                                        <p:tgtEl>
                                          <p:spTgt spid="9"/>
                                        </p:tgtEl>
                                        <p:attrNameLst>
                                          <p:attrName>ppt_x</p:attrName>
                                        </p:attrNameLst>
                                      </p:cBhvr>
                                      <p:tavLst>
                                        <p:tav tm="0">
                                          <p:val>
                                            <p:strVal val="0-#ppt_w/2"/>
                                          </p:val>
                                        </p:tav>
                                        <p:tav tm="100000">
                                          <p:val>
                                            <p:strVal val="#ppt_x"/>
                                          </p:val>
                                        </p:tav>
                                      </p:tavLst>
                                    </p:anim>
                                    <p:anim calcmode="lin" valueType="num">
                                      <p:cBhvr additive="base">
                                        <p:cTn id="19" dur="5000" fill="hold"/>
                                        <p:tgtEl>
                                          <p:spTgt spid="9"/>
                                        </p:tgtEl>
                                        <p:attrNameLst>
                                          <p:attrName>ppt_y</p:attrName>
                                        </p:attrNameLst>
                                      </p:cBhvr>
                                      <p:tavLst>
                                        <p:tav tm="0">
                                          <p:val>
                                            <p:strVal val="1+#ppt_h/2"/>
                                          </p:val>
                                        </p:tav>
                                        <p:tav tm="100000">
                                          <p:val>
                                            <p:strVal val="#ppt_y"/>
                                          </p:val>
                                        </p:tav>
                                      </p:tavLst>
                                    </p:anim>
                                  </p:childTnLst>
                                </p:cTn>
                              </p:par>
                              <p:par>
                                <p:cTn id="20" presetID="2" presetClass="entr" presetSubtype="12" fill="hold" nodeType="withEffect">
                                  <p:stCondLst>
                                    <p:cond delay="0"/>
                                  </p:stCondLst>
                                  <p:childTnLst>
                                    <p:set>
                                      <p:cBhvr>
                                        <p:cTn id="21" dur="1" fill="hold">
                                          <p:stCondLst>
                                            <p:cond delay="0"/>
                                          </p:stCondLst>
                                        </p:cTn>
                                        <p:tgtEl>
                                          <p:spTgt spid="11"/>
                                        </p:tgtEl>
                                        <p:attrNameLst>
                                          <p:attrName>style.visibility</p:attrName>
                                        </p:attrNameLst>
                                      </p:cBhvr>
                                      <p:to>
                                        <p:strVal val="visible"/>
                                      </p:to>
                                    </p:set>
                                    <p:anim calcmode="lin" valueType="num">
                                      <p:cBhvr additive="base">
                                        <p:cTn id="22" dur="5000" fill="hold"/>
                                        <p:tgtEl>
                                          <p:spTgt spid="11"/>
                                        </p:tgtEl>
                                        <p:attrNameLst>
                                          <p:attrName>ppt_x</p:attrName>
                                        </p:attrNameLst>
                                      </p:cBhvr>
                                      <p:tavLst>
                                        <p:tav tm="0">
                                          <p:val>
                                            <p:strVal val="0-#ppt_w/2"/>
                                          </p:val>
                                        </p:tav>
                                        <p:tav tm="100000">
                                          <p:val>
                                            <p:strVal val="#ppt_x"/>
                                          </p:val>
                                        </p:tav>
                                      </p:tavLst>
                                    </p:anim>
                                    <p:anim calcmode="lin" valueType="num">
                                      <p:cBhvr additive="base">
                                        <p:cTn id="23" dur="5000" fill="hold"/>
                                        <p:tgtEl>
                                          <p:spTgt spid="11"/>
                                        </p:tgtEl>
                                        <p:attrNameLst>
                                          <p:attrName>ppt_y</p:attrName>
                                        </p:attrNameLst>
                                      </p:cBhvr>
                                      <p:tavLst>
                                        <p:tav tm="0">
                                          <p:val>
                                            <p:strVal val="1+#ppt_h/2"/>
                                          </p:val>
                                        </p:tav>
                                        <p:tav tm="100000">
                                          <p:val>
                                            <p:strVal val="#ppt_y"/>
                                          </p:val>
                                        </p:tav>
                                      </p:tavLst>
                                    </p:anim>
                                  </p:childTnLst>
                                </p:cTn>
                              </p:par>
                              <p:par>
                                <p:cTn id="24" presetID="2" presetClass="entr" presetSubtype="12" fill="hold" nodeType="withEffect">
                                  <p:stCondLst>
                                    <p:cond delay="0"/>
                                  </p:stCondLst>
                                  <p:childTnLst>
                                    <p:set>
                                      <p:cBhvr>
                                        <p:cTn id="25" dur="1" fill="hold">
                                          <p:stCondLst>
                                            <p:cond delay="0"/>
                                          </p:stCondLst>
                                        </p:cTn>
                                        <p:tgtEl>
                                          <p:spTgt spid="13"/>
                                        </p:tgtEl>
                                        <p:attrNameLst>
                                          <p:attrName>style.visibility</p:attrName>
                                        </p:attrNameLst>
                                      </p:cBhvr>
                                      <p:to>
                                        <p:strVal val="visible"/>
                                      </p:to>
                                    </p:set>
                                    <p:anim calcmode="lin" valueType="num">
                                      <p:cBhvr additive="base">
                                        <p:cTn id="26" dur="5000" fill="hold"/>
                                        <p:tgtEl>
                                          <p:spTgt spid="13"/>
                                        </p:tgtEl>
                                        <p:attrNameLst>
                                          <p:attrName>ppt_x</p:attrName>
                                        </p:attrNameLst>
                                      </p:cBhvr>
                                      <p:tavLst>
                                        <p:tav tm="0">
                                          <p:val>
                                            <p:strVal val="0-#ppt_w/2"/>
                                          </p:val>
                                        </p:tav>
                                        <p:tav tm="100000">
                                          <p:val>
                                            <p:strVal val="#ppt_x"/>
                                          </p:val>
                                        </p:tav>
                                      </p:tavLst>
                                    </p:anim>
                                    <p:anim calcmode="lin" valueType="num">
                                      <p:cBhvr additive="base">
                                        <p:cTn id="27" dur="5000" fill="hold"/>
                                        <p:tgtEl>
                                          <p:spTgt spid="13"/>
                                        </p:tgtEl>
                                        <p:attrNameLst>
                                          <p:attrName>ppt_y</p:attrName>
                                        </p:attrNameLst>
                                      </p:cBhvr>
                                      <p:tavLst>
                                        <p:tav tm="0">
                                          <p:val>
                                            <p:strVal val="1+#ppt_h/2"/>
                                          </p:val>
                                        </p:tav>
                                        <p:tav tm="100000">
                                          <p:val>
                                            <p:strVal val="#ppt_y"/>
                                          </p:val>
                                        </p:tav>
                                      </p:tavLst>
                                    </p:anim>
                                  </p:childTnLst>
                                </p:cTn>
                              </p:par>
                              <p:par>
                                <p:cTn id="28" presetID="2" presetClass="entr" presetSubtype="12" fill="hold" nodeType="withEffect">
                                  <p:stCondLst>
                                    <p:cond delay="0"/>
                                  </p:stCondLst>
                                  <p:childTnLst>
                                    <p:set>
                                      <p:cBhvr>
                                        <p:cTn id="29" dur="1" fill="hold">
                                          <p:stCondLst>
                                            <p:cond delay="0"/>
                                          </p:stCondLst>
                                        </p:cTn>
                                        <p:tgtEl>
                                          <p:spTgt spid="15"/>
                                        </p:tgtEl>
                                        <p:attrNameLst>
                                          <p:attrName>style.visibility</p:attrName>
                                        </p:attrNameLst>
                                      </p:cBhvr>
                                      <p:to>
                                        <p:strVal val="visible"/>
                                      </p:to>
                                    </p:set>
                                    <p:anim calcmode="lin" valueType="num">
                                      <p:cBhvr additive="base">
                                        <p:cTn id="30" dur="5000" fill="hold"/>
                                        <p:tgtEl>
                                          <p:spTgt spid="15"/>
                                        </p:tgtEl>
                                        <p:attrNameLst>
                                          <p:attrName>ppt_x</p:attrName>
                                        </p:attrNameLst>
                                      </p:cBhvr>
                                      <p:tavLst>
                                        <p:tav tm="0">
                                          <p:val>
                                            <p:strVal val="0-#ppt_w/2"/>
                                          </p:val>
                                        </p:tav>
                                        <p:tav tm="100000">
                                          <p:val>
                                            <p:strVal val="#ppt_x"/>
                                          </p:val>
                                        </p:tav>
                                      </p:tavLst>
                                    </p:anim>
                                    <p:anim calcmode="lin" valueType="num">
                                      <p:cBhvr additive="base">
                                        <p:cTn id="31" dur="5000" fill="hold"/>
                                        <p:tgtEl>
                                          <p:spTgt spid="15"/>
                                        </p:tgtEl>
                                        <p:attrNameLst>
                                          <p:attrName>ppt_y</p:attrName>
                                        </p:attrNameLst>
                                      </p:cBhvr>
                                      <p:tavLst>
                                        <p:tav tm="0">
                                          <p:val>
                                            <p:strVal val="1+#ppt_h/2"/>
                                          </p:val>
                                        </p:tav>
                                        <p:tav tm="100000">
                                          <p:val>
                                            <p:strVal val="#ppt_y"/>
                                          </p:val>
                                        </p:tav>
                                      </p:tavLst>
                                    </p:anim>
                                  </p:childTnLst>
                                </p:cTn>
                              </p:par>
                              <p:par>
                                <p:cTn id="32" presetID="2" presetClass="entr" presetSubtype="12" fill="hold" nodeType="withEffect">
                                  <p:stCondLst>
                                    <p:cond delay="0"/>
                                  </p:stCondLst>
                                  <p:childTnLst>
                                    <p:set>
                                      <p:cBhvr>
                                        <p:cTn id="33" dur="1" fill="hold">
                                          <p:stCondLst>
                                            <p:cond delay="0"/>
                                          </p:stCondLst>
                                        </p:cTn>
                                        <p:tgtEl>
                                          <p:spTgt spid="17"/>
                                        </p:tgtEl>
                                        <p:attrNameLst>
                                          <p:attrName>style.visibility</p:attrName>
                                        </p:attrNameLst>
                                      </p:cBhvr>
                                      <p:to>
                                        <p:strVal val="visible"/>
                                      </p:to>
                                    </p:set>
                                    <p:anim calcmode="lin" valueType="num">
                                      <p:cBhvr additive="base">
                                        <p:cTn id="34" dur="5000" fill="hold"/>
                                        <p:tgtEl>
                                          <p:spTgt spid="17"/>
                                        </p:tgtEl>
                                        <p:attrNameLst>
                                          <p:attrName>ppt_x</p:attrName>
                                        </p:attrNameLst>
                                      </p:cBhvr>
                                      <p:tavLst>
                                        <p:tav tm="0">
                                          <p:val>
                                            <p:strVal val="0-#ppt_w/2"/>
                                          </p:val>
                                        </p:tav>
                                        <p:tav tm="100000">
                                          <p:val>
                                            <p:strVal val="#ppt_x"/>
                                          </p:val>
                                        </p:tav>
                                      </p:tavLst>
                                    </p:anim>
                                    <p:anim calcmode="lin" valueType="num">
                                      <p:cBhvr additive="base">
                                        <p:cTn id="35" dur="5000" fill="hold"/>
                                        <p:tgtEl>
                                          <p:spTgt spid="17"/>
                                        </p:tgtEl>
                                        <p:attrNameLst>
                                          <p:attrName>ppt_y</p:attrName>
                                        </p:attrNameLst>
                                      </p:cBhvr>
                                      <p:tavLst>
                                        <p:tav tm="0">
                                          <p:val>
                                            <p:strVal val="1+#ppt_h/2"/>
                                          </p:val>
                                        </p:tav>
                                        <p:tav tm="100000">
                                          <p:val>
                                            <p:strVal val="#ppt_y"/>
                                          </p:val>
                                        </p:tav>
                                      </p:tavLst>
                                    </p:anim>
                                  </p:childTnLst>
                                </p:cTn>
                              </p:par>
                              <p:par>
                                <p:cTn id="36" presetID="2" presetClass="entr" presetSubtype="12" fill="hold" nodeType="withEffect">
                                  <p:stCondLst>
                                    <p:cond delay="0"/>
                                  </p:stCondLst>
                                  <p:childTnLst>
                                    <p:set>
                                      <p:cBhvr>
                                        <p:cTn id="37" dur="1" fill="hold">
                                          <p:stCondLst>
                                            <p:cond delay="0"/>
                                          </p:stCondLst>
                                        </p:cTn>
                                        <p:tgtEl>
                                          <p:spTgt spid="19"/>
                                        </p:tgtEl>
                                        <p:attrNameLst>
                                          <p:attrName>style.visibility</p:attrName>
                                        </p:attrNameLst>
                                      </p:cBhvr>
                                      <p:to>
                                        <p:strVal val="visible"/>
                                      </p:to>
                                    </p:set>
                                    <p:anim calcmode="lin" valueType="num">
                                      <p:cBhvr additive="base">
                                        <p:cTn id="38" dur="5000" fill="hold"/>
                                        <p:tgtEl>
                                          <p:spTgt spid="19"/>
                                        </p:tgtEl>
                                        <p:attrNameLst>
                                          <p:attrName>ppt_x</p:attrName>
                                        </p:attrNameLst>
                                      </p:cBhvr>
                                      <p:tavLst>
                                        <p:tav tm="0">
                                          <p:val>
                                            <p:strVal val="0-#ppt_w/2"/>
                                          </p:val>
                                        </p:tav>
                                        <p:tav tm="100000">
                                          <p:val>
                                            <p:strVal val="#ppt_x"/>
                                          </p:val>
                                        </p:tav>
                                      </p:tavLst>
                                    </p:anim>
                                    <p:anim calcmode="lin" valueType="num">
                                      <p:cBhvr additive="base">
                                        <p:cTn id="39" dur="5000" fill="hold"/>
                                        <p:tgtEl>
                                          <p:spTgt spid="19"/>
                                        </p:tgtEl>
                                        <p:attrNameLst>
                                          <p:attrName>ppt_y</p:attrName>
                                        </p:attrNameLst>
                                      </p:cBhvr>
                                      <p:tavLst>
                                        <p:tav tm="0">
                                          <p:val>
                                            <p:strVal val="1+#ppt_h/2"/>
                                          </p:val>
                                        </p:tav>
                                        <p:tav tm="100000">
                                          <p:val>
                                            <p:strVal val="#ppt_y"/>
                                          </p:val>
                                        </p:tav>
                                      </p:tavLst>
                                    </p:anim>
                                  </p:childTnLst>
                                </p:cTn>
                              </p:par>
                              <p:par>
                                <p:cTn id="40" presetID="2" presetClass="entr" presetSubtype="12" fill="hold" nodeType="withEffect">
                                  <p:stCondLst>
                                    <p:cond delay="0"/>
                                  </p:stCondLst>
                                  <p:childTnLst>
                                    <p:set>
                                      <p:cBhvr>
                                        <p:cTn id="41" dur="1" fill="hold">
                                          <p:stCondLst>
                                            <p:cond delay="0"/>
                                          </p:stCondLst>
                                        </p:cTn>
                                        <p:tgtEl>
                                          <p:spTgt spid="21"/>
                                        </p:tgtEl>
                                        <p:attrNameLst>
                                          <p:attrName>style.visibility</p:attrName>
                                        </p:attrNameLst>
                                      </p:cBhvr>
                                      <p:to>
                                        <p:strVal val="visible"/>
                                      </p:to>
                                    </p:set>
                                    <p:anim calcmode="lin" valueType="num">
                                      <p:cBhvr additive="base">
                                        <p:cTn id="42" dur="5000" fill="hold"/>
                                        <p:tgtEl>
                                          <p:spTgt spid="21"/>
                                        </p:tgtEl>
                                        <p:attrNameLst>
                                          <p:attrName>ppt_x</p:attrName>
                                        </p:attrNameLst>
                                      </p:cBhvr>
                                      <p:tavLst>
                                        <p:tav tm="0">
                                          <p:val>
                                            <p:strVal val="0-#ppt_w/2"/>
                                          </p:val>
                                        </p:tav>
                                        <p:tav tm="100000">
                                          <p:val>
                                            <p:strVal val="#ppt_x"/>
                                          </p:val>
                                        </p:tav>
                                      </p:tavLst>
                                    </p:anim>
                                    <p:anim calcmode="lin" valueType="num">
                                      <p:cBhvr additive="base">
                                        <p:cTn id="43" dur="5000" fill="hold"/>
                                        <p:tgtEl>
                                          <p:spTgt spid="21"/>
                                        </p:tgtEl>
                                        <p:attrNameLst>
                                          <p:attrName>ppt_y</p:attrName>
                                        </p:attrNameLst>
                                      </p:cBhvr>
                                      <p:tavLst>
                                        <p:tav tm="0">
                                          <p:val>
                                            <p:strVal val="1+#ppt_h/2"/>
                                          </p:val>
                                        </p:tav>
                                        <p:tav tm="100000">
                                          <p:val>
                                            <p:strVal val="#ppt_y"/>
                                          </p:val>
                                        </p:tav>
                                      </p:tavLst>
                                    </p:anim>
                                  </p:childTnLst>
                                </p:cTn>
                              </p:par>
                              <p:par>
                                <p:cTn id="44" presetID="2" presetClass="entr" presetSubtype="12" fill="hold" nodeType="withEffect">
                                  <p:stCondLst>
                                    <p:cond delay="0"/>
                                  </p:stCondLst>
                                  <p:childTnLst>
                                    <p:set>
                                      <p:cBhvr>
                                        <p:cTn id="45" dur="1" fill="hold">
                                          <p:stCondLst>
                                            <p:cond delay="0"/>
                                          </p:stCondLst>
                                        </p:cTn>
                                        <p:tgtEl>
                                          <p:spTgt spid="23"/>
                                        </p:tgtEl>
                                        <p:attrNameLst>
                                          <p:attrName>style.visibility</p:attrName>
                                        </p:attrNameLst>
                                      </p:cBhvr>
                                      <p:to>
                                        <p:strVal val="visible"/>
                                      </p:to>
                                    </p:set>
                                    <p:anim calcmode="lin" valueType="num">
                                      <p:cBhvr additive="base">
                                        <p:cTn id="46" dur="5000" fill="hold"/>
                                        <p:tgtEl>
                                          <p:spTgt spid="23"/>
                                        </p:tgtEl>
                                        <p:attrNameLst>
                                          <p:attrName>ppt_x</p:attrName>
                                        </p:attrNameLst>
                                      </p:cBhvr>
                                      <p:tavLst>
                                        <p:tav tm="0">
                                          <p:val>
                                            <p:strVal val="0-#ppt_w/2"/>
                                          </p:val>
                                        </p:tav>
                                        <p:tav tm="100000">
                                          <p:val>
                                            <p:strVal val="#ppt_x"/>
                                          </p:val>
                                        </p:tav>
                                      </p:tavLst>
                                    </p:anim>
                                    <p:anim calcmode="lin" valueType="num">
                                      <p:cBhvr additive="base">
                                        <p:cTn id="47" dur="5000" fill="hold"/>
                                        <p:tgtEl>
                                          <p:spTgt spid="23"/>
                                        </p:tgtEl>
                                        <p:attrNameLst>
                                          <p:attrName>ppt_y</p:attrName>
                                        </p:attrNameLst>
                                      </p:cBhvr>
                                      <p:tavLst>
                                        <p:tav tm="0">
                                          <p:val>
                                            <p:strVal val="1+#ppt_h/2"/>
                                          </p:val>
                                        </p:tav>
                                        <p:tav tm="100000">
                                          <p:val>
                                            <p:strVal val="#ppt_y"/>
                                          </p:val>
                                        </p:tav>
                                      </p:tavLst>
                                    </p:anim>
                                  </p:childTnLst>
                                </p:cTn>
                              </p:par>
                              <p:par>
                                <p:cTn id="48" presetID="2" presetClass="entr" presetSubtype="9" fill="hold" nodeType="withEffect">
                                  <p:stCondLst>
                                    <p:cond delay="0"/>
                                  </p:stCondLst>
                                  <p:childTnLst>
                                    <p:set>
                                      <p:cBhvr>
                                        <p:cTn id="49" dur="1" fill="hold">
                                          <p:stCondLst>
                                            <p:cond delay="0"/>
                                          </p:stCondLst>
                                        </p:cTn>
                                        <p:tgtEl>
                                          <p:spTgt spid="6"/>
                                        </p:tgtEl>
                                        <p:attrNameLst>
                                          <p:attrName>style.visibility</p:attrName>
                                        </p:attrNameLst>
                                      </p:cBhvr>
                                      <p:to>
                                        <p:strVal val="visible"/>
                                      </p:to>
                                    </p:set>
                                    <p:anim calcmode="lin" valueType="num">
                                      <p:cBhvr additive="base">
                                        <p:cTn id="50" dur="5000" fill="hold"/>
                                        <p:tgtEl>
                                          <p:spTgt spid="6"/>
                                        </p:tgtEl>
                                        <p:attrNameLst>
                                          <p:attrName>ppt_x</p:attrName>
                                        </p:attrNameLst>
                                      </p:cBhvr>
                                      <p:tavLst>
                                        <p:tav tm="0">
                                          <p:val>
                                            <p:strVal val="0-#ppt_w/2"/>
                                          </p:val>
                                        </p:tav>
                                        <p:tav tm="100000">
                                          <p:val>
                                            <p:strVal val="#ppt_x"/>
                                          </p:val>
                                        </p:tav>
                                      </p:tavLst>
                                    </p:anim>
                                    <p:anim calcmode="lin" valueType="num">
                                      <p:cBhvr additive="base">
                                        <p:cTn id="51" dur="5000" fill="hold"/>
                                        <p:tgtEl>
                                          <p:spTgt spid="6"/>
                                        </p:tgtEl>
                                        <p:attrNameLst>
                                          <p:attrName>ppt_y</p:attrName>
                                        </p:attrNameLst>
                                      </p:cBhvr>
                                      <p:tavLst>
                                        <p:tav tm="0">
                                          <p:val>
                                            <p:strVal val="0-#ppt_h/2"/>
                                          </p:val>
                                        </p:tav>
                                        <p:tav tm="100000">
                                          <p:val>
                                            <p:strVal val="#ppt_y"/>
                                          </p:val>
                                        </p:tav>
                                      </p:tavLst>
                                    </p:anim>
                                  </p:childTnLst>
                                </p:cTn>
                              </p:par>
                              <p:par>
                                <p:cTn id="52" presetID="2" presetClass="entr" presetSubtype="9" fill="hold" nodeType="withEffect">
                                  <p:stCondLst>
                                    <p:cond delay="0"/>
                                  </p:stCondLst>
                                  <p:childTnLst>
                                    <p:set>
                                      <p:cBhvr>
                                        <p:cTn id="53" dur="1" fill="hold">
                                          <p:stCondLst>
                                            <p:cond delay="0"/>
                                          </p:stCondLst>
                                        </p:cTn>
                                        <p:tgtEl>
                                          <p:spTgt spid="8"/>
                                        </p:tgtEl>
                                        <p:attrNameLst>
                                          <p:attrName>style.visibility</p:attrName>
                                        </p:attrNameLst>
                                      </p:cBhvr>
                                      <p:to>
                                        <p:strVal val="visible"/>
                                      </p:to>
                                    </p:set>
                                    <p:anim calcmode="lin" valueType="num">
                                      <p:cBhvr additive="base">
                                        <p:cTn id="54" dur="5000" fill="hold"/>
                                        <p:tgtEl>
                                          <p:spTgt spid="8"/>
                                        </p:tgtEl>
                                        <p:attrNameLst>
                                          <p:attrName>ppt_x</p:attrName>
                                        </p:attrNameLst>
                                      </p:cBhvr>
                                      <p:tavLst>
                                        <p:tav tm="0">
                                          <p:val>
                                            <p:strVal val="0-#ppt_w/2"/>
                                          </p:val>
                                        </p:tav>
                                        <p:tav tm="100000">
                                          <p:val>
                                            <p:strVal val="#ppt_x"/>
                                          </p:val>
                                        </p:tav>
                                      </p:tavLst>
                                    </p:anim>
                                    <p:anim calcmode="lin" valueType="num">
                                      <p:cBhvr additive="base">
                                        <p:cTn id="55" dur="5000" fill="hold"/>
                                        <p:tgtEl>
                                          <p:spTgt spid="8"/>
                                        </p:tgtEl>
                                        <p:attrNameLst>
                                          <p:attrName>ppt_y</p:attrName>
                                        </p:attrNameLst>
                                      </p:cBhvr>
                                      <p:tavLst>
                                        <p:tav tm="0">
                                          <p:val>
                                            <p:strVal val="0-#ppt_h/2"/>
                                          </p:val>
                                        </p:tav>
                                        <p:tav tm="100000">
                                          <p:val>
                                            <p:strVal val="#ppt_y"/>
                                          </p:val>
                                        </p:tav>
                                      </p:tavLst>
                                    </p:anim>
                                  </p:childTnLst>
                                </p:cTn>
                              </p:par>
                              <p:par>
                                <p:cTn id="56" presetID="2" presetClass="entr" presetSubtype="9" fill="hold" nodeType="withEffect">
                                  <p:stCondLst>
                                    <p:cond delay="0"/>
                                  </p:stCondLst>
                                  <p:childTnLst>
                                    <p:set>
                                      <p:cBhvr>
                                        <p:cTn id="57" dur="1" fill="hold">
                                          <p:stCondLst>
                                            <p:cond delay="0"/>
                                          </p:stCondLst>
                                        </p:cTn>
                                        <p:tgtEl>
                                          <p:spTgt spid="10"/>
                                        </p:tgtEl>
                                        <p:attrNameLst>
                                          <p:attrName>style.visibility</p:attrName>
                                        </p:attrNameLst>
                                      </p:cBhvr>
                                      <p:to>
                                        <p:strVal val="visible"/>
                                      </p:to>
                                    </p:set>
                                    <p:anim calcmode="lin" valueType="num">
                                      <p:cBhvr additive="base">
                                        <p:cTn id="58" dur="5000" fill="hold"/>
                                        <p:tgtEl>
                                          <p:spTgt spid="10"/>
                                        </p:tgtEl>
                                        <p:attrNameLst>
                                          <p:attrName>ppt_x</p:attrName>
                                        </p:attrNameLst>
                                      </p:cBhvr>
                                      <p:tavLst>
                                        <p:tav tm="0">
                                          <p:val>
                                            <p:strVal val="0-#ppt_w/2"/>
                                          </p:val>
                                        </p:tav>
                                        <p:tav tm="100000">
                                          <p:val>
                                            <p:strVal val="#ppt_x"/>
                                          </p:val>
                                        </p:tav>
                                      </p:tavLst>
                                    </p:anim>
                                    <p:anim calcmode="lin" valueType="num">
                                      <p:cBhvr additive="base">
                                        <p:cTn id="59" dur="5000" fill="hold"/>
                                        <p:tgtEl>
                                          <p:spTgt spid="10"/>
                                        </p:tgtEl>
                                        <p:attrNameLst>
                                          <p:attrName>ppt_y</p:attrName>
                                        </p:attrNameLst>
                                      </p:cBhvr>
                                      <p:tavLst>
                                        <p:tav tm="0">
                                          <p:val>
                                            <p:strVal val="0-#ppt_h/2"/>
                                          </p:val>
                                        </p:tav>
                                        <p:tav tm="100000">
                                          <p:val>
                                            <p:strVal val="#ppt_y"/>
                                          </p:val>
                                        </p:tav>
                                      </p:tavLst>
                                    </p:anim>
                                  </p:childTnLst>
                                </p:cTn>
                              </p:par>
                              <p:par>
                                <p:cTn id="60" presetID="2" presetClass="entr" presetSubtype="9" fill="hold" nodeType="withEffect">
                                  <p:stCondLst>
                                    <p:cond delay="0"/>
                                  </p:stCondLst>
                                  <p:childTnLst>
                                    <p:set>
                                      <p:cBhvr>
                                        <p:cTn id="61" dur="1" fill="hold">
                                          <p:stCondLst>
                                            <p:cond delay="0"/>
                                          </p:stCondLst>
                                        </p:cTn>
                                        <p:tgtEl>
                                          <p:spTgt spid="12"/>
                                        </p:tgtEl>
                                        <p:attrNameLst>
                                          <p:attrName>style.visibility</p:attrName>
                                        </p:attrNameLst>
                                      </p:cBhvr>
                                      <p:to>
                                        <p:strVal val="visible"/>
                                      </p:to>
                                    </p:set>
                                    <p:anim calcmode="lin" valueType="num">
                                      <p:cBhvr additive="base">
                                        <p:cTn id="62" dur="5000" fill="hold"/>
                                        <p:tgtEl>
                                          <p:spTgt spid="12"/>
                                        </p:tgtEl>
                                        <p:attrNameLst>
                                          <p:attrName>ppt_x</p:attrName>
                                        </p:attrNameLst>
                                      </p:cBhvr>
                                      <p:tavLst>
                                        <p:tav tm="0">
                                          <p:val>
                                            <p:strVal val="0-#ppt_w/2"/>
                                          </p:val>
                                        </p:tav>
                                        <p:tav tm="100000">
                                          <p:val>
                                            <p:strVal val="#ppt_x"/>
                                          </p:val>
                                        </p:tav>
                                      </p:tavLst>
                                    </p:anim>
                                    <p:anim calcmode="lin" valueType="num">
                                      <p:cBhvr additive="base">
                                        <p:cTn id="63" dur="5000" fill="hold"/>
                                        <p:tgtEl>
                                          <p:spTgt spid="12"/>
                                        </p:tgtEl>
                                        <p:attrNameLst>
                                          <p:attrName>ppt_y</p:attrName>
                                        </p:attrNameLst>
                                      </p:cBhvr>
                                      <p:tavLst>
                                        <p:tav tm="0">
                                          <p:val>
                                            <p:strVal val="0-#ppt_h/2"/>
                                          </p:val>
                                        </p:tav>
                                        <p:tav tm="100000">
                                          <p:val>
                                            <p:strVal val="#ppt_y"/>
                                          </p:val>
                                        </p:tav>
                                      </p:tavLst>
                                    </p:anim>
                                  </p:childTnLst>
                                </p:cTn>
                              </p:par>
                              <p:par>
                                <p:cTn id="64" presetID="2" presetClass="entr" presetSubtype="9" fill="hold" nodeType="withEffect">
                                  <p:stCondLst>
                                    <p:cond delay="0"/>
                                  </p:stCondLst>
                                  <p:childTnLst>
                                    <p:set>
                                      <p:cBhvr>
                                        <p:cTn id="65" dur="1" fill="hold">
                                          <p:stCondLst>
                                            <p:cond delay="0"/>
                                          </p:stCondLst>
                                        </p:cTn>
                                        <p:tgtEl>
                                          <p:spTgt spid="14"/>
                                        </p:tgtEl>
                                        <p:attrNameLst>
                                          <p:attrName>style.visibility</p:attrName>
                                        </p:attrNameLst>
                                      </p:cBhvr>
                                      <p:to>
                                        <p:strVal val="visible"/>
                                      </p:to>
                                    </p:set>
                                    <p:anim calcmode="lin" valueType="num">
                                      <p:cBhvr additive="base">
                                        <p:cTn id="66" dur="5000" fill="hold"/>
                                        <p:tgtEl>
                                          <p:spTgt spid="14"/>
                                        </p:tgtEl>
                                        <p:attrNameLst>
                                          <p:attrName>ppt_x</p:attrName>
                                        </p:attrNameLst>
                                      </p:cBhvr>
                                      <p:tavLst>
                                        <p:tav tm="0">
                                          <p:val>
                                            <p:strVal val="0-#ppt_w/2"/>
                                          </p:val>
                                        </p:tav>
                                        <p:tav tm="100000">
                                          <p:val>
                                            <p:strVal val="#ppt_x"/>
                                          </p:val>
                                        </p:tav>
                                      </p:tavLst>
                                    </p:anim>
                                    <p:anim calcmode="lin" valueType="num">
                                      <p:cBhvr additive="base">
                                        <p:cTn id="67" dur="5000" fill="hold"/>
                                        <p:tgtEl>
                                          <p:spTgt spid="14"/>
                                        </p:tgtEl>
                                        <p:attrNameLst>
                                          <p:attrName>ppt_y</p:attrName>
                                        </p:attrNameLst>
                                      </p:cBhvr>
                                      <p:tavLst>
                                        <p:tav tm="0">
                                          <p:val>
                                            <p:strVal val="0-#ppt_h/2"/>
                                          </p:val>
                                        </p:tav>
                                        <p:tav tm="100000">
                                          <p:val>
                                            <p:strVal val="#ppt_y"/>
                                          </p:val>
                                        </p:tav>
                                      </p:tavLst>
                                    </p:anim>
                                  </p:childTnLst>
                                </p:cTn>
                              </p:par>
                              <p:par>
                                <p:cTn id="68" presetID="2" presetClass="entr" presetSubtype="9" fill="hold" nodeType="withEffect">
                                  <p:stCondLst>
                                    <p:cond delay="0"/>
                                  </p:stCondLst>
                                  <p:childTnLst>
                                    <p:set>
                                      <p:cBhvr>
                                        <p:cTn id="69" dur="1" fill="hold">
                                          <p:stCondLst>
                                            <p:cond delay="0"/>
                                          </p:stCondLst>
                                        </p:cTn>
                                        <p:tgtEl>
                                          <p:spTgt spid="16"/>
                                        </p:tgtEl>
                                        <p:attrNameLst>
                                          <p:attrName>style.visibility</p:attrName>
                                        </p:attrNameLst>
                                      </p:cBhvr>
                                      <p:to>
                                        <p:strVal val="visible"/>
                                      </p:to>
                                    </p:set>
                                    <p:anim calcmode="lin" valueType="num">
                                      <p:cBhvr additive="base">
                                        <p:cTn id="70" dur="5000" fill="hold"/>
                                        <p:tgtEl>
                                          <p:spTgt spid="16"/>
                                        </p:tgtEl>
                                        <p:attrNameLst>
                                          <p:attrName>ppt_x</p:attrName>
                                        </p:attrNameLst>
                                      </p:cBhvr>
                                      <p:tavLst>
                                        <p:tav tm="0">
                                          <p:val>
                                            <p:strVal val="0-#ppt_w/2"/>
                                          </p:val>
                                        </p:tav>
                                        <p:tav tm="100000">
                                          <p:val>
                                            <p:strVal val="#ppt_x"/>
                                          </p:val>
                                        </p:tav>
                                      </p:tavLst>
                                    </p:anim>
                                    <p:anim calcmode="lin" valueType="num">
                                      <p:cBhvr additive="base">
                                        <p:cTn id="71" dur="5000" fill="hold"/>
                                        <p:tgtEl>
                                          <p:spTgt spid="16"/>
                                        </p:tgtEl>
                                        <p:attrNameLst>
                                          <p:attrName>ppt_y</p:attrName>
                                        </p:attrNameLst>
                                      </p:cBhvr>
                                      <p:tavLst>
                                        <p:tav tm="0">
                                          <p:val>
                                            <p:strVal val="0-#ppt_h/2"/>
                                          </p:val>
                                        </p:tav>
                                        <p:tav tm="100000">
                                          <p:val>
                                            <p:strVal val="#ppt_y"/>
                                          </p:val>
                                        </p:tav>
                                      </p:tavLst>
                                    </p:anim>
                                  </p:childTnLst>
                                </p:cTn>
                              </p:par>
                              <p:par>
                                <p:cTn id="72" presetID="2" presetClass="entr" presetSubtype="9" fill="hold" nodeType="withEffect">
                                  <p:stCondLst>
                                    <p:cond delay="0"/>
                                  </p:stCondLst>
                                  <p:childTnLst>
                                    <p:set>
                                      <p:cBhvr>
                                        <p:cTn id="73" dur="1" fill="hold">
                                          <p:stCondLst>
                                            <p:cond delay="0"/>
                                          </p:stCondLst>
                                        </p:cTn>
                                        <p:tgtEl>
                                          <p:spTgt spid="18"/>
                                        </p:tgtEl>
                                        <p:attrNameLst>
                                          <p:attrName>style.visibility</p:attrName>
                                        </p:attrNameLst>
                                      </p:cBhvr>
                                      <p:to>
                                        <p:strVal val="visible"/>
                                      </p:to>
                                    </p:set>
                                    <p:anim calcmode="lin" valueType="num">
                                      <p:cBhvr additive="base">
                                        <p:cTn id="74" dur="5000" fill="hold"/>
                                        <p:tgtEl>
                                          <p:spTgt spid="18"/>
                                        </p:tgtEl>
                                        <p:attrNameLst>
                                          <p:attrName>ppt_x</p:attrName>
                                        </p:attrNameLst>
                                      </p:cBhvr>
                                      <p:tavLst>
                                        <p:tav tm="0">
                                          <p:val>
                                            <p:strVal val="0-#ppt_w/2"/>
                                          </p:val>
                                        </p:tav>
                                        <p:tav tm="100000">
                                          <p:val>
                                            <p:strVal val="#ppt_x"/>
                                          </p:val>
                                        </p:tav>
                                      </p:tavLst>
                                    </p:anim>
                                    <p:anim calcmode="lin" valueType="num">
                                      <p:cBhvr additive="base">
                                        <p:cTn id="75" dur="5000" fill="hold"/>
                                        <p:tgtEl>
                                          <p:spTgt spid="18"/>
                                        </p:tgtEl>
                                        <p:attrNameLst>
                                          <p:attrName>ppt_y</p:attrName>
                                        </p:attrNameLst>
                                      </p:cBhvr>
                                      <p:tavLst>
                                        <p:tav tm="0">
                                          <p:val>
                                            <p:strVal val="0-#ppt_h/2"/>
                                          </p:val>
                                        </p:tav>
                                        <p:tav tm="100000">
                                          <p:val>
                                            <p:strVal val="#ppt_y"/>
                                          </p:val>
                                        </p:tav>
                                      </p:tavLst>
                                    </p:anim>
                                  </p:childTnLst>
                                </p:cTn>
                              </p:par>
                              <p:par>
                                <p:cTn id="76" presetID="2" presetClass="entr" presetSubtype="9" fill="hold" nodeType="withEffect">
                                  <p:stCondLst>
                                    <p:cond delay="0"/>
                                  </p:stCondLst>
                                  <p:childTnLst>
                                    <p:set>
                                      <p:cBhvr>
                                        <p:cTn id="77" dur="1" fill="hold">
                                          <p:stCondLst>
                                            <p:cond delay="0"/>
                                          </p:stCondLst>
                                        </p:cTn>
                                        <p:tgtEl>
                                          <p:spTgt spid="20"/>
                                        </p:tgtEl>
                                        <p:attrNameLst>
                                          <p:attrName>style.visibility</p:attrName>
                                        </p:attrNameLst>
                                      </p:cBhvr>
                                      <p:to>
                                        <p:strVal val="visible"/>
                                      </p:to>
                                    </p:set>
                                    <p:anim calcmode="lin" valueType="num">
                                      <p:cBhvr additive="base">
                                        <p:cTn id="78" dur="5000" fill="hold"/>
                                        <p:tgtEl>
                                          <p:spTgt spid="20"/>
                                        </p:tgtEl>
                                        <p:attrNameLst>
                                          <p:attrName>ppt_x</p:attrName>
                                        </p:attrNameLst>
                                      </p:cBhvr>
                                      <p:tavLst>
                                        <p:tav tm="0">
                                          <p:val>
                                            <p:strVal val="0-#ppt_w/2"/>
                                          </p:val>
                                        </p:tav>
                                        <p:tav tm="100000">
                                          <p:val>
                                            <p:strVal val="#ppt_x"/>
                                          </p:val>
                                        </p:tav>
                                      </p:tavLst>
                                    </p:anim>
                                    <p:anim calcmode="lin" valueType="num">
                                      <p:cBhvr additive="base">
                                        <p:cTn id="79" dur="5000" fill="hold"/>
                                        <p:tgtEl>
                                          <p:spTgt spid="20"/>
                                        </p:tgtEl>
                                        <p:attrNameLst>
                                          <p:attrName>ppt_y</p:attrName>
                                        </p:attrNameLst>
                                      </p:cBhvr>
                                      <p:tavLst>
                                        <p:tav tm="0">
                                          <p:val>
                                            <p:strVal val="0-#ppt_h/2"/>
                                          </p:val>
                                        </p:tav>
                                        <p:tav tm="100000">
                                          <p:val>
                                            <p:strVal val="#ppt_y"/>
                                          </p:val>
                                        </p:tav>
                                      </p:tavLst>
                                    </p:anim>
                                  </p:childTnLst>
                                </p:cTn>
                              </p:par>
                              <p:par>
                                <p:cTn id="80" presetID="2" presetClass="entr" presetSubtype="9" fill="hold" nodeType="withEffect">
                                  <p:stCondLst>
                                    <p:cond delay="0"/>
                                  </p:stCondLst>
                                  <p:childTnLst>
                                    <p:set>
                                      <p:cBhvr>
                                        <p:cTn id="81" dur="1" fill="hold">
                                          <p:stCondLst>
                                            <p:cond delay="0"/>
                                          </p:stCondLst>
                                        </p:cTn>
                                        <p:tgtEl>
                                          <p:spTgt spid="22"/>
                                        </p:tgtEl>
                                        <p:attrNameLst>
                                          <p:attrName>style.visibility</p:attrName>
                                        </p:attrNameLst>
                                      </p:cBhvr>
                                      <p:to>
                                        <p:strVal val="visible"/>
                                      </p:to>
                                    </p:set>
                                    <p:anim calcmode="lin" valueType="num">
                                      <p:cBhvr additive="base">
                                        <p:cTn id="82" dur="5000" fill="hold"/>
                                        <p:tgtEl>
                                          <p:spTgt spid="22"/>
                                        </p:tgtEl>
                                        <p:attrNameLst>
                                          <p:attrName>ppt_x</p:attrName>
                                        </p:attrNameLst>
                                      </p:cBhvr>
                                      <p:tavLst>
                                        <p:tav tm="0">
                                          <p:val>
                                            <p:strVal val="0-#ppt_w/2"/>
                                          </p:val>
                                        </p:tav>
                                        <p:tav tm="100000">
                                          <p:val>
                                            <p:strVal val="#ppt_x"/>
                                          </p:val>
                                        </p:tav>
                                      </p:tavLst>
                                    </p:anim>
                                    <p:anim calcmode="lin" valueType="num">
                                      <p:cBhvr additive="base">
                                        <p:cTn id="83" dur="5000" fill="hold"/>
                                        <p:tgtEl>
                                          <p:spTgt spid="22"/>
                                        </p:tgtEl>
                                        <p:attrNameLst>
                                          <p:attrName>ppt_y</p:attrName>
                                        </p:attrNameLst>
                                      </p:cBhvr>
                                      <p:tavLst>
                                        <p:tav tm="0">
                                          <p:val>
                                            <p:strVal val="0-#ppt_h/2"/>
                                          </p:val>
                                        </p:tav>
                                        <p:tav tm="100000">
                                          <p:val>
                                            <p:strVal val="#ppt_y"/>
                                          </p:val>
                                        </p:tav>
                                      </p:tavLst>
                                    </p:anim>
                                  </p:childTnLst>
                                </p:cTn>
                              </p:par>
                              <p:par>
                                <p:cTn id="84" presetID="2" presetClass="entr" presetSubtype="9" fill="hold" nodeType="withEffect">
                                  <p:stCondLst>
                                    <p:cond delay="0"/>
                                  </p:stCondLst>
                                  <p:childTnLst>
                                    <p:set>
                                      <p:cBhvr>
                                        <p:cTn id="85" dur="1" fill="hold">
                                          <p:stCondLst>
                                            <p:cond delay="0"/>
                                          </p:stCondLst>
                                        </p:cTn>
                                        <p:tgtEl>
                                          <p:spTgt spid="24"/>
                                        </p:tgtEl>
                                        <p:attrNameLst>
                                          <p:attrName>style.visibility</p:attrName>
                                        </p:attrNameLst>
                                      </p:cBhvr>
                                      <p:to>
                                        <p:strVal val="visible"/>
                                      </p:to>
                                    </p:set>
                                    <p:anim calcmode="lin" valueType="num">
                                      <p:cBhvr additive="base">
                                        <p:cTn id="86" dur="5000" fill="hold"/>
                                        <p:tgtEl>
                                          <p:spTgt spid="24"/>
                                        </p:tgtEl>
                                        <p:attrNameLst>
                                          <p:attrName>ppt_x</p:attrName>
                                        </p:attrNameLst>
                                      </p:cBhvr>
                                      <p:tavLst>
                                        <p:tav tm="0">
                                          <p:val>
                                            <p:strVal val="0-#ppt_w/2"/>
                                          </p:val>
                                        </p:tav>
                                        <p:tav tm="100000">
                                          <p:val>
                                            <p:strVal val="#ppt_x"/>
                                          </p:val>
                                        </p:tav>
                                      </p:tavLst>
                                    </p:anim>
                                    <p:anim calcmode="lin" valueType="num">
                                      <p:cBhvr additive="base">
                                        <p:cTn id="87" dur="5000" fill="hold"/>
                                        <p:tgtEl>
                                          <p:spTgt spid="24"/>
                                        </p:tgtEl>
                                        <p:attrNameLst>
                                          <p:attrName>ppt_y</p:attrName>
                                        </p:attrNameLst>
                                      </p:cBhvr>
                                      <p:tavLst>
                                        <p:tav tm="0">
                                          <p:val>
                                            <p:strVal val="0-#ppt_h/2"/>
                                          </p:val>
                                        </p:tav>
                                        <p:tav tm="100000">
                                          <p:val>
                                            <p:strVal val="#ppt_y"/>
                                          </p:val>
                                        </p:tav>
                                      </p:tavLst>
                                    </p:anim>
                                  </p:childTnLst>
                                </p:cTn>
                              </p:par>
                              <p:par>
                                <p:cTn id="88" presetID="8" presetClass="emph" presetSubtype="0" fill="hold" nodeType="withEffect">
                                  <p:stCondLst>
                                    <p:cond delay="0"/>
                                  </p:stCondLst>
                                  <p:childTnLst>
                                    <p:animRot by="-21600000">
                                      <p:cBhvr>
                                        <p:cTn id="89" dur="5000" fill="hold"/>
                                        <p:tgtEl>
                                          <p:spTgt spid="5"/>
                                        </p:tgtEl>
                                        <p:attrNameLst>
                                          <p:attrName>r</p:attrName>
                                        </p:attrNameLst>
                                      </p:cBhvr>
                                    </p:animRot>
                                  </p:childTnLst>
                                </p:cTn>
                              </p:par>
                              <p:par>
                                <p:cTn id="90" presetID="8" presetClass="emph" presetSubtype="0" fill="hold" nodeType="withEffect">
                                  <p:stCondLst>
                                    <p:cond delay="0"/>
                                  </p:stCondLst>
                                  <p:childTnLst>
                                    <p:animRot by="-21600000">
                                      <p:cBhvr>
                                        <p:cTn id="91" dur="5000" fill="hold"/>
                                        <p:tgtEl>
                                          <p:spTgt spid="7"/>
                                        </p:tgtEl>
                                        <p:attrNameLst>
                                          <p:attrName>r</p:attrName>
                                        </p:attrNameLst>
                                      </p:cBhvr>
                                    </p:animRot>
                                  </p:childTnLst>
                                </p:cTn>
                              </p:par>
                              <p:par>
                                <p:cTn id="92" presetID="8" presetClass="emph" presetSubtype="0" fill="hold" nodeType="withEffect">
                                  <p:stCondLst>
                                    <p:cond delay="0"/>
                                  </p:stCondLst>
                                  <p:childTnLst>
                                    <p:animRot by="-21600000">
                                      <p:cBhvr>
                                        <p:cTn id="93" dur="5000" fill="hold"/>
                                        <p:tgtEl>
                                          <p:spTgt spid="9"/>
                                        </p:tgtEl>
                                        <p:attrNameLst>
                                          <p:attrName>r</p:attrName>
                                        </p:attrNameLst>
                                      </p:cBhvr>
                                    </p:animRot>
                                  </p:childTnLst>
                                </p:cTn>
                              </p:par>
                              <p:par>
                                <p:cTn id="94" presetID="8" presetClass="emph" presetSubtype="0" fill="hold" nodeType="withEffect">
                                  <p:stCondLst>
                                    <p:cond delay="0"/>
                                  </p:stCondLst>
                                  <p:childTnLst>
                                    <p:animRot by="-21600000">
                                      <p:cBhvr>
                                        <p:cTn id="95" dur="5000" fill="hold"/>
                                        <p:tgtEl>
                                          <p:spTgt spid="11"/>
                                        </p:tgtEl>
                                        <p:attrNameLst>
                                          <p:attrName>r</p:attrName>
                                        </p:attrNameLst>
                                      </p:cBhvr>
                                    </p:animRot>
                                  </p:childTnLst>
                                </p:cTn>
                              </p:par>
                              <p:par>
                                <p:cTn id="96" presetID="8" presetClass="emph" presetSubtype="0" fill="hold" nodeType="withEffect">
                                  <p:stCondLst>
                                    <p:cond delay="0"/>
                                  </p:stCondLst>
                                  <p:childTnLst>
                                    <p:animRot by="-21600000">
                                      <p:cBhvr>
                                        <p:cTn id="97" dur="5000" fill="hold"/>
                                        <p:tgtEl>
                                          <p:spTgt spid="13"/>
                                        </p:tgtEl>
                                        <p:attrNameLst>
                                          <p:attrName>r</p:attrName>
                                        </p:attrNameLst>
                                      </p:cBhvr>
                                    </p:animRot>
                                  </p:childTnLst>
                                </p:cTn>
                              </p:par>
                              <p:par>
                                <p:cTn id="98" presetID="8" presetClass="emph" presetSubtype="0" fill="hold" nodeType="withEffect">
                                  <p:stCondLst>
                                    <p:cond delay="0"/>
                                  </p:stCondLst>
                                  <p:childTnLst>
                                    <p:animRot by="-21600000">
                                      <p:cBhvr>
                                        <p:cTn id="99" dur="5000" fill="hold"/>
                                        <p:tgtEl>
                                          <p:spTgt spid="15"/>
                                        </p:tgtEl>
                                        <p:attrNameLst>
                                          <p:attrName>r</p:attrName>
                                        </p:attrNameLst>
                                      </p:cBhvr>
                                    </p:animRot>
                                  </p:childTnLst>
                                </p:cTn>
                              </p:par>
                              <p:par>
                                <p:cTn id="100" presetID="8" presetClass="emph" presetSubtype="0" fill="hold" nodeType="withEffect">
                                  <p:stCondLst>
                                    <p:cond delay="0"/>
                                  </p:stCondLst>
                                  <p:childTnLst>
                                    <p:animRot by="-21600000">
                                      <p:cBhvr>
                                        <p:cTn id="101" dur="5000" fill="hold"/>
                                        <p:tgtEl>
                                          <p:spTgt spid="17"/>
                                        </p:tgtEl>
                                        <p:attrNameLst>
                                          <p:attrName>r</p:attrName>
                                        </p:attrNameLst>
                                      </p:cBhvr>
                                    </p:animRot>
                                  </p:childTnLst>
                                </p:cTn>
                              </p:par>
                              <p:par>
                                <p:cTn id="102" presetID="8" presetClass="emph" presetSubtype="0" fill="hold" nodeType="withEffect">
                                  <p:stCondLst>
                                    <p:cond delay="0"/>
                                  </p:stCondLst>
                                  <p:childTnLst>
                                    <p:animRot by="-21600000">
                                      <p:cBhvr>
                                        <p:cTn id="103" dur="5000" fill="hold"/>
                                        <p:tgtEl>
                                          <p:spTgt spid="19"/>
                                        </p:tgtEl>
                                        <p:attrNameLst>
                                          <p:attrName>r</p:attrName>
                                        </p:attrNameLst>
                                      </p:cBhvr>
                                    </p:animRot>
                                  </p:childTnLst>
                                </p:cTn>
                              </p:par>
                              <p:par>
                                <p:cTn id="104" presetID="8" presetClass="emph" presetSubtype="0" fill="hold" nodeType="withEffect">
                                  <p:stCondLst>
                                    <p:cond delay="0"/>
                                  </p:stCondLst>
                                  <p:childTnLst>
                                    <p:animRot by="-21600000">
                                      <p:cBhvr>
                                        <p:cTn id="105" dur="5000" fill="hold"/>
                                        <p:tgtEl>
                                          <p:spTgt spid="21"/>
                                        </p:tgtEl>
                                        <p:attrNameLst>
                                          <p:attrName>r</p:attrName>
                                        </p:attrNameLst>
                                      </p:cBhvr>
                                    </p:animRot>
                                  </p:childTnLst>
                                </p:cTn>
                              </p:par>
                              <p:par>
                                <p:cTn id="106" presetID="8" presetClass="emph" presetSubtype="0" fill="hold" nodeType="withEffect">
                                  <p:stCondLst>
                                    <p:cond delay="0"/>
                                  </p:stCondLst>
                                  <p:childTnLst>
                                    <p:animRot by="-21600000">
                                      <p:cBhvr>
                                        <p:cTn id="107" dur="5000" fill="hold"/>
                                        <p:tgtEl>
                                          <p:spTgt spid="23"/>
                                        </p:tgtEl>
                                        <p:attrNameLst>
                                          <p:attrName>r</p:attrName>
                                        </p:attrNameLst>
                                      </p:cBhvr>
                                    </p:animRot>
                                  </p:childTnLst>
                                </p:cTn>
                              </p:par>
                              <p:par>
                                <p:cTn id="108" presetID="8" presetClass="emph" presetSubtype="0" fill="hold" nodeType="withEffect">
                                  <p:stCondLst>
                                    <p:cond delay="0"/>
                                  </p:stCondLst>
                                  <p:childTnLst>
                                    <p:animRot by="21600000">
                                      <p:cBhvr>
                                        <p:cTn id="109" dur="5000" fill="hold"/>
                                        <p:tgtEl>
                                          <p:spTgt spid="6"/>
                                        </p:tgtEl>
                                        <p:attrNameLst>
                                          <p:attrName>r</p:attrName>
                                        </p:attrNameLst>
                                      </p:cBhvr>
                                    </p:animRot>
                                  </p:childTnLst>
                                </p:cTn>
                              </p:par>
                              <p:par>
                                <p:cTn id="110" presetID="8" presetClass="emph" presetSubtype="0" fill="hold" nodeType="withEffect">
                                  <p:stCondLst>
                                    <p:cond delay="0"/>
                                  </p:stCondLst>
                                  <p:childTnLst>
                                    <p:animRot by="21600000">
                                      <p:cBhvr>
                                        <p:cTn id="111" dur="5000" fill="hold"/>
                                        <p:tgtEl>
                                          <p:spTgt spid="8"/>
                                        </p:tgtEl>
                                        <p:attrNameLst>
                                          <p:attrName>r</p:attrName>
                                        </p:attrNameLst>
                                      </p:cBhvr>
                                    </p:animRot>
                                  </p:childTnLst>
                                </p:cTn>
                              </p:par>
                              <p:par>
                                <p:cTn id="112" presetID="8" presetClass="emph" presetSubtype="0" fill="hold" nodeType="withEffect">
                                  <p:stCondLst>
                                    <p:cond delay="0"/>
                                  </p:stCondLst>
                                  <p:childTnLst>
                                    <p:animRot by="21600000">
                                      <p:cBhvr>
                                        <p:cTn id="113" dur="5000" fill="hold"/>
                                        <p:tgtEl>
                                          <p:spTgt spid="10"/>
                                        </p:tgtEl>
                                        <p:attrNameLst>
                                          <p:attrName>r</p:attrName>
                                        </p:attrNameLst>
                                      </p:cBhvr>
                                    </p:animRot>
                                  </p:childTnLst>
                                </p:cTn>
                              </p:par>
                              <p:par>
                                <p:cTn id="114" presetID="8" presetClass="emph" presetSubtype="0" fill="hold" nodeType="withEffect">
                                  <p:stCondLst>
                                    <p:cond delay="0"/>
                                  </p:stCondLst>
                                  <p:childTnLst>
                                    <p:animRot by="21600000">
                                      <p:cBhvr>
                                        <p:cTn id="115" dur="5000" fill="hold"/>
                                        <p:tgtEl>
                                          <p:spTgt spid="12"/>
                                        </p:tgtEl>
                                        <p:attrNameLst>
                                          <p:attrName>r</p:attrName>
                                        </p:attrNameLst>
                                      </p:cBhvr>
                                    </p:animRot>
                                  </p:childTnLst>
                                </p:cTn>
                              </p:par>
                              <p:par>
                                <p:cTn id="116" presetID="8" presetClass="emph" presetSubtype="0" fill="hold" nodeType="withEffect">
                                  <p:stCondLst>
                                    <p:cond delay="0"/>
                                  </p:stCondLst>
                                  <p:childTnLst>
                                    <p:animRot by="21600000">
                                      <p:cBhvr>
                                        <p:cTn id="117" dur="5000" fill="hold"/>
                                        <p:tgtEl>
                                          <p:spTgt spid="14"/>
                                        </p:tgtEl>
                                        <p:attrNameLst>
                                          <p:attrName>r</p:attrName>
                                        </p:attrNameLst>
                                      </p:cBhvr>
                                    </p:animRot>
                                  </p:childTnLst>
                                </p:cTn>
                              </p:par>
                              <p:par>
                                <p:cTn id="118" presetID="8" presetClass="emph" presetSubtype="0" fill="hold" nodeType="withEffect">
                                  <p:stCondLst>
                                    <p:cond delay="0"/>
                                  </p:stCondLst>
                                  <p:childTnLst>
                                    <p:animRot by="21600000">
                                      <p:cBhvr>
                                        <p:cTn id="119" dur="5000" fill="hold"/>
                                        <p:tgtEl>
                                          <p:spTgt spid="16"/>
                                        </p:tgtEl>
                                        <p:attrNameLst>
                                          <p:attrName>r</p:attrName>
                                        </p:attrNameLst>
                                      </p:cBhvr>
                                    </p:animRot>
                                  </p:childTnLst>
                                </p:cTn>
                              </p:par>
                              <p:par>
                                <p:cTn id="120" presetID="8" presetClass="emph" presetSubtype="0" fill="hold" nodeType="withEffect">
                                  <p:stCondLst>
                                    <p:cond delay="0"/>
                                  </p:stCondLst>
                                  <p:childTnLst>
                                    <p:animRot by="21600000">
                                      <p:cBhvr>
                                        <p:cTn id="121" dur="5000" fill="hold"/>
                                        <p:tgtEl>
                                          <p:spTgt spid="18"/>
                                        </p:tgtEl>
                                        <p:attrNameLst>
                                          <p:attrName>r</p:attrName>
                                        </p:attrNameLst>
                                      </p:cBhvr>
                                    </p:animRot>
                                  </p:childTnLst>
                                </p:cTn>
                              </p:par>
                              <p:par>
                                <p:cTn id="122" presetID="8" presetClass="emph" presetSubtype="0" fill="hold" nodeType="withEffect">
                                  <p:stCondLst>
                                    <p:cond delay="0"/>
                                  </p:stCondLst>
                                  <p:childTnLst>
                                    <p:animRot by="21600000">
                                      <p:cBhvr>
                                        <p:cTn id="123" dur="5000" fill="hold"/>
                                        <p:tgtEl>
                                          <p:spTgt spid="20"/>
                                        </p:tgtEl>
                                        <p:attrNameLst>
                                          <p:attrName>r</p:attrName>
                                        </p:attrNameLst>
                                      </p:cBhvr>
                                    </p:animRot>
                                  </p:childTnLst>
                                </p:cTn>
                              </p:par>
                              <p:par>
                                <p:cTn id="124" presetID="8" presetClass="emph" presetSubtype="0" fill="hold" nodeType="withEffect">
                                  <p:stCondLst>
                                    <p:cond delay="0"/>
                                  </p:stCondLst>
                                  <p:childTnLst>
                                    <p:animRot by="21600000">
                                      <p:cBhvr>
                                        <p:cTn id="125" dur="5000" fill="hold"/>
                                        <p:tgtEl>
                                          <p:spTgt spid="22"/>
                                        </p:tgtEl>
                                        <p:attrNameLst>
                                          <p:attrName>r</p:attrName>
                                        </p:attrNameLst>
                                      </p:cBhvr>
                                    </p:animRot>
                                  </p:childTnLst>
                                </p:cTn>
                              </p:par>
                              <p:par>
                                <p:cTn id="126" presetID="8" presetClass="emph" presetSubtype="0" fill="hold" nodeType="withEffect">
                                  <p:stCondLst>
                                    <p:cond delay="0"/>
                                  </p:stCondLst>
                                  <p:childTnLst>
                                    <p:animRot by="21600000">
                                      <p:cBhvr>
                                        <p:cTn id="127" dur="5000" fill="hold"/>
                                        <p:tgtEl>
                                          <p:spTgt spid="24"/>
                                        </p:tgtEl>
                                        <p:attrNameLst>
                                          <p:attrName>r</p:attrName>
                                        </p:attrNameLst>
                                      </p:cBhvr>
                                    </p:animRot>
                                  </p:childTnLst>
                                </p:cTn>
                              </p:par>
                            </p:childTnLst>
                          </p:cTn>
                        </p:par>
                        <p:par>
                          <p:cTn id="128" fill="hold">
                            <p:stCondLst>
                              <p:cond delay="5000"/>
                            </p:stCondLst>
                            <p:childTnLst>
                              <p:par>
                                <p:cTn id="129" presetID="2" presetClass="exit" presetSubtype="8" fill="hold" nodeType="afterEffect">
                                  <p:stCondLst>
                                    <p:cond delay="0"/>
                                  </p:stCondLst>
                                  <p:childTnLst>
                                    <p:anim calcmode="lin" valueType="num">
                                      <p:cBhvr additive="base">
                                        <p:cTn id="130" dur="5000"/>
                                        <p:tgtEl>
                                          <p:spTgt spid="5"/>
                                        </p:tgtEl>
                                        <p:attrNameLst>
                                          <p:attrName>ppt_x</p:attrName>
                                        </p:attrNameLst>
                                      </p:cBhvr>
                                      <p:tavLst>
                                        <p:tav tm="0">
                                          <p:val>
                                            <p:strVal val="ppt_x"/>
                                          </p:val>
                                        </p:tav>
                                        <p:tav tm="100000">
                                          <p:val>
                                            <p:strVal val="0-ppt_w/2"/>
                                          </p:val>
                                        </p:tav>
                                      </p:tavLst>
                                    </p:anim>
                                    <p:anim calcmode="lin" valueType="num">
                                      <p:cBhvr additive="base">
                                        <p:cTn id="131" dur="5000"/>
                                        <p:tgtEl>
                                          <p:spTgt spid="5"/>
                                        </p:tgtEl>
                                        <p:attrNameLst>
                                          <p:attrName>ppt_y</p:attrName>
                                        </p:attrNameLst>
                                      </p:cBhvr>
                                      <p:tavLst>
                                        <p:tav tm="0">
                                          <p:val>
                                            <p:strVal val="ppt_y"/>
                                          </p:val>
                                        </p:tav>
                                        <p:tav tm="100000">
                                          <p:val>
                                            <p:strVal val="ppt_y"/>
                                          </p:val>
                                        </p:tav>
                                      </p:tavLst>
                                    </p:anim>
                                    <p:set>
                                      <p:cBhvr>
                                        <p:cTn id="132" dur="1" fill="hold">
                                          <p:stCondLst>
                                            <p:cond delay="4999"/>
                                          </p:stCondLst>
                                        </p:cTn>
                                        <p:tgtEl>
                                          <p:spTgt spid="5"/>
                                        </p:tgtEl>
                                        <p:attrNameLst>
                                          <p:attrName>style.visibility</p:attrName>
                                        </p:attrNameLst>
                                      </p:cBhvr>
                                      <p:to>
                                        <p:strVal val="hidden"/>
                                      </p:to>
                                    </p:set>
                                  </p:childTnLst>
                                </p:cTn>
                              </p:par>
                              <p:par>
                                <p:cTn id="133" presetID="2" presetClass="exit" presetSubtype="8" fill="hold" nodeType="withEffect">
                                  <p:stCondLst>
                                    <p:cond delay="0"/>
                                  </p:stCondLst>
                                  <p:childTnLst>
                                    <p:anim calcmode="lin" valueType="num">
                                      <p:cBhvr additive="base">
                                        <p:cTn id="134" dur="5000"/>
                                        <p:tgtEl>
                                          <p:spTgt spid="6"/>
                                        </p:tgtEl>
                                        <p:attrNameLst>
                                          <p:attrName>ppt_x</p:attrName>
                                        </p:attrNameLst>
                                      </p:cBhvr>
                                      <p:tavLst>
                                        <p:tav tm="0">
                                          <p:val>
                                            <p:strVal val="ppt_x"/>
                                          </p:val>
                                        </p:tav>
                                        <p:tav tm="100000">
                                          <p:val>
                                            <p:strVal val="0-ppt_w/2"/>
                                          </p:val>
                                        </p:tav>
                                      </p:tavLst>
                                    </p:anim>
                                    <p:anim calcmode="lin" valueType="num">
                                      <p:cBhvr additive="base">
                                        <p:cTn id="135" dur="5000"/>
                                        <p:tgtEl>
                                          <p:spTgt spid="6"/>
                                        </p:tgtEl>
                                        <p:attrNameLst>
                                          <p:attrName>ppt_y</p:attrName>
                                        </p:attrNameLst>
                                      </p:cBhvr>
                                      <p:tavLst>
                                        <p:tav tm="0">
                                          <p:val>
                                            <p:strVal val="ppt_y"/>
                                          </p:val>
                                        </p:tav>
                                        <p:tav tm="100000">
                                          <p:val>
                                            <p:strVal val="ppt_y"/>
                                          </p:val>
                                        </p:tav>
                                      </p:tavLst>
                                    </p:anim>
                                    <p:set>
                                      <p:cBhvr>
                                        <p:cTn id="136" dur="1" fill="hold">
                                          <p:stCondLst>
                                            <p:cond delay="4999"/>
                                          </p:stCondLst>
                                        </p:cTn>
                                        <p:tgtEl>
                                          <p:spTgt spid="6"/>
                                        </p:tgtEl>
                                        <p:attrNameLst>
                                          <p:attrName>style.visibility</p:attrName>
                                        </p:attrNameLst>
                                      </p:cBhvr>
                                      <p:to>
                                        <p:strVal val="hidden"/>
                                      </p:to>
                                    </p:set>
                                  </p:childTnLst>
                                </p:cTn>
                              </p:par>
                              <p:par>
                                <p:cTn id="137" presetID="2" presetClass="exit" presetSubtype="8" fill="hold" nodeType="withEffect">
                                  <p:stCondLst>
                                    <p:cond delay="0"/>
                                  </p:stCondLst>
                                  <p:childTnLst>
                                    <p:anim calcmode="lin" valueType="num">
                                      <p:cBhvr additive="base">
                                        <p:cTn id="138" dur="5000"/>
                                        <p:tgtEl>
                                          <p:spTgt spid="7"/>
                                        </p:tgtEl>
                                        <p:attrNameLst>
                                          <p:attrName>ppt_x</p:attrName>
                                        </p:attrNameLst>
                                      </p:cBhvr>
                                      <p:tavLst>
                                        <p:tav tm="0">
                                          <p:val>
                                            <p:strVal val="ppt_x"/>
                                          </p:val>
                                        </p:tav>
                                        <p:tav tm="100000">
                                          <p:val>
                                            <p:strVal val="0-ppt_w/2"/>
                                          </p:val>
                                        </p:tav>
                                      </p:tavLst>
                                    </p:anim>
                                    <p:anim calcmode="lin" valueType="num">
                                      <p:cBhvr additive="base">
                                        <p:cTn id="139" dur="5000"/>
                                        <p:tgtEl>
                                          <p:spTgt spid="7"/>
                                        </p:tgtEl>
                                        <p:attrNameLst>
                                          <p:attrName>ppt_y</p:attrName>
                                        </p:attrNameLst>
                                      </p:cBhvr>
                                      <p:tavLst>
                                        <p:tav tm="0">
                                          <p:val>
                                            <p:strVal val="ppt_y"/>
                                          </p:val>
                                        </p:tav>
                                        <p:tav tm="100000">
                                          <p:val>
                                            <p:strVal val="ppt_y"/>
                                          </p:val>
                                        </p:tav>
                                      </p:tavLst>
                                    </p:anim>
                                    <p:set>
                                      <p:cBhvr>
                                        <p:cTn id="140" dur="1" fill="hold">
                                          <p:stCondLst>
                                            <p:cond delay="4999"/>
                                          </p:stCondLst>
                                        </p:cTn>
                                        <p:tgtEl>
                                          <p:spTgt spid="7"/>
                                        </p:tgtEl>
                                        <p:attrNameLst>
                                          <p:attrName>style.visibility</p:attrName>
                                        </p:attrNameLst>
                                      </p:cBhvr>
                                      <p:to>
                                        <p:strVal val="hidden"/>
                                      </p:to>
                                    </p:set>
                                  </p:childTnLst>
                                </p:cTn>
                              </p:par>
                              <p:par>
                                <p:cTn id="141" presetID="2" presetClass="exit" presetSubtype="8" fill="hold" nodeType="withEffect">
                                  <p:stCondLst>
                                    <p:cond delay="0"/>
                                  </p:stCondLst>
                                  <p:childTnLst>
                                    <p:anim calcmode="lin" valueType="num">
                                      <p:cBhvr additive="base">
                                        <p:cTn id="142" dur="5000"/>
                                        <p:tgtEl>
                                          <p:spTgt spid="8"/>
                                        </p:tgtEl>
                                        <p:attrNameLst>
                                          <p:attrName>ppt_x</p:attrName>
                                        </p:attrNameLst>
                                      </p:cBhvr>
                                      <p:tavLst>
                                        <p:tav tm="0">
                                          <p:val>
                                            <p:strVal val="ppt_x"/>
                                          </p:val>
                                        </p:tav>
                                        <p:tav tm="100000">
                                          <p:val>
                                            <p:strVal val="0-ppt_w/2"/>
                                          </p:val>
                                        </p:tav>
                                      </p:tavLst>
                                    </p:anim>
                                    <p:anim calcmode="lin" valueType="num">
                                      <p:cBhvr additive="base">
                                        <p:cTn id="143" dur="5000"/>
                                        <p:tgtEl>
                                          <p:spTgt spid="8"/>
                                        </p:tgtEl>
                                        <p:attrNameLst>
                                          <p:attrName>ppt_y</p:attrName>
                                        </p:attrNameLst>
                                      </p:cBhvr>
                                      <p:tavLst>
                                        <p:tav tm="0">
                                          <p:val>
                                            <p:strVal val="ppt_y"/>
                                          </p:val>
                                        </p:tav>
                                        <p:tav tm="100000">
                                          <p:val>
                                            <p:strVal val="ppt_y"/>
                                          </p:val>
                                        </p:tav>
                                      </p:tavLst>
                                    </p:anim>
                                    <p:set>
                                      <p:cBhvr>
                                        <p:cTn id="144" dur="1" fill="hold">
                                          <p:stCondLst>
                                            <p:cond delay="4999"/>
                                          </p:stCondLst>
                                        </p:cTn>
                                        <p:tgtEl>
                                          <p:spTgt spid="8"/>
                                        </p:tgtEl>
                                        <p:attrNameLst>
                                          <p:attrName>style.visibility</p:attrName>
                                        </p:attrNameLst>
                                      </p:cBhvr>
                                      <p:to>
                                        <p:strVal val="hidden"/>
                                      </p:to>
                                    </p:set>
                                  </p:childTnLst>
                                </p:cTn>
                              </p:par>
                              <p:par>
                                <p:cTn id="145" presetID="2" presetClass="exit" presetSubtype="8" fill="hold" nodeType="withEffect">
                                  <p:stCondLst>
                                    <p:cond delay="0"/>
                                  </p:stCondLst>
                                  <p:childTnLst>
                                    <p:anim calcmode="lin" valueType="num">
                                      <p:cBhvr additive="base">
                                        <p:cTn id="146" dur="5000"/>
                                        <p:tgtEl>
                                          <p:spTgt spid="9"/>
                                        </p:tgtEl>
                                        <p:attrNameLst>
                                          <p:attrName>ppt_x</p:attrName>
                                        </p:attrNameLst>
                                      </p:cBhvr>
                                      <p:tavLst>
                                        <p:tav tm="0">
                                          <p:val>
                                            <p:strVal val="ppt_x"/>
                                          </p:val>
                                        </p:tav>
                                        <p:tav tm="100000">
                                          <p:val>
                                            <p:strVal val="0-ppt_w/2"/>
                                          </p:val>
                                        </p:tav>
                                      </p:tavLst>
                                    </p:anim>
                                    <p:anim calcmode="lin" valueType="num">
                                      <p:cBhvr additive="base">
                                        <p:cTn id="147" dur="5000"/>
                                        <p:tgtEl>
                                          <p:spTgt spid="9"/>
                                        </p:tgtEl>
                                        <p:attrNameLst>
                                          <p:attrName>ppt_y</p:attrName>
                                        </p:attrNameLst>
                                      </p:cBhvr>
                                      <p:tavLst>
                                        <p:tav tm="0">
                                          <p:val>
                                            <p:strVal val="ppt_y"/>
                                          </p:val>
                                        </p:tav>
                                        <p:tav tm="100000">
                                          <p:val>
                                            <p:strVal val="ppt_y"/>
                                          </p:val>
                                        </p:tav>
                                      </p:tavLst>
                                    </p:anim>
                                    <p:set>
                                      <p:cBhvr>
                                        <p:cTn id="148" dur="1" fill="hold">
                                          <p:stCondLst>
                                            <p:cond delay="4999"/>
                                          </p:stCondLst>
                                        </p:cTn>
                                        <p:tgtEl>
                                          <p:spTgt spid="9"/>
                                        </p:tgtEl>
                                        <p:attrNameLst>
                                          <p:attrName>style.visibility</p:attrName>
                                        </p:attrNameLst>
                                      </p:cBhvr>
                                      <p:to>
                                        <p:strVal val="hidden"/>
                                      </p:to>
                                    </p:set>
                                  </p:childTnLst>
                                </p:cTn>
                              </p:par>
                              <p:par>
                                <p:cTn id="149" presetID="2" presetClass="exit" presetSubtype="8" fill="hold" nodeType="withEffect">
                                  <p:stCondLst>
                                    <p:cond delay="0"/>
                                  </p:stCondLst>
                                  <p:childTnLst>
                                    <p:anim calcmode="lin" valueType="num">
                                      <p:cBhvr additive="base">
                                        <p:cTn id="150" dur="5000"/>
                                        <p:tgtEl>
                                          <p:spTgt spid="10"/>
                                        </p:tgtEl>
                                        <p:attrNameLst>
                                          <p:attrName>ppt_x</p:attrName>
                                        </p:attrNameLst>
                                      </p:cBhvr>
                                      <p:tavLst>
                                        <p:tav tm="0">
                                          <p:val>
                                            <p:strVal val="ppt_x"/>
                                          </p:val>
                                        </p:tav>
                                        <p:tav tm="100000">
                                          <p:val>
                                            <p:strVal val="0-ppt_w/2"/>
                                          </p:val>
                                        </p:tav>
                                      </p:tavLst>
                                    </p:anim>
                                    <p:anim calcmode="lin" valueType="num">
                                      <p:cBhvr additive="base">
                                        <p:cTn id="151" dur="5000"/>
                                        <p:tgtEl>
                                          <p:spTgt spid="10"/>
                                        </p:tgtEl>
                                        <p:attrNameLst>
                                          <p:attrName>ppt_y</p:attrName>
                                        </p:attrNameLst>
                                      </p:cBhvr>
                                      <p:tavLst>
                                        <p:tav tm="0">
                                          <p:val>
                                            <p:strVal val="ppt_y"/>
                                          </p:val>
                                        </p:tav>
                                        <p:tav tm="100000">
                                          <p:val>
                                            <p:strVal val="ppt_y"/>
                                          </p:val>
                                        </p:tav>
                                      </p:tavLst>
                                    </p:anim>
                                    <p:set>
                                      <p:cBhvr>
                                        <p:cTn id="152" dur="1" fill="hold">
                                          <p:stCondLst>
                                            <p:cond delay="4999"/>
                                          </p:stCondLst>
                                        </p:cTn>
                                        <p:tgtEl>
                                          <p:spTgt spid="10"/>
                                        </p:tgtEl>
                                        <p:attrNameLst>
                                          <p:attrName>style.visibility</p:attrName>
                                        </p:attrNameLst>
                                      </p:cBhvr>
                                      <p:to>
                                        <p:strVal val="hidden"/>
                                      </p:to>
                                    </p:set>
                                  </p:childTnLst>
                                </p:cTn>
                              </p:par>
                              <p:par>
                                <p:cTn id="153" presetID="2" presetClass="exit" presetSubtype="8" fill="hold" nodeType="withEffect">
                                  <p:stCondLst>
                                    <p:cond delay="0"/>
                                  </p:stCondLst>
                                  <p:childTnLst>
                                    <p:anim calcmode="lin" valueType="num">
                                      <p:cBhvr additive="base">
                                        <p:cTn id="154" dur="5000"/>
                                        <p:tgtEl>
                                          <p:spTgt spid="11"/>
                                        </p:tgtEl>
                                        <p:attrNameLst>
                                          <p:attrName>ppt_x</p:attrName>
                                        </p:attrNameLst>
                                      </p:cBhvr>
                                      <p:tavLst>
                                        <p:tav tm="0">
                                          <p:val>
                                            <p:strVal val="ppt_x"/>
                                          </p:val>
                                        </p:tav>
                                        <p:tav tm="100000">
                                          <p:val>
                                            <p:strVal val="0-ppt_w/2"/>
                                          </p:val>
                                        </p:tav>
                                      </p:tavLst>
                                    </p:anim>
                                    <p:anim calcmode="lin" valueType="num">
                                      <p:cBhvr additive="base">
                                        <p:cTn id="155" dur="5000"/>
                                        <p:tgtEl>
                                          <p:spTgt spid="11"/>
                                        </p:tgtEl>
                                        <p:attrNameLst>
                                          <p:attrName>ppt_y</p:attrName>
                                        </p:attrNameLst>
                                      </p:cBhvr>
                                      <p:tavLst>
                                        <p:tav tm="0">
                                          <p:val>
                                            <p:strVal val="ppt_y"/>
                                          </p:val>
                                        </p:tav>
                                        <p:tav tm="100000">
                                          <p:val>
                                            <p:strVal val="ppt_y"/>
                                          </p:val>
                                        </p:tav>
                                      </p:tavLst>
                                    </p:anim>
                                    <p:set>
                                      <p:cBhvr>
                                        <p:cTn id="156" dur="1" fill="hold">
                                          <p:stCondLst>
                                            <p:cond delay="4999"/>
                                          </p:stCondLst>
                                        </p:cTn>
                                        <p:tgtEl>
                                          <p:spTgt spid="11"/>
                                        </p:tgtEl>
                                        <p:attrNameLst>
                                          <p:attrName>style.visibility</p:attrName>
                                        </p:attrNameLst>
                                      </p:cBhvr>
                                      <p:to>
                                        <p:strVal val="hidden"/>
                                      </p:to>
                                    </p:set>
                                  </p:childTnLst>
                                </p:cTn>
                              </p:par>
                              <p:par>
                                <p:cTn id="157" presetID="2" presetClass="exit" presetSubtype="8" fill="hold" nodeType="withEffect">
                                  <p:stCondLst>
                                    <p:cond delay="0"/>
                                  </p:stCondLst>
                                  <p:childTnLst>
                                    <p:anim calcmode="lin" valueType="num">
                                      <p:cBhvr additive="base">
                                        <p:cTn id="158" dur="5000"/>
                                        <p:tgtEl>
                                          <p:spTgt spid="12"/>
                                        </p:tgtEl>
                                        <p:attrNameLst>
                                          <p:attrName>ppt_x</p:attrName>
                                        </p:attrNameLst>
                                      </p:cBhvr>
                                      <p:tavLst>
                                        <p:tav tm="0">
                                          <p:val>
                                            <p:strVal val="ppt_x"/>
                                          </p:val>
                                        </p:tav>
                                        <p:tav tm="100000">
                                          <p:val>
                                            <p:strVal val="0-ppt_w/2"/>
                                          </p:val>
                                        </p:tav>
                                      </p:tavLst>
                                    </p:anim>
                                    <p:anim calcmode="lin" valueType="num">
                                      <p:cBhvr additive="base">
                                        <p:cTn id="159" dur="5000"/>
                                        <p:tgtEl>
                                          <p:spTgt spid="12"/>
                                        </p:tgtEl>
                                        <p:attrNameLst>
                                          <p:attrName>ppt_y</p:attrName>
                                        </p:attrNameLst>
                                      </p:cBhvr>
                                      <p:tavLst>
                                        <p:tav tm="0">
                                          <p:val>
                                            <p:strVal val="ppt_y"/>
                                          </p:val>
                                        </p:tav>
                                        <p:tav tm="100000">
                                          <p:val>
                                            <p:strVal val="ppt_y"/>
                                          </p:val>
                                        </p:tav>
                                      </p:tavLst>
                                    </p:anim>
                                    <p:set>
                                      <p:cBhvr>
                                        <p:cTn id="160" dur="1" fill="hold">
                                          <p:stCondLst>
                                            <p:cond delay="4999"/>
                                          </p:stCondLst>
                                        </p:cTn>
                                        <p:tgtEl>
                                          <p:spTgt spid="12"/>
                                        </p:tgtEl>
                                        <p:attrNameLst>
                                          <p:attrName>style.visibility</p:attrName>
                                        </p:attrNameLst>
                                      </p:cBhvr>
                                      <p:to>
                                        <p:strVal val="hidden"/>
                                      </p:to>
                                    </p:set>
                                  </p:childTnLst>
                                </p:cTn>
                              </p:par>
                              <p:par>
                                <p:cTn id="161" presetID="2" presetClass="exit" presetSubtype="8" fill="hold" nodeType="withEffect">
                                  <p:stCondLst>
                                    <p:cond delay="0"/>
                                  </p:stCondLst>
                                  <p:childTnLst>
                                    <p:anim calcmode="lin" valueType="num">
                                      <p:cBhvr additive="base">
                                        <p:cTn id="162" dur="5000"/>
                                        <p:tgtEl>
                                          <p:spTgt spid="13"/>
                                        </p:tgtEl>
                                        <p:attrNameLst>
                                          <p:attrName>ppt_x</p:attrName>
                                        </p:attrNameLst>
                                      </p:cBhvr>
                                      <p:tavLst>
                                        <p:tav tm="0">
                                          <p:val>
                                            <p:strVal val="ppt_x"/>
                                          </p:val>
                                        </p:tav>
                                        <p:tav tm="100000">
                                          <p:val>
                                            <p:strVal val="0-ppt_w/2"/>
                                          </p:val>
                                        </p:tav>
                                      </p:tavLst>
                                    </p:anim>
                                    <p:anim calcmode="lin" valueType="num">
                                      <p:cBhvr additive="base">
                                        <p:cTn id="163" dur="5000"/>
                                        <p:tgtEl>
                                          <p:spTgt spid="13"/>
                                        </p:tgtEl>
                                        <p:attrNameLst>
                                          <p:attrName>ppt_y</p:attrName>
                                        </p:attrNameLst>
                                      </p:cBhvr>
                                      <p:tavLst>
                                        <p:tav tm="0">
                                          <p:val>
                                            <p:strVal val="ppt_y"/>
                                          </p:val>
                                        </p:tav>
                                        <p:tav tm="100000">
                                          <p:val>
                                            <p:strVal val="ppt_y"/>
                                          </p:val>
                                        </p:tav>
                                      </p:tavLst>
                                    </p:anim>
                                    <p:set>
                                      <p:cBhvr>
                                        <p:cTn id="164" dur="1" fill="hold">
                                          <p:stCondLst>
                                            <p:cond delay="4999"/>
                                          </p:stCondLst>
                                        </p:cTn>
                                        <p:tgtEl>
                                          <p:spTgt spid="13"/>
                                        </p:tgtEl>
                                        <p:attrNameLst>
                                          <p:attrName>style.visibility</p:attrName>
                                        </p:attrNameLst>
                                      </p:cBhvr>
                                      <p:to>
                                        <p:strVal val="hidden"/>
                                      </p:to>
                                    </p:set>
                                  </p:childTnLst>
                                </p:cTn>
                              </p:par>
                              <p:par>
                                <p:cTn id="165" presetID="2" presetClass="exit" presetSubtype="8" fill="hold" nodeType="withEffect">
                                  <p:stCondLst>
                                    <p:cond delay="0"/>
                                  </p:stCondLst>
                                  <p:childTnLst>
                                    <p:anim calcmode="lin" valueType="num">
                                      <p:cBhvr additive="base">
                                        <p:cTn id="166" dur="5000"/>
                                        <p:tgtEl>
                                          <p:spTgt spid="14"/>
                                        </p:tgtEl>
                                        <p:attrNameLst>
                                          <p:attrName>ppt_x</p:attrName>
                                        </p:attrNameLst>
                                      </p:cBhvr>
                                      <p:tavLst>
                                        <p:tav tm="0">
                                          <p:val>
                                            <p:strVal val="ppt_x"/>
                                          </p:val>
                                        </p:tav>
                                        <p:tav tm="100000">
                                          <p:val>
                                            <p:strVal val="0-ppt_w/2"/>
                                          </p:val>
                                        </p:tav>
                                      </p:tavLst>
                                    </p:anim>
                                    <p:anim calcmode="lin" valueType="num">
                                      <p:cBhvr additive="base">
                                        <p:cTn id="167" dur="5000"/>
                                        <p:tgtEl>
                                          <p:spTgt spid="14"/>
                                        </p:tgtEl>
                                        <p:attrNameLst>
                                          <p:attrName>ppt_y</p:attrName>
                                        </p:attrNameLst>
                                      </p:cBhvr>
                                      <p:tavLst>
                                        <p:tav tm="0">
                                          <p:val>
                                            <p:strVal val="ppt_y"/>
                                          </p:val>
                                        </p:tav>
                                        <p:tav tm="100000">
                                          <p:val>
                                            <p:strVal val="ppt_y"/>
                                          </p:val>
                                        </p:tav>
                                      </p:tavLst>
                                    </p:anim>
                                    <p:set>
                                      <p:cBhvr>
                                        <p:cTn id="168" dur="1" fill="hold">
                                          <p:stCondLst>
                                            <p:cond delay="4999"/>
                                          </p:stCondLst>
                                        </p:cTn>
                                        <p:tgtEl>
                                          <p:spTgt spid="14"/>
                                        </p:tgtEl>
                                        <p:attrNameLst>
                                          <p:attrName>style.visibility</p:attrName>
                                        </p:attrNameLst>
                                      </p:cBhvr>
                                      <p:to>
                                        <p:strVal val="hidden"/>
                                      </p:to>
                                    </p:set>
                                  </p:childTnLst>
                                </p:cTn>
                              </p:par>
                              <p:par>
                                <p:cTn id="169" presetID="2" presetClass="exit" presetSubtype="8" fill="hold" nodeType="withEffect">
                                  <p:stCondLst>
                                    <p:cond delay="0"/>
                                  </p:stCondLst>
                                  <p:childTnLst>
                                    <p:anim calcmode="lin" valueType="num">
                                      <p:cBhvr additive="base">
                                        <p:cTn id="170" dur="5000"/>
                                        <p:tgtEl>
                                          <p:spTgt spid="15"/>
                                        </p:tgtEl>
                                        <p:attrNameLst>
                                          <p:attrName>ppt_x</p:attrName>
                                        </p:attrNameLst>
                                      </p:cBhvr>
                                      <p:tavLst>
                                        <p:tav tm="0">
                                          <p:val>
                                            <p:strVal val="ppt_x"/>
                                          </p:val>
                                        </p:tav>
                                        <p:tav tm="100000">
                                          <p:val>
                                            <p:strVal val="0-ppt_w/2"/>
                                          </p:val>
                                        </p:tav>
                                      </p:tavLst>
                                    </p:anim>
                                    <p:anim calcmode="lin" valueType="num">
                                      <p:cBhvr additive="base">
                                        <p:cTn id="171" dur="5000"/>
                                        <p:tgtEl>
                                          <p:spTgt spid="15"/>
                                        </p:tgtEl>
                                        <p:attrNameLst>
                                          <p:attrName>ppt_y</p:attrName>
                                        </p:attrNameLst>
                                      </p:cBhvr>
                                      <p:tavLst>
                                        <p:tav tm="0">
                                          <p:val>
                                            <p:strVal val="ppt_y"/>
                                          </p:val>
                                        </p:tav>
                                        <p:tav tm="100000">
                                          <p:val>
                                            <p:strVal val="ppt_y"/>
                                          </p:val>
                                        </p:tav>
                                      </p:tavLst>
                                    </p:anim>
                                    <p:set>
                                      <p:cBhvr>
                                        <p:cTn id="172" dur="1" fill="hold">
                                          <p:stCondLst>
                                            <p:cond delay="4999"/>
                                          </p:stCondLst>
                                        </p:cTn>
                                        <p:tgtEl>
                                          <p:spTgt spid="15"/>
                                        </p:tgtEl>
                                        <p:attrNameLst>
                                          <p:attrName>style.visibility</p:attrName>
                                        </p:attrNameLst>
                                      </p:cBhvr>
                                      <p:to>
                                        <p:strVal val="hidden"/>
                                      </p:to>
                                    </p:set>
                                  </p:childTnLst>
                                </p:cTn>
                              </p:par>
                              <p:par>
                                <p:cTn id="173" presetID="2" presetClass="exit" presetSubtype="8" fill="hold" nodeType="withEffect">
                                  <p:stCondLst>
                                    <p:cond delay="0"/>
                                  </p:stCondLst>
                                  <p:childTnLst>
                                    <p:anim calcmode="lin" valueType="num">
                                      <p:cBhvr additive="base">
                                        <p:cTn id="174" dur="5000"/>
                                        <p:tgtEl>
                                          <p:spTgt spid="16"/>
                                        </p:tgtEl>
                                        <p:attrNameLst>
                                          <p:attrName>ppt_x</p:attrName>
                                        </p:attrNameLst>
                                      </p:cBhvr>
                                      <p:tavLst>
                                        <p:tav tm="0">
                                          <p:val>
                                            <p:strVal val="ppt_x"/>
                                          </p:val>
                                        </p:tav>
                                        <p:tav tm="100000">
                                          <p:val>
                                            <p:strVal val="0-ppt_w/2"/>
                                          </p:val>
                                        </p:tav>
                                      </p:tavLst>
                                    </p:anim>
                                    <p:anim calcmode="lin" valueType="num">
                                      <p:cBhvr additive="base">
                                        <p:cTn id="175" dur="5000"/>
                                        <p:tgtEl>
                                          <p:spTgt spid="16"/>
                                        </p:tgtEl>
                                        <p:attrNameLst>
                                          <p:attrName>ppt_y</p:attrName>
                                        </p:attrNameLst>
                                      </p:cBhvr>
                                      <p:tavLst>
                                        <p:tav tm="0">
                                          <p:val>
                                            <p:strVal val="ppt_y"/>
                                          </p:val>
                                        </p:tav>
                                        <p:tav tm="100000">
                                          <p:val>
                                            <p:strVal val="ppt_y"/>
                                          </p:val>
                                        </p:tav>
                                      </p:tavLst>
                                    </p:anim>
                                    <p:set>
                                      <p:cBhvr>
                                        <p:cTn id="176" dur="1" fill="hold">
                                          <p:stCondLst>
                                            <p:cond delay="4999"/>
                                          </p:stCondLst>
                                        </p:cTn>
                                        <p:tgtEl>
                                          <p:spTgt spid="16"/>
                                        </p:tgtEl>
                                        <p:attrNameLst>
                                          <p:attrName>style.visibility</p:attrName>
                                        </p:attrNameLst>
                                      </p:cBhvr>
                                      <p:to>
                                        <p:strVal val="hidden"/>
                                      </p:to>
                                    </p:set>
                                  </p:childTnLst>
                                </p:cTn>
                              </p:par>
                              <p:par>
                                <p:cTn id="177" presetID="2" presetClass="exit" presetSubtype="8" fill="hold" nodeType="withEffect">
                                  <p:stCondLst>
                                    <p:cond delay="0"/>
                                  </p:stCondLst>
                                  <p:childTnLst>
                                    <p:anim calcmode="lin" valueType="num">
                                      <p:cBhvr additive="base">
                                        <p:cTn id="178" dur="5000"/>
                                        <p:tgtEl>
                                          <p:spTgt spid="17"/>
                                        </p:tgtEl>
                                        <p:attrNameLst>
                                          <p:attrName>ppt_x</p:attrName>
                                        </p:attrNameLst>
                                      </p:cBhvr>
                                      <p:tavLst>
                                        <p:tav tm="0">
                                          <p:val>
                                            <p:strVal val="ppt_x"/>
                                          </p:val>
                                        </p:tav>
                                        <p:tav tm="100000">
                                          <p:val>
                                            <p:strVal val="0-ppt_w/2"/>
                                          </p:val>
                                        </p:tav>
                                      </p:tavLst>
                                    </p:anim>
                                    <p:anim calcmode="lin" valueType="num">
                                      <p:cBhvr additive="base">
                                        <p:cTn id="179" dur="5000"/>
                                        <p:tgtEl>
                                          <p:spTgt spid="17"/>
                                        </p:tgtEl>
                                        <p:attrNameLst>
                                          <p:attrName>ppt_y</p:attrName>
                                        </p:attrNameLst>
                                      </p:cBhvr>
                                      <p:tavLst>
                                        <p:tav tm="0">
                                          <p:val>
                                            <p:strVal val="ppt_y"/>
                                          </p:val>
                                        </p:tav>
                                        <p:tav tm="100000">
                                          <p:val>
                                            <p:strVal val="ppt_y"/>
                                          </p:val>
                                        </p:tav>
                                      </p:tavLst>
                                    </p:anim>
                                    <p:set>
                                      <p:cBhvr>
                                        <p:cTn id="180" dur="1" fill="hold">
                                          <p:stCondLst>
                                            <p:cond delay="4999"/>
                                          </p:stCondLst>
                                        </p:cTn>
                                        <p:tgtEl>
                                          <p:spTgt spid="17"/>
                                        </p:tgtEl>
                                        <p:attrNameLst>
                                          <p:attrName>style.visibility</p:attrName>
                                        </p:attrNameLst>
                                      </p:cBhvr>
                                      <p:to>
                                        <p:strVal val="hidden"/>
                                      </p:to>
                                    </p:set>
                                  </p:childTnLst>
                                </p:cTn>
                              </p:par>
                              <p:par>
                                <p:cTn id="181" presetID="2" presetClass="exit" presetSubtype="8" fill="hold" nodeType="withEffect">
                                  <p:stCondLst>
                                    <p:cond delay="0"/>
                                  </p:stCondLst>
                                  <p:childTnLst>
                                    <p:anim calcmode="lin" valueType="num">
                                      <p:cBhvr additive="base">
                                        <p:cTn id="182" dur="5000"/>
                                        <p:tgtEl>
                                          <p:spTgt spid="18"/>
                                        </p:tgtEl>
                                        <p:attrNameLst>
                                          <p:attrName>ppt_x</p:attrName>
                                        </p:attrNameLst>
                                      </p:cBhvr>
                                      <p:tavLst>
                                        <p:tav tm="0">
                                          <p:val>
                                            <p:strVal val="ppt_x"/>
                                          </p:val>
                                        </p:tav>
                                        <p:tav tm="100000">
                                          <p:val>
                                            <p:strVal val="0-ppt_w/2"/>
                                          </p:val>
                                        </p:tav>
                                      </p:tavLst>
                                    </p:anim>
                                    <p:anim calcmode="lin" valueType="num">
                                      <p:cBhvr additive="base">
                                        <p:cTn id="183" dur="5000"/>
                                        <p:tgtEl>
                                          <p:spTgt spid="18"/>
                                        </p:tgtEl>
                                        <p:attrNameLst>
                                          <p:attrName>ppt_y</p:attrName>
                                        </p:attrNameLst>
                                      </p:cBhvr>
                                      <p:tavLst>
                                        <p:tav tm="0">
                                          <p:val>
                                            <p:strVal val="ppt_y"/>
                                          </p:val>
                                        </p:tav>
                                        <p:tav tm="100000">
                                          <p:val>
                                            <p:strVal val="ppt_y"/>
                                          </p:val>
                                        </p:tav>
                                      </p:tavLst>
                                    </p:anim>
                                    <p:set>
                                      <p:cBhvr>
                                        <p:cTn id="184" dur="1" fill="hold">
                                          <p:stCondLst>
                                            <p:cond delay="4999"/>
                                          </p:stCondLst>
                                        </p:cTn>
                                        <p:tgtEl>
                                          <p:spTgt spid="18"/>
                                        </p:tgtEl>
                                        <p:attrNameLst>
                                          <p:attrName>style.visibility</p:attrName>
                                        </p:attrNameLst>
                                      </p:cBhvr>
                                      <p:to>
                                        <p:strVal val="hidden"/>
                                      </p:to>
                                    </p:set>
                                  </p:childTnLst>
                                </p:cTn>
                              </p:par>
                              <p:par>
                                <p:cTn id="185" presetID="2" presetClass="exit" presetSubtype="8" fill="hold" nodeType="withEffect">
                                  <p:stCondLst>
                                    <p:cond delay="0"/>
                                  </p:stCondLst>
                                  <p:childTnLst>
                                    <p:anim calcmode="lin" valueType="num">
                                      <p:cBhvr additive="base">
                                        <p:cTn id="186" dur="5000"/>
                                        <p:tgtEl>
                                          <p:spTgt spid="19"/>
                                        </p:tgtEl>
                                        <p:attrNameLst>
                                          <p:attrName>ppt_x</p:attrName>
                                        </p:attrNameLst>
                                      </p:cBhvr>
                                      <p:tavLst>
                                        <p:tav tm="0">
                                          <p:val>
                                            <p:strVal val="ppt_x"/>
                                          </p:val>
                                        </p:tav>
                                        <p:tav tm="100000">
                                          <p:val>
                                            <p:strVal val="0-ppt_w/2"/>
                                          </p:val>
                                        </p:tav>
                                      </p:tavLst>
                                    </p:anim>
                                    <p:anim calcmode="lin" valueType="num">
                                      <p:cBhvr additive="base">
                                        <p:cTn id="187" dur="5000"/>
                                        <p:tgtEl>
                                          <p:spTgt spid="19"/>
                                        </p:tgtEl>
                                        <p:attrNameLst>
                                          <p:attrName>ppt_y</p:attrName>
                                        </p:attrNameLst>
                                      </p:cBhvr>
                                      <p:tavLst>
                                        <p:tav tm="0">
                                          <p:val>
                                            <p:strVal val="ppt_y"/>
                                          </p:val>
                                        </p:tav>
                                        <p:tav tm="100000">
                                          <p:val>
                                            <p:strVal val="ppt_y"/>
                                          </p:val>
                                        </p:tav>
                                      </p:tavLst>
                                    </p:anim>
                                    <p:set>
                                      <p:cBhvr>
                                        <p:cTn id="188" dur="1" fill="hold">
                                          <p:stCondLst>
                                            <p:cond delay="4999"/>
                                          </p:stCondLst>
                                        </p:cTn>
                                        <p:tgtEl>
                                          <p:spTgt spid="19"/>
                                        </p:tgtEl>
                                        <p:attrNameLst>
                                          <p:attrName>style.visibility</p:attrName>
                                        </p:attrNameLst>
                                      </p:cBhvr>
                                      <p:to>
                                        <p:strVal val="hidden"/>
                                      </p:to>
                                    </p:set>
                                  </p:childTnLst>
                                </p:cTn>
                              </p:par>
                              <p:par>
                                <p:cTn id="189" presetID="2" presetClass="exit" presetSubtype="8" fill="hold" nodeType="withEffect">
                                  <p:stCondLst>
                                    <p:cond delay="0"/>
                                  </p:stCondLst>
                                  <p:childTnLst>
                                    <p:anim calcmode="lin" valueType="num">
                                      <p:cBhvr additive="base">
                                        <p:cTn id="190" dur="5000"/>
                                        <p:tgtEl>
                                          <p:spTgt spid="20"/>
                                        </p:tgtEl>
                                        <p:attrNameLst>
                                          <p:attrName>ppt_x</p:attrName>
                                        </p:attrNameLst>
                                      </p:cBhvr>
                                      <p:tavLst>
                                        <p:tav tm="0">
                                          <p:val>
                                            <p:strVal val="ppt_x"/>
                                          </p:val>
                                        </p:tav>
                                        <p:tav tm="100000">
                                          <p:val>
                                            <p:strVal val="0-ppt_w/2"/>
                                          </p:val>
                                        </p:tav>
                                      </p:tavLst>
                                    </p:anim>
                                    <p:anim calcmode="lin" valueType="num">
                                      <p:cBhvr additive="base">
                                        <p:cTn id="191" dur="5000"/>
                                        <p:tgtEl>
                                          <p:spTgt spid="20"/>
                                        </p:tgtEl>
                                        <p:attrNameLst>
                                          <p:attrName>ppt_y</p:attrName>
                                        </p:attrNameLst>
                                      </p:cBhvr>
                                      <p:tavLst>
                                        <p:tav tm="0">
                                          <p:val>
                                            <p:strVal val="ppt_y"/>
                                          </p:val>
                                        </p:tav>
                                        <p:tav tm="100000">
                                          <p:val>
                                            <p:strVal val="ppt_y"/>
                                          </p:val>
                                        </p:tav>
                                      </p:tavLst>
                                    </p:anim>
                                    <p:set>
                                      <p:cBhvr>
                                        <p:cTn id="192" dur="1" fill="hold">
                                          <p:stCondLst>
                                            <p:cond delay="4999"/>
                                          </p:stCondLst>
                                        </p:cTn>
                                        <p:tgtEl>
                                          <p:spTgt spid="20"/>
                                        </p:tgtEl>
                                        <p:attrNameLst>
                                          <p:attrName>style.visibility</p:attrName>
                                        </p:attrNameLst>
                                      </p:cBhvr>
                                      <p:to>
                                        <p:strVal val="hidden"/>
                                      </p:to>
                                    </p:set>
                                  </p:childTnLst>
                                </p:cTn>
                              </p:par>
                              <p:par>
                                <p:cTn id="193" presetID="2" presetClass="exit" presetSubtype="8" fill="hold" nodeType="withEffect">
                                  <p:stCondLst>
                                    <p:cond delay="0"/>
                                  </p:stCondLst>
                                  <p:childTnLst>
                                    <p:anim calcmode="lin" valueType="num">
                                      <p:cBhvr additive="base">
                                        <p:cTn id="194" dur="5000"/>
                                        <p:tgtEl>
                                          <p:spTgt spid="21"/>
                                        </p:tgtEl>
                                        <p:attrNameLst>
                                          <p:attrName>ppt_x</p:attrName>
                                        </p:attrNameLst>
                                      </p:cBhvr>
                                      <p:tavLst>
                                        <p:tav tm="0">
                                          <p:val>
                                            <p:strVal val="ppt_x"/>
                                          </p:val>
                                        </p:tav>
                                        <p:tav tm="100000">
                                          <p:val>
                                            <p:strVal val="0-ppt_w/2"/>
                                          </p:val>
                                        </p:tav>
                                      </p:tavLst>
                                    </p:anim>
                                    <p:anim calcmode="lin" valueType="num">
                                      <p:cBhvr additive="base">
                                        <p:cTn id="195" dur="5000"/>
                                        <p:tgtEl>
                                          <p:spTgt spid="21"/>
                                        </p:tgtEl>
                                        <p:attrNameLst>
                                          <p:attrName>ppt_y</p:attrName>
                                        </p:attrNameLst>
                                      </p:cBhvr>
                                      <p:tavLst>
                                        <p:tav tm="0">
                                          <p:val>
                                            <p:strVal val="ppt_y"/>
                                          </p:val>
                                        </p:tav>
                                        <p:tav tm="100000">
                                          <p:val>
                                            <p:strVal val="ppt_y"/>
                                          </p:val>
                                        </p:tav>
                                      </p:tavLst>
                                    </p:anim>
                                    <p:set>
                                      <p:cBhvr>
                                        <p:cTn id="196" dur="1" fill="hold">
                                          <p:stCondLst>
                                            <p:cond delay="4999"/>
                                          </p:stCondLst>
                                        </p:cTn>
                                        <p:tgtEl>
                                          <p:spTgt spid="21"/>
                                        </p:tgtEl>
                                        <p:attrNameLst>
                                          <p:attrName>style.visibility</p:attrName>
                                        </p:attrNameLst>
                                      </p:cBhvr>
                                      <p:to>
                                        <p:strVal val="hidden"/>
                                      </p:to>
                                    </p:set>
                                  </p:childTnLst>
                                </p:cTn>
                              </p:par>
                              <p:par>
                                <p:cTn id="197" presetID="2" presetClass="exit" presetSubtype="8" fill="hold" nodeType="withEffect">
                                  <p:stCondLst>
                                    <p:cond delay="0"/>
                                  </p:stCondLst>
                                  <p:childTnLst>
                                    <p:anim calcmode="lin" valueType="num">
                                      <p:cBhvr additive="base">
                                        <p:cTn id="198" dur="5000"/>
                                        <p:tgtEl>
                                          <p:spTgt spid="22"/>
                                        </p:tgtEl>
                                        <p:attrNameLst>
                                          <p:attrName>ppt_x</p:attrName>
                                        </p:attrNameLst>
                                      </p:cBhvr>
                                      <p:tavLst>
                                        <p:tav tm="0">
                                          <p:val>
                                            <p:strVal val="ppt_x"/>
                                          </p:val>
                                        </p:tav>
                                        <p:tav tm="100000">
                                          <p:val>
                                            <p:strVal val="0-ppt_w/2"/>
                                          </p:val>
                                        </p:tav>
                                      </p:tavLst>
                                    </p:anim>
                                    <p:anim calcmode="lin" valueType="num">
                                      <p:cBhvr additive="base">
                                        <p:cTn id="199" dur="5000"/>
                                        <p:tgtEl>
                                          <p:spTgt spid="22"/>
                                        </p:tgtEl>
                                        <p:attrNameLst>
                                          <p:attrName>ppt_y</p:attrName>
                                        </p:attrNameLst>
                                      </p:cBhvr>
                                      <p:tavLst>
                                        <p:tav tm="0">
                                          <p:val>
                                            <p:strVal val="ppt_y"/>
                                          </p:val>
                                        </p:tav>
                                        <p:tav tm="100000">
                                          <p:val>
                                            <p:strVal val="ppt_y"/>
                                          </p:val>
                                        </p:tav>
                                      </p:tavLst>
                                    </p:anim>
                                    <p:set>
                                      <p:cBhvr>
                                        <p:cTn id="200" dur="1" fill="hold">
                                          <p:stCondLst>
                                            <p:cond delay="4999"/>
                                          </p:stCondLst>
                                        </p:cTn>
                                        <p:tgtEl>
                                          <p:spTgt spid="22"/>
                                        </p:tgtEl>
                                        <p:attrNameLst>
                                          <p:attrName>style.visibility</p:attrName>
                                        </p:attrNameLst>
                                      </p:cBhvr>
                                      <p:to>
                                        <p:strVal val="hidden"/>
                                      </p:to>
                                    </p:set>
                                  </p:childTnLst>
                                </p:cTn>
                              </p:par>
                              <p:par>
                                <p:cTn id="201" presetID="2" presetClass="exit" presetSubtype="8" fill="hold" nodeType="withEffect">
                                  <p:stCondLst>
                                    <p:cond delay="0"/>
                                  </p:stCondLst>
                                  <p:childTnLst>
                                    <p:anim calcmode="lin" valueType="num">
                                      <p:cBhvr additive="base">
                                        <p:cTn id="202" dur="5000"/>
                                        <p:tgtEl>
                                          <p:spTgt spid="23"/>
                                        </p:tgtEl>
                                        <p:attrNameLst>
                                          <p:attrName>ppt_x</p:attrName>
                                        </p:attrNameLst>
                                      </p:cBhvr>
                                      <p:tavLst>
                                        <p:tav tm="0">
                                          <p:val>
                                            <p:strVal val="ppt_x"/>
                                          </p:val>
                                        </p:tav>
                                        <p:tav tm="100000">
                                          <p:val>
                                            <p:strVal val="0-ppt_w/2"/>
                                          </p:val>
                                        </p:tav>
                                      </p:tavLst>
                                    </p:anim>
                                    <p:anim calcmode="lin" valueType="num">
                                      <p:cBhvr additive="base">
                                        <p:cTn id="203" dur="5000"/>
                                        <p:tgtEl>
                                          <p:spTgt spid="23"/>
                                        </p:tgtEl>
                                        <p:attrNameLst>
                                          <p:attrName>ppt_y</p:attrName>
                                        </p:attrNameLst>
                                      </p:cBhvr>
                                      <p:tavLst>
                                        <p:tav tm="0">
                                          <p:val>
                                            <p:strVal val="ppt_y"/>
                                          </p:val>
                                        </p:tav>
                                        <p:tav tm="100000">
                                          <p:val>
                                            <p:strVal val="ppt_y"/>
                                          </p:val>
                                        </p:tav>
                                      </p:tavLst>
                                    </p:anim>
                                    <p:set>
                                      <p:cBhvr>
                                        <p:cTn id="204" dur="1" fill="hold">
                                          <p:stCondLst>
                                            <p:cond delay="4999"/>
                                          </p:stCondLst>
                                        </p:cTn>
                                        <p:tgtEl>
                                          <p:spTgt spid="23"/>
                                        </p:tgtEl>
                                        <p:attrNameLst>
                                          <p:attrName>style.visibility</p:attrName>
                                        </p:attrNameLst>
                                      </p:cBhvr>
                                      <p:to>
                                        <p:strVal val="hidden"/>
                                      </p:to>
                                    </p:set>
                                  </p:childTnLst>
                                </p:cTn>
                              </p:par>
                              <p:par>
                                <p:cTn id="205" presetID="2" presetClass="exit" presetSubtype="8" fill="hold" nodeType="withEffect">
                                  <p:stCondLst>
                                    <p:cond delay="0"/>
                                  </p:stCondLst>
                                  <p:childTnLst>
                                    <p:anim calcmode="lin" valueType="num">
                                      <p:cBhvr additive="base">
                                        <p:cTn id="206" dur="5000"/>
                                        <p:tgtEl>
                                          <p:spTgt spid="24"/>
                                        </p:tgtEl>
                                        <p:attrNameLst>
                                          <p:attrName>ppt_x</p:attrName>
                                        </p:attrNameLst>
                                      </p:cBhvr>
                                      <p:tavLst>
                                        <p:tav tm="0">
                                          <p:val>
                                            <p:strVal val="ppt_x"/>
                                          </p:val>
                                        </p:tav>
                                        <p:tav tm="100000">
                                          <p:val>
                                            <p:strVal val="0-ppt_w/2"/>
                                          </p:val>
                                        </p:tav>
                                      </p:tavLst>
                                    </p:anim>
                                    <p:anim calcmode="lin" valueType="num">
                                      <p:cBhvr additive="base">
                                        <p:cTn id="207" dur="5000"/>
                                        <p:tgtEl>
                                          <p:spTgt spid="24"/>
                                        </p:tgtEl>
                                        <p:attrNameLst>
                                          <p:attrName>ppt_y</p:attrName>
                                        </p:attrNameLst>
                                      </p:cBhvr>
                                      <p:tavLst>
                                        <p:tav tm="0">
                                          <p:val>
                                            <p:strVal val="ppt_y"/>
                                          </p:val>
                                        </p:tav>
                                        <p:tav tm="100000">
                                          <p:val>
                                            <p:strVal val="ppt_y"/>
                                          </p:val>
                                        </p:tav>
                                      </p:tavLst>
                                    </p:anim>
                                    <p:set>
                                      <p:cBhvr>
                                        <p:cTn id="208" dur="1" fill="hold">
                                          <p:stCondLst>
                                            <p:cond delay="4999"/>
                                          </p:stCondLst>
                                        </p:cTn>
                                        <p:tgtEl>
                                          <p:spTgt spid="24"/>
                                        </p:tgtEl>
                                        <p:attrNameLst>
                                          <p:attrName>style.visibility</p:attrName>
                                        </p:attrNameLst>
                                      </p:cBhvr>
                                      <p:to>
                                        <p:strVal val="hidden"/>
                                      </p:to>
                                    </p:set>
                                  </p:childTnLst>
                                </p:cTn>
                              </p:par>
                              <p:par>
                                <p:cTn id="209" presetID="8" presetClass="emph" presetSubtype="0" fill="hold" nodeType="withEffect">
                                  <p:stCondLst>
                                    <p:cond delay="0"/>
                                  </p:stCondLst>
                                  <p:childTnLst>
                                    <p:animRot by="-21600000">
                                      <p:cBhvr>
                                        <p:cTn id="210" dur="5000" fill="hold"/>
                                        <p:tgtEl>
                                          <p:spTgt spid="5"/>
                                        </p:tgtEl>
                                        <p:attrNameLst>
                                          <p:attrName>r</p:attrName>
                                        </p:attrNameLst>
                                      </p:cBhvr>
                                    </p:animRot>
                                  </p:childTnLst>
                                </p:cTn>
                              </p:par>
                              <p:par>
                                <p:cTn id="211" presetID="8" presetClass="emph" presetSubtype="0" fill="hold" nodeType="withEffect">
                                  <p:stCondLst>
                                    <p:cond delay="0"/>
                                  </p:stCondLst>
                                  <p:childTnLst>
                                    <p:animRot by="-21600000">
                                      <p:cBhvr>
                                        <p:cTn id="212" dur="5000" fill="hold"/>
                                        <p:tgtEl>
                                          <p:spTgt spid="7"/>
                                        </p:tgtEl>
                                        <p:attrNameLst>
                                          <p:attrName>r</p:attrName>
                                        </p:attrNameLst>
                                      </p:cBhvr>
                                    </p:animRot>
                                  </p:childTnLst>
                                </p:cTn>
                              </p:par>
                              <p:par>
                                <p:cTn id="213" presetID="8" presetClass="emph" presetSubtype="0" fill="hold" nodeType="withEffect">
                                  <p:stCondLst>
                                    <p:cond delay="0"/>
                                  </p:stCondLst>
                                  <p:childTnLst>
                                    <p:animRot by="-21600000">
                                      <p:cBhvr>
                                        <p:cTn id="214" dur="5000" fill="hold"/>
                                        <p:tgtEl>
                                          <p:spTgt spid="9"/>
                                        </p:tgtEl>
                                        <p:attrNameLst>
                                          <p:attrName>r</p:attrName>
                                        </p:attrNameLst>
                                      </p:cBhvr>
                                    </p:animRot>
                                  </p:childTnLst>
                                </p:cTn>
                              </p:par>
                              <p:par>
                                <p:cTn id="215" presetID="8" presetClass="emph" presetSubtype="0" fill="hold" nodeType="withEffect">
                                  <p:stCondLst>
                                    <p:cond delay="0"/>
                                  </p:stCondLst>
                                  <p:childTnLst>
                                    <p:animRot by="-21600000">
                                      <p:cBhvr>
                                        <p:cTn id="216" dur="5000" fill="hold"/>
                                        <p:tgtEl>
                                          <p:spTgt spid="11"/>
                                        </p:tgtEl>
                                        <p:attrNameLst>
                                          <p:attrName>r</p:attrName>
                                        </p:attrNameLst>
                                      </p:cBhvr>
                                    </p:animRot>
                                  </p:childTnLst>
                                </p:cTn>
                              </p:par>
                              <p:par>
                                <p:cTn id="217" presetID="8" presetClass="emph" presetSubtype="0" fill="hold" nodeType="withEffect">
                                  <p:stCondLst>
                                    <p:cond delay="0"/>
                                  </p:stCondLst>
                                  <p:childTnLst>
                                    <p:animRot by="-21600000">
                                      <p:cBhvr>
                                        <p:cTn id="218" dur="5000" fill="hold"/>
                                        <p:tgtEl>
                                          <p:spTgt spid="13"/>
                                        </p:tgtEl>
                                        <p:attrNameLst>
                                          <p:attrName>r</p:attrName>
                                        </p:attrNameLst>
                                      </p:cBhvr>
                                    </p:animRot>
                                  </p:childTnLst>
                                </p:cTn>
                              </p:par>
                              <p:par>
                                <p:cTn id="219" presetID="8" presetClass="emph" presetSubtype="0" fill="hold" nodeType="withEffect">
                                  <p:stCondLst>
                                    <p:cond delay="0"/>
                                  </p:stCondLst>
                                  <p:childTnLst>
                                    <p:animRot by="-21600000">
                                      <p:cBhvr>
                                        <p:cTn id="220" dur="5000" fill="hold"/>
                                        <p:tgtEl>
                                          <p:spTgt spid="15"/>
                                        </p:tgtEl>
                                        <p:attrNameLst>
                                          <p:attrName>r</p:attrName>
                                        </p:attrNameLst>
                                      </p:cBhvr>
                                    </p:animRot>
                                  </p:childTnLst>
                                </p:cTn>
                              </p:par>
                              <p:par>
                                <p:cTn id="221" presetID="8" presetClass="emph" presetSubtype="0" fill="hold" nodeType="withEffect">
                                  <p:stCondLst>
                                    <p:cond delay="0"/>
                                  </p:stCondLst>
                                  <p:childTnLst>
                                    <p:animRot by="-21600000">
                                      <p:cBhvr>
                                        <p:cTn id="222" dur="5000" fill="hold"/>
                                        <p:tgtEl>
                                          <p:spTgt spid="17"/>
                                        </p:tgtEl>
                                        <p:attrNameLst>
                                          <p:attrName>r</p:attrName>
                                        </p:attrNameLst>
                                      </p:cBhvr>
                                    </p:animRot>
                                  </p:childTnLst>
                                </p:cTn>
                              </p:par>
                              <p:par>
                                <p:cTn id="223" presetID="8" presetClass="emph" presetSubtype="0" fill="hold" nodeType="withEffect">
                                  <p:stCondLst>
                                    <p:cond delay="0"/>
                                  </p:stCondLst>
                                  <p:childTnLst>
                                    <p:animRot by="-21600000">
                                      <p:cBhvr>
                                        <p:cTn id="224" dur="5000" fill="hold"/>
                                        <p:tgtEl>
                                          <p:spTgt spid="19"/>
                                        </p:tgtEl>
                                        <p:attrNameLst>
                                          <p:attrName>r</p:attrName>
                                        </p:attrNameLst>
                                      </p:cBhvr>
                                    </p:animRot>
                                  </p:childTnLst>
                                </p:cTn>
                              </p:par>
                              <p:par>
                                <p:cTn id="225" presetID="8" presetClass="emph" presetSubtype="0" fill="hold" nodeType="withEffect">
                                  <p:stCondLst>
                                    <p:cond delay="0"/>
                                  </p:stCondLst>
                                  <p:childTnLst>
                                    <p:animRot by="-21600000">
                                      <p:cBhvr>
                                        <p:cTn id="226" dur="5000" fill="hold"/>
                                        <p:tgtEl>
                                          <p:spTgt spid="21"/>
                                        </p:tgtEl>
                                        <p:attrNameLst>
                                          <p:attrName>r</p:attrName>
                                        </p:attrNameLst>
                                      </p:cBhvr>
                                    </p:animRot>
                                  </p:childTnLst>
                                </p:cTn>
                              </p:par>
                              <p:par>
                                <p:cTn id="227" presetID="8" presetClass="emph" presetSubtype="0" fill="hold" nodeType="withEffect">
                                  <p:stCondLst>
                                    <p:cond delay="0"/>
                                  </p:stCondLst>
                                  <p:childTnLst>
                                    <p:animRot by="-21600000">
                                      <p:cBhvr>
                                        <p:cTn id="228" dur="5000" fill="hold"/>
                                        <p:tgtEl>
                                          <p:spTgt spid="23"/>
                                        </p:tgtEl>
                                        <p:attrNameLst>
                                          <p:attrName>r</p:attrName>
                                        </p:attrNameLst>
                                      </p:cBhvr>
                                    </p:animRot>
                                  </p:childTnLst>
                                </p:cTn>
                              </p:par>
                              <p:par>
                                <p:cTn id="229" presetID="8" presetClass="emph" presetSubtype="0" fill="hold" nodeType="withEffect">
                                  <p:stCondLst>
                                    <p:cond delay="0"/>
                                  </p:stCondLst>
                                  <p:childTnLst>
                                    <p:animRot by="21600000">
                                      <p:cBhvr>
                                        <p:cTn id="230" dur="5000" fill="hold"/>
                                        <p:tgtEl>
                                          <p:spTgt spid="6"/>
                                        </p:tgtEl>
                                        <p:attrNameLst>
                                          <p:attrName>r</p:attrName>
                                        </p:attrNameLst>
                                      </p:cBhvr>
                                    </p:animRot>
                                  </p:childTnLst>
                                </p:cTn>
                              </p:par>
                              <p:par>
                                <p:cTn id="231" presetID="8" presetClass="emph" presetSubtype="0" fill="hold" nodeType="withEffect">
                                  <p:stCondLst>
                                    <p:cond delay="0"/>
                                  </p:stCondLst>
                                  <p:childTnLst>
                                    <p:animRot by="21600000">
                                      <p:cBhvr>
                                        <p:cTn id="232" dur="5000" fill="hold"/>
                                        <p:tgtEl>
                                          <p:spTgt spid="8"/>
                                        </p:tgtEl>
                                        <p:attrNameLst>
                                          <p:attrName>r</p:attrName>
                                        </p:attrNameLst>
                                      </p:cBhvr>
                                    </p:animRot>
                                  </p:childTnLst>
                                </p:cTn>
                              </p:par>
                              <p:par>
                                <p:cTn id="233" presetID="8" presetClass="emph" presetSubtype="0" fill="hold" nodeType="withEffect">
                                  <p:stCondLst>
                                    <p:cond delay="0"/>
                                  </p:stCondLst>
                                  <p:childTnLst>
                                    <p:animRot by="21600000">
                                      <p:cBhvr>
                                        <p:cTn id="234" dur="5000" fill="hold"/>
                                        <p:tgtEl>
                                          <p:spTgt spid="10"/>
                                        </p:tgtEl>
                                        <p:attrNameLst>
                                          <p:attrName>r</p:attrName>
                                        </p:attrNameLst>
                                      </p:cBhvr>
                                    </p:animRot>
                                  </p:childTnLst>
                                </p:cTn>
                              </p:par>
                              <p:par>
                                <p:cTn id="235" presetID="8" presetClass="emph" presetSubtype="0" fill="hold" nodeType="withEffect">
                                  <p:stCondLst>
                                    <p:cond delay="0"/>
                                  </p:stCondLst>
                                  <p:childTnLst>
                                    <p:animRot by="21600000">
                                      <p:cBhvr>
                                        <p:cTn id="236" dur="5000" fill="hold"/>
                                        <p:tgtEl>
                                          <p:spTgt spid="12"/>
                                        </p:tgtEl>
                                        <p:attrNameLst>
                                          <p:attrName>r</p:attrName>
                                        </p:attrNameLst>
                                      </p:cBhvr>
                                    </p:animRot>
                                  </p:childTnLst>
                                </p:cTn>
                              </p:par>
                              <p:par>
                                <p:cTn id="237" presetID="8" presetClass="emph" presetSubtype="0" fill="hold" nodeType="withEffect">
                                  <p:stCondLst>
                                    <p:cond delay="0"/>
                                  </p:stCondLst>
                                  <p:childTnLst>
                                    <p:animRot by="21600000">
                                      <p:cBhvr>
                                        <p:cTn id="238" dur="5000" fill="hold"/>
                                        <p:tgtEl>
                                          <p:spTgt spid="14"/>
                                        </p:tgtEl>
                                        <p:attrNameLst>
                                          <p:attrName>r</p:attrName>
                                        </p:attrNameLst>
                                      </p:cBhvr>
                                    </p:animRot>
                                  </p:childTnLst>
                                </p:cTn>
                              </p:par>
                              <p:par>
                                <p:cTn id="239" presetID="8" presetClass="emph" presetSubtype="0" fill="hold" nodeType="withEffect">
                                  <p:stCondLst>
                                    <p:cond delay="0"/>
                                  </p:stCondLst>
                                  <p:childTnLst>
                                    <p:animRot by="21600000">
                                      <p:cBhvr>
                                        <p:cTn id="240" dur="5000" fill="hold"/>
                                        <p:tgtEl>
                                          <p:spTgt spid="16"/>
                                        </p:tgtEl>
                                        <p:attrNameLst>
                                          <p:attrName>r</p:attrName>
                                        </p:attrNameLst>
                                      </p:cBhvr>
                                    </p:animRot>
                                  </p:childTnLst>
                                </p:cTn>
                              </p:par>
                              <p:par>
                                <p:cTn id="241" presetID="8" presetClass="emph" presetSubtype="0" fill="hold" nodeType="withEffect">
                                  <p:stCondLst>
                                    <p:cond delay="0"/>
                                  </p:stCondLst>
                                  <p:childTnLst>
                                    <p:animRot by="21600000">
                                      <p:cBhvr>
                                        <p:cTn id="242" dur="5000" fill="hold"/>
                                        <p:tgtEl>
                                          <p:spTgt spid="18"/>
                                        </p:tgtEl>
                                        <p:attrNameLst>
                                          <p:attrName>r</p:attrName>
                                        </p:attrNameLst>
                                      </p:cBhvr>
                                    </p:animRot>
                                  </p:childTnLst>
                                </p:cTn>
                              </p:par>
                              <p:par>
                                <p:cTn id="243" presetID="8" presetClass="emph" presetSubtype="0" fill="hold" nodeType="withEffect">
                                  <p:stCondLst>
                                    <p:cond delay="0"/>
                                  </p:stCondLst>
                                  <p:childTnLst>
                                    <p:animRot by="21600000">
                                      <p:cBhvr>
                                        <p:cTn id="244" dur="5000" fill="hold"/>
                                        <p:tgtEl>
                                          <p:spTgt spid="20"/>
                                        </p:tgtEl>
                                        <p:attrNameLst>
                                          <p:attrName>r</p:attrName>
                                        </p:attrNameLst>
                                      </p:cBhvr>
                                    </p:animRot>
                                  </p:childTnLst>
                                </p:cTn>
                              </p:par>
                              <p:par>
                                <p:cTn id="245" presetID="8" presetClass="emph" presetSubtype="0" fill="hold" nodeType="withEffect">
                                  <p:stCondLst>
                                    <p:cond delay="0"/>
                                  </p:stCondLst>
                                  <p:childTnLst>
                                    <p:animRot by="21600000">
                                      <p:cBhvr>
                                        <p:cTn id="246" dur="5000" fill="hold"/>
                                        <p:tgtEl>
                                          <p:spTgt spid="22"/>
                                        </p:tgtEl>
                                        <p:attrNameLst>
                                          <p:attrName>r</p:attrName>
                                        </p:attrNameLst>
                                      </p:cBhvr>
                                    </p:animRot>
                                  </p:childTnLst>
                                </p:cTn>
                              </p:par>
                              <p:par>
                                <p:cTn id="247" presetID="8" presetClass="emph" presetSubtype="0" fill="hold" nodeType="withEffect">
                                  <p:stCondLst>
                                    <p:cond delay="0"/>
                                  </p:stCondLst>
                                  <p:childTnLst>
                                    <p:animRot by="21600000">
                                      <p:cBhvr>
                                        <p:cTn id="248" dur="5000" fill="hold"/>
                                        <p:tgtEl>
                                          <p:spTgt spid="24"/>
                                        </p:tgtEl>
                                        <p:attrNameLst>
                                          <p:attrName>r</p:attrName>
                                        </p:attrNameLst>
                                      </p:cBhvr>
                                    </p:animRot>
                                  </p:childTnLst>
                                </p:cTn>
                              </p:par>
                              <p:par>
                                <p:cTn id="249" presetID="2" presetClass="entr" presetSubtype="2" fill="hold" nodeType="withEffect">
                                  <p:stCondLst>
                                    <p:cond delay="0"/>
                                  </p:stCondLst>
                                  <p:childTnLst>
                                    <p:set>
                                      <p:cBhvr>
                                        <p:cTn id="250" dur="1" fill="hold">
                                          <p:stCondLst>
                                            <p:cond delay="0"/>
                                          </p:stCondLst>
                                        </p:cTn>
                                        <p:tgtEl>
                                          <p:spTgt spid="4"/>
                                        </p:tgtEl>
                                        <p:attrNameLst>
                                          <p:attrName>style.visibility</p:attrName>
                                        </p:attrNameLst>
                                      </p:cBhvr>
                                      <p:to>
                                        <p:strVal val="visible"/>
                                      </p:to>
                                    </p:set>
                                    <p:anim calcmode="lin" valueType="num">
                                      <p:cBhvr additive="base">
                                        <p:cTn id="251" dur="5000" fill="hold"/>
                                        <p:tgtEl>
                                          <p:spTgt spid="4"/>
                                        </p:tgtEl>
                                        <p:attrNameLst>
                                          <p:attrName>ppt_x</p:attrName>
                                        </p:attrNameLst>
                                      </p:cBhvr>
                                      <p:tavLst>
                                        <p:tav tm="0">
                                          <p:val>
                                            <p:strVal val="1+#ppt_w/2"/>
                                          </p:val>
                                        </p:tav>
                                        <p:tav tm="100000">
                                          <p:val>
                                            <p:strVal val="#ppt_x"/>
                                          </p:val>
                                        </p:tav>
                                      </p:tavLst>
                                    </p:anim>
                                    <p:anim calcmode="lin" valueType="num">
                                      <p:cBhvr additive="base">
                                        <p:cTn id="252" dur="5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chemeClr val="bg1"/>
              </a:gs>
              <a:gs pos="50000">
                <a:srgbClr val="BC892E">
                  <a:shade val="67500"/>
                  <a:satMod val="115000"/>
                </a:srgbClr>
              </a:gs>
              <a:gs pos="100000">
                <a:srgbClr val="BC892E">
                  <a:shade val="100000"/>
                  <a:satMod val="115000"/>
                </a:srgbClr>
              </a:gs>
            </a:gsLst>
            <a:lin ang="5400000" scaled="1"/>
            <a:tileRect/>
          </a:gradFill>
        </p:spPr>
        <p:txBody>
          <a:bodyPr/>
          <a:lstStyle/>
          <a:p>
            <a:endParaRPr lang="es-ES" dirty="0"/>
          </a:p>
        </p:txBody>
      </p:sp>
      <p:pic>
        <p:nvPicPr>
          <p:cNvPr id="4" name="3 Imagen" descr="b9dabda9a16788a6934fd16d75909569.jpg"/>
          <p:cNvPicPr>
            <a:picLocks noChangeAspect="1"/>
          </p:cNvPicPr>
          <p:nvPr/>
        </p:nvPicPr>
        <p:blipFill>
          <a:blip r:embed="rId2"/>
          <a:stretch>
            <a:fillRect/>
          </a:stretch>
        </p:blipFill>
        <p:spPr>
          <a:xfrm>
            <a:off x="0" y="0"/>
            <a:ext cx="9144000" cy="6858000"/>
          </a:xfrm>
          <a:prstGeom prst="rect">
            <a:avLst/>
          </a:prstGeom>
        </p:spPr>
      </p:pic>
      <p:pic>
        <p:nvPicPr>
          <p:cNvPr id="5" name="4 Imagen" descr="circle-447982_640.png"/>
          <p:cNvPicPr>
            <a:picLocks noChangeAspect="1"/>
          </p:cNvPicPr>
          <p:nvPr/>
        </p:nvPicPr>
        <p:blipFill>
          <a:blip r:embed="rId3" cstate="print">
            <a:duotone>
              <a:prstClr val="black"/>
              <a:schemeClr val="accent6">
                <a:tint val="45000"/>
                <a:satMod val="400000"/>
              </a:schemeClr>
            </a:duotone>
            <a:lum contrast="40000"/>
          </a:blip>
          <a:stretch>
            <a:fillRect/>
          </a:stretch>
        </p:blipFill>
        <p:spPr>
          <a:xfrm>
            <a:off x="2714612" y="0"/>
            <a:ext cx="1928826" cy="1928826"/>
          </a:xfrm>
          <a:prstGeom prst="rect">
            <a:avLst/>
          </a:prstGeom>
        </p:spPr>
      </p:pic>
      <p:pic>
        <p:nvPicPr>
          <p:cNvPr id="6" name="5 Imagen" descr="circle-447982_640.png"/>
          <p:cNvPicPr>
            <a:picLocks noChangeAspect="1"/>
          </p:cNvPicPr>
          <p:nvPr/>
        </p:nvPicPr>
        <p:blipFill>
          <a:blip r:embed="rId4" cstate="print">
            <a:duotone>
              <a:prstClr val="black"/>
              <a:schemeClr val="accent6">
                <a:tint val="45000"/>
                <a:satMod val="400000"/>
              </a:schemeClr>
            </a:duotone>
            <a:lum contrast="40000"/>
          </a:blip>
          <a:stretch>
            <a:fillRect/>
          </a:stretch>
        </p:blipFill>
        <p:spPr>
          <a:xfrm flipH="1">
            <a:off x="4357686" y="0"/>
            <a:ext cx="2056794" cy="1974522"/>
          </a:xfrm>
          <a:prstGeom prst="rect">
            <a:avLst/>
          </a:prstGeom>
        </p:spPr>
      </p:pic>
      <p:pic>
        <p:nvPicPr>
          <p:cNvPr id="7" name="6 Imagen" descr="circle-447982_640.png"/>
          <p:cNvPicPr>
            <a:picLocks noChangeAspect="1"/>
          </p:cNvPicPr>
          <p:nvPr/>
        </p:nvPicPr>
        <p:blipFill>
          <a:blip r:embed="rId3" cstate="print">
            <a:duotone>
              <a:prstClr val="black"/>
              <a:schemeClr val="accent6">
                <a:tint val="45000"/>
                <a:satMod val="400000"/>
              </a:schemeClr>
            </a:duotone>
            <a:lum contrast="40000"/>
          </a:blip>
          <a:stretch>
            <a:fillRect/>
          </a:stretch>
        </p:blipFill>
        <p:spPr>
          <a:xfrm>
            <a:off x="2714612" y="1285860"/>
            <a:ext cx="1928826" cy="1928826"/>
          </a:xfrm>
          <a:prstGeom prst="rect">
            <a:avLst/>
          </a:prstGeom>
        </p:spPr>
      </p:pic>
      <p:pic>
        <p:nvPicPr>
          <p:cNvPr id="8" name="7 Imagen" descr="circle-447982_640.png"/>
          <p:cNvPicPr>
            <a:picLocks noChangeAspect="1"/>
          </p:cNvPicPr>
          <p:nvPr/>
        </p:nvPicPr>
        <p:blipFill>
          <a:blip r:embed="rId4" cstate="print">
            <a:duotone>
              <a:prstClr val="black"/>
              <a:schemeClr val="accent6">
                <a:tint val="45000"/>
                <a:satMod val="400000"/>
              </a:schemeClr>
            </a:duotone>
            <a:lum contrast="40000"/>
          </a:blip>
          <a:stretch>
            <a:fillRect/>
          </a:stretch>
        </p:blipFill>
        <p:spPr>
          <a:xfrm flipH="1">
            <a:off x="4357686" y="1285860"/>
            <a:ext cx="2056794" cy="1974522"/>
          </a:xfrm>
          <a:prstGeom prst="rect">
            <a:avLst/>
          </a:prstGeom>
        </p:spPr>
      </p:pic>
      <p:pic>
        <p:nvPicPr>
          <p:cNvPr id="9" name="8 Imagen" descr="circle-447982_640.png"/>
          <p:cNvPicPr>
            <a:picLocks noChangeAspect="1"/>
          </p:cNvPicPr>
          <p:nvPr/>
        </p:nvPicPr>
        <p:blipFill>
          <a:blip r:embed="rId3" cstate="print">
            <a:duotone>
              <a:prstClr val="black"/>
              <a:schemeClr val="accent6">
                <a:tint val="45000"/>
                <a:satMod val="400000"/>
              </a:schemeClr>
            </a:duotone>
            <a:lum contrast="40000"/>
          </a:blip>
          <a:stretch>
            <a:fillRect/>
          </a:stretch>
        </p:blipFill>
        <p:spPr>
          <a:xfrm>
            <a:off x="2714612" y="2428892"/>
            <a:ext cx="1928826" cy="1928826"/>
          </a:xfrm>
          <a:prstGeom prst="rect">
            <a:avLst/>
          </a:prstGeom>
        </p:spPr>
      </p:pic>
      <p:pic>
        <p:nvPicPr>
          <p:cNvPr id="10" name="9 Imagen" descr="circle-447982_640.png"/>
          <p:cNvPicPr>
            <a:picLocks noChangeAspect="1"/>
          </p:cNvPicPr>
          <p:nvPr/>
        </p:nvPicPr>
        <p:blipFill>
          <a:blip r:embed="rId4" cstate="print">
            <a:duotone>
              <a:prstClr val="black"/>
              <a:schemeClr val="accent6">
                <a:tint val="45000"/>
                <a:satMod val="400000"/>
              </a:schemeClr>
            </a:duotone>
            <a:lum contrast="40000"/>
          </a:blip>
          <a:stretch>
            <a:fillRect/>
          </a:stretch>
        </p:blipFill>
        <p:spPr>
          <a:xfrm flipH="1">
            <a:off x="4357686" y="2428892"/>
            <a:ext cx="2056794" cy="1974522"/>
          </a:xfrm>
          <a:prstGeom prst="rect">
            <a:avLst/>
          </a:prstGeom>
        </p:spPr>
      </p:pic>
      <p:pic>
        <p:nvPicPr>
          <p:cNvPr id="11" name="10 Imagen" descr="circle-447982_640.png"/>
          <p:cNvPicPr>
            <a:picLocks noChangeAspect="1"/>
          </p:cNvPicPr>
          <p:nvPr/>
        </p:nvPicPr>
        <p:blipFill>
          <a:blip r:embed="rId3" cstate="print">
            <a:duotone>
              <a:prstClr val="black"/>
              <a:schemeClr val="accent6">
                <a:tint val="45000"/>
                <a:satMod val="400000"/>
              </a:schemeClr>
            </a:duotone>
            <a:lum contrast="40000"/>
          </a:blip>
          <a:stretch>
            <a:fillRect/>
          </a:stretch>
        </p:blipFill>
        <p:spPr>
          <a:xfrm>
            <a:off x="2714612" y="3714752"/>
            <a:ext cx="1928826" cy="1928826"/>
          </a:xfrm>
          <a:prstGeom prst="rect">
            <a:avLst/>
          </a:prstGeom>
        </p:spPr>
      </p:pic>
      <p:pic>
        <p:nvPicPr>
          <p:cNvPr id="12" name="11 Imagen" descr="circle-447982_640.png"/>
          <p:cNvPicPr>
            <a:picLocks noChangeAspect="1"/>
          </p:cNvPicPr>
          <p:nvPr/>
        </p:nvPicPr>
        <p:blipFill>
          <a:blip r:embed="rId4" cstate="print">
            <a:duotone>
              <a:prstClr val="black"/>
              <a:schemeClr val="accent6">
                <a:tint val="45000"/>
                <a:satMod val="400000"/>
              </a:schemeClr>
            </a:duotone>
            <a:lum contrast="40000"/>
          </a:blip>
          <a:stretch>
            <a:fillRect/>
          </a:stretch>
        </p:blipFill>
        <p:spPr>
          <a:xfrm flipH="1">
            <a:off x="4357686" y="3714752"/>
            <a:ext cx="2056794" cy="1974522"/>
          </a:xfrm>
          <a:prstGeom prst="rect">
            <a:avLst/>
          </a:prstGeom>
        </p:spPr>
      </p:pic>
      <p:pic>
        <p:nvPicPr>
          <p:cNvPr id="13" name="12 Imagen" descr="circle-447982_640.png"/>
          <p:cNvPicPr>
            <a:picLocks noChangeAspect="1"/>
          </p:cNvPicPr>
          <p:nvPr/>
        </p:nvPicPr>
        <p:blipFill>
          <a:blip r:embed="rId3" cstate="print">
            <a:duotone>
              <a:prstClr val="black"/>
              <a:schemeClr val="accent6">
                <a:tint val="45000"/>
                <a:satMod val="400000"/>
              </a:schemeClr>
            </a:duotone>
            <a:lum contrast="40000"/>
          </a:blip>
          <a:stretch>
            <a:fillRect/>
          </a:stretch>
        </p:blipFill>
        <p:spPr>
          <a:xfrm>
            <a:off x="2714612" y="4883478"/>
            <a:ext cx="1928826" cy="1928826"/>
          </a:xfrm>
          <a:prstGeom prst="rect">
            <a:avLst/>
          </a:prstGeom>
        </p:spPr>
      </p:pic>
      <p:pic>
        <p:nvPicPr>
          <p:cNvPr id="14" name="13 Imagen" descr="circle-447982_640.png"/>
          <p:cNvPicPr>
            <a:picLocks noChangeAspect="1"/>
          </p:cNvPicPr>
          <p:nvPr/>
        </p:nvPicPr>
        <p:blipFill>
          <a:blip r:embed="rId4" cstate="print">
            <a:duotone>
              <a:prstClr val="black"/>
              <a:schemeClr val="accent6">
                <a:tint val="45000"/>
                <a:satMod val="400000"/>
              </a:schemeClr>
            </a:duotone>
            <a:lum contrast="40000"/>
          </a:blip>
          <a:stretch>
            <a:fillRect/>
          </a:stretch>
        </p:blipFill>
        <p:spPr>
          <a:xfrm flipH="1">
            <a:off x="4357686" y="4883478"/>
            <a:ext cx="2056794" cy="1974522"/>
          </a:xfrm>
          <a:prstGeom prst="rect">
            <a:avLst/>
          </a:prstGeom>
        </p:spPr>
      </p:pic>
      <p:pic>
        <p:nvPicPr>
          <p:cNvPr id="15" name="14 Imagen" descr="image005.jpg"/>
          <p:cNvPicPr>
            <a:picLocks noChangeAspect="1"/>
          </p:cNvPicPr>
          <p:nvPr/>
        </p:nvPicPr>
        <p:blipFill>
          <a:blip r:embed="rId5"/>
          <a:stretch>
            <a:fillRect/>
          </a:stretch>
        </p:blipFill>
        <p:spPr>
          <a:xfrm>
            <a:off x="-500098" y="0"/>
            <a:ext cx="10072758" cy="6858000"/>
          </a:xfrm>
          <a:prstGeom prst="rect">
            <a:avLst/>
          </a:prstGeom>
        </p:spPr>
      </p:pic>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withEffect">
                                  <p:stCondLst>
                                    <p:cond delay="0"/>
                                  </p:stCondLst>
                                  <p:childTnLst>
                                    <p:set>
                                      <p:cBhvr rctx="PPT">
                                        <p:cTn id="6" dur="indefinite"/>
                                        <p:tgtEl>
                                          <p:spTgt spid="15"/>
                                        </p:tgtEl>
                                        <p:attrNameLst>
                                          <p:attrName>style.opacity</p:attrName>
                                        </p:attrNameLst>
                                      </p:cBhvr>
                                      <p:to>
                                        <p:strVal val="0"/>
                                      </p:to>
                                    </p:set>
                                    <p:animEffect filter="image" prLst="opacity: 0">
                                      <p:cBhvr rctx="IE">
                                        <p:cTn id="7" dur="indefinite"/>
                                        <p:tgtEl>
                                          <p:spTgt spid="15"/>
                                        </p:tgtEl>
                                      </p:cBhvr>
                                    </p:animEffect>
                                  </p:childTnLst>
                                </p:cTn>
                              </p:par>
                              <p:par>
                                <p:cTn id="8" presetID="2" presetClass="entr" presetSubtype="9"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3000" fill="hold"/>
                                        <p:tgtEl>
                                          <p:spTgt spid="5"/>
                                        </p:tgtEl>
                                        <p:attrNameLst>
                                          <p:attrName>ppt_x</p:attrName>
                                        </p:attrNameLst>
                                      </p:cBhvr>
                                      <p:tavLst>
                                        <p:tav tm="0">
                                          <p:val>
                                            <p:strVal val="0-#ppt_w/2"/>
                                          </p:val>
                                        </p:tav>
                                        <p:tav tm="100000">
                                          <p:val>
                                            <p:strVal val="#ppt_x"/>
                                          </p:val>
                                        </p:tav>
                                      </p:tavLst>
                                    </p:anim>
                                    <p:anim calcmode="lin" valueType="num">
                                      <p:cBhvr additive="base">
                                        <p:cTn id="11" dur="3000" fill="hold"/>
                                        <p:tgtEl>
                                          <p:spTgt spid="5"/>
                                        </p:tgtEl>
                                        <p:attrNameLst>
                                          <p:attrName>ppt_y</p:attrName>
                                        </p:attrNameLst>
                                      </p:cBhvr>
                                      <p:tavLst>
                                        <p:tav tm="0">
                                          <p:val>
                                            <p:strVal val="0-#ppt_h/2"/>
                                          </p:val>
                                        </p:tav>
                                        <p:tav tm="100000">
                                          <p:val>
                                            <p:strVal val="#ppt_y"/>
                                          </p:val>
                                        </p:tav>
                                      </p:tavLst>
                                    </p:anim>
                                  </p:childTnLst>
                                </p:cTn>
                              </p:par>
                              <p:par>
                                <p:cTn id="12" presetID="2" presetClass="entr" presetSubtype="9" fill="hold" nodeType="withEffect">
                                  <p:stCondLst>
                                    <p:cond delay="0"/>
                                  </p:stCondLst>
                                  <p:childTnLst>
                                    <p:set>
                                      <p:cBhvr>
                                        <p:cTn id="13" dur="1" fill="hold">
                                          <p:stCondLst>
                                            <p:cond delay="0"/>
                                          </p:stCondLst>
                                        </p:cTn>
                                        <p:tgtEl>
                                          <p:spTgt spid="7"/>
                                        </p:tgtEl>
                                        <p:attrNameLst>
                                          <p:attrName>style.visibility</p:attrName>
                                        </p:attrNameLst>
                                      </p:cBhvr>
                                      <p:to>
                                        <p:strVal val="visible"/>
                                      </p:to>
                                    </p:set>
                                    <p:anim calcmode="lin" valueType="num">
                                      <p:cBhvr additive="base">
                                        <p:cTn id="14" dur="3000" fill="hold"/>
                                        <p:tgtEl>
                                          <p:spTgt spid="7"/>
                                        </p:tgtEl>
                                        <p:attrNameLst>
                                          <p:attrName>ppt_x</p:attrName>
                                        </p:attrNameLst>
                                      </p:cBhvr>
                                      <p:tavLst>
                                        <p:tav tm="0">
                                          <p:val>
                                            <p:strVal val="0-#ppt_w/2"/>
                                          </p:val>
                                        </p:tav>
                                        <p:tav tm="100000">
                                          <p:val>
                                            <p:strVal val="#ppt_x"/>
                                          </p:val>
                                        </p:tav>
                                      </p:tavLst>
                                    </p:anim>
                                    <p:anim calcmode="lin" valueType="num">
                                      <p:cBhvr additive="base">
                                        <p:cTn id="15" dur="3000" fill="hold"/>
                                        <p:tgtEl>
                                          <p:spTgt spid="7"/>
                                        </p:tgtEl>
                                        <p:attrNameLst>
                                          <p:attrName>ppt_y</p:attrName>
                                        </p:attrNameLst>
                                      </p:cBhvr>
                                      <p:tavLst>
                                        <p:tav tm="0">
                                          <p:val>
                                            <p:strVal val="0-#ppt_h/2"/>
                                          </p:val>
                                        </p:tav>
                                        <p:tav tm="100000">
                                          <p:val>
                                            <p:strVal val="#ppt_y"/>
                                          </p:val>
                                        </p:tav>
                                      </p:tavLst>
                                    </p:anim>
                                  </p:childTnLst>
                                </p:cTn>
                              </p:par>
                              <p:par>
                                <p:cTn id="16" presetID="2" presetClass="entr" presetSubtype="9" fill="hold" nodeType="withEffect">
                                  <p:stCondLst>
                                    <p:cond delay="0"/>
                                  </p:stCondLst>
                                  <p:childTnLst>
                                    <p:set>
                                      <p:cBhvr>
                                        <p:cTn id="17" dur="1" fill="hold">
                                          <p:stCondLst>
                                            <p:cond delay="0"/>
                                          </p:stCondLst>
                                        </p:cTn>
                                        <p:tgtEl>
                                          <p:spTgt spid="9"/>
                                        </p:tgtEl>
                                        <p:attrNameLst>
                                          <p:attrName>style.visibility</p:attrName>
                                        </p:attrNameLst>
                                      </p:cBhvr>
                                      <p:to>
                                        <p:strVal val="visible"/>
                                      </p:to>
                                    </p:set>
                                    <p:anim calcmode="lin" valueType="num">
                                      <p:cBhvr additive="base">
                                        <p:cTn id="18" dur="3000" fill="hold"/>
                                        <p:tgtEl>
                                          <p:spTgt spid="9"/>
                                        </p:tgtEl>
                                        <p:attrNameLst>
                                          <p:attrName>ppt_x</p:attrName>
                                        </p:attrNameLst>
                                      </p:cBhvr>
                                      <p:tavLst>
                                        <p:tav tm="0">
                                          <p:val>
                                            <p:strVal val="0-#ppt_w/2"/>
                                          </p:val>
                                        </p:tav>
                                        <p:tav tm="100000">
                                          <p:val>
                                            <p:strVal val="#ppt_x"/>
                                          </p:val>
                                        </p:tav>
                                      </p:tavLst>
                                    </p:anim>
                                    <p:anim calcmode="lin" valueType="num">
                                      <p:cBhvr additive="base">
                                        <p:cTn id="19" dur="3000" fill="hold"/>
                                        <p:tgtEl>
                                          <p:spTgt spid="9"/>
                                        </p:tgtEl>
                                        <p:attrNameLst>
                                          <p:attrName>ppt_y</p:attrName>
                                        </p:attrNameLst>
                                      </p:cBhvr>
                                      <p:tavLst>
                                        <p:tav tm="0">
                                          <p:val>
                                            <p:strVal val="0-#ppt_h/2"/>
                                          </p:val>
                                        </p:tav>
                                        <p:tav tm="100000">
                                          <p:val>
                                            <p:strVal val="#ppt_y"/>
                                          </p:val>
                                        </p:tav>
                                      </p:tavLst>
                                    </p:anim>
                                  </p:childTnLst>
                                </p:cTn>
                              </p:par>
                              <p:par>
                                <p:cTn id="20" presetID="2" presetClass="entr" presetSubtype="9" fill="hold" nodeType="withEffect">
                                  <p:stCondLst>
                                    <p:cond delay="0"/>
                                  </p:stCondLst>
                                  <p:childTnLst>
                                    <p:set>
                                      <p:cBhvr>
                                        <p:cTn id="21" dur="1" fill="hold">
                                          <p:stCondLst>
                                            <p:cond delay="0"/>
                                          </p:stCondLst>
                                        </p:cTn>
                                        <p:tgtEl>
                                          <p:spTgt spid="11"/>
                                        </p:tgtEl>
                                        <p:attrNameLst>
                                          <p:attrName>style.visibility</p:attrName>
                                        </p:attrNameLst>
                                      </p:cBhvr>
                                      <p:to>
                                        <p:strVal val="visible"/>
                                      </p:to>
                                    </p:set>
                                    <p:anim calcmode="lin" valueType="num">
                                      <p:cBhvr additive="base">
                                        <p:cTn id="22" dur="3000" fill="hold"/>
                                        <p:tgtEl>
                                          <p:spTgt spid="11"/>
                                        </p:tgtEl>
                                        <p:attrNameLst>
                                          <p:attrName>ppt_x</p:attrName>
                                        </p:attrNameLst>
                                      </p:cBhvr>
                                      <p:tavLst>
                                        <p:tav tm="0">
                                          <p:val>
                                            <p:strVal val="0-#ppt_w/2"/>
                                          </p:val>
                                        </p:tav>
                                        <p:tav tm="100000">
                                          <p:val>
                                            <p:strVal val="#ppt_x"/>
                                          </p:val>
                                        </p:tav>
                                      </p:tavLst>
                                    </p:anim>
                                    <p:anim calcmode="lin" valueType="num">
                                      <p:cBhvr additive="base">
                                        <p:cTn id="23" dur="3000" fill="hold"/>
                                        <p:tgtEl>
                                          <p:spTgt spid="11"/>
                                        </p:tgtEl>
                                        <p:attrNameLst>
                                          <p:attrName>ppt_y</p:attrName>
                                        </p:attrNameLst>
                                      </p:cBhvr>
                                      <p:tavLst>
                                        <p:tav tm="0">
                                          <p:val>
                                            <p:strVal val="0-#ppt_h/2"/>
                                          </p:val>
                                        </p:tav>
                                        <p:tav tm="100000">
                                          <p:val>
                                            <p:strVal val="#ppt_y"/>
                                          </p:val>
                                        </p:tav>
                                      </p:tavLst>
                                    </p:anim>
                                  </p:childTnLst>
                                </p:cTn>
                              </p:par>
                              <p:par>
                                <p:cTn id="24" presetID="2" presetClass="entr" presetSubtype="9" fill="hold" nodeType="withEffect">
                                  <p:stCondLst>
                                    <p:cond delay="0"/>
                                  </p:stCondLst>
                                  <p:childTnLst>
                                    <p:set>
                                      <p:cBhvr>
                                        <p:cTn id="25" dur="1" fill="hold">
                                          <p:stCondLst>
                                            <p:cond delay="0"/>
                                          </p:stCondLst>
                                        </p:cTn>
                                        <p:tgtEl>
                                          <p:spTgt spid="13"/>
                                        </p:tgtEl>
                                        <p:attrNameLst>
                                          <p:attrName>style.visibility</p:attrName>
                                        </p:attrNameLst>
                                      </p:cBhvr>
                                      <p:to>
                                        <p:strVal val="visible"/>
                                      </p:to>
                                    </p:set>
                                    <p:anim calcmode="lin" valueType="num">
                                      <p:cBhvr additive="base">
                                        <p:cTn id="26" dur="3000" fill="hold"/>
                                        <p:tgtEl>
                                          <p:spTgt spid="13"/>
                                        </p:tgtEl>
                                        <p:attrNameLst>
                                          <p:attrName>ppt_x</p:attrName>
                                        </p:attrNameLst>
                                      </p:cBhvr>
                                      <p:tavLst>
                                        <p:tav tm="0">
                                          <p:val>
                                            <p:strVal val="0-#ppt_w/2"/>
                                          </p:val>
                                        </p:tav>
                                        <p:tav tm="100000">
                                          <p:val>
                                            <p:strVal val="#ppt_x"/>
                                          </p:val>
                                        </p:tav>
                                      </p:tavLst>
                                    </p:anim>
                                    <p:anim calcmode="lin" valueType="num">
                                      <p:cBhvr additive="base">
                                        <p:cTn id="27" dur="3000" fill="hold"/>
                                        <p:tgtEl>
                                          <p:spTgt spid="13"/>
                                        </p:tgtEl>
                                        <p:attrNameLst>
                                          <p:attrName>ppt_y</p:attrName>
                                        </p:attrNameLst>
                                      </p:cBhvr>
                                      <p:tavLst>
                                        <p:tav tm="0">
                                          <p:val>
                                            <p:strVal val="0-#ppt_h/2"/>
                                          </p:val>
                                        </p:tav>
                                        <p:tav tm="100000">
                                          <p:val>
                                            <p:strVal val="#ppt_y"/>
                                          </p:val>
                                        </p:tav>
                                      </p:tavLst>
                                    </p:anim>
                                  </p:childTnLst>
                                </p:cTn>
                              </p:par>
                              <p:par>
                                <p:cTn id="28" presetID="2" presetClass="entr" presetSubtype="3" fill="hold" nodeType="withEffect">
                                  <p:stCondLst>
                                    <p:cond delay="0"/>
                                  </p:stCondLst>
                                  <p:childTnLst>
                                    <p:set>
                                      <p:cBhvr>
                                        <p:cTn id="29" dur="1" fill="hold">
                                          <p:stCondLst>
                                            <p:cond delay="0"/>
                                          </p:stCondLst>
                                        </p:cTn>
                                        <p:tgtEl>
                                          <p:spTgt spid="6"/>
                                        </p:tgtEl>
                                        <p:attrNameLst>
                                          <p:attrName>style.visibility</p:attrName>
                                        </p:attrNameLst>
                                      </p:cBhvr>
                                      <p:to>
                                        <p:strVal val="visible"/>
                                      </p:to>
                                    </p:set>
                                    <p:anim calcmode="lin" valueType="num">
                                      <p:cBhvr additive="base">
                                        <p:cTn id="30" dur="3000" fill="hold"/>
                                        <p:tgtEl>
                                          <p:spTgt spid="6"/>
                                        </p:tgtEl>
                                        <p:attrNameLst>
                                          <p:attrName>ppt_x</p:attrName>
                                        </p:attrNameLst>
                                      </p:cBhvr>
                                      <p:tavLst>
                                        <p:tav tm="0">
                                          <p:val>
                                            <p:strVal val="1+#ppt_w/2"/>
                                          </p:val>
                                        </p:tav>
                                        <p:tav tm="100000">
                                          <p:val>
                                            <p:strVal val="#ppt_x"/>
                                          </p:val>
                                        </p:tav>
                                      </p:tavLst>
                                    </p:anim>
                                    <p:anim calcmode="lin" valueType="num">
                                      <p:cBhvr additive="base">
                                        <p:cTn id="31" dur="3000" fill="hold"/>
                                        <p:tgtEl>
                                          <p:spTgt spid="6"/>
                                        </p:tgtEl>
                                        <p:attrNameLst>
                                          <p:attrName>ppt_y</p:attrName>
                                        </p:attrNameLst>
                                      </p:cBhvr>
                                      <p:tavLst>
                                        <p:tav tm="0">
                                          <p:val>
                                            <p:strVal val="0-#ppt_h/2"/>
                                          </p:val>
                                        </p:tav>
                                        <p:tav tm="100000">
                                          <p:val>
                                            <p:strVal val="#ppt_y"/>
                                          </p:val>
                                        </p:tav>
                                      </p:tavLst>
                                    </p:anim>
                                  </p:childTnLst>
                                </p:cTn>
                              </p:par>
                              <p:par>
                                <p:cTn id="32" presetID="2" presetClass="entr" presetSubtype="3" fill="hold" nodeType="withEffect">
                                  <p:stCondLst>
                                    <p:cond delay="0"/>
                                  </p:stCondLst>
                                  <p:childTnLst>
                                    <p:set>
                                      <p:cBhvr>
                                        <p:cTn id="33" dur="1" fill="hold">
                                          <p:stCondLst>
                                            <p:cond delay="0"/>
                                          </p:stCondLst>
                                        </p:cTn>
                                        <p:tgtEl>
                                          <p:spTgt spid="8"/>
                                        </p:tgtEl>
                                        <p:attrNameLst>
                                          <p:attrName>style.visibility</p:attrName>
                                        </p:attrNameLst>
                                      </p:cBhvr>
                                      <p:to>
                                        <p:strVal val="visible"/>
                                      </p:to>
                                    </p:set>
                                    <p:anim calcmode="lin" valueType="num">
                                      <p:cBhvr additive="base">
                                        <p:cTn id="34" dur="3000" fill="hold"/>
                                        <p:tgtEl>
                                          <p:spTgt spid="8"/>
                                        </p:tgtEl>
                                        <p:attrNameLst>
                                          <p:attrName>ppt_x</p:attrName>
                                        </p:attrNameLst>
                                      </p:cBhvr>
                                      <p:tavLst>
                                        <p:tav tm="0">
                                          <p:val>
                                            <p:strVal val="1+#ppt_w/2"/>
                                          </p:val>
                                        </p:tav>
                                        <p:tav tm="100000">
                                          <p:val>
                                            <p:strVal val="#ppt_x"/>
                                          </p:val>
                                        </p:tav>
                                      </p:tavLst>
                                    </p:anim>
                                    <p:anim calcmode="lin" valueType="num">
                                      <p:cBhvr additive="base">
                                        <p:cTn id="35" dur="3000" fill="hold"/>
                                        <p:tgtEl>
                                          <p:spTgt spid="8"/>
                                        </p:tgtEl>
                                        <p:attrNameLst>
                                          <p:attrName>ppt_y</p:attrName>
                                        </p:attrNameLst>
                                      </p:cBhvr>
                                      <p:tavLst>
                                        <p:tav tm="0">
                                          <p:val>
                                            <p:strVal val="0-#ppt_h/2"/>
                                          </p:val>
                                        </p:tav>
                                        <p:tav tm="100000">
                                          <p:val>
                                            <p:strVal val="#ppt_y"/>
                                          </p:val>
                                        </p:tav>
                                      </p:tavLst>
                                    </p:anim>
                                  </p:childTnLst>
                                </p:cTn>
                              </p:par>
                              <p:par>
                                <p:cTn id="36" presetID="2" presetClass="entr" presetSubtype="3" fill="hold" nodeType="withEffect">
                                  <p:stCondLst>
                                    <p:cond delay="0"/>
                                  </p:stCondLst>
                                  <p:childTnLst>
                                    <p:set>
                                      <p:cBhvr>
                                        <p:cTn id="37" dur="1" fill="hold">
                                          <p:stCondLst>
                                            <p:cond delay="0"/>
                                          </p:stCondLst>
                                        </p:cTn>
                                        <p:tgtEl>
                                          <p:spTgt spid="10"/>
                                        </p:tgtEl>
                                        <p:attrNameLst>
                                          <p:attrName>style.visibility</p:attrName>
                                        </p:attrNameLst>
                                      </p:cBhvr>
                                      <p:to>
                                        <p:strVal val="visible"/>
                                      </p:to>
                                    </p:set>
                                    <p:anim calcmode="lin" valueType="num">
                                      <p:cBhvr additive="base">
                                        <p:cTn id="38" dur="3000" fill="hold"/>
                                        <p:tgtEl>
                                          <p:spTgt spid="10"/>
                                        </p:tgtEl>
                                        <p:attrNameLst>
                                          <p:attrName>ppt_x</p:attrName>
                                        </p:attrNameLst>
                                      </p:cBhvr>
                                      <p:tavLst>
                                        <p:tav tm="0">
                                          <p:val>
                                            <p:strVal val="1+#ppt_w/2"/>
                                          </p:val>
                                        </p:tav>
                                        <p:tav tm="100000">
                                          <p:val>
                                            <p:strVal val="#ppt_x"/>
                                          </p:val>
                                        </p:tav>
                                      </p:tavLst>
                                    </p:anim>
                                    <p:anim calcmode="lin" valueType="num">
                                      <p:cBhvr additive="base">
                                        <p:cTn id="39" dur="3000" fill="hold"/>
                                        <p:tgtEl>
                                          <p:spTgt spid="10"/>
                                        </p:tgtEl>
                                        <p:attrNameLst>
                                          <p:attrName>ppt_y</p:attrName>
                                        </p:attrNameLst>
                                      </p:cBhvr>
                                      <p:tavLst>
                                        <p:tav tm="0">
                                          <p:val>
                                            <p:strVal val="0-#ppt_h/2"/>
                                          </p:val>
                                        </p:tav>
                                        <p:tav tm="100000">
                                          <p:val>
                                            <p:strVal val="#ppt_y"/>
                                          </p:val>
                                        </p:tav>
                                      </p:tavLst>
                                    </p:anim>
                                  </p:childTnLst>
                                </p:cTn>
                              </p:par>
                              <p:par>
                                <p:cTn id="40" presetID="2" presetClass="entr" presetSubtype="3" fill="hold" nodeType="withEffect">
                                  <p:stCondLst>
                                    <p:cond delay="0"/>
                                  </p:stCondLst>
                                  <p:childTnLst>
                                    <p:set>
                                      <p:cBhvr>
                                        <p:cTn id="41" dur="1" fill="hold">
                                          <p:stCondLst>
                                            <p:cond delay="0"/>
                                          </p:stCondLst>
                                        </p:cTn>
                                        <p:tgtEl>
                                          <p:spTgt spid="12"/>
                                        </p:tgtEl>
                                        <p:attrNameLst>
                                          <p:attrName>style.visibility</p:attrName>
                                        </p:attrNameLst>
                                      </p:cBhvr>
                                      <p:to>
                                        <p:strVal val="visible"/>
                                      </p:to>
                                    </p:set>
                                    <p:anim calcmode="lin" valueType="num">
                                      <p:cBhvr additive="base">
                                        <p:cTn id="42" dur="3000" fill="hold"/>
                                        <p:tgtEl>
                                          <p:spTgt spid="12"/>
                                        </p:tgtEl>
                                        <p:attrNameLst>
                                          <p:attrName>ppt_x</p:attrName>
                                        </p:attrNameLst>
                                      </p:cBhvr>
                                      <p:tavLst>
                                        <p:tav tm="0">
                                          <p:val>
                                            <p:strVal val="1+#ppt_w/2"/>
                                          </p:val>
                                        </p:tav>
                                        <p:tav tm="100000">
                                          <p:val>
                                            <p:strVal val="#ppt_x"/>
                                          </p:val>
                                        </p:tav>
                                      </p:tavLst>
                                    </p:anim>
                                    <p:anim calcmode="lin" valueType="num">
                                      <p:cBhvr additive="base">
                                        <p:cTn id="43" dur="3000" fill="hold"/>
                                        <p:tgtEl>
                                          <p:spTgt spid="12"/>
                                        </p:tgtEl>
                                        <p:attrNameLst>
                                          <p:attrName>ppt_y</p:attrName>
                                        </p:attrNameLst>
                                      </p:cBhvr>
                                      <p:tavLst>
                                        <p:tav tm="0">
                                          <p:val>
                                            <p:strVal val="0-#ppt_h/2"/>
                                          </p:val>
                                        </p:tav>
                                        <p:tav tm="100000">
                                          <p:val>
                                            <p:strVal val="#ppt_y"/>
                                          </p:val>
                                        </p:tav>
                                      </p:tavLst>
                                    </p:anim>
                                  </p:childTnLst>
                                </p:cTn>
                              </p:par>
                              <p:par>
                                <p:cTn id="44" presetID="2" presetClass="entr" presetSubtype="3" fill="hold" nodeType="withEffect">
                                  <p:stCondLst>
                                    <p:cond delay="0"/>
                                  </p:stCondLst>
                                  <p:childTnLst>
                                    <p:set>
                                      <p:cBhvr>
                                        <p:cTn id="45" dur="1" fill="hold">
                                          <p:stCondLst>
                                            <p:cond delay="0"/>
                                          </p:stCondLst>
                                        </p:cTn>
                                        <p:tgtEl>
                                          <p:spTgt spid="14"/>
                                        </p:tgtEl>
                                        <p:attrNameLst>
                                          <p:attrName>style.visibility</p:attrName>
                                        </p:attrNameLst>
                                      </p:cBhvr>
                                      <p:to>
                                        <p:strVal val="visible"/>
                                      </p:to>
                                    </p:set>
                                    <p:anim calcmode="lin" valueType="num">
                                      <p:cBhvr additive="base">
                                        <p:cTn id="46" dur="3000" fill="hold"/>
                                        <p:tgtEl>
                                          <p:spTgt spid="14"/>
                                        </p:tgtEl>
                                        <p:attrNameLst>
                                          <p:attrName>ppt_x</p:attrName>
                                        </p:attrNameLst>
                                      </p:cBhvr>
                                      <p:tavLst>
                                        <p:tav tm="0">
                                          <p:val>
                                            <p:strVal val="1+#ppt_w/2"/>
                                          </p:val>
                                        </p:tav>
                                        <p:tav tm="100000">
                                          <p:val>
                                            <p:strVal val="#ppt_x"/>
                                          </p:val>
                                        </p:tav>
                                      </p:tavLst>
                                    </p:anim>
                                    <p:anim calcmode="lin" valueType="num">
                                      <p:cBhvr additive="base">
                                        <p:cTn id="47" dur="3000" fill="hold"/>
                                        <p:tgtEl>
                                          <p:spTgt spid="14"/>
                                        </p:tgtEl>
                                        <p:attrNameLst>
                                          <p:attrName>ppt_y</p:attrName>
                                        </p:attrNameLst>
                                      </p:cBhvr>
                                      <p:tavLst>
                                        <p:tav tm="0">
                                          <p:val>
                                            <p:strVal val="0-#ppt_h/2"/>
                                          </p:val>
                                        </p:tav>
                                        <p:tav tm="100000">
                                          <p:val>
                                            <p:strVal val="#ppt_y"/>
                                          </p:val>
                                        </p:tav>
                                      </p:tavLst>
                                    </p:anim>
                                  </p:childTnLst>
                                </p:cTn>
                              </p:par>
                              <p:par>
                                <p:cTn id="48" presetID="8" presetClass="emph" presetSubtype="0" fill="hold" nodeType="withEffect">
                                  <p:stCondLst>
                                    <p:cond delay="0"/>
                                  </p:stCondLst>
                                  <p:childTnLst>
                                    <p:animRot by="21600000">
                                      <p:cBhvr>
                                        <p:cTn id="49" dur="3000" fill="hold"/>
                                        <p:tgtEl>
                                          <p:spTgt spid="5"/>
                                        </p:tgtEl>
                                        <p:attrNameLst>
                                          <p:attrName>r</p:attrName>
                                        </p:attrNameLst>
                                      </p:cBhvr>
                                    </p:animRot>
                                  </p:childTnLst>
                                </p:cTn>
                              </p:par>
                              <p:par>
                                <p:cTn id="50" presetID="8" presetClass="emph" presetSubtype="0" fill="hold" nodeType="withEffect">
                                  <p:stCondLst>
                                    <p:cond delay="0"/>
                                  </p:stCondLst>
                                  <p:childTnLst>
                                    <p:animRot by="21600000">
                                      <p:cBhvr>
                                        <p:cTn id="51" dur="3000" fill="hold"/>
                                        <p:tgtEl>
                                          <p:spTgt spid="7"/>
                                        </p:tgtEl>
                                        <p:attrNameLst>
                                          <p:attrName>r</p:attrName>
                                        </p:attrNameLst>
                                      </p:cBhvr>
                                    </p:animRot>
                                  </p:childTnLst>
                                </p:cTn>
                              </p:par>
                              <p:par>
                                <p:cTn id="52" presetID="8" presetClass="emph" presetSubtype="0" fill="hold" nodeType="withEffect">
                                  <p:stCondLst>
                                    <p:cond delay="0"/>
                                  </p:stCondLst>
                                  <p:childTnLst>
                                    <p:animRot by="21600000">
                                      <p:cBhvr>
                                        <p:cTn id="53" dur="3000" fill="hold"/>
                                        <p:tgtEl>
                                          <p:spTgt spid="9"/>
                                        </p:tgtEl>
                                        <p:attrNameLst>
                                          <p:attrName>r</p:attrName>
                                        </p:attrNameLst>
                                      </p:cBhvr>
                                    </p:animRot>
                                  </p:childTnLst>
                                </p:cTn>
                              </p:par>
                              <p:par>
                                <p:cTn id="54" presetID="8" presetClass="emph" presetSubtype="0" fill="hold" nodeType="withEffect">
                                  <p:stCondLst>
                                    <p:cond delay="0"/>
                                  </p:stCondLst>
                                  <p:childTnLst>
                                    <p:animRot by="21600000">
                                      <p:cBhvr>
                                        <p:cTn id="55" dur="3000" fill="hold"/>
                                        <p:tgtEl>
                                          <p:spTgt spid="11"/>
                                        </p:tgtEl>
                                        <p:attrNameLst>
                                          <p:attrName>r</p:attrName>
                                        </p:attrNameLst>
                                      </p:cBhvr>
                                    </p:animRot>
                                  </p:childTnLst>
                                </p:cTn>
                              </p:par>
                              <p:par>
                                <p:cTn id="56" presetID="8" presetClass="emph" presetSubtype="0" fill="hold" nodeType="withEffect">
                                  <p:stCondLst>
                                    <p:cond delay="0"/>
                                  </p:stCondLst>
                                  <p:childTnLst>
                                    <p:animRot by="21600000">
                                      <p:cBhvr>
                                        <p:cTn id="57" dur="3000" fill="hold"/>
                                        <p:tgtEl>
                                          <p:spTgt spid="13"/>
                                        </p:tgtEl>
                                        <p:attrNameLst>
                                          <p:attrName>r</p:attrName>
                                        </p:attrNameLst>
                                      </p:cBhvr>
                                    </p:animRot>
                                  </p:childTnLst>
                                </p:cTn>
                              </p:par>
                              <p:par>
                                <p:cTn id="58" presetID="8" presetClass="emph" presetSubtype="0" fill="hold" nodeType="withEffect">
                                  <p:stCondLst>
                                    <p:cond delay="0"/>
                                  </p:stCondLst>
                                  <p:childTnLst>
                                    <p:animRot by="-21600000">
                                      <p:cBhvr>
                                        <p:cTn id="59" dur="3000" fill="hold"/>
                                        <p:tgtEl>
                                          <p:spTgt spid="6"/>
                                        </p:tgtEl>
                                        <p:attrNameLst>
                                          <p:attrName>r</p:attrName>
                                        </p:attrNameLst>
                                      </p:cBhvr>
                                    </p:animRot>
                                  </p:childTnLst>
                                </p:cTn>
                              </p:par>
                              <p:par>
                                <p:cTn id="60" presetID="8" presetClass="emph" presetSubtype="0" fill="hold" nodeType="withEffect">
                                  <p:stCondLst>
                                    <p:cond delay="0"/>
                                  </p:stCondLst>
                                  <p:childTnLst>
                                    <p:animRot by="-21600000">
                                      <p:cBhvr>
                                        <p:cTn id="61" dur="3000" fill="hold"/>
                                        <p:tgtEl>
                                          <p:spTgt spid="8"/>
                                        </p:tgtEl>
                                        <p:attrNameLst>
                                          <p:attrName>r</p:attrName>
                                        </p:attrNameLst>
                                      </p:cBhvr>
                                    </p:animRot>
                                  </p:childTnLst>
                                </p:cTn>
                              </p:par>
                              <p:par>
                                <p:cTn id="62" presetID="8" presetClass="emph" presetSubtype="0" fill="hold" nodeType="withEffect">
                                  <p:stCondLst>
                                    <p:cond delay="0"/>
                                  </p:stCondLst>
                                  <p:childTnLst>
                                    <p:animRot by="-21600000">
                                      <p:cBhvr>
                                        <p:cTn id="63" dur="3000" fill="hold"/>
                                        <p:tgtEl>
                                          <p:spTgt spid="10"/>
                                        </p:tgtEl>
                                        <p:attrNameLst>
                                          <p:attrName>r</p:attrName>
                                        </p:attrNameLst>
                                      </p:cBhvr>
                                    </p:animRot>
                                  </p:childTnLst>
                                </p:cTn>
                              </p:par>
                              <p:par>
                                <p:cTn id="64" presetID="8" presetClass="emph" presetSubtype="0" fill="hold" nodeType="withEffect">
                                  <p:stCondLst>
                                    <p:cond delay="0"/>
                                  </p:stCondLst>
                                  <p:childTnLst>
                                    <p:animRot by="-21600000">
                                      <p:cBhvr>
                                        <p:cTn id="65" dur="3000" fill="hold"/>
                                        <p:tgtEl>
                                          <p:spTgt spid="12"/>
                                        </p:tgtEl>
                                        <p:attrNameLst>
                                          <p:attrName>r</p:attrName>
                                        </p:attrNameLst>
                                      </p:cBhvr>
                                    </p:animRot>
                                  </p:childTnLst>
                                </p:cTn>
                              </p:par>
                              <p:par>
                                <p:cTn id="66" presetID="8" presetClass="emph" presetSubtype="0" fill="hold" nodeType="withEffect">
                                  <p:stCondLst>
                                    <p:cond delay="0"/>
                                  </p:stCondLst>
                                  <p:childTnLst>
                                    <p:animRot by="-21600000">
                                      <p:cBhvr>
                                        <p:cTn id="67" dur="3000" fill="hold"/>
                                        <p:tgtEl>
                                          <p:spTgt spid="14"/>
                                        </p:tgtEl>
                                        <p:attrNameLst>
                                          <p:attrName>r</p:attrName>
                                        </p:attrNameLst>
                                      </p:cBhvr>
                                    </p:animRot>
                                  </p:childTnLst>
                                </p:cTn>
                              </p:par>
                            </p:childTnLst>
                          </p:cTn>
                        </p:par>
                        <p:par>
                          <p:cTn id="68" fill="hold">
                            <p:stCondLst>
                              <p:cond delay="3000"/>
                            </p:stCondLst>
                            <p:childTnLst>
                              <p:par>
                                <p:cTn id="69" presetID="2" presetClass="exit" presetSubtype="2" fill="hold" nodeType="afterEffect">
                                  <p:stCondLst>
                                    <p:cond delay="0"/>
                                  </p:stCondLst>
                                  <p:childTnLst>
                                    <p:anim calcmode="lin" valueType="num">
                                      <p:cBhvr additive="base">
                                        <p:cTn id="70" dur="3000"/>
                                        <p:tgtEl>
                                          <p:spTgt spid="5"/>
                                        </p:tgtEl>
                                        <p:attrNameLst>
                                          <p:attrName>ppt_x</p:attrName>
                                        </p:attrNameLst>
                                      </p:cBhvr>
                                      <p:tavLst>
                                        <p:tav tm="0">
                                          <p:val>
                                            <p:strVal val="ppt_x"/>
                                          </p:val>
                                        </p:tav>
                                        <p:tav tm="100000">
                                          <p:val>
                                            <p:strVal val="1+ppt_w/2"/>
                                          </p:val>
                                        </p:tav>
                                      </p:tavLst>
                                    </p:anim>
                                    <p:anim calcmode="lin" valueType="num">
                                      <p:cBhvr additive="base">
                                        <p:cTn id="71" dur="3000"/>
                                        <p:tgtEl>
                                          <p:spTgt spid="5"/>
                                        </p:tgtEl>
                                        <p:attrNameLst>
                                          <p:attrName>ppt_y</p:attrName>
                                        </p:attrNameLst>
                                      </p:cBhvr>
                                      <p:tavLst>
                                        <p:tav tm="0">
                                          <p:val>
                                            <p:strVal val="ppt_y"/>
                                          </p:val>
                                        </p:tav>
                                        <p:tav tm="100000">
                                          <p:val>
                                            <p:strVal val="ppt_y"/>
                                          </p:val>
                                        </p:tav>
                                      </p:tavLst>
                                    </p:anim>
                                    <p:set>
                                      <p:cBhvr>
                                        <p:cTn id="72" dur="1" fill="hold">
                                          <p:stCondLst>
                                            <p:cond delay="2999"/>
                                          </p:stCondLst>
                                        </p:cTn>
                                        <p:tgtEl>
                                          <p:spTgt spid="5"/>
                                        </p:tgtEl>
                                        <p:attrNameLst>
                                          <p:attrName>style.visibility</p:attrName>
                                        </p:attrNameLst>
                                      </p:cBhvr>
                                      <p:to>
                                        <p:strVal val="hidden"/>
                                      </p:to>
                                    </p:set>
                                  </p:childTnLst>
                                </p:cTn>
                              </p:par>
                              <p:par>
                                <p:cTn id="73" presetID="2" presetClass="exit" presetSubtype="2" fill="hold" nodeType="withEffect">
                                  <p:stCondLst>
                                    <p:cond delay="0"/>
                                  </p:stCondLst>
                                  <p:childTnLst>
                                    <p:anim calcmode="lin" valueType="num">
                                      <p:cBhvr additive="base">
                                        <p:cTn id="74" dur="3000"/>
                                        <p:tgtEl>
                                          <p:spTgt spid="7"/>
                                        </p:tgtEl>
                                        <p:attrNameLst>
                                          <p:attrName>ppt_x</p:attrName>
                                        </p:attrNameLst>
                                      </p:cBhvr>
                                      <p:tavLst>
                                        <p:tav tm="0">
                                          <p:val>
                                            <p:strVal val="ppt_x"/>
                                          </p:val>
                                        </p:tav>
                                        <p:tav tm="100000">
                                          <p:val>
                                            <p:strVal val="1+ppt_w/2"/>
                                          </p:val>
                                        </p:tav>
                                      </p:tavLst>
                                    </p:anim>
                                    <p:anim calcmode="lin" valueType="num">
                                      <p:cBhvr additive="base">
                                        <p:cTn id="75" dur="3000"/>
                                        <p:tgtEl>
                                          <p:spTgt spid="7"/>
                                        </p:tgtEl>
                                        <p:attrNameLst>
                                          <p:attrName>ppt_y</p:attrName>
                                        </p:attrNameLst>
                                      </p:cBhvr>
                                      <p:tavLst>
                                        <p:tav tm="0">
                                          <p:val>
                                            <p:strVal val="ppt_y"/>
                                          </p:val>
                                        </p:tav>
                                        <p:tav tm="100000">
                                          <p:val>
                                            <p:strVal val="ppt_y"/>
                                          </p:val>
                                        </p:tav>
                                      </p:tavLst>
                                    </p:anim>
                                    <p:set>
                                      <p:cBhvr>
                                        <p:cTn id="76" dur="1" fill="hold">
                                          <p:stCondLst>
                                            <p:cond delay="2999"/>
                                          </p:stCondLst>
                                        </p:cTn>
                                        <p:tgtEl>
                                          <p:spTgt spid="7"/>
                                        </p:tgtEl>
                                        <p:attrNameLst>
                                          <p:attrName>style.visibility</p:attrName>
                                        </p:attrNameLst>
                                      </p:cBhvr>
                                      <p:to>
                                        <p:strVal val="hidden"/>
                                      </p:to>
                                    </p:set>
                                  </p:childTnLst>
                                </p:cTn>
                              </p:par>
                              <p:par>
                                <p:cTn id="77" presetID="2" presetClass="exit" presetSubtype="2" fill="hold" nodeType="withEffect">
                                  <p:stCondLst>
                                    <p:cond delay="0"/>
                                  </p:stCondLst>
                                  <p:childTnLst>
                                    <p:anim calcmode="lin" valueType="num">
                                      <p:cBhvr additive="base">
                                        <p:cTn id="78" dur="3000"/>
                                        <p:tgtEl>
                                          <p:spTgt spid="9"/>
                                        </p:tgtEl>
                                        <p:attrNameLst>
                                          <p:attrName>ppt_x</p:attrName>
                                        </p:attrNameLst>
                                      </p:cBhvr>
                                      <p:tavLst>
                                        <p:tav tm="0">
                                          <p:val>
                                            <p:strVal val="ppt_x"/>
                                          </p:val>
                                        </p:tav>
                                        <p:tav tm="100000">
                                          <p:val>
                                            <p:strVal val="1+ppt_w/2"/>
                                          </p:val>
                                        </p:tav>
                                      </p:tavLst>
                                    </p:anim>
                                    <p:anim calcmode="lin" valueType="num">
                                      <p:cBhvr additive="base">
                                        <p:cTn id="79" dur="3000"/>
                                        <p:tgtEl>
                                          <p:spTgt spid="9"/>
                                        </p:tgtEl>
                                        <p:attrNameLst>
                                          <p:attrName>ppt_y</p:attrName>
                                        </p:attrNameLst>
                                      </p:cBhvr>
                                      <p:tavLst>
                                        <p:tav tm="0">
                                          <p:val>
                                            <p:strVal val="ppt_y"/>
                                          </p:val>
                                        </p:tav>
                                        <p:tav tm="100000">
                                          <p:val>
                                            <p:strVal val="ppt_y"/>
                                          </p:val>
                                        </p:tav>
                                      </p:tavLst>
                                    </p:anim>
                                    <p:set>
                                      <p:cBhvr>
                                        <p:cTn id="80" dur="1" fill="hold">
                                          <p:stCondLst>
                                            <p:cond delay="2999"/>
                                          </p:stCondLst>
                                        </p:cTn>
                                        <p:tgtEl>
                                          <p:spTgt spid="9"/>
                                        </p:tgtEl>
                                        <p:attrNameLst>
                                          <p:attrName>style.visibility</p:attrName>
                                        </p:attrNameLst>
                                      </p:cBhvr>
                                      <p:to>
                                        <p:strVal val="hidden"/>
                                      </p:to>
                                    </p:set>
                                  </p:childTnLst>
                                </p:cTn>
                              </p:par>
                              <p:par>
                                <p:cTn id="81" presetID="2" presetClass="exit" presetSubtype="2" fill="hold" nodeType="withEffect">
                                  <p:stCondLst>
                                    <p:cond delay="0"/>
                                  </p:stCondLst>
                                  <p:childTnLst>
                                    <p:anim calcmode="lin" valueType="num">
                                      <p:cBhvr additive="base">
                                        <p:cTn id="82" dur="3000"/>
                                        <p:tgtEl>
                                          <p:spTgt spid="11"/>
                                        </p:tgtEl>
                                        <p:attrNameLst>
                                          <p:attrName>ppt_x</p:attrName>
                                        </p:attrNameLst>
                                      </p:cBhvr>
                                      <p:tavLst>
                                        <p:tav tm="0">
                                          <p:val>
                                            <p:strVal val="ppt_x"/>
                                          </p:val>
                                        </p:tav>
                                        <p:tav tm="100000">
                                          <p:val>
                                            <p:strVal val="1+ppt_w/2"/>
                                          </p:val>
                                        </p:tav>
                                      </p:tavLst>
                                    </p:anim>
                                    <p:anim calcmode="lin" valueType="num">
                                      <p:cBhvr additive="base">
                                        <p:cTn id="83" dur="3000"/>
                                        <p:tgtEl>
                                          <p:spTgt spid="11"/>
                                        </p:tgtEl>
                                        <p:attrNameLst>
                                          <p:attrName>ppt_y</p:attrName>
                                        </p:attrNameLst>
                                      </p:cBhvr>
                                      <p:tavLst>
                                        <p:tav tm="0">
                                          <p:val>
                                            <p:strVal val="ppt_y"/>
                                          </p:val>
                                        </p:tav>
                                        <p:tav tm="100000">
                                          <p:val>
                                            <p:strVal val="ppt_y"/>
                                          </p:val>
                                        </p:tav>
                                      </p:tavLst>
                                    </p:anim>
                                    <p:set>
                                      <p:cBhvr>
                                        <p:cTn id="84" dur="1" fill="hold">
                                          <p:stCondLst>
                                            <p:cond delay="2999"/>
                                          </p:stCondLst>
                                        </p:cTn>
                                        <p:tgtEl>
                                          <p:spTgt spid="11"/>
                                        </p:tgtEl>
                                        <p:attrNameLst>
                                          <p:attrName>style.visibility</p:attrName>
                                        </p:attrNameLst>
                                      </p:cBhvr>
                                      <p:to>
                                        <p:strVal val="hidden"/>
                                      </p:to>
                                    </p:set>
                                  </p:childTnLst>
                                </p:cTn>
                              </p:par>
                              <p:par>
                                <p:cTn id="85" presetID="2" presetClass="exit" presetSubtype="2" fill="hold" nodeType="withEffect">
                                  <p:stCondLst>
                                    <p:cond delay="0"/>
                                  </p:stCondLst>
                                  <p:childTnLst>
                                    <p:anim calcmode="lin" valueType="num">
                                      <p:cBhvr additive="base">
                                        <p:cTn id="86" dur="3000"/>
                                        <p:tgtEl>
                                          <p:spTgt spid="13"/>
                                        </p:tgtEl>
                                        <p:attrNameLst>
                                          <p:attrName>ppt_x</p:attrName>
                                        </p:attrNameLst>
                                      </p:cBhvr>
                                      <p:tavLst>
                                        <p:tav tm="0">
                                          <p:val>
                                            <p:strVal val="ppt_x"/>
                                          </p:val>
                                        </p:tav>
                                        <p:tav tm="100000">
                                          <p:val>
                                            <p:strVal val="1+ppt_w/2"/>
                                          </p:val>
                                        </p:tav>
                                      </p:tavLst>
                                    </p:anim>
                                    <p:anim calcmode="lin" valueType="num">
                                      <p:cBhvr additive="base">
                                        <p:cTn id="87" dur="3000"/>
                                        <p:tgtEl>
                                          <p:spTgt spid="13"/>
                                        </p:tgtEl>
                                        <p:attrNameLst>
                                          <p:attrName>ppt_y</p:attrName>
                                        </p:attrNameLst>
                                      </p:cBhvr>
                                      <p:tavLst>
                                        <p:tav tm="0">
                                          <p:val>
                                            <p:strVal val="ppt_y"/>
                                          </p:val>
                                        </p:tav>
                                        <p:tav tm="100000">
                                          <p:val>
                                            <p:strVal val="ppt_y"/>
                                          </p:val>
                                        </p:tav>
                                      </p:tavLst>
                                    </p:anim>
                                    <p:set>
                                      <p:cBhvr>
                                        <p:cTn id="88" dur="1" fill="hold">
                                          <p:stCondLst>
                                            <p:cond delay="2999"/>
                                          </p:stCondLst>
                                        </p:cTn>
                                        <p:tgtEl>
                                          <p:spTgt spid="13"/>
                                        </p:tgtEl>
                                        <p:attrNameLst>
                                          <p:attrName>style.visibility</p:attrName>
                                        </p:attrNameLst>
                                      </p:cBhvr>
                                      <p:to>
                                        <p:strVal val="hidden"/>
                                      </p:to>
                                    </p:set>
                                  </p:childTnLst>
                                </p:cTn>
                              </p:par>
                              <p:par>
                                <p:cTn id="89" presetID="2" presetClass="exit" presetSubtype="8" fill="hold" nodeType="withEffect">
                                  <p:stCondLst>
                                    <p:cond delay="0"/>
                                  </p:stCondLst>
                                  <p:childTnLst>
                                    <p:anim calcmode="lin" valueType="num">
                                      <p:cBhvr additive="base">
                                        <p:cTn id="90" dur="3000"/>
                                        <p:tgtEl>
                                          <p:spTgt spid="6"/>
                                        </p:tgtEl>
                                        <p:attrNameLst>
                                          <p:attrName>ppt_x</p:attrName>
                                        </p:attrNameLst>
                                      </p:cBhvr>
                                      <p:tavLst>
                                        <p:tav tm="0">
                                          <p:val>
                                            <p:strVal val="ppt_x"/>
                                          </p:val>
                                        </p:tav>
                                        <p:tav tm="100000">
                                          <p:val>
                                            <p:strVal val="0-ppt_w/2"/>
                                          </p:val>
                                        </p:tav>
                                      </p:tavLst>
                                    </p:anim>
                                    <p:anim calcmode="lin" valueType="num">
                                      <p:cBhvr additive="base">
                                        <p:cTn id="91" dur="3000"/>
                                        <p:tgtEl>
                                          <p:spTgt spid="6"/>
                                        </p:tgtEl>
                                        <p:attrNameLst>
                                          <p:attrName>ppt_y</p:attrName>
                                        </p:attrNameLst>
                                      </p:cBhvr>
                                      <p:tavLst>
                                        <p:tav tm="0">
                                          <p:val>
                                            <p:strVal val="ppt_y"/>
                                          </p:val>
                                        </p:tav>
                                        <p:tav tm="100000">
                                          <p:val>
                                            <p:strVal val="ppt_y"/>
                                          </p:val>
                                        </p:tav>
                                      </p:tavLst>
                                    </p:anim>
                                    <p:set>
                                      <p:cBhvr>
                                        <p:cTn id="92" dur="1" fill="hold">
                                          <p:stCondLst>
                                            <p:cond delay="2999"/>
                                          </p:stCondLst>
                                        </p:cTn>
                                        <p:tgtEl>
                                          <p:spTgt spid="6"/>
                                        </p:tgtEl>
                                        <p:attrNameLst>
                                          <p:attrName>style.visibility</p:attrName>
                                        </p:attrNameLst>
                                      </p:cBhvr>
                                      <p:to>
                                        <p:strVal val="hidden"/>
                                      </p:to>
                                    </p:set>
                                  </p:childTnLst>
                                </p:cTn>
                              </p:par>
                              <p:par>
                                <p:cTn id="93" presetID="2" presetClass="exit" presetSubtype="8" fill="hold" nodeType="withEffect">
                                  <p:stCondLst>
                                    <p:cond delay="0"/>
                                  </p:stCondLst>
                                  <p:childTnLst>
                                    <p:anim calcmode="lin" valueType="num">
                                      <p:cBhvr additive="base">
                                        <p:cTn id="94" dur="3000"/>
                                        <p:tgtEl>
                                          <p:spTgt spid="8"/>
                                        </p:tgtEl>
                                        <p:attrNameLst>
                                          <p:attrName>ppt_x</p:attrName>
                                        </p:attrNameLst>
                                      </p:cBhvr>
                                      <p:tavLst>
                                        <p:tav tm="0">
                                          <p:val>
                                            <p:strVal val="ppt_x"/>
                                          </p:val>
                                        </p:tav>
                                        <p:tav tm="100000">
                                          <p:val>
                                            <p:strVal val="0-ppt_w/2"/>
                                          </p:val>
                                        </p:tav>
                                      </p:tavLst>
                                    </p:anim>
                                    <p:anim calcmode="lin" valueType="num">
                                      <p:cBhvr additive="base">
                                        <p:cTn id="95" dur="3000"/>
                                        <p:tgtEl>
                                          <p:spTgt spid="8"/>
                                        </p:tgtEl>
                                        <p:attrNameLst>
                                          <p:attrName>ppt_y</p:attrName>
                                        </p:attrNameLst>
                                      </p:cBhvr>
                                      <p:tavLst>
                                        <p:tav tm="0">
                                          <p:val>
                                            <p:strVal val="ppt_y"/>
                                          </p:val>
                                        </p:tav>
                                        <p:tav tm="100000">
                                          <p:val>
                                            <p:strVal val="ppt_y"/>
                                          </p:val>
                                        </p:tav>
                                      </p:tavLst>
                                    </p:anim>
                                    <p:set>
                                      <p:cBhvr>
                                        <p:cTn id="96" dur="1" fill="hold">
                                          <p:stCondLst>
                                            <p:cond delay="2999"/>
                                          </p:stCondLst>
                                        </p:cTn>
                                        <p:tgtEl>
                                          <p:spTgt spid="8"/>
                                        </p:tgtEl>
                                        <p:attrNameLst>
                                          <p:attrName>style.visibility</p:attrName>
                                        </p:attrNameLst>
                                      </p:cBhvr>
                                      <p:to>
                                        <p:strVal val="hidden"/>
                                      </p:to>
                                    </p:set>
                                  </p:childTnLst>
                                </p:cTn>
                              </p:par>
                              <p:par>
                                <p:cTn id="97" presetID="2" presetClass="exit" presetSubtype="8" fill="hold" nodeType="withEffect">
                                  <p:stCondLst>
                                    <p:cond delay="0"/>
                                  </p:stCondLst>
                                  <p:childTnLst>
                                    <p:anim calcmode="lin" valueType="num">
                                      <p:cBhvr additive="base">
                                        <p:cTn id="98" dur="3000"/>
                                        <p:tgtEl>
                                          <p:spTgt spid="10"/>
                                        </p:tgtEl>
                                        <p:attrNameLst>
                                          <p:attrName>ppt_x</p:attrName>
                                        </p:attrNameLst>
                                      </p:cBhvr>
                                      <p:tavLst>
                                        <p:tav tm="0">
                                          <p:val>
                                            <p:strVal val="ppt_x"/>
                                          </p:val>
                                        </p:tav>
                                        <p:tav tm="100000">
                                          <p:val>
                                            <p:strVal val="0-ppt_w/2"/>
                                          </p:val>
                                        </p:tav>
                                      </p:tavLst>
                                    </p:anim>
                                    <p:anim calcmode="lin" valueType="num">
                                      <p:cBhvr additive="base">
                                        <p:cTn id="99" dur="3000"/>
                                        <p:tgtEl>
                                          <p:spTgt spid="10"/>
                                        </p:tgtEl>
                                        <p:attrNameLst>
                                          <p:attrName>ppt_y</p:attrName>
                                        </p:attrNameLst>
                                      </p:cBhvr>
                                      <p:tavLst>
                                        <p:tav tm="0">
                                          <p:val>
                                            <p:strVal val="ppt_y"/>
                                          </p:val>
                                        </p:tav>
                                        <p:tav tm="100000">
                                          <p:val>
                                            <p:strVal val="ppt_y"/>
                                          </p:val>
                                        </p:tav>
                                      </p:tavLst>
                                    </p:anim>
                                    <p:set>
                                      <p:cBhvr>
                                        <p:cTn id="100" dur="1" fill="hold">
                                          <p:stCondLst>
                                            <p:cond delay="2999"/>
                                          </p:stCondLst>
                                        </p:cTn>
                                        <p:tgtEl>
                                          <p:spTgt spid="10"/>
                                        </p:tgtEl>
                                        <p:attrNameLst>
                                          <p:attrName>style.visibility</p:attrName>
                                        </p:attrNameLst>
                                      </p:cBhvr>
                                      <p:to>
                                        <p:strVal val="hidden"/>
                                      </p:to>
                                    </p:set>
                                  </p:childTnLst>
                                </p:cTn>
                              </p:par>
                              <p:par>
                                <p:cTn id="101" presetID="2" presetClass="exit" presetSubtype="8" fill="hold" nodeType="withEffect">
                                  <p:stCondLst>
                                    <p:cond delay="0"/>
                                  </p:stCondLst>
                                  <p:childTnLst>
                                    <p:anim calcmode="lin" valueType="num">
                                      <p:cBhvr additive="base">
                                        <p:cTn id="102" dur="3000"/>
                                        <p:tgtEl>
                                          <p:spTgt spid="12"/>
                                        </p:tgtEl>
                                        <p:attrNameLst>
                                          <p:attrName>ppt_x</p:attrName>
                                        </p:attrNameLst>
                                      </p:cBhvr>
                                      <p:tavLst>
                                        <p:tav tm="0">
                                          <p:val>
                                            <p:strVal val="ppt_x"/>
                                          </p:val>
                                        </p:tav>
                                        <p:tav tm="100000">
                                          <p:val>
                                            <p:strVal val="0-ppt_w/2"/>
                                          </p:val>
                                        </p:tav>
                                      </p:tavLst>
                                    </p:anim>
                                    <p:anim calcmode="lin" valueType="num">
                                      <p:cBhvr additive="base">
                                        <p:cTn id="103" dur="3000"/>
                                        <p:tgtEl>
                                          <p:spTgt spid="12"/>
                                        </p:tgtEl>
                                        <p:attrNameLst>
                                          <p:attrName>ppt_y</p:attrName>
                                        </p:attrNameLst>
                                      </p:cBhvr>
                                      <p:tavLst>
                                        <p:tav tm="0">
                                          <p:val>
                                            <p:strVal val="ppt_y"/>
                                          </p:val>
                                        </p:tav>
                                        <p:tav tm="100000">
                                          <p:val>
                                            <p:strVal val="ppt_y"/>
                                          </p:val>
                                        </p:tav>
                                      </p:tavLst>
                                    </p:anim>
                                    <p:set>
                                      <p:cBhvr>
                                        <p:cTn id="104" dur="1" fill="hold">
                                          <p:stCondLst>
                                            <p:cond delay="2999"/>
                                          </p:stCondLst>
                                        </p:cTn>
                                        <p:tgtEl>
                                          <p:spTgt spid="12"/>
                                        </p:tgtEl>
                                        <p:attrNameLst>
                                          <p:attrName>style.visibility</p:attrName>
                                        </p:attrNameLst>
                                      </p:cBhvr>
                                      <p:to>
                                        <p:strVal val="hidden"/>
                                      </p:to>
                                    </p:set>
                                  </p:childTnLst>
                                </p:cTn>
                              </p:par>
                              <p:par>
                                <p:cTn id="105" presetID="2" presetClass="exit" presetSubtype="8" fill="hold" nodeType="withEffect">
                                  <p:stCondLst>
                                    <p:cond delay="0"/>
                                  </p:stCondLst>
                                  <p:childTnLst>
                                    <p:anim calcmode="lin" valueType="num">
                                      <p:cBhvr additive="base">
                                        <p:cTn id="106" dur="3000"/>
                                        <p:tgtEl>
                                          <p:spTgt spid="14"/>
                                        </p:tgtEl>
                                        <p:attrNameLst>
                                          <p:attrName>ppt_x</p:attrName>
                                        </p:attrNameLst>
                                      </p:cBhvr>
                                      <p:tavLst>
                                        <p:tav tm="0">
                                          <p:val>
                                            <p:strVal val="ppt_x"/>
                                          </p:val>
                                        </p:tav>
                                        <p:tav tm="100000">
                                          <p:val>
                                            <p:strVal val="0-ppt_w/2"/>
                                          </p:val>
                                        </p:tav>
                                      </p:tavLst>
                                    </p:anim>
                                    <p:anim calcmode="lin" valueType="num">
                                      <p:cBhvr additive="base">
                                        <p:cTn id="107" dur="3000"/>
                                        <p:tgtEl>
                                          <p:spTgt spid="14"/>
                                        </p:tgtEl>
                                        <p:attrNameLst>
                                          <p:attrName>ppt_y</p:attrName>
                                        </p:attrNameLst>
                                      </p:cBhvr>
                                      <p:tavLst>
                                        <p:tav tm="0">
                                          <p:val>
                                            <p:strVal val="ppt_y"/>
                                          </p:val>
                                        </p:tav>
                                        <p:tav tm="100000">
                                          <p:val>
                                            <p:strVal val="ppt_y"/>
                                          </p:val>
                                        </p:tav>
                                      </p:tavLst>
                                    </p:anim>
                                    <p:set>
                                      <p:cBhvr>
                                        <p:cTn id="108" dur="1" fill="hold">
                                          <p:stCondLst>
                                            <p:cond delay="2999"/>
                                          </p:stCondLst>
                                        </p:cTn>
                                        <p:tgtEl>
                                          <p:spTgt spid="14"/>
                                        </p:tgtEl>
                                        <p:attrNameLst>
                                          <p:attrName>style.visibility</p:attrName>
                                        </p:attrNameLst>
                                      </p:cBhvr>
                                      <p:to>
                                        <p:strVal val="hidden"/>
                                      </p:to>
                                    </p:set>
                                  </p:childTnLst>
                                </p:cTn>
                              </p:par>
                              <p:par>
                                <p:cTn id="109" presetID="8" presetClass="emph" presetSubtype="0" fill="hold" nodeType="withEffect">
                                  <p:stCondLst>
                                    <p:cond delay="0"/>
                                  </p:stCondLst>
                                  <p:childTnLst>
                                    <p:animRot by="-21600000">
                                      <p:cBhvr>
                                        <p:cTn id="110" dur="3000" fill="hold"/>
                                        <p:tgtEl>
                                          <p:spTgt spid="6"/>
                                        </p:tgtEl>
                                        <p:attrNameLst>
                                          <p:attrName>r</p:attrName>
                                        </p:attrNameLst>
                                      </p:cBhvr>
                                    </p:animRot>
                                  </p:childTnLst>
                                </p:cTn>
                              </p:par>
                              <p:par>
                                <p:cTn id="111" presetID="8" presetClass="emph" presetSubtype="0" fill="hold" nodeType="withEffect">
                                  <p:stCondLst>
                                    <p:cond delay="0"/>
                                  </p:stCondLst>
                                  <p:childTnLst>
                                    <p:animRot by="-21600000">
                                      <p:cBhvr>
                                        <p:cTn id="112" dur="3000" fill="hold"/>
                                        <p:tgtEl>
                                          <p:spTgt spid="8"/>
                                        </p:tgtEl>
                                        <p:attrNameLst>
                                          <p:attrName>r</p:attrName>
                                        </p:attrNameLst>
                                      </p:cBhvr>
                                    </p:animRot>
                                  </p:childTnLst>
                                </p:cTn>
                              </p:par>
                              <p:par>
                                <p:cTn id="113" presetID="8" presetClass="emph" presetSubtype="0" fill="hold" nodeType="withEffect">
                                  <p:stCondLst>
                                    <p:cond delay="0"/>
                                  </p:stCondLst>
                                  <p:childTnLst>
                                    <p:animRot by="-21600000">
                                      <p:cBhvr>
                                        <p:cTn id="114" dur="3000" fill="hold"/>
                                        <p:tgtEl>
                                          <p:spTgt spid="10"/>
                                        </p:tgtEl>
                                        <p:attrNameLst>
                                          <p:attrName>r</p:attrName>
                                        </p:attrNameLst>
                                      </p:cBhvr>
                                    </p:animRot>
                                  </p:childTnLst>
                                </p:cTn>
                              </p:par>
                              <p:par>
                                <p:cTn id="115" presetID="8" presetClass="emph" presetSubtype="0" fill="hold" nodeType="withEffect">
                                  <p:stCondLst>
                                    <p:cond delay="0"/>
                                  </p:stCondLst>
                                  <p:childTnLst>
                                    <p:animRot by="-21600000">
                                      <p:cBhvr>
                                        <p:cTn id="116" dur="3000" fill="hold"/>
                                        <p:tgtEl>
                                          <p:spTgt spid="12"/>
                                        </p:tgtEl>
                                        <p:attrNameLst>
                                          <p:attrName>r</p:attrName>
                                        </p:attrNameLst>
                                      </p:cBhvr>
                                    </p:animRot>
                                  </p:childTnLst>
                                </p:cTn>
                              </p:par>
                              <p:par>
                                <p:cTn id="117" presetID="8" presetClass="emph" presetSubtype="0" fill="hold" nodeType="withEffect">
                                  <p:stCondLst>
                                    <p:cond delay="0"/>
                                  </p:stCondLst>
                                  <p:childTnLst>
                                    <p:animRot by="-21600000">
                                      <p:cBhvr>
                                        <p:cTn id="118" dur="3000" fill="hold"/>
                                        <p:tgtEl>
                                          <p:spTgt spid="14"/>
                                        </p:tgtEl>
                                        <p:attrNameLst>
                                          <p:attrName>r</p:attrName>
                                        </p:attrNameLst>
                                      </p:cBhvr>
                                    </p:animRot>
                                  </p:childTnLst>
                                </p:cTn>
                              </p:par>
                              <p:par>
                                <p:cTn id="119" presetID="8" presetClass="emph" presetSubtype="0" fill="hold" nodeType="withEffect">
                                  <p:stCondLst>
                                    <p:cond delay="0"/>
                                  </p:stCondLst>
                                  <p:childTnLst>
                                    <p:animRot by="21600000">
                                      <p:cBhvr>
                                        <p:cTn id="120" dur="3000" fill="hold"/>
                                        <p:tgtEl>
                                          <p:spTgt spid="5"/>
                                        </p:tgtEl>
                                        <p:attrNameLst>
                                          <p:attrName>r</p:attrName>
                                        </p:attrNameLst>
                                      </p:cBhvr>
                                    </p:animRot>
                                  </p:childTnLst>
                                </p:cTn>
                              </p:par>
                              <p:par>
                                <p:cTn id="121" presetID="8" presetClass="emph" presetSubtype="0" fill="hold" nodeType="withEffect">
                                  <p:stCondLst>
                                    <p:cond delay="0"/>
                                  </p:stCondLst>
                                  <p:childTnLst>
                                    <p:animRot by="21600000">
                                      <p:cBhvr>
                                        <p:cTn id="122" dur="3000" fill="hold"/>
                                        <p:tgtEl>
                                          <p:spTgt spid="7"/>
                                        </p:tgtEl>
                                        <p:attrNameLst>
                                          <p:attrName>r</p:attrName>
                                        </p:attrNameLst>
                                      </p:cBhvr>
                                    </p:animRot>
                                  </p:childTnLst>
                                </p:cTn>
                              </p:par>
                              <p:par>
                                <p:cTn id="123" presetID="8" presetClass="emph" presetSubtype="0" fill="hold" nodeType="withEffect">
                                  <p:stCondLst>
                                    <p:cond delay="0"/>
                                  </p:stCondLst>
                                  <p:childTnLst>
                                    <p:animRot by="21600000">
                                      <p:cBhvr>
                                        <p:cTn id="124" dur="3000" fill="hold"/>
                                        <p:tgtEl>
                                          <p:spTgt spid="9"/>
                                        </p:tgtEl>
                                        <p:attrNameLst>
                                          <p:attrName>r</p:attrName>
                                        </p:attrNameLst>
                                      </p:cBhvr>
                                    </p:animRot>
                                  </p:childTnLst>
                                </p:cTn>
                              </p:par>
                              <p:par>
                                <p:cTn id="125" presetID="8" presetClass="emph" presetSubtype="0" fill="hold" nodeType="withEffect">
                                  <p:stCondLst>
                                    <p:cond delay="0"/>
                                  </p:stCondLst>
                                  <p:childTnLst>
                                    <p:animRot by="21600000">
                                      <p:cBhvr>
                                        <p:cTn id="126" dur="3000" fill="hold"/>
                                        <p:tgtEl>
                                          <p:spTgt spid="11"/>
                                        </p:tgtEl>
                                        <p:attrNameLst>
                                          <p:attrName>r</p:attrName>
                                        </p:attrNameLst>
                                      </p:cBhvr>
                                    </p:animRot>
                                  </p:childTnLst>
                                </p:cTn>
                              </p:par>
                              <p:par>
                                <p:cTn id="127" presetID="8" presetClass="emph" presetSubtype="0" fill="hold" nodeType="withEffect">
                                  <p:stCondLst>
                                    <p:cond delay="0"/>
                                  </p:stCondLst>
                                  <p:childTnLst>
                                    <p:animRot by="21600000">
                                      <p:cBhvr>
                                        <p:cTn id="128" dur="3000" fill="hold"/>
                                        <p:tgtEl>
                                          <p:spTgt spid="13"/>
                                        </p:tgtEl>
                                        <p:attrNameLst>
                                          <p:attrName>r</p:attrName>
                                        </p:attrNameLst>
                                      </p:cBhvr>
                                    </p:animRot>
                                  </p:childTnLst>
                                </p:cTn>
                              </p:par>
                              <p:par>
                                <p:cTn id="129" presetID="23" presetClass="entr" presetSubtype="288" fill="hold" nodeType="withEffect">
                                  <p:stCondLst>
                                    <p:cond delay="0"/>
                                  </p:stCondLst>
                                  <p:childTnLst>
                                    <p:set>
                                      <p:cBhvr>
                                        <p:cTn id="130" dur="1" fill="hold">
                                          <p:stCondLst>
                                            <p:cond delay="0"/>
                                          </p:stCondLst>
                                        </p:cTn>
                                        <p:tgtEl>
                                          <p:spTgt spid="4"/>
                                        </p:tgtEl>
                                        <p:attrNameLst>
                                          <p:attrName>style.visibility</p:attrName>
                                        </p:attrNameLst>
                                      </p:cBhvr>
                                      <p:to>
                                        <p:strVal val="visible"/>
                                      </p:to>
                                    </p:set>
                                    <p:anim calcmode="lin" valueType="num">
                                      <p:cBhvr>
                                        <p:cTn id="131" dur="3000" fill="hold"/>
                                        <p:tgtEl>
                                          <p:spTgt spid="4"/>
                                        </p:tgtEl>
                                        <p:attrNameLst>
                                          <p:attrName>ppt_w</p:attrName>
                                        </p:attrNameLst>
                                      </p:cBhvr>
                                      <p:tavLst>
                                        <p:tav tm="0">
                                          <p:val>
                                            <p:strVal val="4/3*#ppt_w"/>
                                          </p:val>
                                        </p:tav>
                                        <p:tav tm="100000">
                                          <p:val>
                                            <p:strVal val="#ppt_w"/>
                                          </p:val>
                                        </p:tav>
                                      </p:tavLst>
                                    </p:anim>
                                    <p:anim calcmode="lin" valueType="num">
                                      <p:cBhvr>
                                        <p:cTn id="132" dur="3000" fill="hold"/>
                                        <p:tgtEl>
                                          <p:spTgt spid="4"/>
                                        </p:tgtEl>
                                        <p:attrNameLst>
                                          <p:attrName>ppt_h</p:attrName>
                                        </p:attrNameLst>
                                      </p:cBhvr>
                                      <p:tavLst>
                                        <p:tav tm="0">
                                          <p:val>
                                            <p:strVal val="4/3*#ppt_h"/>
                                          </p:val>
                                        </p:tav>
                                        <p:tav tm="100000">
                                          <p:val>
                                            <p:strVal val="#ppt_h"/>
                                          </p:val>
                                        </p:tav>
                                      </p:tavLst>
                                    </p:anim>
                                  </p:childTnLst>
                                </p:cTn>
                              </p:par>
                              <p:par>
                                <p:cTn id="133" presetID="16" presetClass="entr" presetSubtype="37" fill="hold" nodeType="withEffect">
                                  <p:stCondLst>
                                    <p:cond delay="0"/>
                                  </p:stCondLst>
                                  <p:childTnLst>
                                    <p:set>
                                      <p:cBhvr>
                                        <p:cTn id="134" dur="1" fill="hold">
                                          <p:stCondLst>
                                            <p:cond delay="0"/>
                                          </p:stCondLst>
                                        </p:cTn>
                                        <p:tgtEl>
                                          <p:spTgt spid="4"/>
                                        </p:tgtEl>
                                        <p:attrNameLst>
                                          <p:attrName>style.visibility</p:attrName>
                                        </p:attrNameLst>
                                      </p:cBhvr>
                                      <p:to>
                                        <p:strVal val="visible"/>
                                      </p:to>
                                    </p:set>
                                    <p:animEffect transition="in" filter="barn(outVertical)">
                                      <p:cBhvr>
                                        <p:cTn id="135"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rgbClr val="BC892E">
                  <a:shade val="30000"/>
                  <a:satMod val="115000"/>
                </a:srgbClr>
              </a:gs>
              <a:gs pos="50000">
                <a:srgbClr val="BC892E">
                  <a:shade val="67500"/>
                  <a:satMod val="115000"/>
                </a:srgbClr>
              </a:gs>
              <a:gs pos="100000">
                <a:srgbClr val="BC892E">
                  <a:shade val="100000"/>
                  <a:satMod val="115000"/>
                </a:srgbClr>
              </a:gs>
            </a:gsLst>
            <a:path path="circle">
              <a:fillToRect l="50000" t="50000" r="50000" b="50000"/>
            </a:path>
            <a:tileRect/>
          </a:gradFill>
        </p:spPr>
        <p:txBody>
          <a:bodyPr/>
          <a:lstStyle/>
          <a:p>
            <a:endParaRPr lang="es-ES" dirty="0"/>
          </a:p>
        </p:txBody>
      </p:sp>
      <p:pic>
        <p:nvPicPr>
          <p:cNvPr id="4" name="3 Imagen" descr="ce8f41fe6b51b52d0d8cce2c000504a7.jpg"/>
          <p:cNvPicPr>
            <a:picLocks noChangeAspect="1"/>
          </p:cNvPicPr>
          <p:nvPr/>
        </p:nvPicPr>
        <p:blipFill>
          <a:blip r:embed="rId2"/>
          <a:stretch>
            <a:fillRect/>
          </a:stretch>
        </p:blipFill>
        <p:spPr>
          <a:xfrm>
            <a:off x="0" y="0"/>
            <a:ext cx="9161859" cy="6858000"/>
          </a:xfrm>
          <a:prstGeom prst="rect">
            <a:avLst/>
          </a:prstGeom>
        </p:spPr>
      </p:pic>
      <p:pic>
        <p:nvPicPr>
          <p:cNvPr id="5" name="4 Imagen" descr="decoration-152886_640.png"/>
          <p:cNvPicPr>
            <a:picLocks noChangeAspect="1"/>
          </p:cNvPicPr>
          <p:nvPr/>
        </p:nvPicPr>
        <p:blipFill>
          <a:blip r:embed="rId3">
            <a:lum contrast="40000"/>
          </a:blip>
          <a:stretch>
            <a:fillRect/>
          </a:stretch>
        </p:blipFill>
        <p:spPr>
          <a:xfrm>
            <a:off x="1524000" y="381000"/>
            <a:ext cx="6096000" cy="6096000"/>
          </a:xfrm>
          <a:prstGeom prst="rect">
            <a:avLst/>
          </a:prstGeom>
        </p:spPr>
      </p:pic>
      <p:pic>
        <p:nvPicPr>
          <p:cNvPr id="6" name="5 Imagen" descr="decoration-152886_640.png"/>
          <p:cNvPicPr>
            <a:picLocks noChangeAspect="1"/>
          </p:cNvPicPr>
          <p:nvPr/>
        </p:nvPicPr>
        <p:blipFill>
          <a:blip r:embed="rId3">
            <a:duotone>
              <a:prstClr val="black"/>
              <a:schemeClr val="accent6">
                <a:tint val="45000"/>
                <a:satMod val="400000"/>
              </a:schemeClr>
            </a:duotone>
          </a:blip>
          <a:stretch>
            <a:fillRect/>
          </a:stretch>
        </p:blipFill>
        <p:spPr>
          <a:xfrm rot="825431">
            <a:off x="1488114" y="405568"/>
            <a:ext cx="6096000" cy="6041268"/>
          </a:xfrm>
          <a:prstGeom prst="rect">
            <a:avLst/>
          </a:prstGeom>
        </p:spPr>
      </p:pic>
      <p:pic>
        <p:nvPicPr>
          <p:cNvPr id="7" name="6 Imagen" descr="image005.jpg"/>
          <p:cNvPicPr>
            <a:picLocks noChangeAspect="1"/>
          </p:cNvPicPr>
          <p:nvPr/>
        </p:nvPicPr>
        <p:blipFill>
          <a:blip r:embed="rId4"/>
          <a:stretch>
            <a:fillRect/>
          </a:stretch>
        </p:blipFill>
        <p:spPr>
          <a:xfrm>
            <a:off x="-500098" y="0"/>
            <a:ext cx="10072758" cy="6858000"/>
          </a:xfrm>
          <a:prstGeom prst="rect">
            <a:avLst/>
          </a:prstGeom>
        </p:spPr>
      </p:pic>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withEffect">
                                  <p:stCondLst>
                                    <p:cond delay="0"/>
                                  </p:stCondLst>
                                  <p:childTnLst>
                                    <p:set>
                                      <p:cBhvr rctx="PPT">
                                        <p:cTn id="6" dur="indefinite"/>
                                        <p:tgtEl>
                                          <p:spTgt spid="7"/>
                                        </p:tgtEl>
                                        <p:attrNameLst>
                                          <p:attrName>style.opacity</p:attrName>
                                        </p:attrNameLst>
                                      </p:cBhvr>
                                      <p:to>
                                        <p:strVal val="0"/>
                                      </p:to>
                                    </p:set>
                                    <p:animEffect filter="image" prLst="opacity: 0">
                                      <p:cBhvr rctx="IE">
                                        <p:cTn id="7" dur="indefinite"/>
                                        <p:tgtEl>
                                          <p:spTgt spid="7"/>
                                        </p:tgtEl>
                                      </p:cBhvr>
                                    </p:animEffect>
                                  </p:childTnLst>
                                </p:cTn>
                              </p:par>
                              <p:par>
                                <p:cTn id="8" presetID="23" presetClass="entr" presetSubtype="528"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p:cTn id="10" dur="3000" fill="hold"/>
                                        <p:tgtEl>
                                          <p:spTgt spid="5"/>
                                        </p:tgtEl>
                                        <p:attrNameLst>
                                          <p:attrName>ppt_w</p:attrName>
                                        </p:attrNameLst>
                                      </p:cBhvr>
                                      <p:tavLst>
                                        <p:tav tm="0">
                                          <p:val>
                                            <p:fltVal val="0"/>
                                          </p:val>
                                        </p:tav>
                                        <p:tav tm="100000">
                                          <p:val>
                                            <p:strVal val="#ppt_w"/>
                                          </p:val>
                                        </p:tav>
                                      </p:tavLst>
                                    </p:anim>
                                    <p:anim calcmode="lin" valueType="num">
                                      <p:cBhvr>
                                        <p:cTn id="11" dur="3000" fill="hold"/>
                                        <p:tgtEl>
                                          <p:spTgt spid="5"/>
                                        </p:tgtEl>
                                        <p:attrNameLst>
                                          <p:attrName>ppt_h</p:attrName>
                                        </p:attrNameLst>
                                      </p:cBhvr>
                                      <p:tavLst>
                                        <p:tav tm="0">
                                          <p:val>
                                            <p:fltVal val="0"/>
                                          </p:val>
                                        </p:tav>
                                        <p:tav tm="100000">
                                          <p:val>
                                            <p:strVal val="#ppt_h"/>
                                          </p:val>
                                        </p:tav>
                                      </p:tavLst>
                                    </p:anim>
                                    <p:anim calcmode="lin" valueType="num">
                                      <p:cBhvr>
                                        <p:cTn id="12" dur="3000" fill="hold"/>
                                        <p:tgtEl>
                                          <p:spTgt spid="5"/>
                                        </p:tgtEl>
                                        <p:attrNameLst>
                                          <p:attrName>ppt_x</p:attrName>
                                        </p:attrNameLst>
                                      </p:cBhvr>
                                      <p:tavLst>
                                        <p:tav tm="0">
                                          <p:val>
                                            <p:fltVal val="0.5"/>
                                          </p:val>
                                        </p:tav>
                                        <p:tav tm="100000">
                                          <p:val>
                                            <p:strVal val="#ppt_x"/>
                                          </p:val>
                                        </p:tav>
                                      </p:tavLst>
                                    </p:anim>
                                    <p:anim calcmode="lin" valueType="num">
                                      <p:cBhvr>
                                        <p:cTn id="13" dur="3000" fill="hold"/>
                                        <p:tgtEl>
                                          <p:spTgt spid="5"/>
                                        </p:tgtEl>
                                        <p:attrNameLst>
                                          <p:attrName>ppt_y</p:attrName>
                                        </p:attrNameLst>
                                      </p:cBhvr>
                                      <p:tavLst>
                                        <p:tav tm="0">
                                          <p:val>
                                            <p:fltVal val="0.5"/>
                                          </p:val>
                                        </p:tav>
                                        <p:tav tm="100000">
                                          <p:val>
                                            <p:strVal val="#ppt_y"/>
                                          </p:val>
                                        </p:tav>
                                      </p:tavLst>
                                    </p:anim>
                                  </p:childTnLst>
                                </p:cTn>
                              </p:par>
                              <p:par>
                                <p:cTn id="14" presetID="23" presetClass="entr" presetSubtype="528" fill="hold" nodeType="withEffect">
                                  <p:stCondLst>
                                    <p:cond delay="0"/>
                                  </p:stCondLst>
                                  <p:childTnLst>
                                    <p:set>
                                      <p:cBhvr>
                                        <p:cTn id="15" dur="1" fill="hold">
                                          <p:stCondLst>
                                            <p:cond delay="0"/>
                                          </p:stCondLst>
                                        </p:cTn>
                                        <p:tgtEl>
                                          <p:spTgt spid="6"/>
                                        </p:tgtEl>
                                        <p:attrNameLst>
                                          <p:attrName>style.visibility</p:attrName>
                                        </p:attrNameLst>
                                      </p:cBhvr>
                                      <p:to>
                                        <p:strVal val="visible"/>
                                      </p:to>
                                    </p:set>
                                    <p:anim calcmode="lin" valueType="num">
                                      <p:cBhvr>
                                        <p:cTn id="16" dur="3000" fill="hold"/>
                                        <p:tgtEl>
                                          <p:spTgt spid="6"/>
                                        </p:tgtEl>
                                        <p:attrNameLst>
                                          <p:attrName>ppt_w</p:attrName>
                                        </p:attrNameLst>
                                      </p:cBhvr>
                                      <p:tavLst>
                                        <p:tav tm="0">
                                          <p:val>
                                            <p:fltVal val="0"/>
                                          </p:val>
                                        </p:tav>
                                        <p:tav tm="100000">
                                          <p:val>
                                            <p:strVal val="#ppt_w"/>
                                          </p:val>
                                        </p:tav>
                                      </p:tavLst>
                                    </p:anim>
                                    <p:anim calcmode="lin" valueType="num">
                                      <p:cBhvr>
                                        <p:cTn id="17" dur="3000" fill="hold"/>
                                        <p:tgtEl>
                                          <p:spTgt spid="6"/>
                                        </p:tgtEl>
                                        <p:attrNameLst>
                                          <p:attrName>ppt_h</p:attrName>
                                        </p:attrNameLst>
                                      </p:cBhvr>
                                      <p:tavLst>
                                        <p:tav tm="0">
                                          <p:val>
                                            <p:fltVal val="0"/>
                                          </p:val>
                                        </p:tav>
                                        <p:tav tm="100000">
                                          <p:val>
                                            <p:strVal val="#ppt_h"/>
                                          </p:val>
                                        </p:tav>
                                      </p:tavLst>
                                    </p:anim>
                                    <p:anim calcmode="lin" valueType="num">
                                      <p:cBhvr>
                                        <p:cTn id="18" dur="3000" fill="hold"/>
                                        <p:tgtEl>
                                          <p:spTgt spid="6"/>
                                        </p:tgtEl>
                                        <p:attrNameLst>
                                          <p:attrName>ppt_x</p:attrName>
                                        </p:attrNameLst>
                                      </p:cBhvr>
                                      <p:tavLst>
                                        <p:tav tm="0">
                                          <p:val>
                                            <p:fltVal val="0.5"/>
                                          </p:val>
                                        </p:tav>
                                        <p:tav tm="100000">
                                          <p:val>
                                            <p:strVal val="#ppt_x"/>
                                          </p:val>
                                        </p:tav>
                                      </p:tavLst>
                                    </p:anim>
                                    <p:anim calcmode="lin" valueType="num">
                                      <p:cBhvr>
                                        <p:cTn id="19" dur="3000" fill="hold"/>
                                        <p:tgtEl>
                                          <p:spTgt spid="6"/>
                                        </p:tgtEl>
                                        <p:attrNameLst>
                                          <p:attrName>ppt_y</p:attrName>
                                        </p:attrNameLst>
                                      </p:cBhvr>
                                      <p:tavLst>
                                        <p:tav tm="0">
                                          <p:val>
                                            <p:fltVal val="0.5"/>
                                          </p:val>
                                        </p:tav>
                                        <p:tav tm="100000">
                                          <p:val>
                                            <p:strVal val="#ppt_y"/>
                                          </p:val>
                                        </p:tav>
                                      </p:tavLst>
                                    </p:anim>
                                  </p:childTnLst>
                                </p:cTn>
                              </p:par>
                              <p:par>
                                <p:cTn id="20" presetID="8" presetClass="emph" presetSubtype="0" fill="hold" nodeType="withEffect">
                                  <p:stCondLst>
                                    <p:cond delay="0"/>
                                  </p:stCondLst>
                                  <p:childTnLst>
                                    <p:animRot by="-21600000">
                                      <p:cBhvr>
                                        <p:cTn id="21" dur="3000" fill="hold"/>
                                        <p:tgtEl>
                                          <p:spTgt spid="5"/>
                                        </p:tgtEl>
                                        <p:attrNameLst>
                                          <p:attrName>r</p:attrName>
                                        </p:attrNameLst>
                                      </p:cBhvr>
                                    </p:animRot>
                                  </p:childTnLst>
                                </p:cTn>
                              </p:par>
                              <p:par>
                                <p:cTn id="22" presetID="8" presetClass="emph" presetSubtype="0" fill="hold" nodeType="withEffect">
                                  <p:stCondLst>
                                    <p:cond delay="0"/>
                                  </p:stCondLst>
                                  <p:childTnLst>
                                    <p:animRot by="21600000">
                                      <p:cBhvr>
                                        <p:cTn id="23" dur="3000" fill="hold"/>
                                        <p:tgtEl>
                                          <p:spTgt spid="6"/>
                                        </p:tgtEl>
                                        <p:attrNameLst>
                                          <p:attrName>r</p:attrName>
                                        </p:attrNameLst>
                                      </p:cBhvr>
                                    </p:animRot>
                                  </p:childTnLst>
                                </p:cTn>
                              </p:par>
                            </p:childTnLst>
                          </p:cTn>
                        </p:par>
                        <p:par>
                          <p:cTn id="24" fill="hold">
                            <p:stCondLst>
                              <p:cond delay="3000"/>
                            </p:stCondLst>
                            <p:childTnLst>
                              <p:par>
                                <p:cTn id="25" presetID="23" presetClass="exit" presetSubtype="544" fill="hold" nodeType="afterEffect">
                                  <p:stCondLst>
                                    <p:cond delay="0"/>
                                  </p:stCondLst>
                                  <p:childTnLst>
                                    <p:anim calcmode="lin" valueType="num">
                                      <p:cBhvr>
                                        <p:cTn id="26" dur="3000"/>
                                        <p:tgtEl>
                                          <p:spTgt spid="5"/>
                                        </p:tgtEl>
                                        <p:attrNameLst>
                                          <p:attrName>ppt_w</p:attrName>
                                        </p:attrNameLst>
                                      </p:cBhvr>
                                      <p:tavLst>
                                        <p:tav tm="0">
                                          <p:val>
                                            <p:strVal val="ppt_w"/>
                                          </p:val>
                                        </p:tav>
                                        <p:tav tm="100000">
                                          <p:val>
                                            <p:fltVal val="0"/>
                                          </p:val>
                                        </p:tav>
                                      </p:tavLst>
                                    </p:anim>
                                    <p:anim calcmode="lin" valueType="num">
                                      <p:cBhvr>
                                        <p:cTn id="27" dur="3000"/>
                                        <p:tgtEl>
                                          <p:spTgt spid="5"/>
                                        </p:tgtEl>
                                        <p:attrNameLst>
                                          <p:attrName>ppt_h</p:attrName>
                                        </p:attrNameLst>
                                      </p:cBhvr>
                                      <p:tavLst>
                                        <p:tav tm="0">
                                          <p:val>
                                            <p:strVal val="ppt_h"/>
                                          </p:val>
                                        </p:tav>
                                        <p:tav tm="100000">
                                          <p:val>
                                            <p:fltVal val="0"/>
                                          </p:val>
                                        </p:tav>
                                      </p:tavLst>
                                    </p:anim>
                                    <p:anim calcmode="lin" valueType="num">
                                      <p:cBhvr>
                                        <p:cTn id="28" dur="3000"/>
                                        <p:tgtEl>
                                          <p:spTgt spid="5"/>
                                        </p:tgtEl>
                                        <p:attrNameLst>
                                          <p:attrName>ppt_x</p:attrName>
                                        </p:attrNameLst>
                                      </p:cBhvr>
                                      <p:tavLst>
                                        <p:tav tm="0">
                                          <p:val>
                                            <p:strVal val="ppt_x"/>
                                          </p:val>
                                        </p:tav>
                                        <p:tav tm="100000">
                                          <p:val>
                                            <p:fltVal val="0.5"/>
                                          </p:val>
                                        </p:tav>
                                      </p:tavLst>
                                    </p:anim>
                                    <p:anim calcmode="lin" valueType="num">
                                      <p:cBhvr>
                                        <p:cTn id="29" dur="3000"/>
                                        <p:tgtEl>
                                          <p:spTgt spid="5"/>
                                        </p:tgtEl>
                                        <p:attrNameLst>
                                          <p:attrName>ppt_y</p:attrName>
                                        </p:attrNameLst>
                                      </p:cBhvr>
                                      <p:tavLst>
                                        <p:tav tm="0">
                                          <p:val>
                                            <p:strVal val="ppt_y"/>
                                          </p:val>
                                        </p:tav>
                                        <p:tav tm="100000">
                                          <p:val>
                                            <p:fltVal val="0.5"/>
                                          </p:val>
                                        </p:tav>
                                      </p:tavLst>
                                    </p:anim>
                                    <p:set>
                                      <p:cBhvr>
                                        <p:cTn id="30" dur="1" fill="hold">
                                          <p:stCondLst>
                                            <p:cond delay="2999"/>
                                          </p:stCondLst>
                                        </p:cTn>
                                        <p:tgtEl>
                                          <p:spTgt spid="5"/>
                                        </p:tgtEl>
                                        <p:attrNameLst>
                                          <p:attrName>style.visibility</p:attrName>
                                        </p:attrNameLst>
                                      </p:cBhvr>
                                      <p:to>
                                        <p:strVal val="hidden"/>
                                      </p:to>
                                    </p:set>
                                  </p:childTnLst>
                                </p:cTn>
                              </p:par>
                              <p:par>
                                <p:cTn id="31" presetID="23" presetClass="exit" presetSubtype="544" fill="hold" nodeType="withEffect">
                                  <p:stCondLst>
                                    <p:cond delay="0"/>
                                  </p:stCondLst>
                                  <p:childTnLst>
                                    <p:anim calcmode="lin" valueType="num">
                                      <p:cBhvr>
                                        <p:cTn id="32" dur="3000"/>
                                        <p:tgtEl>
                                          <p:spTgt spid="6"/>
                                        </p:tgtEl>
                                        <p:attrNameLst>
                                          <p:attrName>ppt_w</p:attrName>
                                        </p:attrNameLst>
                                      </p:cBhvr>
                                      <p:tavLst>
                                        <p:tav tm="0">
                                          <p:val>
                                            <p:strVal val="ppt_w"/>
                                          </p:val>
                                        </p:tav>
                                        <p:tav tm="100000">
                                          <p:val>
                                            <p:fltVal val="0"/>
                                          </p:val>
                                        </p:tav>
                                      </p:tavLst>
                                    </p:anim>
                                    <p:anim calcmode="lin" valueType="num">
                                      <p:cBhvr>
                                        <p:cTn id="33" dur="3000"/>
                                        <p:tgtEl>
                                          <p:spTgt spid="6"/>
                                        </p:tgtEl>
                                        <p:attrNameLst>
                                          <p:attrName>ppt_h</p:attrName>
                                        </p:attrNameLst>
                                      </p:cBhvr>
                                      <p:tavLst>
                                        <p:tav tm="0">
                                          <p:val>
                                            <p:strVal val="ppt_h"/>
                                          </p:val>
                                        </p:tav>
                                        <p:tav tm="100000">
                                          <p:val>
                                            <p:fltVal val="0"/>
                                          </p:val>
                                        </p:tav>
                                      </p:tavLst>
                                    </p:anim>
                                    <p:anim calcmode="lin" valueType="num">
                                      <p:cBhvr>
                                        <p:cTn id="34" dur="3000"/>
                                        <p:tgtEl>
                                          <p:spTgt spid="6"/>
                                        </p:tgtEl>
                                        <p:attrNameLst>
                                          <p:attrName>ppt_x</p:attrName>
                                        </p:attrNameLst>
                                      </p:cBhvr>
                                      <p:tavLst>
                                        <p:tav tm="0">
                                          <p:val>
                                            <p:strVal val="ppt_x"/>
                                          </p:val>
                                        </p:tav>
                                        <p:tav tm="100000">
                                          <p:val>
                                            <p:fltVal val="0.5"/>
                                          </p:val>
                                        </p:tav>
                                      </p:tavLst>
                                    </p:anim>
                                    <p:anim calcmode="lin" valueType="num">
                                      <p:cBhvr>
                                        <p:cTn id="35" dur="3000"/>
                                        <p:tgtEl>
                                          <p:spTgt spid="6"/>
                                        </p:tgtEl>
                                        <p:attrNameLst>
                                          <p:attrName>ppt_y</p:attrName>
                                        </p:attrNameLst>
                                      </p:cBhvr>
                                      <p:tavLst>
                                        <p:tav tm="0">
                                          <p:val>
                                            <p:strVal val="ppt_y"/>
                                          </p:val>
                                        </p:tav>
                                        <p:tav tm="100000">
                                          <p:val>
                                            <p:fltVal val="0.5"/>
                                          </p:val>
                                        </p:tav>
                                      </p:tavLst>
                                    </p:anim>
                                    <p:set>
                                      <p:cBhvr>
                                        <p:cTn id="36" dur="1" fill="hold">
                                          <p:stCondLst>
                                            <p:cond delay="2999"/>
                                          </p:stCondLst>
                                        </p:cTn>
                                        <p:tgtEl>
                                          <p:spTgt spid="6"/>
                                        </p:tgtEl>
                                        <p:attrNameLst>
                                          <p:attrName>style.visibility</p:attrName>
                                        </p:attrNameLst>
                                      </p:cBhvr>
                                      <p:to>
                                        <p:strVal val="hidden"/>
                                      </p:to>
                                    </p:set>
                                  </p:childTnLst>
                                </p:cTn>
                              </p:par>
                              <p:par>
                                <p:cTn id="37" presetID="8" presetClass="emph" presetSubtype="0" fill="hold" nodeType="withEffect">
                                  <p:stCondLst>
                                    <p:cond delay="0"/>
                                  </p:stCondLst>
                                  <p:childTnLst>
                                    <p:animRot by="-21600000">
                                      <p:cBhvr>
                                        <p:cTn id="38" dur="3000" fill="hold"/>
                                        <p:tgtEl>
                                          <p:spTgt spid="5"/>
                                        </p:tgtEl>
                                        <p:attrNameLst>
                                          <p:attrName>r</p:attrName>
                                        </p:attrNameLst>
                                      </p:cBhvr>
                                    </p:animRot>
                                  </p:childTnLst>
                                </p:cTn>
                              </p:par>
                              <p:par>
                                <p:cTn id="39" presetID="8" presetClass="emph" presetSubtype="0" fill="hold" nodeType="withEffect">
                                  <p:stCondLst>
                                    <p:cond delay="0"/>
                                  </p:stCondLst>
                                  <p:childTnLst>
                                    <p:animRot by="21600000">
                                      <p:cBhvr>
                                        <p:cTn id="40" dur="3000" fill="hold"/>
                                        <p:tgtEl>
                                          <p:spTgt spid="6"/>
                                        </p:tgtEl>
                                        <p:attrNameLst>
                                          <p:attrName>r</p:attrName>
                                        </p:attrNameLst>
                                      </p:cBhvr>
                                    </p:animRot>
                                  </p:childTnLst>
                                </p:cTn>
                              </p:par>
                              <p:par>
                                <p:cTn id="41" presetID="23" presetClass="entr" presetSubtype="288" fill="hold" nodeType="withEffect">
                                  <p:stCondLst>
                                    <p:cond delay="0"/>
                                  </p:stCondLst>
                                  <p:childTnLst>
                                    <p:set>
                                      <p:cBhvr>
                                        <p:cTn id="42" dur="1" fill="hold">
                                          <p:stCondLst>
                                            <p:cond delay="0"/>
                                          </p:stCondLst>
                                        </p:cTn>
                                        <p:tgtEl>
                                          <p:spTgt spid="4"/>
                                        </p:tgtEl>
                                        <p:attrNameLst>
                                          <p:attrName>style.visibility</p:attrName>
                                        </p:attrNameLst>
                                      </p:cBhvr>
                                      <p:to>
                                        <p:strVal val="visible"/>
                                      </p:to>
                                    </p:set>
                                    <p:anim calcmode="lin" valueType="num">
                                      <p:cBhvr>
                                        <p:cTn id="43" dur="3000" fill="hold"/>
                                        <p:tgtEl>
                                          <p:spTgt spid="4"/>
                                        </p:tgtEl>
                                        <p:attrNameLst>
                                          <p:attrName>ppt_w</p:attrName>
                                        </p:attrNameLst>
                                      </p:cBhvr>
                                      <p:tavLst>
                                        <p:tav tm="0">
                                          <p:val>
                                            <p:strVal val="4/3*#ppt_w"/>
                                          </p:val>
                                        </p:tav>
                                        <p:tav tm="100000">
                                          <p:val>
                                            <p:strVal val="#ppt_w"/>
                                          </p:val>
                                        </p:tav>
                                      </p:tavLst>
                                    </p:anim>
                                    <p:anim calcmode="lin" valueType="num">
                                      <p:cBhvr>
                                        <p:cTn id="44" dur="3000" fill="hold"/>
                                        <p:tgtEl>
                                          <p:spTgt spid="4"/>
                                        </p:tgtEl>
                                        <p:attrNameLst>
                                          <p:attrName>ppt_h</p:attrName>
                                        </p:attrNameLst>
                                      </p:cBhvr>
                                      <p:tavLst>
                                        <p:tav tm="0">
                                          <p:val>
                                            <p:strVal val="4/3*#ppt_h"/>
                                          </p:val>
                                        </p:tav>
                                        <p:tav tm="100000">
                                          <p:val>
                                            <p:strVal val="#ppt_h"/>
                                          </p:val>
                                        </p:tav>
                                      </p:tavLst>
                                    </p:anim>
                                  </p:childTnLst>
                                </p:cTn>
                              </p:par>
                              <p:par>
                                <p:cTn id="45" presetID="21" presetClass="entr" presetSubtype="2" fill="hold" nodeType="withEffect">
                                  <p:stCondLst>
                                    <p:cond delay="0"/>
                                  </p:stCondLst>
                                  <p:childTnLst>
                                    <p:set>
                                      <p:cBhvr>
                                        <p:cTn id="46" dur="1" fill="hold">
                                          <p:stCondLst>
                                            <p:cond delay="0"/>
                                          </p:stCondLst>
                                        </p:cTn>
                                        <p:tgtEl>
                                          <p:spTgt spid="4"/>
                                        </p:tgtEl>
                                        <p:attrNameLst>
                                          <p:attrName>style.visibility</p:attrName>
                                        </p:attrNameLst>
                                      </p:cBhvr>
                                      <p:to>
                                        <p:strVal val="visible"/>
                                      </p:to>
                                    </p:set>
                                    <p:animEffect transition="in" filter="wheel(2)">
                                      <p:cBhvr>
                                        <p:cTn id="47"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chemeClr val="tx1"/>
              </a:gs>
              <a:gs pos="50000">
                <a:schemeClr val="bg1">
                  <a:lumMod val="75000"/>
                  <a:lumOff val="25000"/>
                  <a:shade val="67500"/>
                  <a:satMod val="115000"/>
                </a:schemeClr>
              </a:gs>
              <a:gs pos="100000">
                <a:schemeClr val="bg1">
                  <a:lumMod val="75000"/>
                  <a:lumOff val="25000"/>
                  <a:shade val="100000"/>
                  <a:satMod val="115000"/>
                </a:schemeClr>
              </a:gs>
            </a:gsLst>
            <a:path path="circle">
              <a:fillToRect l="50000" t="50000" r="50000" b="50000"/>
            </a:path>
            <a:tileRect/>
          </a:gradFill>
        </p:spPr>
        <p:txBody>
          <a:bodyPr/>
          <a:lstStyle/>
          <a:p>
            <a:endParaRPr lang="es-ES" dirty="0"/>
          </a:p>
        </p:txBody>
      </p:sp>
      <p:pic>
        <p:nvPicPr>
          <p:cNvPr id="4" name="3 Imagen" descr="b8228378d362d1136ea35bfe5f5dacff.jpg"/>
          <p:cNvPicPr>
            <a:picLocks noChangeAspect="1"/>
          </p:cNvPicPr>
          <p:nvPr/>
        </p:nvPicPr>
        <p:blipFill>
          <a:blip r:embed="rId2"/>
          <a:stretch>
            <a:fillRect/>
          </a:stretch>
        </p:blipFill>
        <p:spPr>
          <a:xfrm>
            <a:off x="0" y="0"/>
            <a:ext cx="9143999" cy="6858000"/>
          </a:xfrm>
          <a:prstGeom prst="rect">
            <a:avLst/>
          </a:prstGeom>
        </p:spPr>
      </p:pic>
      <p:pic>
        <p:nvPicPr>
          <p:cNvPr id="5" name="4 Imagen" descr="1211811437.png"/>
          <p:cNvPicPr>
            <a:picLocks noChangeAspect="1"/>
          </p:cNvPicPr>
          <p:nvPr/>
        </p:nvPicPr>
        <p:blipFill>
          <a:blip r:embed="rId3">
            <a:grayscl/>
            <a:lum contrast="20000"/>
          </a:blip>
          <a:srcRect l="10000" t="15000" r="20000" b="20000"/>
          <a:stretch>
            <a:fillRect/>
          </a:stretch>
        </p:blipFill>
        <p:spPr>
          <a:xfrm>
            <a:off x="4071934" y="2285992"/>
            <a:ext cx="1000132" cy="928694"/>
          </a:xfrm>
          <a:prstGeom prst="rect">
            <a:avLst/>
          </a:prstGeom>
        </p:spPr>
      </p:pic>
      <p:pic>
        <p:nvPicPr>
          <p:cNvPr id="6" name="5 Imagen" descr="1211811437.png"/>
          <p:cNvPicPr>
            <a:picLocks noChangeAspect="1"/>
          </p:cNvPicPr>
          <p:nvPr/>
        </p:nvPicPr>
        <p:blipFill>
          <a:blip r:embed="rId3">
            <a:grayscl/>
            <a:lum contrast="20000"/>
          </a:blip>
          <a:srcRect l="10000" t="15000" r="20000" b="20000"/>
          <a:stretch>
            <a:fillRect/>
          </a:stretch>
        </p:blipFill>
        <p:spPr>
          <a:xfrm>
            <a:off x="4000496" y="3786190"/>
            <a:ext cx="1000132" cy="928694"/>
          </a:xfrm>
          <a:prstGeom prst="rect">
            <a:avLst/>
          </a:prstGeom>
        </p:spPr>
      </p:pic>
      <p:pic>
        <p:nvPicPr>
          <p:cNvPr id="7" name="6 Imagen" descr="1211811437.png"/>
          <p:cNvPicPr>
            <a:picLocks noChangeAspect="1"/>
          </p:cNvPicPr>
          <p:nvPr/>
        </p:nvPicPr>
        <p:blipFill>
          <a:blip r:embed="rId3">
            <a:grayscl/>
            <a:lum contrast="20000"/>
          </a:blip>
          <a:srcRect l="10000" t="15000" r="15000" b="15000"/>
          <a:stretch>
            <a:fillRect/>
          </a:stretch>
        </p:blipFill>
        <p:spPr>
          <a:xfrm>
            <a:off x="3071802" y="3000372"/>
            <a:ext cx="1071570" cy="1000132"/>
          </a:xfrm>
          <a:prstGeom prst="rect">
            <a:avLst/>
          </a:prstGeom>
        </p:spPr>
      </p:pic>
      <p:pic>
        <p:nvPicPr>
          <p:cNvPr id="8" name="7 Imagen" descr="1211811437.png"/>
          <p:cNvPicPr>
            <a:picLocks noChangeAspect="1"/>
          </p:cNvPicPr>
          <p:nvPr/>
        </p:nvPicPr>
        <p:blipFill>
          <a:blip r:embed="rId3">
            <a:grayscl/>
            <a:lum contrast="20000"/>
          </a:blip>
          <a:srcRect l="15000" t="10000" r="15000" b="15000"/>
          <a:stretch>
            <a:fillRect/>
          </a:stretch>
        </p:blipFill>
        <p:spPr>
          <a:xfrm>
            <a:off x="5072066" y="2928934"/>
            <a:ext cx="1000132" cy="1071570"/>
          </a:xfrm>
          <a:prstGeom prst="rect">
            <a:avLst/>
          </a:prstGeom>
        </p:spPr>
      </p:pic>
      <p:pic>
        <p:nvPicPr>
          <p:cNvPr id="9" name="8 Imagen" descr="1211811437.png"/>
          <p:cNvPicPr>
            <a:picLocks noChangeAspect="1"/>
          </p:cNvPicPr>
          <p:nvPr/>
        </p:nvPicPr>
        <p:blipFill>
          <a:blip r:embed="rId3">
            <a:grayscl/>
            <a:lum contrast="20000"/>
          </a:blip>
          <a:srcRect l="15000" t="20000" r="20000" b="15000"/>
          <a:stretch>
            <a:fillRect/>
          </a:stretch>
        </p:blipFill>
        <p:spPr>
          <a:xfrm>
            <a:off x="4714876" y="2500306"/>
            <a:ext cx="928694" cy="928694"/>
          </a:xfrm>
          <a:prstGeom prst="rect">
            <a:avLst/>
          </a:prstGeom>
        </p:spPr>
      </p:pic>
      <p:pic>
        <p:nvPicPr>
          <p:cNvPr id="10" name="9 Imagen" descr="1211811437.png"/>
          <p:cNvPicPr>
            <a:picLocks noChangeAspect="1"/>
          </p:cNvPicPr>
          <p:nvPr/>
        </p:nvPicPr>
        <p:blipFill>
          <a:blip r:embed="rId3">
            <a:grayscl/>
            <a:lum contrast="20000"/>
          </a:blip>
          <a:srcRect l="15000" t="20000" r="20000" b="15000"/>
          <a:stretch>
            <a:fillRect/>
          </a:stretch>
        </p:blipFill>
        <p:spPr>
          <a:xfrm>
            <a:off x="4714876" y="3714752"/>
            <a:ext cx="928694" cy="928694"/>
          </a:xfrm>
          <a:prstGeom prst="rect">
            <a:avLst/>
          </a:prstGeom>
        </p:spPr>
      </p:pic>
      <p:pic>
        <p:nvPicPr>
          <p:cNvPr id="11" name="10 Imagen" descr="1211811437.png"/>
          <p:cNvPicPr>
            <a:picLocks noChangeAspect="1"/>
          </p:cNvPicPr>
          <p:nvPr/>
        </p:nvPicPr>
        <p:blipFill>
          <a:blip r:embed="rId3">
            <a:grayscl/>
            <a:lum contrast="20000"/>
          </a:blip>
          <a:srcRect l="15000" t="15000" r="20000" b="20000"/>
          <a:stretch>
            <a:fillRect/>
          </a:stretch>
        </p:blipFill>
        <p:spPr>
          <a:xfrm>
            <a:off x="3500430" y="2428868"/>
            <a:ext cx="928694" cy="928694"/>
          </a:xfrm>
          <a:prstGeom prst="rect">
            <a:avLst/>
          </a:prstGeom>
        </p:spPr>
      </p:pic>
      <p:pic>
        <p:nvPicPr>
          <p:cNvPr id="12" name="11 Imagen" descr="1211811437.png"/>
          <p:cNvPicPr>
            <a:picLocks noChangeAspect="1"/>
          </p:cNvPicPr>
          <p:nvPr/>
        </p:nvPicPr>
        <p:blipFill>
          <a:blip r:embed="rId3">
            <a:grayscl/>
            <a:lum contrast="20000"/>
          </a:blip>
          <a:srcRect l="15000" t="15000" r="20000" b="20000"/>
          <a:stretch>
            <a:fillRect/>
          </a:stretch>
        </p:blipFill>
        <p:spPr>
          <a:xfrm>
            <a:off x="3428992" y="3571876"/>
            <a:ext cx="928694" cy="928694"/>
          </a:xfrm>
          <a:prstGeom prst="rect">
            <a:avLst/>
          </a:prstGeom>
        </p:spPr>
      </p:pic>
      <p:pic>
        <p:nvPicPr>
          <p:cNvPr id="13" name="12 Imagen" descr="1211811437.png"/>
          <p:cNvPicPr>
            <a:picLocks noChangeAspect="1"/>
          </p:cNvPicPr>
          <p:nvPr/>
        </p:nvPicPr>
        <p:blipFill>
          <a:blip r:embed="rId3">
            <a:grayscl/>
            <a:lum contrast="20000"/>
          </a:blip>
          <a:srcRect l="15000" t="15000" r="20000" b="20000"/>
          <a:stretch>
            <a:fillRect/>
          </a:stretch>
        </p:blipFill>
        <p:spPr>
          <a:xfrm>
            <a:off x="4214810" y="1643050"/>
            <a:ext cx="714380" cy="714380"/>
          </a:xfrm>
          <a:prstGeom prst="rect">
            <a:avLst/>
          </a:prstGeom>
        </p:spPr>
      </p:pic>
      <p:pic>
        <p:nvPicPr>
          <p:cNvPr id="14" name="13 Imagen" descr="1211811437.png"/>
          <p:cNvPicPr>
            <a:picLocks noChangeAspect="1"/>
          </p:cNvPicPr>
          <p:nvPr/>
        </p:nvPicPr>
        <p:blipFill>
          <a:blip r:embed="rId3">
            <a:grayscl/>
            <a:lum contrast="20000"/>
          </a:blip>
          <a:srcRect l="15000" t="15000" r="20000" b="20000"/>
          <a:stretch>
            <a:fillRect/>
          </a:stretch>
        </p:blipFill>
        <p:spPr>
          <a:xfrm>
            <a:off x="5286380" y="1857364"/>
            <a:ext cx="714380" cy="714380"/>
          </a:xfrm>
          <a:prstGeom prst="rect">
            <a:avLst/>
          </a:prstGeom>
        </p:spPr>
      </p:pic>
      <p:pic>
        <p:nvPicPr>
          <p:cNvPr id="15" name="14 Imagen" descr="1211811437.png"/>
          <p:cNvPicPr>
            <a:picLocks noChangeAspect="1"/>
          </p:cNvPicPr>
          <p:nvPr/>
        </p:nvPicPr>
        <p:blipFill>
          <a:blip r:embed="rId3">
            <a:grayscl/>
            <a:lum contrast="20000"/>
          </a:blip>
          <a:srcRect l="15000" t="15000" r="20000" b="20000"/>
          <a:stretch>
            <a:fillRect/>
          </a:stretch>
        </p:blipFill>
        <p:spPr>
          <a:xfrm>
            <a:off x="5929322" y="3143248"/>
            <a:ext cx="714380" cy="714380"/>
          </a:xfrm>
          <a:prstGeom prst="rect">
            <a:avLst/>
          </a:prstGeom>
        </p:spPr>
      </p:pic>
      <p:pic>
        <p:nvPicPr>
          <p:cNvPr id="16" name="15 Imagen" descr="1211811437.png"/>
          <p:cNvPicPr>
            <a:picLocks noChangeAspect="1"/>
          </p:cNvPicPr>
          <p:nvPr/>
        </p:nvPicPr>
        <p:blipFill>
          <a:blip r:embed="rId3">
            <a:grayscl/>
            <a:lum contrast="20000"/>
          </a:blip>
          <a:srcRect l="15000" t="15000" r="20000" b="20000"/>
          <a:stretch>
            <a:fillRect/>
          </a:stretch>
        </p:blipFill>
        <p:spPr>
          <a:xfrm>
            <a:off x="5429256" y="4357694"/>
            <a:ext cx="714380" cy="714380"/>
          </a:xfrm>
          <a:prstGeom prst="rect">
            <a:avLst/>
          </a:prstGeom>
        </p:spPr>
      </p:pic>
      <p:pic>
        <p:nvPicPr>
          <p:cNvPr id="17" name="16 Imagen" descr="1211811437.png"/>
          <p:cNvPicPr>
            <a:picLocks noChangeAspect="1"/>
          </p:cNvPicPr>
          <p:nvPr/>
        </p:nvPicPr>
        <p:blipFill>
          <a:blip r:embed="rId3">
            <a:grayscl/>
            <a:lum contrast="20000"/>
          </a:blip>
          <a:srcRect l="15000" t="15000" r="20000" b="20000"/>
          <a:stretch>
            <a:fillRect/>
          </a:stretch>
        </p:blipFill>
        <p:spPr>
          <a:xfrm>
            <a:off x="4143372" y="4714884"/>
            <a:ext cx="714380" cy="714380"/>
          </a:xfrm>
          <a:prstGeom prst="rect">
            <a:avLst/>
          </a:prstGeom>
        </p:spPr>
      </p:pic>
      <p:pic>
        <p:nvPicPr>
          <p:cNvPr id="18" name="17 Imagen" descr="1211811437.png"/>
          <p:cNvPicPr>
            <a:picLocks noChangeAspect="1"/>
          </p:cNvPicPr>
          <p:nvPr/>
        </p:nvPicPr>
        <p:blipFill>
          <a:blip r:embed="rId3">
            <a:grayscl/>
            <a:lum contrast="20000"/>
          </a:blip>
          <a:srcRect l="15000" t="15000" r="20000" b="20000"/>
          <a:stretch>
            <a:fillRect/>
          </a:stretch>
        </p:blipFill>
        <p:spPr>
          <a:xfrm>
            <a:off x="2928926" y="4286256"/>
            <a:ext cx="714380" cy="714380"/>
          </a:xfrm>
          <a:prstGeom prst="rect">
            <a:avLst/>
          </a:prstGeom>
        </p:spPr>
      </p:pic>
      <p:pic>
        <p:nvPicPr>
          <p:cNvPr id="19" name="18 Imagen" descr="1211811437.png"/>
          <p:cNvPicPr>
            <a:picLocks noChangeAspect="1"/>
          </p:cNvPicPr>
          <p:nvPr/>
        </p:nvPicPr>
        <p:blipFill>
          <a:blip r:embed="rId3">
            <a:grayscl/>
            <a:lum contrast="20000"/>
          </a:blip>
          <a:srcRect l="15000" t="15000" r="20000" b="20000"/>
          <a:stretch>
            <a:fillRect/>
          </a:stretch>
        </p:blipFill>
        <p:spPr>
          <a:xfrm>
            <a:off x="2500298" y="3143248"/>
            <a:ext cx="714380" cy="714380"/>
          </a:xfrm>
          <a:prstGeom prst="rect">
            <a:avLst/>
          </a:prstGeom>
        </p:spPr>
      </p:pic>
      <p:pic>
        <p:nvPicPr>
          <p:cNvPr id="20" name="19 Imagen" descr="1211811437.png"/>
          <p:cNvPicPr>
            <a:picLocks noChangeAspect="1"/>
          </p:cNvPicPr>
          <p:nvPr/>
        </p:nvPicPr>
        <p:blipFill>
          <a:blip r:embed="rId3">
            <a:grayscl/>
            <a:lum contrast="20000"/>
          </a:blip>
          <a:srcRect l="15000" t="15000" r="20000" b="20000"/>
          <a:stretch>
            <a:fillRect/>
          </a:stretch>
        </p:blipFill>
        <p:spPr>
          <a:xfrm>
            <a:off x="3071802" y="1928802"/>
            <a:ext cx="714380" cy="714380"/>
          </a:xfrm>
          <a:prstGeom prst="rect">
            <a:avLst/>
          </a:prstGeom>
        </p:spPr>
      </p:pic>
      <p:pic>
        <p:nvPicPr>
          <p:cNvPr id="21" name="20 Imagen" descr="1211811437.png"/>
          <p:cNvPicPr>
            <a:picLocks noChangeAspect="1"/>
          </p:cNvPicPr>
          <p:nvPr/>
        </p:nvPicPr>
        <p:blipFill>
          <a:blip r:embed="rId3">
            <a:grayscl/>
            <a:lum contrast="20000"/>
          </a:blip>
          <a:srcRect l="15000" t="15000" r="20000" b="20000"/>
          <a:stretch>
            <a:fillRect/>
          </a:stretch>
        </p:blipFill>
        <p:spPr>
          <a:xfrm>
            <a:off x="5715008" y="1428736"/>
            <a:ext cx="571504" cy="571504"/>
          </a:xfrm>
          <a:prstGeom prst="rect">
            <a:avLst/>
          </a:prstGeom>
        </p:spPr>
      </p:pic>
      <p:pic>
        <p:nvPicPr>
          <p:cNvPr id="22" name="21 Imagen" descr="1211811437.png"/>
          <p:cNvPicPr>
            <a:picLocks noChangeAspect="1"/>
          </p:cNvPicPr>
          <p:nvPr/>
        </p:nvPicPr>
        <p:blipFill>
          <a:blip r:embed="rId3">
            <a:grayscl/>
            <a:lum contrast="20000"/>
          </a:blip>
          <a:srcRect l="15000" t="15000" r="20000" b="20000"/>
          <a:stretch>
            <a:fillRect/>
          </a:stretch>
        </p:blipFill>
        <p:spPr>
          <a:xfrm>
            <a:off x="6572264" y="3214686"/>
            <a:ext cx="571504" cy="571504"/>
          </a:xfrm>
          <a:prstGeom prst="rect">
            <a:avLst/>
          </a:prstGeom>
        </p:spPr>
      </p:pic>
      <p:pic>
        <p:nvPicPr>
          <p:cNvPr id="23" name="22 Imagen" descr="1211811437.png"/>
          <p:cNvPicPr>
            <a:picLocks noChangeAspect="1"/>
          </p:cNvPicPr>
          <p:nvPr/>
        </p:nvPicPr>
        <p:blipFill>
          <a:blip r:embed="rId3">
            <a:grayscl/>
            <a:lum contrast="20000"/>
          </a:blip>
          <a:srcRect l="15000" t="15000" r="20000" b="20000"/>
          <a:stretch>
            <a:fillRect/>
          </a:stretch>
        </p:blipFill>
        <p:spPr>
          <a:xfrm>
            <a:off x="4286248" y="1142984"/>
            <a:ext cx="571504" cy="571504"/>
          </a:xfrm>
          <a:prstGeom prst="rect">
            <a:avLst/>
          </a:prstGeom>
        </p:spPr>
      </p:pic>
      <p:pic>
        <p:nvPicPr>
          <p:cNvPr id="24" name="23 Imagen" descr="1211811437.png"/>
          <p:cNvPicPr>
            <a:picLocks noChangeAspect="1"/>
          </p:cNvPicPr>
          <p:nvPr/>
        </p:nvPicPr>
        <p:blipFill>
          <a:blip r:embed="rId3">
            <a:grayscl/>
            <a:lum contrast="20000"/>
          </a:blip>
          <a:srcRect l="15000" t="15000" r="20000" b="20000"/>
          <a:stretch>
            <a:fillRect/>
          </a:stretch>
        </p:blipFill>
        <p:spPr>
          <a:xfrm>
            <a:off x="5929322" y="4929198"/>
            <a:ext cx="571504" cy="571504"/>
          </a:xfrm>
          <a:prstGeom prst="rect">
            <a:avLst/>
          </a:prstGeom>
        </p:spPr>
      </p:pic>
      <p:pic>
        <p:nvPicPr>
          <p:cNvPr id="25" name="24 Imagen" descr="1211811437.png"/>
          <p:cNvPicPr>
            <a:picLocks noChangeAspect="1"/>
          </p:cNvPicPr>
          <p:nvPr/>
        </p:nvPicPr>
        <p:blipFill>
          <a:blip r:embed="rId3">
            <a:grayscl/>
            <a:lum contrast="20000"/>
          </a:blip>
          <a:srcRect l="15000" t="15000" r="20000" b="20000"/>
          <a:stretch>
            <a:fillRect/>
          </a:stretch>
        </p:blipFill>
        <p:spPr>
          <a:xfrm>
            <a:off x="4214810" y="5429264"/>
            <a:ext cx="571504" cy="571504"/>
          </a:xfrm>
          <a:prstGeom prst="rect">
            <a:avLst/>
          </a:prstGeom>
        </p:spPr>
      </p:pic>
      <p:pic>
        <p:nvPicPr>
          <p:cNvPr id="26" name="25 Imagen" descr="1211811437.png"/>
          <p:cNvPicPr>
            <a:picLocks noChangeAspect="1"/>
          </p:cNvPicPr>
          <p:nvPr/>
        </p:nvPicPr>
        <p:blipFill>
          <a:blip r:embed="rId3">
            <a:grayscl/>
            <a:lum contrast="20000"/>
          </a:blip>
          <a:srcRect l="15000" t="15000" r="20000" b="20000"/>
          <a:stretch>
            <a:fillRect/>
          </a:stretch>
        </p:blipFill>
        <p:spPr>
          <a:xfrm>
            <a:off x="2500298" y="4786322"/>
            <a:ext cx="571504" cy="571504"/>
          </a:xfrm>
          <a:prstGeom prst="rect">
            <a:avLst/>
          </a:prstGeom>
        </p:spPr>
      </p:pic>
      <p:pic>
        <p:nvPicPr>
          <p:cNvPr id="27" name="26 Imagen" descr="1211811437.png"/>
          <p:cNvPicPr>
            <a:picLocks noChangeAspect="1"/>
          </p:cNvPicPr>
          <p:nvPr/>
        </p:nvPicPr>
        <p:blipFill>
          <a:blip r:embed="rId3">
            <a:grayscl/>
            <a:lum contrast="20000"/>
          </a:blip>
          <a:srcRect l="15000" t="15000" r="20000" b="20000"/>
          <a:stretch>
            <a:fillRect/>
          </a:stretch>
        </p:blipFill>
        <p:spPr>
          <a:xfrm>
            <a:off x="1928794" y="3214686"/>
            <a:ext cx="571504" cy="571504"/>
          </a:xfrm>
          <a:prstGeom prst="rect">
            <a:avLst/>
          </a:prstGeom>
        </p:spPr>
      </p:pic>
      <p:pic>
        <p:nvPicPr>
          <p:cNvPr id="28" name="27 Imagen" descr="1211811437.png"/>
          <p:cNvPicPr>
            <a:picLocks noChangeAspect="1"/>
          </p:cNvPicPr>
          <p:nvPr/>
        </p:nvPicPr>
        <p:blipFill>
          <a:blip r:embed="rId3">
            <a:grayscl/>
            <a:lum contrast="20000"/>
          </a:blip>
          <a:srcRect l="15000" t="15000" r="20000" b="20000"/>
          <a:stretch>
            <a:fillRect/>
          </a:stretch>
        </p:blipFill>
        <p:spPr>
          <a:xfrm>
            <a:off x="2714612" y="1500174"/>
            <a:ext cx="571504" cy="571504"/>
          </a:xfrm>
          <a:prstGeom prst="rect">
            <a:avLst/>
          </a:prstGeom>
        </p:spPr>
      </p:pic>
      <p:pic>
        <p:nvPicPr>
          <p:cNvPr id="29" name="28 Imagen" descr="1211811437.png"/>
          <p:cNvPicPr>
            <a:picLocks noChangeAspect="1"/>
          </p:cNvPicPr>
          <p:nvPr/>
        </p:nvPicPr>
        <p:blipFill>
          <a:blip r:embed="rId4" cstate="print">
            <a:grayscl/>
            <a:lum contrast="20000"/>
          </a:blip>
          <a:srcRect l="15000" t="15000" r="20000" b="20000"/>
          <a:stretch>
            <a:fillRect/>
          </a:stretch>
        </p:blipFill>
        <p:spPr>
          <a:xfrm>
            <a:off x="4357686" y="714356"/>
            <a:ext cx="428628" cy="428628"/>
          </a:xfrm>
          <a:prstGeom prst="rect">
            <a:avLst/>
          </a:prstGeom>
        </p:spPr>
      </p:pic>
      <p:pic>
        <p:nvPicPr>
          <p:cNvPr id="30" name="29 Imagen" descr="1211811437.png"/>
          <p:cNvPicPr>
            <a:picLocks noChangeAspect="1"/>
          </p:cNvPicPr>
          <p:nvPr/>
        </p:nvPicPr>
        <p:blipFill>
          <a:blip r:embed="rId4" cstate="print">
            <a:grayscl/>
            <a:lum contrast="20000"/>
          </a:blip>
          <a:srcRect l="15000" t="15000" r="20000" b="20000"/>
          <a:stretch>
            <a:fillRect/>
          </a:stretch>
        </p:blipFill>
        <p:spPr>
          <a:xfrm>
            <a:off x="6143636" y="1071546"/>
            <a:ext cx="428628" cy="428628"/>
          </a:xfrm>
          <a:prstGeom prst="rect">
            <a:avLst/>
          </a:prstGeom>
        </p:spPr>
      </p:pic>
      <p:pic>
        <p:nvPicPr>
          <p:cNvPr id="31" name="30 Imagen" descr="1211811437.png"/>
          <p:cNvPicPr>
            <a:picLocks noChangeAspect="1"/>
          </p:cNvPicPr>
          <p:nvPr/>
        </p:nvPicPr>
        <p:blipFill>
          <a:blip r:embed="rId4" cstate="print">
            <a:grayscl/>
            <a:lum contrast="20000"/>
          </a:blip>
          <a:srcRect l="15000" t="15000" r="20000" b="20000"/>
          <a:stretch>
            <a:fillRect/>
          </a:stretch>
        </p:blipFill>
        <p:spPr>
          <a:xfrm>
            <a:off x="7143768" y="3286124"/>
            <a:ext cx="428628" cy="428628"/>
          </a:xfrm>
          <a:prstGeom prst="rect">
            <a:avLst/>
          </a:prstGeom>
        </p:spPr>
      </p:pic>
      <p:pic>
        <p:nvPicPr>
          <p:cNvPr id="32" name="31 Imagen" descr="1211811437.png"/>
          <p:cNvPicPr>
            <a:picLocks noChangeAspect="1"/>
          </p:cNvPicPr>
          <p:nvPr/>
        </p:nvPicPr>
        <p:blipFill>
          <a:blip r:embed="rId4" cstate="print">
            <a:grayscl/>
            <a:lum contrast="20000"/>
          </a:blip>
          <a:srcRect l="15000" t="15000" r="20000" b="20000"/>
          <a:stretch>
            <a:fillRect/>
          </a:stretch>
        </p:blipFill>
        <p:spPr>
          <a:xfrm>
            <a:off x="6357950" y="5429264"/>
            <a:ext cx="428628" cy="428628"/>
          </a:xfrm>
          <a:prstGeom prst="rect">
            <a:avLst/>
          </a:prstGeom>
        </p:spPr>
      </p:pic>
      <p:pic>
        <p:nvPicPr>
          <p:cNvPr id="33" name="32 Imagen" descr="1211811437.png"/>
          <p:cNvPicPr>
            <a:picLocks noChangeAspect="1"/>
          </p:cNvPicPr>
          <p:nvPr/>
        </p:nvPicPr>
        <p:blipFill>
          <a:blip r:embed="rId4" cstate="print">
            <a:grayscl/>
            <a:lum contrast="20000"/>
          </a:blip>
          <a:srcRect l="15000" t="15000" r="20000" b="20000"/>
          <a:stretch>
            <a:fillRect/>
          </a:stretch>
        </p:blipFill>
        <p:spPr>
          <a:xfrm>
            <a:off x="4286248" y="6000768"/>
            <a:ext cx="428628" cy="428628"/>
          </a:xfrm>
          <a:prstGeom prst="rect">
            <a:avLst/>
          </a:prstGeom>
        </p:spPr>
      </p:pic>
      <p:pic>
        <p:nvPicPr>
          <p:cNvPr id="34" name="33 Imagen" descr="1211811437.png"/>
          <p:cNvPicPr>
            <a:picLocks noChangeAspect="1"/>
          </p:cNvPicPr>
          <p:nvPr/>
        </p:nvPicPr>
        <p:blipFill>
          <a:blip r:embed="rId4" cstate="print">
            <a:grayscl/>
            <a:lum contrast="20000"/>
          </a:blip>
          <a:srcRect l="15000" t="15000" r="20000" b="20000"/>
          <a:stretch>
            <a:fillRect/>
          </a:stretch>
        </p:blipFill>
        <p:spPr>
          <a:xfrm>
            <a:off x="2143108" y="5143512"/>
            <a:ext cx="428628" cy="428628"/>
          </a:xfrm>
          <a:prstGeom prst="rect">
            <a:avLst/>
          </a:prstGeom>
        </p:spPr>
      </p:pic>
      <p:pic>
        <p:nvPicPr>
          <p:cNvPr id="35" name="34 Imagen" descr="1211811437.png"/>
          <p:cNvPicPr>
            <a:picLocks noChangeAspect="1"/>
          </p:cNvPicPr>
          <p:nvPr/>
        </p:nvPicPr>
        <p:blipFill>
          <a:blip r:embed="rId4" cstate="print">
            <a:grayscl/>
            <a:lum contrast="20000"/>
          </a:blip>
          <a:srcRect l="15000" t="15000" r="20000" b="20000"/>
          <a:stretch>
            <a:fillRect/>
          </a:stretch>
        </p:blipFill>
        <p:spPr>
          <a:xfrm>
            <a:off x="1428728" y="3286124"/>
            <a:ext cx="428628" cy="428628"/>
          </a:xfrm>
          <a:prstGeom prst="rect">
            <a:avLst/>
          </a:prstGeom>
        </p:spPr>
      </p:pic>
      <p:pic>
        <p:nvPicPr>
          <p:cNvPr id="36" name="35 Imagen" descr="1211811437.png"/>
          <p:cNvPicPr>
            <a:picLocks noChangeAspect="1"/>
          </p:cNvPicPr>
          <p:nvPr/>
        </p:nvPicPr>
        <p:blipFill>
          <a:blip r:embed="rId4" cstate="print">
            <a:grayscl/>
            <a:lum contrast="20000"/>
          </a:blip>
          <a:srcRect l="15000" t="15000" r="20000" b="20000"/>
          <a:stretch>
            <a:fillRect/>
          </a:stretch>
        </p:blipFill>
        <p:spPr>
          <a:xfrm>
            <a:off x="2428860" y="1142984"/>
            <a:ext cx="428628" cy="428628"/>
          </a:xfrm>
          <a:prstGeom prst="rect">
            <a:avLst/>
          </a:prstGeom>
        </p:spPr>
      </p:pic>
      <p:pic>
        <p:nvPicPr>
          <p:cNvPr id="37" name="36 Imagen" descr="image005.jpg"/>
          <p:cNvPicPr>
            <a:picLocks noChangeAspect="1"/>
          </p:cNvPicPr>
          <p:nvPr/>
        </p:nvPicPr>
        <p:blipFill>
          <a:blip r:embed="rId5"/>
          <a:stretch>
            <a:fillRect/>
          </a:stretch>
        </p:blipFill>
        <p:spPr>
          <a:xfrm>
            <a:off x="-500098" y="0"/>
            <a:ext cx="10072758" cy="6858000"/>
          </a:xfrm>
          <a:prstGeom prst="rect">
            <a:avLst/>
          </a:prstGeom>
        </p:spPr>
      </p:pic>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withEffect">
                                  <p:stCondLst>
                                    <p:cond delay="0"/>
                                  </p:stCondLst>
                                  <p:childTnLst>
                                    <p:set>
                                      <p:cBhvr rctx="PPT">
                                        <p:cTn id="6" dur="indefinite"/>
                                        <p:tgtEl>
                                          <p:spTgt spid="37"/>
                                        </p:tgtEl>
                                        <p:attrNameLst>
                                          <p:attrName>style.opacity</p:attrName>
                                        </p:attrNameLst>
                                      </p:cBhvr>
                                      <p:to>
                                        <p:strVal val="0"/>
                                      </p:to>
                                    </p:set>
                                    <p:animEffect filter="image" prLst="opacity: 0">
                                      <p:cBhvr rctx="IE">
                                        <p:cTn id="7" dur="indefinite"/>
                                        <p:tgtEl>
                                          <p:spTgt spid="37"/>
                                        </p:tgtEl>
                                      </p:cBhvr>
                                    </p:animEffect>
                                  </p:childTnLst>
                                </p:cTn>
                              </p:par>
                              <p:par>
                                <p:cTn id="8" presetID="23" presetClass="entr" presetSubtype="16"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p:cTn id="10" dur="3000" fill="hold"/>
                                        <p:tgtEl>
                                          <p:spTgt spid="5"/>
                                        </p:tgtEl>
                                        <p:attrNameLst>
                                          <p:attrName>ppt_w</p:attrName>
                                        </p:attrNameLst>
                                      </p:cBhvr>
                                      <p:tavLst>
                                        <p:tav tm="0">
                                          <p:val>
                                            <p:fltVal val="0"/>
                                          </p:val>
                                        </p:tav>
                                        <p:tav tm="100000">
                                          <p:val>
                                            <p:strVal val="#ppt_w"/>
                                          </p:val>
                                        </p:tav>
                                      </p:tavLst>
                                    </p:anim>
                                    <p:anim calcmode="lin" valueType="num">
                                      <p:cBhvr>
                                        <p:cTn id="11" dur="3000" fill="hold"/>
                                        <p:tgtEl>
                                          <p:spTgt spid="5"/>
                                        </p:tgtEl>
                                        <p:attrNameLst>
                                          <p:attrName>ppt_h</p:attrName>
                                        </p:attrNameLst>
                                      </p:cBhvr>
                                      <p:tavLst>
                                        <p:tav tm="0">
                                          <p:val>
                                            <p:fltVal val="0"/>
                                          </p:val>
                                        </p:tav>
                                        <p:tav tm="100000">
                                          <p:val>
                                            <p:strVal val="#ppt_h"/>
                                          </p:val>
                                        </p:tav>
                                      </p:tavLst>
                                    </p:anim>
                                  </p:childTnLst>
                                </p:cTn>
                              </p:par>
                              <p:par>
                                <p:cTn id="12" presetID="23" presetClass="entr" presetSubtype="16" fill="hold"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p:cTn id="14" dur="3000" fill="hold"/>
                                        <p:tgtEl>
                                          <p:spTgt spid="6"/>
                                        </p:tgtEl>
                                        <p:attrNameLst>
                                          <p:attrName>ppt_w</p:attrName>
                                        </p:attrNameLst>
                                      </p:cBhvr>
                                      <p:tavLst>
                                        <p:tav tm="0">
                                          <p:val>
                                            <p:fltVal val="0"/>
                                          </p:val>
                                        </p:tav>
                                        <p:tav tm="100000">
                                          <p:val>
                                            <p:strVal val="#ppt_w"/>
                                          </p:val>
                                        </p:tav>
                                      </p:tavLst>
                                    </p:anim>
                                    <p:anim calcmode="lin" valueType="num">
                                      <p:cBhvr>
                                        <p:cTn id="15" dur="3000" fill="hold"/>
                                        <p:tgtEl>
                                          <p:spTgt spid="6"/>
                                        </p:tgtEl>
                                        <p:attrNameLst>
                                          <p:attrName>ppt_h</p:attrName>
                                        </p:attrNameLst>
                                      </p:cBhvr>
                                      <p:tavLst>
                                        <p:tav tm="0">
                                          <p:val>
                                            <p:fltVal val="0"/>
                                          </p:val>
                                        </p:tav>
                                        <p:tav tm="100000">
                                          <p:val>
                                            <p:strVal val="#ppt_h"/>
                                          </p:val>
                                        </p:tav>
                                      </p:tavLst>
                                    </p:anim>
                                  </p:childTnLst>
                                </p:cTn>
                              </p:par>
                              <p:par>
                                <p:cTn id="16" presetID="23" presetClass="entr" presetSubtype="16" fill="hold"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p:cTn id="18" dur="3000" fill="hold"/>
                                        <p:tgtEl>
                                          <p:spTgt spid="7"/>
                                        </p:tgtEl>
                                        <p:attrNameLst>
                                          <p:attrName>ppt_w</p:attrName>
                                        </p:attrNameLst>
                                      </p:cBhvr>
                                      <p:tavLst>
                                        <p:tav tm="0">
                                          <p:val>
                                            <p:fltVal val="0"/>
                                          </p:val>
                                        </p:tav>
                                        <p:tav tm="100000">
                                          <p:val>
                                            <p:strVal val="#ppt_w"/>
                                          </p:val>
                                        </p:tav>
                                      </p:tavLst>
                                    </p:anim>
                                    <p:anim calcmode="lin" valueType="num">
                                      <p:cBhvr>
                                        <p:cTn id="19" dur="3000" fill="hold"/>
                                        <p:tgtEl>
                                          <p:spTgt spid="7"/>
                                        </p:tgtEl>
                                        <p:attrNameLst>
                                          <p:attrName>ppt_h</p:attrName>
                                        </p:attrNameLst>
                                      </p:cBhvr>
                                      <p:tavLst>
                                        <p:tav tm="0">
                                          <p:val>
                                            <p:fltVal val="0"/>
                                          </p:val>
                                        </p:tav>
                                        <p:tav tm="100000">
                                          <p:val>
                                            <p:strVal val="#ppt_h"/>
                                          </p:val>
                                        </p:tav>
                                      </p:tavLst>
                                    </p:anim>
                                  </p:childTnLst>
                                </p:cTn>
                              </p:par>
                              <p:par>
                                <p:cTn id="20" presetID="23" presetClass="entr" presetSubtype="16" fill="hold"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p:cTn id="22" dur="3000" fill="hold"/>
                                        <p:tgtEl>
                                          <p:spTgt spid="8"/>
                                        </p:tgtEl>
                                        <p:attrNameLst>
                                          <p:attrName>ppt_w</p:attrName>
                                        </p:attrNameLst>
                                      </p:cBhvr>
                                      <p:tavLst>
                                        <p:tav tm="0">
                                          <p:val>
                                            <p:fltVal val="0"/>
                                          </p:val>
                                        </p:tav>
                                        <p:tav tm="100000">
                                          <p:val>
                                            <p:strVal val="#ppt_w"/>
                                          </p:val>
                                        </p:tav>
                                      </p:tavLst>
                                    </p:anim>
                                    <p:anim calcmode="lin" valueType="num">
                                      <p:cBhvr>
                                        <p:cTn id="23" dur="3000" fill="hold"/>
                                        <p:tgtEl>
                                          <p:spTgt spid="8"/>
                                        </p:tgtEl>
                                        <p:attrNameLst>
                                          <p:attrName>ppt_h</p:attrName>
                                        </p:attrNameLst>
                                      </p:cBhvr>
                                      <p:tavLst>
                                        <p:tav tm="0">
                                          <p:val>
                                            <p:fltVal val="0"/>
                                          </p:val>
                                        </p:tav>
                                        <p:tav tm="100000">
                                          <p:val>
                                            <p:strVal val="#ppt_h"/>
                                          </p:val>
                                        </p:tav>
                                      </p:tavLst>
                                    </p:anim>
                                  </p:childTnLst>
                                </p:cTn>
                              </p:par>
                              <p:par>
                                <p:cTn id="24" presetID="23" presetClass="entr" presetSubtype="16" fill="hold" nodeType="with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p:cTn id="26" dur="3000" fill="hold"/>
                                        <p:tgtEl>
                                          <p:spTgt spid="9"/>
                                        </p:tgtEl>
                                        <p:attrNameLst>
                                          <p:attrName>ppt_w</p:attrName>
                                        </p:attrNameLst>
                                      </p:cBhvr>
                                      <p:tavLst>
                                        <p:tav tm="0">
                                          <p:val>
                                            <p:fltVal val="0"/>
                                          </p:val>
                                        </p:tav>
                                        <p:tav tm="100000">
                                          <p:val>
                                            <p:strVal val="#ppt_w"/>
                                          </p:val>
                                        </p:tav>
                                      </p:tavLst>
                                    </p:anim>
                                    <p:anim calcmode="lin" valueType="num">
                                      <p:cBhvr>
                                        <p:cTn id="27" dur="3000" fill="hold"/>
                                        <p:tgtEl>
                                          <p:spTgt spid="9"/>
                                        </p:tgtEl>
                                        <p:attrNameLst>
                                          <p:attrName>ppt_h</p:attrName>
                                        </p:attrNameLst>
                                      </p:cBhvr>
                                      <p:tavLst>
                                        <p:tav tm="0">
                                          <p:val>
                                            <p:fltVal val="0"/>
                                          </p:val>
                                        </p:tav>
                                        <p:tav tm="100000">
                                          <p:val>
                                            <p:strVal val="#ppt_h"/>
                                          </p:val>
                                        </p:tav>
                                      </p:tavLst>
                                    </p:anim>
                                  </p:childTnLst>
                                </p:cTn>
                              </p:par>
                              <p:par>
                                <p:cTn id="28" presetID="23" presetClass="entr" presetSubtype="16" fill="hold"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p:cTn id="30" dur="3000" fill="hold"/>
                                        <p:tgtEl>
                                          <p:spTgt spid="10"/>
                                        </p:tgtEl>
                                        <p:attrNameLst>
                                          <p:attrName>ppt_w</p:attrName>
                                        </p:attrNameLst>
                                      </p:cBhvr>
                                      <p:tavLst>
                                        <p:tav tm="0">
                                          <p:val>
                                            <p:fltVal val="0"/>
                                          </p:val>
                                        </p:tav>
                                        <p:tav tm="100000">
                                          <p:val>
                                            <p:strVal val="#ppt_w"/>
                                          </p:val>
                                        </p:tav>
                                      </p:tavLst>
                                    </p:anim>
                                    <p:anim calcmode="lin" valueType="num">
                                      <p:cBhvr>
                                        <p:cTn id="31" dur="3000" fill="hold"/>
                                        <p:tgtEl>
                                          <p:spTgt spid="10"/>
                                        </p:tgtEl>
                                        <p:attrNameLst>
                                          <p:attrName>ppt_h</p:attrName>
                                        </p:attrNameLst>
                                      </p:cBhvr>
                                      <p:tavLst>
                                        <p:tav tm="0">
                                          <p:val>
                                            <p:fltVal val="0"/>
                                          </p:val>
                                        </p:tav>
                                        <p:tav tm="100000">
                                          <p:val>
                                            <p:strVal val="#ppt_h"/>
                                          </p:val>
                                        </p:tav>
                                      </p:tavLst>
                                    </p:anim>
                                  </p:childTnLst>
                                </p:cTn>
                              </p:par>
                              <p:par>
                                <p:cTn id="32" presetID="23" presetClass="entr" presetSubtype="16" fill="hold" nodeType="withEffect">
                                  <p:stCondLst>
                                    <p:cond delay="0"/>
                                  </p:stCondLst>
                                  <p:childTnLst>
                                    <p:set>
                                      <p:cBhvr>
                                        <p:cTn id="33" dur="1" fill="hold">
                                          <p:stCondLst>
                                            <p:cond delay="0"/>
                                          </p:stCondLst>
                                        </p:cTn>
                                        <p:tgtEl>
                                          <p:spTgt spid="11"/>
                                        </p:tgtEl>
                                        <p:attrNameLst>
                                          <p:attrName>style.visibility</p:attrName>
                                        </p:attrNameLst>
                                      </p:cBhvr>
                                      <p:to>
                                        <p:strVal val="visible"/>
                                      </p:to>
                                    </p:set>
                                    <p:anim calcmode="lin" valueType="num">
                                      <p:cBhvr>
                                        <p:cTn id="34" dur="3000" fill="hold"/>
                                        <p:tgtEl>
                                          <p:spTgt spid="11"/>
                                        </p:tgtEl>
                                        <p:attrNameLst>
                                          <p:attrName>ppt_w</p:attrName>
                                        </p:attrNameLst>
                                      </p:cBhvr>
                                      <p:tavLst>
                                        <p:tav tm="0">
                                          <p:val>
                                            <p:fltVal val="0"/>
                                          </p:val>
                                        </p:tav>
                                        <p:tav tm="100000">
                                          <p:val>
                                            <p:strVal val="#ppt_w"/>
                                          </p:val>
                                        </p:tav>
                                      </p:tavLst>
                                    </p:anim>
                                    <p:anim calcmode="lin" valueType="num">
                                      <p:cBhvr>
                                        <p:cTn id="35" dur="3000" fill="hold"/>
                                        <p:tgtEl>
                                          <p:spTgt spid="11"/>
                                        </p:tgtEl>
                                        <p:attrNameLst>
                                          <p:attrName>ppt_h</p:attrName>
                                        </p:attrNameLst>
                                      </p:cBhvr>
                                      <p:tavLst>
                                        <p:tav tm="0">
                                          <p:val>
                                            <p:fltVal val="0"/>
                                          </p:val>
                                        </p:tav>
                                        <p:tav tm="100000">
                                          <p:val>
                                            <p:strVal val="#ppt_h"/>
                                          </p:val>
                                        </p:tav>
                                      </p:tavLst>
                                    </p:anim>
                                  </p:childTnLst>
                                </p:cTn>
                              </p:par>
                              <p:par>
                                <p:cTn id="36" presetID="23" presetClass="entr" presetSubtype="16" fill="hold" nodeType="withEffect">
                                  <p:stCondLst>
                                    <p:cond delay="0"/>
                                  </p:stCondLst>
                                  <p:childTnLst>
                                    <p:set>
                                      <p:cBhvr>
                                        <p:cTn id="37" dur="1" fill="hold">
                                          <p:stCondLst>
                                            <p:cond delay="0"/>
                                          </p:stCondLst>
                                        </p:cTn>
                                        <p:tgtEl>
                                          <p:spTgt spid="12"/>
                                        </p:tgtEl>
                                        <p:attrNameLst>
                                          <p:attrName>style.visibility</p:attrName>
                                        </p:attrNameLst>
                                      </p:cBhvr>
                                      <p:to>
                                        <p:strVal val="visible"/>
                                      </p:to>
                                    </p:set>
                                    <p:anim calcmode="lin" valueType="num">
                                      <p:cBhvr>
                                        <p:cTn id="38" dur="3000" fill="hold"/>
                                        <p:tgtEl>
                                          <p:spTgt spid="12"/>
                                        </p:tgtEl>
                                        <p:attrNameLst>
                                          <p:attrName>ppt_w</p:attrName>
                                        </p:attrNameLst>
                                      </p:cBhvr>
                                      <p:tavLst>
                                        <p:tav tm="0">
                                          <p:val>
                                            <p:fltVal val="0"/>
                                          </p:val>
                                        </p:tav>
                                        <p:tav tm="100000">
                                          <p:val>
                                            <p:strVal val="#ppt_w"/>
                                          </p:val>
                                        </p:tav>
                                      </p:tavLst>
                                    </p:anim>
                                    <p:anim calcmode="lin" valueType="num">
                                      <p:cBhvr>
                                        <p:cTn id="39" dur="3000" fill="hold"/>
                                        <p:tgtEl>
                                          <p:spTgt spid="12"/>
                                        </p:tgtEl>
                                        <p:attrNameLst>
                                          <p:attrName>ppt_h</p:attrName>
                                        </p:attrNameLst>
                                      </p:cBhvr>
                                      <p:tavLst>
                                        <p:tav tm="0">
                                          <p:val>
                                            <p:fltVal val="0"/>
                                          </p:val>
                                        </p:tav>
                                        <p:tav tm="100000">
                                          <p:val>
                                            <p:strVal val="#ppt_h"/>
                                          </p:val>
                                        </p:tav>
                                      </p:tavLst>
                                    </p:anim>
                                  </p:childTnLst>
                                </p:cTn>
                              </p:par>
                              <p:par>
                                <p:cTn id="40" presetID="23" presetClass="entr" presetSubtype="16" fill="hold" nodeType="withEffect">
                                  <p:stCondLst>
                                    <p:cond delay="0"/>
                                  </p:stCondLst>
                                  <p:childTnLst>
                                    <p:set>
                                      <p:cBhvr>
                                        <p:cTn id="41" dur="1" fill="hold">
                                          <p:stCondLst>
                                            <p:cond delay="0"/>
                                          </p:stCondLst>
                                        </p:cTn>
                                        <p:tgtEl>
                                          <p:spTgt spid="13"/>
                                        </p:tgtEl>
                                        <p:attrNameLst>
                                          <p:attrName>style.visibility</p:attrName>
                                        </p:attrNameLst>
                                      </p:cBhvr>
                                      <p:to>
                                        <p:strVal val="visible"/>
                                      </p:to>
                                    </p:set>
                                    <p:anim calcmode="lin" valueType="num">
                                      <p:cBhvr>
                                        <p:cTn id="42" dur="3000" fill="hold"/>
                                        <p:tgtEl>
                                          <p:spTgt spid="13"/>
                                        </p:tgtEl>
                                        <p:attrNameLst>
                                          <p:attrName>ppt_w</p:attrName>
                                        </p:attrNameLst>
                                      </p:cBhvr>
                                      <p:tavLst>
                                        <p:tav tm="0">
                                          <p:val>
                                            <p:fltVal val="0"/>
                                          </p:val>
                                        </p:tav>
                                        <p:tav tm="100000">
                                          <p:val>
                                            <p:strVal val="#ppt_w"/>
                                          </p:val>
                                        </p:tav>
                                      </p:tavLst>
                                    </p:anim>
                                    <p:anim calcmode="lin" valueType="num">
                                      <p:cBhvr>
                                        <p:cTn id="43" dur="3000" fill="hold"/>
                                        <p:tgtEl>
                                          <p:spTgt spid="13"/>
                                        </p:tgtEl>
                                        <p:attrNameLst>
                                          <p:attrName>ppt_h</p:attrName>
                                        </p:attrNameLst>
                                      </p:cBhvr>
                                      <p:tavLst>
                                        <p:tav tm="0">
                                          <p:val>
                                            <p:fltVal val="0"/>
                                          </p:val>
                                        </p:tav>
                                        <p:tav tm="100000">
                                          <p:val>
                                            <p:strVal val="#ppt_h"/>
                                          </p:val>
                                        </p:tav>
                                      </p:tavLst>
                                    </p:anim>
                                  </p:childTnLst>
                                </p:cTn>
                              </p:par>
                              <p:par>
                                <p:cTn id="44" presetID="23" presetClass="entr" presetSubtype="16" fill="hold" nodeType="withEffect">
                                  <p:stCondLst>
                                    <p:cond delay="0"/>
                                  </p:stCondLst>
                                  <p:childTnLst>
                                    <p:set>
                                      <p:cBhvr>
                                        <p:cTn id="45" dur="1" fill="hold">
                                          <p:stCondLst>
                                            <p:cond delay="0"/>
                                          </p:stCondLst>
                                        </p:cTn>
                                        <p:tgtEl>
                                          <p:spTgt spid="14"/>
                                        </p:tgtEl>
                                        <p:attrNameLst>
                                          <p:attrName>style.visibility</p:attrName>
                                        </p:attrNameLst>
                                      </p:cBhvr>
                                      <p:to>
                                        <p:strVal val="visible"/>
                                      </p:to>
                                    </p:set>
                                    <p:anim calcmode="lin" valueType="num">
                                      <p:cBhvr>
                                        <p:cTn id="46" dur="3000" fill="hold"/>
                                        <p:tgtEl>
                                          <p:spTgt spid="14"/>
                                        </p:tgtEl>
                                        <p:attrNameLst>
                                          <p:attrName>ppt_w</p:attrName>
                                        </p:attrNameLst>
                                      </p:cBhvr>
                                      <p:tavLst>
                                        <p:tav tm="0">
                                          <p:val>
                                            <p:fltVal val="0"/>
                                          </p:val>
                                        </p:tav>
                                        <p:tav tm="100000">
                                          <p:val>
                                            <p:strVal val="#ppt_w"/>
                                          </p:val>
                                        </p:tav>
                                      </p:tavLst>
                                    </p:anim>
                                    <p:anim calcmode="lin" valueType="num">
                                      <p:cBhvr>
                                        <p:cTn id="47" dur="3000" fill="hold"/>
                                        <p:tgtEl>
                                          <p:spTgt spid="14"/>
                                        </p:tgtEl>
                                        <p:attrNameLst>
                                          <p:attrName>ppt_h</p:attrName>
                                        </p:attrNameLst>
                                      </p:cBhvr>
                                      <p:tavLst>
                                        <p:tav tm="0">
                                          <p:val>
                                            <p:fltVal val="0"/>
                                          </p:val>
                                        </p:tav>
                                        <p:tav tm="100000">
                                          <p:val>
                                            <p:strVal val="#ppt_h"/>
                                          </p:val>
                                        </p:tav>
                                      </p:tavLst>
                                    </p:anim>
                                  </p:childTnLst>
                                </p:cTn>
                              </p:par>
                              <p:par>
                                <p:cTn id="48" presetID="23" presetClass="entr" presetSubtype="16" fill="hold" nodeType="withEffect">
                                  <p:stCondLst>
                                    <p:cond delay="0"/>
                                  </p:stCondLst>
                                  <p:childTnLst>
                                    <p:set>
                                      <p:cBhvr>
                                        <p:cTn id="49" dur="1" fill="hold">
                                          <p:stCondLst>
                                            <p:cond delay="0"/>
                                          </p:stCondLst>
                                        </p:cTn>
                                        <p:tgtEl>
                                          <p:spTgt spid="15"/>
                                        </p:tgtEl>
                                        <p:attrNameLst>
                                          <p:attrName>style.visibility</p:attrName>
                                        </p:attrNameLst>
                                      </p:cBhvr>
                                      <p:to>
                                        <p:strVal val="visible"/>
                                      </p:to>
                                    </p:set>
                                    <p:anim calcmode="lin" valueType="num">
                                      <p:cBhvr>
                                        <p:cTn id="50" dur="3000" fill="hold"/>
                                        <p:tgtEl>
                                          <p:spTgt spid="15"/>
                                        </p:tgtEl>
                                        <p:attrNameLst>
                                          <p:attrName>ppt_w</p:attrName>
                                        </p:attrNameLst>
                                      </p:cBhvr>
                                      <p:tavLst>
                                        <p:tav tm="0">
                                          <p:val>
                                            <p:fltVal val="0"/>
                                          </p:val>
                                        </p:tav>
                                        <p:tav tm="100000">
                                          <p:val>
                                            <p:strVal val="#ppt_w"/>
                                          </p:val>
                                        </p:tav>
                                      </p:tavLst>
                                    </p:anim>
                                    <p:anim calcmode="lin" valueType="num">
                                      <p:cBhvr>
                                        <p:cTn id="51" dur="3000" fill="hold"/>
                                        <p:tgtEl>
                                          <p:spTgt spid="15"/>
                                        </p:tgtEl>
                                        <p:attrNameLst>
                                          <p:attrName>ppt_h</p:attrName>
                                        </p:attrNameLst>
                                      </p:cBhvr>
                                      <p:tavLst>
                                        <p:tav tm="0">
                                          <p:val>
                                            <p:fltVal val="0"/>
                                          </p:val>
                                        </p:tav>
                                        <p:tav tm="100000">
                                          <p:val>
                                            <p:strVal val="#ppt_h"/>
                                          </p:val>
                                        </p:tav>
                                      </p:tavLst>
                                    </p:anim>
                                  </p:childTnLst>
                                </p:cTn>
                              </p:par>
                              <p:par>
                                <p:cTn id="52" presetID="23" presetClass="entr" presetSubtype="16" fill="hold" nodeType="withEffect">
                                  <p:stCondLst>
                                    <p:cond delay="0"/>
                                  </p:stCondLst>
                                  <p:childTnLst>
                                    <p:set>
                                      <p:cBhvr>
                                        <p:cTn id="53" dur="1" fill="hold">
                                          <p:stCondLst>
                                            <p:cond delay="0"/>
                                          </p:stCondLst>
                                        </p:cTn>
                                        <p:tgtEl>
                                          <p:spTgt spid="16"/>
                                        </p:tgtEl>
                                        <p:attrNameLst>
                                          <p:attrName>style.visibility</p:attrName>
                                        </p:attrNameLst>
                                      </p:cBhvr>
                                      <p:to>
                                        <p:strVal val="visible"/>
                                      </p:to>
                                    </p:set>
                                    <p:anim calcmode="lin" valueType="num">
                                      <p:cBhvr>
                                        <p:cTn id="54" dur="3000" fill="hold"/>
                                        <p:tgtEl>
                                          <p:spTgt spid="16"/>
                                        </p:tgtEl>
                                        <p:attrNameLst>
                                          <p:attrName>ppt_w</p:attrName>
                                        </p:attrNameLst>
                                      </p:cBhvr>
                                      <p:tavLst>
                                        <p:tav tm="0">
                                          <p:val>
                                            <p:fltVal val="0"/>
                                          </p:val>
                                        </p:tav>
                                        <p:tav tm="100000">
                                          <p:val>
                                            <p:strVal val="#ppt_w"/>
                                          </p:val>
                                        </p:tav>
                                      </p:tavLst>
                                    </p:anim>
                                    <p:anim calcmode="lin" valueType="num">
                                      <p:cBhvr>
                                        <p:cTn id="55" dur="3000" fill="hold"/>
                                        <p:tgtEl>
                                          <p:spTgt spid="16"/>
                                        </p:tgtEl>
                                        <p:attrNameLst>
                                          <p:attrName>ppt_h</p:attrName>
                                        </p:attrNameLst>
                                      </p:cBhvr>
                                      <p:tavLst>
                                        <p:tav tm="0">
                                          <p:val>
                                            <p:fltVal val="0"/>
                                          </p:val>
                                        </p:tav>
                                        <p:tav tm="100000">
                                          <p:val>
                                            <p:strVal val="#ppt_h"/>
                                          </p:val>
                                        </p:tav>
                                      </p:tavLst>
                                    </p:anim>
                                  </p:childTnLst>
                                </p:cTn>
                              </p:par>
                              <p:par>
                                <p:cTn id="56" presetID="23" presetClass="entr" presetSubtype="16" fill="hold" nodeType="withEffect">
                                  <p:stCondLst>
                                    <p:cond delay="0"/>
                                  </p:stCondLst>
                                  <p:childTnLst>
                                    <p:set>
                                      <p:cBhvr>
                                        <p:cTn id="57" dur="1" fill="hold">
                                          <p:stCondLst>
                                            <p:cond delay="0"/>
                                          </p:stCondLst>
                                        </p:cTn>
                                        <p:tgtEl>
                                          <p:spTgt spid="17"/>
                                        </p:tgtEl>
                                        <p:attrNameLst>
                                          <p:attrName>style.visibility</p:attrName>
                                        </p:attrNameLst>
                                      </p:cBhvr>
                                      <p:to>
                                        <p:strVal val="visible"/>
                                      </p:to>
                                    </p:set>
                                    <p:anim calcmode="lin" valueType="num">
                                      <p:cBhvr>
                                        <p:cTn id="58" dur="3000" fill="hold"/>
                                        <p:tgtEl>
                                          <p:spTgt spid="17"/>
                                        </p:tgtEl>
                                        <p:attrNameLst>
                                          <p:attrName>ppt_w</p:attrName>
                                        </p:attrNameLst>
                                      </p:cBhvr>
                                      <p:tavLst>
                                        <p:tav tm="0">
                                          <p:val>
                                            <p:fltVal val="0"/>
                                          </p:val>
                                        </p:tav>
                                        <p:tav tm="100000">
                                          <p:val>
                                            <p:strVal val="#ppt_w"/>
                                          </p:val>
                                        </p:tav>
                                      </p:tavLst>
                                    </p:anim>
                                    <p:anim calcmode="lin" valueType="num">
                                      <p:cBhvr>
                                        <p:cTn id="59" dur="3000" fill="hold"/>
                                        <p:tgtEl>
                                          <p:spTgt spid="17"/>
                                        </p:tgtEl>
                                        <p:attrNameLst>
                                          <p:attrName>ppt_h</p:attrName>
                                        </p:attrNameLst>
                                      </p:cBhvr>
                                      <p:tavLst>
                                        <p:tav tm="0">
                                          <p:val>
                                            <p:fltVal val="0"/>
                                          </p:val>
                                        </p:tav>
                                        <p:tav tm="100000">
                                          <p:val>
                                            <p:strVal val="#ppt_h"/>
                                          </p:val>
                                        </p:tav>
                                      </p:tavLst>
                                    </p:anim>
                                  </p:childTnLst>
                                </p:cTn>
                              </p:par>
                              <p:par>
                                <p:cTn id="60" presetID="23" presetClass="entr" presetSubtype="16" fill="hold" nodeType="withEffect">
                                  <p:stCondLst>
                                    <p:cond delay="0"/>
                                  </p:stCondLst>
                                  <p:childTnLst>
                                    <p:set>
                                      <p:cBhvr>
                                        <p:cTn id="61" dur="1" fill="hold">
                                          <p:stCondLst>
                                            <p:cond delay="0"/>
                                          </p:stCondLst>
                                        </p:cTn>
                                        <p:tgtEl>
                                          <p:spTgt spid="18"/>
                                        </p:tgtEl>
                                        <p:attrNameLst>
                                          <p:attrName>style.visibility</p:attrName>
                                        </p:attrNameLst>
                                      </p:cBhvr>
                                      <p:to>
                                        <p:strVal val="visible"/>
                                      </p:to>
                                    </p:set>
                                    <p:anim calcmode="lin" valueType="num">
                                      <p:cBhvr>
                                        <p:cTn id="62" dur="3000" fill="hold"/>
                                        <p:tgtEl>
                                          <p:spTgt spid="18"/>
                                        </p:tgtEl>
                                        <p:attrNameLst>
                                          <p:attrName>ppt_w</p:attrName>
                                        </p:attrNameLst>
                                      </p:cBhvr>
                                      <p:tavLst>
                                        <p:tav tm="0">
                                          <p:val>
                                            <p:fltVal val="0"/>
                                          </p:val>
                                        </p:tav>
                                        <p:tav tm="100000">
                                          <p:val>
                                            <p:strVal val="#ppt_w"/>
                                          </p:val>
                                        </p:tav>
                                      </p:tavLst>
                                    </p:anim>
                                    <p:anim calcmode="lin" valueType="num">
                                      <p:cBhvr>
                                        <p:cTn id="63" dur="3000" fill="hold"/>
                                        <p:tgtEl>
                                          <p:spTgt spid="18"/>
                                        </p:tgtEl>
                                        <p:attrNameLst>
                                          <p:attrName>ppt_h</p:attrName>
                                        </p:attrNameLst>
                                      </p:cBhvr>
                                      <p:tavLst>
                                        <p:tav tm="0">
                                          <p:val>
                                            <p:fltVal val="0"/>
                                          </p:val>
                                        </p:tav>
                                        <p:tav tm="100000">
                                          <p:val>
                                            <p:strVal val="#ppt_h"/>
                                          </p:val>
                                        </p:tav>
                                      </p:tavLst>
                                    </p:anim>
                                  </p:childTnLst>
                                </p:cTn>
                              </p:par>
                              <p:par>
                                <p:cTn id="64" presetID="23" presetClass="entr" presetSubtype="16" fill="hold" nodeType="withEffect">
                                  <p:stCondLst>
                                    <p:cond delay="0"/>
                                  </p:stCondLst>
                                  <p:childTnLst>
                                    <p:set>
                                      <p:cBhvr>
                                        <p:cTn id="65" dur="1" fill="hold">
                                          <p:stCondLst>
                                            <p:cond delay="0"/>
                                          </p:stCondLst>
                                        </p:cTn>
                                        <p:tgtEl>
                                          <p:spTgt spid="19"/>
                                        </p:tgtEl>
                                        <p:attrNameLst>
                                          <p:attrName>style.visibility</p:attrName>
                                        </p:attrNameLst>
                                      </p:cBhvr>
                                      <p:to>
                                        <p:strVal val="visible"/>
                                      </p:to>
                                    </p:set>
                                    <p:anim calcmode="lin" valueType="num">
                                      <p:cBhvr>
                                        <p:cTn id="66" dur="3000" fill="hold"/>
                                        <p:tgtEl>
                                          <p:spTgt spid="19"/>
                                        </p:tgtEl>
                                        <p:attrNameLst>
                                          <p:attrName>ppt_w</p:attrName>
                                        </p:attrNameLst>
                                      </p:cBhvr>
                                      <p:tavLst>
                                        <p:tav tm="0">
                                          <p:val>
                                            <p:fltVal val="0"/>
                                          </p:val>
                                        </p:tav>
                                        <p:tav tm="100000">
                                          <p:val>
                                            <p:strVal val="#ppt_w"/>
                                          </p:val>
                                        </p:tav>
                                      </p:tavLst>
                                    </p:anim>
                                    <p:anim calcmode="lin" valueType="num">
                                      <p:cBhvr>
                                        <p:cTn id="67" dur="3000" fill="hold"/>
                                        <p:tgtEl>
                                          <p:spTgt spid="19"/>
                                        </p:tgtEl>
                                        <p:attrNameLst>
                                          <p:attrName>ppt_h</p:attrName>
                                        </p:attrNameLst>
                                      </p:cBhvr>
                                      <p:tavLst>
                                        <p:tav tm="0">
                                          <p:val>
                                            <p:fltVal val="0"/>
                                          </p:val>
                                        </p:tav>
                                        <p:tav tm="100000">
                                          <p:val>
                                            <p:strVal val="#ppt_h"/>
                                          </p:val>
                                        </p:tav>
                                      </p:tavLst>
                                    </p:anim>
                                  </p:childTnLst>
                                </p:cTn>
                              </p:par>
                              <p:par>
                                <p:cTn id="68" presetID="23" presetClass="entr" presetSubtype="16" fill="hold" nodeType="withEffect">
                                  <p:stCondLst>
                                    <p:cond delay="0"/>
                                  </p:stCondLst>
                                  <p:childTnLst>
                                    <p:set>
                                      <p:cBhvr>
                                        <p:cTn id="69" dur="1" fill="hold">
                                          <p:stCondLst>
                                            <p:cond delay="0"/>
                                          </p:stCondLst>
                                        </p:cTn>
                                        <p:tgtEl>
                                          <p:spTgt spid="20"/>
                                        </p:tgtEl>
                                        <p:attrNameLst>
                                          <p:attrName>style.visibility</p:attrName>
                                        </p:attrNameLst>
                                      </p:cBhvr>
                                      <p:to>
                                        <p:strVal val="visible"/>
                                      </p:to>
                                    </p:set>
                                    <p:anim calcmode="lin" valueType="num">
                                      <p:cBhvr>
                                        <p:cTn id="70" dur="3000" fill="hold"/>
                                        <p:tgtEl>
                                          <p:spTgt spid="20"/>
                                        </p:tgtEl>
                                        <p:attrNameLst>
                                          <p:attrName>ppt_w</p:attrName>
                                        </p:attrNameLst>
                                      </p:cBhvr>
                                      <p:tavLst>
                                        <p:tav tm="0">
                                          <p:val>
                                            <p:fltVal val="0"/>
                                          </p:val>
                                        </p:tav>
                                        <p:tav tm="100000">
                                          <p:val>
                                            <p:strVal val="#ppt_w"/>
                                          </p:val>
                                        </p:tav>
                                      </p:tavLst>
                                    </p:anim>
                                    <p:anim calcmode="lin" valueType="num">
                                      <p:cBhvr>
                                        <p:cTn id="71" dur="3000" fill="hold"/>
                                        <p:tgtEl>
                                          <p:spTgt spid="20"/>
                                        </p:tgtEl>
                                        <p:attrNameLst>
                                          <p:attrName>ppt_h</p:attrName>
                                        </p:attrNameLst>
                                      </p:cBhvr>
                                      <p:tavLst>
                                        <p:tav tm="0">
                                          <p:val>
                                            <p:fltVal val="0"/>
                                          </p:val>
                                        </p:tav>
                                        <p:tav tm="100000">
                                          <p:val>
                                            <p:strVal val="#ppt_h"/>
                                          </p:val>
                                        </p:tav>
                                      </p:tavLst>
                                    </p:anim>
                                  </p:childTnLst>
                                </p:cTn>
                              </p:par>
                              <p:par>
                                <p:cTn id="72" presetID="23" presetClass="entr" presetSubtype="16" fill="hold" nodeType="withEffect">
                                  <p:stCondLst>
                                    <p:cond delay="0"/>
                                  </p:stCondLst>
                                  <p:childTnLst>
                                    <p:set>
                                      <p:cBhvr>
                                        <p:cTn id="73" dur="1" fill="hold">
                                          <p:stCondLst>
                                            <p:cond delay="0"/>
                                          </p:stCondLst>
                                        </p:cTn>
                                        <p:tgtEl>
                                          <p:spTgt spid="21"/>
                                        </p:tgtEl>
                                        <p:attrNameLst>
                                          <p:attrName>style.visibility</p:attrName>
                                        </p:attrNameLst>
                                      </p:cBhvr>
                                      <p:to>
                                        <p:strVal val="visible"/>
                                      </p:to>
                                    </p:set>
                                    <p:anim calcmode="lin" valueType="num">
                                      <p:cBhvr>
                                        <p:cTn id="74" dur="3000" fill="hold"/>
                                        <p:tgtEl>
                                          <p:spTgt spid="21"/>
                                        </p:tgtEl>
                                        <p:attrNameLst>
                                          <p:attrName>ppt_w</p:attrName>
                                        </p:attrNameLst>
                                      </p:cBhvr>
                                      <p:tavLst>
                                        <p:tav tm="0">
                                          <p:val>
                                            <p:fltVal val="0"/>
                                          </p:val>
                                        </p:tav>
                                        <p:tav tm="100000">
                                          <p:val>
                                            <p:strVal val="#ppt_w"/>
                                          </p:val>
                                        </p:tav>
                                      </p:tavLst>
                                    </p:anim>
                                    <p:anim calcmode="lin" valueType="num">
                                      <p:cBhvr>
                                        <p:cTn id="75" dur="3000" fill="hold"/>
                                        <p:tgtEl>
                                          <p:spTgt spid="21"/>
                                        </p:tgtEl>
                                        <p:attrNameLst>
                                          <p:attrName>ppt_h</p:attrName>
                                        </p:attrNameLst>
                                      </p:cBhvr>
                                      <p:tavLst>
                                        <p:tav tm="0">
                                          <p:val>
                                            <p:fltVal val="0"/>
                                          </p:val>
                                        </p:tav>
                                        <p:tav tm="100000">
                                          <p:val>
                                            <p:strVal val="#ppt_h"/>
                                          </p:val>
                                        </p:tav>
                                      </p:tavLst>
                                    </p:anim>
                                  </p:childTnLst>
                                </p:cTn>
                              </p:par>
                              <p:par>
                                <p:cTn id="76" presetID="23" presetClass="entr" presetSubtype="16" fill="hold" nodeType="withEffect">
                                  <p:stCondLst>
                                    <p:cond delay="0"/>
                                  </p:stCondLst>
                                  <p:childTnLst>
                                    <p:set>
                                      <p:cBhvr>
                                        <p:cTn id="77" dur="1" fill="hold">
                                          <p:stCondLst>
                                            <p:cond delay="0"/>
                                          </p:stCondLst>
                                        </p:cTn>
                                        <p:tgtEl>
                                          <p:spTgt spid="22"/>
                                        </p:tgtEl>
                                        <p:attrNameLst>
                                          <p:attrName>style.visibility</p:attrName>
                                        </p:attrNameLst>
                                      </p:cBhvr>
                                      <p:to>
                                        <p:strVal val="visible"/>
                                      </p:to>
                                    </p:set>
                                    <p:anim calcmode="lin" valueType="num">
                                      <p:cBhvr>
                                        <p:cTn id="78" dur="3000" fill="hold"/>
                                        <p:tgtEl>
                                          <p:spTgt spid="22"/>
                                        </p:tgtEl>
                                        <p:attrNameLst>
                                          <p:attrName>ppt_w</p:attrName>
                                        </p:attrNameLst>
                                      </p:cBhvr>
                                      <p:tavLst>
                                        <p:tav tm="0">
                                          <p:val>
                                            <p:fltVal val="0"/>
                                          </p:val>
                                        </p:tav>
                                        <p:tav tm="100000">
                                          <p:val>
                                            <p:strVal val="#ppt_w"/>
                                          </p:val>
                                        </p:tav>
                                      </p:tavLst>
                                    </p:anim>
                                    <p:anim calcmode="lin" valueType="num">
                                      <p:cBhvr>
                                        <p:cTn id="79" dur="3000" fill="hold"/>
                                        <p:tgtEl>
                                          <p:spTgt spid="22"/>
                                        </p:tgtEl>
                                        <p:attrNameLst>
                                          <p:attrName>ppt_h</p:attrName>
                                        </p:attrNameLst>
                                      </p:cBhvr>
                                      <p:tavLst>
                                        <p:tav tm="0">
                                          <p:val>
                                            <p:fltVal val="0"/>
                                          </p:val>
                                        </p:tav>
                                        <p:tav tm="100000">
                                          <p:val>
                                            <p:strVal val="#ppt_h"/>
                                          </p:val>
                                        </p:tav>
                                      </p:tavLst>
                                    </p:anim>
                                  </p:childTnLst>
                                </p:cTn>
                              </p:par>
                              <p:par>
                                <p:cTn id="80" presetID="23" presetClass="entr" presetSubtype="16" fill="hold" nodeType="withEffect">
                                  <p:stCondLst>
                                    <p:cond delay="0"/>
                                  </p:stCondLst>
                                  <p:childTnLst>
                                    <p:set>
                                      <p:cBhvr>
                                        <p:cTn id="81" dur="1" fill="hold">
                                          <p:stCondLst>
                                            <p:cond delay="0"/>
                                          </p:stCondLst>
                                        </p:cTn>
                                        <p:tgtEl>
                                          <p:spTgt spid="23"/>
                                        </p:tgtEl>
                                        <p:attrNameLst>
                                          <p:attrName>style.visibility</p:attrName>
                                        </p:attrNameLst>
                                      </p:cBhvr>
                                      <p:to>
                                        <p:strVal val="visible"/>
                                      </p:to>
                                    </p:set>
                                    <p:anim calcmode="lin" valueType="num">
                                      <p:cBhvr>
                                        <p:cTn id="82" dur="3000" fill="hold"/>
                                        <p:tgtEl>
                                          <p:spTgt spid="23"/>
                                        </p:tgtEl>
                                        <p:attrNameLst>
                                          <p:attrName>ppt_w</p:attrName>
                                        </p:attrNameLst>
                                      </p:cBhvr>
                                      <p:tavLst>
                                        <p:tav tm="0">
                                          <p:val>
                                            <p:fltVal val="0"/>
                                          </p:val>
                                        </p:tav>
                                        <p:tav tm="100000">
                                          <p:val>
                                            <p:strVal val="#ppt_w"/>
                                          </p:val>
                                        </p:tav>
                                      </p:tavLst>
                                    </p:anim>
                                    <p:anim calcmode="lin" valueType="num">
                                      <p:cBhvr>
                                        <p:cTn id="83" dur="3000" fill="hold"/>
                                        <p:tgtEl>
                                          <p:spTgt spid="23"/>
                                        </p:tgtEl>
                                        <p:attrNameLst>
                                          <p:attrName>ppt_h</p:attrName>
                                        </p:attrNameLst>
                                      </p:cBhvr>
                                      <p:tavLst>
                                        <p:tav tm="0">
                                          <p:val>
                                            <p:fltVal val="0"/>
                                          </p:val>
                                        </p:tav>
                                        <p:tav tm="100000">
                                          <p:val>
                                            <p:strVal val="#ppt_h"/>
                                          </p:val>
                                        </p:tav>
                                      </p:tavLst>
                                    </p:anim>
                                  </p:childTnLst>
                                </p:cTn>
                              </p:par>
                              <p:par>
                                <p:cTn id="84" presetID="23" presetClass="entr" presetSubtype="16" fill="hold" nodeType="withEffect">
                                  <p:stCondLst>
                                    <p:cond delay="0"/>
                                  </p:stCondLst>
                                  <p:childTnLst>
                                    <p:set>
                                      <p:cBhvr>
                                        <p:cTn id="85" dur="1" fill="hold">
                                          <p:stCondLst>
                                            <p:cond delay="0"/>
                                          </p:stCondLst>
                                        </p:cTn>
                                        <p:tgtEl>
                                          <p:spTgt spid="24"/>
                                        </p:tgtEl>
                                        <p:attrNameLst>
                                          <p:attrName>style.visibility</p:attrName>
                                        </p:attrNameLst>
                                      </p:cBhvr>
                                      <p:to>
                                        <p:strVal val="visible"/>
                                      </p:to>
                                    </p:set>
                                    <p:anim calcmode="lin" valueType="num">
                                      <p:cBhvr>
                                        <p:cTn id="86" dur="3000" fill="hold"/>
                                        <p:tgtEl>
                                          <p:spTgt spid="24"/>
                                        </p:tgtEl>
                                        <p:attrNameLst>
                                          <p:attrName>ppt_w</p:attrName>
                                        </p:attrNameLst>
                                      </p:cBhvr>
                                      <p:tavLst>
                                        <p:tav tm="0">
                                          <p:val>
                                            <p:fltVal val="0"/>
                                          </p:val>
                                        </p:tav>
                                        <p:tav tm="100000">
                                          <p:val>
                                            <p:strVal val="#ppt_w"/>
                                          </p:val>
                                        </p:tav>
                                      </p:tavLst>
                                    </p:anim>
                                    <p:anim calcmode="lin" valueType="num">
                                      <p:cBhvr>
                                        <p:cTn id="87" dur="3000" fill="hold"/>
                                        <p:tgtEl>
                                          <p:spTgt spid="24"/>
                                        </p:tgtEl>
                                        <p:attrNameLst>
                                          <p:attrName>ppt_h</p:attrName>
                                        </p:attrNameLst>
                                      </p:cBhvr>
                                      <p:tavLst>
                                        <p:tav tm="0">
                                          <p:val>
                                            <p:fltVal val="0"/>
                                          </p:val>
                                        </p:tav>
                                        <p:tav tm="100000">
                                          <p:val>
                                            <p:strVal val="#ppt_h"/>
                                          </p:val>
                                        </p:tav>
                                      </p:tavLst>
                                    </p:anim>
                                  </p:childTnLst>
                                </p:cTn>
                              </p:par>
                              <p:par>
                                <p:cTn id="88" presetID="23" presetClass="entr" presetSubtype="16" fill="hold" nodeType="withEffect">
                                  <p:stCondLst>
                                    <p:cond delay="0"/>
                                  </p:stCondLst>
                                  <p:childTnLst>
                                    <p:set>
                                      <p:cBhvr>
                                        <p:cTn id="89" dur="1" fill="hold">
                                          <p:stCondLst>
                                            <p:cond delay="0"/>
                                          </p:stCondLst>
                                        </p:cTn>
                                        <p:tgtEl>
                                          <p:spTgt spid="25"/>
                                        </p:tgtEl>
                                        <p:attrNameLst>
                                          <p:attrName>style.visibility</p:attrName>
                                        </p:attrNameLst>
                                      </p:cBhvr>
                                      <p:to>
                                        <p:strVal val="visible"/>
                                      </p:to>
                                    </p:set>
                                    <p:anim calcmode="lin" valueType="num">
                                      <p:cBhvr>
                                        <p:cTn id="90" dur="3000" fill="hold"/>
                                        <p:tgtEl>
                                          <p:spTgt spid="25"/>
                                        </p:tgtEl>
                                        <p:attrNameLst>
                                          <p:attrName>ppt_w</p:attrName>
                                        </p:attrNameLst>
                                      </p:cBhvr>
                                      <p:tavLst>
                                        <p:tav tm="0">
                                          <p:val>
                                            <p:fltVal val="0"/>
                                          </p:val>
                                        </p:tav>
                                        <p:tav tm="100000">
                                          <p:val>
                                            <p:strVal val="#ppt_w"/>
                                          </p:val>
                                        </p:tav>
                                      </p:tavLst>
                                    </p:anim>
                                    <p:anim calcmode="lin" valueType="num">
                                      <p:cBhvr>
                                        <p:cTn id="91" dur="3000" fill="hold"/>
                                        <p:tgtEl>
                                          <p:spTgt spid="25"/>
                                        </p:tgtEl>
                                        <p:attrNameLst>
                                          <p:attrName>ppt_h</p:attrName>
                                        </p:attrNameLst>
                                      </p:cBhvr>
                                      <p:tavLst>
                                        <p:tav tm="0">
                                          <p:val>
                                            <p:fltVal val="0"/>
                                          </p:val>
                                        </p:tav>
                                        <p:tav tm="100000">
                                          <p:val>
                                            <p:strVal val="#ppt_h"/>
                                          </p:val>
                                        </p:tav>
                                      </p:tavLst>
                                    </p:anim>
                                  </p:childTnLst>
                                </p:cTn>
                              </p:par>
                              <p:par>
                                <p:cTn id="92" presetID="23" presetClass="entr" presetSubtype="16" fill="hold" nodeType="withEffect">
                                  <p:stCondLst>
                                    <p:cond delay="0"/>
                                  </p:stCondLst>
                                  <p:childTnLst>
                                    <p:set>
                                      <p:cBhvr>
                                        <p:cTn id="93" dur="1" fill="hold">
                                          <p:stCondLst>
                                            <p:cond delay="0"/>
                                          </p:stCondLst>
                                        </p:cTn>
                                        <p:tgtEl>
                                          <p:spTgt spid="26"/>
                                        </p:tgtEl>
                                        <p:attrNameLst>
                                          <p:attrName>style.visibility</p:attrName>
                                        </p:attrNameLst>
                                      </p:cBhvr>
                                      <p:to>
                                        <p:strVal val="visible"/>
                                      </p:to>
                                    </p:set>
                                    <p:anim calcmode="lin" valueType="num">
                                      <p:cBhvr>
                                        <p:cTn id="94" dur="3000" fill="hold"/>
                                        <p:tgtEl>
                                          <p:spTgt spid="26"/>
                                        </p:tgtEl>
                                        <p:attrNameLst>
                                          <p:attrName>ppt_w</p:attrName>
                                        </p:attrNameLst>
                                      </p:cBhvr>
                                      <p:tavLst>
                                        <p:tav tm="0">
                                          <p:val>
                                            <p:fltVal val="0"/>
                                          </p:val>
                                        </p:tav>
                                        <p:tav tm="100000">
                                          <p:val>
                                            <p:strVal val="#ppt_w"/>
                                          </p:val>
                                        </p:tav>
                                      </p:tavLst>
                                    </p:anim>
                                    <p:anim calcmode="lin" valueType="num">
                                      <p:cBhvr>
                                        <p:cTn id="95" dur="3000" fill="hold"/>
                                        <p:tgtEl>
                                          <p:spTgt spid="26"/>
                                        </p:tgtEl>
                                        <p:attrNameLst>
                                          <p:attrName>ppt_h</p:attrName>
                                        </p:attrNameLst>
                                      </p:cBhvr>
                                      <p:tavLst>
                                        <p:tav tm="0">
                                          <p:val>
                                            <p:fltVal val="0"/>
                                          </p:val>
                                        </p:tav>
                                        <p:tav tm="100000">
                                          <p:val>
                                            <p:strVal val="#ppt_h"/>
                                          </p:val>
                                        </p:tav>
                                      </p:tavLst>
                                    </p:anim>
                                  </p:childTnLst>
                                </p:cTn>
                              </p:par>
                              <p:par>
                                <p:cTn id="96" presetID="23" presetClass="entr" presetSubtype="16" fill="hold" nodeType="withEffect">
                                  <p:stCondLst>
                                    <p:cond delay="0"/>
                                  </p:stCondLst>
                                  <p:childTnLst>
                                    <p:set>
                                      <p:cBhvr>
                                        <p:cTn id="97" dur="1" fill="hold">
                                          <p:stCondLst>
                                            <p:cond delay="0"/>
                                          </p:stCondLst>
                                        </p:cTn>
                                        <p:tgtEl>
                                          <p:spTgt spid="27"/>
                                        </p:tgtEl>
                                        <p:attrNameLst>
                                          <p:attrName>style.visibility</p:attrName>
                                        </p:attrNameLst>
                                      </p:cBhvr>
                                      <p:to>
                                        <p:strVal val="visible"/>
                                      </p:to>
                                    </p:set>
                                    <p:anim calcmode="lin" valueType="num">
                                      <p:cBhvr>
                                        <p:cTn id="98" dur="3000" fill="hold"/>
                                        <p:tgtEl>
                                          <p:spTgt spid="27"/>
                                        </p:tgtEl>
                                        <p:attrNameLst>
                                          <p:attrName>ppt_w</p:attrName>
                                        </p:attrNameLst>
                                      </p:cBhvr>
                                      <p:tavLst>
                                        <p:tav tm="0">
                                          <p:val>
                                            <p:fltVal val="0"/>
                                          </p:val>
                                        </p:tav>
                                        <p:tav tm="100000">
                                          <p:val>
                                            <p:strVal val="#ppt_w"/>
                                          </p:val>
                                        </p:tav>
                                      </p:tavLst>
                                    </p:anim>
                                    <p:anim calcmode="lin" valueType="num">
                                      <p:cBhvr>
                                        <p:cTn id="99" dur="3000" fill="hold"/>
                                        <p:tgtEl>
                                          <p:spTgt spid="27"/>
                                        </p:tgtEl>
                                        <p:attrNameLst>
                                          <p:attrName>ppt_h</p:attrName>
                                        </p:attrNameLst>
                                      </p:cBhvr>
                                      <p:tavLst>
                                        <p:tav tm="0">
                                          <p:val>
                                            <p:fltVal val="0"/>
                                          </p:val>
                                        </p:tav>
                                        <p:tav tm="100000">
                                          <p:val>
                                            <p:strVal val="#ppt_h"/>
                                          </p:val>
                                        </p:tav>
                                      </p:tavLst>
                                    </p:anim>
                                  </p:childTnLst>
                                </p:cTn>
                              </p:par>
                              <p:par>
                                <p:cTn id="100" presetID="23" presetClass="entr" presetSubtype="16" fill="hold" nodeType="withEffect">
                                  <p:stCondLst>
                                    <p:cond delay="0"/>
                                  </p:stCondLst>
                                  <p:childTnLst>
                                    <p:set>
                                      <p:cBhvr>
                                        <p:cTn id="101" dur="1" fill="hold">
                                          <p:stCondLst>
                                            <p:cond delay="0"/>
                                          </p:stCondLst>
                                        </p:cTn>
                                        <p:tgtEl>
                                          <p:spTgt spid="28"/>
                                        </p:tgtEl>
                                        <p:attrNameLst>
                                          <p:attrName>style.visibility</p:attrName>
                                        </p:attrNameLst>
                                      </p:cBhvr>
                                      <p:to>
                                        <p:strVal val="visible"/>
                                      </p:to>
                                    </p:set>
                                    <p:anim calcmode="lin" valueType="num">
                                      <p:cBhvr>
                                        <p:cTn id="102" dur="3000" fill="hold"/>
                                        <p:tgtEl>
                                          <p:spTgt spid="28"/>
                                        </p:tgtEl>
                                        <p:attrNameLst>
                                          <p:attrName>ppt_w</p:attrName>
                                        </p:attrNameLst>
                                      </p:cBhvr>
                                      <p:tavLst>
                                        <p:tav tm="0">
                                          <p:val>
                                            <p:fltVal val="0"/>
                                          </p:val>
                                        </p:tav>
                                        <p:tav tm="100000">
                                          <p:val>
                                            <p:strVal val="#ppt_w"/>
                                          </p:val>
                                        </p:tav>
                                      </p:tavLst>
                                    </p:anim>
                                    <p:anim calcmode="lin" valueType="num">
                                      <p:cBhvr>
                                        <p:cTn id="103" dur="3000" fill="hold"/>
                                        <p:tgtEl>
                                          <p:spTgt spid="28"/>
                                        </p:tgtEl>
                                        <p:attrNameLst>
                                          <p:attrName>ppt_h</p:attrName>
                                        </p:attrNameLst>
                                      </p:cBhvr>
                                      <p:tavLst>
                                        <p:tav tm="0">
                                          <p:val>
                                            <p:fltVal val="0"/>
                                          </p:val>
                                        </p:tav>
                                        <p:tav tm="100000">
                                          <p:val>
                                            <p:strVal val="#ppt_h"/>
                                          </p:val>
                                        </p:tav>
                                      </p:tavLst>
                                    </p:anim>
                                  </p:childTnLst>
                                </p:cTn>
                              </p:par>
                              <p:par>
                                <p:cTn id="104" presetID="23" presetClass="entr" presetSubtype="16" fill="hold" nodeType="withEffect">
                                  <p:stCondLst>
                                    <p:cond delay="0"/>
                                  </p:stCondLst>
                                  <p:childTnLst>
                                    <p:set>
                                      <p:cBhvr>
                                        <p:cTn id="105" dur="1" fill="hold">
                                          <p:stCondLst>
                                            <p:cond delay="0"/>
                                          </p:stCondLst>
                                        </p:cTn>
                                        <p:tgtEl>
                                          <p:spTgt spid="29"/>
                                        </p:tgtEl>
                                        <p:attrNameLst>
                                          <p:attrName>style.visibility</p:attrName>
                                        </p:attrNameLst>
                                      </p:cBhvr>
                                      <p:to>
                                        <p:strVal val="visible"/>
                                      </p:to>
                                    </p:set>
                                    <p:anim calcmode="lin" valueType="num">
                                      <p:cBhvr>
                                        <p:cTn id="106" dur="3000" fill="hold"/>
                                        <p:tgtEl>
                                          <p:spTgt spid="29"/>
                                        </p:tgtEl>
                                        <p:attrNameLst>
                                          <p:attrName>ppt_w</p:attrName>
                                        </p:attrNameLst>
                                      </p:cBhvr>
                                      <p:tavLst>
                                        <p:tav tm="0">
                                          <p:val>
                                            <p:fltVal val="0"/>
                                          </p:val>
                                        </p:tav>
                                        <p:tav tm="100000">
                                          <p:val>
                                            <p:strVal val="#ppt_w"/>
                                          </p:val>
                                        </p:tav>
                                      </p:tavLst>
                                    </p:anim>
                                    <p:anim calcmode="lin" valueType="num">
                                      <p:cBhvr>
                                        <p:cTn id="107" dur="3000" fill="hold"/>
                                        <p:tgtEl>
                                          <p:spTgt spid="29"/>
                                        </p:tgtEl>
                                        <p:attrNameLst>
                                          <p:attrName>ppt_h</p:attrName>
                                        </p:attrNameLst>
                                      </p:cBhvr>
                                      <p:tavLst>
                                        <p:tav tm="0">
                                          <p:val>
                                            <p:fltVal val="0"/>
                                          </p:val>
                                        </p:tav>
                                        <p:tav tm="100000">
                                          <p:val>
                                            <p:strVal val="#ppt_h"/>
                                          </p:val>
                                        </p:tav>
                                      </p:tavLst>
                                    </p:anim>
                                  </p:childTnLst>
                                </p:cTn>
                              </p:par>
                              <p:par>
                                <p:cTn id="108" presetID="23" presetClass="entr" presetSubtype="16" fill="hold" nodeType="withEffect">
                                  <p:stCondLst>
                                    <p:cond delay="0"/>
                                  </p:stCondLst>
                                  <p:childTnLst>
                                    <p:set>
                                      <p:cBhvr>
                                        <p:cTn id="109" dur="1" fill="hold">
                                          <p:stCondLst>
                                            <p:cond delay="0"/>
                                          </p:stCondLst>
                                        </p:cTn>
                                        <p:tgtEl>
                                          <p:spTgt spid="30"/>
                                        </p:tgtEl>
                                        <p:attrNameLst>
                                          <p:attrName>style.visibility</p:attrName>
                                        </p:attrNameLst>
                                      </p:cBhvr>
                                      <p:to>
                                        <p:strVal val="visible"/>
                                      </p:to>
                                    </p:set>
                                    <p:anim calcmode="lin" valueType="num">
                                      <p:cBhvr>
                                        <p:cTn id="110" dur="3000" fill="hold"/>
                                        <p:tgtEl>
                                          <p:spTgt spid="30"/>
                                        </p:tgtEl>
                                        <p:attrNameLst>
                                          <p:attrName>ppt_w</p:attrName>
                                        </p:attrNameLst>
                                      </p:cBhvr>
                                      <p:tavLst>
                                        <p:tav tm="0">
                                          <p:val>
                                            <p:fltVal val="0"/>
                                          </p:val>
                                        </p:tav>
                                        <p:tav tm="100000">
                                          <p:val>
                                            <p:strVal val="#ppt_w"/>
                                          </p:val>
                                        </p:tav>
                                      </p:tavLst>
                                    </p:anim>
                                    <p:anim calcmode="lin" valueType="num">
                                      <p:cBhvr>
                                        <p:cTn id="111" dur="3000" fill="hold"/>
                                        <p:tgtEl>
                                          <p:spTgt spid="30"/>
                                        </p:tgtEl>
                                        <p:attrNameLst>
                                          <p:attrName>ppt_h</p:attrName>
                                        </p:attrNameLst>
                                      </p:cBhvr>
                                      <p:tavLst>
                                        <p:tav tm="0">
                                          <p:val>
                                            <p:fltVal val="0"/>
                                          </p:val>
                                        </p:tav>
                                        <p:tav tm="100000">
                                          <p:val>
                                            <p:strVal val="#ppt_h"/>
                                          </p:val>
                                        </p:tav>
                                      </p:tavLst>
                                    </p:anim>
                                  </p:childTnLst>
                                </p:cTn>
                              </p:par>
                              <p:par>
                                <p:cTn id="112" presetID="23" presetClass="entr" presetSubtype="16" fill="hold" nodeType="withEffect">
                                  <p:stCondLst>
                                    <p:cond delay="0"/>
                                  </p:stCondLst>
                                  <p:childTnLst>
                                    <p:set>
                                      <p:cBhvr>
                                        <p:cTn id="113" dur="1" fill="hold">
                                          <p:stCondLst>
                                            <p:cond delay="0"/>
                                          </p:stCondLst>
                                        </p:cTn>
                                        <p:tgtEl>
                                          <p:spTgt spid="31"/>
                                        </p:tgtEl>
                                        <p:attrNameLst>
                                          <p:attrName>style.visibility</p:attrName>
                                        </p:attrNameLst>
                                      </p:cBhvr>
                                      <p:to>
                                        <p:strVal val="visible"/>
                                      </p:to>
                                    </p:set>
                                    <p:anim calcmode="lin" valueType="num">
                                      <p:cBhvr>
                                        <p:cTn id="114" dur="3000" fill="hold"/>
                                        <p:tgtEl>
                                          <p:spTgt spid="31"/>
                                        </p:tgtEl>
                                        <p:attrNameLst>
                                          <p:attrName>ppt_w</p:attrName>
                                        </p:attrNameLst>
                                      </p:cBhvr>
                                      <p:tavLst>
                                        <p:tav tm="0">
                                          <p:val>
                                            <p:fltVal val="0"/>
                                          </p:val>
                                        </p:tav>
                                        <p:tav tm="100000">
                                          <p:val>
                                            <p:strVal val="#ppt_w"/>
                                          </p:val>
                                        </p:tav>
                                      </p:tavLst>
                                    </p:anim>
                                    <p:anim calcmode="lin" valueType="num">
                                      <p:cBhvr>
                                        <p:cTn id="115" dur="3000" fill="hold"/>
                                        <p:tgtEl>
                                          <p:spTgt spid="31"/>
                                        </p:tgtEl>
                                        <p:attrNameLst>
                                          <p:attrName>ppt_h</p:attrName>
                                        </p:attrNameLst>
                                      </p:cBhvr>
                                      <p:tavLst>
                                        <p:tav tm="0">
                                          <p:val>
                                            <p:fltVal val="0"/>
                                          </p:val>
                                        </p:tav>
                                        <p:tav tm="100000">
                                          <p:val>
                                            <p:strVal val="#ppt_h"/>
                                          </p:val>
                                        </p:tav>
                                      </p:tavLst>
                                    </p:anim>
                                  </p:childTnLst>
                                </p:cTn>
                              </p:par>
                              <p:par>
                                <p:cTn id="116" presetID="23" presetClass="entr" presetSubtype="16" fill="hold" nodeType="withEffect">
                                  <p:stCondLst>
                                    <p:cond delay="0"/>
                                  </p:stCondLst>
                                  <p:childTnLst>
                                    <p:set>
                                      <p:cBhvr>
                                        <p:cTn id="117" dur="1" fill="hold">
                                          <p:stCondLst>
                                            <p:cond delay="0"/>
                                          </p:stCondLst>
                                        </p:cTn>
                                        <p:tgtEl>
                                          <p:spTgt spid="32"/>
                                        </p:tgtEl>
                                        <p:attrNameLst>
                                          <p:attrName>style.visibility</p:attrName>
                                        </p:attrNameLst>
                                      </p:cBhvr>
                                      <p:to>
                                        <p:strVal val="visible"/>
                                      </p:to>
                                    </p:set>
                                    <p:anim calcmode="lin" valueType="num">
                                      <p:cBhvr>
                                        <p:cTn id="118" dur="3000" fill="hold"/>
                                        <p:tgtEl>
                                          <p:spTgt spid="32"/>
                                        </p:tgtEl>
                                        <p:attrNameLst>
                                          <p:attrName>ppt_w</p:attrName>
                                        </p:attrNameLst>
                                      </p:cBhvr>
                                      <p:tavLst>
                                        <p:tav tm="0">
                                          <p:val>
                                            <p:fltVal val="0"/>
                                          </p:val>
                                        </p:tav>
                                        <p:tav tm="100000">
                                          <p:val>
                                            <p:strVal val="#ppt_w"/>
                                          </p:val>
                                        </p:tav>
                                      </p:tavLst>
                                    </p:anim>
                                    <p:anim calcmode="lin" valueType="num">
                                      <p:cBhvr>
                                        <p:cTn id="119" dur="3000" fill="hold"/>
                                        <p:tgtEl>
                                          <p:spTgt spid="32"/>
                                        </p:tgtEl>
                                        <p:attrNameLst>
                                          <p:attrName>ppt_h</p:attrName>
                                        </p:attrNameLst>
                                      </p:cBhvr>
                                      <p:tavLst>
                                        <p:tav tm="0">
                                          <p:val>
                                            <p:fltVal val="0"/>
                                          </p:val>
                                        </p:tav>
                                        <p:tav tm="100000">
                                          <p:val>
                                            <p:strVal val="#ppt_h"/>
                                          </p:val>
                                        </p:tav>
                                      </p:tavLst>
                                    </p:anim>
                                  </p:childTnLst>
                                </p:cTn>
                              </p:par>
                              <p:par>
                                <p:cTn id="120" presetID="23" presetClass="entr" presetSubtype="16" fill="hold" nodeType="withEffect">
                                  <p:stCondLst>
                                    <p:cond delay="0"/>
                                  </p:stCondLst>
                                  <p:childTnLst>
                                    <p:set>
                                      <p:cBhvr>
                                        <p:cTn id="121" dur="1" fill="hold">
                                          <p:stCondLst>
                                            <p:cond delay="0"/>
                                          </p:stCondLst>
                                        </p:cTn>
                                        <p:tgtEl>
                                          <p:spTgt spid="33"/>
                                        </p:tgtEl>
                                        <p:attrNameLst>
                                          <p:attrName>style.visibility</p:attrName>
                                        </p:attrNameLst>
                                      </p:cBhvr>
                                      <p:to>
                                        <p:strVal val="visible"/>
                                      </p:to>
                                    </p:set>
                                    <p:anim calcmode="lin" valueType="num">
                                      <p:cBhvr>
                                        <p:cTn id="122" dur="3000" fill="hold"/>
                                        <p:tgtEl>
                                          <p:spTgt spid="33"/>
                                        </p:tgtEl>
                                        <p:attrNameLst>
                                          <p:attrName>ppt_w</p:attrName>
                                        </p:attrNameLst>
                                      </p:cBhvr>
                                      <p:tavLst>
                                        <p:tav tm="0">
                                          <p:val>
                                            <p:fltVal val="0"/>
                                          </p:val>
                                        </p:tav>
                                        <p:tav tm="100000">
                                          <p:val>
                                            <p:strVal val="#ppt_w"/>
                                          </p:val>
                                        </p:tav>
                                      </p:tavLst>
                                    </p:anim>
                                    <p:anim calcmode="lin" valueType="num">
                                      <p:cBhvr>
                                        <p:cTn id="123" dur="3000" fill="hold"/>
                                        <p:tgtEl>
                                          <p:spTgt spid="33"/>
                                        </p:tgtEl>
                                        <p:attrNameLst>
                                          <p:attrName>ppt_h</p:attrName>
                                        </p:attrNameLst>
                                      </p:cBhvr>
                                      <p:tavLst>
                                        <p:tav tm="0">
                                          <p:val>
                                            <p:fltVal val="0"/>
                                          </p:val>
                                        </p:tav>
                                        <p:tav tm="100000">
                                          <p:val>
                                            <p:strVal val="#ppt_h"/>
                                          </p:val>
                                        </p:tav>
                                      </p:tavLst>
                                    </p:anim>
                                  </p:childTnLst>
                                </p:cTn>
                              </p:par>
                              <p:par>
                                <p:cTn id="124" presetID="23" presetClass="entr" presetSubtype="16" fill="hold" nodeType="withEffect">
                                  <p:stCondLst>
                                    <p:cond delay="0"/>
                                  </p:stCondLst>
                                  <p:childTnLst>
                                    <p:set>
                                      <p:cBhvr>
                                        <p:cTn id="125" dur="1" fill="hold">
                                          <p:stCondLst>
                                            <p:cond delay="0"/>
                                          </p:stCondLst>
                                        </p:cTn>
                                        <p:tgtEl>
                                          <p:spTgt spid="34"/>
                                        </p:tgtEl>
                                        <p:attrNameLst>
                                          <p:attrName>style.visibility</p:attrName>
                                        </p:attrNameLst>
                                      </p:cBhvr>
                                      <p:to>
                                        <p:strVal val="visible"/>
                                      </p:to>
                                    </p:set>
                                    <p:anim calcmode="lin" valueType="num">
                                      <p:cBhvr>
                                        <p:cTn id="126" dur="3000" fill="hold"/>
                                        <p:tgtEl>
                                          <p:spTgt spid="34"/>
                                        </p:tgtEl>
                                        <p:attrNameLst>
                                          <p:attrName>ppt_w</p:attrName>
                                        </p:attrNameLst>
                                      </p:cBhvr>
                                      <p:tavLst>
                                        <p:tav tm="0">
                                          <p:val>
                                            <p:fltVal val="0"/>
                                          </p:val>
                                        </p:tav>
                                        <p:tav tm="100000">
                                          <p:val>
                                            <p:strVal val="#ppt_w"/>
                                          </p:val>
                                        </p:tav>
                                      </p:tavLst>
                                    </p:anim>
                                    <p:anim calcmode="lin" valueType="num">
                                      <p:cBhvr>
                                        <p:cTn id="127" dur="3000" fill="hold"/>
                                        <p:tgtEl>
                                          <p:spTgt spid="34"/>
                                        </p:tgtEl>
                                        <p:attrNameLst>
                                          <p:attrName>ppt_h</p:attrName>
                                        </p:attrNameLst>
                                      </p:cBhvr>
                                      <p:tavLst>
                                        <p:tav tm="0">
                                          <p:val>
                                            <p:fltVal val="0"/>
                                          </p:val>
                                        </p:tav>
                                        <p:tav tm="100000">
                                          <p:val>
                                            <p:strVal val="#ppt_h"/>
                                          </p:val>
                                        </p:tav>
                                      </p:tavLst>
                                    </p:anim>
                                  </p:childTnLst>
                                </p:cTn>
                              </p:par>
                              <p:par>
                                <p:cTn id="128" presetID="23" presetClass="entr" presetSubtype="16" fill="hold" nodeType="withEffect">
                                  <p:stCondLst>
                                    <p:cond delay="0"/>
                                  </p:stCondLst>
                                  <p:childTnLst>
                                    <p:set>
                                      <p:cBhvr>
                                        <p:cTn id="129" dur="1" fill="hold">
                                          <p:stCondLst>
                                            <p:cond delay="0"/>
                                          </p:stCondLst>
                                        </p:cTn>
                                        <p:tgtEl>
                                          <p:spTgt spid="35"/>
                                        </p:tgtEl>
                                        <p:attrNameLst>
                                          <p:attrName>style.visibility</p:attrName>
                                        </p:attrNameLst>
                                      </p:cBhvr>
                                      <p:to>
                                        <p:strVal val="visible"/>
                                      </p:to>
                                    </p:set>
                                    <p:anim calcmode="lin" valueType="num">
                                      <p:cBhvr>
                                        <p:cTn id="130" dur="3000" fill="hold"/>
                                        <p:tgtEl>
                                          <p:spTgt spid="35"/>
                                        </p:tgtEl>
                                        <p:attrNameLst>
                                          <p:attrName>ppt_w</p:attrName>
                                        </p:attrNameLst>
                                      </p:cBhvr>
                                      <p:tavLst>
                                        <p:tav tm="0">
                                          <p:val>
                                            <p:fltVal val="0"/>
                                          </p:val>
                                        </p:tav>
                                        <p:tav tm="100000">
                                          <p:val>
                                            <p:strVal val="#ppt_w"/>
                                          </p:val>
                                        </p:tav>
                                      </p:tavLst>
                                    </p:anim>
                                    <p:anim calcmode="lin" valueType="num">
                                      <p:cBhvr>
                                        <p:cTn id="131" dur="3000" fill="hold"/>
                                        <p:tgtEl>
                                          <p:spTgt spid="35"/>
                                        </p:tgtEl>
                                        <p:attrNameLst>
                                          <p:attrName>ppt_h</p:attrName>
                                        </p:attrNameLst>
                                      </p:cBhvr>
                                      <p:tavLst>
                                        <p:tav tm="0">
                                          <p:val>
                                            <p:fltVal val="0"/>
                                          </p:val>
                                        </p:tav>
                                        <p:tav tm="100000">
                                          <p:val>
                                            <p:strVal val="#ppt_h"/>
                                          </p:val>
                                        </p:tav>
                                      </p:tavLst>
                                    </p:anim>
                                  </p:childTnLst>
                                </p:cTn>
                              </p:par>
                              <p:par>
                                <p:cTn id="132" presetID="23" presetClass="entr" presetSubtype="16" fill="hold" nodeType="withEffect">
                                  <p:stCondLst>
                                    <p:cond delay="0"/>
                                  </p:stCondLst>
                                  <p:childTnLst>
                                    <p:set>
                                      <p:cBhvr>
                                        <p:cTn id="133" dur="1" fill="hold">
                                          <p:stCondLst>
                                            <p:cond delay="0"/>
                                          </p:stCondLst>
                                        </p:cTn>
                                        <p:tgtEl>
                                          <p:spTgt spid="36"/>
                                        </p:tgtEl>
                                        <p:attrNameLst>
                                          <p:attrName>style.visibility</p:attrName>
                                        </p:attrNameLst>
                                      </p:cBhvr>
                                      <p:to>
                                        <p:strVal val="visible"/>
                                      </p:to>
                                    </p:set>
                                    <p:anim calcmode="lin" valueType="num">
                                      <p:cBhvr>
                                        <p:cTn id="134" dur="3000" fill="hold"/>
                                        <p:tgtEl>
                                          <p:spTgt spid="36"/>
                                        </p:tgtEl>
                                        <p:attrNameLst>
                                          <p:attrName>ppt_w</p:attrName>
                                        </p:attrNameLst>
                                      </p:cBhvr>
                                      <p:tavLst>
                                        <p:tav tm="0">
                                          <p:val>
                                            <p:fltVal val="0"/>
                                          </p:val>
                                        </p:tav>
                                        <p:tav tm="100000">
                                          <p:val>
                                            <p:strVal val="#ppt_w"/>
                                          </p:val>
                                        </p:tav>
                                      </p:tavLst>
                                    </p:anim>
                                    <p:anim calcmode="lin" valueType="num">
                                      <p:cBhvr>
                                        <p:cTn id="135" dur="3000" fill="hold"/>
                                        <p:tgtEl>
                                          <p:spTgt spid="36"/>
                                        </p:tgtEl>
                                        <p:attrNameLst>
                                          <p:attrName>ppt_h</p:attrName>
                                        </p:attrNameLst>
                                      </p:cBhvr>
                                      <p:tavLst>
                                        <p:tav tm="0">
                                          <p:val>
                                            <p:fltVal val="0"/>
                                          </p:val>
                                        </p:tav>
                                        <p:tav tm="100000">
                                          <p:val>
                                            <p:strVal val="#ppt_h"/>
                                          </p:val>
                                        </p:tav>
                                      </p:tavLst>
                                    </p:anim>
                                  </p:childTnLst>
                                </p:cTn>
                              </p:par>
                              <p:par>
                                <p:cTn id="136" presetID="2" presetClass="entr" presetSubtype="9" fill="hold" nodeType="withEffect">
                                  <p:stCondLst>
                                    <p:cond delay="0"/>
                                  </p:stCondLst>
                                  <p:childTnLst>
                                    <p:set>
                                      <p:cBhvr>
                                        <p:cTn id="137" dur="1" fill="hold">
                                          <p:stCondLst>
                                            <p:cond delay="0"/>
                                          </p:stCondLst>
                                        </p:cTn>
                                        <p:tgtEl>
                                          <p:spTgt spid="11"/>
                                        </p:tgtEl>
                                        <p:attrNameLst>
                                          <p:attrName>style.visibility</p:attrName>
                                        </p:attrNameLst>
                                      </p:cBhvr>
                                      <p:to>
                                        <p:strVal val="visible"/>
                                      </p:to>
                                    </p:set>
                                    <p:anim calcmode="lin" valueType="num">
                                      <p:cBhvr additive="base">
                                        <p:cTn id="138" dur="3000" fill="hold"/>
                                        <p:tgtEl>
                                          <p:spTgt spid="11"/>
                                        </p:tgtEl>
                                        <p:attrNameLst>
                                          <p:attrName>ppt_x</p:attrName>
                                        </p:attrNameLst>
                                      </p:cBhvr>
                                      <p:tavLst>
                                        <p:tav tm="0">
                                          <p:val>
                                            <p:strVal val="0-#ppt_w/2"/>
                                          </p:val>
                                        </p:tav>
                                        <p:tav tm="100000">
                                          <p:val>
                                            <p:strVal val="#ppt_x"/>
                                          </p:val>
                                        </p:tav>
                                      </p:tavLst>
                                    </p:anim>
                                    <p:anim calcmode="lin" valueType="num">
                                      <p:cBhvr additive="base">
                                        <p:cTn id="139" dur="3000" fill="hold"/>
                                        <p:tgtEl>
                                          <p:spTgt spid="11"/>
                                        </p:tgtEl>
                                        <p:attrNameLst>
                                          <p:attrName>ppt_y</p:attrName>
                                        </p:attrNameLst>
                                      </p:cBhvr>
                                      <p:tavLst>
                                        <p:tav tm="0">
                                          <p:val>
                                            <p:strVal val="0-#ppt_h/2"/>
                                          </p:val>
                                        </p:tav>
                                        <p:tav tm="100000">
                                          <p:val>
                                            <p:strVal val="#ppt_y"/>
                                          </p:val>
                                        </p:tav>
                                      </p:tavLst>
                                    </p:anim>
                                  </p:childTnLst>
                                </p:cTn>
                              </p:par>
                              <p:par>
                                <p:cTn id="140" presetID="2" presetClass="entr" presetSubtype="9" fill="hold" nodeType="withEffect">
                                  <p:stCondLst>
                                    <p:cond delay="0"/>
                                  </p:stCondLst>
                                  <p:childTnLst>
                                    <p:set>
                                      <p:cBhvr>
                                        <p:cTn id="141" dur="1" fill="hold">
                                          <p:stCondLst>
                                            <p:cond delay="0"/>
                                          </p:stCondLst>
                                        </p:cTn>
                                        <p:tgtEl>
                                          <p:spTgt spid="20"/>
                                        </p:tgtEl>
                                        <p:attrNameLst>
                                          <p:attrName>style.visibility</p:attrName>
                                        </p:attrNameLst>
                                      </p:cBhvr>
                                      <p:to>
                                        <p:strVal val="visible"/>
                                      </p:to>
                                    </p:set>
                                    <p:anim calcmode="lin" valueType="num">
                                      <p:cBhvr additive="base">
                                        <p:cTn id="142" dur="3000" fill="hold"/>
                                        <p:tgtEl>
                                          <p:spTgt spid="20"/>
                                        </p:tgtEl>
                                        <p:attrNameLst>
                                          <p:attrName>ppt_x</p:attrName>
                                        </p:attrNameLst>
                                      </p:cBhvr>
                                      <p:tavLst>
                                        <p:tav tm="0">
                                          <p:val>
                                            <p:strVal val="0-#ppt_w/2"/>
                                          </p:val>
                                        </p:tav>
                                        <p:tav tm="100000">
                                          <p:val>
                                            <p:strVal val="#ppt_x"/>
                                          </p:val>
                                        </p:tav>
                                      </p:tavLst>
                                    </p:anim>
                                    <p:anim calcmode="lin" valueType="num">
                                      <p:cBhvr additive="base">
                                        <p:cTn id="143" dur="3000" fill="hold"/>
                                        <p:tgtEl>
                                          <p:spTgt spid="20"/>
                                        </p:tgtEl>
                                        <p:attrNameLst>
                                          <p:attrName>ppt_y</p:attrName>
                                        </p:attrNameLst>
                                      </p:cBhvr>
                                      <p:tavLst>
                                        <p:tav tm="0">
                                          <p:val>
                                            <p:strVal val="0-#ppt_h/2"/>
                                          </p:val>
                                        </p:tav>
                                        <p:tav tm="100000">
                                          <p:val>
                                            <p:strVal val="#ppt_y"/>
                                          </p:val>
                                        </p:tav>
                                      </p:tavLst>
                                    </p:anim>
                                  </p:childTnLst>
                                </p:cTn>
                              </p:par>
                              <p:par>
                                <p:cTn id="144" presetID="2" presetClass="entr" presetSubtype="9" fill="hold" nodeType="withEffect">
                                  <p:stCondLst>
                                    <p:cond delay="0"/>
                                  </p:stCondLst>
                                  <p:childTnLst>
                                    <p:set>
                                      <p:cBhvr>
                                        <p:cTn id="145" dur="1" fill="hold">
                                          <p:stCondLst>
                                            <p:cond delay="0"/>
                                          </p:stCondLst>
                                        </p:cTn>
                                        <p:tgtEl>
                                          <p:spTgt spid="28"/>
                                        </p:tgtEl>
                                        <p:attrNameLst>
                                          <p:attrName>style.visibility</p:attrName>
                                        </p:attrNameLst>
                                      </p:cBhvr>
                                      <p:to>
                                        <p:strVal val="visible"/>
                                      </p:to>
                                    </p:set>
                                    <p:anim calcmode="lin" valueType="num">
                                      <p:cBhvr additive="base">
                                        <p:cTn id="146" dur="3000" fill="hold"/>
                                        <p:tgtEl>
                                          <p:spTgt spid="28"/>
                                        </p:tgtEl>
                                        <p:attrNameLst>
                                          <p:attrName>ppt_x</p:attrName>
                                        </p:attrNameLst>
                                      </p:cBhvr>
                                      <p:tavLst>
                                        <p:tav tm="0">
                                          <p:val>
                                            <p:strVal val="0-#ppt_w/2"/>
                                          </p:val>
                                        </p:tav>
                                        <p:tav tm="100000">
                                          <p:val>
                                            <p:strVal val="#ppt_x"/>
                                          </p:val>
                                        </p:tav>
                                      </p:tavLst>
                                    </p:anim>
                                    <p:anim calcmode="lin" valueType="num">
                                      <p:cBhvr additive="base">
                                        <p:cTn id="147" dur="3000" fill="hold"/>
                                        <p:tgtEl>
                                          <p:spTgt spid="28"/>
                                        </p:tgtEl>
                                        <p:attrNameLst>
                                          <p:attrName>ppt_y</p:attrName>
                                        </p:attrNameLst>
                                      </p:cBhvr>
                                      <p:tavLst>
                                        <p:tav tm="0">
                                          <p:val>
                                            <p:strVal val="0-#ppt_h/2"/>
                                          </p:val>
                                        </p:tav>
                                        <p:tav tm="100000">
                                          <p:val>
                                            <p:strVal val="#ppt_y"/>
                                          </p:val>
                                        </p:tav>
                                      </p:tavLst>
                                    </p:anim>
                                  </p:childTnLst>
                                </p:cTn>
                              </p:par>
                              <p:par>
                                <p:cTn id="148" presetID="2" presetClass="entr" presetSubtype="9" fill="hold" nodeType="withEffect">
                                  <p:stCondLst>
                                    <p:cond delay="0"/>
                                  </p:stCondLst>
                                  <p:childTnLst>
                                    <p:set>
                                      <p:cBhvr>
                                        <p:cTn id="149" dur="1" fill="hold">
                                          <p:stCondLst>
                                            <p:cond delay="0"/>
                                          </p:stCondLst>
                                        </p:cTn>
                                        <p:tgtEl>
                                          <p:spTgt spid="36"/>
                                        </p:tgtEl>
                                        <p:attrNameLst>
                                          <p:attrName>style.visibility</p:attrName>
                                        </p:attrNameLst>
                                      </p:cBhvr>
                                      <p:to>
                                        <p:strVal val="visible"/>
                                      </p:to>
                                    </p:set>
                                    <p:anim calcmode="lin" valueType="num">
                                      <p:cBhvr additive="base">
                                        <p:cTn id="150" dur="3000" fill="hold"/>
                                        <p:tgtEl>
                                          <p:spTgt spid="36"/>
                                        </p:tgtEl>
                                        <p:attrNameLst>
                                          <p:attrName>ppt_x</p:attrName>
                                        </p:attrNameLst>
                                      </p:cBhvr>
                                      <p:tavLst>
                                        <p:tav tm="0">
                                          <p:val>
                                            <p:strVal val="0-#ppt_w/2"/>
                                          </p:val>
                                        </p:tav>
                                        <p:tav tm="100000">
                                          <p:val>
                                            <p:strVal val="#ppt_x"/>
                                          </p:val>
                                        </p:tav>
                                      </p:tavLst>
                                    </p:anim>
                                    <p:anim calcmode="lin" valueType="num">
                                      <p:cBhvr additive="base">
                                        <p:cTn id="151" dur="3000" fill="hold"/>
                                        <p:tgtEl>
                                          <p:spTgt spid="36"/>
                                        </p:tgtEl>
                                        <p:attrNameLst>
                                          <p:attrName>ppt_y</p:attrName>
                                        </p:attrNameLst>
                                      </p:cBhvr>
                                      <p:tavLst>
                                        <p:tav tm="0">
                                          <p:val>
                                            <p:strVal val="0-#ppt_h/2"/>
                                          </p:val>
                                        </p:tav>
                                        <p:tav tm="100000">
                                          <p:val>
                                            <p:strVal val="#ppt_y"/>
                                          </p:val>
                                        </p:tav>
                                      </p:tavLst>
                                    </p:anim>
                                  </p:childTnLst>
                                </p:cTn>
                              </p:par>
                              <p:par>
                                <p:cTn id="152" presetID="2" presetClass="entr" presetSubtype="1" fill="hold" nodeType="withEffect">
                                  <p:stCondLst>
                                    <p:cond delay="0"/>
                                  </p:stCondLst>
                                  <p:childTnLst>
                                    <p:set>
                                      <p:cBhvr>
                                        <p:cTn id="153" dur="1" fill="hold">
                                          <p:stCondLst>
                                            <p:cond delay="0"/>
                                          </p:stCondLst>
                                        </p:cTn>
                                        <p:tgtEl>
                                          <p:spTgt spid="5"/>
                                        </p:tgtEl>
                                        <p:attrNameLst>
                                          <p:attrName>style.visibility</p:attrName>
                                        </p:attrNameLst>
                                      </p:cBhvr>
                                      <p:to>
                                        <p:strVal val="visible"/>
                                      </p:to>
                                    </p:set>
                                    <p:anim calcmode="lin" valueType="num">
                                      <p:cBhvr additive="base">
                                        <p:cTn id="154" dur="3000" fill="hold"/>
                                        <p:tgtEl>
                                          <p:spTgt spid="5"/>
                                        </p:tgtEl>
                                        <p:attrNameLst>
                                          <p:attrName>ppt_x</p:attrName>
                                        </p:attrNameLst>
                                      </p:cBhvr>
                                      <p:tavLst>
                                        <p:tav tm="0">
                                          <p:val>
                                            <p:strVal val="#ppt_x"/>
                                          </p:val>
                                        </p:tav>
                                        <p:tav tm="100000">
                                          <p:val>
                                            <p:strVal val="#ppt_x"/>
                                          </p:val>
                                        </p:tav>
                                      </p:tavLst>
                                    </p:anim>
                                    <p:anim calcmode="lin" valueType="num">
                                      <p:cBhvr additive="base">
                                        <p:cTn id="155" dur="3000" fill="hold"/>
                                        <p:tgtEl>
                                          <p:spTgt spid="5"/>
                                        </p:tgtEl>
                                        <p:attrNameLst>
                                          <p:attrName>ppt_y</p:attrName>
                                        </p:attrNameLst>
                                      </p:cBhvr>
                                      <p:tavLst>
                                        <p:tav tm="0">
                                          <p:val>
                                            <p:strVal val="0-#ppt_h/2"/>
                                          </p:val>
                                        </p:tav>
                                        <p:tav tm="100000">
                                          <p:val>
                                            <p:strVal val="#ppt_y"/>
                                          </p:val>
                                        </p:tav>
                                      </p:tavLst>
                                    </p:anim>
                                  </p:childTnLst>
                                </p:cTn>
                              </p:par>
                              <p:par>
                                <p:cTn id="156" presetID="2" presetClass="entr" presetSubtype="1" fill="hold" nodeType="withEffect">
                                  <p:stCondLst>
                                    <p:cond delay="0"/>
                                  </p:stCondLst>
                                  <p:childTnLst>
                                    <p:set>
                                      <p:cBhvr>
                                        <p:cTn id="157" dur="1" fill="hold">
                                          <p:stCondLst>
                                            <p:cond delay="0"/>
                                          </p:stCondLst>
                                        </p:cTn>
                                        <p:tgtEl>
                                          <p:spTgt spid="13"/>
                                        </p:tgtEl>
                                        <p:attrNameLst>
                                          <p:attrName>style.visibility</p:attrName>
                                        </p:attrNameLst>
                                      </p:cBhvr>
                                      <p:to>
                                        <p:strVal val="visible"/>
                                      </p:to>
                                    </p:set>
                                    <p:anim calcmode="lin" valueType="num">
                                      <p:cBhvr additive="base">
                                        <p:cTn id="158" dur="3000" fill="hold"/>
                                        <p:tgtEl>
                                          <p:spTgt spid="13"/>
                                        </p:tgtEl>
                                        <p:attrNameLst>
                                          <p:attrName>ppt_x</p:attrName>
                                        </p:attrNameLst>
                                      </p:cBhvr>
                                      <p:tavLst>
                                        <p:tav tm="0">
                                          <p:val>
                                            <p:strVal val="#ppt_x"/>
                                          </p:val>
                                        </p:tav>
                                        <p:tav tm="100000">
                                          <p:val>
                                            <p:strVal val="#ppt_x"/>
                                          </p:val>
                                        </p:tav>
                                      </p:tavLst>
                                    </p:anim>
                                    <p:anim calcmode="lin" valueType="num">
                                      <p:cBhvr additive="base">
                                        <p:cTn id="159" dur="3000" fill="hold"/>
                                        <p:tgtEl>
                                          <p:spTgt spid="13"/>
                                        </p:tgtEl>
                                        <p:attrNameLst>
                                          <p:attrName>ppt_y</p:attrName>
                                        </p:attrNameLst>
                                      </p:cBhvr>
                                      <p:tavLst>
                                        <p:tav tm="0">
                                          <p:val>
                                            <p:strVal val="0-#ppt_h/2"/>
                                          </p:val>
                                        </p:tav>
                                        <p:tav tm="100000">
                                          <p:val>
                                            <p:strVal val="#ppt_y"/>
                                          </p:val>
                                        </p:tav>
                                      </p:tavLst>
                                    </p:anim>
                                  </p:childTnLst>
                                </p:cTn>
                              </p:par>
                              <p:par>
                                <p:cTn id="160" presetID="2" presetClass="entr" presetSubtype="1" fill="hold" nodeType="withEffect">
                                  <p:stCondLst>
                                    <p:cond delay="0"/>
                                  </p:stCondLst>
                                  <p:childTnLst>
                                    <p:set>
                                      <p:cBhvr>
                                        <p:cTn id="161" dur="1" fill="hold">
                                          <p:stCondLst>
                                            <p:cond delay="0"/>
                                          </p:stCondLst>
                                        </p:cTn>
                                        <p:tgtEl>
                                          <p:spTgt spid="23"/>
                                        </p:tgtEl>
                                        <p:attrNameLst>
                                          <p:attrName>style.visibility</p:attrName>
                                        </p:attrNameLst>
                                      </p:cBhvr>
                                      <p:to>
                                        <p:strVal val="visible"/>
                                      </p:to>
                                    </p:set>
                                    <p:anim calcmode="lin" valueType="num">
                                      <p:cBhvr additive="base">
                                        <p:cTn id="162" dur="3000" fill="hold"/>
                                        <p:tgtEl>
                                          <p:spTgt spid="23"/>
                                        </p:tgtEl>
                                        <p:attrNameLst>
                                          <p:attrName>ppt_x</p:attrName>
                                        </p:attrNameLst>
                                      </p:cBhvr>
                                      <p:tavLst>
                                        <p:tav tm="0">
                                          <p:val>
                                            <p:strVal val="#ppt_x"/>
                                          </p:val>
                                        </p:tav>
                                        <p:tav tm="100000">
                                          <p:val>
                                            <p:strVal val="#ppt_x"/>
                                          </p:val>
                                        </p:tav>
                                      </p:tavLst>
                                    </p:anim>
                                    <p:anim calcmode="lin" valueType="num">
                                      <p:cBhvr additive="base">
                                        <p:cTn id="163" dur="3000" fill="hold"/>
                                        <p:tgtEl>
                                          <p:spTgt spid="23"/>
                                        </p:tgtEl>
                                        <p:attrNameLst>
                                          <p:attrName>ppt_y</p:attrName>
                                        </p:attrNameLst>
                                      </p:cBhvr>
                                      <p:tavLst>
                                        <p:tav tm="0">
                                          <p:val>
                                            <p:strVal val="0-#ppt_h/2"/>
                                          </p:val>
                                        </p:tav>
                                        <p:tav tm="100000">
                                          <p:val>
                                            <p:strVal val="#ppt_y"/>
                                          </p:val>
                                        </p:tav>
                                      </p:tavLst>
                                    </p:anim>
                                  </p:childTnLst>
                                </p:cTn>
                              </p:par>
                              <p:par>
                                <p:cTn id="164" presetID="2" presetClass="entr" presetSubtype="1" fill="hold" nodeType="withEffect">
                                  <p:stCondLst>
                                    <p:cond delay="0"/>
                                  </p:stCondLst>
                                  <p:childTnLst>
                                    <p:set>
                                      <p:cBhvr>
                                        <p:cTn id="165" dur="1" fill="hold">
                                          <p:stCondLst>
                                            <p:cond delay="0"/>
                                          </p:stCondLst>
                                        </p:cTn>
                                        <p:tgtEl>
                                          <p:spTgt spid="29"/>
                                        </p:tgtEl>
                                        <p:attrNameLst>
                                          <p:attrName>style.visibility</p:attrName>
                                        </p:attrNameLst>
                                      </p:cBhvr>
                                      <p:to>
                                        <p:strVal val="visible"/>
                                      </p:to>
                                    </p:set>
                                    <p:anim calcmode="lin" valueType="num">
                                      <p:cBhvr additive="base">
                                        <p:cTn id="166" dur="3000" fill="hold"/>
                                        <p:tgtEl>
                                          <p:spTgt spid="29"/>
                                        </p:tgtEl>
                                        <p:attrNameLst>
                                          <p:attrName>ppt_x</p:attrName>
                                        </p:attrNameLst>
                                      </p:cBhvr>
                                      <p:tavLst>
                                        <p:tav tm="0">
                                          <p:val>
                                            <p:strVal val="#ppt_x"/>
                                          </p:val>
                                        </p:tav>
                                        <p:tav tm="100000">
                                          <p:val>
                                            <p:strVal val="#ppt_x"/>
                                          </p:val>
                                        </p:tav>
                                      </p:tavLst>
                                    </p:anim>
                                    <p:anim calcmode="lin" valueType="num">
                                      <p:cBhvr additive="base">
                                        <p:cTn id="167" dur="3000" fill="hold"/>
                                        <p:tgtEl>
                                          <p:spTgt spid="29"/>
                                        </p:tgtEl>
                                        <p:attrNameLst>
                                          <p:attrName>ppt_y</p:attrName>
                                        </p:attrNameLst>
                                      </p:cBhvr>
                                      <p:tavLst>
                                        <p:tav tm="0">
                                          <p:val>
                                            <p:strVal val="0-#ppt_h/2"/>
                                          </p:val>
                                        </p:tav>
                                        <p:tav tm="100000">
                                          <p:val>
                                            <p:strVal val="#ppt_y"/>
                                          </p:val>
                                        </p:tav>
                                      </p:tavLst>
                                    </p:anim>
                                  </p:childTnLst>
                                </p:cTn>
                              </p:par>
                              <p:par>
                                <p:cTn id="168" presetID="2" presetClass="entr" presetSubtype="3" fill="hold" nodeType="withEffect">
                                  <p:stCondLst>
                                    <p:cond delay="0"/>
                                  </p:stCondLst>
                                  <p:childTnLst>
                                    <p:set>
                                      <p:cBhvr>
                                        <p:cTn id="169" dur="1" fill="hold">
                                          <p:stCondLst>
                                            <p:cond delay="0"/>
                                          </p:stCondLst>
                                        </p:cTn>
                                        <p:tgtEl>
                                          <p:spTgt spid="9"/>
                                        </p:tgtEl>
                                        <p:attrNameLst>
                                          <p:attrName>style.visibility</p:attrName>
                                        </p:attrNameLst>
                                      </p:cBhvr>
                                      <p:to>
                                        <p:strVal val="visible"/>
                                      </p:to>
                                    </p:set>
                                    <p:anim calcmode="lin" valueType="num">
                                      <p:cBhvr additive="base">
                                        <p:cTn id="170" dur="3000" fill="hold"/>
                                        <p:tgtEl>
                                          <p:spTgt spid="9"/>
                                        </p:tgtEl>
                                        <p:attrNameLst>
                                          <p:attrName>ppt_x</p:attrName>
                                        </p:attrNameLst>
                                      </p:cBhvr>
                                      <p:tavLst>
                                        <p:tav tm="0">
                                          <p:val>
                                            <p:strVal val="1+#ppt_w/2"/>
                                          </p:val>
                                        </p:tav>
                                        <p:tav tm="100000">
                                          <p:val>
                                            <p:strVal val="#ppt_x"/>
                                          </p:val>
                                        </p:tav>
                                      </p:tavLst>
                                    </p:anim>
                                    <p:anim calcmode="lin" valueType="num">
                                      <p:cBhvr additive="base">
                                        <p:cTn id="171" dur="3000" fill="hold"/>
                                        <p:tgtEl>
                                          <p:spTgt spid="9"/>
                                        </p:tgtEl>
                                        <p:attrNameLst>
                                          <p:attrName>ppt_y</p:attrName>
                                        </p:attrNameLst>
                                      </p:cBhvr>
                                      <p:tavLst>
                                        <p:tav tm="0">
                                          <p:val>
                                            <p:strVal val="0-#ppt_h/2"/>
                                          </p:val>
                                        </p:tav>
                                        <p:tav tm="100000">
                                          <p:val>
                                            <p:strVal val="#ppt_y"/>
                                          </p:val>
                                        </p:tav>
                                      </p:tavLst>
                                    </p:anim>
                                  </p:childTnLst>
                                </p:cTn>
                              </p:par>
                              <p:par>
                                <p:cTn id="172" presetID="2" presetClass="entr" presetSubtype="3" fill="hold" nodeType="withEffect">
                                  <p:stCondLst>
                                    <p:cond delay="0"/>
                                  </p:stCondLst>
                                  <p:childTnLst>
                                    <p:set>
                                      <p:cBhvr>
                                        <p:cTn id="173" dur="1" fill="hold">
                                          <p:stCondLst>
                                            <p:cond delay="0"/>
                                          </p:stCondLst>
                                        </p:cTn>
                                        <p:tgtEl>
                                          <p:spTgt spid="14"/>
                                        </p:tgtEl>
                                        <p:attrNameLst>
                                          <p:attrName>style.visibility</p:attrName>
                                        </p:attrNameLst>
                                      </p:cBhvr>
                                      <p:to>
                                        <p:strVal val="visible"/>
                                      </p:to>
                                    </p:set>
                                    <p:anim calcmode="lin" valueType="num">
                                      <p:cBhvr additive="base">
                                        <p:cTn id="174" dur="3000" fill="hold"/>
                                        <p:tgtEl>
                                          <p:spTgt spid="14"/>
                                        </p:tgtEl>
                                        <p:attrNameLst>
                                          <p:attrName>ppt_x</p:attrName>
                                        </p:attrNameLst>
                                      </p:cBhvr>
                                      <p:tavLst>
                                        <p:tav tm="0">
                                          <p:val>
                                            <p:strVal val="1+#ppt_w/2"/>
                                          </p:val>
                                        </p:tav>
                                        <p:tav tm="100000">
                                          <p:val>
                                            <p:strVal val="#ppt_x"/>
                                          </p:val>
                                        </p:tav>
                                      </p:tavLst>
                                    </p:anim>
                                    <p:anim calcmode="lin" valueType="num">
                                      <p:cBhvr additive="base">
                                        <p:cTn id="175" dur="3000" fill="hold"/>
                                        <p:tgtEl>
                                          <p:spTgt spid="14"/>
                                        </p:tgtEl>
                                        <p:attrNameLst>
                                          <p:attrName>ppt_y</p:attrName>
                                        </p:attrNameLst>
                                      </p:cBhvr>
                                      <p:tavLst>
                                        <p:tav tm="0">
                                          <p:val>
                                            <p:strVal val="0-#ppt_h/2"/>
                                          </p:val>
                                        </p:tav>
                                        <p:tav tm="100000">
                                          <p:val>
                                            <p:strVal val="#ppt_y"/>
                                          </p:val>
                                        </p:tav>
                                      </p:tavLst>
                                    </p:anim>
                                  </p:childTnLst>
                                </p:cTn>
                              </p:par>
                              <p:par>
                                <p:cTn id="176" presetID="2" presetClass="entr" presetSubtype="3" fill="hold" nodeType="withEffect">
                                  <p:stCondLst>
                                    <p:cond delay="0"/>
                                  </p:stCondLst>
                                  <p:childTnLst>
                                    <p:set>
                                      <p:cBhvr>
                                        <p:cTn id="177" dur="1" fill="hold">
                                          <p:stCondLst>
                                            <p:cond delay="0"/>
                                          </p:stCondLst>
                                        </p:cTn>
                                        <p:tgtEl>
                                          <p:spTgt spid="21"/>
                                        </p:tgtEl>
                                        <p:attrNameLst>
                                          <p:attrName>style.visibility</p:attrName>
                                        </p:attrNameLst>
                                      </p:cBhvr>
                                      <p:to>
                                        <p:strVal val="visible"/>
                                      </p:to>
                                    </p:set>
                                    <p:anim calcmode="lin" valueType="num">
                                      <p:cBhvr additive="base">
                                        <p:cTn id="178" dur="3000" fill="hold"/>
                                        <p:tgtEl>
                                          <p:spTgt spid="21"/>
                                        </p:tgtEl>
                                        <p:attrNameLst>
                                          <p:attrName>ppt_x</p:attrName>
                                        </p:attrNameLst>
                                      </p:cBhvr>
                                      <p:tavLst>
                                        <p:tav tm="0">
                                          <p:val>
                                            <p:strVal val="1+#ppt_w/2"/>
                                          </p:val>
                                        </p:tav>
                                        <p:tav tm="100000">
                                          <p:val>
                                            <p:strVal val="#ppt_x"/>
                                          </p:val>
                                        </p:tav>
                                      </p:tavLst>
                                    </p:anim>
                                    <p:anim calcmode="lin" valueType="num">
                                      <p:cBhvr additive="base">
                                        <p:cTn id="179" dur="3000" fill="hold"/>
                                        <p:tgtEl>
                                          <p:spTgt spid="21"/>
                                        </p:tgtEl>
                                        <p:attrNameLst>
                                          <p:attrName>ppt_y</p:attrName>
                                        </p:attrNameLst>
                                      </p:cBhvr>
                                      <p:tavLst>
                                        <p:tav tm="0">
                                          <p:val>
                                            <p:strVal val="0-#ppt_h/2"/>
                                          </p:val>
                                        </p:tav>
                                        <p:tav tm="100000">
                                          <p:val>
                                            <p:strVal val="#ppt_y"/>
                                          </p:val>
                                        </p:tav>
                                      </p:tavLst>
                                    </p:anim>
                                  </p:childTnLst>
                                </p:cTn>
                              </p:par>
                              <p:par>
                                <p:cTn id="180" presetID="2" presetClass="entr" presetSubtype="3" fill="hold" nodeType="withEffect">
                                  <p:stCondLst>
                                    <p:cond delay="0"/>
                                  </p:stCondLst>
                                  <p:childTnLst>
                                    <p:set>
                                      <p:cBhvr>
                                        <p:cTn id="181" dur="1" fill="hold">
                                          <p:stCondLst>
                                            <p:cond delay="0"/>
                                          </p:stCondLst>
                                        </p:cTn>
                                        <p:tgtEl>
                                          <p:spTgt spid="30"/>
                                        </p:tgtEl>
                                        <p:attrNameLst>
                                          <p:attrName>style.visibility</p:attrName>
                                        </p:attrNameLst>
                                      </p:cBhvr>
                                      <p:to>
                                        <p:strVal val="visible"/>
                                      </p:to>
                                    </p:set>
                                    <p:anim calcmode="lin" valueType="num">
                                      <p:cBhvr additive="base">
                                        <p:cTn id="182" dur="3000" fill="hold"/>
                                        <p:tgtEl>
                                          <p:spTgt spid="30"/>
                                        </p:tgtEl>
                                        <p:attrNameLst>
                                          <p:attrName>ppt_x</p:attrName>
                                        </p:attrNameLst>
                                      </p:cBhvr>
                                      <p:tavLst>
                                        <p:tav tm="0">
                                          <p:val>
                                            <p:strVal val="1+#ppt_w/2"/>
                                          </p:val>
                                        </p:tav>
                                        <p:tav tm="100000">
                                          <p:val>
                                            <p:strVal val="#ppt_x"/>
                                          </p:val>
                                        </p:tav>
                                      </p:tavLst>
                                    </p:anim>
                                    <p:anim calcmode="lin" valueType="num">
                                      <p:cBhvr additive="base">
                                        <p:cTn id="183" dur="3000" fill="hold"/>
                                        <p:tgtEl>
                                          <p:spTgt spid="30"/>
                                        </p:tgtEl>
                                        <p:attrNameLst>
                                          <p:attrName>ppt_y</p:attrName>
                                        </p:attrNameLst>
                                      </p:cBhvr>
                                      <p:tavLst>
                                        <p:tav tm="0">
                                          <p:val>
                                            <p:strVal val="0-#ppt_h/2"/>
                                          </p:val>
                                        </p:tav>
                                        <p:tav tm="100000">
                                          <p:val>
                                            <p:strVal val="#ppt_y"/>
                                          </p:val>
                                        </p:tav>
                                      </p:tavLst>
                                    </p:anim>
                                  </p:childTnLst>
                                </p:cTn>
                              </p:par>
                              <p:par>
                                <p:cTn id="184" presetID="2" presetClass="entr" presetSubtype="2" fill="hold" nodeType="withEffect">
                                  <p:stCondLst>
                                    <p:cond delay="0"/>
                                  </p:stCondLst>
                                  <p:childTnLst>
                                    <p:set>
                                      <p:cBhvr>
                                        <p:cTn id="185" dur="1" fill="hold">
                                          <p:stCondLst>
                                            <p:cond delay="0"/>
                                          </p:stCondLst>
                                        </p:cTn>
                                        <p:tgtEl>
                                          <p:spTgt spid="8"/>
                                        </p:tgtEl>
                                        <p:attrNameLst>
                                          <p:attrName>style.visibility</p:attrName>
                                        </p:attrNameLst>
                                      </p:cBhvr>
                                      <p:to>
                                        <p:strVal val="visible"/>
                                      </p:to>
                                    </p:set>
                                    <p:anim calcmode="lin" valueType="num">
                                      <p:cBhvr additive="base">
                                        <p:cTn id="186" dur="3000" fill="hold"/>
                                        <p:tgtEl>
                                          <p:spTgt spid="8"/>
                                        </p:tgtEl>
                                        <p:attrNameLst>
                                          <p:attrName>ppt_x</p:attrName>
                                        </p:attrNameLst>
                                      </p:cBhvr>
                                      <p:tavLst>
                                        <p:tav tm="0">
                                          <p:val>
                                            <p:strVal val="1+#ppt_w/2"/>
                                          </p:val>
                                        </p:tav>
                                        <p:tav tm="100000">
                                          <p:val>
                                            <p:strVal val="#ppt_x"/>
                                          </p:val>
                                        </p:tav>
                                      </p:tavLst>
                                    </p:anim>
                                    <p:anim calcmode="lin" valueType="num">
                                      <p:cBhvr additive="base">
                                        <p:cTn id="187" dur="3000" fill="hold"/>
                                        <p:tgtEl>
                                          <p:spTgt spid="8"/>
                                        </p:tgtEl>
                                        <p:attrNameLst>
                                          <p:attrName>ppt_y</p:attrName>
                                        </p:attrNameLst>
                                      </p:cBhvr>
                                      <p:tavLst>
                                        <p:tav tm="0">
                                          <p:val>
                                            <p:strVal val="#ppt_y"/>
                                          </p:val>
                                        </p:tav>
                                        <p:tav tm="100000">
                                          <p:val>
                                            <p:strVal val="#ppt_y"/>
                                          </p:val>
                                        </p:tav>
                                      </p:tavLst>
                                    </p:anim>
                                  </p:childTnLst>
                                </p:cTn>
                              </p:par>
                              <p:par>
                                <p:cTn id="188" presetID="2" presetClass="entr" presetSubtype="2" fill="hold" nodeType="withEffect">
                                  <p:stCondLst>
                                    <p:cond delay="0"/>
                                  </p:stCondLst>
                                  <p:childTnLst>
                                    <p:set>
                                      <p:cBhvr>
                                        <p:cTn id="189" dur="1" fill="hold">
                                          <p:stCondLst>
                                            <p:cond delay="0"/>
                                          </p:stCondLst>
                                        </p:cTn>
                                        <p:tgtEl>
                                          <p:spTgt spid="15"/>
                                        </p:tgtEl>
                                        <p:attrNameLst>
                                          <p:attrName>style.visibility</p:attrName>
                                        </p:attrNameLst>
                                      </p:cBhvr>
                                      <p:to>
                                        <p:strVal val="visible"/>
                                      </p:to>
                                    </p:set>
                                    <p:anim calcmode="lin" valueType="num">
                                      <p:cBhvr additive="base">
                                        <p:cTn id="190" dur="3000" fill="hold"/>
                                        <p:tgtEl>
                                          <p:spTgt spid="15"/>
                                        </p:tgtEl>
                                        <p:attrNameLst>
                                          <p:attrName>ppt_x</p:attrName>
                                        </p:attrNameLst>
                                      </p:cBhvr>
                                      <p:tavLst>
                                        <p:tav tm="0">
                                          <p:val>
                                            <p:strVal val="1+#ppt_w/2"/>
                                          </p:val>
                                        </p:tav>
                                        <p:tav tm="100000">
                                          <p:val>
                                            <p:strVal val="#ppt_x"/>
                                          </p:val>
                                        </p:tav>
                                      </p:tavLst>
                                    </p:anim>
                                    <p:anim calcmode="lin" valueType="num">
                                      <p:cBhvr additive="base">
                                        <p:cTn id="191" dur="3000" fill="hold"/>
                                        <p:tgtEl>
                                          <p:spTgt spid="15"/>
                                        </p:tgtEl>
                                        <p:attrNameLst>
                                          <p:attrName>ppt_y</p:attrName>
                                        </p:attrNameLst>
                                      </p:cBhvr>
                                      <p:tavLst>
                                        <p:tav tm="0">
                                          <p:val>
                                            <p:strVal val="#ppt_y"/>
                                          </p:val>
                                        </p:tav>
                                        <p:tav tm="100000">
                                          <p:val>
                                            <p:strVal val="#ppt_y"/>
                                          </p:val>
                                        </p:tav>
                                      </p:tavLst>
                                    </p:anim>
                                  </p:childTnLst>
                                </p:cTn>
                              </p:par>
                              <p:par>
                                <p:cTn id="192" presetID="2" presetClass="entr" presetSubtype="2" fill="hold" nodeType="withEffect">
                                  <p:stCondLst>
                                    <p:cond delay="0"/>
                                  </p:stCondLst>
                                  <p:childTnLst>
                                    <p:set>
                                      <p:cBhvr>
                                        <p:cTn id="193" dur="1" fill="hold">
                                          <p:stCondLst>
                                            <p:cond delay="0"/>
                                          </p:stCondLst>
                                        </p:cTn>
                                        <p:tgtEl>
                                          <p:spTgt spid="22"/>
                                        </p:tgtEl>
                                        <p:attrNameLst>
                                          <p:attrName>style.visibility</p:attrName>
                                        </p:attrNameLst>
                                      </p:cBhvr>
                                      <p:to>
                                        <p:strVal val="visible"/>
                                      </p:to>
                                    </p:set>
                                    <p:anim calcmode="lin" valueType="num">
                                      <p:cBhvr additive="base">
                                        <p:cTn id="194" dur="3000" fill="hold"/>
                                        <p:tgtEl>
                                          <p:spTgt spid="22"/>
                                        </p:tgtEl>
                                        <p:attrNameLst>
                                          <p:attrName>ppt_x</p:attrName>
                                        </p:attrNameLst>
                                      </p:cBhvr>
                                      <p:tavLst>
                                        <p:tav tm="0">
                                          <p:val>
                                            <p:strVal val="1+#ppt_w/2"/>
                                          </p:val>
                                        </p:tav>
                                        <p:tav tm="100000">
                                          <p:val>
                                            <p:strVal val="#ppt_x"/>
                                          </p:val>
                                        </p:tav>
                                      </p:tavLst>
                                    </p:anim>
                                    <p:anim calcmode="lin" valueType="num">
                                      <p:cBhvr additive="base">
                                        <p:cTn id="195" dur="3000" fill="hold"/>
                                        <p:tgtEl>
                                          <p:spTgt spid="22"/>
                                        </p:tgtEl>
                                        <p:attrNameLst>
                                          <p:attrName>ppt_y</p:attrName>
                                        </p:attrNameLst>
                                      </p:cBhvr>
                                      <p:tavLst>
                                        <p:tav tm="0">
                                          <p:val>
                                            <p:strVal val="#ppt_y"/>
                                          </p:val>
                                        </p:tav>
                                        <p:tav tm="100000">
                                          <p:val>
                                            <p:strVal val="#ppt_y"/>
                                          </p:val>
                                        </p:tav>
                                      </p:tavLst>
                                    </p:anim>
                                  </p:childTnLst>
                                </p:cTn>
                              </p:par>
                              <p:par>
                                <p:cTn id="196" presetID="2" presetClass="entr" presetSubtype="2" fill="hold" nodeType="withEffect">
                                  <p:stCondLst>
                                    <p:cond delay="0"/>
                                  </p:stCondLst>
                                  <p:childTnLst>
                                    <p:set>
                                      <p:cBhvr>
                                        <p:cTn id="197" dur="1" fill="hold">
                                          <p:stCondLst>
                                            <p:cond delay="0"/>
                                          </p:stCondLst>
                                        </p:cTn>
                                        <p:tgtEl>
                                          <p:spTgt spid="31"/>
                                        </p:tgtEl>
                                        <p:attrNameLst>
                                          <p:attrName>style.visibility</p:attrName>
                                        </p:attrNameLst>
                                      </p:cBhvr>
                                      <p:to>
                                        <p:strVal val="visible"/>
                                      </p:to>
                                    </p:set>
                                    <p:anim calcmode="lin" valueType="num">
                                      <p:cBhvr additive="base">
                                        <p:cTn id="198" dur="3000" fill="hold"/>
                                        <p:tgtEl>
                                          <p:spTgt spid="31"/>
                                        </p:tgtEl>
                                        <p:attrNameLst>
                                          <p:attrName>ppt_x</p:attrName>
                                        </p:attrNameLst>
                                      </p:cBhvr>
                                      <p:tavLst>
                                        <p:tav tm="0">
                                          <p:val>
                                            <p:strVal val="1+#ppt_w/2"/>
                                          </p:val>
                                        </p:tav>
                                        <p:tav tm="100000">
                                          <p:val>
                                            <p:strVal val="#ppt_x"/>
                                          </p:val>
                                        </p:tav>
                                      </p:tavLst>
                                    </p:anim>
                                    <p:anim calcmode="lin" valueType="num">
                                      <p:cBhvr additive="base">
                                        <p:cTn id="199" dur="3000" fill="hold"/>
                                        <p:tgtEl>
                                          <p:spTgt spid="31"/>
                                        </p:tgtEl>
                                        <p:attrNameLst>
                                          <p:attrName>ppt_y</p:attrName>
                                        </p:attrNameLst>
                                      </p:cBhvr>
                                      <p:tavLst>
                                        <p:tav tm="0">
                                          <p:val>
                                            <p:strVal val="#ppt_y"/>
                                          </p:val>
                                        </p:tav>
                                        <p:tav tm="100000">
                                          <p:val>
                                            <p:strVal val="#ppt_y"/>
                                          </p:val>
                                        </p:tav>
                                      </p:tavLst>
                                    </p:anim>
                                  </p:childTnLst>
                                </p:cTn>
                              </p:par>
                              <p:par>
                                <p:cTn id="200" presetID="2" presetClass="entr" presetSubtype="6" fill="hold" nodeType="withEffect">
                                  <p:stCondLst>
                                    <p:cond delay="0"/>
                                  </p:stCondLst>
                                  <p:childTnLst>
                                    <p:set>
                                      <p:cBhvr>
                                        <p:cTn id="201" dur="1" fill="hold">
                                          <p:stCondLst>
                                            <p:cond delay="0"/>
                                          </p:stCondLst>
                                        </p:cTn>
                                        <p:tgtEl>
                                          <p:spTgt spid="10"/>
                                        </p:tgtEl>
                                        <p:attrNameLst>
                                          <p:attrName>style.visibility</p:attrName>
                                        </p:attrNameLst>
                                      </p:cBhvr>
                                      <p:to>
                                        <p:strVal val="visible"/>
                                      </p:to>
                                    </p:set>
                                    <p:anim calcmode="lin" valueType="num">
                                      <p:cBhvr additive="base">
                                        <p:cTn id="202" dur="3000" fill="hold"/>
                                        <p:tgtEl>
                                          <p:spTgt spid="10"/>
                                        </p:tgtEl>
                                        <p:attrNameLst>
                                          <p:attrName>ppt_x</p:attrName>
                                        </p:attrNameLst>
                                      </p:cBhvr>
                                      <p:tavLst>
                                        <p:tav tm="0">
                                          <p:val>
                                            <p:strVal val="1+#ppt_w/2"/>
                                          </p:val>
                                        </p:tav>
                                        <p:tav tm="100000">
                                          <p:val>
                                            <p:strVal val="#ppt_x"/>
                                          </p:val>
                                        </p:tav>
                                      </p:tavLst>
                                    </p:anim>
                                    <p:anim calcmode="lin" valueType="num">
                                      <p:cBhvr additive="base">
                                        <p:cTn id="203" dur="3000" fill="hold"/>
                                        <p:tgtEl>
                                          <p:spTgt spid="10"/>
                                        </p:tgtEl>
                                        <p:attrNameLst>
                                          <p:attrName>ppt_y</p:attrName>
                                        </p:attrNameLst>
                                      </p:cBhvr>
                                      <p:tavLst>
                                        <p:tav tm="0">
                                          <p:val>
                                            <p:strVal val="1+#ppt_h/2"/>
                                          </p:val>
                                        </p:tav>
                                        <p:tav tm="100000">
                                          <p:val>
                                            <p:strVal val="#ppt_y"/>
                                          </p:val>
                                        </p:tav>
                                      </p:tavLst>
                                    </p:anim>
                                  </p:childTnLst>
                                </p:cTn>
                              </p:par>
                              <p:par>
                                <p:cTn id="204" presetID="2" presetClass="entr" presetSubtype="6" fill="hold" nodeType="withEffect">
                                  <p:stCondLst>
                                    <p:cond delay="0"/>
                                  </p:stCondLst>
                                  <p:childTnLst>
                                    <p:set>
                                      <p:cBhvr>
                                        <p:cTn id="205" dur="1" fill="hold">
                                          <p:stCondLst>
                                            <p:cond delay="0"/>
                                          </p:stCondLst>
                                        </p:cTn>
                                        <p:tgtEl>
                                          <p:spTgt spid="16"/>
                                        </p:tgtEl>
                                        <p:attrNameLst>
                                          <p:attrName>style.visibility</p:attrName>
                                        </p:attrNameLst>
                                      </p:cBhvr>
                                      <p:to>
                                        <p:strVal val="visible"/>
                                      </p:to>
                                    </p:set>
                                    <p:anim calcmode="lin" valueType="num">
                                      <p:cBhvr additive="base">
                                        <p:cTn id="206" dur="3000" fill="hold"/>
                                        <p:tgtEl>
                                          <p:spTgt spid="16"/>
                                        </p:tgtEl>
                                        <p:attrNameLst>
                                          <p:attrName>ppt_x</p:attrName>
                                        </p:attrNameLst>
                                      </p:cBhvr>
                                      <p:tavLst>
                                        <p:tav tm="0">
                                          <p:val>
                                            <p:strVal val="1+#ppt_w/2"/>
                                          </p:val>
                                        </p:tav>
                                        <p:tav tm="100000">
                                          <p:val>
                                            <p:strVal val="#ppt_x"/>
                                          </p:val>
                                        </p:tav>
                                      </p:tavLst>
                                    </p:anim>
                                    <p:anim calcmode="lin" valueType="num">
                                      <p:cBhvr additive="base">
                                        <p:cTn id="207" dur="3000" fill="hold"/>
                                        <p:tgtEl>
                                          <p:spTgt spid="16"/>
                                        </p:tgtEl>
                                        <p:attrNameLst>
                                          <p:attrName>ppt_y</p:attrName>
                                        </p:attrNameLst>
                                      </p:cBhvr>
                                      <p:tavLst>
                                        <p:tav tm="0">
                                          <p:val>
                                            <p:strVal val="1+#ppt_h/2"/>
                                          </p:val>
                                        </p:tav>
                                        <p:tav tm="100000">
                                          <p:val>
                                            <p:strVal val="#ppt_y"/>
                                          </p:val>
                                        </p:tav>
                                      </p:tavLst>
                                    </p:anim>
                                  </p:childTnLst>
                                </p:cTn>
                              </p:par>
                              <p:par>
                                <p:cTn id="208" presetID="2" presetClass="entr" presetSubtype="6" fill="hold" nodeType="withEffect">
                                  <p:stCondLst>
                                    <p:cond delay="0"/>
                                  </p:stCondLst>
                                  <p:childTnLst>
                                    <p:set>
                                      <p:cBhvr>
                                        <p:cTn id="209" dur="1" fill="hold">
                                          <p:stCondLst>
                                            <p:cond delay="0"/>
                                          </p:stCondLst>
                                        </p:cTn>
                                        <p:tgtEl>
                                          <p:spTgt spid="24"/>
                                        </p:tgtEl>
                                        <p:attrNameLst>
                                          <p:attrName>style.visibility</p:attrName>
                                        </p:attrNameLst>
                                      </p:cBhvr>
                                      <p:to>
                                        <p:strVal val="visible"/>
                                      </p:to>
                                    </p:set>
                                    <p:anim calcmode="lin" valueType="num">
                                      <p:cBhvr additive="base">
                                        <p:cTn id="210" dur="3000" fill="hold"/>
                                        <p:tgtEl>
                                          <p:spTgt spid="24"/>
                                        </p:tgtEl>
                                        <p:attrNameLst>
                                          <p:attrName>ppt_x</p:attrName>
                                        </p:attrNameLst>
                                      </p:cBhvr>
                                      <p:tavLst>
                                        <p:tav tm="0">
                                          <p:val>
                                            <p:strVal val="1+#ppt_w/2"/>
                                          </p:val>
                                        </p:tav>
                                        <p:tav tm="100000">
                                          <p:val>
                                            <p:strVal val="#ppt_x"/>
                                          </p:val>
                                        </p:tav>
                                      </p:tavLst>
                                    </p:anim>
                                    <p:anim calcmode="lin" valueType="num">
                                      <p:cBhvr additive="base">
                                        <p:cTn id="211" dur="3000" fill="hold"/>
                                        <p:tgtEl>
                                          <p:spTgt spid="24"/>
                                        </p:tgtEl>
                                        <p:attrNameLst>
                                          <p:attrName>ppt_y</p:attrName>
                                        </p:attrNameLst>
                                      </p:cBhvr>
                                      <p:tavLst>
                                        <p:tav tm="0">
                                          <p:val>
                                            <p:strVal val="1+#ppt_h/2"/>
                                          </p:val>
                                        </p:tav>
                                        <p:tav tm="100000">
                                          <p:val>
                                            <p:strVal val="#ppt_y"/>
                                          </p:val>
                                        </p:tav>
                                      </p:tavLst>
                                    </p:anim>
                                  </p:childTnLst>
                                </p:cTn>
                              </p:par>
                              <p:par>
                                <p:cTn id="212" presetID="2" presetClass="entr" presetSubtype="6" fill="hold" nodeType="withEffect">
                                  <p:stCondLst>
                                    <p:cond delay="0"/>
                                  </p:stCondLst>
                                  <p:childTnLst>
                                    <p:set>
                                      <p:cBhvr>
                                        <p:cTn id="213" dur="1" fill="hold">
                                          <p:stCondLst>
                                            <p:cond delay="0"/>
                                          </p:stCondLst>
                                        </p:cTn>
                                        <p:tgtEl>
                                          <p:spTgt spid="32"/>
                                        </p:tgtEl>
                                        <p:attrNameLst>
                                          <p:attrName>style.visibility</p:attrName>
                                        </p:attrNameLst>
                                      </p:cBhvr>
                                      <p:to>
                                        <p:strVal val="visible"/>
                                      </p:to>
                                    </p:set>
                                    <p:anim calcmode="lin" valueType="num">
                                      <p:cBhvr additive="base">
                                        <p:cTn id="214" dur="3000" fill="hold"/>
                                        <p:tgtEl>
                                          <p:spTgt spid="32"/>
                                        </p:tgtEl>
                                        <p:attrNameLst>
                                          <p:attrName>ppt_x</p:attrName>
                                        </p:attrNameLst>
                                      </p:cBhvr>
                                      <p:tavLst>
                                        <p:tav tm="0">
                                          <p:val>
                                            <p:strVal val="1+#ppt_w/2"/>
                                          </p:val>
                                        </p:tav>
                                        <p:tav tm="100000">
                                          <p:val>
                                            <p:strVal val="#ppt_x"/>
                                          </p:val>
                                        </p:tav>
                                      </p:tavLst>
                                    </p:anim>
                                    <p:anim calcmode="lin" valueType="num">
                                      <p:cBhvr additive="base">
                                        <p:cTn id="215" dur="3000" fill="hold"/>
                                        <p:tgtEl>
                                          <p:spTgt spid="32"/>
                                        </p:tgtEl>
                                        <p:attrNameLst>
                                          <p:attrName>ppt_y</p:attrName>
                                        </p:attrNameLst>
                                      </p:cBhvr>
                                      <p:tavLst>
                                        <p:tav tm="0">
                                          <p:val>
                                            <p:strVal val="1+#ppt_h/2"/>
                                          </p:val>
                                        </p:tav>
                                        <p:tav tm="100000">
                                          <p:val>
                                            <p:strVal val="#ppt_y"/>
                                          </p:val>
                                        </p:tav>
                                      </p:tavLst>
                                    </p:anim>
                                  </p:childTnLst>
                                </p:cTn>
                              </p:par>
                              <p:par>
                                <p:cTn id="216" presetID="2" presetClass="entr" presetSubtype="4" fill="hold" nodeType="withEffect">
                                  <p:stCondLst>
                                    <p:cond delay="0"/>
                                  </p:stCondLst>
                                  <p:childTnLst>
                                    <p:set>
                                      <p:cBhvr>
                                        <p:cTn id="217" dur="1" fill="hold">
                                          <p:stCondLst>
                                            <p:cond delay="0"/>
                                          </p:stCondLst>
                                        </p:cTn>
                                        <p:tgtEl>
                                          <p:spTgt spid="6"/>
                                        </p:tgtEl>
                                        <p:attrNameLst>
                                          <p:attrName>style.visibility</p:attrName>
                                        </p:attrNameLst>
                                      </p:cBhvr>
                                      <p:to>
                                        <p:strVal val="visible"/>
                                      </p:to>
                                    </p:set>
                                    <p:anim calcmode="lin" valueType="num">
                                      <p:cBhvr additive="base">
                                        <p:cTn id="218" dur="3000" fill="hold"/>
                                        <p:tgtEl>
                                          <p:spTgt spid="6"/>
                                        </p:tgtEl>
                                        <p:attrNameLst>
                                          <p:attrName>ppt_x</p:attrName>
                                        </p:attrNameLst>
                                      </p:cBhvr>
                                      <p:tavLst>
                                        <p:tav tm="0">
                                          <p:val>
                                            <p:strVal val="#ppt_x"/>
                                          </p:val>
                                        </p:tav>
                                        <p:tav tm="100000">
                                          <p:val>
                                            <p:strVal val="#ppt_x"/>
                                          </p:val>
                                        </p:tav>
                                      </p:tavLst>
                                    </p:anim>
                                    <p:anim calcmode="lin" valueType="num">
                                      <p:cBhvr additive="base">
                                        <p:cTn id="219" dur="3000" fill="hold"/>
                                        <p:tgtEl>
                                          <p:spTgt spid="6"/>
                                        </p:tgtEl>
                                        <p:attrNameLst>
                                          <p:attrName>ppt_y</p:attrName>
                                        </p:attrNameLst>
                                      </p:cBhvr>
                                      <p:tavLst>
                                        <p:tav tm="0">
                                          <p:val>
                                            <p:strVal val="1+#ppt_h/2"/>
                                          </p:val>
                                        </p:tav>
                                        <p:tav tm="100000">
                                          <p:val>
                                            <p:strVal val="#ppt_y"/>
                                          </p:val>
                                        </p:tav>
                                      </p:tavLst>
                                    </p:anim>
                                  </p:childTnLst>
                                </p:cTn>
                              </p:par>
                              <p:par>
                                <p:cTn id="220" presetID="2" presetClass="entr" presetSubtype="4" fill="hold" nodeType="withEffect">
                                  <p:stCondLst>
                                    <p:cond delay="0"/>
                                  </p:stCondLst>
                                  <p:childTnLst>
                                    <p:set>
                                      <p:cBhvr>
                                        <p:cTn id="221" dur="1" fill="hold">
                                          <p:stCondLst>
                                            <p:cond delay="0"/>
                                          </p:stCondLst>
                                        </p:cTn>
                                        <p:tgtEl>
                                          <p:spTgt spid="17"/>
                                        </p:tgtEl>
                                        <p:attrNameLst>
                                          <p:attrName>style.visibility</p:attrName>
                                        </p:attrNameLst>
                                      </p:cBhvr>
                                      <p:to>
                                        <p:strVal val="visible"/>
                                      </p:to>
                                    </p:set>
                                    <p:anim calcmode="lin" valueType="num">
                                      <p:cBhvr additive="base">
                                        <p:cTn id="222" dur="3000" fill="hold"/>
                                        <p:tgtEl>
                                          <p:spTgt spid="17"/>
                                        </p:tgtEl>
                                        <p:attrNameLst>
                                          <p:attrName>ppt_x</p:attrName>
                                        </p:attrNameLst>
                                      </p:cBhvr>
                                      <p:tavLst>
                                        <p:tav tm="0">
                                          <p:val>
                                            <p:strVal val="#ppt_x"/>
                                          </p:val>
                                        </p:tav>
                                        <p:tav tm="100000">
                                          <p:val>
                                            <p:strVal val="#ppt_x"/>
                                          </p:val>
                                        </p:tav>
                                      </p:tavLst>
                                    </p:anim>
                                    <p:anim calcmode="lin" valueType="num">
                                      <p:cBhvr additive="base">
                                        <p:cTn id="223" dur="3000" fill="hold"/>
                                        <p:tgtEl>
                                          <p:spTgt spid="17"/>
                                        </p:tgtEl>
                                        <p:attrNameLst>
                                          <p:attrName>ppt_y</p:attrName>
                                        </p:attrNameLst>
                                      </p:cBhvr>
                                      <p:tavLst>
                                        <p:tav tm="0">
                                          <p:val>
                                            <p:strVal val="1+#ppt_h/2"/>
                                          </p:val>
                                        </p:tav>
                                        <p:tav tm="100000">
                                          <p:val>
                                            <p:strVal val="#ppt_y"/>
                                          </p:val>
                                        </p:tav>
                                      </p:tavLst>
                                    </p:anim>
                                  </p:childTnLst>
                                </p:cTn>
                              </p:par>
                              <p:par>
                                <p:cTn id="224" presetID="2" presetClass="entr" presetSubtype="4" fill="hold" nodeType="withEffect">
                                  <p:stCondLst>
                                    <p:cond delay="0"/>
                                  </p:stCondLst>
                                  <p:childTnLst>
                                    <p:set>
                                      <p:cBhvr>
                                        <p:cTn id="225" dur="1" fill="hold">
                                          <p:stCondLst>
                                            <p:cond delay="0"/>
                                          </p:stCondLst>
                                        </p:cTn>
                                        <p:tgtEl>
                                          <p:spTgt spid="25"/>
                                        </p:tgtEl>
                                        <p:attrNameLst>
                                          <p:attrName>style.visibility</p:attrName>
                                        </p:attrNameLst>
                                      </p:cBhvr>
                                      <p:to>
                                        <p:strVal val="visible"/>
                                      </p:to>
                                    </p:set>
                                    <p:anim calcmode="lin" valueType="num">
                                      <p:cBhvr additive="base">
                                        <p:cTn id="226" dur="3000" fill="hold"/>
                                        <p:tgtEl>
                                          <p:spTgt spid="25"/>
                                        </p:tgtEl>
                                        <p:attrNameLst>
                                          <p:attrName>ppt_x</p:attrName>
                                        </p:attrNameLst>
                                      </p:cBhvr>
                                      <p:tavLst>
                                        <p:tav tm="0">
                                          <p:val>
                                            <p:strVal val="#ppt_x"/>
                                          </p:val>
                                        </p:tav>
                                        <p:tav tm="100000">
                                          <p:val>
                                            <p:strVal val="#ppt_x"/>
                                          </p:val>
                                        </p:tav>
                                      </p:tavLst>
                                    </p:anim>
                                    <p:anim calcmode="lin" valueType="num">
                                      <p:cBhvr additive="base">
                                        <p:cTn id="227" dur="3000" fill="hold"/>
                                        <p:tgtEl>
                                          <p:spTgt spid="25"/>
                                        </p:tgtEl>
                                        <p:attrNameLst>
                                          <p:attrName>ppt_y</p:attrName>
                                        </p:attrNameLst>
                                      </p:cBhvr>
                                      <p:tavLst>
                                        <p:tav tm="0">
                                          <p:val>
                                            <p:strVal val="1+#ppt_h/2"/>
                                          </p:val>
                                        </p:tav>
                                        <p:tav tm="100000">
                                          <p:val>
                                            <p:strVal val="#ppt_y"/>
                                          </p:val>
                                        </p:tav>
                                      </p:tavLst>
                                    </p:anim>
                                  </p:childTnLst>
                                </p:cTn>
                              </p:par>
                              <p:par>
                                <p:cTn id="228" presetID="2" presetClass="entr" presetSubtype="4" fill="hold" nodeType="withEffect">
                                  <p:stCondLst>
                                    <p:cond delay="0"/>
                                  </p:stCondLst>
                                  <p:childTnLst>
                                    <p:set>
                                      <p:cBhvr>
                                        <p:cTn id="229" dur="1" fill="hold">
                                          <p:stCondLst>
                                            <p:cond delay="0"/>
                                          </p:stCondLst>
                                        </p:cTn>
                                        <p:tgtEl>
                                          <p:spTgt spid="33"/>
                                        </p:tgtEl>
                                        <p:attrNameLst>
                                          <p:attrName>style.visibility</p:attrName>
                                        </p:attrNameLst>
                                      </p:cBhvr>
                                      <p:to>
                                        <p:strVal val="visible"/>
                                      </p:to>
                                    </p:set>
                                    <p:anim calcmode="lin" valueType="num">
                                      <p:cBhvr additive="base">
                                        <p:cTn id="230" dur="3000" fill="hold"/>
                                        <p:tgtEl>
                                          <p:spTgt spid="33"/>
                                        </p:tgtEl>
                                        <p:attrNameLst>
                                          <p:attrName>ppt_x</p:attrName>
                                        </p:attrNameLst>
                                      </p:cBhvr>
                                      <p:tavLst>
                                        <p:tav tm="0">
                                          <p:val>
                                            <p:strVal val="#ppt_x"/>
                                          </p:val>
                                        </p:tav>
                                        <p:tav tm="100000">
                                          <p:val>
                                            <p:strVal val="#ppt_x"/>
                                          </p:val>
                                        </p:tav>
                                      </p:tavLst>
                                    </p:anim>
                                    <p:anim calcmode="lin" valueType="num">
                                      <p:cBhvr additive="base">
                                        <p:cTn id="231" dur="3000" fill="hold"/>
                                        <p:tgtEl>
                                          <p:spTgt spid="33"/>
                                        </p:tgtEl>
                                        <p:attrNameLst>
                                          <p:attrName>ppt_y</p:attrName>
                                        </p:attrNameLst>
                                      </p:cBhvr>
                                      <p:tavLst>
                                        <p:tav tm="0">
                                          <p:val>
                                            <p:strVal val="1+#ppt_h/2"/>
                                          </p:val>
                                        </p:tav>
                                        <p:tav tm="100000">
                                          <p:val>
                                            <p:strVal val="#ppt_y"/>
                                          </p:val>
                                        </p:tav>
                                      </p:tavLst>
                                    </p:anim>
                                  </p:childTnLst>
                                </p:cTn>
                              </p:par>
                              <p:par>
                                <p:cTn id="232" presetID="2" presetClass="entr" presetSubtype="12" fill="hold" nodeType="withEffect">
                                  <p:stCondLst>
                                    <p:cond delay="0"/>
                                  </p:stCondLst>
                                  <p:childTnLst>
                                    <p:set>
                                      <p:cBhvr>
                                        <p:cTn id="233" dur="1" fill="hold">
                                          <p:stCondLst>
                                            <p:cond delay="0"/>
                                          </p:stCondLst>
                                        </p:cTn>
                                        <p:tgtEl>
                                          <p:spTgt spid="12"/>
                                        </p:tgtEl>
                                        <p:attrNameLst>
                                          <p:attrName>style.visibility</p:attrName>
                                        </p:attrNameLst>
                                      </p:cBhvr>
                                      <p:to>
                                        <p:strVal val="visible"/>
                                      </p:to>
                                    </p:set>
                                    <p:anim calcmode="lin" valueType="num">
                                      <p:cBhvr additive="base">
                                        <p:cTn id="234" dur="3000" fill="hold"/>
                                        <p:tgtEl>
                                          <p:spTgt spid="12"/>
                                        </p:tgtEl>
                                        <p:attrNameLst>
                                          <p:attrName>ppt_x</p:attrName>
                                        </p:attrNameLst>
                                      </p:cBhvr>
                                      <p:tavLst>
                                        <p:tav tm="0">
                                          <p:val>
                                            <p:strVal val="0-#ppt_w/2"/>
                                          </p:val>
                                        </p:tav>
                                        <p:tav tm="100000">
                                          <p:val>
                                            <p:strVal val="#ppt_x"/>
                                          </p:val>
                                        </p:tav>
                                      </p:tavLst>
                                    </p:anim>
                                    <p:anim calcmode="lin" valueType="num">
                                      <p:cBhvr additive="base">
                                        <p:cTn id="235" dur="3000" fill="hold"/>
                                        <p:tgtEl>
                                          <p:spTgt spid="12"/>
                                        </p:tgtEl>
                                        <p:attrNameLst>
                                          <p:attrName>ppt_y</p:attrName>
                                        </p:attrNameLst>
                                      </p:cBhvr>
                                      <p:tavLst>
                                        <p:tav tm="0">
                                          <p:val>
                                            <p:strVal val="1+#ppt_h/2"/>
                                          </p:val>
                                        </p:tav>
                                        <p:tav tm="100000">
                                          <p:val>
                                            <p:strVal val="#ppt_y"/>
                                          </p:val>
                                        </p:tav>
                                      </p:tavLst>
                                    </p:anim>
                                  </p:childTnLst>
                                </p:cTn>
                              </p:par>
                              <p:par>
                                <p:cTn id="236" presetID="2" presetClass="entr" presetSubtype="12" fill="hold" nodeType="withEffect">
                                  <p:stCondLst>
                                    <p:cond delay="0"/>
                                  </p:stCondLst>
                                  <p:childTnLst>
                                    <p:set>
                                      <p:cBhvr>
                                        <p:cTn id="237" dur="1" fill="hold">
                                          <p:stCondLst>
                                            <p:cond delay="0"/>
                                          </p:stCondLst>
                                        </p:cTn>
                                        <p:tgtEl>
                                          <p:spTgt spid="18"/>
                                        </p:tgtEl>
                                        <p:attrNameLst>
                                          <p:attrName>style.visibility</p:attrName>
                                        </p:attrNameLst>
                                      </p:cBhvr>
                                      <p:to>
                                        <p:strVal val="visible"/>
                                      </p:to>
                                    </p:set>
                                    <p:anim calcmode="lin" valueType="num">
                                      <p:cBhvr additive="base">
                                        <p:cTn id="238" dur="3000" fill="hold"/>
                                        <p:tgtEl>
                                          <p:spTgt spid="18"/>
                                        </p:tgtEl>
                                        <p:attrNameLst>
                                          <p:attrName>ppt_x</p:attrName>
                                        </p:attrNameLst>
                                      </p:cBhvr>
                                      <p:tavLst>
                                        <p:tav tm="0">
                                          <p:val>
                                            <p:strVal val="0-#ppt_w/2"/>
                                          </p:val>
                                        </p:tav>
                                        <p:tav tm="100000">
                                          <p:val>
                                            <p:strVal val="#ppt_x"/>
                                          </p:val>
                                        </p:tav>
                                      </p:tavLst>
                                    </p:anim>
                                    <p:anim calcmode="lin" valueType="num">
                                      <p:cBhvr additive="base">
                                        <p:cTn id="239" dur="3000" fill="hold"/>
                                        <p:tgtEl>
                                          <p:spTgt spid="18"/>
                                        </p:tgtEl>
                                        <p:attrNameLst>
                                          <p:attrName>ppt_y</p:attrName>
                                        </p:attrNameLst>
                                      </p:cBhvr>
                                      <p:tavLst>
                                        <p:tav tm="0">
                                          <p:val>
                                            <p:strVal val="1+#ppt_h/2"/>
                                          </p:val>
                                        </p:tav>
                                        <p:tav tm="100000">
                                          <p:val>
                                            <p:strVal val="#ppt_y"/>
                                          </p:val>
                                        </p:tav>
                                      </p:tavLst>
                                    </p:anim>
                                  </p:childTnLst>
                                </p:cTn>
                              </p:par>
                              <p:par>
                                <p:cTn id="240" presetID="2" presetClass="entr" presetSubtype="12" fill="hold" nodeType="withEffect">
                                  <p:stCondLst>
                                    <p:cond delay="0"/>
                                  </p:stCondLst>
                                  <p:childTnLst>
                                    <p:set>
                                      <p:cBhvr>
                                        <p:cTn id="241" dur="1" fill="hold">
                                          <p:stCondLst>
                                            <p:cond delay="0"/>
                                          </p:stCondLst>
                                        </p:cTn>
                                        <p:tgtEl>
                                          <p:spTgt spid="26"/>
                                        </p:tgtEl>
                                        <p:attrNameLst>
                                          <p:attrName>style.visibility</p:attrName>
                                        </p:attrNameLst>
                                      </p:cBhvr>
                                      <p:to>
                                        <p:strVal val="visible"/>
                                      </p:to>
                                    </p:set>
                                    <p:anim calcmode="lin" valueType="num">
                                      <p:cBhvr additive="base">
                                        <p:cTn id="242" dur="3000" fill="hold"/>
                                        <p:tgtEl>
                                          <p:spTgt spid="26"/>
                                        </p:tgtEl>
                                        <p:attrNameLst>
                                          <p:attrName>ppt_x</p:attrName>
                                        </p:attrNameLst>
                                      </p:cBhvr>
                                      <p:tavLst>
                                        <p:tav tm="0">
                                          <p:val>
                                            <p:strVal val="0-#ppt_w/2"/>
                                          </p:val>
                                        </p:tav>
                                        <p:tav tm="100000">
                                          <p:val>
                                            <p:strVal val="#ppt_x"/>
                                          </p:val>
                                        </p:tav>
                                      </p:tavLst>
                                    </p:anim>
                                    <p:anim calcmode="lin" valueType="num">
                                      <p:cBhvr additive="base">
                                        <p:cTn id="243" dur="3000" fill="hold"/>
                                        <p:tgtEl>
                                          <p:spTgt spid="26"/>
                                        </p:tgtEl>
                                        <p:attrNameLst>
                                          <p:attrName>ppt_y</p:attrName>
                                        </p:attrNameLst>
                                      </p:cBhvr>
                                      <p:tavLst>
                                        <p:tav tm="0">
                                          <p:val>
                                            <p:strVal val="1+#ppt_h/2"/>
                                          </p:val>
                                        </p:tav>
                                        <p:tav tm="100000">
                                          <p:val>
                                            <p:strVal val="#ppt_y"/>
                                          </p:val>
                                        </p:tav>
                                      </p:tavLst>
                                    </p:anim>
                                  </p:childTnLst>
                                </p:cTn>
                              </p:par>
                              <p:par>
                                <p:cTn id="244" presetID="2" presetClass="entr" presetSubtype="12" fill="hold" nodeType="withEffect">
                                  <p:stCondLst>
                                    <p:cond delay="0"/>
                                  </p:stCondLst>
                                  <p:childTnLst>
                                    <p:set>
                                      <p:cBhvr>
                                        <p:cTn id="245" dur="1" fill="hold">
                                          <p:stCondLst>
                                            <p:cond delay="0"/>
                                          </p:stCondLst>
                                        </p:cTn>
                                        <p:tgtEl>
                                          <p:spTgt spid="34"/>
                                        </p:tgtEl>
                                        <p:attrNameLst>
                                          <p:attrName>style.visibility</p:attrName>
                                        </p:attrNameLst>
                                      </p:cBhvr>
                                      <p:to>
                                        <p:strVal val="visible"/>
                                      </p:to>
                                    </p:set>
                                    <p:anim calcmode="lin" valueType="num">
                                      <p:cBhvr additive="base">
                                        <p:cTn id="246" dur="3000" fill="hold"/>
                                        <p:tgtEl>
                                          <p:spTgt spid="34"/>
                                        </p:tgtEl>
                                        <p:attrNameLst>
                                          <p:attrName>ppt_x</p:attrName>
                                        </p:attrNameLst>
                                      </p:cBhvr>
                                      <p:tavLst>
                                        <p:tav tm="0">
                                          <p:val>
                                            <p:strVal val="0-#ppt_w/2"/>
                                          </p:val>
                                        </p:tav>
                                        <p:tav tm="100000">
                                          <p:val>
                                            <p:strVal val="#ppt_x"/>
                                          </p:val>
                                        </p:tav>
                                      </p:tavLst>
                                    </p:anim>
                                    <p:anim calcmode="lin" valueType="num">
                                      <p:cBhvr additive="base">
                                        <p:cTn id="247" dur="3000" fill="hold"/>
                                        <p:tgtEl>
                                          <p:spTgt spid="34"/>
                                        </p:tgtEl>
                                        <p:attrNameLst>
                                          <p:attrName>ppt_y</p:attrName>
                                        </p:attrNameLst>
                                      </p:cBhvr>
                                      <p:tavLst>
                                        <p:tav tm="0">
                                          <p:val>
                                            <p:strVal val="1+#ppt_h/2"/>
                                          </p:val>
                                        </p:tav>
                                        <p:tav tm="100000">
                                          <p:val>
                                            <p:strVal val="#ppt_y"/>
                                          </p:val>
                                        </p:tav>
                                      </p:tavLst>
                                    </p:anim>
                                  </p:childTnLst>
                                </p:cTn>
                              </p:par>
                              <p:par>
                                <p:cTn id="248" presetID="2" presetClass="entr" presetSubtype="8" fill="hold" nodeType="withEffect">
                                  <p:stCondLst>
                                    <p:cond delay="0"/>
                                  </p:stCondLst>
                                  <p:childTnLst>
                                    <p:set>
                                      <p:cBhvr>
                                        <p:cTn id="249" dur="1" fill="hold">
                                          <p:stCondLst>
                                            <p:cond delay="0"/>
                                          </p:stCondLst>
                                        </p:cTn>
                                        <p:tgtEl>
                                          <p:spTgt spid="7"/>
                                        </p:tgtEl>
                                        <p:attrNameLst>
                                          <p:attrName>style.visibility</p:attrName>
                                        </p:attrNameLst>
                                      </p:cBhvr>
                                      <p:to>
                                        <p:strVal val="visible"/>
                                      </p:to>
                                    </p:set>
                                    <p:anim calcmode="lin" valueType="num">
                                      <p:cBhvr additive="base">
                                        <p:cTn id="250" dur="3000" fill="hold"/>
                                        <p:tgtEl>
                                          <p:spTgt spid="7"/>
                                        </p:tgtEl>
                                        <p:attrNameLst>
                                          <p:attrName>ppt_x</p:attrName>
                                        </p:attrNameLst>
                                      </p:cBhvr>
                                      <p:tavLst>
                                        <p:tav tm="0">
                                          <p:val>
                                            <p:strVal val="0-#ppt_w/2"/>
                                          </p:val>
                                        </p:tav>
                                        <p:tav tm="100000">
                                          <p:val>
                                            <p:strVal val="#ppt_x"/>
                                          </p:val>
                                        </p:tav>
                                      </p:tavLst>
                                    </p:anim>
                                    <p:anim calcmode="lin" valueType="num">
                                      <p:cBhvr additive="base">
                                        <p:cTn id="251" dur="3000" fill="hold"/>
                                        <p:tgtEl>
                                          <p:spTgt spid="7"/>
                                        </p:tgtEl>
                                        <p:attrNameLst>
                                          <p:attrName>ppt_y</p:attrName>
                                        </p:attrNameLst>
                                      </p:cBhvr>
                                      <p:tavLst>
                                        <p:tav tm="0">
                                          <p:val>
                                            <p:strVal val="#ppt_y"/>
                                          </p:val>
                                        </p:tav>
                                        <p:tav tm="100000">
                                          <p:val>
                                            <p:strVal val="#ppt_y"/>
                                          </p:val>
                                        </p:tav>
                                      </p:tavLst>
                                    </p:anim>
                                  </p:childTnLst>
                                </p:cTn>
                              </p:par>
                              <p:par>
                                <p:cTn id="252" presetID="2" presetClass="entr" presetSubtype="8" fill="hold" nodeType="withEffect">
                                  <p:stCondLst>
                                    <p:cond delay="0"/>
                                  </p:stCondLst>
                                  <p:childTnLst>
                                    <p:set>
                                      <p:cBhvr>
                                        <p:cTn id="253" dur="1" fill="hold">
                                          <p:stCondLst>
                                            <p:cond delay="0"/>
                                          </p:stCondLst>
                                        </p:cTn>
                                        <p:tgtEl>
                                          <p:spTgt spid="19"/>
                                        </p:tgtEl>
                                        <p:attrNameLst>
                                          <p:attrName>style.visibility</p:attrName>
                                        </p:attrNameLst>
                                      </p:cBhvr>
                                      <p:to>
                                        <p:strVal val="visible"/>
                                      </p:to>
                                    </p:set>
                                    <p:anim calcmode="lin" valueType="num">
                                      <p:cBhvr additive="base">
                                        <p:cTn id="254" dur="3000" fill="hold"/>
                                        <p:tgtEl>
                                          <p:spTgt spid="19"/>
                                        </p:tgtEl>
                                        <p:attrNameLst>
                                          <p:attrName>ppt_x</p:attrName>
                                        </p:attrNameLst>
                                      </p:cBhvr>
                                      <p:tavLst>
                                        <p:tav tm="0">
                                          <p:val>
                                            <p:strVal val="0-#ppt_w/2"/>
                                          </p:val>
                                        </p:tav>
                                        <p:tav tm="100000">
                                          <p:val>
                                            <p:strVal val="#ppt_x"/>
                                          </p:val>
                                        </p:tav>
                                      </p:tavLst>
                                    </p:anim>
                                    <p:anim calcmode="lin" valueType="num">
                                      <p:cBhvr additive="base">
                                        <p:cTn id="255" dur="3000" fill="hold"/>
                                        <p:tgtEl>
                                          <p:spTgt spid="19"/>
                                        </p:tgtEl>
                                        <p:attrNameLst>
                                          <p:attrName>ppt_y</p:attrName>
                                        </p:attrNameLst>
                                      </p:cBhvr>
                                      <p:tavLst>
                                        <p:tav tm="0">
                                          <p:val>
                                            <p:strVal val="#ppt_y"/>
                                          </p:val>
                                        </p:tav>
                                        <p:tav tm="100000">
                                          <p:val>
                                            <p:strVal val="#ppt_y"/>
                                          </p:val>
                                        </p:tav>
                                      </p:tavLst>
                                    </p:anim>
                                  </p:childTnLst>
                                </p:cTn>
                              </p:par>
                              <p:par>
                                <p:cTn id="256" presetID="2" presetClass="entr" presetSubtype="8" fill="hold" nodeType="withEffect">
                                  <p:stCondLst>
                                    <p:cond delay="0"/>
                                  </p:stCondLst>
                                  <p:childTnLst>
                                    <p:set>
                                      <p:cBhvr>
                                        <p:cTn id="257" dur="1" fill="hold">
                                          <p:stCondLst>
                                            <p:cond delay="0"/>
                                          </p:stCondLst>
                                        </p:cTn>
                                        <p:tgtEl>
                                          <p:spTgt spid="27"/>
                                        </p:tgtEl>
                                        <p:attrNameLst>
                                          <p:attrName>style.visibility</p:attrName>
                                        </p:attrNameLst>
                                      </p:cBhvr>
                                      <p:to>
                                        <p:strVal val="visible"/>
                                      </p:to>
                                    </p:set>
                                    <p:anim calcmode="lin" valueType="num">
                                      <p:cBhvr additive="base">
                                        <p:cTn id="258" dur="3000" fill="hold"/>
                                        <p:tgtEl>
                                          <p:spTgt spid="27"/>
                                        </p:tgtEl>
                                        <p:attrNameLst>
                                          <p:attrName>ppt_x</p:attrName>
                                        </p:attrNameLst>
                                      </p:cBhvr>
                                      <p:tavLst>
                                        <p:tav tm="0">
                                          <p:val>
                                            <p:strVal val="0-#ppt_w/2"/>
                                          </p:val>
                                        </p:tav>
                                        <p:tav tm="100000">
                                          <p:val>
                                            <p:strVal val="#ppt_x"/>
                                          </p:val>
                                        </p:tav>
                                      </p:tavLst>
                                    </p:anim>
                                    <p:anim calcmode="lin" valueType="num">
                                      <p:cBhvr additive="base">
                                        <p:cTn id="259" dur="3000" fill="hold"/>
                                        <p:tgtEl>
                                          <p:spTgt spid="27"/>
                                        </p:tgtEl>
                                        <p:attrNameLst>
                                          <p:attrName>ppt_y</p:attrName>
                                        </p:attrNameLst>
                                      </p:cBhvr>
                                      <p:tavLst>
                                        <p:tav tm="0">
                                          <p:val>
                                            <p:strVal val="#ppt_y"/>
                                          </p:val>
                                        </p:tav>
                                        <p:tav tm="100000">
                                          <p:val>
                                            <p:strVal val="#ppt_y"/>
                                          </p:val>
                                        </p:tav>
                                      </p:tavLst>
                                    </p:anim>
                                  </p:childTnLst>
                                </p:cTn>
                              </p:par>
                              <p:par>
                                <p:cTn id="260" presetID="2" presetClass="entr" presetSubtype="8" fill="hold" nodeType="withEffect">
                                  <p:stCondLst>
                                    <p:cond delay="0"/>
                                  </p:stCondLst>
                                  <p:childTnLst>
                                    <p:set>
                                      <p:cBhvr>
                                        <p:cTn id="261" dur="1" fill="hold">
                                          <p:stCondLst>
                                            <p:cond delay="0"/>
                                          </p:stCondLst>
                                        </p:cTn>
                                        <p:tgtEl>
                                          <p:spTgt spid="35"/>
                                        </p:tgtEl>
                                        <p:attrNameLst>
                                          <p:attrName>style.visibility</p:attrName>
                                        </p:attrNameLst>
                                      </p:cBhvr>
                                      <p:to>
                                        <p:strVal val="visible"/>
                                      </p:to>
                                    </p:set>
                                    <p:anim calcmode="lin" valueType="num">
                                      <p:cBhvr additive="base">
                                        <p:cTn id="262" dur="3000" fill="hold"/>
                                        <p:tgtEl>
                                          <p:spTgt spid="35"/>
                                        </p:tgtEl>
                                        <p:attrNameLst>
                                          <p:attrName>ppt_x</p:attrName>
                                        </p:attrNameLst>
                                      </p:cBhvr>
                                      <p:tavLst>
                                        <p:tav tm="0">
                                          <p:val>
                                            <p:strVal val="0-#ppt_w/2"/>
                                          </p:val>
                                        </p:tav>
                                        <p:tav tm="100000">
                                          <p:val>
                                            <p:strVal val="#ppt_x"/>
                                          </p:val>
                                        </p:tav>
                                      </p:tavLst>
                                    </p:anim>
                                    <p:anim calcmode="lin" valueType="num">
                                      <p:cBhvr additive="base">
                                        <p:cTn id="263" dur="3000" fill="hold"/>
                                        <p:tgtEl>
                                          <p:spTgt spid="35"/>
                                        </p:tgtEl>
                                        <p:attrNameLst>
                                          <p:attrName>ppt_y</p:attrName>
                                        </p:attrNameLst>
                                      </p:cBhvr>
                                      <p:tavLst>
                                        <p:tav tm="0">
                                          <p:val>
                                            <p:strVal val="#ppt_y"/>
                                          </p:val>
                                        </p:tav>
                                        <p:tav tm="100000">
                                          <p:val>
                                            <p:strVal val="#ppt_y"/>
                                          </p:val>
                                        </p:tav>
                                      </p:tavLst>
                                    </p:anim>
                                  </p:childTnLst>
                                </p:cTn>
                              </p:par>
                              <p:par>
                                <p:cTn id="264" presetID="8" presetClass="emph" presetSubtype="0" fill="hold" nodeType="withEffect">
                                  <p:stCondLst>
                                    <p:cond delay="0"/>
                                  </p:stCondLst>
                                  <p:childTnLst>
                                    <p:animRot by="21600000">
                                      <p:cBhvr>
                                        <p:cTn id="265" dur="3000" fill="hold"/>
                                        <p:tgtEl>
                                          <p:spTgt spid="5"/>
                                        </p:tgtEl>
                                        <p:attrNameLst>
                                          <p:attrName>r</p:attrName>
                                        </p:attrNameLst>
                                      </p:cBhvr>
                                    </p:animRot>
                                  </p:childTnLst>
                                </p:cTn>
                              </p:par>
                              <p:par>
                                <p:cTn id="266" presetID="8" presetClass="emph" presetSubtype="0" fill="hold" nodeType="withEffect">
                                  <p:stCondLst>
                                    <p:cond delay="0"/>
                                  </p:stCondLst>
                                  <p:childTnLst>
                                    <p:animRot by="21600000">
                                      <p:cBhvr>
                                        <p:cTn id="267" dur="3000" fill="hold"/>
                                        <p:tgtEl>
                                          <p:spTgt spid="6"/>
                                        </p:tgtEl>
                                        <p:attrNameLst>
                                          <p:attrName>r</p:attrName>
                                        </p:attrNameLst>
                                      </p:cBhvr>
                                    </p:animRot>
                                  </p:childTnLst>
                                </p:cTn>
                              </p:par>
                              <p:par>
                                <p:cTn id="268" presetID="8" presetClass="emph" presetSubtype="0" fill="hold" nodeType="withEffect">
                                  <p:stCondLst>
                                    <p:cond delay="0"/>
                                  </p:stCondLst>
                                  <p:childTnLst>
                                    <p:animRot by="21600000">
                                      <p:cBhvr>
                                        <p:cTn id="269" dur="3000" fill="hold"/>
                                        <p:tgtEl>
                                          <p:spTgt spid="7"/>
                                        </p:tgtEl>
                                        <p:attrNameLst>
                                          <p:attrName>r</p:attrName>
                                        </p:attrNameLst>
                                      </p:cBhvr>
                                    </p:animRot>
                                  </p:childTnLst>
                                </p:cTn>
                              </p:par>
                              <p:par>
                                <p:cTn id="270" presetID="8" presetClass="emph" presetSubtype="0" fill="hold" nodeType="withEffect">
                                  <p:stCondLst>
                                    <p:cond delay="0"/>
                                  </p:stCondLst>
                                  <p:childTnLst>
                                    <p:animRot by="21600000">
                                      <p:cBhvr>
                                        <p:cTn id="271" dur="3000" fill="hold"/>
                                        <p:tgtEl>
                                          <p:spTgt spid="8"/>
                                        </p:tgtEl>
                                        <p:attrNameLst>
                                          <p:attrName>r</p:attrName>
                                        </p:attrNameLst>
                                      </p:cBhvr>
                                    </p:animRot>
                                  </p:childTnLst>
                                </p:cTn>
                              </p:par>
                              <p:par>
                                <p:cTn id="272" presetID="8" presetClass="emph" presetSubtype="0" fill="hold" nodeType="withEffect">
                                  <p:stCondLst>
                                    <p:cond delay="0"/>
                                  </p:stCondLst>
                                  <p:childTnLst>
                                    <p:animRot by="21600000">
                                      <p:cBhvr>
                                        <p:cTn id="273" dur="3000" fill="hold"/>
                                        <p:tgtEl>
                                          <p:spTgt spid="9"/>
                                        </p:tgtEl>
                                        <p:attrNameLst>
                                          <p:attrName>r</p:attrName>
                                        </p:attrNameLst>
                                      </p:cBhvr>
                                    </p:animRot>
                                  </p:childTnLst>
                                </p:cTn>
                              </p:par>
                              <p:par>
                                <p:cTn id="274" presetID="8" presetClass="emph" presetSubtype="0" fill="hold" nodeType="withEffect">
                                  <p:stCondLst>
                                    <p:cond delay="0"/>
                                  </p:stCondLst>
                                  <p:childTnLst>
                                    <p:animRot by="21600000">
                                      <p:cBhvr>
                                        <p:cTn id="275" dur="3000" fill="hold"/>
                                        <p:tgtEl>
                                          <p:spTgt spid="10"/>
                                        </p:tgtEl>
                                        <p:attrNameLst>
                                          <p:attrName>r</p:attrName>
                                        </p:attrNameLst>
                                      </p:cBhvr>
                                    </p:animRot>
                                  </p:childTnLst>
                                </p:cTn>
                              </p:par>
                              <p:par>
                                <p:cTn id="276" presetID="8" presetClass="emph" presetSubtype="0" fill="hold" nodeType="withEffect">
                                  <p:stCondLst>
                                    <p:cond delay="0"/>
                                  </p:stCondLst>
                                  <p:childTnLst>
                                    <p:animRot by="21600000">
                                      <p:cBhvr>
                                        <p:cTn id="277" dur="3000" fill="hold"/>
                                        <p:tgtEl>
                                          <p:spTgt spid="11"/>
                                        </p:tgtEl>
                                        <p:attrNameLst>
                                          <p:attrName>r</p:attrName>
                                        </p:attrNameLst>
                                      </p:cBhvr>
                                    </p:animRot>
                                  </p:childTnLst>
                                </p:cTn>
                              </p:par>
                              <p:par>
                                <p:cTn id="278" presetID="8" presetClass="emph" presetSubtype="0" fill="hold" nodeType="withEffect">
                                  <p:stCondLst>
                                    <p:cond delay="0"/>
                                  </p:stCondLst>
                                  <p:childTnLst>
                                    <p:animRot by="21600000">
                                      <p:cBhvr>
                                        <p:cTn id="279" dur="3000" fill="hold"/>
                                        <p:tgtEl>
                                          <p:spTgt spid="12"/>
                                        </p:tgtEl>
                                        <p:attrNameLst>
                                          <p:attrName>r</p:attrName>
                                        </p:attrNameLst>
                                      </p:cBhvr>
                                    </p:animRot>
                                  </p:childTnLst>
                                </p:cTn>
                              </p:par>
                              <p:par>
                                <p:cTn id="280" presetID="8" presetClass="emph" presetSubtype="0" fill="hold" nodeType="withEffect">
                                  <p:stCondLst>
                                    <p:cond delay="0"/>
                                  </p:stCondLst>
                                  <p:childTnLst>
                                    <p:animRot by="21600000">
                                      <p:cBhvr>
                                        <p:cTn id="281" dur="3000" fill="hold"/>
                                        <p:tgtEl>
                                          <p:spTgt spid="13"/>
                                        </p:tgtEl>
                                        <p:attrNameLst>
                                          <p:attrName>r</p:attrName>
                                        </p:attrNameLst>
                                      </p:cBhvr>
                                    </p:animRot>
                                  </p:childTnLst>
                                </p:cTn>
                              </p:par>
                              <p:par>
                                <p:cTn id="282" presetID="8" presetClass="emph" presetSubtype="0" fill="hold" nodeType="withEffect">
                                  <p:stCondLst>
                                    <p:cond delay="0"/>
                                  </p:stCondLst>
                                  <p:childTnLst>
                                    <p:animRot by="21600000">
                                      <p:cBhvr>
                                        <p:cTn id="283" dur="3000" fill="hold"/>
                                        <p:tgtEl>
                                          <p:spTgt spid="14"/>
                                        </p:tgtEl>
                                        <p:attrNameLst>
                                          <p:attrName>r</p:attrName>
                                        </p:attrNameLst>
                                      </p:cBhvr>
                                    </p:animRot>
                                  </p:childTnLst>
                                </p:cTn>
                              </p:par>
                              <p:par>
                                <p:cTn id="284" presetID="8" presetClass="emph" presetSubtype="0" fill="hold" nodeType="withEffect">
                                  <p:stCondLst>
                                    <p:cond delay="0"/>
                                  </p:stCondLst>
                                  <p:childTnLst>
                                    <p:animRot by="21600000">
                                      <p:cBhvr>
                                        <p:cTn id="285" dur="3000" fill="hold"/>
                                        <p:tgtEl>
                                          <p:spTgt spid="15"/>
                                        </p:tgtEl>
                                        <p:attrNameLst>
                                          <p:attrName>r</p:attrName>
                                        </p:attrNameLst>
                                      </p:cBhvr>
                                    </p:animRot>
                                  </p:childTnLst>
                                </p:cTn>
                              </p:par>
                              <p:par>
                                <p:cTn id="286" presetID="8" presetClass="emph" presetSubtype="0" fill="hold" nodeType="withEffect">
                                  <p:stCondLst>
                                    <p:cond delay="0"/>
                                  </p:stCondLst>
                                  <p:childTnLst>
                                    <p:animRot by="21600000">
                                      <p:cBhvr>
                                        <p:cTn id="287" dur="3000" fill="hold"/>
                                        <p:tgtEl>
                                          <p:spTgt spid="16"/>
                                        </p:tgtEl>
                                        <p:attrNameLst>
                                          <p:attrName>r</p:attrName>
                                        </p:attrNameLst>
                                      </p:cBhvr>
                                    </p:animRot>
                                  </p:childTnLst>
                                </p:cTn>
                              </p:par>
                              <p:par>
                                <p:cTn id="288" presetID="8" presetClass="emph" presetSubtype="0" fill="hold" nodeType="withEffect">
                                  <p:stCondLst>
                                    <p:cond delay="0"/>
                                  </p:stCondLst>
                                  <p:childTnLst>
                                    <p:animRot by="21600000">
                                      <p:cBhvr>
                                        <p:cTn id="289" dur="3000" fill="hold"/>
                                        <p:tgtEl>
                                          <p:spTgt spid="17"/>
                                        </p:tgtEl>
                                        <p:attrNameLst>
                                          <p:attrName>r</p:attrName>
                                        </p:attrNameLst>
                                      </p:cBhvr>
                                    </p:animRot>
                                  </p:childTnLst>
                                </p:cTn>
                              </p:par>
                              <p:par>
                                <p:cTn id="290" presetID="8" presetClass="emph" presetSubtype="0" fill="hold" nodeType="withEffect">
                                  <p:stCondLst>
                                    <p:cond delay="0"/>
                                  </p:stCondLst>
                                  <p:childTnLst>
                                    <p:animRot by="21600000">
                                      <p:cBhvr>
                                        <p:cTn id="291" dur="3000" fill="hold"/>
                                        <p:tgtEl>
                                          <p:spTgt spid="18"/>
                                        </p:tgtEl>
                                        <p:attrNameLst>
                                          <p:attrName>r</p:attrName>
                                        </p:attrNameLst>
                                      </p:cBhvr>
                                    </p:animRot>
                                  </p:childTnLst>
                                </p:cTn>
                              </p:par>
                              <p:par>
                                <p:cTn id="292" presetID="8" presetClass="emph" presetSubtype="0" fill="hold" nodeType="withEffect">
                                  <p:stCondLst>
                                    <p:cond delay="0"/>
                                  </p:stCondLst>
                                  <p:childTnLst>
                                    <p:animRot by="21600000">
                                      <p:cBhvr>
                                        <p:cTn id="293" dur="3000" fill="hold"/>
                                        <p:tgtEl>
                                          <p:spTgt spid="19"/>
                                        </p:tgtEl>
                                        <p:attrNameLst>
                                          <p:attrName>r</p:attrName>
                                        </p:attrNameLst>
                                      </p:cBhvr>
                                    </p:animRot>
                                  </p:childTnLst>
                                </p:cTn>
                              </p:par>
                              <p:par>
                                <p:cTn id="294" presetID="8" presetClass="emph" presetSubtype="0" fill="hold" nodeType="withEffect">
                                  <p:stCondLst>
                                    <p:cond delay="0"/>
                                  </p:stCondLst>
                                  <p:childTnLst>
                                    <p:animRot by="21600000">
                                      <p:cBhvr>
                                        <p:cTn id="295" dur="3000" fill="hold"/>
                                        <p:tgtEl>
                                          <p:spTgt spid="20"/>
                                        </p:tgtEl>
                                        <p:attrNameLst>
                                          <p:attrName>r</p:attrName>
                                        </p:attrNameLst>
                                      </p:cBhvr>
                                    </p:animRot>
                                  </p:childTnLst>
                                </p:cTn>
                              </p:par>
                              <p:par>
                                <p:cTn id="296" presetID="8" presetClass="emph" presetSubtype="0" fill="hold" nodeType="withEffect">
                                  <p:stCondLst>
                                    <p:cond delay="0"/>
                                  </p:stCondLst>
                                  <p:childTnLst>
                                    <p:animRot by="21600000">
                                      <p:cBhvr>
                                        <p:cTn id="297" dur="3000" fill="hold"/>
                                        <p:tgtEl>
                                          <p:spTgt spid="21"/>
                                        </p:tgtEl>
                                        <p:attrNameLst>
                                          <p:attrName>r</p:attrName>
                                        </p:attrNameLst>
                                      </p:cBhvr>
                                    </p:animRot>
                                  </p:childTnLst>
                                </p:cTn>
                              </p:par>
                              <p:par>
                                <p:cTn id="298" presetID="8" presetClass="emph" presetSubtype="0" fill="hold" nodeType="withEffect">
                                  <p:stCondLst>
                                    <p:cond delay="0"/>
                                  </p:stCondLst>
                                  <p:childTnLst>
                                    <p:animRot by="21600000">
                                      <p:cBhvr>
                                        <p:cTn id="299" dur="3000" fill="hold"/>
                                        <p:tgtEl>
                                          <p:spTgt spid="22"/>
                                        </p:tgtEl>
                                        <p:attrNameLst>
                                          <p:attrName>r</p:attrName>
                                        </p:attrNameLst>
                                      </p:cBhvr>
                                    </p:animRot>
                                  </p:childTnLst>
                                </p:cTn>
                              </p:par>
                              <p:par>
                                <p:cTn id="300" presetID="8" presetClass="emph" presetSubtype="0" fill="hold" nodeType="withEffect">
                                  <p:stCondLst>
                                    <p:cond delay="0"/>
                                  </p:stCondLst>
                                  <p:childTnLst>
                                    <p:animRot by="21600000">
                                      <p:cBhvr>
                                        <p:cTn id="301" dur="3000" fill="hold"/>
                                        <p:tgtEl>
                                          <p:spTgt spid="23"/>
                                        </p:tgtEl>
                                        <p:attrNameLst>
                                          <p:attrName>r</p:attrName>
                                        </p:attrNameLst>
                                      </p:cBhvr>
                                    </p:animRot>
                                  </p:childTnLst>
                                </p:cTn>
                              </p:par>
                              <p:par>
                                <p:cTn id="302" presetID="8" presetClass="emph" presetSubtype="0" fill="hold" nodeType="withEffect">
                                  <p:stCondLst>
                                    <p:cond delay="0"/>
                                  </p:stCondLst>
                                  <p:childTnLst>
                                    <p:animRot by="21600000">
                                      <p:cBhvr>
                                        <p:cTn id="303" dur="3000" fill="hold"/>
                                        <p:tgtEl>
                                          <p:spTgt spid="24"/>
                                        </p:tgtEl>
                                        <p:attrNameLst>
                                          <p:attrName>r</p:attrName>
                                        </p:attrNameLst>
                                      </p:cBhvr>
                                    </p:animRot>
                                  </p:childTnLst>
                                </p:cTn>
                              </p:par>
                              <p:par>
                                <p:cTn id="304" presetID="8" presetClass="emph" presetSubtype="0" fill="hold" nodeType="withEffect">
                                  <p:stCondLst>
                                    <p:cond delay="0"/>
                                  </p:stCondLst>
                                  <p:childTnLst>
                                    <p:animRot by="21600000">
                                      <p:cBhvr>
                                        <p:cTn id="305" dur="3000" fill="hold"/>
                                        <p:tgtEl>
                                          <p:spTgt spid="25"/>
                                        </p:tgtEl>
                                        <p:attrNameLst>
                                          <p:attrName>r</p:attrName>
                                        </p:attrNameLst>
                                      </p:cBhvr>
                                    </p:animRot>
                                  </p:childTnLst>
                                </p:cTn>
                              </p:par>
                              <p:par>
                                <p:cTn id="306" presetID="8" presetClass="emph" presetSubtype="0" fill="hold" nodeType="withEffect">
                                  <p:stCondLst>
                                    <p:cond delay="0"/>
                                  </p:stCondLst>
                                  <p:childTnLst>
                                    <p:animRot by="21600000">
                                      <p:cBhvr>
                                        <p:cTn id="307" dur="3000" fill="hold"/>
                                        <p:tgtEl>
                                          <p:spTgt spid="26"/>
                                        </p:tgtEl>
                                        <p:attrNameLst>
                                          <p:attrName>r</p:attrName>
                                        </p:attrNameLst>
                                      </p:cBhvr>
                                    </p:animRot>
                                  </p:childTnLst>
                                </p:cTn>
                              </p:par>
                              <p:par>
                                <p:cTn id="308" presetID="8" presetClass="emph" presetSubtype="0" fill="hold" nodeType="withEffect">
                                  <p:stCondLst>
                                    <p:cond delay="0"/>
                                  </p:stCondLst>
                                  <p:childTnLst>
                                    <p:animRot by="21600000">
                                      <p:cBhvr>
                                        <p:cTn id="309" dur="3000" fill="hold"/>
                                        <p:tgtEl>
                                          <p:spTgt spid="27"/>
                                        </p:tgtEl>
                                        <p:attrNameLst>
                                          <p:attrName>r</p:attrName>
                                        </p:attrNameLst>
                                      </p:cBhvr>
                                    </p:animRot>
                                  </p:childTnLst>
                                </p:cTn>
                              </p:par>
                              <p:par>
                                <p:cTn id="310" presetID="8" presetClass="emph" presetSubtype="0" fill="hold" nodeType="withEffect">
                                  <p:stCondLst>
                                    <p:cond delay="0"/>
                                  </p:stCondLst>
                                  <p:childTnLst>
                                    <p:animRot by="21600000">
                                      <p:cBhvr>
                                        <p:cTn id="311" dur="3000" fill="hold"/>
                                        <p:tgtEl>
                                          <p:spTgt spid="28"/>
                                        </p:tgtEl>
                                        <p:attrNameLst>
                                          <p:attrName>r</p:attrName>
                                        </p:attrNameLst>
                                      </p:cBhvr>
                                    </p:animRot>
                                  </p:childTnLst>
                                </p:cTn>
                              </p:par>
                              <p:par>
                                <p:cTn id="312" presetID="8" presetClass="emph" presetSubtype="0" fill="hold" nodeType="withEffect">
                                  <p:stCondLst>
                                    <p:cond delay="0"/>
                                  </p:stCondLst>
                                  <p:childTnLst>
                                    <p:animRot by="21600000">
                                      <p:cBhvr>
                                        <p:cTn id="313" dur="3000" fill="hold"/>
                                        <p:tgtEl>
                                          <p:spTgt spid="29"/>
                                        </p:tgtEl>
                                        <p:attrNameLst>
                                          <p:attrName>r</p:attrName>
                                        </p:attrNameLst>
                                      </p:cBhvr>
                                    </p:animRot>
                                  </p:childTnLst>
                                </p:cTn>
                              </p:par>
                              <p:par>
                                <p:cTn id="314" presetID="8" presetClass="emph" presetSubtype="0" fill="hold" nodeType="withEffect">
                                  <p:stCondLst>
                                    <p:cond delay="0"/>
                                  </p:stCondLst>
                                  <p:childTnLst>
                                    <p:animRot by="21600000">
                                      <p:cBhvr>
                                        <p:cTn id="315" dur="3000" fill="hold"/>
                                        <p:tgtEl>
                                          <p:spTgt spid="30"/>
                                        </p:tgtEl>
                                        <p:attrNameLst>
                                          <p:attrName>r</p:attrName>
                                        </p:attrNameLst>
                                      </p:cBhvr>
                                    </p:animRot>
                                  </p:childTnLst>
                                </p:cTn>
                              </p:par>
                              <p:par>
                                <p:cTn id="316" presetID="8" presetClass="emph" presetSubtype="0" fill="hold" nodeType="withEffect">
                                  <p:stCondLst>
                                    <p:cond delay="0"/>
                                  </p:stCondLst>
                                  <p:childTnLst>
                                    <p:animRot by="21600000">
                                      <p:cBhvr>
                                        <p:cTn id="317" dur="3000" fill="hold"/>
                                        <p:tgtEl>
                                          <p:spTgt spid="31"/>
                                        </p:tgtEl>
                                        <p:attrNameLst>
                                          <p:attrName>r</p:attrName>
                                        </p:attrNameLst>
                                      </p:cBhvr>
                                    </p:animRot>
                                  </p:childTnLst>
                                </p:cTn>
                              </p:par>
                              <p:par>
                                <p:cTn id="318" presetID="8" presetClass="emph" presetSubtype="0" fill="hold" nodeType="withEffect">
                                  <p:stCondLst>
                                    <p:cond delay="0"/>
                                  </p:stCondLst>
                                  <p:childTnLst>
                                    <p:animRot by="21600000">
                                      <p:cBhvr>
                                        <p:cTn id="319" dur="3000" fill="hold"/>
                                        <p:tgtEl>
                                          <p:spTgt spid="32"/>
                                        </p:tgtEl>
                                        <p:attrNameLst>
                                          <p:attrName>r</p:attrName>
                                        </p:attrNameLst>
                                      </p:cBhvr>
                                    </p:animRot>
                                  </p:childTnLst>
                                </p:cTn>
                              </p:par>
                              <p:par>
                                <p:cTn id="320" presetID="8" presetClass="emph" presetSubtype="0" fill="hold" nodeType="withEffect">
                                  <p:stCondLst>
                                    <p:cond delay="0"/>
                                  </p:stCondLst>
                                  <p:childTnLst>
                                    <p:animRot by="21600000">
                                      <p:cBhvr>
                                        <p:cTn id="321" dur="3000" fill="hold"/>
                                        <p:tgtEl>
                                          <p:spTgt spid="33"/>
                                        </p:tgtEl>
                                        <p:attrNameLst>
                                          <p:attrName>r</p:attrName>
                                        </p:attrNameLst>
                                      </p:cBhvr>
                                    </p:animRot>
                                  </p:childTnLst>
                                </p:cTn>
                              </p:par>
                              <p:par>
                                <p:cTn id="322" presetID="8" presetClass="emph" presetSubtype="0" fill="hold" nodeType="withEffect">
                                  <p:stCondLst>
                                    <p:cond delay="0"/>
                                  </p:stCondLst>
                                  <p:childTnLst>
                                    <p:animRot by="21600000">
                                      <p:cBhvr>
                                        <p:cTn id="323" dur="3000" fill="hold"/>
                                        <p:tgtEl>
                                          <p:spTgt spid="34"/>
                                        </p:tgtEl>
                                        <p:attrNameLst>
                                          <p:attrName>r</p:attrName>
                                        </p:attrNameLst>
                                      </p:cBhvr>
                                    </p:animRot>
                                  </p:childTnLst>
                                </p:cTn>
                              </p:par>
                              <p:par>
                                <p:cTn id="324" presetID="8" presetClass="emph" presetSubtype="0" fill="hold" nodeType="withEffect">
                                  <p:stCondLst>
                                    <p:cond delay="0"/>
                                  </p:stCondLst>
                                  <p:childTnLst>
                                    <p:animRot by="21600000">
                                      <p:cBhvr>
                                        <p:cTn id="325" dur="3000" fill="hold"/>
                                        <p:tgtEl>
                                          <p:spTgt spid="35"/>
                                        </p:tgtEl>
                                        <p:attrNameLst>
                                          <p:attrName>r</p:attrName>
                                        </p:attrNameLst>
                                      </p:cBhvr>
                                    </p:animRot>
                                  </p:childTnLst>
                                </p:cTn>
                              </p:par>
                              <p:par>
                                <p:cTn id="326" presetID="8" presetClass="emph" presetSubtype="0" fill="hold" nodeType="withEffect">
                                  <p:stCondLst>
                                    <p:cond delay="0"/>
                                  </p:stCondLst>
                                  <p:childTnLst>
                                    <p:animRot by="21600000">
                                      <p:cBhvr>
                                        <p:cTn id="327" dur="3000" fill="hold"/>
                                        <p:tgtEl>
                                          <p:spTgt spid="36"/>
                                        </p:tgtEl>
                                        <p:attrNameLst>
                                          <p:attrName>r</p:attrName>
                                        </p:attrNameLst>
                                      </p:cBhvr>
                                    </p:animRot>
                                  </p:childTnLst>
                                </p:cTn>
                              </p:par>
                            </p:childTnLst>
                          </p:cTn>
                        </p:par>
                        <p:par>
                          <p:cTn id="328" fill="hold">
                            <p:stCondLst>
                              <p:cond delay="3000"/>
                            </p:stCondLst>
                            <p:childTnLst>
                              <p:par>
                                <p:cTn id="329" presetID="23" presetClass="exit" presetSubtype="544" fill="hold" nodeType="afterEffect">
                                  <p:stCondLst>
                                    <p:cond delay="0"/>
                                  </p:stCondLst>
                                  <p:childTnLst>
                                    <p:anim calcmode="lin" valueType="num">
                                      <p:cBhvr>
                                        <p:cTn id="330" dur="3000"/>
                                        <p:tgtEl>
                                          <p:spTgt spid="5"/>
                                        </p:tgtEl>
                                        <p:attrNameLst>
                                          <p:attrName>ppt_w</p:attrName>
                                        </p:attrNameLst>
                                      </p:cBhvr>
                                      <p:tavLst>
                                        <p:tav tm="0">
                                          <p:val>
                                            <p:strVal val="ppt_w"/>
                                          </p:val>
                                        </p:tav>
                                        <p:tav tm="100000">
                                          <p:val>
                                            <p:fltVal val="0"/>
                                          </p:val>
                                        </p:tav>
                                      </p:tavLst>
                                    </p:anim>
                                    <p:anim calcmode="lin" valueType="num">
                                      <p:cBhvr>
                                        <p:cTn id="331" dur="3000"/>
                                        <p:tgtEl>
                                          <p:spTgt spid="5"/>
                                        </p:tgtEl>
                                        <p:attrNameLst>
                                          <p:attrName>ppt_h</p:attrName>
                                        </p:attrNameLst>
                                      </p:cBhvr>
                                      <p:tavLst>
                                        <p:tav tm="0">
                                          <p:val>
                                            <p:strVal val="ppt_h"/>
                                          </p:val>
                                        </p:tav>
                                        <p:tav tm="100000">
                                          <p:val>
                                            <p:fltVal val="0"/>
                                          </p:val>
                                        </p:tav>
                                      </p:tavLst>
                                    </p:anim>
                                    <p:anim calcmode="lin" valueType="num">
                                      <p:cBhvr>
                                        <p:cTn id="332" dur="3000"/>
                                        <p:tgtEl>
                                          <p:spTgt spid="5"/>
                                        </p:tgtEl>
                                        <p:attrNameLst>
                                          <p:attrName>ppt_x</p:attrName>
                                        </p:attrNameLst>
                                      </p:cBhvr>
                                      <p:tavLst>
                                        <p:tav tm="0">
                                          <p:val>
                                            <p:strVal val="ppt_x"/>
                                          </p:val>
                                        </p:tav>
                                        <p:tav tm="100000">
                                          <p:val>
                                            <p:fltVal val="0.5"/>
                                          </p:val>
                                        </p:tav>
                                      </p:tavLst>
                                    </p:anim>
                                    <p:anim calcmode="lin" valueType="num">
                                      <p:cBhvr>
                                        <p:cTn id="333" dur="3000"/>
                                        <p:tgtEl>
                                          <p:spTgt spid="5"/>
                                        </p:tgtEl>
                                        <p:attrNameLst>
                                          <p:attrName>ppt_y</p:attrName>
                                        </p:attrNameLst>
                                      </p:cBhvr>
                                      <p:tavLst>
                                        <p:tav tm="0">
                                          <p:val>
                                            <p:strVal val="ppt_y"/>
                                          </p:val>
                                        </p:tav>
                                        <p:tav tm="100000">
                                          <p:val>
                                            <p:fltVal val="0.5"/>
                                          </p:val>
                                        </p:tav>
                                      </p:tavLst>
                                    </p:anim>
                                    <p:set>
                                      <p:cBhvr>
                                        <p:cTn id="334" dur="1" fill="hold">
                                          <p:stCondLst>
                                            <p:cond delay="2999"/>
                                          </p:stCondLst>
                                        </p:cTn>
                                        <p:tgtEl>
                                          <p:spTgt spid="5"/>
                                        </p:tgtEl>
                                        <p:attrNameLst>
                                          <p:attrName>style.visibility</p:attrName>
                                        </p:attrNameLst>
                                      </p:cBhvr>
                                      <p:to>
                                        <p:strVal val="hidden"/>
                                      </p:to>
                                    </p:set>
                                  </p:childTnLst>
                                </p:cTn>
                              </p:par>
                              <p:par>
                                <p:cTn id="335" presetID="23" presetClass="exit" presetSubtype="544" fill="hold" nodeType="withEffect">
                                  <p:stCondLst>
                                    <p:cond delay="0"/>
                                  </p:stCondLst>
                                  <p:childTnLst>
                                    <p:anim calcmode="lin" valueType="num">
                                      <p:cBhvr>
                                        <p:cTn id="336" dur="3000"/>
                                        <p:tgtEl>
                                          <p:spTgt spid="6"/>
                                        </p:tgtEl>
                                        <p:attrNameLst>
                                          <p:attrName>ppt_w</p:attrName>
                                        </p:attrNameLst>
                                      </p:cBhvr>
                                      <p:tavLst>
                                        <p:tav tm="0">
                                          <p:val>
                                            <p:strVal val="ppt_w"/>
                                          </p:val>
                                        </p:tav>
                                        <p:tav tm="100000">
                                          <p:val>
                                            <p:fltVal val="0"/>
                                          </p:val>
                                        </p:tav>
                                      </p:tavLst>
                                    </p:anim>
                                    <p:anim calcmode="lin" valueType="num">
                                      <p:cBhvr>
                                        <p:cTn id="337" dur="3000"/>
                                        <p:tgtEl>
                                          <p:spTgt spid="6"/>
                                        </p:tgtEl>
                                        <p:attrNameLst>
                                          <p:attrName>ppt_h</p:attrName>
                                        </p:attrNameLst>
                                      </p:cBhvr>
                                      <p:tavLst>
                                        <p:tav tm="0">
                                          <p:val>
                                            <p:strVal val="ppt_h"/>
                                          </p:val>
                                        </p:tav>
                                        <p:tav tm="100000">
                                          <p:val>
                                            <p:fltVal val="0"/>
                                          </p:val>
                                        </p:tav>
                                      </p:tavLst>
                                    </p:anim>
                                    <p:anim calcmode="lin" valueType="num">
                                      <p:cBhvr>
                                        <p:cTn id="338" dur="3000"/>
                                        <p:tgtEl>
                                          <p:spTgt spid="6"/>
                                        </p:tgtEl>
                                        <p:attrNameLst>
                                          <p:attrName>ppt_x</p:attrName>
                                        </p:attrNameLst>
                                      </p:cBhvr>
                                      <p:tavLst>
                                        <p:tav tm="0">
                                          <p:val>
                                            <p:strVal val="ppt_x"/>
                                          </p:val>
                                        </p:tav>
                                        <p:tav tm="100000">
                                          <p:val>
                                            <p:fltVal val="0.5"/>
                                          </p:val>
                                        </p:tav>
                                      </p:tavLst>
                                    </p:anim>
                                    <p:anim calcmode="lin" valueType="num">
                                      <p:cBhvr>
                                        <p:cTn id="339" dur="3000"/>
                                        <p:tgtEl>
                                          <p:spTgt spid="6"/>
                                        </p:tgtEl>
                                        <p:attrNameLst>
                                          <p:attrName>ppt_y</p:attrName>
                                        </p:attrNameLst>
                                      </p:cBhvr>
                                      <p:tavLst>
                                        <p:tav tm="0">
                                          <p:val>
                                            <p:strVal val="ppt_y"/>
                                          </p:val>
                                        </p:tav>
                                        <p:tav tm="100000">
                                          <p:val>
                                            <p:fltVal val="0.5"/>
                                          </p:val>
                                        </p:tav>
                                      </p:tavLst>
                                    </p:anim>
                                    <p:set>
                                      <p:cBhvr>
                                        <p:cTn id="340" dur="1" fill="hold">
                                          <p:stCondLst>
                                            <p:cond delay="2999"/>
                                          </p:stCondLst>
                                        </p:cTn>
                                        <p:tgtEl>
                                          <p:spTgt spid="6"/>
                                        </p:tgtEl>
                                        <p:attrNameLst>
                                          <p:attrName>style.visibility</p:attrName>
                                        </p:attrNameLst>
                                      </p:cBhvr>
                                      <p:to>
                                        <p:strVal val="hidden"/>
                                      </p:to>
                                    </p:set>
                                  </p:childTnLst>
                                </p:cTn>
                              </p:par>
                              <p:par>
                                <p:cTn id="341" presetID="23" presetClass="exit" presetSubtype="544" fill="hold" nodeType="withEffect">
                                  <p:stCondLst>
                                    <p:cond delay="0"/>
                                  </p:stCondLst>
                                  <p:childTnLst>
                                    <p:anim calcmode="lin" valueType="num">
                                      <p:cBhvr>
                                        <p:cTn id="342" dur="3000"/>
                                        <p:tgtEl>
                                          <p:spTgt spid="7"/>
                                        </p:tgtEl>
                                        <p:attrNameLst>
                                          <p:attrName>ppt_w</p:attrName>
                                        </p:attrNameLst>
                                      </p:cBhvr>
                                      <p:tavLst>
                                        <p:tav tm="0">
                                          <p:val>
                                            <p:strVal val="ppt_w"/>
                                          </p:val>
                                        </p:tav>
                                        <p:tav tm="100000">
                                          <p:val>
                                            <p:fltVal val="0"/>
                                          </p:val>
                                        </p:tav>
                                      </p:tavLst>
                                    </p:anim>
                                    <p:anim calcmode="lin" valueType="num">
                                      <p:cBhvr>
                                        <p:cTn id="343" dur="3000"/>
                                        <p:tgtEl>
                                          <p:spTgt spid="7"/>
                                        </p:tgtEl>
                                        <p:attrNameLst>
                                          <p:attrName>ppt_h</p:attrName>
                                        </p:attrNameLst>
                                      </p:cBhvr>
                                      <p:tavLst>
                                        <p:tav tm="0">
                                          <p:val>
                                            <p:strVal val="ppt_h"/>
                                          </p:val>
                                        </p:tav>
                                        <p:tav tm="100000">
                                          <p:val>
                                            <p:fltVal val="0"/>
                                          </p:val>
                                        </p:tav>
                                      </p:tavLst>
                                    </p:anim>
                                    <p:anim calcmode="lin" valueType="num">
                                      <p:cBhvr>
                                        <p:cTn id="344" dur="3000"/>
                                        <p:tgtEl>
                                          <p:spTgt spid="7"/>
                                        </p:tgtEl>
                                        <p:attrNameLst>
                                          <p:attrName>ppt_x</p:attrName>
                                        </p:attrNameLst>
                                      </p:cBhvr>
                                      <p:tavLst>
                                        <p:tav tm="0">
                                          <p:val>
                                            <p:strVal val="ppt_x"/>
                                          </p:val>
                                        </p:tav>
                                        <p:tav tm="100000">
                                          <p:val>
                                            <p:fltVal val="0.5"/>
                                          </p:val>
                                        </p:tav>
                                      </p:tavLst>
                                    </p:anim>
                                    <p:anim calcmode="lin" valueType="num">
                                      <p:cBhvr>
                                        <p:cTn id="345" dur="3000"/>
                                        <p:tgtEl>
                                          <p:spTgt spid="7"/>
                                        </p:tgtEl>
                                        <p:attrNameLst>
                                          <p:attrName>ppt_y</p:attrName>
                                        </p:attrNameLst>
                                      </p:cBhvr>
                                      <p:tavLst>
                                        <p:tav tm="0">
                                          <p:val>
                                            <p:strVal val="ppt_y"/>
                                          </p:val>
                                        </p:tav>
                                        <p:tav tm="100000">
                                          <p:val>
                                            <p:fltVal val="0.5"/>
                                          </p:val>
                                        </p:tav>
                                      </p:tavLst>
                                    </p:anim>
                                    <p:set>
                                      <p:cBhvr>
                                        <p:cTn id="346" dur="1" fill="hold">
                                          <p:stCondLst>
                                            <p:cond delay="2999"/>
                                          </p:stCondLst>
                                        </p:cTn>
                                        <p:tgtEl>
                                          <p:spTgt spid="7"/>
                                        </p:tgtEl>
                                        <p:attrNameLst>
                                          <p:attrName>style.visibility</p:attrName>
                                        </p:attrNameLst>
                                      </p:cBhvr>
                                      <p:to>
                                        <p:strVal val="hidden"/>
                                      </p:to>
                                    </p:set>
                                  </p:childTnLst>
                                </p:cTn>
                              </p:par>
                              <p:par>
                                <p:cTn id="347" presetID="23" presetClass="exit" presetSubtype="544" fill="hold" nodeType="withEffect">
                                  <p:stCondLst>
                                    <p:cond delay="0"/>
                                  </p:stCondLst>
                                  <p:childTnLst>
                                    <p:anim calcmode="lin" valueType="num">
                                      <p:cBhvr>
                                        <p:cTn id="348" dur="3000"/>
                                        <p:tgtEl>
                                          <p:spTgt spid="8"/>
                                        </p:tgtEl>
                                        <p:attrNameLst>
                                          <p:attrName>ppt_w</p:attrName>
                                        </p:attrNameLst>
                                      </p:cBhvr>
                                      <p:tavLst>
                                        <p:tav tm="0">
                                          <p:val>
                                            <p:strVal val="ppt_w"/>
                                          </p:val>
                                        </p:tav>
                                        <p:tav tm="100000">
                                          <p:val>
                                            <p:fltVal val="0"/>
                                          </p:val>
                                        </p:tav>
                                      </p:tavLst>
                                    </p:anim>
                                    <p:anim calcmode="lin" valueType="num">
                                      <p:cBhvr>
                                        <p:cTn id="349" dur="3000"/>
                                        <p:tgtEl>
                                          <p:spTgt spid="8"/>
                                        </p:tgtEl>
                                        <p:attrNameLst>
                                          <p:attrName>ppt_h</p:attrName>
                                        </p:attrNameLst>
                                      </p:cBhvr>
                                      <p:tavLst>
                                        <p:tav tm="0">
                                          <p:val>
                                            <p:strVal val="ppt_h"/>
                                          </p:val>
                                        </p:tav>
                                        <p:tav tm="100000">
                                          <p:val>
                                            <p:fltVal val="0"/>
                                          </p:val>
                                        </p:tav>
                                      </p:tavLst>
                                    </p:anim>
                                    <p:anim calcmode="lin" valueType="num">
                                      <p:cBhvr>
                                        <p:cTn id="350" dur="3000"/>
                                        <p:tgtEl>
                                          <p:spTgt spid="8"/>
                                        </p:tgtEl>
                                        <p:attrNameLst>
                                          <p:attrName>ppt_x</p:attrName>
                                        </p:attrNameLst>
                                      </p:cBhvr>
                                      <p:tavLst>
                                        <p:tav tm="0">
                                          <p:val>
                                            <p:strVal val="ppt_x"/>
                                          </p:val>
                                        </p:tav>
                                        <p:tav tm="100000">
                                          <p:val>
                                            <p:fltVal val="0.5"/>
                                          </p:val>
                                        </p:tav>
                                      </p:tavLst>
                                    </p:anim>
                                    <p:anim calcmode="lin" valueType="num">
                                      <p:cBhvr>
                                        <p:cTn id="351" dur="3000"/>
                                        <p:tgtEl>
                                          <p:spTgt spid="8"/>
                                        </p:tgtEl>
                                        <p:attrNameLst>
                                          <p:attrName>ppt_y</p:attrName>
                                        </p:attrNameLst>
                                      </p:cBhvr>
                                      <p:tavLst>
                                        <p:tav tm="0">
                                          <p:val>
                                            <p:strVal val="ppt_y"/>
                                          </p:val>
                                        </p:tav>
                                        <p:tav tm="100000">
                                          <p:val>
                                            <p:fltVal val="0.5"/>
                                          </p:val>
                                        </p:tav>
                                      </p:tavLst>
                                    </p:anim>
                                    <p:set>
                                      <p:cBhvr>
                                        <p:cTn id="352" dur="1" fill="hold">
                                          <p:stCondLst>
                                            <p:cond delay="2999"/>
                                          </p:stCondLst>
                                        </p:cTn>
                                        <p:tgtEl>
                                          <p:spTgt spid="8"/>
                                        </p:tgtEl>
                                        <p:attrNameLst>
                                          <p:attrName>style.visibility</p:attrName>
                                        </p:attrNameLst>
                                      </p:cBhvr>
                                      <p:to>
                                        <p:strVal val="hidden"/>
                                      </p:to>
                                    </p:set>
                                  </p:childTnLst>
                                </p:cTn>
                              </p:par>
                              <p:par>
                                <p:cTn id="353" presetID="23" presetClass="exit" presetSubtype="544" fill="hold" nodeType="withEffect">
                                  <p:stCondLst>
                                    <p:cond delay="0"/>
                                  </p:stCondLst>
                                  <p:childTnLst>
                                    <p:anim calcmode="lin" valueType="num">
                                      <p:cBhvr>
                                        <p:cTn id="354" dur="3000"/>
                                        <p:tgtEl>
                                          <p:spTgt spid="9"/>
                                        </p:tgtEl>
                                        <p:attrNameLst>
                                          <p:attrName>ppt_w</p:attrName>
                                        </p:attrNameLst>
                                      </p:cBhvr>
                                      <p:tavLst>
                                        <p:tav tm="0">
                                          <p:val>
                                            <p:strVal val="ppt_w"/>
                                          </p:val>
                                        </p:tav>
                                        <p:tav tm="100000">
                                          <p:val>
                                            <p:fltVal val="0"/>
                                          </p:val>
                                        </p:tav>
                                      </p:tavLst>
                                    </p:anim>
                                    <p:anim calcmode="lin" valueType="num">
                                      <p:cBhvr>
                                        <p:cTn id="355" dur="3000"/>
                                        <p:tgtEl>
                                          <p:spTgt spid="9"/>
                                        </p:tgtEl>
                                        <p:attrNameLst>
                                          <p:attrName>ppt_h</p:attrName>
                                        </p:attrNameLst>
                                      </p:cBhvr>
                                      <p:tavLst>
                                        <p:tav tm="0">
                                          <p:val>
                                            <p:strVal val="ppt_h"/>
                                          </p:val>
                                        </p:tav>
                                        <p:tav tm="100000">
                                          <p:val>
                                            <p:fltVal val="0"/>
                                          </p:val>
                                        </p:tav>
                                      </p:tavLst>
                                    </p:anim>
                                    <p:anim calcmode="lin" valueType="num">
                                      <p:cBhvr>
                                        <p:cTn id="356" dur="3000"/>
                                        <p:tgtEl>
                                          <p:spTgt spid="9"/>
                                        </p:tgtEl>
                                        <p:attrNameLst>
                                          <p:attrName>ppt_x</p:attrName>
                                        </p:attrNameLst>
                                      </p:cBhvr>
                                      <p:tavLst>
                                        <p:tav tm="0">
                                          <p:val>
                                            <p:strVal val="ppt_x"/>
                                          </p:val>
                                        </p:tav>
                                        <p:tav tm="100000">
                                          <p:val>
                                            <p:fltVal val="0.5"/>
                                          </p:val>
                                        </p:tav>
                                      </p:tavLst>
                                    </p:anim>
                                    <p:anim calcmode="lin" valueType="num">
                                      <p:cBhvr>
                                        <p:cTn id="357" dur="3000"/>
                                        <p:tgtEl>
                                          <p:spTgt spid="9"/>
                                        </p:tgtEl>
                                        <p:attrNameLst>
                                          <p:attrName>ppt_y</p:attrName>
                                        </p:attrNameLst>
                                      </p:cBhvr>
                                      <p:tavLst>
                                        <p:tav tm="0">
                                          <p:val>
                                            <p:strVal val="ppt_y"/>
                                          </p:val>
                                        </p:tav>
                                        <p:tav tm="100000">
                                          <p:val>
                                            <p:fltVal val="0.5"/>
                                          </p:val>
                                        </p:tav>
                                      </p:tavLst>
                                    </p:anim>
                                    <p:set>
                                      <p:cBhvr>
                                        <p:cTn id="358" dur="1" fill="hold">
                                          <p:stCondLst>
                                            <p:cond delay="2999"/>
                                          </p:stCondLst>
                                        </p:cTn>
                                        <p:tgtEl>
                                          <p:spTgt spid="9"/>
                                        </p:tgtEl>
                                        <p:attrNameLst>
                                          <p:attrName>style.visibility</p:attrName>
                                        </p:attrNameLst>
                                      </p:cBhvr>
                                      <p:to>
                                        <p:strVal val="hidden"/>
                                      </p:to>
                                    </p:set>
                                  </p:childTnLst>
                                </p:cTn>
                              </p:par>
                              <p:par>
                                <p:cTn id="359" presetID="23" presetClass="exit" presetSubtype="544" fill="hold" nodeType="withEffect">
                                  <p:stCondLst>
                                    <p:cond delay="0"/>
                                  </p:stCondLst>
                                  <p:childTnLst>
                                    <p:anim calcmode="lin" valueType="num">
                                      <p:cBhvr>
                                        <p:cTn id="360" dur="3000"/>
                                        <p:tgtEl>
                                          <p:spTgt spid="10"/>
                                        </p:tgtEl>
                                        <p:attrNameLst>
                                          <p:attrName>ppt_w</p:attrName>
                                        </p:attrNameLst>
                                      </p:cBhvr>
                                      <p:tavLst>
                                        <p:tav tm="0">
                                          <p:val>
                                            <p:strVal val="ppt_w"/>
                                          </p:val>
                                        </p:tav>
                                        <p:tav tm="100000">
                                          <p:val>
                                            <p:fltVal val="0"/>
                                          </p:val>
                                        </p:tav>
                                      </p:tavLst>
                                    </p:anim>
                                    <p:anim calcmode="lin" valueType="num">
                                      <p:cBhvr>
                                        <p:cTn id="361" dur="3000"/>
                                        <p:tgtEl>
                                          <p:spTgt spid="10"/>
                                        </p:tgtEl>
                                        <p:attrNameLst>
                                          <p:attrName>ppt_h</p:attrName>
                                        </p:attrNameLst>
                                      </p:cBhvr>
                                      <p:tavLst>
                                        <p:tav tm="0">
                                          <p:val>
                                            <p:strVal val="ppt_h"/>
                                          </p:val>
                                        </p:tav>
                                        <p:tav tm="100000">
                                          <p:val>
                                            <p:fltVal val="0"/>
                                          </p:val>
                                        </p:tav>
                                      </p:tavLst>
                                    </p:anim>
                                    <p:anim calcmode="lin" valueType="num">
                                      <p:cBhvr>
                                        <p:cTn id="362" dur="3000"/>
                                        <p:tgtEl>
                                          <p:spTgt spid="10"/>
                                        </p:tgtEl>
                                        <p:attrNameLst>
                                          <p:attrName>ppt_x</p:attrName>
                                        </p:attrNameLst>
                                      </p:cBhvr>
                                      <p:tavLst>
                                        <p:tav tm="0">
                                          <p:val>
                                            <p:strVal val="ppt_x"/>
                                          </p:val>
                                        </p:tav>
                                        <p:tav tm="100000">
                                          <p:val>
                                            <p:fltVal val="0.5"/>
                                          </p:val>
                                        </p:tav>
                                      </p:tavLst>
                                    </p:anim>
                                    <p:anim calcmode="lin" valueType="num">
                                      <p:cBhvr>
                                        <p:cTn id="363" dur="3000"/>
                                        <p:tgtEl>
                                          <p:spTgt spid="10"/>
                                        </p:tgtEl>
                                        <p:attrNameLst>
                                          <p:attrName>ppt_y</p:attrName>
                                        </p:attrNameLst>
                                      </p:cBhvr>
                                      <p:tavLst>
                                        <p:tav tm="0">
                                          <p:val>
                                            <p:strVal val="ppt_y"/>
                                          </p:val>
                                        </p:tav>
                                        <p:tav tm="100000">
                                          <p:val>
                                            <p:fltVal val="0.5"/>
                                          </p:val>
                                        </p:tav>
                                      </p:tavLst>
                                    </p:anim>
                                    <p:set>
                                      <p:cBhvr>
                                        <p:cTn id="364" dur="1" fill="hold">
                                          <p:stCondLst>
                                            <p:cond delay="2999"/>
                                          </p:stCondLst>
                                        </p:cTn>
                                        <p:tgtEl>
                                          <p:spTgt spid="10"/>
                                        </p:tgtEl>
                                        <p:attrNameLst>
                                          <p:attrName>style.visibility</p:attrName>
                                        </p:attrNameLst>
                                      </p:cBhvr>
                                      <p:to>
                                        <p:strVal val="hidden"/>
                                      </p:to>
                                    </p:set>
                                  </p:childTnLst>
                                </p:cTn>
                              </p:par>
                              <p:par>
                                <p:cTn id="365" presetID="23" presetClass="exit" presetSubtype="544" fill="hold" nodeType="withEffect">
                                  <p:stCondLst>
                                    <p:cond delay="0"/>
                                  </p:stCondLst>
                                  <p:childTnLst>
                                    <p:anim calcmode="lin" valueType="num">
                                      <p:cBhvr>
                                        <p:cTn id="366" dur="3000"/>
                                        <p:tgtEl>
                                          <p:spTgt spid="11"/>
                                        </p:tgtEl>
                                        <p:attrNameLst>
                                          <p:attrName>ppt_w</p:attrName>
                                        </p:attrNameLst>
                                      </p:cBhvr>
                                      <p:tavLst>
                                        <p:tav tm="0">
                                          <p:val>
                                            <p:strVal val="ppt_w"/>
                                          </p:val>
                                        </p:tav>
                                        <p:tav tm="100000">
                                          <p:val>
                                            <p:fltVal val="0"/>
                                          </p:val>
                                        </p:tav>
                                      </p:tavLst>
                                    </p:anim>
                                    <p:anim calcmode="lin" valueType="num">
                                      <p:cBhvr>
                                        <p:cTn id="367" dur="3000"/>
                                        <p:tgtEl>
                                          <p:spTgt spid="11"/>
                                        </p:tgtEl>
                                        <p:attrNameLst>
                                          <p:attrName>ppt_h</p:attrName>
                                        </p:attrNameLst>
                                      </p:cBhvr>
                                      <p:tavLst>
                                        <p:tav tm="0">
                                          <p:val>
                                            <p:strVal val="ppt_h"/>
                                          </p:val>
                                        </p:tav>
                                        <p:tav tm="100000">
                                          <p:val>
                                            <p:fltVal val="0"/>
                                          </p:val>
                                        </p:tav>
                                      </p:tavLst>
                                    </p:anim>
                                    <p:anim calcmode="lin" valueType="num">
                                      <p:cBhvr>
                                        <p:cTn id="368" dur="3000"/>
                                        <p:tgtEl>
                                          <p:spTgt spid="11"/>
                                        </p:tgtEl>
                                        <p:attrNameLst>
                                          <p:attrName>ppt_x</p:attrName>
                                        </p:attrNameLst>
                                      </p:cBhvr>
                                      <p:tavLst>
                                        <p:tav tm="0">
                                          <p:val>
                                            <p:strVal val="ppt_x"/>
                                          </p:val>
                                        </p:tav>
                                        <p:tav tm="100000">
                                          <p:val>
                                            <p:fltVal val="0.5"/>
                                          </p:val>
                                        </p:tav>
                                      </p:tavLst>
                                    </p:anim>
                                    <p:anim calcmode="lin" valueType="num">
                                      <p:cBhvr>
                                        <p:cTn id="369" dur="3000"/>
                                        <p:tgtEl>
                                          <p:spTgt spid="11"/>
                                        </p:tgtEl>
                                        <p:attrNameLst>
                                          <p:attrName>ppt_y</p:attrName>
                                        </p:attrNameLst>
                                      </p:cBhvr>
                                      <p:tavLst>
                                        <p:tav tm="0">
                                          <p:val>
                                            <p:strVal val="ppt_y"/>
                                          </p:val>
                                        </p:tav>
                                        <p:tav tm="100000">
                                          <p:val>
                                            <p:fltVal val="0.5"/>
                                          </p:val>
                                        </p:tav>
                                      </p:tavLst>
                                    </p:anim>
                                    <p:set>
                                      <p:cBhvr>
                                        <p:cTn id="370" dur="1" fill="hold">
                                          <p:stCondLst>
                                            <p:cond delay="2999"/>
                                          </p:stCondLst>
                                        </p:cTn>
                                        <p:tgtEl>
                                          <p:spTgt spid="11"/>
                                        </p:tgtEl>
                                        <p:attrNameLst>
                                          <p:attrName>style.visibility</p:attrName>
                                        </p:attrNameLst>
                                      </p:cBhvr>
                                      <p:to>
                                        <p:strVal val="hidden"/>
                                      </p:to>
                                    </p:set>
                                  </p:childTnLst>
                                </p:cTn>
                              </p:par>
                              <p:par>
                                <p:cTn id="371" presetID="23" presetClass="exit" presetSubtype="544" fill="hold" nodeType="withEffect">
                                  <p:stCondLst>
                                    <p:cond delay="0"/>
                                  </p:stCondLst>
                                  <p:childTnLst>
                                    <p:anim calcmode="lin" valueType="num">
                                      <p:cBhvr>
                                        <p:cTn id="372" dur="3000"/>
                                        <p:tgtEl>
                                          <p:spTgt spid="12"/>
                                        </p:tgtEl>
                                        <p:attrNameLst>
                                          <p:attrName>ppt_w</p:attrName>
                                        </p:attrNameLst>
                                      </p:cBhvr>
                                      <p:tavLst>
                                        <p:tav tm="0">
                                          <p:val>
                                            <p:strVal val="ppt_w"/>
                                          </p:val>
                                        </p:tav>
                                        <p:tav tm="100000">
                                          <p:val>
                                            <p:fltVal val="0"/>
                                          </p:val>
                                        </p:tav>
                                      </p:tavLst>
                                    </p:anim>
                                    <p:anim calcmode="lin" valueType="num">
                                      <p:cBhvr>
                                        <p:cTn id="373" dur="3000"/>
                                        <p:tgtEl>
                                          <p:spTgt spid="12"/>
                                        </p:tgtEl>
                                        <p:attrNameLst>
                                          <p:attrName>ppt_h</p:attrName>
                                        </p:attrNameLst>
                                      </p:cBhvr>
                                      <p:tavLst>
                                        <p:tav tm="0">
                                          <p:val>
                                            <p:strVal val="ppt_h"/>
                                          </p:val>
                                        </p:tav>
                                        <p:tav tm="100000">
                                          <p:val>
                                            <p:fltVal val="0"/>
                                          </p:val>
                                        </p:tav>
                                      </p:tavLst>
                                    </p:anim>
                                    <p:anim calcmode="lin" valueType="num">
                                      <p:cBhvr>
                                        <p:cTn id="374" dur="3000"/>
                                        <p:tgtEl>
                                          <p:spTgt spid="12"/>
                                        </p:tgtEl>
                                        <p:attrNameLst>
                                          <p:attrName>ppt_x</p:attrName>
                                        </p:attrNameLst>
                                      </p:cBhvr>
                                      <p:tavLst>
                                        <p:tav tm="0">
                                          <p:val>
                                            <p:strVal val="ppt_x"/>
                                          </p:val>
                                        </p:tav>
                                        <p:tav tm="100000">
                                          <p:val>
                                            <p:fltVal val="0.5"/>
                                          </p:val>
                                        </p:tav>
                                      </p:tavLst>
                                    </p:anim>
                                    <p:anim calcmode="lin" valueType="num">
                                      <p:cBhvr>
                                        <p:cTn id="375" dur="3000"/>
                                        <p:tgtEl>
                                          <p:spTgt spid="12"/>
                                        </p:tgtEl>
                                        <p:attrNameLst>
                                          <p:attrName>ppt_y</p:attrName>
                                        </p:attrNameLst>
                                      </p:cBhvr>
                                      <p:tavLst>
                                        <p:tav tm="0">
                                          <p:val>
                                            <p:strVal val="ppt_y"/>
                                          </p:val>
                                        </p:tav>
                                        <p:tav tm="100000">
                                          <p:val>
                                            <p:fltVal val="0.5"/>
                                          </p:val>
                                        </p:tav>
                                      </p:tavLst>
                                    </p:anim>
                                    <p:set>
                                      <p:cBhvr>
                                        <p:cTn id="376" dur="1" fill="hold">
                                          <p:stCondLst>
                                            <p:cond delay="2999"/>
                                          </p:stCondLst>
                                        </p:cTn>
                                        <p:tgtEl>
                                          <p:spTgt spid="12"/>
                                        </p:tgtEl>
                                        <p:attrNameLst>
                                          <p:attrName>style.visibility</p:attrName>
                                        </p:attrNameLst>
                                      </p:cBhvr>
                                      <p:to>
                                        <p:strVal val="hidden"/>
                                      </p:to>
                                    </p:set>
                                  </p:childTnLst>
                                </p:cTn>
                              </p:par>
                              <p:par>
                                <p:cTn id="377" presetID="23" presetClass="exit" presetSubtype="544" fill="hold" nodeType="withEffect">
                                  <p:stCondLst>
                                    <p:cond delay="0"/>
                                  </p:stCondLst>
                                  <p:childTnLst>
                                    <p:anim calcmode="lin" valueType="num">
                                      <p:cBhvr>
                                        <p:cTn id="378" dur="3000"/>
                                        <p:tgtEl>
                                          <p:spTgt spid="13"/>
                                        </p:tgtEl>
                                        <p:attrNameLst>
                                          <p:attrName>ppt_w</p:attrName>
                                        </p:attrNameLst>
                                      </p:cBhvr>
                                      <p:tavLst>
                                        <p:tav tm="0">
                                          <p:val>
                                            <p:strVal val="ppt_w"/>
                                          </p:val>
                                        </p:tav>
                                        <p:tav tm="100000">
                                          <p:val>
                                            <p:fltVal val="0"/>
                                          </p:val>
                                        </p:tav>
                                      </p:tavLst>
                                    </p:anim>
                                    <p:anim calcmode="lin" valueType="num">
                                      <p:cBhvr>
                                        <p:cTn id="379" dur="3000"/>
                                        <p:tgtEl>
                                          <p:spTgt spid="13"/>
                                        </p:tgtEl>
                                        <p:attrNameLst>
                                          <p:attrName>ppt_h</p:attrName>
                                        </p:attrNameLst>
                                      </p:cBhvr>
                                      <p:tavLst>
                                        <p:tav tm="0">
                                          <p:val>
                                            <p:strVal val="ppt_h"/>
                                          </p:val>
                                        </p:tav>
                                        <p:tav tm="100000">
                                          <p:val>
                                            <p:fltVal val="0"/>
                                          </p:val>
                                        </p:tav>
                                      </p:tavLst>
                                    </p:anim>
                                    <p:anim calcmode="lin" valueType="num">
                                      <p:cBhvr>
                                        <p:cTn id="380" dur="3000"/>
                                        <p:tgtEl>
                                          <p:spTgt spid="13"/>
                                        </p:tgtEl>
                                        <p:attrNameLst>
                                          <p:attrName>ppt_x</p:attrName>
                                        </p:attrNameLst>
                                      </p:cBhvr>
                                      <p:tavLst>
                                        <p:tav tm="0">
                                          <p:val>
                                            <p:strVal val="ppt_x"/>
                                          </p:val>
                                        </p:tav>
                                        <p:tav tm="100000">
                                          <p:val>
                                            <p:fltVal val="0.5"/>
                                          </p:val>
                                        </p:tav>
                                      </p:tavLst>
                                    </p:anim>
                                    <p:anim calcmode="lin" valueType="num">
                                      <p:cBhvr>
                                        <p:cTn id="381" dur="3000"/>
                                        <p:tgtEl>
                                          <p:spTgt spid="13"/>
                                        </p:tgtEl>
                                        <p:attrNameLst>
                                          <p:attrName>ppt_y</p:attrName>
                                        </p:attrNameLst>
                                      </p:cBhvr>
                                      <p:tavLst>
                                        <p:tav tm="0">
                                          <p:val>
                                            <p:strVal val="ppt_y"/>
                                          </p:val>
                                        </p:tav>
                                        <p:tav tm="100000">
                                          <p:val>
                                            <p:fltVal val="0.5"/>
                                          </p:val>
                                        </p:tav>
                                      </p:tavLst>
                                    </p:anim>
                                    <p:set>
                                      <p:cBhvr>
                                        <p:cTn id="382" dur="1" fill="hold">
                                          <p:stCondLst>
                                            <p:cond delay="2999"/>
                                          </p:stCondLst>
                                        </p:cTn>
                                        <p:tgtEl>
                                          <p:spTgt spid="13"/>
                                        </p:tgtEl>
                                        <p:attrNameLst>
                                          <p:attrName>style.visibility</p:attrName>
                                        </p:attrNameLst>
                                      </p:cBhvr>
                                      <p:to>
                                        <p:strVal val="hidden"/>
                                      </p:to>
                                    </p:set>
                                  </p:childTnLst>
                                </p:cTn>
                              </p:par>
                              <p:par>
                                <p:cTn id="383" presetID="23" presetClass="exit" presetSubtype="544" fill="hold" nodeType="withEffect">
                                  <p:stCondLst>
                                    <p:cond delay="0"/>
                                  </p:stCondLst>
                                  <p:childTnLst>
                                    <p:anim calcmode="lin" valueType="num">
                                      <p:cBhvr>
                                        <p:cTn id="384" dur="3000"/>
                                        <p:tgtEl>
                                          <p:spTgt spid="14"/>
                                        </p:tgtEl>
                                        <p:attrNameLst>
                                          <p:attrName>ppt_w</p:attrName>
                                        </p:attrNameLst>
                                      </p:cBhvr>
                                      <p:tavLst>
                                        <p:tav tm="0">
                                          <p:val>
                                            <p:strVal val="ppt_w"/>
                                          </p:val>
                                        </p:tav>
                                        <p:tav tm="100000">
                                          <p:val>
                                            <p:fltVal val="0"/>
                                          </p:val>
                                        </p:tav>
                                      </p:tavLst>
                                    </p:anim>
                                    <p:anim calcmode="lin" valueType="num">
                                      <p:cBhvr>
                                        <p:cTn id="385" dur="3000"/>
                                        <p:tgtEl>
                                          <p:spTgt spid="14"/>
                                        </p:tgtEl>
                                        <p:attrNameLst>
                                          <p:attrName>ppt_h</p:attrName>
                                        </p:attrNameLst>
                                      </p:cBhvr>
                                      <p:tavLst>
                                        <p:tav tm="0">
                                          <p:val>
                                            <p:strVal val="ppt_h"/>
                                          </p:val>
                                        </p:tav>
                                        <p:tav tm="100000">
                                          <p:val>
                                            <p:fltVal val="0"/>
                                          </p:val>
                                        </p:tav>
                                      </p:tavLst>
                                    </p:anim>
                                    <p:anim calcmode="lin" valueType="num">
                                      <p:cBhvr>
                                        <p:cTn id="386" dur="3000"/>
                                        <p:tgtEl>
                                          <p:spTgt spid="14"/>
                                        </p:tgtEl>
                                        <p:attrNameLst>
                                          <p:attrName>ppt_x</p:attrName>
                                        </p:attrNameLst>
                                      </p:cBhvr>
                                      <p:tavLst>
                                        <p:tav tm="0">
                                          <p:val>
                                            <p:strVal val="ppt_x"/>
                                          </p:val>
                                        </p:tav>
                                        <p:tav tm="100000">
                                          <p:val>
                                            <p:fltVal val="0.5"/>
                                          </p:val>
                                        </p:tav>
                                      </p:tavLst>
                                    </p:anim>
                                    <p:anim calcmode="lin" valueType="num">
                                      <p:cBhvr>
                                        <p:cTn id="387" dur="3000"/>
                                        <p:tgtEl>
                                          <p:spTgt spid="14"/>
                                        </p:tgtEl>
                                        <p:attrNameLst>
                                          <p:attrName>ppt_y</p:attrName>
                                        </p:attrNameLst>
                                      </p:cBhvr>
                                      <p:tavLst>
                                        <p:tav tm="0">
                                          <p:val>
                                            <p:strVal val="ppt_y"/>
                                          </p:val>
                                        </p:tav>
                                        <p:tav tm="100000">
                                          <p:val>
                                            <p:fltVal val="0.5"/>
                                          </p:val>
                                        </p:tav>
                                      </p:tavLst>
                                    </p:anim>
                                    <p:set>
                                      <p:cBhvr>
                                        <p:cTn id="388" dur="1" fill="hold">
                                          <p:stCondLst>
                                            <p:cond delay="2999"/>
                                          </p:stCondLst>
                                        </p:cTn>
                                        <p:tgtEl>
                                          <p:spTgt spid="14"/>
                                        </p:tgtEl>
                                        <p:attrNameLst>
                                          <p:attrName>style.visibility</p:attrName>
                                        </p:attrNameLst>
                                      </p:cBhvr>
                                      <p:to>
                                        <p:strVal val="hidden"/>
                                      </p:to>
                                    </p:set>
                                  </p:childTnLst>
                                </p:cTn>
                              </p:par>
                              <p:par>
                                <p:cTn id="389" presetID="23" presetClass="exit" presetSubtype="544" fill="hold" nodeType="withEffect">
                                  <p:stCondLst>
                                    <p:cond delay="0"/>
                                  </p:stCondLst>
                                  <p:childTnLst>
                                    <p:anim calcmode="lin" valueType="num">
                                      <p:cBhvr>
                                        <p:cTn id="390" dur="3000"/>
                                        <p:tgtEl>
                                          <p:spTgt spid="15"/>
                                        </p:tgtEl>
                                        <p:attrNameLst>
                                          <p:attrName>ppt_w</p:attrName>
                                        </p:attrNameLst>
                                      </p:cBhvr>
                                      <p:tavLst>
                                        <p:tav tm="0">
                                          <p:val>
                                            <p:strVal val="ppt_w"/>
                                          </p:val>
                                        </p:tav>
                                        <p:tav tm="100000">
                                          <p:val>
                                            <p:fltVal val="0"/>
                                          </p:val>
                                        </p:tav>
                                      </p:tavLst>
                                    </p:anim>
                                    <p:anim calcmode="lin" valueType="num">
                                      <p:cBhvr>
                                        <p:cTn id="391" dur="3000"/>
                                        <p:tgtEl>
                                          <p:spTgt spid="15"/>
                                        </p:tgtEl>
                                        <p:attrNameLst>
                                          <p:attrName>ppt_h</p:attrName>
                                        </p:attrNameLst>
                                      </p:cBhvr>
                                      <p:tavLst>
                                        <p:tav tm="0">
                                          <p:val>
                                            <p:strVal val="ppt_h"/>
                                          </p:val>
                                        </p:tav>
                                        <p:tav tm="100000">
                                          <p:val>
                                            <p:fltVal val="0"/>
                                          </p:val>
                                        </p:tav>
                                      </p:tavLst>
                                    </p:anim>
                                    <p:anim calcmode="lin" valueType="num">
                                      <p:cBhvr>
                                        <p:cTn id="392" dur="3000"/>
                                        <p:tgtEl>
                                          <p:spTgt spid="15"/>
                                        </p:tgtEl>
                                        <p:attrNameLst>
                                          <p:attrName>ppt_x</p:attrName>
                                        </p:attrNameLst>
                                      </p:cBhvr>
                                      <p:tavLst>
                                        <p:tav tm="0">
                                          <p:val>
                                            <p:strVal val="ppt_x"/>
                                          </p:val>
                                        </p:tav>
                                        <p:tav tm="100000">
                                          <p:val>
                                            <p:fltVal val="0.5"/>
                                          </p:val>
                                        </p:tav>
                                      </p:tavLst>
                                    </p:anim>
                                    <p:anim calcmode="lin" valueType="num">
                                      <p:cBhvr>
                                        <p:cTn id="393" dur="3000"/>
                                        <p:tgtEl>
                                          <p:spTgt spid="15"/>
                                        </p:tgtEl>
                                        <p:attrNameLst>
                                          <p:attrName>ppt_y</p:attrName>
                                        </p:attrNameLst>
                                      </p:cBhvr>
                                      <p:tavLst>
                                        <p:tav tm="0">
                                          <p:val>
                                            <p:strVal val="ppt_y"/>
                                          </p:val>
                                        </p:tav>
                                        <p:tav tm="100000">
                                          <p:val>
                                            <p:fltVal val="0.5"/>
                                          </p:val>
                                        </p:tav>
                                      </p:tavLst>
                                    </p:anim>
                                    <p:set>
                                      <p:cBhvr>
                                        <p:cTn id="394" dur="1" fill="hold">
                                          <p:stCondLst>
                                            <p:cond delay="2999"/>
                                          </p:stCondLst>
                                        </p:cTn>
                                        <p:tgtEl>
                                          <p:spTgt spid="15"/>
                                        </p:tgtEl>
                                        <p:attrNameLst>
                                          <p:attrName>style.visibility</p:attrName>
                                        </p:attrNameLst>
                                      </p:cBhvr>
                                      <p:to>
                                        <p:strVal val="hidden"/>
                                      </p:to>
                                    </p:set>
                                  </p:childTnLst>
                                </p:cTn>
                              </p:par>
                              <p:par>
                                <p:cTn id="395" presetID="23" presetClass="exit" presetSubtype="544" fill="hold" nodeType="withEffect">
                                  <p:stCondLst>
                                    <p:cond delay="0"/>
                                  </p:stCondLst>
                                  <p:childTnLst>
                                    <p:anim calcmode="lin" valueType="num">
                                      <p:cBhvr>
                                        <p:cTn id="396" dur="3000"/>
                                        <p:tgtEl>
                                          <p:spTgt spid="16"/>
                                        </p:tgtEl>
                                        <p:attrNameLst>
                                          <p:attrName>ppt_w</p:attrName>
                                        </p:attrNameLst>
                                      </p:cBhvr>
                                      <p:tavLst>
                                        <p:tav tm="0">
                                          <p:val>
                                            <p:strVal val="ppt_w"/>
                                          </p:val>
                                        </p:tav>
                                        <p:tav tm="100000">
                                          <p:val>
                                            <p:fltVal val="0"/>
                                          </p:val>
                                        </p:tav>
                                      </p:tavLst>
                                    </p:anim>
                                    <p:anim calcmode="lin" valueType="num">
                                      <p:cBhvr>
                                        <p:cTn id="397" dur="3000"/>
                                        <p:tgtEl>
                                          <p:spTgt spid="16"/>
                                        </p:tgtEl>
                                        <p:attrNameLst>
                                          <p:attrName>ppt_h</p:attrName>
                                        </p:attrNameLst>
                                      </p:cBhvr>
                                      <p:tavLst>
                                        <p:tav tm="0">
                                          <p:val>
                                            <p:strVal val="ppt_h"/>
                                          </p:val>
                                        </p:tav>
                                        <p:tav tm="100000">
                                          <p:val>
                                            <p:fltVal val="0"/>
                                          </p:val>
                                        </p:tav>
                                      </p:tavLst>
                                    </p:anim>
                                    <p:anim calcmode="lin" valueType="num">
                                      <p:cBhvr>
                                        <p:cTn id="398" dur="3000"/>
                                        <p:tgtEl>
                                          <p:spTgt spid="16"/>
                                        </p:tgtEl>
                                        <p:attrNameLst>
                                          <p:attrName>ppt_x</p:attrName>
                                        </p:attrNameLst>
                                      </p:cBhvr>
                                      <p:tavLst>
                                        <p:tav tm="0">
                                          <p:val>
                                            <p:strVal val="ppt_x"/>
                                          </p:val>
                                        </p:tav>
                                        <p:tav tm="100000">
                                          <p:val>
                                            <p:fltVal val="0.5"/>
                                          </p:val>
                                        </p:tav>
                                      </p:tavLst>
                                    </p:anim>
                                    <p:anim calcmode="lin" valueType="num">
                                      <p:cBhvr>
                                        <p:cTn id="399" dur="3000"/>
                                        <p:tgtEl>
                                          <p:spTgt spid="16"/>
                                        </p:tgtEl>
                                        <p:attrNameLst>
                                          <p:attrName>ppt_y</p:attrName>
                                        </p:attrNameLst>
                                      </p:cBhvr>
                                      <p:tavLst>
                                        <p:tav tm="0">
                                          <p:val>
                                            <p:strVal val="ppt_y"/>
                                          </p:val>
                                        </p:tav>
                                        <p:tav tm="100000">
                                          <p:val>
                                            <p:fltVal val="0.5"/>
                                          </p:val>
                                        </p:tav>
                                      </p:tavLst>
                                    </p:anim>
                                    <p:set>
                                      <p:cBhvr>
                                        <p:cTn id="400" dur="1" fill="hold">
                                          <p:stCondLst>
                                            <p:cond delay="2999"/>
                                          </p:stCondLst>
                                        </p:cTn>
                                        <p:tgtEl>
                                          <p:spTgt spid="16"/>
                                        </p:tgtEl>
                                        <p:attrNameLst>
                                          <p:attrName>style.visibility</p:attrName>
                                        </p:attrNameLst>
                                      </p:cBhvr>
                                      <p:to>
                                        <p:strVal val="hidden"/>
                                      </p:to>
                                    </p:set>
                                  </p:childTnLst>
                                </p:cTn>
                              </p:par>
                              <p:par>
                                <p:cTn id="401" presetID="23" presetClass="exit" presetSubtype="544" fill="hold" nodeType="withEffect">
                                  <p:stCondLst>
                                    <p:cond delay="0"/>
                                  </p:stCondLst>
                                  <p:childTnLst>
                                    <p:anim calcmode="lin" valueType="num">
                                      <p:cBhvr>
                                        <p:cTn id="402" dur="3000"/>
                                        <p:tgtEl>
                                          <p:spTgt spid="17"/>
                                        </p:tgtEl>
                                        <p:attrNameLst>
                                          <p:attrName>ppt_w</p:attrName>
                                        </p:attrNameLst>
                                      </p:cBhvr>
                                      <p:tavLst>
                                        <p:tav tm="0">
                                          <p:val>
                                            <p:strVal val="ppt_w"/>
                                          </p:val>
                                        </p:tav>
                                        <p:tav tm="100000">
                                          <p:val>
                                            <p:fltVal val="0"/>
                                          </p:val>
                                        </p:tav>
                                      </p:tavLst>
                                    </p:anim>
                                    <p:anim calcmode="lin" valueType="num">
                                      <p:cBhvr>
                                        <p:cTn id="403" dur="3000"/>
                                        <p:tgtEl>
                                          <p:spTgt spid="17"/>
                                        </p:tgtEl>
                                        <p:attrNameLst>
                                          <p:attrName>ppt_h</p:attrName>
                                        </p:attrNameLst>
                                      </p:cBhvr>
                                      <p:tavLst>
                                        <p:tav tm="0">
                                          <p:val>
                                            <p:strVal val="ppt_h"/>
                                          </p:val>
                                        </p:tav>
                                        <p:tav tm="100000">
                                          <p:val>
                                            <p:fltVal val="0"/>
                                          </p:val>
                                        </p:tav>
                                      </p:tavLst>
                                    </p:anim>
                                    <p:anim calcmode="lin" valueType="num">
                                      <p:cBhvr>
                                        <p:cTn id="404" dur="3000"/>
                                        <p:tgtEl>
                                          <p:spTgt spid="17"/>
                                        </p:tgtEl>
                                        <p:attrNameLst>
                                          <p:attrName>ppt_x</p:attrName>
                                        </p:attrNameLst>
                                      </p:cBhvr>
                                      <p:tavLst>
                                        <p:tav tm="0">
                                          <p:val>
                                            <p:strVal val="ppt_x"/>
                                          </p:val>
                                        </p:tav>
                                        <p:tav tm="100000">
                                          <p:val>
                                            <p:fltVal val="0.5"/>
                                          </p:val>
                                        </p:tav>
                                      </p:tavLst>
                                    </p:anim>
                                    <p:anim calcmode="lin" valueType="num">
                                      <p:cBhvr>
                                        <p:cTn id="405" dur="3000"/>
                                        <p:tgtEl>
                                          <p:spTgt spid="17"/>
                                        </p:tgtEl>
                                        <p:attrNameLst>
                                          <p:attrName>ppt_y</p:attrName>
                                        </p:attrNameLst>
                                      </p:cBhvr>
                                      <p:tavLst>
                                        <p:tav tm="0">
                                          <p:val>
                                            <p:strVal val="ppt_y"/>
                                          </p:val>
                                        </p:tav>
                                        <p:tav tm="100000">
                                          <p:val>
                                            <p:fltVal val="0.5"/>
                                          </p:val>
                                        </p:tav>
                                      </p:tavLst>
                                    </p:anim>
                                    <p:set>
                                      <p:cBhvr>
                                        <p:cTn id="406" dur="1" fill="hold">
                                          <p:stCondLst>
                                            <p:cond delay="2999"/>
                                          </p:stCondLst>
                                        </p:cTn>
                                        <p:tgtEl>
                                          <p:spTgt spid="17"/>
                                        </p:tgtEl>
                                        <p:attrNameLst>
                                          <p:attrName>style.visibility</p:attrName>
                                        </p:attrNameLst>
                                      </p:cBhvr>
                                      <p:to>
                                        <p:strVal val="hidden"/>
                                      </p:to>
                                    </p:set>
                                  </p:childTnLst>
                                </p:cTn>
                              </p:par>
                              <p:par>
                                <p:cTn id="407" presetID="23" presetClass="exit" presetSubtype="544" fill="hold" nodeType="withEffect">
                                  <p:stCondLst>
                                    <p:cond delay="0"/>
                                  </p:stCondLst>
                                  <p:childTnLst>
                                    <p:anim calcmode="lin" valueType="num">
                                      <p:cBhvr>
                                        <p:cTn id="408" dur="3000"/>
                                        <p:tgtEl>
                                          <p:spTgt spid="18"/>
                                        </p:tgtEl>
                                        <p:attrNameLst>
                                          <p:attrName>ppt_w</p:attrName>
                                        </p:attrNameLst>
                                      </p:cBhvr>
                                      <p:tavLst>
                                        <p:tav tm="0">
                                          <p:val>
                                            <p:strVal val="ppt_w"/>
                                          </p:val>
                                        </p:tav>
                                        <p:tav tm="100000">
                                          <p:val>
                                            <p:fltVal val="0"/>
                                          </p:val>
                                        </p:tav>
                                      </p:tavLst>
                                    </p:anim>
                                    <p:anim calcmode="lin" valueType="num">
                                      <p:cBhvr>
                                        <p:cTn id="409" dur="3000"/>
                                        <p:tgtEl>
                                          <p:spTgt spid="18"/>
                                        </p:tgtEl>
                                        <p:attrNameLst>
                                          <p:attrName>ppt_h</p:attrName>
                                        </p:attrNameLst>
                                      </p:cBhvr>
                                      <p:tavLst>
                                        <p:tav tm="0">
                                          <p:val>
                                            <p:strVal val="ppt_h"/>
                                          </p:val>
                                        </p:tav>
                                        <p:tav tm="100000">
                                          <p:val>
                                            <p:fltVal val="0"/>
                                          </p:val>
                                        </p:tav>
                                      </p:tavLst>
                                    </p:anim>
                                    <p:anim calcmode="lin" valueType="num">
                                      <p:cBhvr>
                                        <p:cTn id="410" dur="3000"/>
                                        <p:tgtEl>
                                          <p:spTgt spid="18"/>
                                        </p:tgtEl>
                                        <p:attrNameLst>
                                          <p:attrName>ppt_x</p:attrName>
                                        </p:attrNameLst>
                                      </p:cBhvr>
                                      <p:tavLst>
                                        <p:tav tm="0">
                                          <p:val>
                                            <p:strVal val="ppt_x"/>
                                          </p:val>
                                        </p:tav>
                                        <p:tav tm="100000">
                                          <p:val>
                                            <p:fltVal val="0.5"/>
                                          </p:val>
                                        </p:tav>
                                      </p:tavLst>
                                    </p:anim>
                                    <p:anim calcmode="lin" valueType="num">
                                      <p:cBhvr>
                                        <p:cTn id="411" dur="3000"/>
                                        <p:tgtEl>
                                          <p:spTgt spid="18"/>
                                        </p:tgtEl>
                                        <p:attrNameLst>
                                          <p:attrName>ppt_y</p:attrName>
                                        </p:attrNameLst>
                                      </p:cBhvr>
                                      <p:tavLst>
                                        <p:tav tm="0">
                                          <p:val>
                                            <p:strVal val="ppt_y"/>
                                          </p:val>
                                        </p:tav>
                                        <p:tav tm="100000">
                                          <p:val>
                                            <p:fltVal val="0.5"/>
                                          </p:val>
                                        </p:tav>
                                      </p:tavLst>
                                    </p:anim>
                                    <p:set>
                                      <p:cBhvr>
                                        <p:cTn id="412" dur="1" fill="hold">
                                          <p:stCondLst>
                                            <p:cond delay="2999"/>
                                          </p:stCondLst>
                                        </p:cTn>
                                        <p:tgtEl>
                                          <p:spTgt spid="18"/>
                                        </p:tgtEl>
                                        <p:attrNameLst>
                                          <p:attrName>style.visibility</p:attrName>
                                        </p:attrNameLst>
                                      </p:cBhvr>
                                      <p:to>
                                        <p:strVal val="hidden"/>
                                      </p:to>
                                    </p:set>
                                  </p:childTnLst>
                                </p:cTn>
                              </p:par>
                              <p:par>
                                <p:cTn id="413" presetID="23" presetClass="exit" presetSubtype="544" fill="hold" nodeType="withEffect">
                                  <p:stCondLst>
                                    <p:cond delay="0"/>
                                  </p:stCondLst>
                                  <p:childTnLst>
                                    <p:anim calcmode="lin" valueType="num">
                                      <p:cBhvr>
                                        <p:cTn id="414" dur="3000"/>
                                        <p:tgtEl>
                                          <p:spTgt spid="19"/>
                                        </p:tgtEl>
                                        <p:attrNameLst>
                                          <p:attrName>ppt_w</p:attrName>
                                        </p:attrNameLst>
                                      </p:cBhvr>
                                      <p:tavLst>
                                        <p:tav tm="0">
                                          <p:val>
                                            <p:strVal val="ppt_w"/>
                                          </p:val>
                                        </p:tav>
                                        <p:tav tm="100000">
                                          <p:val>
                                            <p:fltVal val="0"/>
                                          </p:val>
                                        </p:tav>
                                      </p:tavLst>
                                    </p:anim>
                                    <p:anim calcmode="lin" valueType="num">
                                      <p:cBhvr>
                                        <p:cTn id="415" dur="3000"/>
                                        <p:tgtEl>
                                          <p:spTgt spid="19"/>
                                        </p:tgtEl>
                                        <p:attrNameLst>
                                          <p:attrName>ppt_h</p:attrName>
                                        </p:attrNameLst>
                                      </p:cBhvr>
                                      <p:tavLst>
                                        <p:tav tm="0">
                                          <p:val>
                                            <p:strVal val="ppt_h"/>
                                          </p:val>
                                        </p:tav>
                                        <p:tav tm="100000">
                                          <p:val>
                                            <p:fltVal val="0"/>
                                          </p:val>
                                        </p:tav>
                                      </p:tavLst>
                                    </p:anim>
                                    <p:anim calcmode="lin" valueType="num">
                                      <p:cBhvr>
                                        <p:cTn id="416" dur="3000"/>
                                        <p:tgtEl>
                                          <p:spTgt spid="19"/>
                                        </p:tgtEl>
                                        <p:attrNameLst>
                                          <p:attrName>ppt_x</p:attrName>
                                        </p:attrNameLst>
                                      </p:cBhvr>
                                      <p:tavLst>
                                        <p:tav tm="0">
                                          <p:val>
                                            <p:strVal val="ppt_x"/>
                                          </p:val>
                                        </p:tav>
                                        <p:tav tm="100000">
                                          <p:val>
                                            <p:fltVal val="0.5"/>
                                          </p:val>
                                        </p:tav>
                                      </p:tavLst>
                                    </p:anim>
                                    <p:anim calcmode="lin" valueType="num">
                                      <p:cBhvr>
                                        <p:cTn id="417" dur="3000"/>
                                        <p:tgtEl>
                                          <p:spTgt spid="19"/>
                                        </p:tgtEl>
                                        <p:attrNameLst>
                                          <p:attrName>ppt_y</p:attrName>
                                        </p:attrNameLst>
                                      </p:cBhvr>
                                      <p:tavLst>
                                        <p:tav tm="0">
                                          <p:val>
                                            <p:strVal val="ppt_y"/>
                                          </p:val>
                                        </p:tav>
                                        <p:tav tm="100000">
                                          <p:val>
                                            <p:fltVal val="0.5"/>
                                          </p:val>
                                        </p:tav>
                                      </p:tavLst>
                                    </p:anim>
                                    <p:set>
                                      <p:cBhvr>
                                        <p:cTn id="418" dur="1" fill="hold">
                                          <p:stCondLst>
                                            <p:cond delay="2999"/>
                                          </p:stCondLst>
                                        </p:cTn>
                                        <p:tgtEl>
                                          <p:spTgt spid="19"/>
                                        </p:tgtEl>
                                        <p:attrNameLst>
                                          <p:attrName>style.visibility</p:attrName>
                                        </p:attrNameLst>
                                      </p:cBhvr>
                                      <p:to>
                                        <p:strVal val="hidden"/>
                                      </p:to>
                                    </p:set>
                                  </p:childTnLst>
                                </p:cTn>
                              </p:par>
                              <p:par>
                                <p:cTn id="419" presetID="23" presetClass="exit" presetSubtype="544" fill="hold" nodeType="withEffect">
                                  <p:stCondLst>
                                    <p:cond delay="0"/>
                                  </p:stCondLst>
                                  <p:childTnLst>
                                    <p:anim calcmode="lin" valueType="num">
                                      <p:cBhvr>
                                        <p:cTn id="420" dur="3000"/>
                                        <p:tgtEl>
                                          <p:spTgt spid="20"/>
                                        </p:tgtEl>
                                        <p:attrNameLst>
                                          <p:attrName>ppt_w</p:attrName>
                                        </p:attrNameLst>
                                      </p:cBhvr>
                                      <p:tavLst>
                                        <p:tav tm="0">
                                          <p:val>
                                            <p:strVal val="ppt_w"/>
                                          </p:val>
                                        </p:tav>
                                        <p:tav tm="100000">
                                          <p:val>
                                            <p:fltVal val="0"/>
                                          </p:val>
                                        </p:tav>
                                      </p:tavLst>
                                    </p:anim>
                                    <p:anim calcmode="lin" valueType="num">
                                      <p:cBhvr>
                                        <p:cTn id="421" dur="3000"/>
                                        <p:tgtEl>
                                          <p:spTgt spid="20"/>
                                        </p:tgtEl>
                                        <p:attrNameLst>
                                          <p:attrName>ppt_h</p:attrName>
                                        </p:attrNameLst>
                                      </p:cBhvr>
                                      <p:tavLst>
                                        <p:tav tm="0">
                                          <p:val>
                                            <p:strVal val="ppt_h"/>
                                          </p:val>
                                        </p:tav>
                                        <p:tav tm="100000">
                                          <p:val>
                                            <p:fltVal val="0"/>
                                          </p:val>
                                        </p:tav>
                                      </p:tavLst>
                                    </p:anim>
                                    <p:anim calcmode="lin" valueType="num">
                                      <p:cBhvr>
                                        <p:cTn id="422" dur="3000"/>
                                        <p:tgtEl>
                                          <p:spTgt spid="20"/>
                                        </p:tgtEl>
                                        <p:attrNameLst>
                                          <p:attrName>ppt_x</p:attrName>
                                        </p:attrNameLst>
                                      </p:cBhvr>
                                      <p:tavLst>
                                        <p:tav tm="0">
                                          <p:val>
                                            <p:strVal val="ppt_x"/>
                                          </p:val>
                                        </p:tav>
                                        <p:tav tm="100000">
                                          <p:val>
                                            <p:fltVal val="0.5"/>
                                          </p:val>
                                        </p:tav>
                                      </p:tavLst>
                                    </p:anim>
                                    <p:anim calcmode="lin" valueType="num">
                                      <p:cBhvr>
                                        <p:cTn id="423" dur="3000"/>
                                        <p:tgtEl>
                                          <p:spTgt spid="20"/>
                                        </p:tgtEl>
                                        <p:attrNameLst>
                                          <p:attrName>ppt_y</p:attrName>
                                        </p:attrNameLst>
                                      </p:cBhvr>
                                      <p:tavLst>
                                        <p:tav tm="0">
                                          <p:val>
                                            <p:strVal val="ppt_y"/>
                                          </p:val>
                                        </p:tav>
                                        <p:tav tm="100000">
                                          <p:val>
                                            <p:fltVal val="0.5"/>
                                          </p:val>
                                        </p:tav>
                                      </p:tavLst>
                                    </p:anim>
                                    <p:set>
                                      <p:cBhvr>
                                        <p:cTn id="424" dur="1" fill="hold">
                                          <p:stCondLst>
                                            <p:cond delay="2999"/>
                                          </p:stCondLst>
                                        </p:cTn>
                                        <p:tgtEl>
                                          <p:spTgt spid="20"/>
                                        </p:tgtEl>
                                        <p:attrNameLst>
                                          <p:attrName>style.visibility</p:attrName>
                                        </p:attrNameLst>
                                      </p:cBhvr>
                                      <p:to>
                                        <p:strVal val="hidden"/>
                                      </p:to>
                                    </p:set>
                                  </p:childTnLst>
                                </p:cTn>
                              </p:par>
                              <p:par>
                                <p:cTn id="425" presetID="23" presetClass="exit" presetSubtype="544" fill="hold" nodeType="withEffect">
                                  <p:stCondLst>
                                    <p:cond delay="0"/>
                                  </p:stCondLst>
                                  <p:childTnLst>
                                    <p:anim calcmode="lin" valueType="num">
                                      <p:cBhvr>
                                        <p:cTn id="426" dur="3000"/>
                                        <p:tgtEl>
                                          <p:spTgt spid="21"/>
                                        </p:tgtEl>
                                        <p:attrNameLst>
                                          <p:attrName>ppt_w</p:attrName>
                                        </p:attrNameLst>
                                      </p:cBhvr>
                                      <p:tavLst>
                                        <p:tav tm="0">
                                          <p:val>
                                            <p:strVal val="ppt_w"/>
                                          </p:val>
                                        </p:tav>
                                        <p:tav tm="100000">
                                          <p:val>
                                            <p:fltVal val="0"/>
                                          </p:val>
                                        </p:tav>
                                      </p:tavLst>
                                    </p:anim>
                                    <p:anim calcmode="lin" valueType="num">
                                      <p:cBhvr>
                                        <p:cTn id="427" dur="3000"/>
                                        <p:tgtEl>
                                          <p:spTgt spid="21"/>
                                        </p:tgtEl>
                                        <p:attrNameLst>
                                          <p:attrName>ppt_h</p:attrName>
                                        </p:attrNameLst>
                                      </p:cBhvr>
                                      <p:tavLst>
                                        <p:tav tm="0">
                                          <p:val>
                                            <p:strVal val="ppt_h"/>
                                          </p:val>
                                        </p:tav>
                                        <p:tav tm="100000">
                                          <p:val>
                                            <p:fltVal val="0"/>
                                          </p:val>
                                        </p:tav>
                                      </p:tavLst>
                                    </p:anim>
                                    <p:anim calcmode="lin" valueType="num">
                                      <p:cBhvr>
                                        <p:cTn id="428" dur="3000"/>
                                        <p:tgtEl>
                                          <p:spTgt spid="21"/>
                                        </p:tgtEl>
                                        <p:attrNameLst>
                                          <p:attrName>ppt_x</p:attrName>
                                        </p:attrNameLst>
                                      </p:cBhvr>
                                      <p:tavLst>
                                        <p:tav tm="0">
                                          <p:val>
                                            <p:strVal val="ppt_x"/>
                                          </p:val>
                                        </p:tav>
                                        <p:tav tm="100000">
                                          <p:val>
                                            <p:fltVal val="0.5"/>
                                          </p:val>
                                        </p:tav>
                                      </p:tavLst>
                                    </p:anim>
                                    <p:anim calcmode="lin" valueType="num">
                                      <p:cBhvr>
                                        <p:cTn id="429" dur="3000"/>
                                        <p:tgtEl>
                                          <p:spTgt spid="21"/>
                                        </p:tgtEl>
                                        <p:attrNameLst>
                                          <p:attrName>ppt_y</p:attrName>
                                        </p:attrNameLst>
                                      </p:cBhvr>
                                      <p:tavLst>
                                        <p:tav tm="0">
                                          <p:val>
                                            <p:strVal val="ppt_y"/>
                                          </p:val>
                                        </p:tav>
                                        <p:tav tm="100000">
                                          <p:val>
                                            <p:fltVal val="0.5"/>
                                          </p:val>
                                        </p:tav>
                                      </p:tavLst>
                                    </p:anim>
                                    <p:set>
                                      <p:cBhvr>
                                        <p:cTn id="430" dur="1" fill="hold">
                                          <p:stCondLst>
                                            <p:cond delay="2999"/>
                                          </p:stCondLst>
                                        </p:cTn>
                                        <p:tgtEl>
                                          <p:spTgt spid="21"/>
                                        </p:tgtEl>
                                        <p:attrNameLst>
                                          <p:attrName>style.visibility</p:attrName>
                                        </p:attrNameLst>
                                      </p:cBhvr>
                                      <p:to>
                                        <p:strVal val="hidden"/>
                                      </p:to>
                                    </p:set>
                                  </p:childTnLst>
                                </p:cTn>
                              </p:par>
                              <p:par>
                                <p:cTn id="431" presetID="23" presetClass="exit" presetSubtype="544" fill="hold" nodeType="withEffect">
                                  <p:stCondLst>
                                    <p:cond delay="0"/>
                                  </p:stCondLst>
                                  <p:childTnLst>
                                    <p:anim calcmode="lin" valueType="num">
                                      <p:cBhvr>
                                        <p:cTn id="432" dur="3000"/>
                                        <p:tgtEl>
                                          <p:spTgt spid="22"/>
                                        </p:tgtEl>
                                        <p:attrNameLst>
                                          <p:attrName>ppt_w</p:attrName>
                                        </p:attrNameLst>
                                      </p:cBhvr>
                                      <p:tavLst>
                                        <p:tav tm="0">
                                          <p:val>
                                            <p:strVal val="ppt_w"/>
                                          </p:val>
                                        </p:tav>
                                        <p:tav tm="100000">
                                          <p:val>
                                            <p:fltVal val="0"/>
                                          </p:val>
                                        </p:tav>
                                      </p:tavLst>
                                    </p:anim>
                                    <p:anim calcmode="lin" valueType="num">
                                      <p:cBhvr>
                                        <p:cTn id="433" dur="3000"/>
                                        <p:tgtEl>
                                          <p:spTgt spid="22"/>
                                        </p:tgtEl>
                                        <p:attrNameLst>
                                          <p:attrName>ppt_h</p:attrName>
                                        </p:attrNameLst>
                                      </p:cBhvr>
                                      <p:tavLst>
                                        <p:tav tm="0">
                                          <p:val>
                                            <p:strVal val="ppt_h"/>
                                          </p:val>
                                        </p:tav>
                                        <p:tav tm="100000">
                                          <p:val>
                                            <p:fltVal val="0"/>
                                          </p:val>
                                        </p:tav>
                                      </p:tavLst>
                                    </p:anim>
                                    <p:anim calcmode="lin" valueType="num">
                                      <p:cBhvr>
                                        <p:cTn id="434" dur="3000"/>
                                        <p:tgtEl>
                                          <p:spTgt spid="22"/>
                                        </p:tgtEl>
                                        <p:attrNameLst>
                                          <p:attrName>ppt_x</p:attrName>
                                        </p:attrNameLst>
                                      </p:cBhvr>
                                      <p:tavLst>
                                        <p:tav tm="0">
                                          <p:val>
                                            <p:strVal val="ppt_x"/>
                                          </p:val>
                                        </p:tav>
                                        <p:tav tm="100000">
                                          <p:val>
                                            <p:fltVal val="0.5"/>
                                          </p:val>
                                        </p:tav>
                                      </p:tavLst>
                                    </p:anim>
                                    <p:anim calcmode="lin" valueType="num">
                                      <p:cBhvr>
                                        <p:cTn id="435" dur="3000"/>
                                        <p:tgtEl>
                                          <p:spTgt spid="22"/>
                                        </p:tgtEl>
                                        <p:attrNameLst>
                                          <p:attrName>ppt_y</p:attrName>
                                        </p:attrNameLst>
                                      </p:cBhvr>
                                      <p:tavLst>
                                        <p:tav tm="0">
                                          <p:val>
                                            <p:strVal val="ppt_y"/>
                                          </p:val>
                                        </p:tav>
                                        <p:tav tm="100000">
                                          <p:val>
                                            <p:fltVal val="0.5"/>
                                          </p:val>
                                        </p:tav>
                                      </p:tavLst>
                                    </p:anim>
                                    <p:set>
                                      <p:cBhvr>
                                        <p:cTn id="436" dur="1" fill="hold">
                                          <p:stCondLst>
                                            <p:cond delay="2999"/>
                                          </p:stCondLst>
                                        </p:cTn>
                                        <p:tgtEl>
                                          <p:spTgt spid="22"/>
                                        </p:tgtEl>
                                        <p:attrNameLst>
                                          <p:attrName>style.visibility</p:attrName>
                                        </p:attrNameLst>
                                      </p:cBhvr>
                                      <p:to>
                                        <p:strVal val="hidden"/>
                                      </p:to>
                                    </p:set>
                                  </p:childTnLst>
                                </p:cTn>
                              </p:par>
                              <p:par>
                                <p:cTn id="437" presetID="23" presetClass="exit" presetSubtype="544" fill="hold" nodeType="withEffect">
                                  <p:stCondLst>
                                    <p:cond delay="0"/>
                                  </p:stCondLst>
                                  <p:childTnLst>
                                    <p:anim calcmode="lin" valueType="num">
                                      <p:cBhvr>
                                        <p:cTn id="438" dur="3000"/>
                                        <p:tgtEl>
                                          <p:spTgt spid="23"/>
                                        </p:tgtEl>
                                        <p:attrNameLst>
                                          <p:attrName>ppt_w</p:attrName>
                                        </p:attrNameLst>
                                      </p:cBhvr>
                                      <p:tavLst>
                                        <p:tav tm="0">
                                          <p:val>
                                            <p:strVal val="ppt_w"/>
                                          </p:val>
                                        </p:tav>
                                        <p:tav tm="100000">
                                          <p:val>
                                            <p:fltVal val="0"/>
                                          </p:val>
                                        </p:tav>
                                      </p:tavLst>
                                    </p:anim>
                                    <p:anim calcmode="lin" valueType="num">
                                      <p:cBhvr>
                                        <p:cTn id="439" dur="3000"/>
                                        <p:tgtEl>
                                          <p:spTgt spid="23"/>
                                        </p:tgtEl>
                                        <p:attrNameLst>
                                          <p:attrName>ppt_h</p:attrName>
                                        </p:attrNameLst>
                                      </p:cBhvr>
                                      <p:tavLst>
                                        <p:tav tm="0">
                                          <p:val>
                                            <p:strVal val="ppt_h"/>
                                          </p:val>
                                        </p:tav>
                                        <p:tav tm="100000">
                                          <p:val>
                                            <p:fltVal val="0"/>
                                          </p:val>
                                        </p:tav>
                                      </p:tavLst>
                                    </p:anim>
                                    <p:anim calcmode="lin" valueType="num">
                                      <p:cBhvr>
                                        <p:cTn id="440" dur="3000"/>
                                        <p:tgtEl>
                                          <p:spTgt spid="23"/>
                                        </p:tgtEl>
                                        <p:attrNameLst>
                                          <p:attrName>ppt_x</p:attrName>
                                        </p:attrNameLst>
                                      </p:cBhvr>
                                      <p:tavLst>
                                        <p:tav tm="0">
                                          <p:val>
                                            <p:strVal val="ppt_x"/>
                                          </p:val>
                                        </p:tav>
                                        <p:tav tm="100000">
                                          <p:val>
                                            <p:fltVal val="0.5"/>
                                          </p:val>
                                        </p:tav>
                                      </p:tavLst>
                                    </p:anim>
                                    <p:anim calcmode="lin" valueType="num">
                                      <p:cBhvr>
                                        <p:cTn id="441" dur="3000"/>
                                        <p:tgtEl>
                                          <p:spTgt spid="23"/>
                                        </p:tgtEl>
                                        <p:attrNameLst>
                                          <p:attrName>ppt_y</p:attrName>
                                        </p:attrNameLst>
                                      </p:cBhvr>
                                      <p:tavLst>
                                        <p:tav tm="0">
                                          <p:val>
                                            <p:strVal val="ppt_y"/>
                                          </p:val>
                                        </p:tav>
                                        <p:tav tm="100000">
                                          <p:val>
                                            <p:fltVal val="0.5"/>
                                          </p:val>
                                        </p:tav>
                                      </p:tavLst>
                                    </p:anim>
                                    <p:set>
                                      <p:cBhvr>
                                        <p:cTn id="442" dur="1" fill="hold">
                                          <p:stCondLst>
                                            <p:cond delay="2999"/>
                                          </p:stCondLst>
                                        </p:cTn>
                                        <p:tgtEl>
                                          <p:spTgt spid="23"/>
                                        </p:tgtEl>
                                        <p:attrNameLst>
                                          <p:attrName>style.visibility</p:attrName>
                                        </p:attrNameLst>
                                      </p:cBhvr>
                                      <p:to>
                                        <p:strVal val="hidden"/>
                                      </p:to>
                                    </p:set>
                                  </p:childTnLst>
                                </p:cTn>
                              </p:par>
                              <p:par>
                                <p:cTn id="443" presetID="23" presetClass="exit" presetSubtype="544" fill="hold" nodeType="withEffect">
                                  <p:stCondLst>
                                    <p:cond delay="0"/>
                                  </p:stCondLst>
                                  <p:childTnLst>
                                    <p:anim calcmode="lin" valueType="num">
                                      <p:cBhvr>
                                        <p:cTn id="444" dur="3000"/>
                                        <p:tgtEl>
                                          <p:spTgt spid="24"/>
                                        </p:tgtEl>
                                        <p:attrNameLst>
                                          <p:attrName>ppt_w</p:attrName>
                                        </p:attrNameLst>
                                      </p:cBhvr>
                                      <p:tavLst>
                                        <p:tav tm="0">
                                          <p:val>
                                            <p:strVal val="ppt_w"/>
                                          </p:val>
                                        </p:tav>
                                        <p:tav tm="100000">
                                          <p:val>
                                            <p:fltVal val="0"/>
                                          </p:val>
                                        </p:tav>
                                      </p:tavLst>
                                    </p:anim>
                                    <p:anim calcmode="lin" valueType="num">
                                      <p:cBhvr>
                                        <p:cTn id="445" dur="3000"/>
                                        <p:tgtEl>
                                          <p:spTgt spid="24"/>
                                        </p:tgtEl>
                                        <p:attrNameLst>
                                          <p:attrName>ppt_h</p:attrName>
                                        </p:attrNameLst>
                                      </p:cBhvr>
                                      <p:tavLst>
                                        <p:tav tm="0">
                                          <p:val>
                                            <p:strVal val="ppt_h"/>
                                          </p:val>
                                        </p:tav>
                                        <p:tav tm="100000">
                                          <p:val>
                                            <p:fltVal val="0"/>
                                          </p:val>
                                        </p:tav>
                                      </p:tavLst>
                                    </p:anim>
                                    <p:anim calcmode="lin" valueType="num">
                                      <p:cBhvr>
                                        <p:cTn id="446" dur="3000"/>
                                        <p:tgtEl>
                                          <p:spTgt spid="24"/>
                                        </p:tgtEl>
                                        <p:attrNameLst>
                                          <p:attrName>ppt_x</p:attrName>
                                        </p:attrNameLst>
                                      </p:cBhvr>
                                      <p:tavLst>
                                        <p:tav tm="0">
                                          <p:val>
                                            <p:strVal val="ppt_x"/>
                                          </p:val>
                                        </p:tav>
                                        <p:tav tm="100000">
                                          <p:val>
                                            <p:fltVal val="0.5"/>
                                          </p:val>
                                        </p:tav>
                                      </p:tavLst>
                                    </p:anim>
                                    <p:anim calcmode="lin" valueType="num">
                                      <p:cBhvr>
                                        <p:cTn id="447" dur="3000"/>
                                        <p:tgtEl>
                                          <p:spTgt spid="24"/>
                                        </p:tgtEl>
                                        <p:attrNameLst>
                                          <p:attrName>ppt_y</p:attrName>
                                        </p:attrNameLst>
                                      </p:cBhvr>
                                      <p:tavLst>
                                        <p:tav tm="0">
                                          <p:val>
                                            <p:strVal val="ppt_y"/>
                                          </p:val>
                                        </p:tav>
                                        <p:tav tm="100000">
                                          <p:val>
                                            <p:fltVal val="0.5"/>
                                          </p:val>
                                        </p:tav>
                                      </p:tavLst>
                                    </p:anim>
                                    <p:set>
                                      <p:cBhvr>
                                        <p:cTn id="448" dur="1" fill="hold">
                                          <p:stCondLst>
                                            <p:cond delay="2999"/>
                                          </p:stCondLst>
                                        </p:cTn>
                                        <p:tgtEl>
                                          <p:spTgt spid="24"/>
                                        </p:tgtEl>
                                        <p:attrNameLst>
                                          <p:attrName>style.visibility</p:attrName>
                                        </p:attrNameLst>
                                      </p:cBhvr>
                                      <p:to>
                                        <p:strVal val="hidden"/>
                                      </p:to>
                                    </p:set>
                                  </p:childTnLst>
                                </p:cTn>
                              </p:par>
                              <p:par>
                                <p:cTn id="449" presetID="23" presetClass="exit" presetSubtype="544" fill="hold" nodeType="withEffect">
                                  <p:stCondLst>
                                    <p:cond delay="0"/>
                                  </p:stCondLst>
                                  <p:childTnLst>
                                    <p:anim calcmode="lin" valueType="num">
                                      <p:cBhvr>
                                        <p:cTn id="450" dur="3000"/>
                                        <p:tgtEl>
                                          <p:spTgt spid="25"/>
                                        </p:tgtEl>
                                        <p:attrNameLst>
                                          <p:attrName>ppt_w</p:attrName>
                                        </p:attrNameLst>
                                      </p:cBhvr>
                                      <p:tavLst>
                                        <p:tav tm="0">
                                          <p:val>
                                            <p:strVal val="ppt_w"/>
                                          </p:val>
                                        </p:tav>
                                        <p:tav tm="100000">
                                          <p:val>
                                            <p:fltVal val="0"/>
                                          </p:val>
                                        </p:tav>
                                      </p:tavLst>
                                    </p:anim>
                                    <p:anim calcmode="lin" valueType="num">
                                      <p:cBhvr>
                                        <p:cTn id="451" dur="3000"/>
                                        <p:tgtEl>
                                          <p:spTgt spid="25"/>
                                        </p:tgtEl>
                                        <p:attrNameLst>
                                          <p:attrName>ppt_h</p:attrName>
                                        </p:attrNameLst>
                                      </p:cBhvr>
                                      <p:tavLst>
                                        <p:tav tm="0">
                                          <p:val>
                                            <p:strVal val="ppt_h"/>
                                          </p:val>
                                        </p:tav>
                                        <p:tav tm="100000">
                                          <p:val>
                                            <p:fltVal val="0"/>
                                          </p:val>
                                        </p:tav>
                                      </p:tavLst>
                                    </p:anim>
                                    <p:anim calcmode="lin" valueType="num">
                                      <p:cBhvr>
                                        <p:cTn id="452" dur="3000"/>
                                        <p:tgtEl>
                                          <p:spTgt spid="25"/>
                                        </p:tgtEl>
                                        <p:attrNameLst>
                                          <p:attrName>ppt_x</p:attrName>
                                        </p:attrNameLst>
                                      </p:cBhvr>
                                      <p:tavLst>
                                        <p:tav tm="0">
                                          <p:val>
                                            <p:strVal val="ppt_x"/>
                                          </p:val>
                                        </p:tav>
                                        <p:tav tm="100000">
                                          <p:val>
                                            <p:fltVal val="0.5"/>
                                          </p:val>
                                        </p:tav>
                                      </p:tavLst>
                                    </p:anim>
                                    <p:anim calcmode="lin" valueType="num">
                                      <p:cBhvr>
                                        <p:cTn id="453" dur="3000"/>
                                        <p:tgtEl>
                                          <p:spTgt spid="25"/>
                                        </p:tgtEl>
                                        <p:attrNameLst>
                                          <p:attrName>ppt_y</p:attrName>
                                        </p:attrNameLst>
                                      </p:cBhvr>
                                      <p:tavLst>
                                        <p:tav tm="0">
                                          <p:val>
                                            <p:strVal val="ppt_y"/>
                                          </p:val>
                                        </p:tav>
                                        <p:tav tm="100000">
                                          <p:val>
                                            <p:fltVal val="0.5"/>
                                          </p:val>
                                        </p:tav>
                                      </p:tavLst>
                                    </p:anim>
                                    <p:set>
                                      <p:cBhvr>
                                        <p:cTn id="454" dur="1" fill="hold">
                                          <p:stCondLst>
                                            <p:cond delay="2999"/>
                                          </p:stCondLst>
                                        </p:cTn>
                                        <p:tgtEl>
                                          <p:spTgt spid="25"/>
                                        </p:tgtEl>
                                        <p:attrNameLst>
                                          <p:attrName>style.visibility</p:attrName>
                                        </p:attrNameLst>
                                      </p:cBhvr>
                                      <p:to>
                                        <p:strVal val="hidden"/>
                                      </p:to>
                                    </p:set>
                                  </p:childTnLst>
                                </p:cTn>
                              </p:par>
                              <p:par>
                                <p:cTn id="455" presetID="23" presetClass="exit" presetSubtype="544" fill="hold" nodeType="withEffect">
                                  <p:stCondLst>
                                    <p:cond delay="0"/>
                                  </p:stCondLst>
                                  <p:childTnLst>
                                    <p:anim calcmode="lin" valueType="num">
                                      <p:cBhvr>
                                        <p:cTn id="456" dur="3000"/>
                                        <p:tgtEl>
                                          <p:spTgt spid="26"/>
                                        </p:tgtEl>
                                        <p:attrNameLst>
                                          <p:attrName>ppt_w</p:attrName>
                                        </p:attrNameLst>
                                      </p:cBhvr>
                                      <p:tavLst>
                                        <p:tav tm="0">
                                          <p:val>
                                            <p:strVal val="ppt_w"/>
                                          </p:val>
                                        </p:tav>
                                        <p:tav tm="100000">
                                          <p:val>
                                            <p:fltVal val="0"/>
                                          </p:val>
                                        </p:tav>
                                      </p:tavLst>
                                    </p:anim>
                                    <p:anim calcmode="lin" valueType="num">
                                      <p:cBhvr>
                                        <p:cTn id="457" dur="3000"/>
                                        <p:tgtEl>
                                          <p:spTgt spid="26"/>
                                        </p:tgtEl>
                                        <p:attrNameLst>
                                          <p:attrName>ppt_h</p:attrName>
                                        </p:attrNameLst>
                                      </p:cBhvr>
                                      <p:tavLst>
                                        <p:tav tm="0">
                                          <p:val>
                                            <p:strVal val="ppt_h"/>
                                          </p:val>
                                        </p:tav>
                                        <p:tav tm="100000">
                                          <p:val>
                                            <p:fltVal val="0"/>
                                          </p:val>
                                        </p:tav>
                                      </p:tavLst>
                                    </p:anim>
                                    <p:anim calcmode="lin" valueType="num">
                                      <p:cBhvr>
                                        <p:cTn id="458" dur="3000"/>
                                        <p:tgtEl>
                                          <p:spTgt spid="26"/>
                                        </p:tgtEl>
                                        <p:attrNameLst>
                                          <p:attrName>ppt_x</p:attrName>
                                        </p:attrNameLst>
                                      </p:cBhvr>
                                      <p:tavLst>
                                        <p:tav tm="0">
                                          <p:val>
                                            <p:strVal val="ppt_x"/>
                                          </p:val>
                                        </p:tav>
                                        <p:tav tm="100000">
                                          <p:val>
                                            <p:fltVal val="0.5"/>
                                          </p:val>
                                        </p:tav>
                                      </p:tavLst>
                                    </p:anim>
                                    <p:anim calcmode="lin" valueType="num">
                                      <p:cBhvr>
                                        <p:cTn id="459" dur="3000"/>
                                        <p:tgtEl>
                                          <p:spTgt spid="26"/>
                                        </p:tgtEl>
                                        <p:attrNameLst>
                                          <p:attrName>ppt_y</p:attrName>
                                        </p:attrNameLst>
                                      </p:cBhvr>
                                      <p:tavLst>
                                        <p:tav tm="0">
                                          <p:val>
                                            <p:strVal val="ppt_y"/>
                                          </p:val>
                                        </p:tav>
                                        <p:tav tm="100000">
                                          <p:val>
                                            <p:fltVal val="0.5"/>
                                          </p:val>
                                        </p:tav>
                                      </p:tavLst>
                                    </p:anim>
                                    <p:set>
                                      <p:cBhvr>
                                        <p:cTn id="460" dur="1" fill="hold">
                                          <p:stCondLst>
                                            <p:cond delay="2999"/>
                                          </p:stCondLst>
                                        </p:cTn>
                                        <p:tgtEl>
                                          <p:spTgt spid="26"/>
                                        </p:tgtEl>
                                        <p:attrNameLst>
                                          <p:attrName>style.visibility</p:attrName>
                                        </p:attrNameLst>
                                      </p:cBhvr>
                                      <p:to>
                                        <p:strVal val="hidden"/>
                                      </p:to>
                                    </p:set>
                                  </p:childTnLst>
                                </p:cTn>
                              </p:par>
                              <p:par>
                                <p:cTn id="461" presetID="23" presetClass="exit" presetSubtype="544" fill="hold" nodeType="withEffect">
                                  <p:stCondLst>
                                    <p:cond delay="0"/>
                                  </p:stCondLst>
                                  <p:childTnLst>
                                    <p:anim calcmode="lin" valueType="num">
                                      <p:cBhvr>
                                        <p:cTn id="462" dur="3000"/>
                                        <p:tgtEl>
                                          <p:spTgt spid="27"/>
                                        </p:tgtEl>
                                        <p:attrNameLst>
                                          <p:attrName>ppt_w</p:attrName>
                                        </p:attrNameLst>
                                      </p:cBhvr>
                                      <p:tavLst>
                                        <p:tav tm="0">
                                          <p:val>
                                            <p:strVal val="ppt_w"/>
                                          </p:val>
                                        </p:tav>
                                        <p:tav tm="100000">
                                          <p:val>
                                            <p:fltVal val="0"/>
                                          </p:val>
                                        </p:tav>
                                      </p:tavLst>
                                    </p:anim>
                                    <p:anim calcmode="lin" valueType="num">
                                      <p:cBhvr>
                                        <p:cTn id="463" dur="3000"/>
                                        <p:tgtEl>
                                          <p:spTgt spid="27"/>
                                        </p:tgtEl>
                                        <p:attrNameLst>
                                          <p:attrName>ppt_h</p:attrName>
                                        </p:attrNameLst>
                                      </p:cBhvr>
                                      <p:tavLst>
                                        <p:tav tm="0">
                                          <p:val>
                                            <p:strVal val="ppt_h"/>
                                          </p:val>
                                        </p:tav>
                                        <p:tav tm="100000">
                                          <p:val>
                                            <p:fltVal val="0"/>
                                          </p:val>
                                        </p:tav>
                                      </p:tavLst>
                                    </p:anim>
                                    <p:anim calcmode="lin" valueType="num">
                                      <p:cBhvr>
                                        <p:cTn id="464" dur="3000"/>
                                        <p:tgtEl>
                                          <p:spTgt spid="27"/>
                                        </p:tgtEl>
                                        <p:attrNameLst>
                                          <p:attrName>ppt_x</p:attrName>
                                        </p:attrNameLst>
                                      </p:cBhvr>
                                      <p:tavLst>
                                        <p:tav tm="0">
                                          <p:val>
                                            <p:strVal val="ppt_x"/>
                                          </p:val>
                                        </p:tav>
                                        <p:tav tm="100000">
                                          <p:val>
                                            <p:fltVal val="0.5"/>
                                          </p:val>
                                        </p:tav>
                                      </p:tavLst>
                                    </p:anim>
                                    <p:anim calcmode="lin" valueType="num">
                                      <p:cBhvr>
                                        <p:cTn id="465" dur="3000"/>
                                        <p:tgtEl>
                                          <p:spTgt spid="27"/>
                                        </p:tgtEl>
                                        <p:attrNameLst>
                                          <p:attrName>ppt_y</p:attrName>
                                        </p:attrNameLst>
                                      </p:cBhvr>
                                      <p:tavLst>
                                        <p:tav tm="0">
                                          <p:val>
                                            <p:strVal val="ppt_y"/>
                                          </p:val>
                                        </p:tav>
                                        <p:tav tm="100000">
                                          <p:val>
                                            <p:fltVal val="0.5"/>
                                          </p:val>
                                        </p:tav>
                                      </p:tavLst>
                                    </p:anim>
                                    <p:set>
                                      <p:cBhvr>
                                        <p:cTn id="466" dur="1" fill="hold">
                                          <p:stCondLst>
                                            <p:cond delay="2999"/>
                                          </p:stCondLst>
                                        </p:cTn>
                                        <p:tgtEl>
                                          <p:spTgt spid="27"/>
                                        </p:tgtEl>
                                        <p:attrNameLst>
                                          <p:attrName>style.visibility</p:attrName>
                                        </p:attrNameLst>
                                      </p:cBhvr>
                                      <p:to>
                                        <p:strVal val="hidden"/>
                                      </p:to>
                                    </p:set>
                                  </p:childTnLst>
                                </p:cTn>
                              </p:par>
                              <p:par>
                                <p:cTn id="467" presetID="23" presetClass="exit" presetSubtype="544" fill="hold" nodeType="withEffect">
                                  <p:stCondLst>
                                    <p:cond delay="0"/>
                                  </p:stCondLst>
                                  <p:childTnLst>
                                    <p:anim calcmode="lin" valueType="num">
                                      <p:cBhvr>
                                        <p:cTn id="468" dur="3000"/>
                                        <p:tgtEl>
                                          <p:spTgt spid="28"/>
                                        </p:tgtEl>
                                        <p:attrNameLst>
                                          <p:attrName>ppt_w</p:attrName>
                                        </p:attrNameLst>
                                      </p:cBhvr>
                                      <p:tavLst>
                                        <p:tav tm="0">
                                          <p:val>
                                            <p:strVal val="ppt_w"/>
                                          </p:val>
                                        </p:tav>
                                        <p:tav tm="100000">
                                          <p:val>
                                            <p:fltVal val="0"/>
                                          </p:val>
                                        </p:tav>
                                      </p:tavLst>
                                    </p:anim>
                                    <p:anim calcmode="lin" valueType="num">
                                      <p:cBhvr>
                                        <p:cTn id="469" dur="3000"/>
                                        <p:tgtEl>
                                          <p:spTgt spid="28"/>
                                        </p:tgtEl>
                                        <p:attrNameLst>
                                          <p:attrName>ppt_h</p:attrName>
                                        </p:attrNameLst>
                                      </p:cBhvr>
                                      <p:tavLst>
                                        <p:tav tm="0">
                                          <p:val>
                                            <p:strVal val="ppt_h"/>
                                          </p:val>
                                        </p:tav>
                                        <p:tav tm="100000">
                                          <p:val>
                                            <p:fltVal val="0"/>
                                          </p:val>
                                        </p:tav>
                                      </p:tavLst>
                                    </p:anim>
                                    <p:anim calcmode="lin" valueType="num">
                                      <p:cBhvr>
                                        <p:cTn id="470" dur="3000"/>
                                        <p:tgtEl>
                                          <p:spTgt spid="28"/>
                                        </p:tgtEl>
                                        <p:attrNameLst>
                                          <p:attrName>ppt_x</p:attrName>
                                        </p:attrNameLst>
                                      </p:cBhvr>
                                      <p:tavLst>
                                        <p:tav tm="0">
                                          <p:val>
                                            <p:strVal val="ppt_x"/>
                                          </p:val>
                                        </p:tav>
                                        <p:tav tm="100000">
                                          <p:val>
                                            <p:fltVal val="0.5"/>
                                          </p:val>
                                        </p:tav>
                                      </p:tavLst>
                                    </p:anim>
                                    <p:anim calcmode="lin" valueType="num">
                                      <p:cBhvr>
                                        <p:cTn id="471" dur="3000"/>
                                        <p:tgtEl>
                                          <p:spTgt spid="28"/>
                                        </p:tgtEl>
                                        <p:attrNameLst>
                                          <p:attrName>ppt_y</p:attrName>
                                        </p:attrNameLst>
                                      </p:cBhvr>
                                      <p:tavLst>
                                        <p:tav tm="0">
                                          <p:val>
                                            <p:strVal val="ppt_y"/>
                                          </p:val>
                                        </p:tav>
                                        <p:tav tm="100000">
                                          <p:val>
                                            <p:fltVal val="0.5"/>
                                          </p:val>
                                        </p:tav>
                                      </p:tavLst>
                                    </p:anim>
                                    <p:set>
                                      <p:cBhvr>
                                        <p:cTn id="472" dur="1" fill="hold">
                                          <p:stCondLst>
                                            <p:cond delay="2999"/>
                                          </p:stCondLst>
                                        </p:cTn>
                                        <p:tgtEl>
                                          <p:spTgt spid="28"/>
                                        </p:tgtEl>
                                        <p:attrNameLst>
                                          <p:attrName>style.visibility</p:attrName>
                                        </p:attrNameLst>
                                      </p:cBhvr>
                                      <p:to>
                                        <p:strVal val="hidden"/>
                                      </p:to>
                                    </p:set>
                                  </p:childTnLst>
                                </p:cTn>
                              </p:par>
                              <p:par>
                                <p:cTn id="473" presetID="23" presetClass="exit" presetSubtype="544" fill="hold" nodeType="withEffect">
                                  <p:stCondLst>
                                    <p:cond delay="0"/>
                                  </p:stCondLst>
                                  <p:childTnLst>
                                    <p:anim calcmode="lin" valueType="num">
                                      <p:cBhvr>
                                        <p:cTn id="474" dur="3000"/>
                                        <p:tgtEl>
                                          <p:spTgt spid="29"/>
                                        </p:tgtEl>
                                        <p:attrNameLst>
                                          <p:attrName>ppt_w</p:attrName>
                                        </p:attrNameLst>
                                      </p:cBhvr>
                                      <p:tavLst>
                                        <p:tav tm="0">
                                          <p:val>
                                            <p:strVal val="ppt_w"/>
                                          </p:val>
                                        </p:tav>
                                        <p:tav tm="100000">
                                          <p:val>
                                            <p:fltVal val="0"/>
                                          </p:val>
                                        </p:tav>
                                      </p:tavLst>
                                    </p:anim>
                                    <p:anim calcmode="lin" valueType="num">
                                      <p:cBhvr>
                                        <p:cTn id="475" dur="3000"/>
                                        <p:tgtEl>
                                          <p:spTgt spid="29"/>
                                        </p:tgtEl>
                                        <p:attrNameLst>
                                          <p:attrName>ppt_h</p:attrName>
                                        </p:attrNameLst>
                                      </p:cBhvr>
                                      <p:tavLst>
                                        <p:tav tm="0">
                                          <p:val>
                                            <p:strVal val="ppt_h"/>
                                          </p:val>
                                        </p:tav>
                                        <p:tav tm="100000">
                                          <p:val>
                                            <p:fltVal val="0"/>
                                          </p:val>
                                        </p:tav>
                                      </p:tavLst>
                                    </p:anim>
                                    <p:anim calcmode="lin" valueType="num">
                                      <p:cBhvr>
                                        <p:cTn id="476" dur="3000"/>
                                        <p:tgtEl>
                                          <p:spTgt spid="29"/>
                                        </p:tgtEl>
                                        <p:attrNameLst>
                                          <p:attrName>ppt_x</p:attrName>
                                        </p:attrNameLst>
                                      </p:cBhvr>
                                      <p:tavLst>
                                        <p:tav tm="0">
                                          <p:val>
                                            <p:strVal val="ppt_x"/>
                                          </p:val>
                                        </p:tav>
                                        <p:tav tm="100000">
                                          <p:val>
                                            <p:fltVal val="0.5"/>
                                          </p:val>
                                        </p:tav>
                                      </p:tavLst>
                                    </p:anim>
                                    <p:anim calcmode="lin" valueType="num">
                                      <p:cBhvr>
                                        <p:cTn id="477" dur="3000"/>
                                        <p:tgtEl>
                                          <p:spTgt spid="29"/>
                                        </p:tgtEl>
                                        <p:attrNameLst>
                                          <p:attrName>ppt_y</p:attrName>
                                        </p:attrNameLst>
                                      </p:cBhvr>
                                      <p:tavLst>
                                        <p:tav tm="0">
                                          <p:val>
                                            <p:strVal val="ppt_y"/>
                                          </p:val>
                                        </p:tav>
                                        <p:tav tm="100000">
                                          <p:val>
                                            <p:fltVal val="0.5"/>
                                          </p:val>
                                        </p:tav>
                                      </p:tavLst>
                                    </p:anim>
                                    <p:set>
                                      <p:cBhvr>
                                        <p:cTn id="478" dur="1" fill="hold">
                                          <p:stCondLst>
                                            <p:cond delay="2999"/>
                                          </p:stCondLst>
                                        </p:cTn>
                                        <p:tgtEl>
                                          <p:spTgt spid="29"/>
                                        </p:tgtEl>
                                        <p:attrNameLst>
                                          <p:attrName>style.visibility</p:attrName>
                                        </p:attrNameLst>
                                      </p:cBhvr>
                                      <p:to>
                                        <p:strVal val="hidden"/>
                                      </p:to>
                                    </p:set>
                                  </p:childTnLst>
                                </p:cTn>
                              </p:par>
                              <p:par>
                                <p:cTn id="479" presetID="23" presetClass="exit" presetSubtype="544" fill="hold" nodeType="withEffect">
                                  <p:stCondLst>
                                    <p:cond delay="0"/>
                                  </p:stCondLst>
                                  <p:childTnLst>
                                    <p:anim calcmode="lin" valueType="num">
                                      <p:cBhvr>
                                        <p:cTn id="480" dur="3000"/>
                                        <p:tgtEl>
                                          <p:spTgt spid="30"/>
                                        </p:tgtEl>
                                        <p:attrNameLst>
                                          <p:attrName>ppt_w</p:attrName>
                                        </p:attrNameLst>
                                      </p:cBhvr>
                                      <p:tavLst>
                                        <p:tav tm="0">
                                          <p:val>
                                            <p:strVal val="ppt_w"/>
                                          </p:val>
                                        </p:tav>
                                        <p:tav tm="100000">
                                          <p:val>
                                            <p:fltVal val="0"/>
                                          </p:val>
                                        </p:tav>
                                      </p:tavLst>
                                    </p:anim>
                                    <p:anim calcmode="lin" valueType="num">
                                      <p:cBhvr>
                                        <p:cTn id="481" dur="3000"/>
                                        <p:tgtEl>
                                          <p:spTgt spid="30"/>
                                        </p:tgtEl>
                                        <p:attrNameLst>
                                          <p:attrName>ppt_h</p:attrName>
                                        </p:attrNameLst>
                                      </p:cBhvr>
                                      <p:tavLst>
                                        <p:tav tm="0">
                                          <p:val>
                                            <p:strVal val="ppt_h"/>
                                          </p:val>
                                        </p:tav>
                                        <p:tav tm="100000">
                                          <p:val>
                                            <p:fltVal val="0"/>
                                          </p:val>
                                        </p:tav>
                                      </p:tavLst>
                                    </p:anim>
                                    <p:anim calcmode="lin" valueType="num">
                                      <p:cBhvr>
                                        <p:cTn id="482" dur="3000"/>
                                        <p:tgtEl>
                                          <p:spTgt spid="30"/>
                                        </p:tgtEl>
                                        <p:attrNameLst>
                                          <p:attrName>ppt_x</p:attrName>
                                        </p:attrNameLst>
                                      </p:cBhvr>
                                      <p:tavLst>
                                        <p:tav tm="0">
                                          <p:val>
                                            <p:strVal val="ppt_x"/>
                                          </p:val>
                                        </p:tav>
                                        <p:tav tm="100000">
                                          <p:val>
                                            <p:fltVal val="0.5"/>
                                          </p:val>
                                        </p:tav>
                                      </p:tavLst>
                                    </p:anim>
                                    <p:anim calcmode="lin" valueType="num">
                                      <p:cBhvr>
                                        <p:cTn id="483" dur="3000"/>
                                        <p:tgtEl>
                                          <p:spTgt spid="30"/>
                                        </p:tgtEl>
                                        <p:attrNameLst>
                                          <p:attrName>ppt_y</p:attrName>
                                        </p:attrNameLst>
                                      </p:cBhvr>
                                      <p:tavLst>
                                        <p:tav tm="0">
                                          <p:val>
                                            <p:strVal val="ppt_y"/>
                                          </p:val>
                                        </p:tav>
                                        <p:tav tm="100000">
                                          <p:val>
                                            <p:fltVal val="0.5"/>
                                          </p:val>
                                        </p:tav>
                                      </p:tavLst>
                                    </p:anim>
                                    <p:set>
                                      <p:cBhvr>
                                        <p:cTn id="484" dur="1" fill="hold">
                                          <p:stCondLst>
                                            <p:cond delay="2999"/>
                                          </p:stCondLst>
                                        </p:cTn>
                                        <p:tgtEl>
                                          <p:spTgt spid="30"/>
                                        </p:tgtEl>
                                        <p:attrNameLst>
                                          <p:attrName>style.visibility</p:attrName>
                                        </p:attrNameLst>
                                      </p:cBhvr>
                                      <p:to>
                                        <p:strVal val="hidden"/>
                                      </p:to>
                                    </p:set>
                                  </p:childTnLst>
                                </p:cTn>
                              </p:par>
                              <p:par>
                                <p:cTn id="485" presetID="23" presetClass="exit" presetSubtype="544" fill="hold" nodeType="withEffect">
                                  <p:stCondLst>
                                    <p:cond delay="0"/>
                                  </p:stCondLst>
                                  <p:childTnLst>
                                    <p:anim calcmode="lin" valueType="num">
                                      <p:cBhvr>
                                        <p:cTn id="486" dur="3000"/>
                                        <p:tgtEl>
                                          <p:spTgt spid="31"/>
                                        </p:tgtEl>
                                        <p:attrNameLst>
                                          <p:attrName>ppt_w</p:attrName>
                                        </p:attrNameLst>
                                      </p:cBhvr>
                                      <p:tavLst>
                                        <p:tav tm="0">
                                          <p:val>
                                            <p:strVal val="ppt_w"/>
                                          </p:val>
                                        </p:tav>
                                        <p:tav tm="100000">
                                          <p:val>
                                            <p:fltVal val="0"/>
                                          </p:val>
                                        </p:tav>
                                      </p:tavLst>
                                    </p:anim>
                                    <p:anim calcmode="lin" valueType="num">
                                      <p:cBhvr>
                                        <p:cTn id="487" dur="3000"/>
                                        <p:tgtEl>
                                          <p:spTgt spid="31"/>
                                        </p:tgtEl>
                                        <p:attrNameLst>
                                          <p:attrName>ppt_h</p:attrName>
                                        </p:attrNameLst>
                                      </p:cBhvr>
                                      <p:tavLst>
                                        <p:tav tm="0">
                                          <p:val>
                                            <p:strVal val="ppt_h"/>
                                          </p:val>
                                        </p:tav>
                                        <p:tav tm="100000">
                                          <p:val>
                                            <p:fltVal val="0"/>
                                          </p:val>
                                        </p:tav>
                                      </p:tavLst>
                                    </p:anim>
                                    <p:anim calcmode="lin" valueType="num">
                                      <p:cBhvr>
                                        <p:cTn id="488" dur="3000"/>
                                        <p:tgtEl>
                                          <p:spTgt spid="31"/>
                                        </p:tgtEl>
                                        <p:attrNameLst>
                                          <p:attrName>ppt_x</p:attrName>
                                        </p:attrNameLst>
                                      </p:cBhvr>
                                      <p:tavLst>
                                        <p:tav tm="0">
                                          <p:val>
                                            <p:strVal val="ppt_x"/>
                                          </p:val>
                                        </p:tav>
                                        <p:tav tm="100000">
                                          <p:val>
                                            <p:fltVal val="0.5"/>
                                          </p:val>
                                        </p:tav>
                                      </p:tavLst>
                                    </p:anim>
                                    <p:anim calcmode="lin" valueType="num">
                                      <p:cBhvr>
                                        <p:cTn id="489" dur="3000"/>
                                        <p:tgtEl>
                                          <p:spTgt spid="31"/>
                                        </p:tgtEl>
                                        <p:attrNameLst>
                                          <p:attrName>ppt_y</p:attrName>
                                        </p:attrNameLst>
                                      </p:cBhvr>
                                      <p:tavLst>
                                        <p:tav tm="0">
                                          <p:val>
                                            <p:strVal val="ppt_y"/>
                                          </p:val>
                                        </p:tav>
                                        <p:tav tm="100000">
                                          <p:val>
                                            <p:fltVal val="0.5"/>
                                          </p:val>
                                        </p:tav>
                                      </p:tavLst>
                                    </p:anim>
                                    <p:set>
                                      <p:cBhvr>
                                        <p:cTn id="490" dur="1" fill="hold">
                                          <p:stCondLst>
                                            <p:cond delay="2999"/>
                                          </p:stCondLst>
                                        </p:cTn>
                                        <p:tgtEl>
                                          <p:spTgt spid="31"/>
                                        </p:tgtEl>
                                        <p:attrNameLst>
                                          <p:attrName>style.visibility</p:attrName>
                                        </p:attrNameLst>
                                      </p:cBhvr>
                                      <p:to>
                                        <p:strVal val="hidden"/>
                                      </p:to>
                                    </p:set>
                                  </p:childTnLst>
                                </p:cTn>
                              </p:par>
                              <p:par>
                                <p:cTn id="491" presetID="23" presetClass="exit" presetSubtype="544" fill="hold" nodeType="withEffect">
                                  <p:stCondLst>
                                    <p:cond delay="0"/>
                                  </p:stCondLst>
                                  <p:childTnLst>
                                    <p:anim calcmode="lin" valueType="num">
                                      <p:cBhvr>
                                        <p:cTn id="492" dur="3000"/>
                                        <p:tgtEl>
                                          <p:spTgt spid="32"/>
                                        </p:tgtEl>
                                        <p:attrNameLst>
                                          <p:attrName>ppt_w</p:attrName>
                                        </p:attrNameLst>
                                      </p:cBhvr>
                                      <p:tavLst>
                                        <p:tav tm="0">
                                          <p:val>
                                            <p:strVal val="ppt_w"/>
                                          </p:val>
                                        </p:tav>
                                        <p:tav tm="100000">
                                          <p:val>
                                            <p:fltVal val="0"/>
                                          </p:val>
                                        </p:tav>
                                      </p:tavLst>
                                    </p:anim>
                                    <p:anim calcmode="lin" valueType="num">
                                      <p:cBhvr>
                                        <p:cTn id="493" dur="3000"/>
                                        <p:tgtEl>
                                          <p:spTgt spid="32"/>
                                        </p:tgtEl>
                                        <p:attrNameLst>
                                          <p:attrName>ppt_h</p:attrName>
                                        </p:attrNameLst>
                                      </p:cBhvr>
                                      <p:tavLst>
                                        <p:tav tm="0">
                                          <p:val>
                                            <p:strVal val="ppt_h"/>
                                          </p:val>
                                        </p:tav>
                                        <p:tav tm="100000">
                                          <p:val>
                                            <p:fltVal val="0"/>
                                          </p:val>
                                        </p:tav>
                                      </p:tavLst>
                                    </p:anim>
                                    <p:anim calcmode="lin" valueType="num">
                                      <p:cBhvr>
                                        <p:cTn id="494" dur="3000"/>
                                        <p:tgtEl>
                                          <p:spTgt spid="32"/>
                                        </p:tgtEl>
                                        <p:attrNameLst>
                                          <p:attrName>ppt_x</p:attrName>
                                        </p:attrNameLst>
                                      </p:cBhvr>
                                      <p:tavLst>
                                        <p:tav tm="0">
                                          <p:val>
                                            <p:strVal val="ppt_x"/>
                                          </p:val>
                                        </p:tav>
                                        <p:tav tm="100000">
                                          <p:val>
                                            <p:fltVal val="0.5"/>
                                          </p:val>
                                        </p:tav>
                                      </p:tavLst>
                                    </p:anim>
                                    <p:anim calcmode="lin" valueType="num">
                                      <p:cBhvr>
                                        <p:cTn id="495" dur="3000"/>
                                        <p:tgtEl>
                                          <p:spTgt spid="32"/>
                                        </p:tgtEl>
                                        <p:attrNameLst>
                                          <p:attrName>ppt_y</p:attrName>
                                        </p:attrNameLst>
                                      </p:cBhvr>
                                      <p:tavLst>
                                        <p:tav tm="0">
                                          <p:val>
                                            <p:strVal val="ppt_y"/>
                                          </p:val>
                                        </p:tav>
                                        <p:tav tm="100000">
                                          <p:val>
                                            <p:fltVal val="0.5"/>
                                          </p:val>
                                        </p:tav>
                                      </p:tavLst>
                                    </p:anim>
                                    <p:set>
                                      <p:cBhvr>
                                        <p:cTn id="496" dur="1" fill="hold">
                                          <p:stCondLst>
                                            <p:cond delay="2999"/>
                                          </p:stCondLst>
                                        </p:cTn>
                                        <p:tgtEl>
                                          <p:spTgt spid="32"/>
                                        </p:tgtEl>
                                        <p:attrNameLst>
                                          <p:attrName>style.visibility</p:attrName>
                                        </p:attrNameLst>
                                      </p:cBhvr>
                                      <p:to>
                                        <p:strVal val="hidden"/>
                                      </p:to>
                                    </p:set>
                                  </p:childTnLst>
                                </p:cTn>
                              </p:par>
                              <p:par>
                                <p:cTn id="497" presetID="23" presetClass="exit" presetSubtype="544" fill="hold" nodeType="withEffect">
                                  <p:stCondLst>
                                    <p:cond delay="0"/>
                                  </p:stCondLst>
                                  <p:childTnLst>
                                    <p:anim calcmode="lin" valueType="num">
                                      <p:cBhvr>
                                        <p:cTn id="498" dur="3000"/>
                                        <p:tgtEl>
                                          <p:spTgt spid="33"/>
                                        </p:tgtEl>
                                        <p:attrNameLst>
                                          <p:attrName>ppt_w</p:attrName>
                                        </p:attrNameLst>
                                      </p:cBhvr>
                                      <p:tavLst>
                                        <p:tav tm="0">
                                          <p:val>
                                            <p:strVal val="ppt_w"/>
                                          </p:val>
                                        </p:tav>
                                        <p:tav tm="100000">
                                          <p:val>
                                            <p:fltVal val="0"/>
                                          </p:val>
                                        </p:tav>
                                      </p:tavLst>
                                    </p:anim>
                                    <p:anim calcmode="lin" valueType="num">
                                      <p:cBhvr>
                                        <p:cTn id="499" dur="3000"/>
                                        <p:tgtEl>
                                          <p:spTgt spid="33"/>
                                        </p:tgtEl>
                                        <p:attrNameLst>
                                          <p:attrName>ppt_h</p:attrName>
                                        </p:attrNameLst>
                                      </p:cBhvr>
                                      <p:tavLst>
                                        <p:tav tm="0">
                                          <p:val>
                                            <p:strVal val="ppt_h"/>
                                          </p:val>
                                        </p:tav>
                                        <p:tav tm="100000">
                                          <p:val>
                                            <p:fltVal val="0"/>
                                          </p:val>
                                        </p:tav>
                                      </p:tavLst>
                                    </p:anim>
                                    <p:anim calcmode="lin" valueType="num">
                                      <p:cBhvr>
                                        <p:cTn id="500" dur="3000"/>
                                        <p:tgtEl>
                                          <p:spTgt spid="33"/>
                                        </p:tgtEl>
                                        <p:attrNameLst>
                                          <p:attrName>ppt_x</p:attrName>
                                        </p:attrNameLst>
                                      </p:cBhvr>
                                      <p:tavLst>
                                        <p:tav tm="0">
                                          <p:val>
                                            <p:strVal val="ppt_x"/>
                                          </p:val>
                                        </p:tav>
                                        <p:tav tm="100000">
                                          <p:val>
                                            <p:fltVal val="0.5"/>
                                          </p:val>
                                        </p:tav>
                                      </p:tavLst>
                                    </p:anim>
                                    <p:anim calcmode="lin" valueType="num">
                                      <p:cBhvr>
                                        <p:cTn id="501" dur="3000"/>
                                        <p:tgtEl>
                                          <p:spTgt spid="33"/>
                                        </p:tgtEl>
                                        <p:attrNameLst>
                                          <p:attrName>ppt_y</p:attrName>
                                        </p:attrNameLst>
                                      </p:cBhvr>
                                      <p:tavLst>
                                        <p:tav tm="0">
                                          <p:val>
                                            <p:strVal val="ppt_y"/>
                                          </p:val>
                                        </p:tav>
                                        <p:tav tm="100000">
                                          <p:val>
                                            <p:fltVal val="0.5"/>
                                          </p:val>
                                        </p:tav>
                                      </p:tavLst>
                                    </p:anim>
                                    <p:set>
                                      <p:cBhvr>
                                        <p:cTn id="502" dur="1" fill="hold">
                                          <p:stCondLst>
                                            <p:cond delay="2999"/>
                                          </p:stCondLst>
                                        </p:cTn>
                                        <p:tgtEl>
                                          <p:spTgt spid="33"/>
                                        </p:tgtEl>
                                        <p:attrNameLst>
                                          <p:attrName>style.visibility</p:attrName>
                                        </p:attrNameLst>
                                      </p:cBhvr>
                                      <p:to>
                                        <p:strVal val="hidden"/>
                                      </p:to>
                                    </p:set>
                                  </p:childTnLst>
                                </p:cTn>
                              </p:par>
                              <p:par>
                                <p:cTn id="503" presetID="23" presetClass="exit" presetSubtype="544" fill="hold" nodeType="withEffect">
                                  <p:stCondLst>
                                    <p:cond delay="0"/>
                                  </p:stCondLst>
                                  <p:childTnLst>
                                    <p:anim calcmode="lin" valueType="num">
                                      <p:cBhvr>
                                        <p:cTn id="504" dur="3000"/>
                                        <p:tgtEl>
                                          <p:spTgt spid="34"/>
                                        </p:tgtEl>
                                        <p:attrNameLst>
                                          <p:attrName>ppt_w</p:attrName>
                                        </p:attrNameLst>
                                      </p:cBhvr>
                                      <p:tavLst>
                                        <p:tav tm="0">
                                          <p:val>
                                            <p:strVal val="ppt_w"/>
                                          </p:val>
                                        </p:tav>
                                        <p:tav tm="100000">
                                          <p:val>
                                            <p:fltVal val="0"/>
                                          </p:val>
                                        </p:tav>
                                      </p:tavLst>
                                    </p:anim>
                                    <p:anim calcmode="lin" valueType="num">
                                      <p:cBhvr>
                                        <p:cTn id="505" dur="3000"/>
                                        <p:tgtEl>
                                          <p:spTgt spid="34"/>
                                        </p:tgtEl>
                                        <p:attrNameLst>
                                          <p:attrName>ppt_h</p:attrName>
                                        </p:attrNameLst>
                                      </p:cBhvr>
                                      <p:tavLst>
                                        <p:tav tm="0">
                                          <p:val>
                                            <p:strVal val="ppt_h"/>
                                          </p:val>
                                        </p:tav>
                                        <p:tav tm="100000">
                                          <p:val>
                                            <p:fltVal val="0"/>
                                          </p:val>
                                        </p:tav>
                                      </p:tavLst>
                                    </p:anim>
                                    <p:anim calcmode="lin" valueType="num">
                                      <p:cBhvr>
                                        <p:cTn id="506" dur="3000"/>
                                        <p:tgtEl>
                                          <p:spTgt spid="34"/>
                                        </p:tgtEl>
                                        <p:attrNameLst>
                                          <p:attrName>ppt_x</p:attrName>
                                        </p:attrNameLst>
                                      </p:cBhvr>
                                      <p:tavLst>
                                        <p:tav tm="0">
                                          <p:val>
                                            <p:strVal val="ppt_x"/>
                                          </p:val>
                                        </p:tav>
                                        <p:tav tm="100000">
                                          <p:val>
                                            <p:fltVal val="0.5"/>
                                          </p:val>
                                        </p:tav>
                                      </p:tavLst>
                                    </p:anim>
                                    <p:anim calcmode="lin" valueType="num">
                                      <p:cBhvr>
                                        <p:cTn id="507" dur="3000"/>
                                        <p:tgtEl>
                                          <p:spTgt spid="34"/>
                                        </p:tgtEl>
                                        <p:attrNameLst>
                                          <p:attrName>ppt_y</p:attrName>
                                        </p:attrNameLst>
                                      </p:cBhvr>
                                      <p:tavLst>
                                        <p:tav tm="0">
                                          <p:val>
                                            <p:strVal val="ppt_y"/>
                                          </p:val>
                                        </p:tav>
                                        <p:tav tm="100000">
                                          <p:val>
                                            <p:fltVal val="0.5"/>
                                          </p:val>
                                        </p:tav>
                                      </p:tavLst>
                                    </p:anim>
                                    <p:set>
                                      <p:cBhvr>
                                        <p:cTn id="508" dur="1" fill="hold">
                                          <p:stCondLst>
                                            <p:cond delay="2999"/>
                                          </p:stCondLst>
                                        </p:cTn>
                                        <p:tgtEl>
                                          <p:spTgt spid="34"/>
                                        </p:tgtEl>
                                        <p:attrNameLst>
                                          <p:attrName>style.visibility</p:attrName>
                                        </p:attrNameLst>
                                      </p:cBhvr>
                                      <p:to>
                                        <p:strVal val="hidden"/>
                                      </p:to>
                                    </p:set>
                                  </p:childTnLst>
                                </p:cTn>
                              </p:par>
                              <p:par>
                                <p:cTn id="509" presetID="23" presetClass="exit" presetSubtype="544" fill="hold" nodeType="withEffect">
                                  <p:stCondLst>
                                    <p:cond delay="0"/>
                                  </p:stCondLst>
                                  <p:childTnLst>
                                    <p:anim calcmode="lin" valueType="num">
                                      <p:cBhvr>
                                        <p:cTn id="510" dur="3000"/>
                                        <p:tgtEl>
                                          <p:spTgt spid="35"/>
                                        </p:tgtEl>
                                        <p:attrNameLst>
                                          <p:attrName>ppt_w</p:attrName>
                                        </p:attrNameLst>
                                      </p:cBhvr>
                                      <p:tavLst>
                                        <p:tav tm="0">
                                          <p:val>
                                            <p:strVal val="ppt_w"/>
                                          </p:val>
                                        </p:tav>
                                        <p:tav tm="100000">
                                          <p:val>
                                            <p:fltVal val="0"/>
                                          </p:val>
                                        </p:tav>
                                      </p:tavLst>
                                    </p:anim>
                                    <p:anim calcmode="lin" valueType="num">
                                      <p:cBhvr>
                                        <p:cTn id="511" dur="3000"/>
                                        <p:tgtEl>
                                          <p:spTgt spid="35"/>
                                        </p:tgtEl>
                                        <p:attrNameLst>
                                          <p:attrName>ppt_h</p:attrName>
                                        </p:attrNameLst>
                                      </p:cBhvr>
                                      <p:tavLst>
                                        <p:tav tm="0">
                                          <p:val>
                                            <p:strVal val="ppt_h"/>
                                          </p:val>
                                        </p:tav>
                                        <p:tav tm="100000">
                                          <p:val>
                                            <p:fltVal val="0"/>
                                          </p:val>
                                        </p:tav>
                                      </p:tavLst>
                                    </p:anim>
                                    <p:anim calcmode="lin" valueType="num">
                                      <p:cBhvr>
                                        <p:cTn id="512" dur="3000"/>
                                        <p:tgtEl>
                                          <p:spTgt spid="35"/>
                                        </p:tgtEl>
                                        <p:attrNameLst>
                                          <p:attrName>ppt_x</p:attrName>
                                        </p:attrNameLst>
                                      </p:cBhvr>
                                      <p:tavLst>
                                        <p:tav tm="0">
                                          <p:val>
                                            <p:strVal val="ppt_x"/>
                                          </p:val>
                                        </p:tav>
                                        <p:tav tm="100000">
                                          <p:val>
                                            <p:fltVal val="0.5"/>
                                          </p:val>
                                        </p:tav>
                                      </p:tavLst>
                                    </p:anim>
                                    <p:anim calcmode="lin" valueType="num">
                                      <p:cBhvr>
                                        <p:cTn id="513" dur="3000"/>
                                        <p:tgtEl>
                                          <p:spTgt spid="35"/>
                                        </p:tgtEl>
                                        <p:attrNameLst>
                                          <p:attrName>ppt_y</p:attrName>
                                        </p:attrNameLst>
                                      </p:cBhvr>
                                      <p:tavLst>
                                        <p:tav tm="0">
                                          <p:val>
                                            <p:strVal val="ppt_y"/>
                                          </p:val>
                                        </p:tav>
                                        <p:tav tm="100000">
                                          <p:val>
                                            <p:fltVal val="0.5"/>
                                          </p:val>
                                        </p:tav>
                                      </p:tavLst>
                                    </p:anim>
                                    <p:set>
                                      <p:cBhvr>
                                        <p:cTn id="514" dur="1" fill="hold">
                                          <p:stCondLst>
                                            <p:cond delay="2999"/>
                                          </p:stCondLst>
                                        </p:cTn>
                                        <p:tgtEl>
                                          <p:spTgt spid="35"/>
                                        </p:tgtEl>
                                        <p:attrNameLst>
                                          <p:attrName>style.visibility</p:attrName>
                                        </p:attrNameLst>
                                      </p:cBhvr>
                                      <p:to>
                                        <p:strVal val="hidden"/>
                                      </p:to>
                                    </p:set>
                                  </p:childTnLst>
                                </p:cTn>
                              </p:par>
                              <p:par>
                                <p:cTn id="515" presetID="23" presetClass="exit" presetSubtype="544" fill="hold" nodeType="withEffect">
                                  <p:stCondLst>
                                    <p:cond delay="0"/>
                                  </p:stCondLst>
                                  <p:childTnLst>
                                    <p:anim calcmode="lin" valueType="num">
                                      <p:cBhvr>
                                        <p:cTn id="516" dur="3000"/>
                                        <p:tgtEl>
                                          <p:spTgt spid="36"/>
                                        </p:tgtEl>
                                        <p:attrNameLst>
                                          <p:attrName>ppt_w</p:attrName>
                                        </p:attrNameLst>
                                      </p:cBhvr>
                                      <p:tavLst>
                                        <p:tav tm="0">
                                          <p:val>
                                            <p:strVal val="ppt_w"/>
                                          </p:val>
                                        </p:tav>
                                        <p:tav tm="100000">
                                          <p:val>
                                            <p:fltVal val="0"/>
                                          </p:val>
                                        </p:tav>
                                      </p:tavLst>
                                    </p:anim>
                                    <p:anim calcmode="lin" valueType="num">
                                      <p:cBhvr>
                                        <p:cTn id="517" dur="3000"/>
                                        <p:tgtEl>
                                          <p:spTgt spid="36"/>
                                        </p:tgtEl>
                                        <p:attrNameLst>
                                          <p:attrName>ppt_h</p:attrName>
                                        </p:attrNameLst>
                                      </p:cBhvr>
                                      <p:tavLst>
                                        <p:tav tm="0">
                                          <p:val>
                                            <p:strVal val="ppt_h"/>
                                          </p:val>
                                        </p:tav>
                                        <p:tav tm="100000">
                                          <p:val>
                                            <p:fltVal val="0"/>
                                          </p:val>
                                        </p:tav>
                                      </p:tavLst>
                                    </p:anim>
                                    <p:anim calcmode="lin" valueType="num">
                                      <p:cBhvr>
                                        <p:cTn id="518" dur="3000"/>
                                        <p:tgtEl>
                                          <p:spTgt spid="36"/>
                                        </p:tgtEl>
                                        <p:attrNameLst>
                                          <p:attrName>ppt_x</p:attrName>
                                        </p:attrNameLst>
                                      </p:cBhvr>
                                      <p:tavLst>
                                        <p:tav tm="0">
                                          <p:val>
                                            <p:strVal val="ppt_x"/>
                                          </p:val>
                                        </p:tav>
                                        <p:tav tm="100000">
                                          <p:val>
                                            <p:fltVal val="0.5"/>
                                          </p:val>
                                        </p:tav>
                                      </p:tavLst>
                                    </p:anim>
                                    <p:anim calcmode="lin" valueType="num">
                                      <p:cBhvr>
                                        <p:cTn id="519" dur="3000"/>
                                        <p:tgtEl>
                                          <p:spTgt spid="36"/>
                                        </p:tgtEl>
                                        <p:attrNameLst>
                                          <p:attrName>ppt_y</p:attrName>
                                        </p:attrNameLst>
                                      </p:cBhvr>
                                      <p:tavLst>
                                        <p:tav tm="0">
                                          <p:val>
                                            <p:strVal val="ppt_y"/>
                                          </p:val>
                                        </p:tav>
                                        <p:tav tm="100000">
                                          <p:val>
                                            <p:fltVal val="0.5"/>
                                          </p:val>
                                        </p:tav>
                                      </p:tavLst>
                                    </p:anim>
                                    <p:set>
                                      <p:cBhvr>
                                        <p:cTn id="520" dur="1" fill="hold">
                                          <p:stCondLst>
                                            <p:cond delay="2999"/>
                                          </p:stCondLst>
                                        </p:cTn>
                                        <p:tgtEl>
                                          <p:spTgt spid="36"/>
                                        </p:tgtEl>
                                        <p:attrNameLst>
                                          <p:attrName>style.visibility</p:attrName>
                                        </p:attrNameLst>
                                      </p:cBhvr>
                                      <p:to>
                                        <p:strVal val="hidden"/>
                                      </p:to>
                                    </p:set>
                                  </p:childTnLst>
                                </p:cTn>
                              </p:par>
                              <p:par>
                                <p:cTn id="521" presetID="8" presetClass="emph" presetSubtype="0" fill="hold" nodeType="withEffect">
                                  <p:stCondLst>
                                    <p:cond delay="0"/>
                                  </p:stCondLst>
                                  <p:childTnLst>
                                    <p:animRot by="-21600000">
                                      <p:cBhvr>
                                        <p:cTn id="522" dur="3000" fill="hold"/>
                                        <p:tgtEl>
                                          <p:spTgt spid="5"/>
                                        </p:tgtEl>
                                        <p:attrNameLst>
                                          <p:attrName>r</p:attrName>
                                        </p:attrNameLst>
                                      </p:cBhvr>
                                    </p:animRot>
                                  </p:childTnLst>
                                </p:cTn>
                              </p:par>
                              <p:par>
                                <p:cTn id="523" presetID="8" presetClass="emph" presetSubtype="0" fill="hold" nodeType="withEffect">
                                  <p:stCondLst>
                                    <p:cond delay="0"/>
                                  </p:stCondLst>
                                  <p:childTnLst>
                                    <p:animRot by="-21600000">
                                      <p:cBhvr>
                                        <p:cTn id="524" dur="3000" fill="hold"/>
                                        <p:tgtEl>
                                          <p:spTgt spid="6"/>
                                        </p:tgtEl>
                                        <p:attrNameLst>
                                          <p:attrName>r</p:attrName>
                                        </p:attrNameLst>
                                      </p:cBhvr>
                                    </p:animRot>
                                  </p:childTnLst>
                                </p:cTn>
                              </p:par>
                              <p:par>
                                <p:cTn id="525" presetID="8" presetClass="emph" presetSubtype="0" fill="hold" nodeType="withEffect">
                                  <p:stCondLst>
                                    <p:cond delay="0"/>
                                  </p:stCondLst>
                                  <p:childTnLst>
                                    <p:animRot by="-21600000">
                                      <p:cBhvr>
                                        <p:cTn id="526" dur="3000" fill="hold"/>
                                        <p:tgtEl>
                                          <p:spTgt spid="7"/>
                                        </p:tgtEl>
                                        <p:attrNameLst>
                                          <p:attrName>r</p:attrName>
                                        </p:attrNameLst>
                                      </p:cBhvr>
                                    </p:animRot>
                                  </p:childTnLst>
                                </p:cTn>
                              </p:par>
                              <p:par>
                                <p:cTn id="527" presetID="8" presetClass="emph" presetSubtype="0" fill="hold" nodeType="withEffect">
                                  <p:stCondLst>
                                    <p:cond delay="0"/>
                                  </p:stCondLst>
                                  <p:childTnLst>
                                    <p:animRot by="-21600000">
                                      <p:cBhvr>
                                        <p:cTn id="528" dur="3000" fill="hold"/>
                                        <p:tgtEl>
                                          <p:spTgt spid="8"/>
                                        </p:tgtEl>
                                        <p:attrNameLst>
                                          <p:attrName>r</p:attrName>
                                        </p:attrNameLst>
                                      </p:cBhvr>
                                    </p:animRot>
                                  </p:childTnLst>
                                </p:cTn>
                              </p:par>
                              <p:par>
                                <p:cTn id="529" presetID="8" presetClass="emph" presetSubtype="0" fill="hold" nodeType="withEffect">
                                  <p:stCondLst>
                                    <p:cond delay="0"/>
                                  </p:stCondLst>
                                  <p:childTnLst>
                                    <p:animRot by="-21600000">
                                      <p:cBhvr>
                                        <p:cTn id="530" dur="3000" fill="hold"/>
                                        <p:tgtEl>
                                          <p:spTgt spid="9"/>
                                        </p:tgtEl>
                                        <p:attrNameLst>
                                          <p:attrName>r</p:attrName>
                                        </p:attrNameLst>
                                      </p:cBhvr>
                                    </p:animRot>
                                  </p:childTnLst>
                                </p:cTn>
                              </p:par>
                              <p:par>
                                <p:cTn id="531" presetID="8" presetClass="emph" presetSubtype="0" fill="hold" nodeType="withEffect">
                                  <p:stCondLst>
                                    <p:cond delay="0"/>
                                  </p:stCondLst>
                                  <p:childTnLst>
                                    <p:animRot by="-21600000">
                                      <p:cBhvr>
                                        <p:cTn id="532" dur="3000" fill="hold"/>
                                        <p:tgtEl>
                                          <p:spTgt spid="10"/>
                                        </p:tgtEl>
                                        <p:attrNameLst>
                                          <p:attrName>r</p:attrName>
                                        </p:attrNameLst>
                                      </p:cBhvr>
                                    </p:animRot>
                                  </p:childTnLst>
                                </p:cTn>
                              </p:par>
                              <p:par>
                                <p:cTn id="533" presetID="8" presetClass="emph" presetSubtype="0" fill="hold" nodeType="withEffect">
                                  <p:stCondLst>
                                    <p:cond delay="0"/>
                                  </p:stCondLst>
                                  <p:childTnLst>
                                    <p:animRot by="-21600000">
                                      <p:cBhvr>
                                        <p:cTn id="534" dur="3000" fill="hold"/>
                                        <p:tgtEl>
                                          <p:spTgt spid="11"/>
                                        </p:tgtEl>
                                        <p:attrNameLst>
                                          <p:attrName>r</p:attrName>
                                        </p:attrNameLst>
                                      </p:cBhvr>
                                    </p:animRot>
                                  </p:childTnLst>
                                </p:cTn>
                              </p:par>
                              <p:par>
                                <p:cTn id="535" presetID="8" presetClass="emph" presetSubtype="0" fill="hold" nodeType="withEffect">
                                  <p:stCondLst>
                                    <p:cond delay="0"/>
                                  </p:stCondLst>
                                  <p:childTnLst>
                                    <p:animRot by="-21600000">
                                      <p:cBhvr>
                                        <p:cTn id="536" dur="3000" fill="hold"/>
                                        <p:tgtEl>
                                          <p:spTgt spid="12"/>
                                        </p:tgtEl>
                                        <p:attrNameLst>
                                          <p:attrName>r</p:attrName>
                                        </p:attrNameLst>
                                      </p:cBhvr>
                                    </p:animRot>
                                  </p:childTnLst>
                                </p:cTn>
                              </p:par>
                              <p:par>
                                <p:cTn id="537" presetID="8" presetClass="emph" presetSubtype="0" fill="hold" nodeType="withEffect">
                                  <p:stCondLst>
                                    <p:cond delay="0"/>
                                  </p:stCondLst>
                                  <p:childTnLst>
                                    <p:animRot by="-21600000">
                                      <p:cBhvr>
                                        <p:cTn id="538" dur="3000" fill="hold"/>
                                        <p:tgtEl>
                                          <p:spTgt spid="13"/>
                                        </p:tgtEl>
                                        <p:attrNameLst>
                                          <p:attrName>r</p:attrName>
                                        </p:attrNameLst>
                                      </p:cBhvr>
                                    </p:animRot>
                                  </p:childTnLst>
                                </p:cTn>
                              </p:par>
                              <p:par>
                                <p:cTn id="539" presetID="8" presetClass="emph" presetSubtype="0" fill="hold" nodeType="withEffect">
                                  <p:stCondLst>
                                    <p:cond delay="0"/>
                                  </p:stCondLst>
                                  <p:childTnLst>
                                    <p:animRot by="-21600000">
                                      <p:cBhvr>
                                        <p:cTn id="540" dur="3000" fill="hold"/>
                                        <p:tgtEl>
                                          <p:spTgt spid="14"/>
                                        </p:tgtEl>
                                        <p:attrNameLst>
                                          <p:attrName>r</p:attrName>
                                        </p:attrNameLst>
                                      </p:cBhvr>
                                    </p:animRot>
                                  </p:childTnLst>
                                </p:cTn>
                              </p:par>
                              <p:par>
                                <p:cTn id="541" presetID="8" presetClass="emph" presetSubtype="0" fill="hold" nodeType="withEffect">
                                  <p:stCondLst>
                                    <p:cond delay="0"/>
                                  </p:stCondLst>
                                  <p:childTnLst>
                                    <p:animRot by="-21600000">
                                      <p:cBhvr>
                                        <p:cTn id="542" dur="3000" fill="hold"/>
                                        <p:tgtEl>
                                          <p:spTgt spid="15"/>
                                        </p:tgtEl>
                                        <p:attrNameLst>
                                          <p:attrName>r</p:attrName>
                                        </p:attrNameLst>
                                      </p:cBhvr>
                                    </p:animRot>
                                  </p:childTnLst>
                                </p:cTn>
                              </p:par>
                              <p:par>
                                <p:cTn id="543" presetID="8" presetClass="emph" presetSubtype="0" fill="hold" nodeType="withEffect">
                                  <p:stCondLst>
                                    <p:cond delay="0"/>
                                  </p:stCondLst>
                                  <p:childTnLst>
                                    <p:animRot by="-21600000">
                                      <p:cBhvr>
                                        <p:cTn id="544" dur="3000" fill="hold"/>
                                        <p:tgtEl>
                                          <p:spTgt spid="16"/>
                                        </p:tgtEl>
                                        <p:attrNameLst>
                                          <p:attrName>r</p:attrName>
                                        </p:attrNameLst>
                                      </p:cBhvr>
                                    </p:animRot>
                                  </p:childTnLst>
                                </p:cTn>
                              </p:par>
                              <p:par>
                                <p:cTn id="545" presetID="8" presetClass="emph" presetSubtype="0" fill="hold" nodeType="withEffect">
                                  <p:stCondLst>
                                    <p:cond delay="0"/>
                                  </p:stCondLst>
                                  <p:childTnLst>
                                    <p:animRot by="-21600000">
                                      <p:cBhvr>
                                        <p:cTn id="546" dur="3000" fill="hold"/>
                                        <p:tgtEl>
                                          <p:spTgt spid="17"/>
                                        </p:tgtEl>
                                        <p:attrNameLst>
                                          <p:attrName>r</p:attrName>
                                        </p:attrNameLst>
                                      </p:cBhvr>
                                    </p:animRot>
                                  </p:childTnLst>
                                </p:cTn>
                              </p:par>
                              <p:par>
                                <p:cTn id="547" presetID="8" presetClass="emph" presetSubtype="0" fill="hold" nodeType="withEffect">
                                  <p:stCondLst>
                                    <p:cond delay="0"/>
                                  </p:stCondLst>
                                  <p:childTnLst>
                                    <p:animRot by="-21600000">
                                      <p:cBhvr>
                                        <p:cTn id="548" dur="3000" fill="hold"/>
                                        <p:tgtEl>
                                          <p:spTgt spid="18"/>
                                        </p:tgtEl>
                                        <p:attrNameLst>
                                          <p:attrName>r</p:attrName>
                                        </p:attrNameLst>
                                      </p:cBhvr>
                                    </p:animRot>
                                  </p:childTnLst>
                                </p:cTn>
                              </p:par>
                              <p:par>
                                <p:cTn id="549" presetID="8" presetClass="emph" presetSubtype="0" fill="hold" nodeType="withEffect">
                                  <p:stCondLst>
                                    <p:cond delay="0"/>
                                  </p:stCondLst>
                                  <p:childTnLst>
                                    <p:animRot by="-21600000">
                                      <p:cBhvr>
                                        <p:cTn id="550" dur="3000" fill="hold"/>
                                        <p:tgtEl>
                                          <p:spTgt spid="19"/>
                                        </p:tgtEl>
                                        <p:attrNameLst>
                                          <p:attrName>r</p:attrName>
                                        </p:attrNameLst>
                                      </p:cBhvr>
                                    </p:animRot>
                                  </p:childTnLst>
                                </p:cTn>
                              </p:par>
                              <p:par>
                                <p:cTn id="551" presetID="8" presetClass="emph" presetSubtype="0" fill="hold" nodeType="withEffect">
                                  <p:stCondLst>
                                    <p:cond delay="0"/>
                                  </p:stCondLst>
                                  <p:childTnLst>
                                    <p:animRot by="-21600000">
                                      <p:cBhvr>
                                        <p:cTn id="552" dur="3000" fill="hold"/>
                                        <p:tgtEl>
                                          <p:spTgt spid="20"/>
                                        </p:tgtEl>
                                        <p:attrNameLst>
                                          <p:attrName>r</p:attrName>
                                        </p:attrNameLst>
                                      </p:cBhvr>
                                    </p:animRot>
                                  </p:childTnLst>
                                </p:cTn>
                              </p:par>
                              <p:par>
                                <p:cTn id="553" presetID="8" presetClass="emph" presetSubtype="0" fill="hold" nodeType="withEffect">
                                  <p:stCondLst>
                                    <p:cond delay="0"/>
                                  </p:stCondLst>
                                  <p:childTnLst>
                                    <p:animRot by="-21600000">
                                      <p:cBhvr>
                                        <p:cTn id="554" dur="3000" fill="hold"/>
                                        <p:tgtEl>
                                          <p:spTgt spid="21"/>
                                        </p:tgtEl>
                                        <p:attrNameLst>
                                          <p:attrName>r</p:attrName>
                                        </p:attrNameLst>
                                      </p:cBhvr>
                                    </p:animRot>
                                  </p:childTnLst>
                                </p:cTn>
                              </p:par>
                              <p:par>
                                <p:cTn id="555" presetID="8" presetClass="emph" presetSubtype="0" fill="hold" nodeType="withEffect">
                                  <p:stCondLst>
                                    <p:cond delay="0"/>
                                  </p:stCondLst>
                                  <p:childTnLst>
                                    <p:animRot by="-21600000">
                                      <p:cBhvr>
                                        <p:cTn id="556" dur="3000" fill="hold"/>
                                        <p:tgtEl>
                                          <p:spTgt spid="22"/>
                                        </p:tgtEl>
                                        <p:attrNameLst>
                                          <p:attrName>r</p:attrName>
                                        </p:attrNameLst>
                                      </p:cBhvr>
                                    </p:animRot>
                                  </p:childTnLst>
                                </p:cTn>
                              </p:par>
                              <p:par>
                                <p:cTn id="557" presetID="8" presetClass="emph" presetSubtype="0" fill="hold" nodeType="withEffect">
                                  <p:stCondLst>
                                    <p:cond delay="0"/>
                                  </p:stCondLst>
                                  <p:childTnLst>
                                    <p:animRot by="-21600000">
                                      <p:cBhvr>
                                        <p:cTn id="558" dur="3000" fill="hold"/>
                                        <p:tgtEl>
                                          <p:spTgt spid="23"/>
                                        </p:tgtEl>
                                        <p:attrNameLst>
                                          <p:attrName>r</p:attrName>
                                        </p:attrNameLst>
                                      </p:cBhvr>
                                    </p:animRot>
                                  </p:childTnLst>
                                </p:cTn>
                              </p:par>
                              <p:par>
                                <p:cTn id="559" presetID="8" presetClass="emph" presetSubtype="0" fill="hold" nodeType="withEffect">
                                  <p:stCondLst>
                                    <p:cond delay="0"/>
                                  </p:stCondLst>
                                  <p:childTnLst>
                                    <p:animRot by="-21600000">
                                      <p:cBhvr>
                                        <p:cTn id="560" dur="3000" fill="hold"/>
                                        <p:tgtEl>
                                          <p:spTgt spid="24"/>
                                        </p:tgtEl>
                                        <p:attrNameLst>
                                          <p:attrName>r</p:attrName>
                                        </p:attrNameLst>
                                      </p:cBhvr>
                                    </p:animRot>
                                  </p:childTnLst>
                                </p:cTn>
                              </p:par>
                              <p:par>
                                <p:cTn id="561" presetID="8" presetClass="emph" presetSubtype="0" fill="hold" nodeType="withEffect">
                                  <p:stCondLst>
                                    <p:cond delay="0"/>
                                  </p:stCondLst>
                                  <p:childTnLst>
                                    <p:animRot by="-21600000">
                                      <p:cBhvr>
                                        <p:cTn id="562" dur="3000" fill="hold"/>
                                        <p:tgtEl>
                                          <p:spTgt spid="25"/>
                                        </p:tgtEl>
                                        <p:attrNameLst>
                                          <p:attrName>r</p:attrName>
                                        </p:attrNameLst>
                                      </p:cBhvr>
                                    </p:animRot>
                                  </p:childTnLst>
                                </p:cTn>
                              </p:par>
                              <p:par>
                                <p:cTn id="563" presetID="8" presetClass="emph" presetSubtype="0" fill="hold" nodeType="withEffect">
                                  <p:stCondLst>
                                    <p:cond delay="0"/>
                                  </p:stCondLst>
                                  <p:childTnLst>
                                    <p:animRot by="-21600000">
                                      <p:cBhvr>
                                        <p:cTn id="564" dur="3000" fill="hold"/>
                                        <p:tgtEl>
                                          <p:spTgt spid="26"/>
                                        </p:tgtEl>
                                        <p:attrNameLst>
                                          <p:attrName>r</p:attrName>
                                        </p:attrNameLst>
                                      </p:cBhvr>
                                    </p:animRot>
                                  </p:childTnLst>
                                </p:cTn>
                              </p:par>
                              <p:par>
                                <p:cTn id="565" presetID="8" presetClass="emph" presetSubtype="0" fill="hold" nodeType="withEffect">
                                  <p:stCondLst>
                                    <p:cond delay="0"/>
                                  </p:stCondLst>
                                  <p:childTnLst>
                                    <p:animRot by="-21600000">
                                      <p:cBhvr>
                                        <p:cTn id="566" dur="3000" fill="hold"/>
                                        <p:tgtEl>
                                          <p:spTgt spid="27"/>
                                        </p:tgtEl>
                                        <p:attrNameLst>
                                          <p:attrName>r</p:attrName>
                                        </p:attrNameLst>
                                      </p:cBhvr>
                                    </p:animRot>
                                  </p:childTnLst>
                                </p:cTn>
                              </p:par>
                              <p:par>
                                <p:cTn id="567" presetID="8" presetClass="emph" presetSubtype="0" fill="hold" nodeType="withEffect">
                                  <p:stCondLst>
                                    <p:cond delay="0"/>
                                  </p:stCondLst>
                                  <p:childTnLst>
                                    <p:animRot by="-21600000">
                                      <p:cBhvr>
                                        <p:cTn id="568" dur="3000" fill="hold"/>
                                        <p:tgtEl>
                                          <p:spTgt spid="28"/>
                                        </p:tgtEl>
                                        <p:attrNameLst>
                                          <p:attrName>r</p:attrName>
                                        </p:attrNameLst>
                                      </p:cBhvr>
                                    </p:animRot>
                                  </p:childTnLst>
                                </p:cTn>
                              </p:par>
                              <p:par>
                                <p:cTn id="569" presetID="8" presetClass="emph" presetSubtype="0" fill="hold" nodeType="withEffect">
                                  <p:stCondLst>
                                    <p:cond delay="0"/>
                                  </p:stCondLst>
                                  <p:childTnLst>
                                    <p:animRot by="-21600000">
                                      <p:cBhvr>
                                        <p:cTn id="570" dur="3000" fill="hold"/>
                                        <p:tgtEl>
                                          <p:spTgt spid="29"/>
                                        </p:tgtEl>
                                        <p:attrNameLst>
                                          <p:attrName>r</p:attrName>
                                        </p:attrNameLst>
                                      </p:cBhvr>
                                    </p:animRot>
                                  </p:childTnLst>
                                </p:cTn>
                              </p:par>
                              <p:par>
                                <p:cTn id="571" presetID="8" presetClass="emph" presetSubtype="0" fill="hold" nodeType="withEffect">
                                  <p:stCondLst>
                                    <p:cond delay="0"/>
                                  </p:stCondLst>
                                  <p:childTnLst>
                                    <p:animRot by="-21600000">
                                      <p:cBhvr>
                                        <p:cTn id="572" dur="3000" fill="hold"/>
                                        <p:tgtEl>
                                          <p:spTgt spid="30"/>
                                        </p:tgtEl>
                                        <p:attrNameLst>
                                          <p:attrName>r</p:attrName>
                                        </p:attrNameLst>
                                      </p:cBhvr>
                                    </p:animRot>
                                  </p:childTnLst>
                                </p:cTn>
                              </p:par>
                              <p:par>
                                <p:cTn id="573" presetID="8" presetClass="emph" presetSubtype="0" fill="hold" nodeType="withEffect">
                                  <p:stCondLst>
                                    <p:cond delay="0"/>
                                  </p:stCondLst>
                                  <p:childTnLst>
                                    <p:animRot by="-21600000">
                                      <p:cBhvr>
                                        <p:cTn id="574" dur="3000" fill="hold"/>
                                        <p:tgtEl>
                                          <p:spTgt spid="31"/>
                                        </p:tgtEl>
                                        <p:attrNameLst>
                                          <p:attrName>r</p:attrName>
                                        </p:attrNameLst>
                                      </p:cBhvr>
                                    </p:animRot>
                                  </p:childTnLst>
                                </p:cTn>
                              </p:par>
                              <p:par>
                                <p:cTn id="575" presetID="8" presetClass="emph" presetSubtype="0" fill="hold" nodeType="withEffect">
                                  <p:stCondLst>
                                    <p:cond delay="0"/>
                                  </p:stCondLst>
                                  <p:childTnLst>
                                    <p:animRot by="-21600000">
                                      <p:cBhvr>
                                        <p:cTn id="576" dur="3000" fill="hold"/>
                                        <p:tgtEl>
                                          <p:spTgt spid="32"/>
                                        </p:tgtEl>
                                        <p:attrNameLst>
                                          <p:attrName>r</p:attrName>
                                        </p:attrNameLst>
                                      </p:cBhvr>
                                    </p:animRot>
                                  </p:childTnLst>
                                </p:cTn>
                              </p:par>
                              <p:par>
                                <p:cTn id="577" presetID="8" presetClass="emph" presetSubtype="0" fill="hold" nodeType="withEffect">
                                  <p:stCondLst>
                                    <p:cond delay="0"/>
                                  </p:stCondLst>
                                  <p:childTnLst>
                                    <p:animRot by="-21600000">
                                      <p:cBhvr>
                                        <p:cTn id="578" dur="3000" fill="hold"/>
                                        <p:tgtEl>
                                          <p:spTgt spid="33"/>
                                        </p:tgtEl>
                                        <p:attrNameLst>
                                          <p:attrName>r</p:attrName>
                                        </p:attrNameLst>
                                      </p:cBhvr>
                                    </p:animRot>
                                  </p:childTnLst>
                                </p:cTn>
                              </p:par>
                              <p:par>
                                <p:cTn id="579" presetID="8" presetClass="emph" presetSubtype="0" fill="hold" nodeType="withEffect">
                                  <p:stCondLst>
                                    <p:cond delay="0"/>
                                  </p:stCondLst>
                                  <p:childTnLst>
                                    <p:animRot by="-21600000">
                                      <p:cBhvr>
                                        <p:cTn id="580" dur="3000" fill="hold"/>
                                        <p:tgtEl>
                                          <p:spTgt spid="34"/>
                                        </p:tgtEl>
                                        <p:attrNameLst>
                                          <p:attrName>r</p:attrName>
                                        </p:attrNameLst>
                                      </p:cBhvr>
                                    </p:animRot>
                                  </p:childTnLst>
                                </p:cTn>
                              </p:par>
                              <p:par>
                                <p:cTn id="581" presetID="8" presetClass="emph" presetSubtype="0" fill="hold" nodeType="withEffect">
                                  <p:stCondLst>
                                    <p:cond delay="0"/>
                                  </p:stCondLst>
                                  <p:childTnLst>
                                    <p:animRot by="-21600000">
                                      <p:cBhvr>
                                        <p:cTn id="582" dur="3000" fill="hold"/>
                                        <p:tgtEl>
                                          <p:spTgt spid="35"/>
                                        </p:tgtEl>
                                        <p:attrNameLst>
                                          <p:attrName>r</p:attrName>
                                        </p:attrNameLst>
                                      </p:cBhvr>
                                    </p:animRot>
                                  </p:childTnLst>
                                </p:cTn>
                              </p:par>
                              <p:par>
                                <p:cTn id="583" presetID="8" presetClass="emph" presetSubtype="0" fill="hold" nodeType="withEffect">
                                  <p:stCondLst>
                                    <p:cond delay="0"/>
                                  </p:stCondLst>
                                  <p:childTnLst>
                                    <p:animRot by="-21600000">
                                      <p:cBhvr>
                                        <p:cTn id="584" dur="3000" fill="hold"/>
                                        <p:tgtEl>
                                          <p:spTgt spid="36"/>
                                        </p:tgtEl>
                                        <p:attrNameLst>
                                          <p:attrName>r</p:attrName>
                                        </p:attrNameLst>
                                      </p:cBhvr>
                                    </p:animRot>
                                  </p:childTnLst>
                                </p:cTn>
                              </p:par>
                              <p:par>
                                <p:cTn id="585" presetID="23" presetClass="entr" presetSubtype="288" fill="hold" nodeType="withEffect">
                                  <p:stCondLst>
                                    <p:cond delay="0"/>
                                  </p:stCondLst>
                                  <p:childTnLst>
                                    <p:set>
                                      <p:cBhvr>
                                        <p:cTn id="586" dur="1" fill="hold">
                                          <p:stCondLst>
                                            <p:cond delay="0"/>
                                          </p:stCondLst>
                                        </p:cTn>
                                        <p:tgtEl>
                                          <p:spTgt spid="4"/>
                                        </p:tgtEl>
                                        <p:attrNameLst>
                                          <p:attrName>style.visibility</p:attrName>
                                        </p:attrNameLst>
                                      </p:cBhvr>
                                      <p:to>
                                        <p:strVal val="visible"/>
                                      </p:to>
                                    </p:set>
                                    <p:anim calcmode="lin" valueType="num">
                                      <p:cBhvr>
                                        <p:cTn id="587" dur="3000" fill="hold"/>
                                        <p:tgtEl>
                                          <p:spTgt spid="4"/>
                                        </p:tgtEl>
                                        <p:attrNameLst>
                                          <p:attrName>ppt_w</p:attrName>
                                        </p:attrNameLst>
                                      </p:cBhvr>
                                      <p:tavLst>
                                        <p:tav tm="0">
                                          <p:val>
                                            <p:strVal val="4/3*#ppt_w"/>
                                          </p:val>
                                        </p:tav>
                                        <p:tav tm="100000">
                                          <p:val>
                                            <p:strVal val="#ppt_w"/>
                                          </p:val>
                                        </p:tav>
                                      </p:tavLst>
                                    </p:anim>
                                    <p:anim calcmode="lin" valueType="num">
                                      <p:cBhvr>
                                        <p:cTn id="588" dur="3000" fill="hold"/>
                                        <p:tgtEl>
                                          <p:spTgt spid="4"/>
                                        </p:tgtEl>
                                        <p:attrNameLst>
                                          <p:attrName>ppt_h</p:attrName>
                                        </p:attrNameLst>
                                      </p:cBhvr>
                                      <p:tavLst>
                                        <p:tav tm="0">
                                          <p:val>
                                            <p:strVal val="4/3*#ppt_h"/>
                                          </p:val>
                                        </p:tav>
                                        <p:tav tm="100000">
                                          <p:val>
                                            <p:strVal val="#ppt_h"/>
                                          </p:val>
                                        </p:tav>
                                      </p:tavLst>
                                    </p:anim>
                                  </p:childTnLst>
                                </p:cTn>
                              </p:par>
                              <p:par>
                                <p:cTn id="589" presetID="21" presetClass="entr" presetSubtype="8" fill="hold" nodeType="withEffect">
                                  <p:stCondLst>
                                    <p:cond delay="0"/>
                                  </p:stCondLst>
                                  <p:childTnLst>
                                    <p:set>
                                      <p:cBhvr>
                                        <p:cTn id="590" dur="1" fill="hold">
                                          <p:stCondLst>
                                            <p:cond delay="0"/>
                                          </p:stCondLst>
                                        </p:cTn>
                                        <p:tgtEl>
                                          <p:spTgt spid="4"/>
                                        </p:tgtEl>
                                        <p:attrNameLst>
                                          <p:attrName>style.visibility</p:attrName>
                                        </p:attrNameLst>
                                      </p:cBhvr>
                                      <p:to>
                                        <p:strVal val="visible"/>
                                      </p:to>
                                    </p:set>
                                    <p:animEffect transition="in" filter="wheel(8)">
                                      <p:cBhvr>
                                        <p:cTn id="591"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c092a8c07a52b5164abda6dcfd5c7b0f.jpg"/>
          <p:cNvPicPr>
            <a:picLocks noChangeAspect="1"/>
          </p:cNvPicPr>
          <p:nvPr/>
        </p:nvPicPr>
        <p:blipFill>
          <a:blip r:embed="rId2"/>
          <a:stretch>
            <a:fillRect/>
          </a:stretch>
        </p:blipFill>
        <p:spPr>
          <a:xfrm>
            <a:off x="0" y="0"/>
            <a:ext cx="9179719" cy="6858000"/>
          </a:xfrm>
          <a:prstGeom prst="rect">
            <a:avLst/>
          </a:prstGeom>
        </p:spPr>
      </p:pic>
      <p:sp>
        <p:nvSpPr>
          <p:cNvPr id="5" name="4 Paralelogramo"/>
          <p:cNvSpPr/>
          <p:nvPr/>
        </p:nvSpPr>
        <p:spPr>
          <a:xfrm>
            <a:off x="2214546" y="0"/>
            <a:ext cx="2428892" cy="571504"/>
          </a:xfrm>
          <a:prstGeom prst="parallelogram">
            <a:avLst>
              <a:gd name="adj" fmla="val 216432"/>
            </a:avLst>
          </a:prstGeom>
          <a:gradFill flip="none" rotWithShape="1">
            <a:gsLst>
              <a:gs pos="0">
                <a:schemeClr val="bg1"/>
              </a:gs>
              <a:gs pos="50000">
                <a:schemeClr val="tx1">
                  <a:shade val="67500"/>
                  <a:satMod val="115000"/>
                </a:schemeClr>
              </a:gs>
              <a:gs pos="100000">
                <a:schemeClr val="tx1">
                  <a:shade val="100000"/>
                  <a:satMod val="115000"/>
                </a:schemeClr>
              </a:gs>
            </a:gsLst>
            <a:lin ang="0" scaled="1"/>
            <a:tileRect/>
          </a:gradFill>
          <a:ln w="3175">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Paralelogramo"/>
          <p:cNvSpPr/>
          <p:nvPr/>
        </p:nvSpPr>
        <p:spPr>
          <a:xfrm flipH="1">
            <a:off x="4500562" y="0"/>
            <a:ext cx="2428892" cy="571504"/>
          </a:xfrm>
          <a:prstGeom prst="parallelogram">
            <a:avLst>
              <a:gd name="adj" fmla="val 216432"/>
            </a:avLst>
          </a:prstGeom>
          <a:gradFill flip="none" rotWithShape="1">
            <a:gsLst>
              <a:gs pos="0">
                <a:schemeClr val="bg1"/>
              </a:gs>
              <a:gs pos="50000">
                <a:schemeClr val="tx1">
                  <a:shade val="67500"/>
                  <a:satMod val="115000"/>
                </a:schemeClr>
              </a:gs>
              <a:gs pos="100000">
                <a:schemeClr val="tx1">
                  <a:shade val="100000"/>
                  <a:satMod val="115000"/>
                </a:schemeClr>
              </a:gs>
            </a:gsLst>
            <a:lin ang="0" scaled="1"/>
            <a:tileRect/>
          </a:gradFill>
          <a:ln w="3175">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Paralelogramo"/>
          <p:cNvSpPr/>
          <p:nvPr/>
        </p:nvSpPr>
        <p:spPr>
          <a:xfrm flipH="1">
            <a:off x="2214546" y="571480"/>
            <a:ext cx="2428892" cy="571504"/>
          </a:xfrm>
          <a:prstGeom prst="parallelogram">
            <a:avLst>
              <a:gd name="adj" fmla="val 216432"/>
            </a:avLst>
          </a:prstGeom>
          <a:gradFill flip="none" rotWithShape="1">
            <a:gsLst>
              <a:gs pos="0">
                <a:schemeClr val="bg1"/>
              </a:gs>
              <a:gs pos="50000">
                <a:schemeClr val="tx1">
                  <a:shade val="67500"/>
                  <a:satMod val="115000"/>
                </a:schemeClr>
              </a:gs>
              <a:gs pos="100000">
                <a:schemeClr val="tx1">
                  <a:shade val="100000"/>
                  <a:satMod val="115000"/>
                </a:schemeClr>
              </a:gs>
            </a:gsLst>
            <a:lin ang="0" scaled="1"/>
            <a:tileRect/>
          </a:gradFill>
          <a:ln w="3175">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Paralelogramo"/>
          <p:cNvSpPr/>
          <p:nvPr/>
        </p:nvSpPr>
        <p:spPr>
          <a:xfrm>
            <a:off x="4500562" y="571480"/>
            <a:ext cx="2428892" cy="571504"/>
          </a:xfrm>
          <a:prstGeom prst="parallelogram">
            <a:avLst>
              <a:gd name="adj" fmla="val 216432"/>
            </a:avLst>
          </a:prstGeom>
          <a:gradFill flip="none" rotWithShape="1">
            <a:gsLst>
              <a:gs pos="0">
                <a:schemeClr val="bg1"/>
              </a:gs>
              <a:gs pos="50000">
                <a:schemeClr val="tx1">
                  <a:shade val="67500"/>
                  <a:satMod val="115000"/>
                </a:schemeClr>
              </a:gs>
              <a:gs pos="100000">
                <a:schemeClr val="tx1">
                  <a:shade val="100000"/>
                  <a:satMod val="115000"/>
                </a:schemeClr>
              </a:gs>
            </a:gsLst>
            <a:lin ang="0" scaled="1"/>
            <a:tileRect/>
          </a:gradFill>
          <a:ln w="3175">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Paralelogramo"/>
          <p:cNvSpPr/>
          <p:nvPr/>
        </p:nvSpPr>
        <p:spPr>
          <a:xfrm>
            <a:off x="2214546" y="1143008"/>
            <a:ext cx="2428892" cy="571480"/>
          </a:xfrm>
          <a:prstGeom prst="parallelogram">
            <a:avLst>
              <a:gd name="adj" fmla="val 216432"/>
            </a:avLst>
          </a:prstGeom>
          <a:gradFill flip="none" rotWithShape="1">
            <a:gsLst>
              <a:gs pos="0">
                <a:schemeClr val="bg1"/>
              </a:gs>
              <a:gs pos="50000">
                <a:schemeClr val="tx1">
                  <a:shade val="67500"/>
                  <a:satMod val="115000"/>
                </a:schemeClr>
              </a:gs>
              <a:gs pos="100000">
                <a:schemeClr val="tx1">
                  <a:shade val="100000"/>
                  <a:satMod val="115000"/>
                </a:schemeClr>
              </a:gs>
            </a:gsLst>
            <a:lin ang="0" scaled="1"/>
            <a:tileRect/>
          </a:gradFill>
          <a:ln w="3175">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Paralelogramo"/>
          <p:cNvSpPr/>
          <p:nvPr/>
        </p:nvSpPr>
        <p:spPr>
          <a:xfrm flipH="1">
            <a:off x="4500562" y="1143008"/>
            <a:ext cx="2428892" cy="571480"/>
          </a:xfrm>
          <a:prstGeom prst="parallelogram">
            <a:avLst>
              <a:gd name="adj" fmla="val 216432"/>
            </a:avLst>
          </a:prstGeom>
          <a:gradFill flip="none" rotWithShape="1">
            <a:gsLst>
              <a:gs pos="0">
                <a:schemeClr val="bg1"/>
              </a:gs>
              <a:gs pos="50000">
                <a:schemeClr val="tx1">
                  <a:shade val="67500"/>
                  <a:satMod val="115000"/>
                </a:schemeClr>
              </a:gs>
              <a:gs pos="100000">
                <a:schemeClr val="tx1">
                  <a:shade val="100000"/>
                  <a:satMod val="115000"/>
                </a:schemeClr>
              </a:gs>
            </a:gsLst>
            <a:lin ang="0" scaled="1"/>
            <a:tileRect/>
          </a:gradFill>
          <a:ln w="3175">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Paralelogramo"/>
          <p:cNvSpPr/>
          <p:nvPr/>
        </p:nvSpPr>
        <p:spPr>
          <a:xfrm flipH="1">
            <a:off x="2214546" y="1714488"/>
            <a:ext cx="2428892" cy="571480"/>
          </a:xfrm>
          <a:prstGeom prst="parallelogram">
            <a:avLst>
              <a:gd name="adj" fmla="val 216432"/>
            </a:avLst>
          </a:prstGeom>
          <a:gradFill flip="none" rotWithShape="1">
            <a:gsLst>
              <a:gs pos="0">
                <a:schemeClr val="bg1"/>
              </a:gs>
              <a:gs pos="50000">
                <a:schemeClr val="tx1">
                  <a:shade val="67500"/>
                  <a:satMod val="115000"/>
                </a:schemeClr>
              </a:gs>
              <a:gs pos="100000">
                <a:schemeClr val="tx1">
                  <a:shade val="100000"/>
                  <a:satMod val="115000"/>
                </a:schemeClr>
              </a:gs>
            </a:gsLst>
            <a:lin ang="0" scaled="1"/>
            <a:tileRect/>
          </a:gradFill>
          <a:ln w="3175">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Paralelogramo"/>
          <p:cNvSpPr/>
          <p:nvPr/>
        </p:nvSpPr>
        <p:spPr>
          <a:xfrm>
            <a:off x="4500562" y="1714488"/>
            <a:ext cx="2428892" cy="571480"/>
          </a:xfrm>
          <a:prstGeom prst="parallelogram">
            <a:avLst>
              <a:gd name="adj" fmla="val 216432"/>
            </a:avLst>
          </a:prstGeom>
          <a:gradFill flip="none" rotWithShape="1">
            <a:gsLst>
              <a:gs pos="0">
                <a:schemeClr val="bg1"/>
              </a:gs>
              <a:gs pos="50000">
                <a:schemeClr val="tx1">
                  <a:shade val="67500"/>
                  <a:satMod val="115000"/>
                </a:schemeClr>
              </a:gs>
              <a:gs pos="100000">
                <a:schemeClr val="tx1">
                  <a:shade val="100000"/>
                  <a:satMod val="115000"/>
                </a:schemeClr>
              </a:gs>
            </a:gsLst>
            <a:lin ang="0" scaled="1"/>
            <a:tileRect/>
          </a:gradFill>
          <a:ln w="3175">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Paralelogramo"/>
          <p:cNvSpPr/>
          <p:nvPr/>
        </p:nvSpPr>
        <p:spPr>
          <a:xfrm>
            <a:off x="2143108" y="2286016"/>
            <a:ext cx="2428892" cy="571480"/>
          </a:xfrm>
          <a:prstGeom prst="parallelogram">
            <a:avLst>
              <a:gd name="adj" fmla="val 216432"/>
            </a:avLst>
          </a:prstGeom>
          <a:gradFill flip="none" rotWithShape="1">
            <a:gsLst>
              <a:gs pos="0">
                <a:schemeClr val="bg1"/>
              </a:gs>
              <a:gs pos="50000">
                <a:schemeClr val="tx1">
                  <a:shade val="67500"/>
                  <a:satMod val="115000"/>
                </a:schemeClr>
              </a:gs>
              <a:gs pos="100000">
                <a:schemeClr val="tx1">
                  <a:shade val="100000"/>
                  <a:satMod val="115000"/>
                </a:schemeClr>
              </a:gs>
            </a:gsLst>
            <a:lin ang="0" scaled="1"/>
            <a:tileRect/>
          </a:gradFill>
          <a:ln w="3175">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Paralelogramo"/>
          <p:cNvSpPr/>
          <p:nvPr/>
        </p:nvSpPr>
        <p:spPr>
          <a:xfrm flipH="1">
            <a:off x="4429124" y="2286016"/>
            <a:ext cx="2428892" cy="571480"/>
          </a:xfrm>
          <a:prstGeom prst="parallelogram">
            <a:avLst>
              <a:gd name="adj" fmla="val 216432"/>
            </a:avLst>
          </a:prstGeom>
          <a:gradFill flip="none" rotWithShape="1">
            <a:gsLst>
              <a:gs pos="0">
                <a:schemeClr val="bg1"/>
              </a:gs>
              <a:gs pos="50000">
                <a:schemeClr val="tx1">
                  <a:shade val="67500"/>
                  <a:satMod val="115000"/>
                </a:schemeClr>
              </a:gs>
              <a:gs pos="100000">
                <a:schemeClr val="tx1">
                  <a:shade val="100000"/>
                  <a:satMod val="115000"/>
                </a:schemeClr>
              </a:gs>
            </a:gsLst>
            <a:lin ang="0" scaled="1"/>
            <a:tileRect/>
          </a:gradFill>
          <a:ln w="3175">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Paralelogramo"/>
          <p:cNvSpPr/>
          <p:nvPr/>
        </p:nvSpPr>
        <p:spPr>
          <a:xfrm flipH="1">
            <a:off x="2143108" y="2857496"/>
            <a:ext cx="2428892" cy="571480"/>
          </a:xfrm>
          <a:prstGeom prst="parallelogram">
            <a:avLst>
              <a:gd name="adj" fmla="val 216432"/>
            </a:avLst>
          </a:prstGeom>
          <a:gradFill flip="none" rotWithShape="1">
            <a:gsLst>
              <a:gs pos="0">
                <a:schemeClr val="bg1"/>
              </a:gs>
              <a:gs pos="50000">
                <a:schemeClr val="tx1">
                  <a:shade val="67500"/>
                  <a:satMod val="115000"/>
                </a:schemeClr>
              </a:gs>
              <a:gs pos="100000">
                <a:schemeClr val="tx1">
                  <a:shade val="100000"/>
                  <a:satMod val="115000"/>
                </a:schemeClr>
              </a:gs>
            </a:gsLst>
            <a:lin ang="0" scaled="1"/>
            <a:tileRect/>
          </a:gradFill>
          <a:ln w="3175">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Paralelogramo"/>
          <p:cNvSpPr/>
          <p:nvPr/>
        </p:nvSpPr>
        <p:spPr>
          <a:xfrm>
            <a:off x="4429124" y="2857496"/>
            <a:ext cx="2428892" cy="571480"/>
          </a:xfrm>
          <a:prstGeom prst="parallelogram">
            <a:avLst>
              <a:gd name="adj" fmla="val 216432"/>
            </a:avLst>
          </a:prstGeom>
          <a:gradFill flip="none" rotWithShape="1">
            <a:gsLst>
              <a:gs pos="0">
                <a:schemeClr val="bg1"/>
              </a:gs>
              <a:gs pos="50000">
                <a:schemeClr val="tx1">
                  <a:shade val="67500"/>
                  <a:satMod val="115000"/>
                </a:schemeClr>
              </a:gs>
              <a:gs pos="100000">
                <a:schemeClr val="tx1">
                  <a:shade val="100000"/>
                  <a:satMod val="115000"/>
                </a:schemeClr>
              </a:gs>
            </a:gsLst>
            <a:lin ang="0" scaled="1"/>
            <a:tileRect/>
          </a:gradFill>
          <a:ln w="3175">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Paralelogramo"/>
          <p:cNvSpPr/>
          <p:nvPr/>
        </p:nvSpPr>
        <p:spPr>
          <a:xfrm>
            <a:off x="2143108" y="3429024"/>
            <a:ext cx="2428892" cy="571480"/>
          </a:xfrm>
          <a:prstGeom prst="parallelogram">
            <a:avLst>
              <a:gd name="adj" fmla="val 216432"/>
            </a:avLst>
          </a:prstGeom>
          <a:gradFill flip="none" rotWithShape="1">
            <a:gsLst>
              <a:gs pos="0">
                <a:schemeClr val="bg1"/>
              </a:gs>
              <a:gs pos="50000">
                <a:schemeClr val="tx1">
                  <a:shade val="67500"/>
                  <a:satMod val="115000"/>
                </a:schemeClr>
              </a:gs>
              <a:gs pos="100000">
                <a:schemeClr val="tx1">
                  <a:shade val="100000"/>
                  <a:satMod val="115000"/>
                </a:schemeClr>
              </a:gs>
            </a:gsLst>
            <a:lin ang="0" scaled="1"/>
            <a:tileRect/>
          </a:gradFill>
          <a:ln w="3175">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Paralelogramo"/>
          <p:cNvSpPr/>
          <p:nvPr/>
        </p:nvSpPr>
        <p:spPr>
          <a:xfrm flipH="1">
            <a:off x="4429124" y="3429024"/>
            <a:ext cx="2428892" cy="571480"/>
          </a:xfrm>
          <a:prstGeom prst="parallelogram">
            <a:avLst>
              <a:gd name="adj" fmla="val 216432"/>
            </a:avLst>
          </a:prstGeom>
          <a:gradFill flip="none" rotWithShape="1">
            <a:gsLst>
              <a:gs pos="0">
                <a:schemeClr val="bg1"/>
              </a:gs>
              <a:gs pos="50000">
                <a:schemeClr val="tx1">
                  <a:shade val="67500"/>
                  <a:satMod val="115000"/>
                </a:schemeClr>
              </a:gs>
              <a:gs pos="100000">
                <a:schemeClr val="tx1">
                  <a:shade val="100000"/>
                  <a:satMod val="115000"/>
                </a:schemeClr>
              </a:gs>
            </a:gsLst>
            <a:lin ang="0" scaled="1"/>
            <a:tileRect/>
          </a:gradFill>
          <a:ln w="3175">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Paralelogramo"/>
          <p:cNvSpPr/>
          <p:nvPr/>
        </p:nvSpPr>
        <p:spPr>
          <a:xfrm flipH="1">
            <a:off x="2143108" y="4000504"/>
            <a:ext cx="2428892" cy="571480"/>
          </a:xfrm>
          <a:prstGeom prst="parallelogram">
            <a:avLst>
              <a:gd name="adj" fmla="val 216432"/>
            </a:avLst>
          </a:prstGeom>
          <a:gradFill flip="none" rotWithShape="1">
            <a:gsLst>
              <a:gs pos="0">
                <a:schemeClr val="bg1"/>
              </a:gs>
              <a:gs pos="50000">
                <a:schemeClr val="tx1">
                  <a:shade val="67500"/>
                  <a:satMod val="115000"/>
                </a:schemeClr>
              </a:gs>
              <a:gs pos="100000">
                <a:schemeClr val="tx1">
                  <a:shade val="100000"/>
                  <a:satMod val="115000"/>
                </a:schemeClr>
              </a:gs>
            </a:gsLst>
            <a:lin ang="0" scaled="1"/>
            <a:tileRect/>
          </a:gradFill>
          <a:ln w="3175">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Paralelogramo"/>
          <p:cNvSpPr/>
          <p:nvPr/>
        </p:nvSpPr>
        <p:spPr>
          <a:xfrm>
            <a:off x="4429124" y="4000504"/>
            <a:ext cx="2428892" cy="571480"/>
          </a:xfrm>
          <a:prstGeom prst="parallelogram">
            <a:avLst>
              <a:gd name="adj" fmla="val 216432"/>
            </a:avLst>
          </a:prstGeom>
          <a:gradFill flip="none" rotWithShape="1">
            <a:gsLst>
              <a:gs pos="0">
                <a:schemeClr val="bg1"/>
              </a:gs>
              <a:gs pos="50000">
                <a:schemeClr val="tx1">
                  <a:shade val="67500"/>
                  <a:satMod val="115000"/>
                </a:schemeClr>
              </a:gs>
              <a:gs pos="100000">
                <a:schemeClr val="tx1">
                  <a:shade val="100000"/>
                  <a:satMod val="115000"/>
                </a:schemeClr>
              </a:gs>
            </a:gsLst>
            <a:lin ang="0" scaled="1"/>
            <a:tileRect/>
          </a:gradFill>
          <a:ln w="3175">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Paralelogramo"/>
          <p:cNvSpPr/>
          <p:nvPr/>
        </p:nvSpPr>
        <p:spPr>
          <a:xfrm>
            <a:off x="2143108" y="4572032"/>
            <a:ext cx="2428892" cy="571480"/>
          </a:xfrm>
          <a:prstGeom prst="parallelogram">
            <a:avLst>
              <a:gd name="adj" fmla="val 216432"/>
            </a:avLst>
          </a:prstGeom>
          <a:gradFill flip="none" rotWithShape="1">
            <a:gsLst>
              <a:gs pos="0">
                <a:schemeClr val="bg1"/>
              </a:gs>
              <a:gs pos="50000">
                <a:schemeClr val="tx1">
                  <a:shade val="67500"/>
                  <a:satMod val="115000"/>
                </a:schemeClr>
              </a:gs>
              <a:gs pos="100000">
                <a:schemeClr val="tx1">
                  <a:shade val="100000"/>
                  <a:satMod val="115000"/>
                </a:schemeClr>
              </a:gs>
            </a:gsLst>
            <a:lin ang="0" scaled="1"/>
            <a:tileRect/>
          </a:gradFill>
          <a:ln w="3175">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Paralelogramo"/>
          <p:cNvSpPr/>
          <p:nvPr/>
        </p:nvSpPr>
        <p:spPr>
          <a:xfrm flipH="1">
            <a:off x="4429124" y="4572032"/>
            <a:ext cx="2428892" cy="571480"/>
          </a:xfrm>
          <a:prstGeom prst="parallelogram">
            <a:avLst>
              <a:gd name="adj" fmla="val 216432"/>
            </a:avLst>
          </a:prstGeom>
          <a:gradFill flip="none" rotWithShape="1">
            <a:gsLst>
              <a:gs pos="0">
                <a:schemeClr val="bg1"/>
              </a:gs>
              <a:gs pos="50000">
                <a:schemeClr val="tx1">
                  <a:shade val="67500"/>
                  <a:satMod val="115000"/>
                </a:schemeClr>
              </a:gs>
              <a:gs pos="100000">
                <a:schemeClr val="tx1">
                  <a:shade val="100000"/>
                  <a:satMod val="115000"/>
                </a:schemeClr>
              </a:gs>
            </a:gsLst>
            <a:lin ang="0" scaled="1"/>
            <a:tileRect/>
          </a:gradFill>
          <a:ln w="3175">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Paralelogramo"/>
          <p:cNvSpPr/>
          <p:nvPr/>
        </p:nvSpPr>
        <p:spPr>
          <a:xfrm flipH="1">
            <a:off x="2143108" y="5143512"/>
            <a:ext cx="2428892" cy="571480"/>
          </a:xfrm>
          <a:prstGeom prst="parallelogram">
            <a:avLst>
              <a:gd name="adj" fmla="val 216432"/>
            </a:avLst>
          </a:prstGeom>
          <a:gradFill flip="none" rotWithShape="1">
            <a:gsLst>
              <a:gs pos="0">
                <a:schemeClr val="bg1"/>
              </a:gs>
              <a:gs pos="50000">
                <a:schemeClr val="tx1">
                  <a:shade val="67500"/>
                  <a:satMod val="115000"/>
                </a:schemeClr>
              </a:gs>
              <a:gs pos="100000">
                <a:schemeClr val="tx1">
                  <a:shade val="100000"/>
                  <a:satMod val="115000"/>
                </a:schemeClr>
              </a:gs>
            </a:gsLst>
            <a:lin ang="0" scaled="1"/>
            <a:tileRect/>
          </a:gradFill>
          <a:ln w="3175">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Paralelogramo"/>
          <p:cNvSpPr/>
          <p:nvPr/>
        </p:nvSpPr>
        <p:spPr>
          <a:xfrm>
            <a:off x="4429124" y="5143512"/>
            <a:ext cx="2428892" cy="571480"/>
          </a:xfrm>
          <a:prstGeom prst="parallelogram">
            <a:avLst>
              <a:gd name="adj" fmla="val 216432"/>
            </a:avLst>
          </a:prstGeom>
          <a:gradFill flip="none" rotWithShape="1">
            <a:gsLst>
              <a:gs pos="0">
                <a:schemeClr val="bg1"/>
              </a:gs>
              <a:gs pos="50000">
                <a:schemeClr val="tx1">
                  <a:shade val="67500"/>
                  <a:satMod val="115000"/>
                </a:schemeClr>
              </a:gs>
              <a:gs pos="100000">
                <a:schemeClr val="tx1">
                  <a:shade val="100000"/>
                  <a:satMod val="115000"/>
                </a:schemeClr>
              </a:gs>
            </a:gsLst>
            <a:lin ang="0" scaled="1"/>
            <a:tileRect/>
          </a:gradFill>
          <a:ln w="3175">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Paralelogramo"/>
          <p:cNvSpPr/>
          <p:nvPr/>
        </p:nvSpPr>
        <p:spPr>
          <a:xfrm>
            <a:off x="2143108" y="5715040"/>
            <a:ext cx="2428892" cy="571480"/>
          </a:xfrm>
          <a:prstGeom prst="parallelogram">
            <a:avLst>
              <a:gd name="adj" fmla="val 216432"/>
            </a:avLst>
          </a:prstGeom>
          <a:gradFill flip="none" rotWithShape="1">
            <a:gsLst>
              <a:gs pos="0">
                <a:schemeClr val="bg1"/>
              </a:gs>
              <a:gs pos="50000">
                <a:schemeClr val="tx1">
                  <a:shade val="67500"/>
                  <a:satMod val="115000"/>
                </a:schemeClr>
              </a:gs>
              <a:gs pos="100000">
                <a:schemeClr val="tx1">
                  <a:shade val="100000"/>
                  <a:satMod val="115000"/>
                </a:schemeClr>
              </a:gs>
            </a:gsLst>
            <a:lin ang="0" scaled="1"/>
            <a:tileRect/>
          </a:gradFill>
          <a:ln w="3175">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Paralelogramo"/>
          <p:cNvSpPr/>
          <p:nvPr/>
        </p:nvSpPr>
        <p:spPr>
          <a:xfrm flipH="1">
            <a:off x="4429124" y="5715040"/>
            <a:ext cx="2428892" cy="571480"/>
          </a:xfrm>
          <a:prstGeom prst="parallelogram">
            <a:avLst>
              <a:gd name="adj" fmla="val 216432"/>
            </a:avLst>
          </a:prstGeom>
          <a:gradFill flip="none" rotWithShape="1">
            <a:gsLst>
              <a:gs pos="0">
                <a:schemeClr val="bg1"/>
              </a:gs>
              <a:gs pos="50000">
                <a:schemeClr val="tx1">
                  <a:shade val="67500"/>
                  <a:satMod val="115000"/>
                </a:schemeClr>
              </a:gs>
              <a:gs pos="100000">
                <a:schemeClr val="tx1">
                  <a:shade val="100000"/>
                  <a:satMod val="115000"/>
                </a:schemeClr>
              </a:gs>
            </a:gsLst>
            <a:lin ang="0" scaled="1"/>
            <a:tileRect/>
          </a:gradFill>
          <a:ln w="3175">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Paralelogramo"/>
          <p:cNvSpPr/>
          <p:nvPr/>
        </p:nvSpPr>
        <p:spPr>
          <a:xfrm flipH="1">
            <a:off x="2143108" y="6286520"/>
            <a:ext cx="2428892" cy="571480"/>
          </a:xfrm>
          <a:prstGeom prst="parallelogram">
            <a:avLst>
              <a:gd name="adj" fmla="val 216432"/>
            </a:avLst>
          </a:prstGeom>
          <a:gradFill flip="none" rotWithShape="1">
            <a:gsLst>
              <a:gs pos="0">
                <a:schemeClr val="bg1"/>
              </a:gs>
              <a:gs pos="50000">
                <a:schemeClr val="tx1">
                  <a:shade val="67500"/>
                  <a:satMod val="115000"/>
                </a:schemeClr>
              </a:gs>
              <a:gs pos="100000">
                <a:schemeClr val="tx1">
                  <a:shade val="100000"/>
                  <a:satMod val="115000"/>
                </a:schemeClr>
              </a:gs>
            </a:gsLst>
            <a:lin ang="0" scaled="1"/>
            <a:tileRect/>
          </a:gradFill>
          <a:ln w="3175">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Paralelogramo"/>
          <p:cNvSpPr/>
          <p:nvPr/>
        </p:nvSpPr>
        <p:spPr>
          <a:xfrm>
            <a:off x="4429124" y="6286520"/>
            <a:ext cx="2428892" cy="571480"/>
          </a:xfrm>
          <a:prstGeom prst="parallelogram">
            <a:avLst>
              <a:gd name="adj" fmla="val 216432"/>
            </a:avLst>
          </a:prstGeom>
          <a:gradFill flip="none" rotWithShape="1">
            <a:gsLst>
              <a:gs pos="0">
                <a:schemeClr val="bg1"/>
              </a:gs>
              <a:gs pos="50000">
                <a:schemeClr val="tx1">
                  <a:shade val="67500"/>
                  <a:satMod val="115000"/>
                </a:schemeClr>
              </a:gs>
              <a:gs pos="100000">
                <a:schemeClr val="tx1">
                  <a:shade val="100000"/>
                  <a:satMod val="115000"/>
                </a:schemeClr>
              </a:gs>
            </a:gsLst>
            <a:lin ang="0" scaled="1"/>
            <a:tileRect/>
          </a:gradFill>
          <a:ln w="3175">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29" name="28 Imagen" descr="image005.jpg"/>
          <p:cNvPicPr>
            <a:picLocks noChangeAspect="1"/>
          </p:cNvPicPr>
          <p:nvPr/>
        </p:nvPicPr>
        <p:blipFill>
          <a:blip r:embed="rId3"/>
          <a:stretch>
            <a:fillRect/>
          </a:stretch>
        </p:blipFill>
        <p:spPr>
          <a:xfrm>
            <a:off x="-500098" y="0"/>
            <a:ext cx="10072758" cy="7215214"/>
          </a:xfrm>
          <a:prstGeom prst="rect">
            <a:avLst/>
          </a:prstGeom>
        </p:spPr>
      </p:pic>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withEffect">
                                  <p:stCondLst>
                                    <p:cond delay="0"/>
                                  </p:stCondLst>
                                  <p:childTnLst>
                                    <p:set>
                                      <p:cBhvr rctx="PPT">
                                        <p:cTn id="6" dur="indefinite"/>
                                        <p:tgtEl>
                                          <p:spTgt spid="29"/>
                                        </p:tgtEl>
                                        <p:attrNameLst>
                                          <p:attrName>style.opacity</p:attrName>
                                        </p:attrNameLst>
                                      </p:cBhvr>
                                      <p:to>
                                        <p:strVal val="0"/>
                                      </p:to>
                                    </p:set>
                                    <p:animEffect filter="image" prLst="opacity: 0">
                                      <p:cBhvr rctx="IE">
                                        <p:cTn id="7" dur="indefinite"/>
                                        <p:tgtEl>
                                          <p:spTgt spid="29"/>
                                        </p:tgtEl>
                                      </p:cBhvr>
                                    </p:animEffect>
                                  </p:childTnLst>
                                </p:cTn>
                              </p:par>
                              <p:par>
                                <p:cTn id="8" presetID="2" presetClass="entr" presetSubtype="2"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5000" fill="hold"/>
                                        <p:tgtEl>
                                          <p:spTgt spid="5"/>
                                        </p:tgtEl>
                                        <p:attrNameLst>
                                          <p:attrName>ppt_x</p:attrName>
                                        </p:attrNameLst>
                                      </p:cBhvr>
                                      <p:tavLst>
                                        <p:tav tm="0">
                                          <p:val>
                                            <p:strVal val="1+#ppt_w/2"/>
                                          </p:val>
                                        </p:tav>
                                        <p:tav tm="100000">
                                          <p:val>
                                            <p:strVal val="#ppt_x"/>
                                          </p:val>
                                        </p:tav>
                                      </p:tavLst>
                                    </p:anim>
                                    <p:anim calcmode="lin" valueType="num">
                                      <p:cBhvr additive="base">
                                        <p:cTn id="11" dur="5000" fill="hold"/>
                                        <p:tgtEl>
                                          <p:spTgt spid="5"/>
                                        </p:tgtEl>
                                        <p:attrNameLst>
                                          <p:attrName>ppt_y</p:attrName>
                                        </p:attrNameLst>
                                      </p:cBhvr>
                                      <p:tavLst>
                                        <p:tav tm="0">
                                          <p:val>
                                            <p:strVal val="#ppt_y"/>
                                          </p:val>
                                        </p:tav>
                                        <p:tav tm="100000">
                                          <p:val>
                                            <p:strVal val="#ppt_y"/>
                                          </p:val>
                                        </p:tav>
                                      </p:tavLst>
                                    </p:anim>
                                  </p:childTnLst>
                                </p:cTn>
                              </p:par>
                              <p:par>
                                <p:cTn id="12" presetID="2" presetClass="entr" presetSubtype="2" fill="hold" grpId="0" nodeType="withEffect">
                                  <p:stCondLst>
                                    <p:cond delay="0"/>
                                  </p:stCondLst>
                                  <p:childTnLst>
                                    <p:set>
                                      <p:cBhvr>
                                        <p:cTn id="13" dur="1" fill="hold">
                                          <p:stCondLst>
                                            <p:cond delay="0"/>
                                          </p:stCondLst>
                                        </p:cTn>
                                        <p:tgtEl>
                                          <p:spTgt spid="7"/>
                                        </p:tgtEl>
                                        <p:attrNameLst>
                                          <p:attrName>style.visibility</p:attrName>
                                        </p:attrNameLst>
                                      </p:cBhvr>
                                      <p:to>
                                        <p:strVal val="visible"/>
                                      </p:to>
                                    </p:set>
                                    <p:anim calcmode="lin" valueType="num">
                                      <p:cBhvr additive="base">
                                        <p:cTn id="14" dur="5000" fill="hold"/>
                                        <p:tgtEl>
                                          <p:spTgt spid="7"/>
                                        </p:tgtEl>
                                        <p:attrNameLst>
                                          <p:attrName>ppt_x</p:attrName>
                                        </p:attrNameLst>
                                      </p:cBhvr>
                                      <p:tavLst>
                                        <p:tav tm="0">
                                          <p:val>
                                            <p:strVal val="1+#ppt_w/2"/>
                                          </p:val>
                                        </p:tav>
                                        <p:tav tm="100000">
                                          <p:val>
                                            <p:strVal val="#ppt_x"/>
                                          </p:val>
                                        </p:tav>
                                      </p:tavLst>
                                    </p:anim>
                                    <p:anim calcmode="lin" valueType="num">
                                      <p:cBhvr additive="base">
                                        <p:cTn id="15" dur="5000" fill="hold"/>
                                        <p:tgtEl>
                                          <p:spTgt spid="7"/>
                                        </p:tgtEl>
                                        <p:attrNameLst>
                                          <p:attrName>ppt_y</p:attrName>
                                        </p:attrNameLst>
                                      </p:cBhvr>
                                      <p:tavLst>
                                        <p:tav tm="0">
                                          <p:val>
                                            <p:strVal val="#ppt_y"/>
                                          </p:val>
                                        </p:tav>
                                        <p:tav tm="100000">
                                          <p:val>
                                            <p:strVal val="#ppt_y"/>
                                          </p:val>
                                        </p:tav>
                                      </p:tavLst>
                                    </p:anim>
                                  </p:childTnLst>
                                </p:cTn>
                              </p:par>
                              <p:par>
                                <p:cTn id="16" presetID="2" presetClass="entr" presetSubtype="2" fill="hold" grpId="0" nodeType="withEffect">
                                  <p:stCondLst>
                                    <p:cond delay="0"/>
                                  </p:stCondLst>
                                  <p:childTnLst>
                                    <p:set>
                                      <p:cBhvr>
                                        <p:cTn id="17" dur="1" fill="hold">
                                          <p:stCondLst>
                                            <p:cond delay="0"/>
                                          </p:stCondLst>
                                        </p:cTn>
                                        <p:tgtEl>
                                          <p:spTgt spid="9"/>
                                        </p:tgtEl>
                                        <p:attrNameLst>
                                          <p:attrName>style.visibility</p:attrName>
                                        </p:attrNameLst>
                                      </p:cBhvr>
                                      <p:to>
                                        <p:strVal val="visible"/>
                                      </p:to>
                                    </p:set>
                                    <p:anim calcmode="lin" valueType="num">
                                      <p:cBhvr additive="base">
                                        <p:cTn id="18" dur="5000" fill="hold"/>
                                        <p:tgtEl>
                                          <p:spTgt spid="9"/>
                                        </p:tgtEl>
                                        <p:attrNameLst>
                                          <p:attrName>ppt_x</p:attrName>
                                        </p:attrNameLst>
                                      </p:cBhvr>
                                      <p:tavLst>
                                        <p:tav tm="0">
                                          <p:val>
                                            <p:strVal val="1+#ppt_w/2"/>
                                          </p:val>
                                        </p:tav>
                                        <p:tav tm="100000">
                                          <p:val>
                                            <p:strVal val="#ppt_x"/>
                                          </p:val>
                                        </p:tav>
                                      </p:tavLst>
                                    </p:anim>
                                    <p:anim calcmode="lin" valueType="num">
                                      <p:cBhvr additive="base">
                                        <p:cTn id="19" dur="5000" fill="hold"/>
                                        <p:tgtEl>
                                          <p:spTgt spid="9"/>
                                        </p:tgtEl>
                                        <p:attrNameLst>
                                          <p:attrName>ppt_y</p:attrName>
                                        </p:attrNameLst>
                                      </p:cBhvr>
                                      <p:tavLst>
                                        <p:tav tm="0">
                                          <p:val>
                                            <p:strVal val="#ppt_y"/>
                                          </p:val>
                                        </p:tav>
                                        <p:tav tm="100000">
                                          <p:val>
                                            <p:strVal val="#ppt_y"/>
                                          </p:val>
                                        </p:tav>
                                      </p:tavLst>
                                    </p:anim>
                                  </p:childTnLst>
                                </p:cTn>
                              </p:par>
                              <p:par>
                                <p:cTn id="20" presetID="2" presetClass="entr" presetSubtype="2" fill="hold" grpId="0" nodeType="withEffect">
                                  <p:stCondLst>
                                    <p:cond delay="0"/>
                                  </p:stCondLst>
                                  <p:childTnLst>
                                    <p:set>
                                      <p:cBhvr>
                                        <p:cTn id="21" dur="1" fill="hold">
                                          <p:stCondLst>
                                            <p:cond delay="0"/>
                                          </p:stCondLst>
                                        </p:cTn>
                                        <p:tgtEl>
                                          <p:spTgt spid="11"/>
                                        </p:tgtEl>
                                        <p:attrNameLst>
                                          <p:attrName>style.visibility</p:attrName>
                                        </p:attrNameLst>
                                      </p:cBhvr>
                                      <p:to>
                                        <p:strVal val="visible"/>
                                      </p:to>
                                    </p:set>
                                    <p:anim calcmode="lin" valueType="num">
                                      <p:cBhvr additive="base">
                                        <p:cTn id="22" dur="5000" fill="hold"/>
                                        <p:tgtEl>
                                          <p:spTgt spid="11"/>
                                        </p:tgtEl>
                                        <p:attrNameLst>
                                          <p:attrName>ppt_x</p:attrName>
                                        </p:attrNameLst>
                                      </p:cBhvr>
                                      <p:tavLst>
                                        <p:tav tm="0">
                                          <p:val>
                                            <p:strVal val="1+#ppt_w/2"/>
                                          </p:val>
                                        </p:tav>
                                        <p:tav tm="100000">
                                          <p:val>
                                            <p:strVal val="#ppt_x"/>
                                          </p:val>
                                        </p:tav>
                                      </p:tavLst>
                                    </p:anim>
                                    <p:anim calcmode="lin" valueType="num">
                                      <p:cBhvr additive="base">
                                        <p:cTn id="23" dur="5000" fill="hold"/>
                                        <p:tgtEl>
                                          <p:spTgt spid="11"/>
                                        </p:tgtEl>
                                        <p:attrNameLst>
                                          <p:attrName>ppt_y</p:attrName>
                                        </p:attrNameLst>
                                      </p:cBhvr>
                                      <p:tavLst>
                                        <p:tav tm="0">
                                          <p:val>
                                            <p:strVal val="#ppt_y"/>
                                          </p:val>
                                        </p:tav>
                                        <p:tav tm="100000">
                                          <p:val>
                                            <p:strVal val="#ppt_y"/>
                                          </p:val>
                                        </p:tav>
                                      </p:tavLst>
                                    </p:anim>
                                  </p:childTnLst>
                                </p:cTn>
                              </p:par>
                              <p:par>
                                <p:cTn id="24" presetID="2" presetClass="entr" presetSubtype="2" fill="hold" grpId="0" nodeType="withEffect">
                                  <p:stCondLst>
                                    <p:cond delay="0"/>
                                  </p:stCondLst>
                                  <p:childTnLst>
                                    <p:set>
                                      <p:cBhvr>
                                        <p:cTn id="25" dur="1" fill="hold">
                                          <p:stCondLst>
                                            <p:cond delay="0"/>
                                          </p:stCondLst>
                                        </p:cTn>
                                        <p:tgtEl>
                                          <p:spTgt spid="13"/>
                                        </p:tgtEl>
                                        <p:attrNameLst>
                                          <p:attrName>style.visibility</p:attrName>
                                        </p:attrNameLst>
                                      </p:cBhvr>
                                      <p:to>
                                        <p:strVal val="visible"/>
                                      </p:to>
                                    </p:set>
                                    <p:anim calcmode="lin" valueType="num">
                                      <p:cBhvr additive="base">
                                        <p:cTn id="26" dur="5000" fill="hold"/>
                                        <p:tgtEl>
                                          <p:spTgt spid="13"/>
                                        </p:tgtEl>
                                        <p:attrNameLst>
                                          <p:attrName>ppt_x</p:attrName>
                                        </p:attrNameLst>
                                      </p:cBhvr>
                                      <p:tavLst>
                                        <p:tav tm="0">
                                          <p:val>
                                            <p:strVal val="1+#ppt_w/2"/>
                                          </p:val>
                                        </p:tav>
                                        <p:tav tm="100000">
                                          <p:val>
                                            <p:strVal val="#ppt_x"/>
                                          </p:val>
                                        </p:tav>
                                      </p:tavLst>
                                    </p:anim>
                                    <p:anim calcmode="lin" valueType="num">
                                      <p:cBhvr additive="base">
                                        <p:cTn id="27" dur="5000" fill="hold"/>
                                        <p:tgtEl>
                                          <p:spTgt spid="13"/>
                                        </p:tgtEl>
                                        <p:attrNameLst>
                                          <p:attrName>ppt_y</p:attrName>
                                        </p:attrNameLst>
                                      </p:cBhvr>
                                      <p:tavLst>
                                        <p:tav tm="0">
                                          <p:val>
                                            <p:strVal val="#ppt_y"/>
                                          </p:val>
                                        </p:tav>
                                        <p:tav tm="100000">
                                          <p:val>
                                            <p:strVal val="#ppt_y"/>
                                          </p:val>
                                        </p:tav>
                                      </p:tavLst>
                                    </p:anim>
                                  </p:childTnLst>
                                </p:cTn>
                              </p:par>
                              <p:par>
                                <p:cTn id="28" presetID="2" presetClass="entr" presetSubtype="2" fill="hold" grpId="0" nodeType="withEffect">
                                  <p:stCondLst>
                                    <p:cond delay="0"/>
                                  </p:stCondLst>
                                  <p:childTnLst>
                                    <p:set>
                                      <p:cBhvr>
                                        <p:cTn id="29" dur="1" fill="hold">
                                          <p:stCondLst>
                                            <p:cond delay="0"/>
                                          </p:stCondLst>
                                        </p:cTn>
                                        <p:tgtEl>
                                          <p:spTgt spid="15"/>
                                        </p:tgtEl>
                                        <p:attrNameLst>
                                          <p:attrName>style.visibility</p:attrName>
                                        </p:attrNameLst>
                                      </p:cBhvr>
                                      <p:to>
                                        <p:strVal val="visible"/>
                                      </p:to>
                                    </p:set>
                                    <p:anim calcmode="lin" valueType="num">
                                      <p:cBhvr additive="base">
                                        <p:cTn id="30" dur="5000" fill="hold"/>
                                        <p:tgtEl>
                                          <p:spTgt spid="15"/>
                                        </p:tgtEl>
                                        <p:attrNameLst>
                                          <p:attrName>ppt_x</p:attrName>
                                        </p:attrNameLst>
                                      </p:cBhvr>
                                      <p:tavLst>
                                        <p:tav tm="0">
                                          <p:val>
                                            <p:strVal val="1+#ppt_w/2"/>
                                          </p:val>
                                        </p:tav>
                                        <p:tav tm="100000">
                                          <p:val>
                                            <p:strVal val="#ppt_x"/>
                                          </p:val>
                                        </p:tav>
                                      </p:tavLst>
                                    </p:anim>
                                    <p:anim calcmode="lin" valueType="num">
                                      <p:cBhvr additive="base">
                                        <p:cTn id="31" dur="5000" fill="hold"/>
                                        <p:tgtEl>
                                          <p:spTgt spid="15"/>
                                        </p:tgtEl>
                                        <p:attrNameLst>
                                          <p:attrName>ppt_y</p:attrName>
                                        </p:attrNameLst>
                                      </p:cBhvr>
                                      <p:tavLst>
                                        <p:tav tm="0">
                                          <p:val>
                                            <p:strVal val="#ppt_y"/>
                                          </p:val>
                                        </p:tav>
                                        <p:tav tm="100000">
                                          <p:val>
                                            <p:strVal val="#ppt_y"/>
                                          </p:val>
                                        </p:tav>
                                      </p:tavLst>
                                    </p:anim>
                                  </p:childTnLst>
                                </p:cTn>
                              </p:par>
                              <p:par>
                                <p:cTn id="32" presetID="2" presetClass="entr" presetSubtype="2" fill="hold" grpId="0" nodeType="withEffect">
                                  <p:stCondLst>
                                    <p:cond delay="0"/>
                                  </p:stCondLst>
                                  <p:childTnLst>
                                    <p:set>
                                      <p:cBhvr>
                                        <p:cTn id="33" dur="1" fill="hold">
                                          <p:stCondLst>
                                            <p:cond delay="0"/>
                                          </p:stCondLst>
                                        </p:cTn>
                                        <p:tgtEl>
                                          <p:spTgt spid="17"/>
                                        </p:tgtEl>
                                        <p:attrNameLst>
                                          <p:attrName>style.visibility</p:attrName>
                                        </p:attrNameLst>
                                      </p:cBhvr>
                                      <p:to>
                                        <p:strVal val="visible"/>
                                      </p:to>
                                    </p:set>
                                    <p:anim calcmode="lin" valueType="num">
                                      <p:cBhvr additive="base">
                                        <p:cTn id="34" dur="5000" fill="hold"/>
                                        <p:tgtEl>
                                          <p:spTgt spid="17"/>
                                        </p:tgtEl>
                                        <p:attrNameLst>
                                          <p:attrName>ppt_x</p:attrName>
                                        </p:attrNameLst>
                                      </p:cBhvr>
                                      <p:tavLst>
                                        <p:tav tm="0">
                                          <p:val>
                                            <p:strVal val="1+#ppt_w/2"/>
                                          </p:val>
                                        </p:tav>
                                        <p:tav tm="100000">
                                          <p:val>
                                            <p:strVal val="#ppt_x"/>
                                          </p:val>
                                        </p:tav>
                                      </p:tavLst>
                                    </p:anim>
                                    <p:anim calcmode="lin" valueType="num">
                                      <p:cBhvr additive="base">
                                        <p:cTn id="35" dur="5000" fill="hold"/>
                                        <p:tgtEl>
                                          <p:spTgt spid="17"/>
                                        </p:tgtEl>
                                        <p:attrNameLst>
                                          <p:attrName>ppt_y</p:attrName>
                                        </p:attrNameLst>
                                      </p:cBhvr>
                                      <p:tavLst>
                                        <p:tav tm="0">
                                          <p:val>
                                            <p:strVal val="#ppt_y"/>
                                          </p:val>
                                        </p:tav>
                                        <p:tav tm="100000">
                                          <p:val>
                                            <p:strVal val="#ppt_y"/>
                                          </p:val>
                                        </p:tav>
                                      </p:tavLst>
                                    </p:anim>
                                  </p:childTnLst>
                                </p:cTn>
                              </p:par>
                              <p:par>
                                <p:cTn id="36" presetID="2" presetClass="entr" presetSubtype="2" fill="hold" grpId="0" nodeType="withEffect">
                                  <p:stCondLst>
                                    <p:cond delay="0"/>
                                  </p:stCondLst>
                                  <p:childTnLst>
                                    <p:set>
                                      <p:cBhvr>
                                        <p:cTn id="37" dur="1" fill="hold">
                                          <p:stCondLst>
                                            <p:cond delay="0"/>
                                          </p:stCondLst>
                                        </p:cTn>
                                        <p:tgtEl>
                                          <p:spTgt spid="19"/>
                                        </p:tgtEl>
                                        <p:attrNameLst>
                                          <p:attrName>style.visibility</p:attrName>
                                        </p:attrNameLst>
                                      </p:cBhvr>
                                      <p:to>
                                        <p:strVal val="visible"/>
                                      </p:to>
                                    </p:set>
                                    <p:anim calcmode="lin" valueType="num">
                                      <p:cBhvr additive="base">
                                        <p:cTn id="38" dur="5000" fill="hold"/>
                                        <p:tgtEl>
                                          <p:spTgt spid="19"/>
                                        </p:tgtEl>
                                        <p:attrNameLst>
                                          <p:attrName>ppt_x</p:attrName>
                                        </p:attrNameLst>
                                      </p:cBhvr>
                                      <p:tavLst>
                                        <p:tav tm="0">
                                          <p:val>
                                            <p:strVal val="1+#ppt_w/2"/>
                                          </p:val>
                                        </p:tav>
                                        <p:tav tm="100000">
                                          <p:val>
                                            <p:strVal val="#ppt_x"/>
                                          </p:val>
                                        </p:tav>
                                      </p:tavLst>
                                    </p:anim>
                                    <p:anim calcmode="lin" valueType="num">
                                      <p:cBhvr additive="base">
                                        <p:cTn id="39" dur="5000" fill="hold"/>
                                        <p:tgtEl>
                                          <p:spTgt spid="19"/>
                                        </p:tgtEl>
                                        <p:attrNameLst>
                                          <p:attrName>ppt_y</p:attrName>
                                        </p:attrNameLst>
                                      </p:cBhvr>
                                      <p:tavLst>
                                        <p:tav tm="0">
                                          <p:val>
                                            <p:strVal val="#ppt_y"/>
                                          </p:val>
                                        </p:tav>
                                        <p:tav tm="100000">
                                          <p:val>
                                            <p:strVal val="#ppt_y"/>
                                          </p:val>
                                        </p:tav>
                                      </p:tavLst>
                                    </p:anim>
                                  </p:childTnLst>
                                </p:cTn>
                              </p:par>
                              <p:par>
                                <p:cTn id="40" presetID="2" presetClass="entr" presetSubtype="2" fill="hold" grpId="0" nodeType="withEffect">
                                  <p:stCondLst>
                                    <p:cond delay="0"/>
                                  </p:stCondLst>
                                  <p:childTnLst>
                                    <p:set>
                                      <p:cBhvr>
                                        <p:cTn id="41" dur="1" fill="hold">
                                          <p:stCondLst>
                                            <p:cond delay="0"/>
                                          </p:stCondLst>
                                        </p:cTn>
                                        <p:tgtEl>
                                          <p:spTgt spid="21"/>
                                        </p:tgtEl>
                                        <p:attrNameLst>
                                          <p:attrName>style.visibility</p:attrName>
                                        </p:attrNameLst>
                                      </p:cBhvr>
                                      <p:to>
                                        <p:strVal val="visible"/>
                                      </p:to>
                                    </p:set>
                                    <p:anim calcmode="lin" valueType="num">
                                      <p:cBhvr additive="base">
                                        <p:cTn id="42" dur="5000" fill="hold"/>
                                        <p:tgtEl>
                                          <p:spTgt spid="21"/>
                                        </p:tgtEl>
                                        <p:attrNameLst>
                                          <p:attrName>ppt_x</p:attrName>
                                        </p:attrNameLst>
                                      </p:cBhvr>
                                      <p:tavLst>
                                        <p:tav tm="0">
                                          <p:val>
                                            <p:strVal val="1+#ppt_w/2"/>
                                          </p:val>
                                        </p:tav>
                                        <p:tav tm="100000">
                                          <p:val>
                                            <p:strVal val="#ppt_x"/>
                                          </p:val>
                                        </p:tav>
                                      </p:tavLst>
                                    </p:anim>
                                    <p:anim calcmode="lin" valueType="num">
                                      <p:cBhvr additive="base">
                                        <p:cTn id="43" dur="5000" fill="hold"/>
                                        <p:tgtEl>
                                          <p:spTgt spid="21"/>
                                        </p:tgtEl>
                                        <p:attrNameLst>
                                          <p:attrName>ppt_y</p:attrName>
                                        </p:attrNameLst>
                                      </p:cBhvr>
                                      <p:tavLst>
                                        <p:tav tm="0">
                                          <p:val>
                                            <p:strVal val="#ppt_y"/>
                                          </p:val>
                                        </p:tav>
                                        <p:tav tm="100000">
                                          <p:val>
                                            <p:strVal val="#ppt_y"/>
                                          </p:val>
                                        </p:tav>
                                      </p:tavLst>
                                    </p:anim>
                                  </p:childTnLst>
                                </p:cTn>
                              </p:par>
                              <p:par>
                                <p:cTn id="44" presetID="2" presetClass="entr" presetSubtype="2" fill="hold" grpId="0" nodeType="withEffect">
                                  <p:stCondLst>
                                    <p:cond delay="0"/>
                                  </p:stCondLst>
                                  <p:childTnLst>
                                    <p:set>
                                      <p:cBhvr>
                                        <p:cTn id="45" dur="1" fill="hold">
                                          <p:stCondLst>
                                            <p:cond delay="0"/>
                                          </p:stCondLst>
                                        </p:cTn>
                                        <p:tgtEl>
                                          <p:spTgt spid="23"/>
                                        </p:tgtEl>
                                        <p:attrNameLst>
                                          <p:attrName>style.visibility</p:attrName>
                                        </p:attrNameLst>
                                      </p:cBhvr>
                                      <p:to>
                                        <p:strVal val="visible"/>
                                      </p:to>
                                    </p:set>
                                    <p:anim calcmode="lin" valueType="num">
                                      <p:cBhvr additive="base">
                                        <p:cTn id="46" dur="5000" fill="hold"/>
                                        <p:tgtEl>
                                          <p:spTgt spid="23"/>
                                        </p:tgtEl>
                                        <p:attrNameLst>
                                          <p:attrName>ppt_x</p:attrName>
                                        </p:attrNameLst>
                                      </p:cBhvr>
                                      <p:tavLst>
                                        <p:tav tm="0">
                                          <p:val>
                                            <p:strVal val="1+#ppt_w/2"/>
                                          </p:val>
                                        </p:tav>
                                        <p:tav tm="100000">
                                          <p:val>
                                            <p:strVal val="#ppt_x"/>
                                          </p:val>
                                        </p:tav>
                                      </p:tavLst>
                                    </p:anim>
                                    <p:anim calcmode="lin" valueType="num">
                                      <p:cBhvr additive="base">
                                        <p:cTn id="47" dur="5000" fill="hold"/>
                                        <p:tgtEl>
                                          <p:spTgt spid="23"/>
                                        </p:tgtEl>
                                        <p:attrNameLst>
                                          <p:attrName>ppt_y</p:attrName>
                                        </p:attrNameLst>
                                      </p:cBhvr>
                                      <p:tavLst>
                                        <p:tav tm="0">
                                          <p:val>
                                            <p:strVal val="#ppt_y"/>
                                          </p:val>
                                        </p:tav>
                                        <p:tav tm="100000">
                                          <p:val>
                                            <p:strVal val="#ppt_y"/>
                                          </p:val>
                                        </p:tav>
                                      </p:tavLst>
                                    </p:anim>
                                  </p:childTnLst>
                                </p:cTn>
                              </p:par>
                              <p:par>
                                <p:cTn id="48" presetID="2" presetClass="entr" presetSubtype="2" fill="hold" grpId="0" nodeType="withEffect">
                                  <p:stCondLst>
                                    <p:cond delay="0"/>
                                  </p:stCondLst>
                                  <p:childTnLst>
                                    <p:set>
                                      <p:cBhvr>
                                        <p:cTn id="49" dur="1" fill="hold">
                                          <p:stCondLst>
                                            <p:cond delay="0"/>
                                          </p:stCondLst>
                                        </p:cTn>
                                        <p:tgtEl>
                                          <p:spTgt spid="25"/>
                                        </p:tgtEl>
                                        <p:attrNameLst>
                                          <p:attrName>style.visibility</p:attrName>
                                        </p:attrNameLst>
                                      </p:cBhvr>
                                      <p:to>
                                        <p:strVal val="visible"/>
                                      </p:to>
                                    </p:set>
                                    <p:anim calcmode="lin" valueType="num">
                                      <p:cBhvr additive="base">
                                        <p:cTn id="50" dur="5000" fill="hold"/>
                                        <p:tgtEl>
                                          <p:spTgt spid="25"/>
                                        </p:tgtEl>
                                        <p:attrNameLst>
                                          <p:attrName>ppt_x</p:attrName>
                                        </p:attrNameLst>
                                      </p:cBhvr>
                                      <p:tavLst>
                                        <p:tav tm="0">
                                          <p:val>
                                            <p:strVal val="1+#ppt_w/2"/>
                                          </p:val>
                                        </p:tav>
                                        <p:tav tm="100000">
                                          <p:val>
                                            <p:strVal val="#ppt_x"/>
                                          </p:val>
                                        </p:tav>
                                      </p:tavLst>
                                    </p:anim>
                                    <p:anim calcmode="lin" valueType="num">
                                      <p:cBhvr additive="base">
                                        <p:cTn id="51" dur="5000" fill="hold"/>
                                        <p:tgtEl>
                                          <p:spTgt spid="25"/>
                                        </p:tgtEl>
                                        <p:attrNameLst>
                                          <p:attrName>ppt_y</p:attrName>
                                        </p:attrNameLst>
                                      </p:cBhvr>
                                      <p:tavLst>
                                        <p:tav tm="0">
                                          <p:val>
                                            <p:strVal val="#ppt_y"/>
                                          </p:val>
                                        </p:tav>
                                        <p:tav tm="100000">
                                          <p:val>
                                            <p:strVal val="#ppt_y"/>
                                          </p:val>
                                        </p:tav>
                                      </p:tavLst>
                                    </p:anim>
                                  </p:childTnLst>
                                </p:cTn>
                              </p:par>
                              <p:par>
                                <p:cTn id="52" presetID="2" presetClass="entr" presetSubtype="2" fill="hold" grpId="0" nodeType="withEffect">
                                  <p:stCondLst>
                                    <p:cond delay="0"/>
                                  </p:stCondLst>
                                  <p:childTnLst>
                                    <p:set>
                                      <p:cBhvr>
                                        <p:cTn id="53" dur="1" fill="hold">
                                          <p:stCondLst>
                                            <p:cond delay="0"/>
                                          </p:stCondLst>
                                        </p:cTn>
                                        <p:tgtEl>
                                          <p:spTgt spid="27"/>
                                        </p:tgtEl>
                                        <p:attrNameLst>
                                          <p:attrName>style.visibility</p:attrName>
                                        </p:attrNameLst>
                                      </p:cBhvr>
                                      <p:to>
                                        <p:strVal val="visible"/>
                                      </p:to>
                                    </p:set>
                                    <p:anim calcmode="lin" valueType="num">
                                      <p:cBhvr additive="base">
                                        <p:cTn id="54" dur="5000" fill="hold"/>
                                        <p:tgtEl>
                                          <p:spTgt spid="27"/>
                                        </p:tgtEl>
                                        <p:attrNameLst>
                                          <p:attrName>ppt_x</p:attrName>
                                        </p:attrNameLst>
                                      </p:cBhvr>
                                      <p:tavLst>
                                        <p:tav tm="0">
                                          <p:val>
                                            <p:strVal val="1+#ppt_w/2"/>
                                          </p:val>
                                        </p:tav>
                                        <p:tav tm="100000">
                                          <p:val>
                                            <p:strVal val="#ppt_x"/>
                                          </p:val>
                                        </p:tav>
                                      </p:tavLst>
                                    </p:anim>
                                    <p:anim calcmode="lin" valueType="num">
                                      <p:cBhvr additive="base">
                                        <p:cTn id="55" dur="5000" fill="hold"/>
                                        <p:tgtEl>
                                          <p:spTgt spid="27"/>
                                        </p:tgtEl>
                                        <p:attrNameLst>
                                          <p:attrName>ppt_y</p:attrName>
                                        </p:attrNameLst>
                                      </p:cBhvr>
                                      <p:tavLst>
                                        <p:tav tm="0">
                                          <p:val>
                                            <p:strVal val="#ppt_y"/>
                                          </p:val>
                                        </p:tav>
                                        <p:tav tm="100000">
                                          <p:val>
                                            <p:strVal val="#ppt_y"/>
                                          </p:val>
                                        </p:tav>
                                      </p:tavLst>
                                    </p:anim>
                                  </p:childTnLst>
                                </p:cTn>
                              </p:par>
                              <p:par>
                                <p:cTn id="56" presetID="2" presetClass="entr" presetSubtype="8" fill="hold" grpId="0" nodeType="withEffect">
                                  <p:stCondLst>
                                    <p:cond delay="0"/>
                                  </p:stCondLst>
                                  <p:childTnLst>
                                    <p:set>
                                      <p:cBhvr>
                                        <p:cTn id="57" dur="1" fill="hold">
                                          <p:stCondLst>
                                            <p:cond delay="0"/>
                                          </p:stCondLst>
                                        </p:cTn>
                                        <p:tgtEl>
                                          <p:spTgt spid="6"/>
                                        </p:tgtEl>
                                        <p:attrNameLst>
                                          <p:attrName>style.visibility</p:attrName>
                                        </p:attrNameLst>
                                      </p:cBhvr>
                                      <p:to>
                                        <p:strVal val="visible"/>
                                      </p:to>
                                    </p:set>
                                    <p:anim calcmode="lin" valueType="num">
                                      <p:cBhvr additive="base">
                                        <p:cTn id="58" dur="5000" fill="hold"/>
                                        <p:tgtEl>
                                          <p:spTgt spid="6"/>
                                        </p:tgtEl>
                                        <p:attrNameLst>
                                          <p:attrName>ppt_x</p:attrName>
                                        </p:attrNameLst>
                                      </p:cBhvr>
                                      <p:tavLst>
                                        <p:tav tm="0">
                                          <p:val>
                                            <p:strVal val="0-#ppt_w/2"/>
                                          </p:val>
                                        </p:tav>
                                        <p:tav tm="100000">
                                          <p:val>
                                            <p:strVal val="#ppt_x"/>
                                          </p:val>
                                        </p:tav>
                                      </p:tavLst>
                                    </p:anim>
                                    <p:anim calcmode="lin" valueType="num">
                                      <p:cBhvr additive="base">
                                        <p:cTn id="59" dur="5000" fill="hold"/>
                                        <p:tgtEl>
                                          <p:spTgt spid="6"/>
                                        </p:tgtEl>
                                        <p:attrNameLst>
                                          <p:attrName>ppt_y</p:attrName>
                                        </p:attrNameLst>
                                      </p:cBhvr>
                                      <p:tavLst>
                                        <p:tav tm="0">
                                          <p:val>
                                            <p:strVal val="#ppt_y"/>
                                          </p:val>
                                        </p:tav>
                                        <p:tav tm="100000">
                                          <p:val>
                                            <p:strVal val="#ppt_y"/>
                                          </p:val>
                                        </p:tav>
                                      </p:tavLst>
                                    </p:anim>
                                  </p:childTnLst>
                                </p:cTn>
                              </p:par>
                              <p:par>
                                <p:cTn id="60" presetID="2" presetClass="entr" presetSubtype="8" fill="hold" grpId="0" nodeType="withEffect">
                                  <p:stCondLst>
                                    <p:cond delay="0"/>
                                  </p:stCondLst>
                                  <p:childTnLst>
                                    <p:set>
                                      <p:cBhvr>
                                        <p:cTn id="61" dur="1" fill="hold">
                                          <p:stCondLst>
                                            <p:cond delay="0"/>
                                          </p:stCondLst>
                                        </p:cTn>
                                        <p:tgtEl>
                                          <p:spTgt spid="8"/>
                                        </p:tgtEl>
                                        <p:attrNameLst>
                                          <p:attrName>style.visibility</p:attrName>
                                        </p:attrNameLst>
                                      </p:cBhvr>
                                      <p:to>
                                        <p:strVal val="visible"/>
                                      </p:to>
                                    </p:set>
                                    <p:anim calcmode="lin" valueType="num">
                                      <p:cBhvr additive="base">
                                        <p:cTn id="62" dur="5000" fill="hold"/>
                                        <p:tgtEl>
                                          <p:spTgt spid="8"/>
                                        </p:tgtEl>
                                        <p:attrNameLst>
                                          <p:attrName>ppt_x</p:attrName>
                                        </p:attrNameLst>
                                      </p:cBhvr>
                                      <p:tavLst>
                                        <p:tav tm="0">
                                          <p:val>
                                            <p:strVal val="0-#ppt_w/2"/>
                                          </p:val>
                                        </p:tav>
                                        <p:tav tm="100000">
                                          <p:val>
                                            <p:strVal val="#ppt_x"/>
                                          </p:val>
                                        </p:tav>
                                      </p:tavLst>
                                    </p:anim>
                                    <p:anim calcmode="lin" valueType="num">
                                      <p:cBhvr additive="base">
                                        <p:cTn id="63" dur="5000" fill="hold"/>
                                        <p:tgtEl>
                                          <p:spTgt spid="8"/>
                                        </p:tgtEl>
                                        <p:attrNameLst>
                                          <p:attrName>ppt_y</p:attrName>
                                        </p:attrNameLst>
                                      </p:cBhvr>
                                      <p:tavLst>
                                        <p:tav tm="0">
                                          <p:val>
                                            <p:strVal val="#ppt_y"/>
                                          </p:val>
                                        </p:tav>
                                        <p:tav tm="100000">
                                          <p:val>
                                            <p:strVal val="#ppt_y"/>
                                          </p:val>
                                        </p:tav>
                                      </p:tavLst>
                                    </p:anim>
                                  </p:childTnLst>
                                </p:cTn>
                              </p:par>
                              <p:par>
                                <p:cTn id="64" presetID="2" presetClass="entr" presetSubtype="8" fill="hold" grpId="0" nodeType="withEffect">
                                  <p:stCondLst>
                                    <p:cond delay="0"/>
                                  </p:stCondLst>
                                  <p:childTnLst>
                                    <p:set>
                                      <p:cBhvr>
                                        <p:cTn id="65" dur="1" fill="hold">
                                          <p:stCondLst>
                                            <p:cond delay="0"/>
                                          </p:stCondLst>
                                        </p:cTn>
                                        <p:tgtEl>
                                          <p:spTgt spid="10"/>
                                        </p:tgtEl>
                                        <p:attrNameLst>
                                          <p:attrName>style.visibility</p:attrName>
                                        </p:attrNameLst>
                                      </p:cBhvr>
                                      <p:to>
                                        <p:strVal val="visible"/>
                                      </p:to>
                                    </p:set>
                                    <p:anim calcmode="lin" valueType="num">
                                      <p:cBhvr additive="base">
                                        <p:cTn id="66" dur="5000" fill="hold"/>
                                        <p:tgtEl>
                                          <p:spTgt spid="10"/>
                                        </p:tgtEl>
                                        <p:attrNameLst>
                                          <p:attrName>ppt_x</p:attrName>
                                        </p:attrNameLst>
                                      </p:cBhvr>
                                      <p:tavLst>
                                        <p:tav tm="0">
                                          <p:val>
                                            <p:strVal val="0-#ppt_w/2"/>
                                          </p:val>
                                        </p:tav>
                                        <p:tav tm="100000">
                                          <p:val>
                                            <p:strVal val="#ppt_x"/>
                                          </p:val>
                                        </p:tav>
                                      </p:tavLst>
                                    </p:anim>
                                    <p:anim calcmode="lin" valueType="num">
                                      <p:cBhvr additive="base">
                                        <p:cTn id="67" dur="5000" fill="hold"/>
                                        <p:tgtEl>
                                          <p:spTgt spid="10"/>
                                        </p:tgtEl>
                                        <p:attrNameLst>
                                          <p:attrName>ppt_y</p:attrName>
                                        </p:attrNameLst>
                                      </p:cBhvr>
                                      <p:tavLst>
                                        <p:tav tm="0">
                                          <p:val>
                                            <p:strVal val="#ppt_y"/>
                                          </p:val>
                                        </p:tav>
                                        <p:tav tm="100000">
                                          <p:val>
                                            <p:strVal val="#ppt_y"/>
                                          </p:val>
                                        </p:tav>
                                      </p:tavLst>
                                    </p:anim>
                                  </p:childTnLst>
                                </p:cTn>
                              </p:par>
                              <p:par>
                                <p:cTn id="68" presetID="2" presetClass="entr" presetSubtype="8" fill="hold" grpId="0" nodeType="withEffect">
                                  <p:stCondLst>
                                    <p:cond delay="0"/>
                                  </p:stCondLst>
                                  <p:childTnLst>
                                    <p:set>
                                      <p:cBhvr>
                                        <p:cTn id="69" dur="1" fill="hold">
                                          <p:stCondLst>
                                            <p:cond delay="0"/>
                                          </p:stCondLst>
                                        </p:cTn>
                                        <p:tgtEl>
                                          <p:spTgt spid="12"/>
                                        </p:tgtEl>
                                        <p:attrNameLst>
                                          <p:attrName>style.visibility</p:attrName>
                                        </p:attrNameLst>
                                      </p:cBhvr>
                                      <p:to>
                                        <p:strVal val="visible"/>
                                      </p:to>
                                    </p:set>
                                    <p:anim calcmode="lin" valueType="num">
                                      <p:cBhvr additive="base">
                                        <p:cTn id="70" dur="5000" fill="hold"/>
                                        <p:tgtEl>
                                          <p:spTgt spid="12"/>
                                        </p:tgtEl>
                                        <p:attrNameLst>
                                          <p:attrName>ppt_x</p:attrName>
                                        </p:attrNameLst>
                                      </p:cBhvr>
                                      <p:tavLst>
                                        <p:tav tm="0">
                                          <p:val>
                                            <p:strVal val="0-#ppt_w/2"/>
                                          </p:val>
                                        </p:tav>
                                        <p:tav tm="100000">
                                          <p:val>
                                            <p:strVal val="#ppt_x"/>
                                          </p:val>
                                        </p:tav>
                                      </p:tavLst>
                                    </p:anim>
                                    <p:anim calcmode="lin" valueType="num">
                                      <p:cBhvr additive="base">
                                        <p:cTn id="71" dur="5000" fill="hold"/>
                                        <p:tgtEl>
                                          <p:spTgt spid="12"/>
                                        </p:tgtEl>
                                        <p:attrNameLst>
                                          <p:attrName>ppt_y</p:attrName>
                                        </p:attrNameLst>
                                      </p:cBhvr>
                                      <p:tavLst>
                                        <p:tav tm="0">
                                          <p:val>
                                            <p:strVal val="#ppt_y"/>
                                          </p:val>
                                        </p:tav>
                                        <p:tav tm="100000">
                                          <p:val>
                                            <p:strVal val="#ppt_y"/>
                                          </p:val>
                                        </p:tav>
                                      </p:tavLst>
                                    </p:anim>
                                  </p:childTnLst>
                                </p:cTn>
                              </p:par>
                              <p:par>
                                <p:cTn id="72" presetID="2" presetClass="entr" presetSubtype="8" fill="hold" grpId="0" nodeType="withEffect">
                                  <p:stCondLst>
                                    <p:cond delay="0"/>
                                  </p:stCondLst>
                                  <p:childTnLst>
                                    <p:set>
                                      <p:cBhvr>
                                        <p:cTn id="73" dur="1" fill="hold">
                                          <p:stCondLst>
                                            <p:cond delay="0"/>
                                          </p:stCondLst>
                                        </p:cTn>
                                        <p:tgtEl>
                                          <p:spTgt spid="14"/>
                                        </p:tgtEl>
                                        <p:attrNameLst>
                                          <p:attrName>style.visibility</p:attrName>
                                        </p:attrNameLst>
                                      </p:cBhvr>
                                      <p:to>
                                        <p:strVal val="visible"/>
                                      </p:to>
                                    </p:set>
                                    <p:anim calcmode="lin" valueType="num">
                                      <p:cBhvr additive="base">
                                        <p:cTn id="74" dur="5000" fill="hold"/>
                                        <p:tgtEl>
                                          <p:spTgt spid="14"/>
                                        </p:tgtEl>
                                        <p:attrNameLst>
                                          <p:attrName>ppt_x</p:attrName>
                                        </p:attrNameLst>
                                      </p:cBhvr>
                                      <p:tavLst>
                                        <p:tav tm="0">
                                          <p:val>
                                            <p:strVal val="0-#ppt_w/2"/>
                                          </p:val>
                                        </p:tav>
                                        <p:tav tm="100000">
                                          <p:val>
                                            <p:strVal val="#ppt_x"/>
                                          </p:val>
                                        </p:tav>
                                      </p:tavLst>
                                    </p:anim>
                                    <p:anim calcmode="lin" valueType="num">
                                      <p:cBhvr additive="base">
                                        <p:cTn id="75" dur="5000" fill="hold"/>
                                        <p:tgtEl>
                                          <p:spTgt spid="14"/>
                                        </p:tgtEl>
                                        <p:attrNameLst>
                                          <p:attrName>ppt_y</p:attrName>
                                        </p:attrNameLst>
                                      </p:cBhvr>
                                      <p:tavLst>
                                        <p:tav tm="0">
                                          <p:val>
                                            <p:strVal val="#ppt_y"/>
                                          </p:val>
                                        </p:tav>
                                        <p:tav tm="100000">
                                          <p:val>
                                            <p:strVal val="#ppt_y"/>
                                          </p:val>
                                        </p:tav>
                                      </p:tavLst>
                                    </p:anim>
                                  </p:childTnLst>
                                </p:cTn>
                              </p:par>
                              <p:par>
                                <p:cTn id="76" presetID="2" presetClass="entr" presetSubtype="8" fill="hold" grpId="0" nodeType="withEffect">
                                  <p:stCondLst>
                                    <p:cond delay="0"/>
                                  </p:stCondLst>
                                  <p:childTnLst>
                                    <p:set>
                                      <p:cBhvr>
                                        <p:cTn id="77" dur="1" fill="hold">
                                          <p:stCondLst>
                                            <p:cond delay="0"/>
                                          </p:stCondLst>
                                        </p:cTn>
                                        <p:tgtEl>
                                          <p:spTgt spid="16"/>
                                        </p:tgtEl>
                                        <p:attrNameLst>
                                          <p:attrName>style.visibility</p:attrName>
                                        </p:attrNameLst>
                                      </p:cBhvr>
                                      <p:to>
                                        <p:strVal val="visible"/>
                                      </p:to>
                                    </p:set>
                                    <p:anim calcmode="lin" valueType="num">
                                      <p:cBhvr additive="base">
                                        <p:cTn id="78" dur="5000" fill="hold"/>
                                        <p:tgtEl>
                                          <p:spTgt spid="16"/>
                                        </p:tgtEl>
                                        <p:attrNameLst>
                                          <p:attrName>ppt_x</p:attrName>
                                        </p:attrNameLst>
                                      </p:cBhvr>
                                      <p:tavLst>
                                        <p:tav tm="0">
                                          <p:val>
                                            <p:strVal val="0-#ppt_w/2"/>
                                          </p:val>
                                        </p:tav>
                                        <p:tav tm="100000">
                                          <p:val>
                                            <p:strVal val="#ppt_x"/>
                                          </p:val>
                                        </p:tav>
                                      </p:tavLst>
                                    </p:anim>
                                    <p:anim calcmode="lin" valueType="num">
                                      <p:cBhvr additive="base">
                                        <p:cTn id="79" dur="5000" fill="hold"/>
                                        <p:tgtEl>
                                          <p:spTgt spid="16"/>
                                        </p:tgtEl>
                                        <p:attrNameLst>
                                          <p:attrName>ppt_y</p:attrName>
                                        </p:attrNameLst>
                                      </p:cBhvr>
                                      <p:tavLst>
                                        <p:tav tm="0">
                                          <p:val>
                                            <p:strVal val="#ppt_y"/>
                                          </p:val>
                                        </p:tav>
                                        <p:tav tm="100000">
                                          <p:val>
                                            <p:strVal val="#ppt_y"/>
                                          </p:val>
                                        </p:tav>
                                      </p:tavLst>
                                    </p:anim>
                                  </p:childTnLst>
                                </p:cTn>
                              </p:par>
                              <p:par>
                                <p:cTn id="80" presetID="2" presetClass="entr" presetSubtype="8" fill="hold" grpId="0" nodeType="withEffect">
                                  <p:stCondLst>
                                    <p:cond delay="0"/>
                                  </p:stCondLst>
                                  <p:childTnLst>
                                    <p:set>
                                      <p:cBhvr>
                                        <p:cTn id="81" dur="1" fill="hold">
                                          <p:stCondLst>
                                            <p:cond delay="0"/>
                                          </p:stCondLst>
                                        </p:cTn>
                                        <p:tgtEl>
                                          <p:spTgt spid="18"/>
                                        </p:tgtEl>
                                        <p:attrNameLst>
                                          <p:attrName>style.visibility</p:attrName>
                                        </p:attrNameLst>
                                      </p:cBhvr>
                                      <p:to>
                                        <p:strVal val="visible"/>
                                      </p:to>
                                    </p:set>
                                    <p:anim calcmode="lin" valueType="num">
                                      <p:cBhvr additive="base">
                                        <p:cTn id="82" dur="5000" fill="hold"/>
                                        <p:tgtEl>
                                          <p:spTgt spid="18"/>
                                        </p:tgtEl>
                                        <p:attrNameLst>
                                          <p:attrName>ppt_x</p:attrName>
                                        </p:attrNameLst>
                                      </p:cBhvr>
                                      <p:tavLst>
                                        <p:tav tm="0">
                                          <p:val>
                                            <p:strVal val="0-#ppt_w/2"/>
                                          </p:val>
                                        </p:tav>
                                        <p:tav tm="100000">
                                          <p:val>
                                            <p:strVal val="#ppt_x"/>
                                          </p:val>
                                        </p:tav>
                                      </p:tavLst>
                                    </p:anim>
                                    <p:anim calcmode="lin" valueType="num">
                                      <p:cBhvr additive="base">
                                        <p:cTn id="83" dur="5000" fill="hold"/>
                                        <p:tgtEl>
                                          <p:spTgt spid="18"/>
                                        </p:tgtEl>
                                        <p:attrNameLst>
                                          <p:attrName>ppt_y</p:attrName>
                                        </p:attrNameLst>
                                      </p:cBhvr>
                                      <p:tavLst>
                                        <p:tav tm="0">
                                          <p:val>
                                            <p:strVal val="#ppt_y"/>
                                          </p:val>
                                        </p:tav>
                                        <p:tav tm="100000">
                                          <p:val>
                                            <p:strVal val="#ppt_y"/>
                                          </p:val>
                                        </p:tav>
                                      </p:tavLst>
                                    </p:anim>
                                  </p:childTnLst>
                                </p:cTn>
                              </p:par>
                              <p:par>
                                <p:cTn id="84" presetID="2" presetClass="entr" presetSubtype="8" fill="hold" grpId="0" nodeType="withEffect">
                                  <p:stCondLst>
                                    <p:cond delay="0"/>
                                  </p:stCondLst>
                                  <p:childTnLst>
                                    <p:set>
                                      <p:cBhvr>
                                        <p:cTn id="85" dur="1" fill="hold">
                                          <p:stCondLst>
                                            <p:cond delay="0"/>
                                          </p:stCondLst>
                                        </p:cTn>
                                        <p:tgtEl>
                                          <p:spTgt spid="20"/>
                                        </p:tgtEl>
                                        <p:attrNameLst>
                                          <p:attrName>style.visibility</p:attrName>
                                        </p:attrNameLst>
                                      </p:cBhvr>
                                      <p:to>
                                        <p:strVal val="visible"/>
                                      </p:to>
                                    </p:set>
                                    <p:anim calcmode="lin" valueType="num">
                                      <p:cBhvr additive="base">
                                        <p:cTn id="86" dur="5000" fill="hold"/>
                                        <p:tgtEl>
                                          <p:spTgt spid="20"/>
                                        </p:tgtEl>
                                        <p:attrNameLst>
                                          <p:attrName>ppt_x</p:attrName>
                                        </p:attrNameLst>
                                      </p:cBhvr>
                                      <p:tavLst>
                                        <p:tav tm="0">
                                          <p:val>
                                            <p:strVal val="0-#ppt_w/2"/>
                                          </p:val>
                                        </p:tav>
                                        <p:tav tm="100000">
                                          <p:val>
                                            <p:strVal val="#ppt_x"/>
                                          </p:val>
                                        </p:tav>
                                      </p:tavLst>
                                    </p:anim>
                                    <p:anim calcmode="lin" valueType="num">
                                      <p:cBhvr additive="base">
                                        <p:cTn id="87" dur="5000" fill="hold"/>
                                        <p:tgtEl>
                                          <p:spTgt spid="20"/>
                                        </p:tgtEl>
                                        <p:attrNameLst>
                                          <p:attrName>ppt_y</p:attrName>
                                        </p:attrNameLst>
                                      </p:cBhvr>
                                      <p:tavLst>
                                        <p:tav tm="0">
                                          <p:val>
                                            <p:strVal val="#ppt_y"/>
                                          </p:val>
                                        </p:tav>
                                        <p:tav tm="100000">
                                          <p:val>
                                            <p:strVal val="#ppt_y"/>
                                          </p:val>
                                        </p:tav>
                                      </p:tavLst>
                                    </p:anim>
                                  </p:childTnLst>
                                </p:cTn>
                              </p:par>
                              <p:par>
                                <p:cTn id="88" presetID="2" presetClass="entr" presetSubtype="8" fill="hold" grpId="0" nodeType="withEffect">
                                  <p:stCondLst>
                                    <p:cond delay="0"/>
                                  </p:stCondLst>
                                  <p:childTnLst>
                                    <p:set>
                                      <p:cBhvr>
                                        <p:cTn id="89" dur="1" fill="hold">
                                          <p:stCondLst>
                                            <p:cond delay="0"/>
                                          </p:stCondLst>
                                        </p:cTn>
                                        <p:tgtEl>
                                          <p:spTgt spid="22"/>
                                        </p:tgtEl>
                                        <p:attrNameLst>
                                          <p:attrName>style.visibility</p:attrName>
                                        </p:attrNameLst>
                                      </p:cBhvr>
                                      <p:to>
                                        <p:strVal val="visible"/>
                                      </p:to>
                                    </p:set>
                                    <p:anim calcmode="lin" valueType="num">
                                      <p:cBhvr additive="base">
                                        <p:cTn id="90" dur="5000" fill="hold"/>
                                        <p:tgtEl>
                                          <p:spTgt spid="22"/>
                                        </p:tgtEl>
                                        <p:attrNameLst>
                                          <p:attrName>ppt_x</p:attrName>
                                        </p:attrNameLst>
                                      </p:cBhvr>
                                      <p:tavLst>
                                        <p:tav tm="0">
                                          <p:val>
                                            <p:strVal val="0-#ppt_w/2"/>
                                          </p:val>
                                        </p:tav>
                                        <p:tav tm="100000">
                                          <p:val>
                                            <p:strVal val="#ppt_x"/>
                                          </p:val>
                                        </p:tav>
                                      </p:tavLst>
                                    </p:anim>
                                    <p:anim calcmode="lin" valueType="num">
                                      <p:cBhvr additive="base">
                                        <p:cTn id="91" dur="5000" fill="hold"/>
                                        <p:tgtEl>
                                          <p:spTgt spid="22"/>
                                        </p:tgtEl>
                                        <p:attrNameLst>
                                          <p:attrName>ppt_y</p:attrName>
                                        </p:attrNameLst>
                                      </p:cBhvr>
                                      <p:tavLst>
                                        <p:tav tm="0">
                                          <p:val>
                                            <p:strVal val="#ppt_y"/>
                                          </p:val>
                                        </p:tav>
                                        <p:tav tm="100000">
                                          <p:val>
                                            <p:strVal val="#ppt_y"/>
                                          </p:val>
                                        </p:tav>
                                      </p:tavLst>
                                    </p:anim>
                                  </p:childTnLst>
                                </p:cTn>
                              </p:par>
                              <p:par>
                                <p:cTn id="92" presetID="2" presetClass="entr" presetSubtype="8" fill="hold" grpId="0" nodeType="withEffect">
                                  <p:stCondLst>
                                    <p:cond delay="0"/>
                                  </p:stCondLst>
                                  <p:childTnLst>
                                    <p:set>
                                      <p:cBhvr>
                                        <p:cTn id="93" dur="1" fill="hold">
                                          <p:stCondLst>
                                            <p:cond delay="0"/>
                                          </p:stCondLst>
                                        </p:cTn>
                                        <p:tgtEl>
                                          <p:spTgt spid="24"/>
                                        </p:tgtEl>
                                        <p:attrNameLst>
                                          <p:attrName>style.visibility</p:attrName>
                                        </p:attrNameLst>
                                      </p:cBhvr>
                                      <p:to>
                                        <p:strVal val="visible"/>
                                      </p:to>
                                    </p:set>
                                    <p:anim calcmode="lin" valueType="num">
                                      <p:cBhvr additive="base">
                                        <p:cTn id="94" dur="5000" fill="hold"/>
                                        <p:tgtEl>
                                          <p:spTgt spid="24"/>
                                        </p:tgtEl>
                                        <p:attrNameLst>
                                          <p:attrName>ppt_x</p:attrName>
                                        </p:attrNameLst>
                                      </p:cBhvr>
                                      <p:tavLst>
                                        <p:tav tm="0">
                                          <p:val>
                                            <p:strVal val="0-#ppt_w/2"/>
                                          </p:val>
                                        </p:tav>
                                        <p:tav tm="100000">
                                          <p:val>
                                            <p:strVal val="#ppt_x"/>
                                          </p:val>
                                        </p:tav>
                                      </p:tavLst>
                                    </p:anim>
                                    <p:anim calcmode="lin" valueType="num">
                                      <p:cBhvr additive="base">
                                        <p:cTn id="95" dur="5000" fill="hold"/>
                                        <p:tgtEl>
                                          <p:spTgt spid="24"/>
                                        </p:tgtEl>
                                        <p:attrNameLst>
                                          <p:attrName>ppt_y</p:attrName>
                                        </p:attrNameLst>
                                      </p:cBhvr>
                                      <p:tavLst>
                                        <p:tav tm="0">
                                          <p:val>
                                            <p:strVal val="#ppt_y"/>
                                          </p:val>
                                        </p:tav>
                                        <p:tav tm="100000">
                                          <p:val>
                                            <p:strVal val="#ppt_y"/>
                                          </p:val>
                                        </p:tav>
                                      </p:tavLst>
                                    </p:anim>
                                  </p:childTnLst>
                                </p:cTn>
                              </p:par>
                              <p:par>
                                <p:cTn id="96" presetID="2" presetClass="entr" presetSubtype="8" fill="hold" grpId="0" nodeType="withEffect">
                                  <p:stCondLst>
                                    <p:cond delay="0"/>
                                  </p:stCondLst>
                                  <p:childTnLst>
                                    <p:set>
                                      <p:cBhvr>
                                        <p:cTn id="97" dur="1" fill="hold">
                                          <p:stCondLst>
                                            <p:cond delay="0"/>
                                          </p:stCondLst>
                                        </p:cTn>
                                        <p:tgtEl>
                                          <p:spTgt spid="26"/>
                                        </p:tgtEl>
                                        <p:attrNameLst>
                                          <p:attrName>style.visibility</p:attrName>
                                        </p:attrNameLst>
                                      </p:cBhvr>
                                      <p:to>
                                        <p:strVal val="visible"/>
                                      </p:to>
                                    </p:set>
                                    <p:anim calcmode="lin" valueType="num">
                                      <p:cBhvr additive="base">
                                        <p:cTn id="98" dur="5000" fill="hold"/>
                                        <p:tgtEl>
                                          <p:spTgt spid="26"/>
                                        </p:tgtEl>
                                        <p:attrNameLst>
                                          <p:attrName>ppt_x</p:attrName>
                                        </p:attrNameLst>
                                      </p:cBhvr>
                                      <p:tavLst>
                                        <p:tav tm="0">
                                          <p:val>
                                            <p:strVal val="0-#ppt_w/2"/>
                                          </p:val>
                                        </p:tav>
                                        <p:tav tm="100000">
                                          <p:val>
                                            <p:strVal val="#ppt_x"/>
                                          </p:val>
                                        </p:tav>
                                      </p:tavLst>
                                    </p:anim>
                                    <p:anim calcmode="lin" valueType="num">
                                      <p:cBhvr additive="base">
                                        <p:cTn id="99" dur="5000" fill="hold"/>
                                        <p:tgtEl>
                                          <p:spTgt spid="26"/>
                                        </p:tgtEl>
                                        <p:attrNameLst>
                                          <p:attrName>ppt_y</p:attrName>
                                        </p:attrNameLst>
                                      </p:cBhvr>
                                      <p:tavLst>
                                        <p:tav tm="0">
                                          <p:val>
                                            <p:strVal val="#ppt_y"/>
                                          </p:val>
                                        </p:tav>
                                        <p:tav tm="100000">
                                          <p:val>
                                            <p:strVal val="#ppt_y"/>
                                          </p:val>
                                        </p:tav>
                                      </p:tavLst>
                                    </p:anim>
                                  </p:childTnLst>
                                </p:cTn>
                              </p:par>
                              <p:par>
                                <p:cTn id="100" presetID="2" presetClass="entr" presetSubtype="8" fill="hold" grpId="0" nodeType="withEffect">
                                  <p:stCondLst>
                                    <p:cond delay="0"/>
                                  </p:stCondLst>
                                  <p:childTnLst>
                                    <p:set>
                                      <p:cBhvr>
                                        <p:cTn id="101" dur="1" fill="hold">
                                          <p:stCondLst>
                                            <p:cond delay="0"/>
                                          </p:stCondLst>
                                        </p:cTn>
                                        <p:tgtEl>
                                          <p:spTgt spid="28"/>
                                        </p:tgtEl>
                                        <p:attrNameLst>
                                          <p:attrName>style.visibility</p:attrName>
                                        </p:attrNameLst>
                                      </p:cBhvr>
                                      <p:to>
                                        <p:strVal val="visible"/>
                                      </p:to>
                                    </p:set>
                                    <p:anim calcmode="lin" valueType="num">
                                      <p:cBhvr additive="base">
                                        <p:cTn id="102" dur="5000" fill="hold"/>
                                        <p:tgtEl>
                                          <p:spTgt spid="28"/>
                                        </p:tgtEl>
                                        <p:attrNameLst>
                                          <p:attrName>ppt_x</p:attrName>
                                        </p:attrNameLst>
                                      </p:cBhvr>
                                      <p:tavLst>
                                        <p:tav tm="0">
                                          <p:val>
                                            <p:strVal val="0-#ppt_w/2"/>
                                          </p:val>
                                        </p:tav>
                                        <p:tav tm="100000">
                                          <p:val>
                                            <p:strVal val="#ppt_x"/>
                                          </p:val>
                                        </p:tav>
                                      </p:tavLst>
                                    </p:anim>
                                    <p:anim calcmode="lin" valueType="num">
                                      <p:cBhvr additive="base">
                                        <p:cTn id="103" dur="5000" fill="hold"/>
                                        <p:tgtEl>
                                          <p:spTgt spid="28"/>
                                        </p:tgtEl>
                                        <p:attrNameLst>
                                          <p:attrName>ppt_y</p:attrName>
                                        </p:attrNameLst>
                                      </p:cBhvr>
                                      <p:tavLst>
                                        <p:tav tm="0">
                                          <p:val>
                                            <p:strVal val="#ppt_y"/>
                                          </p:val>
                                        </p:tav>
                                        <p:tav tm="100000">
                                          <p:val>
                                            <p:strVal val="#ppt_y"/>
                                          </p:val>
                                        </p:tav>
                                      </p:tavLst>
                                    </p:anim>
                                  </p:childTnLst>
                                </p:cTn>
                              </p:par>
                              <p:par>
                                <p:cTn id="104" presetID="19" presetClass="entr" presetSubtype="5" fill="hold" grpId="1" nodeType="withEffect">
                                  <p:stCondLst>
                                    <p:cond delay="0"/>
                                  </p:stCondLst>
                                  <p:childTnLst>
                                    <p:set>
                                      <p:cBhvr>
                                        <p:cTn id="105" dur="1" fill="hold">
                                          <p:stCondLst>
                                            <p:cond delay="0"/>
                                          </p:stCondLst>
                                        </p:cTn>
                                        <p:tgtEl>
                                          <p:spTgt spid="5"/>
                                        </p:tgtEl>
                                        <p:attrNameLst>
                                          <p:attrName>style.visibility</p:attrName>
                                        </p:attrNameLst>
                                      </p:cBhvr>
                                      <p:to>
                                        <p:strVal val="visible"/>
                                      </p:to>
                                    </p:set>
                                    <p:anim calcmode="lin" valueType="num">
                                      <p:cBhvr>
                                        <p:cTn id="106" dur="5000" fill="hold"/>
                                        <p:tgtEl>
                                          <p:spTgt spid="5"/>
                                        </p:tgtEl>
                                        <p:attrNameLst>
                                          <p:attrName>ppt_w</p:attrName>
                                        </p:attrNameLst>
                                      </p:cBhvr>
                                      <p:tavLst>
                                        <p:tav tm="0">
                                          <p:val>
                                            <p:strVal val="#ppt_w"/>
                                          </p:val>
                                        </p:tav>
                                        <p:tav tm="100000">
                                          <p:val>
                                            <p:strVal val="#ppt_w"/>
                                          </p:val>
                                        </p:tav>
                                      </p:tavLst>
                                    </p:anim>
                                    <p:anim calcmode="lin" valueType="num">
                                      <p:cBhvr>
                                        <p:cTn id="107" dur="5000" fill="hold"/>
                                        <p:tgtEl>
                                          <p:spTgt spid="5"/>
                                        </p:tgtEl>
                                        <p:attrNameLst>
                                          <p:attrName>ppt_h</p:attrName>
                                        </p:attrNameLst>
                                      </p:cBhvr>
                                      <p:tavLst>
                                        <p:tav tm="0" fmla="#ppt_h*sin(2.5*pi*$)">
                                          <p:val>
                                            <p:fltVal val="0"/>
                                          </p:val>
                                        </p:tav>
                                        <p:tav tm="100000">
                                          <p:val>
                                            <p:fltVal val="1"/>
                                          </p:val>
                                        </p:tav>
                                      </p:tavLst>
                                    </p:anim>
                                  </p:childTnLst>
                                </p:cTn>
                              </p:par>
                              <p:par>
                                <p:cTn id="108" presetID="19" presetClass="entr" presetSubtype="5" fill="hold" grpId="1" nodeType="withEffect">
                                  <p:stCondLst>
                                    <p:cond delay="0"/>
                                  </p:stCondLst>
                                  <p:childTnLst>
                                    <p:set>
                                      <p:cBhvr>
                                        <p:cTn id="109" dur="1" fill="hold">
                                          <p:stCondLst>
                                            <p:cond delay="0"/>
                                          </p:stCondLst>
                                        </p:cTn>
                                        <p:tgtEl>
                                          <p:spTgt spid="6"/>
                                        </p:tgtEl>
                                        <p:attrNameLst>
                                          <p:attrName>style.visibility</p:attrName>
                                        </p:attrNameLst>
                                      </p:cBhvr>
                                      <p:to>
                                        <p:strVal val="visible"/>
                                      </p:to>
                                    </p:set>
                                    <p:anim calcmode="lin" valueType="num">
                                      <p:cBhvr>
                                        <p:cTn id="110" dur="5000" fill="hold"/>
                                        <p:tgtEl>
                                          <p:spTgt spid="6"/>
                                        </p:tgtEl>
                                        <p:attrNameLst>
                                          <p:attrName>ppt_w</p:attrName>
                                        </p:attrNameLst>
                                      </p:cBhvr>
                                      <p:tavLst>
                                        <p:tav tm="0">
                                          <p:val>
                                            <p:strVal val="#ppt_w"/>
                                          </p:val>
                                        </p:tav>
                                        <p:tav tm="100000">
                                          <p:val>
                                            <p:strVal val="#ppt_w"/>
                                          </p:val>
                                        </p:tav>
                                      </p:tavLst>
                                    </p:anim>
                                    <p:anim calcmode="lin" valueType="num">
                                      <p:cBhvr>
                                        <p:cTn id="111" dur="5000" fill="hold"/>
                                        <p:tgtEl>
                                          <p:spTgt spid="6"/>
                                        </p:tgtEl>
                                        <p:attrNameLst>
                                          <p:attrName>ppt_h</p:attrName>
                                        </p:attrNameLst>
                                      </p:cBhvr>
                                      <p:tavLst>
                                        <p:tav tm="0" fmla="#ppt_h*sin(2.5*pi*$)">
                                          <p:val>
                                            <p:fltVal val="0"/>
                                          </p:val>
                                        </p:tav>
                                        <p:tav tm="100000">
                                          <p:val>
                                            <p:fltVal val="1"/>
                                          </p:val>
                                        </p:tav>
                                      </p:tavLst>
                                    </p:anim>
                                  </p:childTnLst>
                                </p:cTn>
                              </p:par>
                              <p:par>
                                <p:cTn id="112" presetID="19" presetClass="entr" presetSubtype="5" fill="hold" grpId="1" nodeType="withEffect">
                                  <p:stCondLst>
                                    <p:cond delay="0"/>
                                  </p:stCondLst>
                                  <p:childTnLst>
                                    <p:set>
                                      <p:cBhvr>
                                        <p:cTn id="113" dur="1" fill="hold">
                                          <p:stCondLst>
                                            <p:cond delay="0"/>
                                          </p:stCondLst>
                                        </p:cTn>
                                        <p:tgtEl>
                                          <p:spTgt spid="7"/>
                                        </p:tgtEl>
                                        <p:attrNameLst>
                                          <p:attrName>style.visibility</p:attrName>
                                        </p:attrNameLst>
                                      </p:cBhvr>
                                      <p:to>
                                        <p:strVal val="visible"/>
                                      </p:to>
                                    </p:set>
                                    <p:anim calcmode="lin" valueType="num">
                                      <p:cBhvr>
                                        <p:cTn id="114" dur="5000" fill="hold"/>
                                        <p:tgtEl>
                                          <p:spTgt spid="7"/>
                                        </p:tgtEl>
                                        <p:attrNameLst>
                                          <p:attrName>ppt_w</p:attrName>
                                        </p:attrNameLst>
                                      </p:cBhvr>
                                      <p:tavLst>
                                        <p:tav tm="0">
                                          <p:val>
                                            <p:strVal val="#ppt_w"/>
                                          </p:val>
                                        </p:tav>
                                        <p:tav tm="100000">
                                          <p:val>
                                            <p:strVal val="#ppt_w"/>
                                          </p:val>
                                        </p:tav>
                                      </p:tavLst>
                                    </p:anim>
                                    <p:anim calcmode="lin" valueType="num">
                                      <p:cBhvr>
                                        <p:cTn id="115" dur="5000" fill="hold"/>
                                        <p:tgtEl>
                                          <p:spTgt spid="7"/>
                                        </p:tgtEl>
                                        <p:attrNameLst>
                                          <p:attrName>ppt_h</p:attrName>
                                        </p:attrNameLst>
                                      </p:cBhvr>
                                      <p:tavLst>
                                        <p:tav tm="0" fmla="#ppt_h*sin(2.5*pi*$)">
                                          <p:val>
                                            <p:fltVal val="0"/>
                                          </p:val>
                                        </p:tav>
                                        <p:tav tm="100000">
                                          <p:val>
                                            <p:fltVal val="1"/>
                                          </p:val>
                                        </p:tav>
                                      </p:tavLst>
                                    </p:anim>
                                  </p:childTnLst>
                                </p:cTn>
                              </p:par>
                              <p:par>
                                <p:cTn id="116" presetID="19" presetClass="entr" presetSubtype="5" fill="hold" grpId="1" nodeType="withEffect">
                                  <p:stCondLst>
                                    <p:cond delay="0"/>
                                  </p:stCondLst>
                                  <p:childTnLst>
                                    <p:set>
                                      <p:cBhvr>
                                        <p:cTn id="117" dur="1" fill="hold">
                                          <p:stCondLst>
                                            <p:cond delay="0"/>
                                          </p:stCondLst>
                                        </p:cTn>
                                        <p:tgtEl>
                                          <p:spTgt spid="8"/>
                                        </p:tgtEl>
                                        <p:attrNameLst>
                                          <p:attrName>style.visibility</p:attrName>
                                        </p:attrNameLst>
                                      </p:cBhvr>
                                      <p:to>
                                        <p:strVal val="visible"/>
                                      </p:to>
                                    </p:set>
                                    <p:anim calcmode="lin" valueType="num">
                                      <p:cBhvr>
                                        <p:cTn id="118" dur="5000" fill="hold"/>
                                        <p:tgtEl>
                                          <p:spTgt spid="8"/>
                                        </p:tgtEl>
                                        <p:attrNameLst>
                                          <p:attrName>ppt_w</p:attrName>
                                        </p:attrNameLst>
                                      </p:cBhvr>
                                      <p:tavLst>
                                        <p:tav tm="0">
                                          <p:val>
                                            <p:strVal val="#ppt_w"/>
                                          </p:val>
                                        </p:tav>
                                        <p:tav tm="100000">
                                          <p:val>
                                            <p:strVal val="#ppt_w"/>
                                          </p:val>
                                        </p:tav>
                                      </p:tavLst>
                                    </p:anim>
                                    <p:anim calcmode="lin" valueType="num">
                                      <p:cBhvr>
                                        <p:cTn id="119" dur="5000" fill="hold"/>
                                        <p:tgtEl>
                                          <p:spTgt spid="8"/>
                                        </p:tgtEl>
                                        <p:attrNameLst>
                                          <p:attrName>ppt_h</p:attrName>
                                        </p:attrNameLst>
                                      </p:cBhvr>
                                      <p:tavLst>
                                        <p:tav tm="0" fmla="#ppt_h*sin(2.5*pi*$)">
                                          <p:val>
                                            <p:fltVal val="0"/>
                                          </p:val>
                                        </p:tav>
                                        <p:tav tm="100000">
                                          <p:val>
                                            <p:fltVal val="1"/>
                                          </p:val>
                                        </p:tav>
                                      </p:tavLst>
                                    </p:anim>
                                  </p:childTnLst>
                                </p:cTn>
                              </p:par>
                              <p:par>
                                <p:cTn id="120" presetID="19" presetClass="entr" presetSubtype="5" fill="hold" grpId="1" nodeType="withEffect">
                                  <p:stCondLst>
                                    <p:cond delay="0"/>
                                  </p:stCondLst>
                                  <p:childTnLst>
                                    <p:set>
                                      <p:cBhvr>
                                        <p:cTn id="121" dur="1" fill="hold">
                                          <p:stCondLst>
                                            <p:cond delay="0"/>
                                          </p:stCondLst>
                                        </p:cTn>
                                        <p:tgtEl>
                                          <p:spTgt spid="9"/>
                                        </p:tgtEl>
                                        <p:attrNameLst>
                                          <p:attrName>style.visibility</p:attrName>
                                        </p:attrNameLst>
                                      </p:cBhvr>
                                      <p:to>
                                        <p:strVal val="visible"/>
                                      </p:to>
                                    </p:set>
                                    <p:anim calcmode="lin" valueType="num">
                                      <p:cBhvr>
                                        <p:cTn id="122" dur="5000" fill="hold"/>
                                        <p:tgtEl>
                                          <p:spTgt spid="9"/>
                                        </p:tgtEl>
                                        <p:attrNameLst>
                                          <p:attrName>ppt_w</p:attrName>
                                        </p:attrNameLst>
                                      </p:cBhvr>
                                      <p:tavLst>
                                        <p:tav tm="0">
                                          <p:val>
                                            <p:strVal val="#ppt_w"/>
                                          </p:val>
                                        </p:tav>
                                        <p:tav tm="100000">
                                          <p:val>
                                            <p:strVal val="#ppt_w"/>
                                          </p:val>
                                        </p:tav>
                                      </p:tavLst>
                                    </p:anim>
                                    <p:anim calcmode="lin" valueType="num">
                                      <p:cBhvr>
                                        <p:cTn id="123" dur="5000" fill="hold"/>
                                        <p:tgtEl>
                                          <p:spTgt spid="9"/>
                                        </p:tgtEl>
                                        <p:attrNameLst>
                                          <p:attrName>ppt_h</p:attrName>
                                        </p:attrNameLst>
                                      </p:cBhvr>
                                      <p:tavLst>
                                        <p:tav tm="0" fmla="#ppt_h*sin(2.5*pi*$)">
                                          <p:val>
                                            <p:fltVal val="0"/>
                                          </p:val>
                                        </p:tav>
                                        <p:tav tm="100000">
                                          <p:val>
                                            <p:fltVal val="1"/>
                                          </p:val>
                                        </p:tav>
                                      </p:tavLst>
                                    </p:anim>
                                  </p:childTnLst>
                                </p:cTn>
                              </p:par>
                              <p:par>
                                <p:cTn id="124" presetID="19" presetClass="entr" presetSubtype="5" fill="hold" grpId="1" nodeType="withEffect">
                                  <p:stCondLst>
                                    <p:cond delay="0"/>
                                  </p:stCondLst>
                                  <p:childTnLst>
                                    <p:set>
                                      <p:cBhvr>
                                        <p:cTn id="125" dur="1" fill="hold">
                                          <p:stCondLst>
                                            <p:cond delay="0"/>
                                          </p:stCondLst>
                                        </p:cTn>
                                        <p:tgtEl>
                                          <p:spTgt spid="10"/>
                                        </p:tgtEl>
                                        <p:attrNameLst>
                                          <p:attrName>style.visibility</p:attrName>
                                        </p:attrNameLst>
                                      </p:cBhvr>
                                      <p:to>
                                        <p:strVal val="visible"/>
                                      </p:to>
                                    </p:set>
                                    <p:anim calcmode="lin" valueType="num">
                                      <p:cBhvr>
                                        <p:cTn id="126" dur="5000" fill="hold"/>
                                        <p:tgtEl>
                                          <p:spTgt spid="10"/>
                                        </p:tgtEl>
                                        <p:attrNameLst>
                                          <p:attrName>ppt_w</p:attrName>
                                        </p:attrNameLst>
                                      </p:cBhvr>
                                      <p:tavLst>
                                        <p:tav tm="0">
                                          <p:val>
                                            <p:strVal val="#ppt_w"/>
                                          </p:val>
                                        </p:tav>
                                        <p:tav tm="100000">
                                          <p:val>
                                            <p:strVal val="#ppt_w"/>
                                          </p:val>
                                        </p:tav>
                                      </p:tavLst>
                                    </p:anim>
                                    <p:anim calcmode="lin" valueType="num">
                                      <p:cBhvr>
                                        <p:cTn id="127" dur="5000" fill="hold"/>
                                        <p:tgtEl>
                                          <p:spTgt spid="10"/>
                                        </p:tgtEl>
                                        <p:attrNameLst>
                                          <p:attrName>ppt_h</p:attrName>
                                        </p:attrNameLst>
                                      </p:cBhvr>
                                      <p:tavLst>
                                        <p:tav tm="0" fmla="#ppt_h*sin(2.5*pi*$)">
                                          <p:val>
                                            <p:fltVal val="0"/>
                                          </p:val>
                                        </p:tav>
                                        <p:tav tm="100000">
                                          <p:val>
                                            <p:fltVal val="1"/>
                                          </p:val>
                                        </p:tav>
                                      </p:tavLst>
                                    </p:anim>
                                  </p:childTnLst>
                                </p:cTn>
                              </p:par>
                              <p:par>
                                <p:cTn id="128" presetID="19" presetClass="entr" presetSubtype="5" fill="hold" grpId="1" nodeType="withEffect">
                                  <p:stCondLst>
                                    <p:cond delay="0"/>
                                  </p:stCondLst>
                                  <p:childTnLst>
                                    <p:set>
                                      <p:cBhvr>
                                        <p:cTn id="129" dur="1" fill="hold">
                                          <p:stCondLst>
                                            <p:cond delay="0"/>
                                          </p:stCondLst>
                                        </p:cTn>
                                        <p:tgtEl>
                                          <p:spTgt spid="11"/>
                                        </p:tgtEl>
                                        <p:attrNameLst>
                                          <p:attrName>style.visibility</p:attrName>
                                        </p:attrNameLst>
                                      </p:cBhvr>
                                      <p:to>
                                        <p:strVal val="visible"/>
                                      </p:to>
                                    </p:set>
                                    <p:anim calcmode="lin" valueType="num">
                                      <p:cBhvr>
                                        <p:cTn id="130" dur="5000" fill="hold"/>
                                        <p:tgtEl>
                                          <p:spTgt spid="11"/>
                                        </p:tgtEl>
                                        <p:attrNameLst>
                                          <p:attrName>ppt_w</p:attrName>
                                        </p:attrNameLst>
                                      </p:cBhvr>
                                      <p:tavLst>
                                        <p:tav tm="0">
                                          <p:val>
                                            <p:strVal val="#ppt_w"/>
                                          </p:val>
                                        </p:tav>
                                        <p:tav tm="100000">
                                          <p:val>
                                            <p:strVal val="#ppt_w"/>
                                          </p:val>
                                        </p:tav>
                                      </p:tavLst>
                                    </p:anim>
                                    <p:anim calcmode="lin" valueType="num">
                                      <p:cBhvr>
                                        <p:cTn id="131" dur="5000" fill="hold"/>
                                        <p:tgtEl>
                                          <p:spTgt spid="11"/>
                                        </p:tgtEl>
                                        <p:attrNameLst>
                                          <p:attrName>ppt_h</p:attrName>
                                        </p:attrNameLst>
                                      </p:cBhvr>
                                      <p:tavLst>
                                        <p:tav tm="0" fmla="#ppt_h*sin(2.5*pi*$)">
                                          <p:val>
                                            <p:fltVal val="0"/>
                                          </p:val>
                                        </p:tav>
                                        <p:tav tm="100000">
                                          <p:val>
                                            <p:fltVal val="1"/>
                                          </p:val>
                                        </p:tav>
                                      </p:tavLst>
                                    </p:anim>
                                  </p:childTnLst>
                                </p:cTn>
                              </p:par>
                              <p:par>
                                <p:cTn id="132" presetID="19" presetClass="entr" presetSubtype="5" fill="hold" grpId="1" nodeType="withEffect">
                                  <p:stCondLst>
                                    <p:cond delay="0"/>
                                  </p:stCondLst>
                                  <p:childTnLst>
                                    <p:set>
                                      <p:cBhvr>
                                        <p:cTn id="133" dur="1" fill="hold">
                                          <p:stCondLst>
                                            <p:cond delay="0"/>
                                          </p:stCondLst>
                                        </p:cTn>
                                        <p:tgtEl>
                                          <p:spTgt spid="12"/>
                                        </p:tgtEl>
                                        <p:attrNameLst>
                                          <p:attrName>style.visibility</p:attrName>
                                        </p:attrNameLst>
                                      </p:cBhvr>
                                      <p:to>
                                        <p:strVal val="visible"/>
                                      </p:to>
                                    </p:set>
                                    <p:anim calcmode="lin" valueType="num">
                                      <p:cBhvr>
                                        <p:cTn id="134" dur="5000" fill="hold"/>
                                        <p:tgtEl>
                                          <p:spTgt spid="12"/>
                                        </p:tgtEl>
                                        <p:attrNameLst>
                                          <p:attrName>ppt_w</p:attrName>
                                        </p:attrNameLst>
                                      </p:cBhvr>
                                      <p:tavLst>
                                        <p:tav tm="0">
                                          <p:val>
                                            <p:strVal val="#ppt_w"/>
                                          </p:val>
                                        </p:tav>
                                        <p:tav tm="100000">
                                          <p:val>
                                            <p:strVal val="#ppt_w"/>
                                          </p:val>
                                        </p:tav>
                                      </p:tavLst>
                                    </p:anim>
                                    <p:anim calcmode="lin" valueType="num">
                                      <p:cBhvr>
                                        <p:cTn id="135" dur="5000" fill="hold"/>
                                        <p:tgtEl>
                                          <p:spTgt spid="12"/>
                                        </p:tgtEl>
                                        <p:attrNameLst>
                                          <p:attrName>ppt_h</p:attrName>
                                        </p:attrNameLst>
                                      </p:cBhvr>
                                      <p:tavLst>
                                        <p:tav tm="0" fmla="#ppt_h*sin(2.5*pi*$)">
                                          <p:val>
                                            <p:fltVal val="0"/>
                                          </p:val>
                                        </p:tav>
                                        <p:tav tm="100000">
                                          <p:val>
                                            <p:fltVal val="1"/>
                                          </p:val>
                                        </p:tav>
                                      </p:tavLst>
                                    </p:anim>
                                  </p:childTnLst>
                                </p:cTn>
                              </p:par>
                              <p:par>
                                <p:cTn id="136" presetID="19" presetClass="entr" presetSubtype="5" fill="hold" grpId="1" nodeType="withEffect">
                                  <p:stCondLst>
                                    <p:cond delay="0"/>
                                  </p:stCondLst>
                                  <p:childTnLst>
                                    <p:set>
                                      <p:cBhvr>
                                        <p:cTn id="137" dur="1" fill="hold">
                                          <p:stCondLst>
                                            <p:cond delay="0"/>
                                          </p:stCondLst>
                                        </p:cTn>
                                        <p:tgtEl>
                                          <p:spTgt spid="13"/>
                                        </p:tgtEl>
                                        <p:attrNameLst>
                                          <p:attrName>style.visibility</p:attrName>
                                        </p:attrNameLst>
                                      </p:cBhvr>
                                      <p:to>
                                        <p:strVal val="visible"/>
                                      </p:to>
                                    </p:set>
                                    <p:anim calcmode="lin" valueType="num">
                                      <p:cBhvr>
                                        <p:cTn id="138" dur="5000" fill="hold"/>
                                        <p:tgtEl>
                                          <p:spTgt spid="13"/>
                                        </p:tgtEl>
                                        <p:attrNameLst>
                                          <p:attrName>ppt_w</p:attrName>
                                        </p:attrNameLst>
                                      </p:cBhvr>
                                      <p:tavLst>
                                        <p:tav tm="0">
                                          <p:val>
                                            <p:strVal val="#ppt_w"/>
                                          </p:val>
                                        </p:tav>
                                        <p:tav tm="100000">
                                          <p:val>
                                            <p:strVal val="#ppt_w"/>
                                          </p:val>
                                        </p:tav>
                                      </p:tavLst>
                                    </p:anim>
                                    <p:anim calcmode="lin" valueType="num">
                                      <p:cBhvr>
                                        <p:cTn id="139" dur="5000" fill="hold"/>
                                        <p:tgtEl>
                                          <p:spTgt spid="13"/>
                                        </p:tgtEl>
                                        <p:attrNameLst>
                                          <p:attrName>ppt_h</p:attrName>
                                        </p:attrNameLst>
                                      </p:cBhvr>
                                      <p:tavLst>
                                        <p:tav tm="0" fmla="#ppt_h*sin(2.5*pi*$)">
                                          <p:val>
                                            <p:fltVal val="0"/>
                                          </p:val>
                                        </p:tav>
                                        <p:tav tm="100000">
                                          <p:val>
                                            <p:fltVal val="1"/>
                                          </p:val>
                                        </p:tav>
                                      </p:tavLst>
                                    </p:anim>
                                  </p:childTnLst>
                                </p:cTn>
                              </p:par>
                              <p:par>
                                <p:cTn id="140" presetID="19" presetClass="entr" presetSubtype="5" fill="hold" grpId="1" nodeType="withEffect">
                                  <p:stCondLst>
                                    <p:cond delay="0"/>
                                  </p:stCondLst>
                                  <p:childTnLst>
                                    <p:set>
                                      <p:cBhvr>
                                        <p:cTn id="141" dur="1" fill="hold">
                                          <p:stCondLst>
                                            <p:cond delay="0"/>
                                          </p:stCondLst>
                                        </p:cTn>
                                        <p:tgtEl>
                                          <p:spTgt spid="14"/>
                                        </p:tgtEl>
                                        <p:attrNameLst>
                                          <p:attrName>style.visibility</p:attrName>
                                        </p:attrNameLst>
                                      </p:cBhvr>
                                      <p:to>
                                        <p:strVal val="visible"/>
                                      </p:to>
                                    </p:set>
                                    <p:anim calcmode="lin" valueType="num">
                                      <p:cBhvr>
                                        <p:cTn id="142" dur="5000" fill="hold"/>
                                        <p:tgtEl>
                                          <p:spTgt spid="14"/>
                                        </p:tgtEl>
                                        <p:attrNameLst>
                                          <p:attrName>ppt_w</p:attrName>
                                        </p:attrNameLst>
                                      </p:cBhvr>
                                      <p:tavLst>
                                        <p:tav tm="0">
                                          <p:val>
                                            <p:strVal val="#ppt_w"/>
                                          </p:val>
                                        </p:tav>
                                        <p:tav tm="100000">
                                          <p:val>
                                            <p:strVal val="#ppt_w"/>
                                          </p:val>
                                        </p:tav>
                                      </p:tavLst>
                                    </p:anim>
                                    <p:anim calcmode="lin" valueType="num">
                                      <p:cBhvr>
                                        <p:cTn id="143" dur="5000" fill="hold"/>
                                        <p:tgtEl>
                                          <p:spTgt spid="14"/>
                                        </p:tgtEl>
                                        <p:attrNameLst>
                                          <p:attrName>ppt_h</p:attrName>
                                        </p:attrNameLst>
                                      </p:cBhvr>
                                      <p:tavLst>
                                        <p:tav tm="0" fmla="#ppt_h*sin(2.5*pi*$)">
                                          <p:val>
                                            <p:fltVal val="0"/>
                                          </p:val>
                                        </p:tav>
                                        <p:tav tm="100000">
                                          <p:val>
                                            <p:fltVal val="1"/>
                                          </p:val>
                                        </p:tav>
                                      </p:tavLst>
                                    </p:anim>
                                  </p:childTnLst>
                                </p:cTn>
                              </p:par>
                              <p:par>
                                <p:cTn id="144" presetID="19" presetClass="entr" presetSubtype="5" fill="hold" grpId="1" nodeType="withEffect">
                                  <p:stCondLst>
                                    <p:cond delay="0"/>
                                  </p:stCondLst>
                                  <p:childTnLst>
                                    <p:set>
                                      <p:cBhvr>
                                        <p:cTn id="145" dur="1" fill="hold">
                                          <p:stCondLst>
                                            <p:cond delay="0"/>
                                          </p:stCondLst>
                                        </p:cTn>
                                        <p:tgtEl>
                                          <p:spTgt spid="15"/>
                                        </p:tgtEl>
                                        <p:attrNameLst>
                                          <p:attrName>style.visibility</p:attrName>
                                        </p:attrNameLst>
                                      </p:cBhvr>
                                      <p:to>
                                        <p:strVal val="visible"/>
                                      </p:to>
                                    </p:set>
                                    <p:anim calcmode="lin" valueType="num">
                                      <p:cBhvr>
                                        <p:cTn id="146" dur="5000" fill="hold"/>
                                        <p:tgtEl>
                                          <p:spTgt spid="15"/>
                                        </p:tgtEl>
                                        <p:attrNameLst>
                                          <p:attrName>ppt_w</p:attrName>
                                        </p:attrNameLst>
                                      </p:cBhvr>
                                      <p:tavLst>
                                        <p:tav tm="0">
                                          <p:val>
                                            <p:strVal val="#ppt_w"/>
                                          </p:val>
                                        </p:tav>
                                        <p:tav tm="100000">
                                          <p:val>
                                            <p:strVal val="#ppt_w"/>
                                          </p:val>
                                        </p:tav>
                                      </p:tavLst>
                                    </p:anim>
                                    <p:anim calcmode="lin" valueType="num">
                                      <p:cBhvr>
                                        <p:cTn id="147" dur="5000" fill="hold"/>
                                        <p:tgtEl>
                                          <p:spTgt spid="15"/>
                                        </p:tgtEl>
                                        <p:attrNameLst>
                                          <p:attrName>ppt_h</p:attrName>
                                        </p:attrNameLst>
                                      </p:cBhvr>
                                      <p:tavLst>
                                        <p:tav tm="0" fmla="#ppt_h*sin(2.5*pi*$)">
                                          <p:val>
                                            <p:fltVal val="0"/>
                                          </p:val>
                                        </p:tav>
                                        <p:tav tm="100000">
                                          <p:val>
                                            <p:fltVal val="1"/>
                                          </p:val>
                                        </p:tav>
                                      </p:tavLst>
                                    </p:anim>
                                  </p:childTnLst>
                                </p:cTn>
                              </p:par>
                              <p:par>
                                <p:cTn id="148" presetID="19" presetClass="entr" presetSubtype="5" fill="hold" grpId="1" nodeType="withEffect">
                                  <p:stCondLst>
                                    <p:cond delay="0"/>
                                  </p:stCondLst>
                                  <p:childTnLst>
                                    <p:set>
                                      <p:cBhvr>
                                        <p:cTn id="149" dur="1" fill="hold">
                                          <p:stCondLst>
                                            <p:cond delay="0"/>
                                          </p:stCondLst>
                                        </p:cTn>
                                        <p:tgtEl>
                                          <p:spTgt spid="16"/>
                                        </p:tgtEl>
                                        <p:attrNameLst>
                                          <p:attrName>style.visibility</p:attrName>
                                        </p:attrNameLst>
                                      </p:cBhvr>
                                      <p:to>
                                        <p:strVal val="visible"/>
                                      </p:to>
                                    </p:set>
                                    <p:anim calcmode="lin" valueType="num">
                                      <p:cBhvr>
                                        <p:cTn id="150" dur="5000" fill="hold"/>
                                        <p:tgtEl>
                                          <p:spTgt spid="16"/>
                                        </p:tgtEl>
                                        <p:attrNameLst>
                                          <p:attrName>ppt_w</p:attrName>
                                        </p:attrNameLst>
                                      </p:cBhvr>
                                      <p:tavLst>
                                        <p:tav tm="0">
                                          <p:val>
                                            <p:strVal val="#ppt_w"/>
                                          </p:val>
                                        </p:tav>
                                        <p:tav tm="100000">
                                          <p:val>
                                            <p:strVal val="#ppt_w"/>
                                          </p:val>
                                        </p:tav>
                                      </p:tavLst>
                                    </p:anim>
                                    <p:anim calcmode="lin" valueType="num">
                                      <p:cBhvr>
                                        <p:cTn id="151" dur="5000" fill="hold"/>
                                        <p:tgtEl>
                                          <p:spTgt spid="16"/>
                                        </p:tgtEl>
                                        <p:attrNameLst>
                                          <p:attrName>ppt_h</p:attrName>
                                        </p:attrNameLst>
                                      </p:cBhvr>
                                      <p:tavLst>
                                        <p:tav tm="0" fmla="#ppt_h*sin(2.5*pi*$)">
                                          <p:val>
                                            <p:fltVal val="0"/>
                                          </p:val>
                                        </p:tav>
                                        <p:tav tm="100000">
                                          <p:val>
                                            <p:fltVal val="1"/>
                                          </p:val>
                                        </p:tav>
                                      </p:tavLst>
                                    </p:anim>
                                  </p:childTnLst>
                                </p:cTn>
                              </p:par>
                              <p:par>
                                <p:cTn id="152" presetID="19" presetClass="entr" presetSubtype="5" fill="hold" grpId="1" nodeType="withEffect">
                                  <p:stCondLst>
                                    <p:cond delay="0"/>
                                  </p:stCondLst>
                                  <p:childTnLst>
                                    <p:set>
                                      <p:cBhvr>
                                        <p:cTn id="153" dur="1" fill="hold">
                                          <p:stCondLst>
                                            <p:cond delay="0"/>
                                          </p:stCondLst>
                                        </p:cTn>
                                        <p:tgtEl>
                                          <p:spTgt spid="17"/>
                                        </p:tgtEl>
                                        <p:attrNameLst>
                                          <p:attrName>style.visibility</p:attrName>
                                        </p:attrNameLst>
                                      </p:cBhvr>
                                      <p:to>
                                        <p:strVal val="visible"/>
                                      </p:to>
                                    </p:set>
                                    <p:anim calcmode="lin" valueType="num">
                                      <p:cBhvr>
                                        <p:cTn id="154" dur="5000" fill="hold"/>
                                        <p:tgtEl>
                                          <p:spTgt spid="17"/>
                                        </p:tgtEl>
                                        <p:attrNameLst>
                                          <p:attrName>ppt_w</p:attrName>
                                        </p:attrNameLst>
                                      </p:cBhvr>
                                      <p:tavLst>
                                        <p:tav tm="0">
                                          <p:val>
                                            <p:strVal val="#ppt_w"/>
                                          </p:val>
                                        </p:tav>
                                        <p:tav tm="100000">
                                          <p:val>
                                            <p:strVal val="#ppt_w"/>
                                          </p:val>
                                        </p:tav>
                                      </p:tavLst>
                                    </p:anim>
                                    <p:anim calcmode="lin" valueType="num">
                                      <p:cBhvr>
                                        <p:cTn id="155" dur="5000" fill="hold"/>
                                        <p:tgtEl>
                                          <p:spTgt spid="17"/>
                                        </p:tgtEl>
                                        <p:attrNameLst>
                                          <p:attrName>ppt_h</p:attrName>
                                        </p:attrNameLst>
                                      </p:cBhvr>
                                      <p:tavLst>
                                        <p:tav tm="0" fmla="#ppt_h*sin(2.5*pi*$)">
                                          <p:val>
                                            <p:fltVal val="0"/>
                                          </p:val>
                                        </p:tav>
                                        <p:tav tm="100000">
                                          <p:val>
                                            <p:fltVal val="1"/>
                                          </p:val>
                                        </p:tav>
                                      </p:tavLst>
                                    </p:anim>
                                  </p:childTnLst>
                                </p:cTn>
                              </p:par>
                              <p:par>
                                <p:cTn id="156" presetID="19" presetClass="entr" presetSubtype="5" fill="hold" grpId="1" nodeType="withEffect">
                                  <p:stCondLst>
                                    <p:cond delay="0"/>
                                  </p:stCondLst>
                                  <p:childTnLst>
                                    <p:set>
                                      <p:cBhvr>
                                        <p:cTn id="157" dur="1" fill="hold">
                                          <p:stCondLst>
                                            <p:cond delay="0"/>
                                          </p:stCondLst>
                                        </p:cTn>
                                        <p:tgtEl>
                                          <p:spTgt spid="18"/>
                                        </p:tgtEl>
                                        <p:attrNameLst>
                                          <p:attrName>style.visibility</p:attrName>
                                        </p:attrNameLst>
                                      </p:cBhvr>
                                      <p:to>
                                        <p:strVal val="visible"/>
                                      </p:to>
                                    </p:set>
                                    <p:anim calcmode="lin" valueType="num">
                                      <p:cBhvr>
                                        <p:cTn id="158" dur="5000" fill="hold"/>
                                        <p:tgtEl>
                                          <p:spTgt spid="18"/>
                                        </p:tgtEl>
                                        <p:attrNameLst>
                                          <p:attrName>ppt_w</p:attrName>
                                        </p:attrNameLst>
                                      </p:cBhvr>
                                      <p:tavLst>
                                        <p:tav tm="0">
                                          <p:val>
                                            <p:strVal val="#ppt_w"/>
                                          </p:val>
                                        </p:tav>
                                        <p:tav tm="100000">
                                          <p:val>
                                            <p:strVal val="#ppt_w"/>
                                          </p:val>
                                        </p:tav>
                                      </p:tavLst>
                                    </p:anim>
                                    <p:anim calcmode="lin" valueType="num">
                                      <p:cBhvr>
                                        <p:cTn id="159" dur="5000" fill="hold"/>
                                        <p:tgtEl>
                                          <p:spTgt spid="18"/>
                                        </p:tgtEl>
                                        <p:attrNameLst>
                                          <p:attrName>ppt_h</p:attrName>
                                        </p:attrNameLst>
                                      </p:cBhvr>
                                      <p:tavLst>
                                        <p:tav tm="0" fmla="#ppt_h*sin(2.5*pi*$)">
                                          <p:val>
                                            <p:fltVal val="0"/>
                                          </p:val>
                                        </p:tav>
                                        <p:tav tm="100000">
                                          <p:val>
                                            <p:fltVal val="1"/>
                                          </p:val>
                                        </p:tav>
                                      </p:tavLst>
                                    </p:anim>
                                  </p:childTnLst>
                                </p:cTn>
                              </p:par>
                              <p:par>
                                <p:cTn id="160" presetID="19" presetClass="entr" presetSubtype="5" fill="hold" grpId="1" nodeType="withEffect">
                                  <p:stCondLst>
                                    <p:cond delay="0"/>
                                  </p:stCondLst>
                                  <p:childTnLst>
                                    <p:set>
                                      <p:cBhvr>
                                        <p:cTn id="161" dur="1" fill="hold">
                                          <p:stCondLst>
                                            <p:cond delay="0"/>
                                          </p:stCondLst>
                                        </p:cTn>
                                        <p:tgtEl>
                                          <p:spTgt spid="19"/>
                                        </p:tgtEl>
                                        <p:attrNameLst>
                                          <p:attrName>style.visibility</p:attrName>
                                        </p:attrNameLst>
                                      </p:cBhvr>
                                      <p:to>
                                        <p:strVal val="visible"/>
                                      </p:to>
                                    </p:set>
                                    <p:anim calcmode="lin" valueType="num">
                                      <p:cBhvr>
                                        <p:cTn id="162" dur="5000" fill="hold"/>
                                        <p:tgtEl>
                                          <p:spTgt spid="19"/>
                                        </p:tgtEl>
                                        <p:attrNameLst>
                                          <p:attrName>ppt_w</p:attrName>
                                        </p:attrNameLst>
                                      </p:cBhvr>
                                      <p:tavLst>
                                        <p:tav tm="0">
                                          <p:val>
                                            <p:strVal val="#ppt_w"/>
                                          </p:val>
                                        </p:tav>
                                        <p:tav tm="100000">
                                          <p:val>
                                            <p:strVal val="#ppt_w"/>
                                          </p:val>
                                        </p:tav>
                                      </p:tavLst>
                                    </p:anim>
                                    <p:anim calcmode="lin" valueType="num">
                                      <p:cBhvr>
                                        <p:cTn id="163" dur="5000" fill="hold"/>
                                        <p:tgtEl>
                                          <p:spTgt spid="19"/>
                                        </p:tgtEl>
                                        <p:attrNameLst>
                                          <p:attrName>ppt_h</p:attrName>
                                        </p:attrNameLst>
                                      </p:cBhvr>
                                      <p:tavLst>
                                        <p:tav tm="0" fmla="#ppt_h*sin(2.5*pi*$)">
                                          <p:val>
                                            <p:fltVal val="0"/>
                                          </p:val>
                                        </p:tav>
                                        <p:tav tm="100000">
                                          <p:val>
                                            <p:fltVal val="1"/>
                                          </p:val>
                                        </p:tav>
                                      </p:tavLst>
                                    </p:anim>
                                  </p:childTnLst>
                                </p:cTn>
                              </p:par>
                              <p:par>
                                <p:cTn id="164" presetID="19" presetClass="entr" presetSubtype="5" fill="hold" grpId="1" nodeType="withEffect">
                                  <p:stCondLst>
                                    <p:cond delay="0"/>
                                  </p:stCondLst>
                                  <p:childTnLst>
                                    <p:set>
                                      <p:cBhvr>
                                        <p:cTn id="165" dur="1" fill="hold">
                                          <p:stCondLst>
                                            <p:cond delay="0"/>
                                          </p:stCondLst>
                                        </p:cTn>
                                        <p:tgtEl>
                                          <p:spTgt spid="20"/>
                                        </p:tgtEl>
                                        <p:attrNameLst>
                                          <p:attrName>style.visibility</p:attrName>
                                        </p:attrNameLst>
                                      </p:cBhvr>
                                      <p:to>
                                        <p:strVal val="visible"/>
                                      </p:to>
                                    </p:set>
                                    <p:anim calcmode="lin" valueType="num">
                                      <p:cBhvr>
                                        <p:cTn id="166" dur="5000" fill="hold"/>
                                        <p:tgtEl>
                                          <p:spTgt spid="20"/>
                                        </p:tgtEl>
                                        <p:attrNameLst>
                                          <p:attrName>ppt_w</p:attrName>
                                        </p:attrNameLst>
                                      </p:cBhvr>
                                      <p:tavLst>
                                        <p:tav tm="0">
                                          <p:val>
                                            <p:strVal val="#ppt_w"/>
                                          </p:val>
                                        </p:tav>
                                        <p:tav tm="100000">
                                          <p:val>
                                            <p:strVal val="#ppt_w"/>
                                          </p:val>
                                        </p:tav>
                                      </p:tavLst>
                                    </p:anim>
                                    <p:anim calcmode="lin" valueType="num">
                                      <p:cBhvr>
                                        <p:cTn id="167" dur="5000" fill="hold"/>
                                        <p:tgtEl>
                                          <p:spTgt spid="20"/>
                                        </p:tgtEl>
                                        <p:attrNameLst>
                                          <p:attrName>ppt_h</p:attrName>
                                        </p:attrNameLst>
                                      </p:cBhvr>
                                      <p:tavLst>
                                        <p:tav tm="0" fmla="#ppt_h*sin(2.5*pi*$)">
                                          <p:val>
                                            <p:fltVal val="0"/>
                                          </p:val>
                                        </p:tav>
                                        <p:tav tm="100000">
                                          <p:val>
                                            <p:fltVal val="1"/>
                                          </p:val>
                                        </p:tav>
                                      </p:tavLst>
                                    </p:anim>
                                  </p:childTnLst>
                                </p:cTn>
                              </p:par>
                              <p:par>
                                <p:cTn id="168" presetID="19" presetClass="entr" presetSubtype="5" fill="hold" grpId="1" nodeType="withEffect">
                                  <p:stCondLst>
                                    <p:cond delay="0"/>
                                  </p:stCondLst>
                                  <p:childTnLst>
                                    <p:set>
                                      <p:cBhvr>
                                        <p:cTn id="169" dur="1" fill="hold">
                                          <p:stCondLst>
                                            <p:cond delay="0"/>
                                          </p:stCondLst>
                                        </p:cTn>
                                        <p:tgtEl>
                                          <p:spTgt spid="21"/>
                                        </p:tgtEl>
                                        <p:attrNameLst>
                                          <p:attrName>style.visibility</p:attrName>
                                        </p:attrNameLst>
                                      </p:cBhvr>
                                      <p:to>
                                        <p:strVal val="visible"/>
                                      </p:to>
                                    </p:set>
                                    <p:anim calcmode="lin" valueType="num">
                                      <p:cBhvr>
                                        <p:cTn id="170" dur="5000" fill="hold"/>
                                        <p:tgtEl>
                                          <p:spTgt spid="21"/>
                                        </p:tgtEl>
                                        <p:attrNameLst>
                                          <p:attrName>ppt_w</p:attrName>
                                        </p:attrNameLst>
                                      </p:cBhvr>
                                      <p:tavLst>
                                        <p:tav tm="0">
                                          <p:val>
                                            <p:strVal val="#ppt_w"/>
                                          </p:val>
                                        </p:tav>
                                        <p:tav tm="100000">
                                          <p:val>
                                            <p:strVal val="#ppt_w"/>
                                          </p:val>
                                        </p:tav>
                                      </p:tavLst>
                                    </p:anim>
                                    <p:anim calcmode="lin" valueType="num">
                                      <p:cBhvr>
                                        <p:cTn id="171" dur="5000" fill="hold"/>
                                        <p:tgtEl>
                                          <p:spTgt spid="21"/>
                                        </p:tgtEl>
                                        <p:attrNameLst>
                                          <p:attrName>ppt_h</p:attrName>
                                        </p:attrNameLst>
                                      </p:cBhvr>
                                      <p:tavLst>
                                        <p:tav tm="0" fmla="#ppt_h*sin(2.5*pi*$)">
                                          <p:val>
                                            <p:fltVal val="0"/>
                                          </p:val>
                                        </p:tav>
                                        <p:tav tm="100000">
                                          <p:val>
                                            <p:fltVal val="1"/>
                                          </p:val>
                                        </p:tav>
                                      </p:tavLst>
                                    </p:anim>
                                  </p:childTnLst>
                                </p:cTn>
                              </p:par>
                              <p:par>
                                <p:cTn id="172" presetID="19" presetClass="entr" presetSubtype="5" fill="hold" grpId="1" nodeType="withEffect">
                                  <p:stCondLst>
                                    <p:cond delay="0"/>
                                  </p:stCondLst>
                                  <p:childTnLst>
                                    <p:set>
                                      <p:cBhvr>
                                        <p:cTn id="173" dur="1" fill="hold">
                                          <p:stCondLst>
                                            <p:cond delay="0"/>
                                          </p:stCondLst>
                                        </p:cTn>
                                        <p:tgtEl>
                                          <p:spTgt spid="22"/>
                                        </p:tgtEl>
                                        <p:attrNameLst>
                                          <p:attrName>style.visibility</p:attrName>
                                        </p:attrNameLst>
                                      </p:cBhvr>
                                      <p:to>
                                        <p:strVal val="visible"/>
                                      </p:to>
                                    </p:set>
                                    <p:anim calcmode="lin" valueType="num">
                                      <p:cBhvr>
                                        <p:cTn id="174" dur="5000" fill="hold"/>
                                        <p:tgtEl>
                                          <p:spTgt spid="22"/>
                                        </p:tgtEl>
                                        <p:attrNameLst>
                                          <p:attrName>ppt_w</p:attrName>
                                        </p:attrNameLst>
                                      </p:cBhvr>
                                      <p:tavLst>
                                        <p:tav tm="0">
                                          <p:val>
                                            <p:strVal val="#ppt_w"/>
                                          </p:val>
                                        </p:tav>
                                        <p:tav tm="100000">
                                          <p:val>
                                            <p:strVal val="#ppt_w"/>
                                          </p:val>
                                        </p:tav>
                                      </p:tavLst>
                                    </p:anim>
                                    <p:anim calcmode="lin" valueType="num">
                                      <p:cBhvr>
                                        <p:cTn id="175" dur="5000" fill="hold"/>
                                        <p:tgtEl>
                                          <p:spTgt spid="22"/>
                                        </p:tgtEl>
                                        <p:attrNameLst>
                                          <p:attrName>ppt_h</p:attrName>
                                        </p:attrNameLst>
                                      </p:cBhvr>
                                      <p:tavLst>
                                        <p:tav tm="0" fmla="#ppt_h*sin(2.5*pi*$)">
                                          <p:val>
                                            <p:fltVal val="0"/>
                                          </p:val>
                                        </p:tav>
                                        <p:tav tm="100000">
                                          <p:val>
                                            <p:fltVal val="1"/>
                                          </p:val>
                                        </p:tav>
                                      </p:tavLst>
                                    </p:anim>
                                  </p:childTnLst>
                                </p:cTn>
                              </p:par>
                              <p:par>
                                <p:cTn id="176" presetID="19" presetClass="entr" presetSubtype="5" fill="hold" grpId="1" nodeType="withEffect">
                                  <p:stCondLst>
                                    <p:cond delay="0"/>
                                  </p:stCondLst>
                                  <p:childTnLst>
                                    <p:set>
                                      <p:cBhvr>
                                        <p:cTn id="177" dur="1" fill="hold">
                                          <p:stCondLst>
                                            <p:cond delay="0"/>
                                          </p:stCondLst>
                                        </p:cTn>
                                        <p:tgtEl>
                                          <p:spTgt spid="23"/>
                                        </p:tgtEl>
                                        <p:attrNameLst>
                                          <p:attrName>style.visibility</p:attrName>
                                        </p:attrNameLst>
                                      </p:cBhvr>
                                      <p:to>
                                        <p:strVal val="visible"/>
                                      </p:to>
                                    </p:set>
                                    <p:anim calcmode="lin" valueType="num">
                                      <p:cBhvr>
                                        <p:cTn id="178" dur="5000" fill="hold"/>
                                        <p:tgtEl>
                                          <p:spTgt spid="23"/>
                                        </p:tgtEl>
                                        <p:attrNameLst>
                                          <p:attrName>ppt_w</p:attrName>
                                        </p:attrNameLst>
                                      </p:cBhvr>
                                      <p:tavLst>
                                        <p:tav tm="0">
                                          <p:val>
                                            <p:strVal val="#ppt_w"/>
                                          </p:val>
                                        </p:tav>
                                        <p:tav tm="100000">
                                          <p:val>
                                            <p:strVal val="#ppt_w"/>
                                          </p:val>
                                        </p:tav>
                                      </p:tavLst>
                                    </p:anim>
                                    <p:anim calcmode="lin" valueType="num">
                                      <p:cBhvr>
                                        <p:cTn id="179" dur="5000" fill="hold"/>
                                        <p:tgtEl>
                                          <p:spTgt spid="23"/>
                                        </p:tgtEl>
                                        <p:attrNameLst>
                                          <p:attrName>ppt_h</p:attrName>
                                        </p:attrNameLst>
                                      </p:cBhvr>
                                      <p:tavLst>
                                        <p:tav tm="0" fmla="#ppt_h*sin(2.5*pi*$)">
                                          <p:val>
                                            <p:fltVal val="0"/>
                                          </p:val>
                                        </p:tav>
                                        <p:tav tm="100000">
                                          <p:val>
                                            <p:fltVal val="1"/>
                                          </p:val>
                                        </p:tav>
                                      </p:tavLst>
                                    </p:anim>
                                  </p:childTnLst>
                                </p:cTn>
                              </p:par>
                              <p:par>
                                <p:cTn id="180" presetID="19" presetClass="entr" presetSubtype="5" fill="hold" grpId="1" nodeType="withEffect">
                                  <p:stCondLst>
                                    <p:cond delay="0"/>
                                  </p:stCondLst>
                                  <p:childTnLst>
                                    <p:set>
                                      <p:cBhvr>
                                        <p:cTn id="181" dur="1" fill="hold">
                                          <p:stCondLst>
                                            <p:cond delay="0"/>
                                          </p:stCondLst>
                                        </p:cTn>
                                        <p:tgtEl>
                                          <p:spTgt spid="24"/>
                                        </p:tgtEl>
                                        <p:attrNameLst>
                                          <p:attrName>style.visibility</p:attrName>
                                        </p:attrNameLst>
                                      </p:cBhvr>
                                      <p:to>
                                        <p:strVal val="visible"/>
                                      </p:to>
                                    </p:set>
                                    <p:anim calcmode="lin" valueType="num">
                                      <p:cBhvr>
                                        <p:cTn id="182" dur="5000" fill="hold"/>
                                        <p:tgtEl>
                                          <p:spTgt spid="24"/>
                                        </p:tgtEl>
                                        <p:attrNameLst>
                                          <p:attrName>ppt_w</p:attrName>
                                        </p:attrNameLst>
                                      </p:cBhvr>
                                      <p:tavLst>
                                        <p:tav tm="0">
                                          <p:val>
                                            <p:strVal val="#ppt_w"/>
                                          </p:val>
                                        </p:tav>
                                        <p:tav tm="100000">
                                          <p:val>
                                            <p:strVal val="#ppt_w"/>
                                          </p:val>
                                        </p:tav>
                                      </p:tavLst>
                                    </p:anim>
                                    <p:anim calcmode="lin" valueType="num">
                                      <p:cBhvr>
                                        <p:cTn id="183" dur="5000" fill="hold"/>
                                        <p:tgtEl>
                                          <p:spTgt spid="24"/>
                                        </p:tgtEl>
                                        <p:attrNameLst>
                                          <p:attrName>ppt_h</p:attrName>
                                        </p:attrNameLst>
                                      </p:cBhvr>
                                      <p:tavLst>
                                        <p:tav tm="0" fmla="#ppt_h*sin(2.5*pi*$)">
                                          <p:val>
                                            <p:fltVal val="0"/>
                                          </p:val>
                                        </p:tav>
                                        <p:tav tm="100000">
                                          <p:val>
                                            <p:fltVal val="1"/>
                                          </p:val>
                                        </p:tav>
                                      </p:tavLst>
                                    </p:anim>
                                  </p:childTnLst>
                                </p:cTn>
                              </p:par>
                              <p:par>
                                <p:cTn id="184" presetID="19" presetClass="entr" presetSubtype="5" fill="hold" grpId="1" nodeType="withEffect">
                                  <p:stCondLst>
                                    <p:cond delay="0"/>
                                  </p:stCondLst>
                                  <p:childTnLst>
                                    <p:set>
                                      <p:cBhvr>
                                        <p:cTn id="185" dur="1" fill="hold">
                                          <p:stCondLst>
                                            <p:cond delay="0"/>
                                          </p:stCondLst>
                                        </p:cTn>
                                        <p:tgtEl>
                                          <p:spTgt spid="25"/>
                                        </p:tgtEl>
                                        <p:attrNameLst>
                                          <p:attrName>style.visibility</p:attrName>
                                        </p:attrNameLst>
                                      </p:cBhvr>
                                      <p:to>
                                        <p:strVal val="visible"/>
                                      </p:to>
                                    </p:set>
                                    <p:anim calcmode="lin" valueType="num">
                                      <p:cBhvr>
                                        <p:cTn id="186" dur="5000" fill="hold"/>
                                        <p:tgtEl>
                                          <p:spTgt spid="25"/>
                                        </p:tgtEl>
                                        <p:attrNameLst>
                                          <p:attrName>ppt_w</p:attrName>
                                        </p:attrNameLst>
                                      </p:cBhvr>
                                      <p:tavLst>
                                        <p:tav tm="0">
                                          <p:val>
                                            <p:strVal val="#ppt_w"/>
                                          </p:val>
                                        </p:tav>
                                        <p:tav tm="100000">
                                          <p:val>
                                            <p:strVal val="#ppt_w"/>
                                          </p:val>
                                        </p:tav>
                                      </p:tavLst>
                                    </p:anim>
                                    <p:anim calcmode="lin" valueType="num">
                                      <p:cBhvr>
                                        <p:cTn id="187" dur="5000" fill="hold"/>
                                        <p:tgtEl>
                                          <p:spTgt spid="25"/>
                                        </p:tgtEl>
                                        <p:attrNameLst>
                                          <p:attrName>ppt_h</p:attrName>
                                        </p:attrNameLst>
                                      </p:cBhvr>
                                      <p:tavLst>
                                        <p:tav tm="0" fmla="#ppt_h*sin(2.5*pi*$)">
                                          <p:val>
                                            <p:fltVal val="0"/>
                                          </p:val>
                                        </p:tav>
                                        <p:tav tm="100000">
                                          <p:val>
                                            <p:fltVal val="1"/>
                                          </p:val>
                                        </p:tav>
                                      </p:tavLst>
                                    </p:anim>
                                  </p:childTnLst>
                                </p:cTn>
                              </p:par>
                              <p:par>
                                <p:cTn id="188" presetID="19" presetClass="entr" presetSubtype="5" fill="hold" grpId="1" nodeType="withEffect">
                                  <p:stCondLst>
                                    <p:cond delay="0"/>
                                  </p:stCondLst>
                                  <p:childTnLst>
                                    <p:set>
                                      <p:cBhvr>
                                        <p:cTn id="189" dur="1" fill="hold">
                                          <p:stCondLst>
                                            <p:cond delay="0"/>
                                          </p:stCondLst>
                                        </p:cTn>
                                        <p:tgtEl>
                                          <p:spTgt spid="26"/>
                                        </p:tgtEl>
                                        <p:attrNameLst>
                                          <p:attrName>style.visibility</p:attrName>
                                        </p:attrNameLst>
                                      </p:cBhvr>
                                      <p:to>
                                        <p:strVal val="visible"/>
                                      </p:to>
                                    </p:set>
                                    <p:anim calcmode="lin" valueType="num">
                                      <p:cBhvr>
                                        <p:cTn id="190" dur="5000" fill="hold"/>
                                        <p:tgtEl>
                                          <p:spTgt spid="26"/>
                                        </p:tgtEl>
                                        <p:attrNameLst>
                                          <p:attrName>ppt_w</p:attrName>
                                        </p:attrNameLst>
                                      </p:cBhvr>
                                      <p:tavLst>
                                        <p:tav tm="0">
                                          <p:val>
                                            <p:strVal val="#ppt_w"/>
                                          </p:val>
                                        </p:tav>
                                        <p:tav tm="100000">
                                          <p:val>
                                            <p:strVal val="#ppt_w"/>
                                          </p:val>
                                        </p:tav>
                                      </p:tavLst>
                                    </p:anim>
                                    <p:anim calcmode="lin" valueType="num">
                                      <p:cBhvr>
                                        <p:cTn id="191" dur="5000" fill="hold"/>
                                        <p:tgtEl>
                                          <p:spTgt spid="26"/>
                                        </p:tgtEl>
                                        <p:attrNameLst>
                                          <p:attrName>ppt_h</p:attrName>
                                        </p:attrNameLst>
                                      </p:cBhvr>
                                      <p:tavLst>
                                        <p:tav tm="0" fmla="#ppt_h*sin(2.5*pi*$)">
                                          <p:val>
                                            <p:fltVal val="0"/>
                                          </p:val>
                                        </p:tav>
                                        <p:tav tm="100000">
                                          <p:val>
                                            <p:fltVal val="1"/>
                                          </p:val>
                                        </p:tav>
                                      </p:tavLst>
                                    </p:anim>
                                  </p:childTnLst>
                                </p:cTn>
                              </p:par>
                              <p:par>
                                <p:cTn id="192" presetID="19" presetClass="entr" presetSubtype="5" fill="hold" grpId="1" nodeType="withEffect">
                                  <p:stCondLst>
                                    <p:cond delay="0"/>
                                  </p:stCondLst>
                                  <p:childTnLst>
                                    <p:set>
                                      <p:cBhvr>
                                        <p:cTn id="193" dur="1" fill="hold">
                                          <p:stCondLst>
                                            <p:cond delay="0"/>
                                          </p:stCondLst>
                                        </p:cTn>
                                        <p:tgtEl>
                                          <p:spTgt spid="27"/>
                                        </p:tgtEl>
                                        <p:attrNameLst>
                                          <p:attrName>style.visibility</p:attrName>
                                        </p:attrNameLst>
                                      </p:cBhvr>
                                      <p:to>
                                        <p:strVal val="visible"/>
                                      </p:to>
                                    </p:set>
                                    <p:anim calcmode="lin" valueType="num">
                                      <p:cBhvr>
                                        <p:cTn id="194" dur="5000" fill="hold"/>
                                        <p:tgtEl>
                                          <p:spTgt spid="27"/>
                                        </p:tgtEl>
                                        <p:attrNameLst>
                                          <p:attrName>ppt_w</p:attrName>
                                        </p:attrNameLst>
                                      </p:cBhvr>
                                      <p:tavLst>
                                        <p:tav tm="0">
                                          <p:val>
                                            <p:strVal val="#ppt_w"/>
                                          </p:val>
                                        </p:tav>
                                        <p:tav tm="100000">
                                          <p:val>
                                            <p:strVal val="#ppt_w"/>
                                          </p:val>
                                        </p:tav>
                                      </p:tavLst>
                                    </p:anim>
                                    <p:anim calcmode="lin" valueType="num">
                                      <p:cBhvr>
                                        <p:cTn id="195" dur="5000" fill="hold"/>
                                        <p:tgtEl>
                                          <p:spTgt spid="27"/>
                                        </p:tgtEl>
                                        <p:attrNameLst>
                                          <p:attrName>ppt_h</p:attrName>
                                        </p:attrNameLst>
                                      </p:cBhvr>
                                      <p:tavLst>
                                        <p:tav tm="0" fmla="#ppt_h*sin(2.5*pi*$)">
                                          <p:val>
                                            <p:fltVal val="0"/>
                                          </p:val>
                                        </p:tav>
                                        <p:tav tm="100000">
                                          <p:val>
                                            <p:fltVal val="1"/>
                                          </p:val>
                                        </p:tav>
                                      </p:tavLst>
                                    </p:anim>
                                  </p:childTnLst>
                                </p:cTn>
                              </p:par>
                              <p:par>
                                <p:cTn id="196" presetID="19" presetClass="entr" presetSubtype="5" fill="hold" grpId="1" nodeType="withEffect">
                                  <p:stCondLst>
                                    <p:cond delay="0"/>
                                  </p:stCondLst>
                                  <p:childTnLst>
                                    <p:set>
                                      <p:cBhvr>
                                        <p:cTn id="197" dur="1" fill="hold">
                                          <p:stCondLst>
                                            <p:cond delay="0"/>
                                          </p:stCondLst>
                                        </p:cTn>
                                        <p:tgtEl>
                                          <p:spTgt spid="28"/>
                                        </p:tgtEl>
                                        <p:attrNameLst>
                                          <p:attrName>style.visibility</p:attrName>
                                        </p:attrNameLst>
                                      </p:cBhvr>
                                      <p:to>
                                        <p:strVal val="visible"/>
                                      </p:to>
                                    </p:set>
                                    <p:anim calcmode="lin" valueType="num">
                                      <p:cBhvr>
                                        <p:cTn id="198" dur="5000" fill="hold"/>
                                        <p:tgtEl>
                                          <p:spTgt spid="28"/>
                                        </p:tgtEl>
                                        <p:attrNameLst>
                                          <p:attrName>ppt_w</p:attrName>
                                        </p:attrNameLst>
                                      </p:cBhvr>
                                      <p:tavLst>
                                        <p:tav tm="0">
                                          <p:val>
                                            <p:strVal val="#ppt_w"/>
                                          </p:val>
                                        </p:tav>
                                        <p:tav tm="100000">
                                          <p:val>
                                            <p:strVal val="#ppt_w"/>
                                          </p:val>
                                        </p:tav>
                                      </p:tavLst>
                                    </p:anim>
                                    <p:anim calcmode="lin" valueType="num">
                                      <p:cBhvr>
                                        <p:cTn id="199" dur="5000" fill="hold"/>
                                        <p:tgtEl>
                                          <p:spTgt spid="28"/>
                                        </p:tgtEl>
                                        <p:attrNameLst>
                                          <p:attrName>ppt_h</p:attrName>
                                        </p:attrNameLst>
                                      </p:cBhvr>
                                      <p:tavLst>
                                        <p:tav tm="0" fmla="#ppt_h*sin(2.5*pi*$)">
                                          <p:val>
                                            <p:fltVal val="0"/>
                                          </p:val>
                                        </p:tav>
                                        <p:tav tm="100000">
                                          <p:val>
                                            <p:fltVal val="1"/>
                                          </p:val>
                                        </p:tav>
                                      </p:tavLst>
                                    </p:anim>
                                  </p:childTnLst>
                                </p:cTn>
                              </p:par>
                              <p:par>
                                <p:cTn id="200" presetID="2" presetClass="exit" presetSubtype="2" fill="hold" grpId="2" nodeType="withEffect">
                                  <p:stCondLst>
                                    <p:cond delay="0"/>
                                  </p:stCondLst>
                                  <p:childTnLst>
                                    <p:anim calcmode="lin" valueType="num">
                                      <p:cBhvr additive="base">
                                        <p:cTn id="201" dur="5000"/>
                                        <p:tgtEl>
                                          <p:spTgt spid="5"/>
                                        </p:tgtEl>
                                        <p:attrNameLst>
                                          <p:attrName>ppt_x</p:attrName>
                                        </p:attrNameLst>
                                      </p:cBhvr>
                                      <p:tavLst>
                                        <p:tav tm="0">
                                          <p:val>
                                            <p:strVal val="ppt_x"/>
                                          </p:val>
                                        </p:tav>
                                        <p:tav tm="100000">
                                          <p:val>
                                            <p:strVal val="1+ppt_w/2"/>
                                          </p:val>
                                        </p:tav>
                                      </p:tavLst>
                                    </p:anim>
                                    <p:anim calcmode="lin" valueType="num">
                                      <p:cBhvr additive="base">
                                        <p:cTn id="202" dur="5000"/>
                                        <p:tgtEl>
                                          <p:spTgt spid="5"/>
                                        </p:tgtEl>
                                        <p:attrNameLst>
                                          <p:attrName>ppt_y</p:attrName>
                                        </p:attrNameLst>
                                      </p:cBhvr>
                                      <p:tavLst>
                                        <p:tav tm="0">
                                          <p:val>
                                            <p:strVal val="ppt_y"/>
                                          </p:val>
                                        </p:tav>
                                        <p:tav tm="100000">
                                          <p:val>
                                            <p:strVal val="ppt_y"/>
                                          </p:val>
                                        </p:tav>
                                      </p:tavLst>
                                    </p:anim>
                                    <p:set>
                                      <p:cBhvr>
                                        <p:cTn id="203" dur="1" fill="hold">
                                          <p:stCondLst>
                                            <p:cond delay="4999"/>
                                          </p:stCondLst>
                                        </p:cTn>
                                        <p:tgtEl>
                                          <p:spTgt spid="5"/>
                                        </p:tgtEl>
                                        <p:attrNameLst>
                                          <p:attrName>style.visibility</p:attrName>
                                        </p:attrNameLst>
                                      </p:cBhvr>
                                      <p:to>
                                        <p:strVal val="hidden"/>
                                      </p:to>
                                    </p:set>
                                  </p:childTnLst>
                                </p:cTn>
                              </p:par>
                              <p:par>
                                <p:cTn id="204" presetID="2" presetClass="exit" presetSubtype="2" fill="hold" grpId="2" nodeType="withEffect">
                                  <p:stCondLst>
                                    <p:cond delay="0"/>
                                  </p:stCondLst>
                                  <p:childTnLst>
                                    <p:anim calcmode="lin" valueType="num">
                                      <p:cBhvr additive="base">
                                        <p:cTn id="205" dur="5000"/>
                                        <p:tgtEl>
                                          <p:spTgt spid="7"/>
                                        </p:tgtEl>
                                        <p:attrNameLst>
                                          <p:attrName>ppt_x</p:attrName>
                                        </p:attrNameLst>
                                      </p:cBhvr>
                                      <p:tavLst>
                                        <p:tav tm="0">
                                          <p:val>
                                            <p:strVal val="ppt_x"/>
                                          </p:val>
                                        </p:tav>
                                        <p:tav tm="100000">
                                          <p:val>
                                            <p:strVal val="1+ppt_w/2"/>
                                          </p:val>
                                        </p:tav>
                                      </p:tavLst>
                                    </p:anim>
                                    <p:anim calcmode="lin" valueType="num">
                                      <p:cBhvr additive="base">
                                        <p:cTn id="206" dur="5000"/>
                                        <p:tgtEl>
                                          <p:spTgt spid="7"/>
                                        </p:tgtEl>
                                        <p:attrNameLst>
                                          <p:attrName>ppt_y</p:attrName>
                                        </p:attrNameLst>
                                      </p:cBhvr>
                                      <p:tavLst>
                                        <p:tav tm="0">
                                          <p:val>
                                            <p:strVal val="ppt_y"/>
                                          </p:val>
                                        </p:tav>
                                        <p:tav tm="100000">
                                          <p:val>
                                            <p:strVal val="ppt_y"/>
                                          </p:val>
                                        </p:tav>
                                      </p:tavLst>
                                    </p:anim>
                                    <p:set>
                                      <p:cBhvr>
                                        <p:cTn id="207" dur="1" fill="hold">
                                          <p:stCondLst>
                                            <p:cond delay="4999"/>
                                          </p:stCondLst>
                                        </p:cTn>
                                        <p:tgtEl>
                                          <p:spTgt spid="7"/>
                                        </p:tgtEl>
                                        <p:attrNameLst>
                                          <p:attrName>style.visibility</p:attrName>
                                        </p:attrNameLst>
                                      </p:cBhvr>
                                      <p:to>
                                        <p:strVal val="hidden"/>
                                      </p:to>
                                    </p:set>
                                  </p:childTnLst>
                                </p:cTn>
                              </p:par>
                              <p:par>
                                <p:cTn id="208" presetID="2" presetClass="exit" presetSubtype="2" fill="hold" grpId="2" nodeType="withEffect">
                                  <p:stCondLst>
                                    <p:cond delay="0"/>
                                  </p:stCondLst>
                                  <p:childTnLst>
                                    <p:anim calcmode="lin" valueType="num">
                                      <p:cBhvr additive="base">
                                        <p:cTn id="209" dur="5000"/>
                                        <p:tgtEl>
                                          <p:spTgt spid="9"/>
                                        </p:tgtEl>
                                        <p:attrNameLst>
                                          <p:attrName>ppt_x</p:attrName>
                                        </p:attrNameLst>
                                      </p:cBhvr>
                                      <p:tavLst>
                                        <p:tav tm="0">
                                          <p:val>
                                            <p:strVal val="ppt_x"/>
                                          </p:val>
                                        </p:tav>
                                        <p:tav tm="100000">
                                          <p:val>
                                            <p:strVal val="1+ppt_w/2"/>
                                          </p:val>
                                        </p:tav>
                                      </p:tavLst>
                                    </p:anim>
                                    <p:anim calcmode="lin" valueType="num">
                                      <p:cBhvr additive="base">
                                        <p:cTn id="210" dur="5000"/>
                                        <p:tgtEl>
                                          <p:spTgt spid="9"/>
                                        </p:tgtEl>
                                        <p:attrNameLst>
                                          <p:attrName>ppt_y</p:attrName>
                                        </p:attrNameLst>
                                      </p:cBhvr>
                                      <p:tavLst>
                                        <p:tav tm="0">
                                          <p:val>
                                            <p:strVal val="ppt_y"/>
                                          </p:val>
                                        </p:tav>
                                        <p:tav tm="100000">
                                          <p:val>
                                            <p:strVal val="ppt_y"/>
                                          </p:val>
                                        </p:tav>
                                      </p:tavLst>
                                    </p:anim>
                                    <p:set>
                                      <p:cBhvr>
                                        <p:cTn id="211" dur="1" fill="hold">
                                          <p:stCondLst>
                                            <p:cond delay="4999"/>
                                          </p:stCondLst>
                                        </p:cTn>
                                        <p:tgtEl>
                                          <p:spTgt spid="9"/>
                                        </p:tgtEl>
                                        <p:attrNameLst>
                                          <p:attrName>style.visibility</p:attrName>
                                        </p:attrNameLst>
                                      </p:cBhvr>
                                      <p:to>
                                        <p:strVal val="hidden"/>
                                      </p:to>
                                    </p:set>
                                  </p:childTnLst>
                                </p:cTn>
                              </p:par>
                              <p:par>
                                <p:cTn id="212" presetID="2" presetClass="exit" presetSubtype="2" fill="hold" grpId="2" nodeType="withEffect">
                                  <p:stCondLst>
                                    <p:cond delay="0"/>
                                  </p:stCondLst>
                                  <p:childTnLst>
                                    <p:anim calcmode="lin" valueType="num">
                                      <p:cBhvr additive="base">
                                        <p:cTn id="213" dur="5000"/>
                                        <p:tgtEl>
                                          <p:spTgt spid="11"/>
                                        </p:tgtEl>
                                        <p:attrNameLst>
                                          <p:attrName>ppt_x</p:attrName>
                                        </p:attrNameLst>
                                      </p:cBhvr>
                                      <p:tavLst>
                                        <p:tav tm="0">
                                          <p:val>
                                            <p:strVal val="ppt_x"/>
                                          </p:val>
                                        </p:tav>
                                        <p:tav tm="100000">
                                          <p:val>
                                            <p:strVal val="1+ppt_w/2"/>
                                          </p:val>
                                        </p:tav>
                                      </p:tavLst>
                                    </p:anim>
                                    <p:anim calcmode="lin" valueType="num">
                                      <p:cBhvr additive="base">
                                        <p:cTn id="214" dur="5000"/>
                                        <p:tgtEl>
                                          <p:spTgt spid="11"/>
                                        </p:tgtEl>
                                        <p:attrNameLst>
                                          <p:attrName>ppt_y</p:attrName>
                                        </p:attrNameLst>
                                      </p:cBhvr>
                                      <p:tavLst>
                                        <p:tav tm="0">
                                          <p:val>
                                            <p:strVal val="ppt_y"/>
                                          </p:val>
                                        </p:tav>
                                        <p:tav tm="100000">
                                          <p:val>
                                            <p:strVal val="ppt_y"/>
                                          </p:val>
                                        </p:tav>
                                      </p:tavLst>
                                    </p:anim>
                                    <p:set>
                                      <p:cBhvr>
                                        <p:cTn id="215" dur="1" fill="hold">
                                          <p:stCondLst>
                                            <p:cond delay="4999"/>
                                          </p:stCondLst>
                                        </p:cTn>
                                        <p:tgtEl>
                                          <p:spTgt spid="11"/>
                                        </p:tgtEl>
                                        <p:attrNameLst>
                                          <p:attrName>style.visibility</p:attrName>
                                        </p:attrNameLst>
                                      </p:cBhvr>
                                      <p:to>
                                        <p:strVal val="hidden"/>
                                      </p:to>
                                    </p:set>
                                  </p:childTnLst>
                                </p:cTn>
                              </p:par>
                              <p:par>
                                <p:cTn id="216" presetID="2" presetClass="exit" presetSubtype="2" fill="hold" grpId="2" nodeType="withEffect">
                                  <p:stCondLst>
                                    <p:cond delay="0"/>
                                  </p:stCondLst>
                                  <p:childTnLst>
                                    <p:anim calcmode="lin" valueType="num">
                                      <p:cBhvr additive="base">
                                        <p:cTn id="217" dur="5000"/>
                                        <p:tgtEl>
                                          <p:spTgt spid="13"/>
                                        </p:tgtEl>
                                        <p:attrNameLst>
                                          <p:attrName>ppt_x</p:attrName>
                                        </p:attrNameLst>
                                      </p:cBhvr>
                                      <p:tavLst>
                                        <p:tav tm="0">
                                          <p:val>
                                            <p:strVal val="ppt_x"/>
                                          </p:val>
                                        </p:tav>
                                        <p:tav tm="100000">
                                          <p:val>
                                            <p:strVal val="1+ppt_w/2"/>
                                          </p:val>
                                        </p:tav>
                                      </p:tavLst>
                                    </p:anim>
                                    <p:anim calcmode="lin" valueType="num">
                                      <p:cBhvr additive="base">
                                        <p:cTn id="218" dur="5000"/>
                                        <p:tgtEl>
                                          <p:spTgt spid="13"/>
                                        </p:tgtEl>
                                        <p:attrNameLst>
                                          <p:attrName>ppt_y</p:attrName>
                                        </p:attrNameLst>
                                      </p:cBhvr>
                                      <p:tavLst>
                                        <p:tav tm="0">
                                          <p:val>
                                            <p:strVal val="ppt_y"/>
                                          </p:val>
                                        </p:tav>
                                        <p:tav tm="100000">
                                          <p:val>
                                            <p:strVal val="ppt_y"/>
                                          </p:val>
                                        </p:tav>
                                      </p:tavLst>
                                    </p:anim>
                                    <p:set>
                                      <p:cBhvr>
                                        <p:cTn id="219" dur="1" fill="hold">
                                          <p:stCondLst>
                                            <p:cond delay="4999"/>
                                          </p:stCondLst>
                                        </p:cTn>
                                        <p:tgtEl>
                                          <p:spTgt spid="13"/>
                                        </p:tgtEl>
                                        <p:attrNameLst>
                                          <p:attrName>style.visibility</p:attrName>
                                        </p:attrNameLst>
                                      </p:cBhvr>
                                      <p:to>
                                        <p:strVal val="hidden"/>
                                      </p:to>
                                    </p:set>
                                  </p:childTnLst>
                                </p:cTn>
                              </p:par>
                              <p:par>
                                <p:cTn id="220" presetID="2" presetClass="exit" presetSubtype="2" fill="hold" grpId="2" nodeType="withEffect">
                                  <p:stCondLst>
                                    <p:cond delay="0"/>
                                  </p:stCondLst>
                                  <p:childTnLst>
                                    <p:anim calcmode="lin" valueType="num">
                                      <p:cBhvr additive="base">
                                        <p:cTn id="221" dur="5000"/>
                                        <p:tgtEl>
                                          <p:spTgt spid="15"/>
                                        </p:tgtEl>
                                        <p:attrNameLst>
                                          <p:attrName>ppt_x</p:attrName>
                                        </p:attrNameLst>
                                      </p:cBhvr>
                                      <p:tavLst>
                                        <p:tav tm="0">
                                          <p:val>
                                            <p:strVal val="ppt_x"/>
                                          </p:val>
                                        </p:tav>
                                        <p:tav tm="100000">
                                          <p:val>
                                            <p:strVal val="1+ppt_w/2"/>
                                          </p:val>
                                        </p:tav>
                                      </p:tavLst>
                                    </p:anim>
                                    <p:anim calcmode="lin" valueType="num">
                                      <p:cBhvr additive="base">
                                        <p:cTn id="222" dur="5000"/>
                                        <p:tgtEl>
                                          <p:spTgt spid="15"/>
                                        </p:tgtEl>
                                        <p:attrNameLst>
                                          <p:attrName>ppt_y</p:attrName>
                                        </p:attrNameLst>
                                      </p:cBhvr>
                                      <p:tavLst>
                                        <p:tav tm="0">
                                          <p:val>
                                            <p:strVal val="ppt_y"/>
                                          </p:val>
                                        </p:tav>
                                        <p:tav tm="100000">
                                          <p:val>
                                            <p:strVal val="ppt_y"/>
                                          </p:val>
                                        </p:tav>
                                      </p:tavLst>
                                    </p:anim>
                                    <p:set>
                                      <p:cBhvr>
                                        <p:cTn id="223" dur="1" fill="hold">
                                          <p:stCondLst>
                                            <p:cond delay="4999"/>
                                          </p:stCondLst>
                                        </p:cTn>
                                        <p:tgtEl>
                                          <p:spTgt spid="15"/>
                                        </p:tgtEl>
                                        <p:attrNameLst>
                                          <p:attrName>style.visibility</p:attrName>
                                        </p:attrNameLst>
                                      </p:cBhvr>
                                      <p:to>
                                        <p:strVal val="hidden"/>
                                      </p:to>
                                    </p:set>
                                  </p:childTnLst>
                                </p:cTn>
                              </p:par>
                              <p:par>
                                <p:cTn id="224" presetID="2" presetClass="exit" presetSubtype="2" fill="hold" grpId="2" nodeType="withEffect">
                                  <p:stCondLst>
                                    <p:cond delay="0"/>
                                  </p:stCondLst>
                                  <p:childTnLst>
                                    <p:anim calcmode="lin" valueType="num">
                                      <p:cBhvr additive="base">
                                        <p:cTn id="225" dur="5000"/>
                                        <p:tgtEl>
                                          <p:spTgt spid="17"/>
                                        </p:tgtEl>
                                        <p:attrNameLst>
                                          <p:attrName>ppt_x</p:attrName>
                                        </p:attrNameLst>
                                      </p:cBhvr>
                                      <p:tavLst>
                                        <p:tav tm="0">
                                          <p:val>
                                            <p:strVal val="ppt_x"/>
                                          </p:val>
                                        </p:tav>
                                        <p:tav tm="100000">
                                          <p:val>
                                            <p:strVal val="1+ppt_w/2"/>
                                          </p:val>
                                        </p:tav>
                                      </p:tavLst>
                                    </p:anim>
                                    <p:anim calcmode="lin" valueType="num">
                                      <p:cBhvr additive="base">
                                        <p:cTn id="226" dur="5000"/>
                                        <p:tgtEl>
                                          <p:spTgt spid="17"/>
                                        </p:tgtEl>
                                        <p:attrNameLst>
                                          <p:attrName>ppt_y</p:attrName>
                                        </p:attrNameLst>
                                      </p:cBhvr>
                                      <p:tavLst>
                                        <p:tav tm="0">
                                          <p:val>
                                            <p:strVal val="ppt_y"/>
                                          </p:val>
                                        </p:tav>
                                        <p:tav tm="100000">
                                          <p:val>
                                            <p:strVal val="ppt_y"/>
                                          </p:val>
                                        </p:tav>
                                      </p:tavLst>
                                    </p:anim>
                                    <p:set>
                                      <p:cBhvr>
                                        <p:cTn id="227" dur="1" fill="hold">
                                          <p:stCondLst>
                                            <p:cond delay="4999"/>
                                          </p:stCondLst>
                                        </p:cTn>
                                        <p:tgtEl>
                                          <p:spTgt spid="17"/>
                                        </p:tgtEl>
                                        <p:attrNameLst>
                                          <p:attrName>style.visibility</p:attrName>
                                        </p:attrNameLst>
                                      </p:cBhvr>
                                      <p:to>
                                        <p:strVal val="hidden"/>
                                      </p:to>
                                    </p:set>
                                  </p:childTnLst>
                                </p:cTn>
                              </p:par>
                              <p:par>
                                <p:cTn id="228" presetID="2" presetClass="exit" presetSubtype="2" fill="hold" grpId="2" nodeType="withEffect">
                                  <p:stCondLst>
                                    <p:cond delay="0"/>
                                  </p:stCondLst>
                                  <p:childTnLst>
                                    <p:anim calcmode="lin" valueType="num">
                                      <p:cBhvr additive="base">
                                        <p:cTn id="229" dur="5000"/>
                                        <p:tgtEl>
                                          <p:spTgt spid="19"/>
                                        </p:tgtEl>
                                        <p:attrNameLst>
                                          <p:attrName>ppt_x</p:attrName>
                                        </p:attrNameLst>
                                      </p:cBhvr>
                                      <p:tavLst>
                                        <p:tav tm="0">
                                          <p:val>
                                            <p:strVal val="ppt_x"/>
                                          </p:val>
                                        </p:tav>
                                        <p:tav tm="100000">
                                          <p:val>
                                            <p:strVal val="1+ppt_w/2"/>
                                          </p:val>
                                        </p:tav>
                                      </p:tavLst>
                                    </p:anim>
                                    <p:anim calcmode="lin" valueType="num">
                                      <p:cBhvr additive="base">
                                        <p:cTn id="230" dur="5000"/>
                                        <p:tgtEl>
                                          <p:spTgt spid="19"/>
                                        </p:tgtEl>
                                        <p:attrNameLst>
                                          <p:attrName>ppt_y</p:attrName>
                                        </p:attrNameLst>
                                      </p:cBhvr>
                                      <p:tavLst>
                                        <p:tav tm="0">
                                          <p:val>
                                            <p:strVal val="ppt_y"/>
                                          </p:val>
                                        </p:tav>
                                        <p:tav tm="100000">
                                          <p:val>
                                            <p:strVal val="ppt_y"/>
                                          </p:val>
                                        </p:tav>
                                      </p:tavLst>
                                    </p:anim>
                                    <p:set>
                                      <p:cBhvr>
                                        <p:cTn id="231" dur="1" fill="hold">
                                          <p:stCondLst>
                                            <p:cond delay="4999"/>
                                          </p:stCondLst>
                                        </p:cTn>
                                        <p:tgtEl>
                                          <p:spTgt spid="19"/>
                                        </p:tgtEl>
                                        <p:attrNameLst>
                                          <p:attrName>style.visibility</p:attrName>
                                        </p:attrNameLst>
                                      </p:cBhvr>
                                      <p:to>
                                        <p:strVal val="hidden"/>
                                      </p:to>
                                    </p:set>
                                  </p:childTnLst>
                                </p:cTn>
                              </p:par>
                              <p:par>
                                <p:cTn id="232" presetID="2" presetClass="exit" presetSubtype="2" fill="hold" grpId="2" nodeType="withEffect">
                                  <p:stCondLst>
                                    <p:cond delay="0"/>
                                  </p:stCondLst>
                                  <p:childTnLst>
                                    <p:anim calcmode="lin" valueType="num">
                                      <p:cBhvr additive="base">
                                        <p:cTn id="233" dur="5000"/>
                                        <p:tgtEl>
                                          <p:spTgt spid="21"/>
                                        </p:tgtEl>
                                        <p:attrNameLst>
                                          <p:attrName>ppt_x</p:attrName>
                                        </p:attrNameLst>
                                      </p:cBhvr>
                                      <p:tavLst>
                                        <p:tav tm="0">
                                          <p:val>
                                            <p:strVal val="ppt_x"/>
                                          </p:val>
                                        </p:tav>
                                        <p:tav tm="100000">
                                          <p:val>
                                            <p:strVal val="1+ppt_w/2"/>
                                          </p:val>
                                        </p:tav>
                                      </p:tavLst>
                                    </p:anim>
                                    <p:anim calcmode="lin" valueType="num">
                                      <p:cBhvr additive="base">
                                        <p:cTn id="234" dur="5000"/>
                                        <p:tgtEl>
                                          <p:spTgt spid="21"/>
                                        </p:tgtEl>
                                        <p:attrNameLst>
                                          <p:attrName>ppt_y</p:attrName>
                                        </p:attrNameLst>
                                      </p:cBhvr>
                                      <p:tavLst>
                                        <p:tav tm="0">
                                          <p:val>
                                            <p:strVal val="ppt_y"/>
                                          </p:val>
                                        </p:tav>
                                        <p:tav tm="100000">
                                          <p:val>
                                            <p:strVal val="ppt_y"/>
                                          </p:val>
                                        </p:tav>
                                      </p:tavLst>
                                    </p:anim>
                                    <p:set>
                                      <p:cBhvr>
                                        <p:cTn id="235" dur="1" fill="hold">
                                          <p:stCondLst>
                                            <p:cond delay="4999"/>
                                          </p:stCondLst>
                                        </p:cTn>
                                        <p:tgtEl>
                                          <p:spTgt spid="21"/>
                                        </p:tgtEl>
                                        <p:attrNameLst>
                                          <p:attrName>style.visibility</p:attrName>
                                        </p:attrNameLst>
                                      </p:cBhvr>
                                      <p:to>
                                        <p:strVal val="hidden"/>
                                      </p:to>
                                    </p:set>
                                  </p:childTnLst>
                                </p:cTn>
                              </p:par>
                              <p:par>
                                <p:cTn id="236" presetID="2" presetClass="exit" presetSubtype="2" fill="hold" grpId="2" nodeType="withEffect">
                                  <p:stCondLst>
                                    <p:cond delay="0"/>
                                  </p:stCondLst>
                                  <p:childTnLst>
                                    <p:anim calcmode="lin" valueType="num">
                                      <p:cBhvr additive="base">
                                        <p:cTn id="237" dur="5000"/>
                                        <p:tgtEl>
                                          <p:spTgt spid="23"/>
                                        </p:tgtEl>
                                        <p:attrNameLst>
                                          <p:attrName>ppt_x</p:attrName>
                                        </p:attrNameLst>
                                      </p:cBhvr>
                                      <p:tavLst>
                                        <p:tav tm="0">
                                          <p:val>
                                            <p:strVal val="ppt_x"/>
                                          </p:val>
                                        </p:tav>
                                        <p:tav tm="100000">
                                          <p:val>
                                            <p:strVal val="1+ppt_w/2"/>
                                          </p:val>
                                        </p:tav>
                                      </p:tavLst>
                                    </p:anim>
                                    <p:anim calcmode="lin" valueType="num">
                                      <p:cBhvr additive="base">
                                        <p:cTn id="238" dur="5000"/>
                                        <p:tgtEl>
                                          <p:spTgt spid="23"/>
                                        </p:tgtEl>
                                        <p:attrNameLst>
                                          <p:attrName>ppt_y</p:attrName>
                                        </p:attrNameLst>
                                      </p:cBhvr>
                                      <p:tavLst>
                                        <p:tav tm="0">
                                          <p:val>
                                            <p:strVal val="ppt_y"/>
                                          </p:val>
                                        </p:tav>
                                        <p:tav tm="100000">
                                          <p:val>
                                            <p:strVal val="ppt_y"/>
                                          </p:val>
                                        </p:tav>
                                      </p:tavLst>
                                    </p:anim>
                                    <p:set>
                                      <p:cBhvr>
                                        <p:cTn id="239" dur="1" fill="hold">
                                          <p:stCondLst>
                                            <p:cond delay="4999"/>
                                          </p:stCondLst>
                                        </p:cTn>
                                        <p:tgtEl>
                                          <p:spTgt spid="23"/>
                                        </p:tgtEl>
                                        <p:attrNameLst>
                                          <p:attrName>style.visibility</p:attrName>
                                        </p:attrNameLst>
                                      </p:cBhvr>
                                      <p:to>
                                        <p:strVal val="hidden"/>
                                      </p:to>
                                    </p:set>
                                  </p:childTnLst>
                                </p:cTn>
                              </p:par>
                              <p:par>
                                <p:cTn id="240" presetID="2" presetClass="exit" presetSubtype="2" fill="hold" grpId="2" nodeType="withEffect">
                                  <p:stCondLst>
                                    <p:cond delay="0"/>
                                  </p:stCondLst>
                                  <p:childTnLst>
                                    <p:anim calcmode="lin" valueType="num">
                                      <p:cBhvr additive="base">
                                        <p:cTn id="241" dur="5000"/>
                                        <p:tgtEl>
                                          <p:spTgt spid="25"/>
                                        </p:tgtEl>
                                        <p:attrNameLst>
                                          <p:attrName>ppt_x</p:attrName>
                                        </p:attrNameLst>
                                      </p:cBhvr>
                                      <p:tavLst>
                                        <p:tav tm="0">
                                          <p:val>
                                            <p:strVal val="ppt_x"/>
                                          </p:val>
                                        </p:tav>
                                        <p:tav tm="100000">
                                          <p:val>
                                            <p:strVal val="1+ppt_w/2"/>
                                          </p:val>
                                        </p:tav>
                                      </p:tavLst>
                                    </p:anim>
                                    <p:anim calcmode="lin" valueType="num">
                                      <p:cBhvr additive="base">
                                        <p:cTn id="242" dur="5000"/>
                                        <p:tgtEl>
                                          <p:spTgt spid="25"/>
                                        </p:tgtEl>
                                        <p:attrNameLst>
                                          <p:attrName>ppt_y</p:attrName>
                                        </p:attrNameLst>
                                      </p:cBhvr>
                                      <p:tavLst>
                                        <p:tav tm="0">
                                          <p:val>
                                            <p:strVal val="ppt_y"/>
                                          </p:val>
                                        </p:tav>
                                        <p:tav tm="100000">
                                          <p:val>
                                            <p:strVal val="ppt_y"/>
                                          </p:val>
                                        </p:tav>
                                      </p:tavLst>
                                    </p:anim>
                                    <p:set>
                                      <p:cBhvr>
                                        <p:cTn id="243" dur="1" fill="hold">
                                          <p:stCondLst>
                                            <p:cond delay="4999"/>
                                          </p:stCondLst>
                                        </p:cTn>
                                        <p:tgtEl>
                                          <p:spTgt spid="25"/>
                                        </p:tgtEl>
                                        <p:attrNameLst>
                                          <p:attrName>style.visibility</p:attrName>
                                        </p:attrNameLst>
                                      </p:cBhvr>
                                      <p:to>
                                        <p:strVal val="hidden"/>
                                      </p:to>
                                    </p:set>
                                  </p:childTnLst>
                                </p:cTn>
                              </p:par>
                              <p:par>
                                <p:cTn id="244" presetID="2" presetClass="exit" presetSubtype="2" fill="hold" grpId="2" nodeType="withEffect">
                                  <p:stCondLst>
                                    <p:cond delay="0"/>
                                  </p:stCondLst>
                                  <p:childTnLst>
                                    <p:anim calcmode="lin" valueType="num">
                                      <p:cBhvr additive="base">
                                        <p:cTn id="245" dur="5000"/>
                                        <p:tgtEl>
                                          <p:spTgt spid="27"/>
                                        </p:tgtEl>
                                        <p:attrNameLst>
                                          <p:attrName>ppt_x</p:attrName>
                                        </p:attrNameLst>
                                      </p:cBhvr>
                                      <p:tavLst>
                                        <p:tav tm="0">
                                          <p:val>
                                            <p:strVal val="ppt_x"/>
                                          </p:val>
                                        </p:tav>
                                        <p:tav tm="100000">
                                          <p:val>
                                            <p:strVal val="1+ppt_w/2"/>
                                          </p:val>
                                        </p:tav>
                                      </p:tavLst>
                                    </p:anim>
                                    <p:anim calcmode="lin" valueType="num">
                                      <p:cBhvr additive="base">
                                        <p:cTn id="246" dur="5000"/>
                                        <p:tgtEl>
                                          <p:spTgt spid="27"/>
                                        </p:tgtEl>
                                        <p:attrNameLst>
                                          <p:attrName>ppt_y</p:attrName>
                                        </p:attrNameLst>
                                      </p:cBhvr>
                                      <p:tavLst>
                                        <p:tav tm="0">
                                          <p:val>
                                            <p:strVal val="ppt_y"/>
                                          </p:val>
                                        </p:tav>
                                        <p:tav tm="100000">
                                          <p:val>
                                            <p:strVal val="ppt_y"/>
                                          </p:val>
                                        </p:tav>
                                      </p:tavLst>
                                    </p:anim>
                                    <p:set>
                                      <p:cBhvr>
                                        <p:cTn id="247" dur="1" fill="hold">
                                          <p:stCondLst>
                                            <p:cond delay="4999"/>
                                          </p:stCondLst>
                                        </p:cTn>
                                        <p:tgtEl>
                                          <p:spTgt spid="27"/>
                                        </p:tgtEl>
                                        <p:attrNameLst>
                                          <p:attrName>style.visibility</p:attrName>
                                        </p:attrNameLst>
                                      </p:cBhvr>
                                      <p:to>
                                        <p:strVal val="hidden"/>
                                      </p:to>
                                    </p:set>
                                  </p:childTnLst>
                                </p:cTn>
                              </p:par>
                              <p:par>
                                <p:cTn id="248" presetID="19" presetClass="exit" presetSubtype="5" fill="hold" grpId="3" nodeType="withEffect">
                                  <p:stCondLst>
                                    <p:cond delay="0"/>
                                  </p:stCondLst>
                                  <p:childTnLst>
                                    <p:anim calcmode="lin" valueType="num">
                                      <p:cBhvr>
                                        <p:cTn id="249" dur="5000"/>
                                        <p:tgtEl>
                                          <p:spTgt spid="5"/>
                                        </p:tgtEl>
                                        <p:attrNameLst>
                                          <p:attrName>ppt_w</p:attrName>
                                        </p:attrNameLst>
                                      </p:cBhvr>
                                      <p:tavLst>
                                        <p:tav tm="0">
                                          <p:val>
                                            <p:strVal val="ppt_w"/>
                                          </p:val>
                                        </p:tav>
                                        <p:tav tm="100000">
                                          <p:val>
                                            <p:strVal val="ppt_w"/>
                                          </p:val>
                                        </p:tav>
                                      </p:tavLst>
                                    </p:anim>
                                    <p:anim calcmode="lin" valueType="num">
                                      <p:cBhvr>
                                        <p:cTn id="250" dur="5000"/>
                                        <p:tgtEl>
                                          <p:spTgt spid="5"/>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51" dur="1" fill="hold">
                                          <p:stCondLst>
                                            <p:cond delay="4999"/>
                                          </p:stCondLst>
                                        </p:cTn>
                                        <p:tgtEl>
                                          <p:spTgt spid="5"/>
                                        </p:tgtEl>
                                        <p:attrNameLst>
                                          <p:attrName>style.visibility</p:attrName>
                                        </p:attrNameLst>
                                      </p:cBhvr>
                                      <p:to>
                                        <p:strVal val="hidden"/>
                                      </p:to>
                                    </p:set>
                                  </p:childTnLst>
                                </p:cTn>
                              </p:par>
                              <p:par>
                                <p:cTn id="252" presetID="19" presetClass="exit" presetSubtype="5" fill="hold" grpId="3" nodeType="withEffect">
                                  <p:stCondLst>
                                    <p:cond delay="0"/>
                                  </p:stCondLst>
                                  <p:childTnLst>
                                    <p:anim calcmode="lin" valueType="num">
                                      <p:cBhvr>
                                        <p:cTn id="253" dur="5000"/>
                                        <p:tgtEl>
                                          <p:spTgt spid="7"/>
                                        </p:tgtEl>
                                        <p:attrNameLst>
                                          <p:attrName>ppt_w</p:attrName>
                                        </p:attrNameLst>
                                      </p:cBhvr>
                                      <p:tavLst>
                                        <p:tav tm="0">
                                          <p:val>
                                            <p:strVal val="ppt_w"/>
                                          </p:val>
                                        </p:tav>
                                        <p:tav tm="100000">
                                          <p:val>
                                            <p:strVal val="ppt_w"/>
                                          </p:val>
                                        </p:tav>
                                      </p:tavLst>
                                    </p:anim>
                                    <p:anim calcmode="lin" valueType="num">
                                      <p:cBhvr>
                                        <p:cTn id="254" dur="5000"/>
                                        <p:tgtEl>
                                          <p:spTgt spid="7"/>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55" dur="1" fill="hold">
                                          <p:stCondLst>
                                            <p:cond delay="4999"/>
                                          </p:stCondLst>
                                        </p:cTn>
                                        <p:tgtEl>
                                          <p:spTgt spid="7"/>
                                        </p:tgtEl>
                                        <p:attrNameLst>
                                          <p:attrName>style.visibility</p:attrName>
                                        </p:attrNameLst>
                                      </p:cBhvr>
                                      <p:to>
                                        <p:strVal val="hidden"/>
                                      </p:to>
                                    </p:set>
                                  </p:childTnLst>
                                </p:cTn>
                              </p:par>
                              <p:par>
                                <p:cTn id="256" presetID="19" presetClass="exit" presetSubtype="5" fill="hold" grpId="3" nodeType="withEffect">
                                  <p:stCondLst>
                                    <p:cond delay="0"/>
                                  </p:stCondLst>
                                  <p:childTnLst>
                                    <p:anim calcmode="lin" valueType="num">
                                      <p:cBhvr>
                                        <p:cTn id="257" dur="5000"/>
                                        <p:tgtEl>
                                          <p:spTgt spid="9"/>
                                        </p:tgtEl>
                                        <p:attrNameLst>
                                          <p:attrName>ppt_w</p:attrName>
                                        </p:attrNameLst>
                                      </p:cBhvr>
                                      <p:tavLst>
                                        <p:tav tm="0">
                                          <p:val>
                                            <p:strVal val="ppt_w"/>
                                          </p:val>
                                        </p:tav>
                                        <p:tav tm="100000">
                                          <p:val>
                                            <p:strVal val="ppt_w"/>
                                          </p:val>
                                        </p:tav>
                                      </p:tavLst>
                                    </p:anim>
                                    <p:anim calcmode="lin" valueType="num">
                                      <p:cBhvr>
                                        <p:cTn id="258" dur="5000"/>
                                        <p:tgtEl>
                                          <p:spTgt spid="9"/>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59" dur="1" fill="hold">
                                          <p:stCondLst>
                                            <p:cond delay="4999"/>
                                          </p:stCondLst>
                                        </p:cTn>
                                        <p:tgtEl>
                                          <p:spTgt spid="9"/>
                                        </p:tgtEl>
                                        <p:attrNameLst>
                                          <p:attrName>style.visibility</p:attrName>
                                        </p:attrNameLst>
                                      </p:cBhvr>
                                      <p:to>
                                        <p:strVal val="hidden"/>
                                      </p:to>
                                    </p:set>
                                  </p:childTnLst>
                                </p:cTn>
                              </p:par>
                              <p:par>
                                <p:cTn id="260" presetID="19" presetClass="exit" presetSubtype="5" fill="hold" grpId="3" nodeType="withEffect">
                                  <p:stCondLst>
                                    <p:cond delay="0"/>
                                  </p:stCondLst>
                                  <p:childTnLst>
                                    <p:anim calcmode="lin" valueType="num">
                                      <p:cBhvr>
                                        <p:cTn id="261" dur="5000"/>
                                        <p:tgtEl>
                                          <p:spTgt spid="11"/>
                                        </p:tgtEl>
                                        <p:attrNameLst>
                                          <p:attrName>ppt_w</p:attrName>
                                        </p:attrNameLst>
                                      </p:cBhvr>
                                      <p:tavLst>
                                        <p:tav tm="0">
                                          <p:val>
                                            <p:strVal val="ppt_w"/>
                                          </p:val>
                                        </p:tav>
                                        <p:tav tm="100000">
                                          <p:val>
                                            <p:strVal val="ppt_w"/>
                                          </p:val>
                                        </p:tav>
                                      </p:tavLst>
                                    </p:anim>
                                    <p:anim calcmode="lin" valueType="num">
                                      <p:cBhvr>
                                        <p:cTn id="262" dur="5000"/>
                                        <p:tgtEl>
                                          <p:spTgt spid="11"/>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63" dur="1" fill="hold">
                                          <p:stCondLst>
                                            <p:cond delay="4999"/>
                                          </p:stCondLst>
                                        </p:cTn>
                                        <p:tgtEl>
                                          <p:spTgt spid="11"/>
                                        </p:tgtEl>
                                        <p:attrNameLst>
                                          <p:attrName>style.visibility</p:attrName>
                                        </p:attrNameLst>
                                      </p:cBhvr>
                                      <p:to>
                                        <p:strVal val="hidden"/>
                                      </p:to>
                                    </p:set>
                                  </p:childTnLst>
                                </p:cTn>
                              </p:par>
                              <p:par>
                                <p:cTn id="264" presetID="19" presetClass="exit" presetSubtype="5" fill="hold" grpId="3" nodeType="withEffect">
                                  <p:stCondLst>
                                    <p:cond delay="0"/>
                                  </p:stCondLst>
                                  <p:childTnLst>
                                    <p:anim calcmode="lin" valueType="num">
                                      <p:cBhvr>
                                        <p:cTn id="265" dur="5000"/>
                                        <p:tgtEl>
                                          <p:spTgt spid="13"/>
                                        </p:tgtEl>
                                        <p:attrNameLst>
                                          <p:attrName>ppt_w</p:attrName>
                                        </p:attrNameLst>
                                      </p:cBhvr>
                                      <p:tavLst>
                                        <p:tav tm="0">
                                          <p:val>
                                            <p:strVal val="ppt_w"/>
                                          </p:val>
                                        </p:tav>
                                        <p:tav tm="100000">
                                          <p:val>
                                            <p:strVal val="ppt_w"/>
                                          </p:val>
                                        </p:tav>
                                      </p:tavLst>
                                    </p:anim>
                                    <p:anim calcmode="lin" valueType="num">
                                      <p:cBhvr>
                                        <p:cTn id="266" dur="5000"/>
                                        <p:tgtEl>
                                          <p:spTgt spid="13"/>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67" dur="1" fill="hold">
                                          <p:stCondLst>
                                            <p:cond delay="4999"/>
                                          </p:stCondLst>
                                        </p:cTn>
                                        <p:tgtEl>
                                          <p:spTgt spid="13"/>
                                        </p:tgtEl>
                                        <p:attrNameLst>
                                          <p:attrName>style.visibility</p:attrName>
                                        </p:attrNameLst>
                                      </p:cBhvr>
                                      <p:to>
                                        <p:strVal val="hidden"/>
                                      </p:to>
                                    </p:set>
                                  </p:childTnLst>
                                </p:cTn>
                              </p:par>
                              <p:par>
                                <p:cTn id="268" presetID="19" presetClass="exit" presetSubtype="5" fill="hold" grpId="3" nodeType="withEffect">
                                  <p:stCondLst>
                                    <p:cond delay="0"/>
                                  </p:stCondLst>
                                  <p:childTnLst>
                                    <p:anim calcmode="lin" valueType="num">
                                      <p:cBhvr>
                                        <p:cTn id="269" dur="5000"/>
                                        <p:tgtEl>
                                          <p:spTgt spid="15"/>
                                        </p:tgtEl>
                                        <p:attrNameLst>
                                          <p:attrName>ppt_w</p:attrName>
                                        </p:attrNameLst>
                                      </p:cBhvr>
                                      <p:tavLst>
                                        <p:tav tm="0">
                                          <p:val>
                                            <p:strVal val="ppt_w"/>
                                          </p:val>
                                        </p:tav>
                                        <p:tav tm="100000">
                                          <p:val>
                                            <p:strVal val="ppt_w"/>
                                          </p:val>
                                        </p:tav>
                                      </p:tavLst>
                                    </p:anim>
                                    <p:anim calcmode="lin" valueType="num">
                                      <p:cBhvr>
                                        <p:cTn id="270" dur="5000"/>
                                        <p:tgtEl>
                                          <p:spTgt spid="15"/>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71" dur="1" fill="hold">
                                          <p:stCondLst>
                                            <p:cond delay="4999"/>
                                          </p:stCondLst>
                                        </p:cTn>
                                        <p:tgtEl>
                                          <p:spTgt spid="15"/>
                                        </p:tgtEl>
                                        <p:attrNameLst>
                                          <p:attrName>style.visibility</p:attrName>
                                        </p:attrNameLst>
                                      </p:cBhvr>
                                      <p:to>
                                        <p:strVal val="hidden"/>
                                      </p:to>
                                    </p:set>
                                  </p:childTnLst>
                                </p:cTn>
                              </p:par>
                              <p:par>
                                <p:cTn id="272" presetID="19" presetClass="exit" presetSubtype="5" fill="hold" grpId="3" nodeType="withEffect">
                                  <p:stCondLst>
                                    <p:cond delay="0"/>
                                  </p:stCondLst>
                                  <p:childTnLst>
                                    <p:anim calcmode="lin" valueType="num">
                                      <p:cBhvr>
                                        <p:cTn id="273" dur="5000"/>
                                        <p:tgtEl>
                                          <p:spTgt spid="17"/>
                                        </p:tgtEl>
                                        <p:attrNameLst>
                                          <p:attrName>ppt_w</p:attrName>
                                        </p:attrNameLst>
                                      </p:cBhvr>
                                      <p:tavLst>
                                        <p:tav tm="0">
                                          <p:val>
                                            <p:strVal val="ppt_w"/>
                                          </p:val>
                                        </p:tav>
                                        <p:tav tm="100000">
                                          <p:val>
                                            <p:strVal val="ppt_w"/>
                                          </p:val>
                                        </p:tav>
                                      </p:tavLst>
                                    </p:anim>
                                    <p:anim calcmode="lin" valueType="num">
                                      <p:cBhvr>
                                        <p:cTn id="274" dur="5000"/>
                                        <p:tgtEl>
                                          <p:spTgt spid="17"/>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75" dur="1" fill="hold">
                                          <p:stCondLst>
                                            <p:cond delay="4999"/>
                                          </p:stCondLst>
                                        </p:cTn>
                                        <p:tgtEl>
                                          <p:spTgt spid="17"/>
                                        </p:tgtEl>
                                        <p:attrNameLst>
                                          <p:attrName>style.visibility</p:attrName>
                                        </p:attrNameLst>
                                      </p:cBhvr>
                                      <p:to>
                                        <p:strVal val="hidden"/>
                                      </p:to>
                                    </p:set>
                                  </p:childTnLst>
                                </p:cTn>
                              </p:par>
                              <p:par>
                                <p:cTn id="276" presetID="19" presetClass="exit" presetSubtype="5" fill="hold" grpId="3" nodeType="withEffect">
                                  <p:stCondLst>
                                    <p:cond delay="0"/>
                                  </p:stCondLst>
                                  <p:childTnLst>
                                    <p:anim calcmode="lin" valueType="num">
                                      <p:cBhvr>
                                        <p:cTn id="277" dur="5000"/>
                                        <p:tgtEl>
                                          <p:spTgt spid="19"/>
                                        </p:tgtEl>
                                        <p:attrNameLst>
                                          <p:attrName>ppt_w</p:attrName>
                                        </p:attrNameLst>
                                      </p:cBhvr>
                                      <p:tavLst>
                                        <p:tav tm="0">
                                          <p:val>
                                            <p:strVal val="ppt_w"/>
                                          </p:val>
                                        </p:tav>
                                        <p:tav tm="100000">
                                          <p:val>
                                            <p:strVal val="ppt_w"/>
                                          </p:val>
                                        </p:tav>
                                      </p:tavLst>
                                    </p:anim>
                                    <p:anim calcmode="lin" valueType="num">
                                      <p:cBhvr>
                                        <p:cTn id="278" dur="5000"/>
                                        <p:tgtEl>
                                          <p:spTgt spid="19"/>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79" dur="1" fill="hold">
                                          <p:stCondLst>
                                            <p:cond delay="4999"/>
                                          </p:stCondLst>
                                        </p:cTn>
                                        <p:tgtEl>
                                          <p:spTgt spid="19"/>
                                        </p:tgtEl>
                                        <p:attrNameLst>
                                          <p:attrName>style.visibility</p:attrName>
                                        </p:attrNameLst>
                                      </p:cBhvr>
                                      <p:to>
                                        <p:strVal val="hidden"/>
                                      </p:to>
                                    </p:set>
                                  </p:childTnLst>
                                </p:cTn>
                              </p:par>
                              <p:par>
                                <p:cTn id="280" presetID="19" presetClass="exit" presetSubtype="5" fill="hold" grpId="3" nodeType="withEffect">
                                  <p:stCondLst>
                                    <p:cond delay="0"/>
                                  </p:stCondLst>
                                  <p:childTnLst>
                                    <p:anim calcmode="lin" valueType="num">
                                      <p:cBhvr>
                                        <p:cTn id="281" dur="5000"/>
                                        <p:tgtEl>
                                          <p:spTgt spid="21"/>
                                        </p:tgtEl>
                                        <p:attrNameLst>
                                          <p:attrName>ppt_w</p:attrName>
                                        </p:attrNameLst>
                                      </p:cBhvr>
                                      <p:tavLst>
                                        <p:tav tm="0">
                                          <p:val>
                                            <p:strVal val="ppt_w"/>
                                          </p:val>
                                        </p:tav>
                                        <p:tav tm="100000">
                                          <p:val>
                                            <p:strVal val="ppt_w"/>
                                          </p:val>
                                        </p:tav>
                                      </p:tavLst>
                                    </p:anim>
                                    <p:anim calcmode="lin" valueType="num">
                                      <p:cBhvr>
                                        <p:cTn id="282" dur="5000"/>
                                        <p:tgtEl>
                                          <p:spTgt spid="21"/>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83" dur="1" fill="hold">
                                          <p:stCondLst>
                                            <p:cond delay="4999"/>
                                          </p:stCondLst>
                                        </p:cTn>
                                        <p:tgtEl>
                                          <p:spTgt spid="21"/>
                                        </p:tgtEl>
                                        <p:attrNameLst>
                                          <p:attrName>style.visibility</p:attrName>
                                        </p:attrNameLst>
                                      </p:cBhvr>
                                      <p:to>
                                        <p:strVal val="hidden"/>
                                      </p:to>
                                    </p:set>
                                  </p:childTnLst>
                                </p:cTn>
                              </p:par>
                              <p:par>
                                <p:cTn id="284" presetID="19" presetClass="exit" presetSubtype="5" fill="hold" grpId="3" nodeType="withEffect">
                                  <p:stCondLst>
                                    <p:cond delay="0"/>
                                  </p:stCondLst>
                                  <p:childTnLst>
                                    <p:anim calcmode="lin" valueType="num">
                                      <p:cBhvr>
                                        <p:cTn id="285" dur="5000"/>
                                        <p:tgtEl>
                                          <p:spTgt spid="23"/>
                                        </p:tgtEl>
                                        <p:attrNameLst>
                                          <p:attrName>ppt_w</p:attrName>
                                        </p:attrNameLst>
                                      </p:cBhvr>
                                      <p:tavLst>
                                        <p:tav tm="0">
                                          <p:val>
                                            <p:strVal val="ppt_w"/>
                                          </p:val>
                                        </p:tav>
                                        <p:tav tm="100000">
                                          <p:val>
                                            <p:strVal val="ppt_w"/>
                                          </p:val>
                                        </p:tav>
                                      </p:tavLst>
                                    </p:anim>
                                    <p:anim calcmode="lin" valueType="num">
                                      <p:cBhvr>
                                        <p:cTn id="286" dur="5000"/>
                                        <p:tgtEl>
                                          <p:spTgt spid="23"/>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87" dur="1" fill="hold">
                                          <p:stCondLst>
                                            <p:cond delay="4999"/>
                                          </p:stCondLst>
                                        </p:cTn>
                                        <p:tgtEl>
                                          <p:spTgt spid="23"/>
                                        </p:tgtEl>
                                        <p:attrNameLst>
                                          <p:attrName>style.visibility</p:attrName>
                                        </p:attrNameLst>
                                      </p:cBhvr>
                                      <p:to>
                                        <p:strVal val="hidden"/>
                                      </p:to>
                                    </p:set>
                                  </p:childTnLst>
                                </p:cTn>
                              </p:par>
                              <p:par>
                                <p:cTn id="288" presetID="19" presetClass="exit" presetSubtype="5" fill="hold" grpId="3" nodeType="withEffect">
                                  <p:stCondLst>
                                    <p:cond delay="0"/>
                                  </p:stCondLst>
                                  <p:childTnLst>
                                    <p:anim calcmode="lin" valueType="num">
                                      <p:cBhvr>
                                        <p:cTn id="289" dur="5000"/>
                                        <p:tgtEl>
                                          <p:spTgt spid="25"/>
                                        </p:tgtEl>
                                        <p:attrNameLst>
                                          <p:attrName>ppt_w</p:attrName>
                                        </p:attrNameLst>
                                      </p:cBhvr>
                                      <p:tavLst>
                                        <p:tav tm="0">
                                          <p:val>
                                            <p:strVal val="ppt_w"/>
                                          </p:val>
                                        </p:tav>
                                        <p:tav tm="100000">
                                          <p:val>
                                            <p:strVal val="ppt_w"/>
                                          </p:val>
                                        </p:tav>
                                      </p:tavLst>
                                    </p:anim>
                                    <p:anim calcmode="lin" valueType="num">
                                      <p:cBhvr>
                                        <p:cTn id="290" dur="5000"/>
                                        <p:tgtEl>
                                          <p:spTgt spid="25"/>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91" dur="1" fill="hold">
                                          <p:stCondLst>
                                            <p:cond delay="4999"/>
                                          </p:stCondLst>
                                        </p:cTn>
                                        <p:tgtEl>
                                          <p:spTgt spid="25"/>
                                        </p:tgtEl>
                                        <p:attrNameLst>
                                          <p:attrName>style.visibility</p:attrName>
                                        </p:attrNameLst>
                                      </p:cBhvr>
                                      <p:to>
                                        <p:strVal val="hidden"/>
                                      </p:to>
                                    </p:set>
                                  </p:childTnLst>
                                </p:cTn>
                              </p:par>
                              <p:par>
                                <p:cTn id="292" presetID="19" presetClass="exit" presetSubtype="5" fill="hold" grpId="3" nodeType="withEffect">
                                  <p:stCondLst>
                                    <p:cond delay="0"/>
                                  </p:stCondLst>
                                  <p:childTnLst>
                                    <p:anim calcmode="lin" valueType="num">
                                      <p:cBhvr>
                                        <p:cTn id="293" dur="5000"/>
                                        <p:tgtEl>
                                          <p:spTgt spid="27"/>
                                        </p:tgtEl>
                                        <p:attrNameLst>
                                          <p:attrName>ppt_w</p:attrName>
                                        </p:attrNameLst>
                                      </p:cBhvr>
                                      <p:tavLst>
                                        <p:tav tm="0">
                                          <p:val>
                                            <p:strVal val="ppt_w"/>
                                          </p:val>
                                        </p:tav>
                                        <p:tav tm="100000">
                                          <p:val>
                                            <p:strVal val="ppt_w"/>
                                          </p:val>
                                        </p:tav>
                                      </p:tavLst>
                                    </p:anim>
                                    <p:anim calcmode="lin" valueType="num">
                                      <p:cBhvr>
                                        <p:cTn id="294" dur="5000"/>
                                        <p:tgtEl>
                                          <p:spTgt spid="27"/>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95" dur="1" fill="hold">
                                          <p:stCondLst>
                                            <p:cond delay="4999"/>
                                          </p:stCondLst>
                                        </p:cTn>
                                        <p:tgtEl>
                                          <p:spTgt spid="27"/>
                                        </p:tgtEl>
                                        <p:attrNameLst>
                                          <p:attrName>style.visibility</p:attrName>
                                        </p:attrNameLst>
                                      </p:cBhvr>
                                      <p:to>
                                        <p:strVal val="hidden"/>
                                      </p:to>
                                    </p:set>
                                  </p:childTnLst>
                                </p:cTn>
                              </p:par>
                              <p:par>
                                <p:cTn id="296" presetID="2" presetClass="exit" presetSubtype="8" fill="hold" grpId="2" nodeType="withEffect">
                                  <p:stCondLst>
                                    <p:cond delay="0"/>
                                  </p:stCondLst>
                                  <p:childTnLst>
                                    <p:anim calcmode="lin" valueType="num">
                                      <p:cBhvr additive="base">
                                        <p:cTn id="297" dur="5000"/>
                                        <p:tgtEl>
                                          <p:spTgt spid="6"/>
                                        </p:tgtEl>
                                        <p:attrNameLst>
                                          <p:attrName>ppt_x</p:attrName>
                                        </p:attrNameLst>
                                      </p:cBhvr>
                                      <p:tavLst>
                                        <p:tav tm="0">
                                          <p:val>
                                            <p:strVal val="ppt_x"/>
                                          </p:val>
                                        </p:tav>
                                        <p:tav tm="100000">
                                          <p:val>
                                            <p:strVal val="0-ppt_w/2"/>
                                          </p:val>
                                        </p:tav>
                                      </p:tavLst>
                                    </p:anim>
                                    <p:anim calcmode="lin" valueType="num">
                                      <p:cBhvr additive="base">
                                        <p:cTn id="298" dur="5000"/>
                                        <p:tgtEl>
                                          <p:spTgt spid="6"/>
                                        </p:tgtEl>
                                        <p:attrNameLst>
                                          <p:attrName>ppt_y</p:attrName>
                                        </p:attrNameLst>
                                      </p:cBhvr>
                                      <p:tavLst>
                                        <p:tav tm="0">
                                          <p:val>
                                            <p:strVal val="ppt_y"/>
                                          </p:val>
                                        </p:tav>
                                        <p:tav tm="100000">
                                          <p:val>
                                            <p:strVal val="ppt_y"/>
                                          </p:val>
                                        </p:tav>
                                      </p:tavLst>
                                    </p:anim>
                                    <p:set>
                                      <p:cBhvr>
                                        <p:cTn id="299" dur="1" fill="hold">
                                          <p:stCondLst>
                                            <p:cond delay="4999"/>
                                          </p:stCondLst>
                                        </p:cTn>
                                        <p:tgtEl>
                                          <p:spTgt spid="6"/>
                                        </p:tgtEl>
                                        <p:attrNameLst>
                                          <p:attrName>style.visibility</p:attrName>
                                        </p:attrNameLst>
                                      </p:cBhvr>
                                      <p:to>
                                        <p:strVal val="hidden"/>
                                      </p:to>
                                    </p:set>
                                  </p:childTnLst>
                                </p:cTn>
                              </p:par>
                              <p:par>
                                <p:cTn id="300" presetID="2" presetClass="exit" presetSubtype="8" fill="hold" grpId="2" nodeType="withEffect">
                                  <p:stCondLst>
                                    <p:cond delay="0"/>
                                  </p:stCondLst>
                                  <p:childTnLst>
                                    <p:anim calcmode="lin" valueType="num">
                                      <p:cBhvr additive="base">
                                        <p:cTn id="301" dur="5000"/>
                                        <p:tgtEl>
                                          <p:spTgt spid="8"/>
                                        </p:tgtEl>
                                        <p:attrNameLst>
                                          <p:attrName>ppt_x</p:attrName>
                                        </p:attrNameLst>
                                      </p:cBhvr>
                                      <p:tavLst>
                                        <p:tav tm="0">
                                          <p:val>
                                            <p:strVal val="ppt_x"/>
                                          </p:val>
                                        </p:tav>
                                        <p:tav tm="100000">
                                          <p:val>
                                            <p:strVal val="0-ppt_w/2"/>
                                          </p:val>
                                        </p:tav>
                                      </p:tavLst>
                                    </p:anim>
                                    <p:anim calcmode="lin" valueType="num">
                                      <p:cBhvr additive="base">
                                        <p:cTn id="302" dur="5000"/>
                                        <p:tgtEl>
                                          <p:spTgt spid="8"/>
                                        </p:tgtEl>
                                        <p:attrNameLst>
                                          <p:attrName>ppt_y</p:attrName>
                                        </p:attrNameLst>
                                      </p:cBhvr>
                                      <p:tavLst>
                                        <p:tav tm="0">
                                          <p:val>
                                            <p:strVal val="ppt_y"/>
                                          </p:val>
                                        </p:tav>
                                        <p:tav tm="100000">
                                          <p:val>
                                            <p:strVal val="ppt_y"/>
                                          </p:val>
                                        </p:tav>
                                      </p:tavLst>
                                    </p:anim>
                                    <p:set>
                                      <p:cBhvr>
                                        <p:cTn id="303" dur="1" fill="hold">
                                          <p:stCondLst>
                                            <p:cond delay="4999"/>
                                          </p:stCondLst>
                                        </p:cTn>
                                        <p:tgtEl>
                                          <p:spTgt spid="8"/>
                                        </p:tgtEl>
                                        <p:attrNameLst>
                                          <p:attrName>style.visibility</p:attrName>
                                        </p:attrNameLst>
                                      </p:cBhvr>
                                      <p:to>
                                        <p:strVal val="hidden"/>
                                      </p:to>
                                    </p:set>
                                  </p:childTnLst>
                                </p:cTn>
                              </p:par>
                              <p:par>
                                <p:cTn id="304" presetID="2" presetClass="exit" presetSubtype="8" fill="hold" grpId="2" nodeType="withEffect">
                                  <p:stCondLst>
                                    <p:cond delay="0"/>
                                  </p:stCondLst>
                                  <p:childTnLst>
                                    <p:anim calcmode="lin" valueType="num">
                                      <p:cBhvr additive="base">
                                        <p:cTn id="305" dur="5000"/>
                                        <p:tgtEl>
                                          <p:spTgt spid="10"/>
                                        </p:tgtEl>
                                        <p:attrNameLst>
                                          <p:attrName>ppt_x</p:attrName>
                                        </p:attrNameLst>
                                      </p:cBhvr>
                                      <p:tavLst>
                                        <p:tav tm="0">
                                          <p:val>
                                            <p:strVal val="ppt_x"/>
                                          </p:val>
                                        </p:tav>
                                        <p:tav tm="100000">
                                          <p:val>
                                            <p:strVal val="0-ppt_w/2"/>
                                          </p:val>
                                        </p:tav>
                                      </p:tavLst>
                                    </p:anim>
                                    <p:anim calcmode="lin" valueType="num">
                                      <p:cBhvr additive="base">
                                        <p:cTn id="306" dur="5000"/>
                                        <p:tgtEl>
                                          <p:spTgt spid="10"/>
                                        </p:tgtEl>
                                        <p:attrNameLst>
                                          <p:attrName>ppt_y</p:attrName>
                                        </p:attrNameLst>
                                      </p:cBhvr>
                                      <p:tavLst>
                                        <p:tav tm="0">
                                          <p:val>
                                            <p:strVal val="ppt_y"/>
                                          </p:val>
                                        </p:tav>
                                        <p:tav tm="100000">
                                          <p:val>
                                            <p:strVal val="ppt_y"/>
                                          </p:val>
                                        </p:tav>
                                      </p:tavLst>
                                    </p:anim>
                                    <p:set>
                                      <p:cBhvr>
                                        <p:cTn id="307" dur="1" fill="hold">
                                          <p:stCondLst>
                                            <p:cond delay="4999"/>
                                          </p:stCondLst>
                                        </p:cTn>
                                        <p:tgtEl>
                                          <p:spTgt spid="10"/>
                                        </p:tgtEl>
                                        <p:attrNameLst>
                                          <p:attrName>style.visibility</p:attrName>
                                        </p:attrNameLst>
                                      </p:cBhvr>
                                      <p:to>
                                        <p:strVal val="hidden"/>
                                      </p:to>
                                    </p:set>
                                  </p:childTnLst>
                                </p:cTn>
                              </p:par>
                              <p:par>
                                <p:cTn id="308" presetID="2" presetClass="exit" presetSubtype="8" fill="hold" grpId="2" nodeType="withEffect">
                                  <p:stCondLst>
                                    <p:cond delay="0"/>
                                  </p:stCondLst>
                                  <p:childTnLst>
                                    <p:anim calcmode="lin" valueType="num">
                                      <p:cBhvr additive="base">
                                        <p:cTn id="309" dur="5000"/>
                                        <p:tgtEl>
                                          <p:spTgt spid="12"/>
                                        </p:tgtEl>
                                        <p:attrNameLst>
                                          <p:attrName>ppt_x</p:attrName>
                                        </p:attrNameLst>
                                      </p:cBhvr>
                                      <p:tavLst>
                                        <p:tav tm="0">
                                          <p:val>
                                            <p:strVal val="ppt_x"/>
                                          </p:val>
                                        </p:tav>
                                        <p:tav tm="100000">
                                          <p:val>
                                            <p:strVal val="0-ppt_w/2"/>
                                          </p:val>
                                        </p:tav>
                                      </p:tavLst>
                                    </p:anim>
                                    <p:anim calcmode="lin" valueType="num">
                                      <p:cBhvr additive="base">
                                        <p:cTn id="310" dur="5000"/>
                                        <p:tgtEl>
                                          <p:spTgt spid="12"/>
                                        </p:tgtEl>
                                        <p:attrNameLst>
                                          <p:attrName>ppt_y</p:attrName>
                                        </p:attrNameLst>
                                      </p:cBhvr>
                                      <p:tavLst>
                                        <p:tav tm="0">
                                          <p:val>
                                            <p:strVal val="ppt_y"/>
                                          </p:val>
                                        </p:tav>
                                        <p:tav tm="100000">
                                          <p:val>
                                            <p:strVal val="ppt_y"/>
                                          </p:val>
                                        </p:tav>
                                      </p:tavLst>
                                    </p:anim>
                                    <p:set>
                                      <p:cBhvr>
                                        <p:cTn id="311" dur="1" fill="hold">
                                          <p:stCondLst>
                                            <p:cond delay="4999"/>
                                          </p:stCondLst>
                                        </p:cTn>
                                        <p:tgtEl>
                                          <p:spTgt spid="12"/>
                                        </p:tgtEl>
                                        <p:attrNameLst>
                                          <p:attrName>style.visibility</p:attrName>
                                        </p:attrNameLst>
                                      </p:cBhvr>
                                      <p:to>
                                        <p:strVal val="hidden"/>
                                      </p:to>
                                    </p:set>
                                  </p:childTnLst>
                                </p:cTn>
                              </p:par>
                              <p:par>
                                <p:cTn id="312" presetID="2" presetClass="exit" presetSubtype="8" fill="hold" grpId="2" nodeType="withEffect">
                                  <p:stCondLst>
                                    <p:cond delay="0"/>
                                  </p:stCondLst>
                                  <p:childTnLst>
                                    <p:anim calcmode="lin" valueType="num">
                                      <p:cBhvr additive="base">
                                        <p:cTn id="313" dur="5000"/>
                                        <p:tgtEl>
                                          <p:spTgt spid="14"/>
                                        </p:tgtEl>
                                        <p:attrNameLst>
                                          <p:attrName>ppt_x</p:attrName>
                                        </p:attrNameLst>
                                      </p:cBhvr>
                                      <p:tavLst>
                                        <p:tav tm="0">
                                          <p:val>
                                            <p:strVal val="ppt_x"/>
                                          </p:val>
                                        </p:tav>
                                        <p:tav tm="100000">
                                          <p:val>
                                            <p:strVal val="0-ppt_w/2"/>
                                          </p:val>
                                        </p:tav>
                                      </p:tavLst>
                                    </p:anim>
                                    <p:anim calcmode="lin" valueType="num">
                                      <p:cBhvr additive="base">
                                        <p:cTn id="314" dur="5000"/>
                                        <p:tgtEl>
                                          <p:spTgt spid="14"/>
                                        </p:tgtEl>
                                        <p:attrNameLst>
                                          <p:attrName>ppt_y</p:attrName>
                                        </p:attrNameLst>
                                      </p:cBhvr>
                                      <p:tavLst>
                                        <p:tav tm="0">
                                          <p:val>
                                            <p:strVal val="ppt_y"/>
                                          </p:val>
                                        </p:tav>
                                        <p:tav tm="100000">
                                          <p:val>
                                            <p:strVal val="ppt_y"/>
                                          </p:val>
                                        </p:tav>
                                      </p:tavLst>
                                    </p:anim>
                                    <p:set>
                                      <p:cBhvr>
                                        <p:cTn id="315" dur="1" fill="hold">
                                          <p:stCondLst>
                                            <p:cond delay="4999"/>
                                          </p:stCondLst>
                                        </p:cTn>
                                        <p:tgtEl>
                                          <p:spTgt spid="14"/>
                                        </p:tgtEl>
                                        <p:attrNameLst>
                                          <p:attrName>style.visibility</p:attrName>
                                        </p:attrNameLst>
                                      </p:cBhvr>
                                      <p:to>
                                        <p:strVal val="hidden"/>
                                      </p:to>
                                    </p:set>
                                  </p:childTnLst>
                                </p:cTn>
                              </p:par>
                              <p:par>
                                <p:cTn id="316" presetID="2" presetClass="exit" presetSubtype="8" fill="hold" grpId="2" nodeType="withEffect">
                                  <p:stCondLst>
                                    <p:cond delay="0"/>
                                  </p:stCondLst>
                                  <p:childTnLst>
                                    <p:anim calcmode="lin" valueType="num">
                                      <p:cBhvr additive="base">
                                        <p:cTn id="317" dur="5000"/>
                                        <p:tgtEl>
                                          <p:spTgt spid="16"/>
                                        </p:tgtEl>
                                        <p:attrNameLst>
                                          <p:attrName>ppt_x</p:attrName>
                                        </p:attrNameLst>
                                      </p:cBhvr>
                                      <p:tavLst>
                                        <p:tav tm="0">
                                          <p:val>
                                            <p:strVal val="ppt_x"/>
                                          </p:val>
                                        </p:tav>
                                        <p:tav tm="100000">
                                          <p:val>
                                            <p:strVal val="0-ppt_w/2"/>
                                          </p:val>
                                        </p:tav>
                                      </p:tavLst>
                                    </p:anim>
                                    <p:anim calcmode="lin" valueType="num">
                                      <p:cBhvr additive="base">
                                        <p:cTn id="318" dur="5000"/>
                                        <p:tgtEl>
                                          <p:spTgt spid="16"/>
                                        </p:tgtEl>
                                        <p:attrNameLst>
                                          <p:attrName>ppt_y</p:attrName>
                                        </p:attrNameLst>
                                      </p:cBhvr>
                                      <p:tavLst>
                                        <p:tav tm="0">
                                          <p:val>
                                            <p:strVal val="ppt_y"/>
                                          </p:val>
                                        </p:tav>
                                        <p:tav tm="100000">
                                          <p:val>
                                            <p:strVal val="ppt_y"/>
                                          </p:val>
                                        </p:tav>
                                      </p:tavLst>
                                    </p:anim>
                                    <p:set>
                                      <p:cBhvr>
                                        <p:cTn id="319" dur="1" fill="hold">
                                          <p:stCondLst>
                                            <p:cond delay="4999"/>
                                          </p:stCondLst>
                                        </p:cTn>
                                        <p:tgtEl>
                                          <p:spTgt spid="16"/>
                                        </p:tgtEl>
                                        <p:attrNameLst>
                                          <p:attrName>style.visibility</p:attrName>
                                        </p:attrNameLst>
                                      </p:cBhvr>
                                      <p:to>
                                        <p:strVal val="hidden"/>
                                      </p:to>
                                    </p:set>
                                  </p:childTnLst>
                                </p:cTn>
                              </p:par>
                              <p:par>
                                <p:cTn id="320" presetID="2" presetClass="exit" presetSubtype="8" fill="hold" grpId="2" nodeType="withEffect">
                                  <p:stCondLst>
                                    <p:cond delay="0"/>
                                  </p:stCondLst>
                                  <p:childTnLst>
                                    <p:anim calcmode="lin" valueType="num">
                                      <p:cBhvr additive="base">
                                        <p:cTn id="321" dur="5000"/>
                                        <p:tgtEl>
                                          <p:spTgt spid="18"/>
                                        </p:tgtEl>
                                        <p:attrNameLst>
                                          <p:attrName>ppt_x</p:attrName>
                                        </p:attrNameLst>
                                      </p:cBhvr>
                                      <p:tavLst>
                                        <p:tav tm="0">
                                          <p:val>
                                            <p:strVal val="ppt_x"/>
                                          </p:val>
                                        </p:tav>
                                        <p:tav tm="100000">
                                          <p:val>
                                            <p:strVal val="0-ppt_w/2"/>
                                          </p:val>
                                        </p:tav>
                                      </p:tavLst>
                                    </p:anim>
                                    <p:anim calcmode="lin" valueType="num">
                                      <p:cBhvr additive="base">
                                        <p:cTn id="322" dur="5000"/>
                                        <p:tgtEl>
                                          <p:spTgt spid="18"/>
                                        </p:tgtEl>
                                        <p:attrNameLst>
                                          <p:attrName>ppt_y</p:attrName>
                                        </p:attrNameLst>
                                      </p:cBhvr>
                                      <p:tavLst>
                                        <p:tav tm="0">
                                          <p:val>
                                            <p:strVal val="ppt_y"/>
                                          </p:val>
                                        </p:tav>
                                        <p:tav tm="100000">
                                          <p:val>
                                            <p:strVal val="ppt_y"/>
                                          </p:val>
                                        </p:tav>
                                      </p:tavLst>
                                    </p:anim>
                                    <p:set>
                                      <p:cBhvr>
                                        <p:cTn id="323" dur="1" fill="hold">
                                          <p:stCondLst>
                                            <p:cond delay="4999"/>
                                          </p:stCondLst>
                                        </p:cTn>
                                        <p:tgtEl>
                                          <p:spTgt spid="18"/>
                                        </p:tgtEl>
                                        <p:attrNameLst>
                                          <p:attrName>style.visibility</p:attrName>
                                        </p:attrNameLst>
                                      </p:cBhvr>
                                      <p:to>
                                        <p:strVal val="hidden"/>
                                      </p:to>
                                    </p:set>
                                  </p:childTnLst>
                                </p:cTn>
                              </p:par>
                              <p:par>
                                <p:cTn id="324" presetID="2" presetClass="exit" presetSubtype="8" fill="hold" grpId="2" nodeType="withEffect">
                                  <p:stCondLst>
                                    <p:cond delay="0"/>
                                  </p:stCondLst>
                                  <p:childTnLst>
                                    <p:anim calcmode="lin" valueType="num">
                                      <p:cBhvr additive="base">
                                        <p:cTn id="325" dur="5000"/>
                                        <p:tgtEl>
                                          <p:spTgt spid="20"/>
                                        </p:tgtEl>
                                        <p:attrNameLst>
                                          <p:attrName>ppt_x</p:attrName>
                                        </p:attrNameLst>
                                      </p:cBhvr>
                                      <p:tavLst>
                                        <p:tav tm="0">
                                          <p:val>
                                            <p:strVal val="ppt_x"/>
                                          </p:val>
                                        </p:tav>
                                        <p:tav tm="100000">
                                          <p:val>
                                            <p:strVal val="0-ppt_w/2"/>
                                          </p:val>
                                        </p:tav>
                                      </p:tavLst>
                                    </p:anim>
                                    <p:anim calcmode="lin" valueType="num">
                                      <p:cBhvr additive="base">
                                        <p:cTn id="326" dur="5000"/>
                                        <p:tgtEl>
                                          <p:spTgt spid="20"/>
                                        </p:tgtEl>
                                        <p:attrNameLst>
                                          <p:attrName>ppt_y</p:attrName>
                                        </p:attrNameLst>
                                      </p:cBhvr>
                                      <p:tavLst>
                                        <p:tav tm="0">
                                          <p:val>
                                            <p:strVal val="ppt_y"/>
                                          </p:val>
                                        </p:tav>
                                        <p:tav tm="100000">
                                          <p:val>
                                            <p:strVal val="ppt_y"/>
                                          </p:val>
                                        </p:tav>
                                      </p:tavLst>
                                    </p:anim>
                                    <p:set>
                                      <p:cBhvr>
                                        <p:cTn id="327" dur="1" fill="hold">
                                          <p:stCondLst>
                                            <p:cond delay="4999"/>
                                          </p:stCondLst>
                                        </p:cTn>
                                        <p:tgtEl>
                                          <p:spTgt spid="20"/>
                                        </p:tgtEl>
                                        <p:attrNameLst>
                                          <p:attrName>style.visibility</p:attrName>
                                        </p:attrNameLst>
                                      </p:cBhvr>
                                      <p:to>
                                        <p:strVal val="hidden"/>
                                      </p:to>
                                    </p:set>
                                  </p:childTnLst>
                                </p:cTn>
                              </p:par>
                              <p:par>
                                <p:cTn id="328" presetID="2" presetClass="exit" presetSubtype="8" fill="hold" grpId="2" nodeType="withEffect">
                                  <p:stCondLst>
                                    <p:cond delay="0"/>
                                  </p:stCondLst>
                                  <p:childTnLst>
                                    <p:anim calcmode="lin" valueType="num">
                                      <p:cBhvr additive="base">
                                        <p:cTn id="329" dur="5000"/>
                                        <p:tgtEl>
                                          <p:spTgt spid="22"/>
                                        </p:tgtEl>
                                        <p:attrNameLst>
                                          <p:attrName>ppt_x</p:attrName>
                                        </p:attrNameLst>
                                      </p:cBhvr>
                                      <p:tavLst>
                                        <p:tav tm="0">
                                          <p:val>
                                            <p:strVal val="ppt_x"/>
                                          </p:val>
                                        </p:tav>
                                        <p:tav tm="100000">
                                          <p:val>
                                            <p:strVal val="0-ppt_w/2"/>
                                          </p:val>
                                        </p:tav>
                                      </p:tavLst>
                                    </p:anim>
                                    <p:anim calcmode="lin" valueType="num">
                                      <p:cBhvr additive="base">
                                        <p:cTn id="330" dur="5000"/>
                                        <p:tgtEl>
                                          <p:spTgt spid="22"/>
                                        </p:tgtEl>
                                        <p:attrNameLst>
                                          <p:attrName>ppt_y</p:attrName>
                                        </p:attrNameLst>
                                      </p:cBhvr>
                                      <p:tavLst>
                                        <p:tav tm="0">
                                          <p:val>
                                            <p:strVal val="ppt_y"/>
                                          </p:val>
                                        </p:tav>
                                        <p:tav tm="100000">
                                          <p:val>
                                            <p:strVal val="ppt_y"/>
                                          </p:val>
                                        </p:tav>
                                      </p:tavLst>
                                    </p:anim>
                                    <p:set>
                                      <p:cBhvr>
                                        <p:cTn id="331" dur="1" fill="hold">
                                          <p:stCondLst>
                                            <p:cond delay="4999"/>
                                          </p:stCondLst>
                                        </p:cTn>
                                        <p:tgtEl>
                                          <p:spTgt spid="22"/>
                                        </p:tgtEl>
                                        <p:attrNameLst>
                                          <p:attrName>style.visibility</p:attrName>
                                        </p:attrNameLst>
                                      </p:cBhvr>
                                      <p:to>
                                        <p:strVal val="hidden"/>
                                      </p:to>
                                    </p:set>
                                  </p:childTnLst>
                                </p:cTn>
                              </p:par>
                              <p:par>
                                <p:cTn id="332" presetID="2" presetClass="exit" presetSubtype="8" fill="hold" grpId="2" nodeType="withEffect">
                                  <p:stCondLst>
                                    <p:cond delay="0"/>
                                  </p:stCondLst>
                                  <p:childTnLst>
                                    <p:anim calcmode="lin" valueType="num">
                                      <p:cBhvr additive="base">
                                        <p:cTn id="333" dur="5000"/>
                                        <p:tgtEl>
                                          <p:spTgt spid="24"/>
                                        </p:tgtEl>
                                        <p:attrNameLst>
                                          <p:attrName>ppt_x</p:attrName>
                                        </p:attrNameLst>
                                      </p:cBhvr>
                                      <p:tavLst>
                                        <p:tav tm="0">
                                          <p:val>
                                            <p:strVal val="ppt_x"/>
                                          </p:val>
                                        </p:tav>
                                        <p:tav tm="100000">
                                          <p:val>
                                            <p:strVal val="0-ppt_w/2"/>
                                          </p:val>
                                        </p:tav>
                                      </p:tavLst>
                                    </p:anim>
                                    <p:anim calcmode="lin" valueType="num">
                                      <p:cBhvr additive="base">
                                        <p:cTn id="334" dur="5000"/>
                                        <p:tgtEl>
                                          <p:spTgt spid="24"/>
                                        </p:tgtEl>
                                        <p:attrNameLst>
                                          <p:attrName>ppt_y</p:attrName>
                                        </p:attrNameLst>
                                      </p:cBhvr>
                                      <p:tavLst>
                                        <p:tav tm="0">
                                          <p:val>
                                            <p:strVal val="ppt_y"/>
                                          </p:val>
                                        </p:tav>
                                        <p:tav tm="100000">
                                          <p:val>
                                            <p:strVal val="ppt_y"/>
                                          </p:val>
                                        </p:tav>
                                      </p:tavLst>
                                    </p:anim>
                                    <p:set>
                                      <p:cBhvr>
                                        <p:cTn id="335" dur="1" fill="hold">
                                          <p:stCondLst>
                                            <p:cond delay="4999"/>
                                          </p:stCondLst>
                                        </p:cTn>
                                        <p:tgtEl>
                                          <p:spTgt spid="24"/>
                                        </p:tgtEl>
                                        <p:attrNameLst>
                                          <p:attrName>style.visibility</p:attrName>
                                        </p:attrNameLst>
                                      </p:cBhvr>
                                      <p:to>
                                        <p:strVal val="hidden"/>
                                      </p:to>
                                    </p:set>
                                  </p:childTnLst>
                                </p:cTn>
                              </p:par>
                              <p:par>
                                <p:cTn id="336" presetID="2" presetClass="exit" presetSubtype="8" fill="hold" grpId="2" nodeType="withEffect">
                                  <p:stCondLst>
                                    <p:cond delay="0"/>
                                  </p:stCondLst>
                                  <p:childTnLst>
                                    <p:anim calcmode="lin" valueType="num">
                                      <p:cBhvr additive="base">
                                        <p:cTn id="337" dur="5000"/>
                                        <p:tgtEl>
                                          <p:spTgt spid="26"/>
                                        </p:tgtEl>
                                        <p:attrNameLst>
                                          <p:attrName>ppt_x</p:attrName>
                                        </p:attrNameLst>
                                      </p:cBhvr>
                                      <p:tavLst>
                                        <p:tav tm="0">
                                          <p:val>
                                            <p:strVal val="ppt_x"/>
                                          </p:val>
                                        </p:tav>
                                        <p:tav tm="100000">
                                          <p:val>
                                            <p:strVal val="0-ppt_w/2"/>
                                          </p:val>
                                        </p:tav>
                                      </p:tavLst>
                                    </p:anim>
                                    <p:anim calcmode="lin" valueType="num">
                                      <p:cBhvr additive="base">
                                        <p:cTn id="338" dur="5000"/>
                                        <p:tgtEl>
                                          <p:spTgt spid="26"/>
                                        </p:tgtEl>
                                        <p:attrNameLst>
                                          <p:attrName>ppt_y</p:attrName>
                                        </p:attrNameLst>
                                      </p:cBhvr>
                                      <p:tavLst>
                                        <p:tav tm="0">
                                          <p:val>
                                            <p:strVal val="ppt_y"/>
                                          </p:val>
                                        </p:tav>
                                        <p:tav tm="100000">
                                          <p:val>
                                            <p:strVal val="ppt_y"/>
                                          </p:val>
                                        </p:tav>
                                      </p:tavLst>
                                    </p:anim>
                                    <p:set>
                                      <p:cBhvr>
                                        <p:cTn id="339" dur="1" fill="hold">
                                          <p:stCondLst>
                                            <p:cond delay="4999"/>
                                          </p:stCondLst>
                                        </p:cTn>
                                        <p:tgtEl>
                                          <p:spTgt spid="26"/>
                                        </p:tgtEl>
                                        <p:attrNameLst>
                                          <p:attrName>style.visibility</p:attrName>
                                        </p:attrNameLst>
                                      </p:cBhvr>
                                      <p:to>
                                        <p:strVal val="hidden"/>
                                      </p:to>
                                    </p:set>
                                  </p:childTnLst>
                                </p:cTn>
                              </p:par>
                              <p:par>
                                <p:cTn id="340" presetID="2" presetClass="exit" presetSubtype="8" fill="hold" grpId="2" nodeType="withEffect">
                                  <p:stCondLst>
                                    <p:cond delay="0"/>
                                  </p:stCondLst>
                                  <p:childTnLst>
                                    <p:anim calcmode="lin" valueType="num">
                                      <p:cBhvr additive="base">
                                        <p:cTn id="341" dur="5000"/>
                                        <p:tgtEl>
                                          <p:spTgt spid="28"/>
                                        </p:tgtEl>
                                        <p:attrNameLst>
                                          <p:attrName>ppt_x</p:attrName>
                                        </p:attrNameLst>
                                      </p:cBhvr>
                                      <p:tavLst>
                                        <p:tav tm="0">
                                          <p:val>
                                            <p:strVal val="ppt_x"/>
                                          </p:val>
                                        </p:tav>
                                        <p:tav tm="100000">
                                          <p:val>
                                            <p:strVal val="0-ppt_w/2"/>
                                          </p:val>
                                        </p:tav>
                                      </p:tavLst>
                                    </p:anim>
                                    <p:anim calcmode="lin" valueType="num">
                                      <p:cBhvr additive="base">
                                        <p:cTn id="342" dur="5000"/>
                                        <p:tgtEl>
                                          <p:spTgt spid="28"/>
                                        </p:tgtEl>
                                        <p:attrNameLst>
                                          <p:attrName>ppt_y</p:attrName>
                                        </p:attrNameLst>
                                      </p:cBhvr>
                                      <p:tavLst>
                                        <p:tav tm="0">
                                          <p:val>
                                            <p:strVal val="ppt_y"/>
                                          </p:val>
                                        </p:tav>
                                        <p:tav tm="100000">
                                          <p:val>
                                            <p:strVal val="ppt_y"/>
                                          </p:val>
                                        </p:tav>
                                      </p:tavLst>
                                    </p:anim>
                                    <p:set>
                                      <p:cBhvr>
                                        <p:cTn id="343" dur="1" fill="hold">
                                          <p:stCondLst>
                                            <p:cond delay="4999"/>
                                          </p:stCondLst>
                                        </p:cTn>
                                        <p:tgtEl>
                                          <p:spTgt spid="28"/>
                                        </p:tgtEl>
                                        <p:attrNameLst>
                                          <p:attrName>style.visibility</p:attrName>
                                        </p:attrNameLst>
                                      </p:cBhvr>
                                      <p:to>
                                        <p:strVal val="hidden"/>
                                      </p:to>
                                    </p:set>
                                  </p:childTnLst>
                                </p:cTn>
                              </p:par>
                              <p:par>
                                <p:cTn id="344" presetID="19" presetClass="exit" presetSubtype="5" fill="hold" grpId="3" nodeType="withEffect">
                                  <p:stCondLst>
                                    <p:cond delay="0"/>
                                  </p:stCondLst>
                                  <p:childTnLst>
                                    <p:anim calcmode="lin" valueType="num">
                                      <p:cBhvr>
                                        <p:cTn id="345" dur="5000"/>
                                        <p:tgtEl>
                                          <p:spTgt spid="6"/>
                                        </p:tgtEl>
                                        <p:attrNameLst>
                                          <p:attrName>ppt_w</p:attrName>
                                        </p:attrNameLst>
                                      </p:cBhvr>
                                      <p:tavLst>
                                        <p:tav tm="0">
                                          <p:val>
                                            <p:strVal val="ppt_w"/>
                                          </p:val>
                                        </p:tav>
                                        <p:tav tm="100000">
                                          <p:val>
                                            <p:strVal val="ppt_w"/>
                                          </p:val>
                                        </p:tav>
                                      </p:tavLst>
                                    </p:anim>
                                    <p:anim calcmode="lin" valueType="num">
                                      <p:cBhvr>
                                        <p:cTn id="346" dur="5000"/>
                                        <p:tgtEl>
                                          <p:spTgt spid="6"/>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47" dur="1" fill="hold">
                                          <p:stCondLst>
                                            <p:cond delay="4999"/>
                                          </p:stCondLst>
                                        </p:cTn>
                                        <p:tgtEl>
                                          <p:spTgt spid="6"/>
                                        </p:tgtEl>
                                        <p:attrNameLst>
                                          <p:attrName>style.visibility</p:attrName>
                                        </p:attrNameLst>
                                      </p:cBhvr>
                                      <p:to>
                                        <p:strVal val="hidden"/>
                                      </p:to>
                                    </p:set>
                                  </p:childTnLst>
                                </p:cTn>
                              </p:par>
                              <p:par>
                                <p:cTn id="348" presetID="19" presetClass="exit" presetSubtype="5" fill="hold" grpId="3" nodeType="withEffect">
                                  <p:stCondLst>
                                    <p:cond delay="0"/>
                                  </p:stCondLst>
                                  <p:childTnLst>
                                    <p:anim calcmode="lin" valueType="num">
                                      <p:cBhvr>
                                        <p:cTn id="349" dur="5000"/>
                                        <p:tgtEl>
                                          <p:spTgt spid="8"/>
                                        </p:tgtEl>
                                        <p:attrNameLst>
                                          <p:attrName>ppt_w</p:attrName>
                                        </p:attrNameLst>
                                      </p:cBhvr>
                                      <p:tavLst>
                                        <p:tav tm="0">
                                          <p:val>
                                            <p:strVal val="ppt_w"/>
                                          </p:val>
                                        </p:tav>
                                        <p:tav tm="100000">
                                          <p:val>
                                            <p:strVal val="ppt_w"/>
                                          </p:val>
                                        </p:tav>
                                      </p:tavLst>
                                    </p:anim>
                                    <p:anim calcmode="lin" valueType="num">
                                      <p:cBhvr>
                                        <p:cTn id="350" dur="5000"/>
                                        <p:tgtEl>
                                          <p:spTgt spid="8"/>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51" dur="1" fill="hold">
                                          <p:stCondLst>
                                            <p:cond delay="4999"/>
                                          </p:stCondLst>
                                        </p:cTn>
                                        <p:tgtEl>
                                          <p:spTgt spid="8"/>
                                        </p:tgtEl>
                                        <p:attrNameLst>
                                          <p:attrName>style.visibility</p:attrName>
                                        </p:attrNameLst>
                                      </p:cBhvr>
                                      <p:to>
                                        <p:strVal val="hidden"/>
                                      </p:to>
                                    </p:set>
                                  </p:childTnLst>
                                </p:cTn>
                              </p:par>
                              <p:par>
                                <p:cTn id="352" presetID="19" presetClass="exit" presetSubtype="5" fill="hold" grpId="3" nodeType="withEffect">
                                  <p:stCondLst>
                                    <p:cond delay="0"/>
                                  </p:stCondLst>
                                  <p:childTnLst>
                                    <p:anim calcmode="lin" valueType="num">
                                      <p:cBhvr>
                                        <p:cTn id="353" dur="5000"/>
                                        <p:tgtEl>
                                          <p:spTgt spid="10"/>
                                        </p:tgtEl>
                                        <p:attrNameLst>
                                          <p:attrName>ppt_w</p:attrName>
                                        </p:attrNameLst>
                                      </p:cBhvr>
                                      <p:tavLst>
                                        <p:tav tm="0">
                                          <p:val>
                                            <p:strVal val="ppt_w"/>
                                          </p:val>
                                        </p:tav>
                                        <p:tav tm="100000">
                                          <p:val>
                                            <p:strVal val="ppt_w"/>
                                          </p:val>
                                        </p:tav>
                                      </p:tavLst>
                                    </p:anim>
                                    <p:anim calcmode="lin" valueType="num">
                                      <p:cBhvr>
                                        <p:cTn id="354" dur="5000"/>
                                        <p:tgtEl>
                                          <p:spTgt spid="10"/>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55" dur="1" fill="hold">
                                          <p:stCondLst>
                                            <p:cond delay="4999"/>
                                          </p:stCondLst>
                                        </p:cTn>
                                        <p:tgtEl>
                                          <p:spTgt spid="10"/>
                                        </p:tgtEl>
                                        <p:attrNameLst>
                                          <p:attrName>style.visibility</p:attrName>
                                        </p:attrNameLst>
                                      </p:cBhvr>
                                      <p:to>
                                        <p:strVal val="hidden"/>
                                      </p:to>
                                    </p:set>
                                  </p:childTnLst>
                                </p:cTn>
                              </p:par>
                              <p:par>
                                <p:cTn id="356" presetID="19" presetClass="exit" presetSubtype="5" fill="hold" grpId="3" nodeType="withEffect">
                                  <p:stCondLst>
                                    <p:cond delay="0"/>
                                  </p:stCondLst>
                                  <p:childTnLst>
                                    <p:anim calcmode="lin" valueType="num">
                                      <p:cBhvr>
                                        <p:cTn id="357" dur="5000"/>
                                        <p:tgtEl>
                                          <p:spTgt spid="12"/>
                                        </p:tgtEl>
                                        <p:attrNameLst>
                                          <p:attrName>ppt_w</p:attrName>
                                        </p:attrNameLst>
                                      </p:cBhvr>
                                      <p:tavLst>
                                        <p:tav tm="0">
                                          <p:val>
                                            <p:strVal val="ppt_w"/>
                                          </p:val>
                                        </p:tav>
                                        <p:tav tm="100000">
                                          <p:val>
                                            <p:strVal val="ppt_w"/>
                                          </p:val>
                                        </p:tav>
                                      </p:tavLst>
                                    </p:anim>
                                    <p:anim calcmode="lin" valueType="num">
                                      <p:cBhvr>
                                        <p:cTn id="358" dur="5000"/>
                                        <p:tgtEl>
                                          <p:spTgt spid="12"/>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59" dur="1" fill="hold">
                                          <p:stCondLst>
                                            <p:cond delay="4999"/>
                                          </p:stCondLst>
                                        </p:cTn>
                                        <p:tgtEl>
                                          <p:spTgt spid="12"/>
                                        </p:tgtEl>
                                        <p:attrNameLst>
                                          <p:attrName>style.visibility</p:attrName>
                                        </p:attrNameLst>
                                      </p:cBhvr>
                                      <p:to>
                                        <p:strVal val="hidden"/>
                                      </p:to>
                                    </p:set>
                                  </p:childTnLst>
                                </p:cTn>
                              </p:par>
                              <p:par>
                                <p:cTn id="360" presetID="19" presetClass="exit" presetSubtype="5" fill="hold" grpId="3" nodeType="withEffect">
                                  <p:stCondLst>
                                    <p:cond delay="0"/>
                                  </p:stCondLst>
                                  <p:childTnLst>
                                    <p:anim calcmode="lin" valueType="num">
                                      <p:cBhvr>
                                        <p:cTn id="361" dur="5000"/>
                                        <p:tgtEl>
                                          <p:spTgt spid="14"/>
                                        </p:tgtEl>
                                        <p:attrNameLst>
                                          <p:attrName>ppt_w</p:attrName>
                                        </p:attrNameLst>
                                      </p:cBhvr>
                                      <p:tavLst>
                                        <p:tav tm="0">
                                          <p:val>
                                            <p:strVal val="ppt_w"/>
                                          </p:val>
                                        </p:tav>
                                        <p:tav tm="100000">
                                          <p:val>
                                            <p:strVal val="ppt_w"/>
                                          </p:val>
                                        </p:tav>
                                      </p:tavLst>
                                    </p:anim>
                                    <p:anim calcmode="lin" valueType="num">
                                      <p:cBhvr>
                                        <p:cTn id="362" dur="5000"/>
                                        <p:tgtEl>
                                          <p:spTgt spid="14"/>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63" dur="1" fill="hold">
                                          <p:stCondLst>
                                            <p:cond delay="4999"/>
                                          </p:stCondLst>
                                        </p:cTn>
                                        <p:tgtEl>
                                          <p:spTgt spid="14"/>
                                        </p:tgtEl>
                                        <p:attrNameLst>
                                          <p:attrName>style.visibility</p:attrName>
                                        </p:attrNameLst>
                                      </p:cBhvr>
                                      <p:to>
                                        <p:strVal val="hidden"/>
                                      </p:to>
                                    </p:set>
                                  </p:childTnLst>
                                </p:cTn>
                              </p:par>
                              <p:par>
                                <p:cTn id="364" presetID="19" presetClass="exit" presetSubtype="5" fill="hold" grpId="3" nodeType="withEffect">
                                  <p:stCondLst>
                                    <p:cond delay="0"/>
                                  </p:stCondLst>
                                  <p:childTnLst>
                                    <p:anim calcmode="lin" valueType="num">
                                      <p:cBhvr>
                                        <p:cTn id="365" dur="5000"/>
                                        <p:tgtEl>
                                          <p:spTgt spid="16"/>
                                        </p:tgtEl>
                                        <p:attrNameLst>
                                          <p:attrName>ppt_w</p:attrName>
                                        </p:attrNameLst>
                                      </p:cBhvr>
                                      <p:tavLst>
                                        <p:tav tm="0">
                                          <p:val>
                                            <p:strVal val="ppt_w"/>
                                          </p:val>
                                        </p:tav>
                                        <p:tav tm="100000">
                                          <p:val>
                                            <p:strVal val="ppt_w"/>
                                          </p:val>
                                        </p:tav>
                                      </p:tavLst>
                                    </p:anim>
                                    <p:anim calcmode="lin" valueType="num">
                                      <p:cBhvr>
                                        <p:cTn id="366" dur="5000"/>
                                        <p:tgtEl>
                                          <p:spTgt spid="16"/>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67" dur="1" fill="hold">
                                          <p:stCondLst>
                                            <p:cond delay="4999"/>
                                          </p:stCondLst>
                                        </p:cTn>
                                        <p:tgtEl>
                                          <p:spTgt spid="16"/>
                                        </p:tgtEl>
                                        <p:attrNameLst>
                                          <p:attrName>style.visibility</p:attrName>
                                        </p:attrNameLst>
                                      </p:cBhvr>
                                      <p:to>
                                        <p:strVal val="hidden"/>
                                      </p:to>
                                    </p:set>
                                  </p:childTnLst>
                                </p:cTn>
                              </p:par>
                              <p:par>
                                <p:cTn id="368" presetID="19" presetClass="exit" presetSubtype="5" fill="hold" grpId="3" nodeType="withEffect">
                                  <p:stCondLst>
                                    <p:cond delay="0"/>
                                  </p:stCondLst>
                                  <p:childTnLst>
                                    <p:anim calcmode="lin" valueType="num">
                                      <p:cBhvr>
                                        <p:cTn id="369" dur="5000"/>
                                        <p:tgtEl>
                                          <p:spTgt spid="18"/>
                                        </p:tgtEl>
                                        <p:attrNameLst>
                                          <p:attrName>ppt_w</p:attrName>
                                        </p:attrNameLst>
                                      </p:cBhvr>
                                      <p:tavLst>
                                        <p:tav tm="0">
                                          <p:val>
                                            <p:strVal val="ppt_w"/>
                                          </p:val>
                                        </p:tav>
                                        <p:tav tm="100000">
                                          <p:val>
                                            <p:strVal val="ppt_w"/>
                                          </p:val>
                                        </p:tav>
                                      </p:tavLst>
                                    </p:anim>
                                    <p:anim calcmode="lin" valueType="num">
                                      <p:cBhvr>
                                        <p:cTn id="370" dur="5000"/>
                                        <p:tgtEl>
                                          <p:spTgt spid="18"/>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71" dur="1" fill="hold">
                                          <p:stCondLst>
                                            <p:cond delay="4999"/>
                                          </p:stCondLst>
                                        </p:cTn>
                                        <p:tgtEl>
                                          <p:spTgt spid="18"/>
                                        </p:tgtEl>
                                        <p:attrNameLst>
                                          <p:attrName>style.visibility</p:attrName>
                                        </p:attrNameLst>
                                      </p:cBhvr>
                                      <p:to>
                                        <p:strVal val="hidden"/>
                                      </p:to>
                                    </p:set>
                                  </p:childTnLst>
                                </p:cTn>
                              </p:par>
                              <p:par>
                                <p:cTn id="372" presetID="19" presetClass="exit" presetSubtype="5" fill="hold" grpId="3" nodeType="withEffect">
                                  <p:stCondLst>
                                    <p:cond delay="0"/>
                                  </p:stCondLst>
                                  <p:childTnLst>
                                    <p:anim calcmode="lin" valueType="num">
                                      <p:cBhvr>
                                        <p:cTn id="373" dur="5000"/>
                                        <p:tgtEl>
                                          <p:spTgt spid="20"/>
                                        </p:tgtEl>
                                        <p:attrNameLst>
                                          <p:attrName>ppt_w</p:attrName>
                                        </p:attrNameLst>
                                      </p:cBhvr>
                                      <p:tavLst>
                                        <p:tav tm="0">
                                          <p:val>
                                            <p:strVal val="ppt_w"/>
                                          </p:val>
                                        </p:tav>
                                        <p:tav tm="100000">
                                          <p:val>
                                            <p:strVal val="ppt_w"/>
                                          </p:val>
                                        </p:tav>
                                      </p:tavLst>
                                    </p:anim>
                                    <p:anim calcmode="lin" valueType="num">
                                      <p:cBhvr>
                                        <p:cTn id="374" dur="5000"/>
                                        <p:tgtEl>
                                          <p:spTgt spid="20"/>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75" dur="1" fill="hold">
                                          <p:stCondLst>
                                            <p:cond delay="4999"/>
                                          </p:stCondLst>
                                        </p:cTn>
                                        <p:tgtEl>
                                          <p:spTgt spid="20"/>
                                        </p:tgtEl>
                                        <p:attrNameLst>
                                          <p:attrName>style.visibility</p:attrName>
                                        </p:attrNameLst>
                                      </p:cBhvr>
                                      <p:to>
                                        <p:strVal val="hidden"/>
                                      </p:to>
                                    </p:set>
                                  </p:childTnLst>
                                </p:cTn>
                              </p:par>
                              <p:par>
                                <p:cTn id="376" presetID="19" presetClass="exit" presetSubtype="5" fill="hold" grpId="3" nodeType="withEffect">
                                  <p:stCondLst>
                                    <p:cond delay="0"/>
                                  </p:stCondLst>
                                  <p:childTnLst>
                                    <p:anim calcmode="lin" valueType="num">
                                      <p:cBhvr>
                                        <p:cTn id="377" dur="5000"/>
                                        <p:tgtEl>
                                          <p:spTgt spid="22"/>
                                        </p:tgtEl>
                                        <p:attrNameLst>
                                          <p:attrName>ppt_w</p:attrName>
                                        </p:attrNameLst>
                                      </p:cBhvr>
                                      <p:tavLst>
                                        <p:tav tm="0">
                                          <p:val>
                                            <p:strVal val="ppt_w"/>
                                          </p:val>
                                        </p:tav>
                                        <p:tav tm="100000">
                                          <p:val>
                                            <p:strVal val="ppt_w"/>
                                          </p:val>
                                        </p:tav>
                                      </p:tavLst>
                                    </p:anim>
                                    <p:anim calcmode="lin" valueType="num">
                                      <p:cBhvr>
                                        <p:cTn id="378" dur="5000"/>
                                        <p:tgtEl>
                                          <p:spTgt spid="22"/>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79" dur="1" fill="hold">
                                          <p:stCondLst>
                                            <p:cond delay="4999"/>
                                          </p:stCondLst>
                                        </p:cTn>
                                        <p:tgtEl>
                                          <p:spTgt spid="22"/>
                                        </p:tgtEl>
                                        <p:attrNameLst>
                                          <p:attrName>style.visibility</p:attrName>
                                        </p:attrNameLst>
                                      </p:cBhvr>
                                      <p:to>
                                        <p:strVal val="hidden"/>
                                      </p:to>
                                    </p:set>
                                  </p:childTnLst>
                                </p:cTn>
                              </p:par>
                              <p:par>
                                <p:cTn id="380" presetID="19" presetClass="exit" presetSubtype="5" fill="hold" grpId="3" nodeType="withEffect">
                                  <p:stCondLst>
                                    <p:cond delay="0"/>
                                  </p:stCondLst>
                                  <p:childTnLst>
                                    <p:anim calcmode="lin" valueType="num">
                                      <p:cBhvr>
                                        <p:cTn id="381" dur="5000"/>
                                        <p:tgtEl>
                                          <p:spTgt spid="24"/>
                                        </p:tgtEl>
                                        <p:attrNameLst>
                                          <p:attrName>ppt_w</p:attrName>
                                        </p:attrNameLst>
                                      </p:cBhvr>
                                      <p:tavLst>
                                        <p:tav tm="0">
                                          <p:val>
                                            <p:strVal val="ppt_w"/>
                                          </p:val>
                                        </p:tav>
                                        <p:tav tm="100000">
                                          <p:val>
                                            <p:strVal val="ppt_w"/>
                                          </p:val>
                                        </p:tav>
                                      </p:tavLst>
                                    </p:anim>
                                    <p:anim calcmode="lin" valueType="num">
                                      <p:cBhvr>
                                        <p:cTn id="382" dur="5000"/>
                                        <p:tgtEl>
                                          <p:spTgt spid="24"/>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83" dur="1" fill="hold">
                                          <p:stCondLst>
                                            <p:cond delay="4999"/>
                                          </p:stCondLst>
                                        </p:cTn>
                                        <p:tgtEl>
                                          <p:spTgt spid="24"/>
                                        </p:tgtEl>
                                        <p:attrNameLst>
                                          <p:attrName>style.visibility</p:attrName>
                                        </p:attrNameLst>
                                      </p:cBhvr>
                                      <p:to>
                                        <p:strVal val="hidden"/>
                                      </p:to>
                                    </p:set>
                                  </p:childTnLst>
                                </p:cTn>
                              </p:par>
                              <p:par>
                                <p:cTn id="384" presetID="19" presetClass="exit" presetSubtype="5" fill="hold" grpId="3" nodeType="withEffect">
                                  <p:stCondLst>
                                    <p:cond delay="0"/>
                                  </p:stCondLst>
                                  <p:childTnLst>
                                    <p:anim calcmode="lin" valueType="num">
                                      <p:cBhvr>
                                        <p:cTn id="385" dur="5000"/>
                                        <p:tgtEl>
                                          <p:spTgt spid="26"/>
                                        </p:tgtEl>
                                        <p:attrNameLst>
                                          <p:attrName>ppt_w</p:attrName>
                                        </p:attrNameLst>
                                      </p:cBhvr>
                                      <p:tavLst>
                                        <p:tav tm="0">
                                          <p:val>
                                            <p:strVal val="ppt_w"/>
                                          </p:val>
                                        </p:tav>
                                        <p:tav tm="100000">
                                          <p:val>
                                            <p:strVal val="ppt_w"/>
                                          </p:val>
                                        </p:tav>
                                      </p:tavLst>
                                    </p:anim>
                                    <p:anim calcmode="lin" valueType="num">
                                      <p:cBhvr>
                                        <p:cTn id="386" dur="5000"/>
                                        <p:tgtEl>
                                          <p:spTgt spid="26"/>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87" dur="1" fill="hold">
                                          <p:stCondLst>
                                            <p:cond delay="4999"/>
                                          </p:stCondLst>
                                        </p:cTn>
                                        <p:tgtEl>
                                          <p:spTgt spid="26"/>
                                        </p:tgtEl>
                                        <p:attrNameLst>
                                          <p:attrName>style.visibility</p:attrName>
                                        </p:attrNameLst>
                                      </p:cBhvr>
                                      <p:to>
                                        <p:strVal val="hidden"/>
                                      </p:to>
                                    </p:set>
                                  </p:childTnLst>
                                </p:cTn>
                              </p:par>
                              <p:par>
                                <p:cTn id="388" presetID="19" presetClass="exit" presetSubtype="5" fill="hold" grpId="3" nodeType="withEffect">
                                  <p:stCondLst>
                                    <p:cond delay="0"/>
                                  </p:stCondLst>
                                  <p:childTnLst>
                                    <p:anim calcmode="lin" valueType="num">
                                      <p:cBhvr>
                                        <p:cTn id="389" dur="5000"/>
                                        <p:tgtEl>
                                          <p:spTgt spid="28"/>
                                        </p:tgtEl>
                                        <p:attrNameLst>
                                          <p:attrName>ppt_w</p:attrName>
                                        </p:attrNameLst>
                                      </p:cBhvr>
                                      <p:tavLst>
                                        <p:tav tm="0">
                                          <p:val>
                                            <p:strVal val="ppt_w"/>
                                          </p:val>
                                        </p:tav>
                                        <p:tav tm="100000">
                                          <p:val>
                                            <p:strVal val="ppt_w"/>
                                          </p:val>
                                        </p:tav>
                                      </p:tavLst>
                                    </p:anim>
                                    <p:anim calcmode="lin" valueType="num">
                                      <p:cBhvr>
                                        <p:cTn id="390" dur="5000"/>
                                        <p:tgtEl>
                                          <p:spTgt spid="28"/>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91" dur="1" fill="hold">
                                          <p:stCondLst>
                                            <p:cond delay="4999"/>
                                          </p:stCondLst>
                                        </p:cTn>
                                        <p:tgtEl>
                                          <p:spTgt spid="28"/>
                                        </p:tgtEl>
                                        <p:attrNameLst>
                                          <p:attrName>style.visibility</p:attrName>
                                        </p:attrNameLst>
                                      </p:cBhvr>
                                      <p:to>
                                        <p:strVal val="hidden"/>
                                      </p:to>
                                    </p:set>
                                  </p:childTnLst>
                                </p:cTn>
                              </p:par>
                              <p:par>
                                <p:cTn id="392" presetID="23" presetClass="entr" presetSubtype="288" fill="hold" nodeType="withEffect">
                                  <p:stCondLst>
                                    <p:cond delay="0"/>
                                  </p:stCondLst>
                                  <p:childTnLst>
                                    <p:set>
                                      <p:cBhvr>
                                        <p:cTn id="393" dur="1" fill="hold">
                                          <p:stCondLst>
                                            <p:cond delay="0"/>
                                          </p:stCondLst>
                                        </p:cTn>
                                        <p:tgtEl>
                                          <p:spTgt spid="4"/>
                                        </p:tgtEl>
                                        <p:attrNameLst>
                                          <p:attrName>style.visibility</p:attrName>
                                        </p:attrNameLst>
                                      </p:cBhvr>
                                      <p:to>
                                        <p:strVal val="visible"/>
                                      </p:to>
                                    </p:set>
                                    <p:anim calcmode="lin" valueType="num">
                                      <p:cBhvr>
                                        <p:cTn id="394" dur="5000" fill="hold"/>
                                        <p:tgtEl>
                                          <p:spTgt spid="4"/>
                                        </p:tgtEl>
                                        <p:attrNameLst>
                                          <p:attrName>ppt_w</p:attrName>
                                        </p:attrNameLst>
                                      </p:cBhvr>
                                      <p:tavLst>
                                        <p:tav tm="0">
                                          <p:val>
                                            <p:strVal val="4/3*#ppt_w"/>
                                          </p:val>
                                        </p:tav>
                                        <p:tav tm="100000">
                                          <p:val>
                                            <p:strVal val="#ppt_w"/>
                                          </p:val>
                                        </p:tav>
                                      </p:tavLst>
                                    </p:anim>
                                    <p:anim calcmode="lin" valueType="num">
                                      <p:cBhvr>
                                        <p:cTn id="395" dur="5000" fill="hold"/>
                                        <p:tgtEl>
                                          <p:spTgt spid="4"/>
                                        </p:tgtEl>
                                        <p:attrNameLst>
                                          <p:attrName>ppt_h</p:attrName>
                                        </p:attrNameLst>
                                      </p:cBhvr>
                                      <p:tavLst>
                                        <p:tav tm="0">
                                          <p:val>
                                            <p:strVal val="4/3*#ppt_h"/>
                                          </p:val>
                                        </p:tav>
                                        <p:tav tm="100000">
                                          <p:val>
                                            <p:strVal val="#ppt_h"/>
                                          </p:val>
                                        </p:tav>
                                      </p:tavLst>
                                    </p:anim>
                                  </p:childTnLst>
                                </p:cTn>
                              </p:par>
                              <p:par>
                                <p:cTn id="396" presetID="16" presetClass="entr" presetSubtype="37" fill="hold" nodeType="withEffect">
                                  <p:stCondLst>
                                    <p:cond delay="0"/>
                                  </p:stCondLst>
                                  <p:childTnLst>
                                    <p:set>
                                      <p:cBhvr>
                                        <p:cTn id="397" dur="1" fill="hold">
                                          <p:stCondLst>
                                            <p:cond delay="0"/>
                                          </p:stCondLst>
                                        </p:cTn>
                                        <p:tgtEl>
                                          <p:spTgt spid="4"/>
                                        </p:tgtEl>
                                        <p:attrNameLst>
                                          <p:attrName>style.visibility</p:attrName>
                                        </p:attrNameLst>
                                      </p:cBhvr>
                                      <p:to>
                                        <p:strVal val="visible"/>
                                      </p:to>
                                    </p:set>
                                    <p:animEffect transition="in" filter="barn(outVertical)">
                                      <p:cBhvr>
                                        <p:cTn id="398"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P spid="18" grpId="1" animBg="1"/>
      <p:bldP spid="18" grpId="2" animBg="1"/>
      <p:bldP spid="18" grpId="3" animBg="1"/>
      <p:bldP spid="19" grpId="0" animBg="1"/>
      <p:bldP spid="19" grpId="1" animBg="1"/>
      <p:bldP spid="19" grpId="2" animBg="1"/>
      <p:bldP spid="19" grpId="3" animBg="1"/>
      <p:bldP spid="20" grpId="0" animBg="1"/>
      <p:bldP spid="20" grpId="1" animBg="1"/>
      <p:bldP spid="20" grpId="2" animBg="1"/>
      <p:bldP spid="20" grpId="3" animBg="1"/>
      <p:bldP spid="21" grpId="0" animBg="1"/>
      <p:bldP spid="21" grpId="1" animBg="1"/>
      <p:bldP spid="21" grpId="2" animBg="1"/>
      <p:bldP spid="21" grpId="3" animBg="1"/>
      <p:bldP spid="22" grpId="0" animBg="1"/>
      <p:bldP spid="22" grpId="1" animBg="1"/>
      <p:bldP spid="22" grpId="2" animBg="1"/>
      <p:bldP spid="22" grpId="3" animBg="1"/>
      <p:bldP spid="23" grpId="0" animBg="1"/>
      <p:bldP spid="23" grpId="1" animBg="1"/>
      <p:bldP spid="23" grpId="2" animBg="1"/>
      <p:bldP spid="23" grpId="3" animBg="1"/>
      <p:bldP spid="24" grpId="0" animBg="1"/>
      <p:bldP spid="24" grpId="1" animBg="1"/>
      <p:bldP spid="24" grpId="2" animBg="1"/>
      <p:bldP spid="24" grpId="3" animBg="1"/>
      <p:bldP spid="25" grpId="0" animBg="1"/>
      <p:bldP spid="25" grpId="1" animBg="1"/>
      <p:bldP spid="25" grpId="2" animBg="1"/>
      <p:bldP spid="25" grpId="3" animBg="1"/>
      <p:bldP spid="26" grpId="0" animBg="1"/>
      <p:bldP spid="26" grpId="1" animBg="1"/>
      <p:bldP spid="26" grpId="2" animBg="1"/>
      <p:bldP spid="26" grpId="3" animBg="1"/>
      <p:bldP spid="27" grpId="0" animBg="1"/>
      <p:bldP spid="27" grpId="1" animBg="1"/>
      <p:bldP spid="27" grpId="2" animBg="1"/>
      <p:bldP spid="27" grpId="3" animBg="1"/>
      <p:bldP spid="28" grpId="0" animBg="1"/>
      <p:bldP spid="28" grpId="1" animBg="1"/>
      <p:bldP spid="28" grpId="2" animBg="1"/>
      <p:bldP spid="28" grpId="3" animBg="1"/>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chemeClr val="bg1"/>
              </a:gs>
              <a:gs pos="50000">
                <a:schemeClr val="tx1">
                  <a:lumMod val="85000"/>
                  <a:shade val="67500"/>
                  <a:satMod val="115000"/>
                </a:schemeClr>
              </a:gs>
              <a:gs pos="100000">
                <a:schemeClr val="tx1">
                  <a:lumMod val="85000"/>
                  <a:shade val="100000"/>
                  <a:satMod val="115000"/>
                </a:schemeClr>
              </a:gs>
            </a:gsLst>
            <a:path path="circle">
              <a:fillToRect l="50000" t="50000" r="50000" b="50000"/>
            </a:path>
            <a:tileRect/>
          </a:gradFill>
        </p:spPr>
        <p:txBody>
          <a:bodyPr/>
          <a:lstStyle/>
          <a:p>
            <a:endParaRPr lang="es-ES" dirty="0"/>
          </a:p>
        </p:txBody>
      </p:sp>
      <p:pic>
        <p:nvPicPr>
          <p:cNvPr id="4" name="3 Imagen" descr="c543b3f632f8a1c5f56f766ee1ca250e.jpg"/>
          <p:cNvPicPr>
            <a:picLocks noChangeAspect="1"/>
          </p:cNvPicPr>
          <p:nvPr/>
        </p:nvPicPr>
        <p:blipFill>
          <a:blip r:embed="rId2"/>
          <a:stretch>
            <a:fillRect/>
          </a:stretch>
        </p:blipFill>
        <p:spPr>
          <a:xfrm>
            <a:off x="0" y="0"/>
            <a:ext cx="9144000" cy="6858000"/>
          </a:xfrm>
          <a:prstGeom prst="rect">
            <a:avLst/>
          </a:prstGeom>
        </p:spPr>
      </p:pic>
      <p:sp>
        <p:nvSpPr>
          <p:cNvPr id="5" name="4 Luna"/>
          <p:cNvSpPr/>
          <p:nvPr/>
        </p:nvSpPr>
        <p:spPr>
          <a:xfrm>
            <a:off x="0" y="357166"/>
            <a:ext cx="2928926" cy="5929354"/>
          </a:xfrm>
          <a:prstGeom prst="moon">
            <a:avLst>
              <a:gd name="adj" fmla="val 7724"/>
            </a:avLst>
          </a:prstGeom>
          <a:gradFill flip="none" rotWithShape="1">
            <a:gsLst>
              <a:gs pos="0">
                <a:schemeClr val="bg1"/>
              </a:gs>
              <a:gs pos="50000">
                <a:schemeClr val="tx1">
                  <a:shade val="67500"/>
                  <a:satMod val="115000"/>
                </a:schemeClr>
              </a:gs>
              <a:gs pos="100000">
                <a:schemeClr val="tx1">
                  <a:shade val="100000"/>
                  <a:satMod val="115000"/>
                </a:scheme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una"/>
          <p:cNvSpPr/>
          <p:nvPr/>
        </p:nvSpPr>
        <p:spPr>
          <a:xfrm flipH="1">
            <a:off x="6286480" y="357166"/>
            <a:ext cx="2857520" cy="5929354"/>
          </a:xfrm>
          <a:prstGeom prst="moon">
            <a:avLst>
              <a:gd name="adj" fmla="val 7448"/>
            </a:avLst>
          </a:prstGeom>
          <a:gradFill flip="none" rotWithShape="1">
            <a:gsLst>
              <a:gs pos="0">
                <a:schemeClr val="bg1"/>
              </a:gs>
              <a:gs pos="50000">
                <a:schemeClr val="tx1">
                  <a:shade val="67500"/>
                  <a:satMod val="115000"/>
                </a:schemeClr>
              </a:gs>
              <a:gs pos="100000">
                <a:schemeClr val="tx1">
                  <a:shade val="100000"/>
                  <a:satMod val="115000"/>
                </a:scheme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una"/>
          <p:cNvSpPr/>
          <p:nvPr/>
        </p:nvSpPr>
        <p:spPr>
          <a:xfrm flipH="1">
            <a:off x="5572132" y="357166"/>
            <a:ext cx="2857520" cy="5929354"/>
          </a:xfrm>
          <a:prstGeom prst="moon">
            <a:avLst>
              <a:gd name="adj" fmla="val 8114"/>
            </a:avLst>
          </a:prstGeom>
          <a:gradFill flip="none" rotWithShape="1">
            <a:gsLst>
              <a:gs pos="0">
                <a:schemeClr val="bg1"/>
              </a:gs>
              <a:gs pos="50000">
                <a:schemeClr val="tx1">
                  <a:shade val="67500"/>
                  <a:satMod val="115000"/>
                </a:schemeClr>
              </a:gs>
              <a:gs pos="100000">
                <a:schemeClr val="tx1">
                  <a:shade val="100000"/>
                  <a:satMod val="115000"/>
                </a:scheme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una"/>
          <p:cNvSpPr/>
          <p:nvPr/>
        </p:nvSpPr>
        <p:spPr>
          <a:xfrm>
            <a:off x="714348" y="357166"/>
            <a:ext cx="2928926" cy="5929354"/>
          </a:xfrm>
          <a:prstGeom prst="moon">
            <a:avLst>
              <a:gd name="adj" fmla="val 10326"/>
            </a:avLst>
          </a:prstGeom>
          <a:gradFill flip="none" rotWithShape="1">
            <a:gsLst>
              <a:gs pos="0">
                <a:schemeClr val="bg1"/>
              </a:gs>
              <a:gs pos="50000">
                <a:schemeClr val="tx1">
                  <a:shade val="67500"/>
                  <a:satMod val="115000"/>
                </a:schemeClr>
              </a:gs>
              <a:gs pos="100000">
                <a:schemeClr val="tx1">
                  <a:shade val="100000"/>
                  <a:satMod val="115000"/>
                </a:scheme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una"/>
          <p:cNvSpPr/>
          <p:nvPr/>
        </p:nvSpPr>
        <p:spPr>
          <a:xfrm>
            <a:off x="1428728" y="357166"/>
            <a:ext cx="2928926" cy="5929354"/>
          </a:xfrm>
          <a:prstGeom prst="moon">
            <a:avLst>
              <a:gd name="adj" fmla="val 9025"/>
            </a:avLst>
          </a:prstGeom>
          <a:gradFill flip="none" rotWithShape="1">
            <a:gsLst>
              <a:gs pos="0">
                <a:schemeClr val="bg1"/>
              </a:gs>
              <a:gs pos="50000">
                <a:schemeClr val="tx1">
                  <a:shade val="67500"/>
                  <a:satMod val="115000"/>
                </a:schemeClr>
              </a:gs>
              <a:gs pos="100000">
                <a:schemeClr val="tx1">
                  <a:shade val="100000"/>
                  <a:satMod val="115000"/>
                </a:scheme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una"/>
          <p:cNvSpPr/>
          <p:nvPr/>
        </p:nvSpPr>
        <p:spPr>
          <a:xfrm flipH="1">
            <a:off x="4929190" y="357166"/>
            <a:ext cx="2857520" cy="5929354"/>
          </a:xfrm>
          <a:prstGeom prst="moon">
            <a:avLst>
              <a:gd name="adj" fmla="val 10114"/>
            </a:avLst>
          </a:prstGeom>
          <a:gradFill flip="none" rotWithShape="1">
            <a:gsLst>
              <a:gs pos="0">
                <a:schemeClr val="bg1"/>
              </a:gs>
              <a:gs pos="50000">
                <a:schemeClr val="tx1">
                  <a:shade val="67500"/>
                  <a:satMod val="115000"/>
                </a:schemeClr>
              </a:gs>
              <a:gs pos="100000">
                <a:schemeClr val="tx1">
                  <a:shade val="100000"/>
                  <a:satMod val="115000"/>
                </a:scheme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Luna"/>
          <p:cNvSpPr/>
          <p:nvPr/>
        </p:nvSpPr>
        <p:spPr>
          <a:xfrm>
            <a:off x="2143108" y="357166"/>
            <a:ext cx="2928926" cy="5929354"/>
          </a:xfrm>
          <a:prstGeom prst="moon">
            <a:avLst>
              <a:gd name="adj" fmla="val 8374"/>
            </a:avLst>
          </a:prstGeom>
          <a:gradFill flip="none" rotWithShape="1">
            <a:gsLst>
              <a:gs pos="0">
                <a:schemeClr val="bg1"/>
              </a:gs>
              <a:gs pos="50000">
                <a:schemeClr val="tx1">
                  <a:shade val="67500"/>
                  <a:satMod val="115000"/>
                </a:schemeClr>
              </a:gs>
              <a:gs pos="100000">
                <a:schemeClr val="tx1">
                  <a:shade val="100000"/>
                  <a:satMod val="115000"/>
                </a:scheme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Luna"/>
          <p:cNvSpPr/>
          <p:nvPr/>
        </p:nvSpPr>
        <p:spPr>
          <a:xfrm flipH="1">
            <a:off x="4286248" y="357166"/>
            <a:ext cx="2857520" cy="5929354"/>
          </a:xfrm>
          <a:prstGeom prst="moon">
            <a:avLst>
              <a:gd name="adj" fmla="val 8781"/>
            </a:avLst>
          </a:prstGeom>
          <a:gradFill flip="none" rotWithShape="1">
            <a:gsLst>
              <a:gs pos="0">
                <a:schemeClr val="bg1"/>
              </a:gs>
              <a:gs pos="50000">
                <a:schemeClr val="tx1">
                  <a:shade val="67500"/>
                  <a:satMod val="115000"/>
                </a:schemeClr>
              </a:gs>
              <a:gs pos="100000">
                <a:schemeClr val="tx1">
                  <a:shade val="100000"/>
                  <a:satMod val="115000"/>
                </a:scheme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13" name="12 Imagen" descr="image005.jpg"/>
          <p:cNvPicPr>
            <a:picLocks noChangeAspect="1"/>
          </p:cNvPicPr>
          <p:nvPr/>
        </p:nvPicPr>
        <p:blipFill>
          <a:blip r:embed="rId3"/>
          <a:stretch>
            <a:fillRect/>
          </a:stretch>
        </p:blipFill>
        <p:spPr>
          <a:xfrm>
            <a:off x="-500098" y="0"/>
            <a:ext cx="10072758" cy="6858000"/>
          </a:xfrm>
          <a:prstGeom prst="rect">
            <a:avLst/>
          </a:prstGeom>
        </p:spPr>
      </p:pic>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withEffect">
                                  <p:stCondLst>
                                    <p:cond delay="0"/>
                                  </p:stCondLst>
                                  <p:childTnLst>
                                    <p:set>
                                      <p:cBhvr rctx="PPT">
                                        <p:cTn id="6" dur="indefinite"/>
                                        <p:tgtEl>
                                          <p:spTgt spid="13"/>
                                        </p:tgtEl>
                                        <p:attrNameLst>
                                          <p:attrName>style.opacity</p:attrName>
                                        </p:attrNameLst>
                                      </p:cBhvr>
                                      <p:to>
                                        <p:strVal val="0"/>
                                      </p:to>
                                    </p:set>
                                    <p:animEffect filter="image" prLst="opacity: 0">
                                      <p:cBhvr rctx="IE">
                                        <p:cTn id="7" dur="indefinite"/>
                                        <p:tgtEl>
                                          <p:spTgt spid="13"/>
                                        </p:tgtEl>
                                      </p:cBhvr>
                                    </p:animEffect>
                                  </p:childTnLst>
                                </p:cTn>
                              </p:par>
                              <p:par>
                                <p:cTn id="8" presetID="3" presetClass="entr" presetSubtype="10" fill="hold" grpId="2"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blinds(horizontal)">
                                      <p:cBhvr>
                                        <p:cTn id="10" dur="5000"/>
                                        <p:tgtEl>
                                          <p:spTgt spid="5"/>
                                        </p:tgtEl>
                                      </p:cBhvr>
                                    </p:animEffect>
                                  </p:childTnLst>
                                </p:cTn>
                              </p:par>
                              <p:par>
                                <p:cTn id="11" presetID="3" presetClass="entr" presetSubtype="10" fill="hold" grpId="2" nodeType="with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blinds(horizontal)">
                                      <p:cBhvr>
                                        <p:cTn id="13" dur="5000"/>
                                        <p:tgtEl>
                                          <p:spTgt spid="6"/>
                                        </p:tgtEl>
                                      </p:cBhvr>
                                    </p:animEffect>
                                  </p:childTnLst>
                                </p:cTn>
                              </p:par>
                              <p:par>
                                <p:cTn id="14" presetID="3" presetClass="entr" presetSubtype="10" fill="hold" grpId="2" nodeType="withEffect">
                                  <p:stCondLst>
                                    <p:cond delay="0"/>
                                  </p:stCondLst>
                                  <p:childTnLst>
                                    <p:set>
                                      <p:cBhvr>
                                        <p:cTn id="15" dur="1" fill="hold">
                                          <p:stCondLst>
                                            <p:cond delay="0"/>
                                          </p:stCondLst>
                                        </p:cTn>
                                        <p:tgtEl>
                                          <p:spTgt spid="7"/>
                                        </p:tgtEl>
                                        <p:attrNameLst>
                                          <p:attrName>style.visibility</p:attrName>
                                        </p:attrNameLst>
                                      </p:cBhvr>
                                      <p:to>
                                        <p:strVal val="visible"/>
                                      </p:to>
                                    </p:set>
                                    <p:animEffect transition="in" filter="blinds(horizontal)">
                                      <p:cBhvr>
                                        <p:cTn id="16" dur="5000"/>
                                        <p:tgtEl>
                                          <p:spTgt spid="7"/>
                                        </p:tgtEl>
                                      </p:cBhvr>
                                    </p:animEffect>
                                  </p:childTnLst>
                                </p:cTn>
                              </p:par>
                              <p:par>
                                <p:cTn id="17" presetID="3" presetClass="entr" presetSubtype="10" fill="hold" grpId="2" nodeType="withEffect">
                                  <p:stCondLst>
                                    <p:cond delay="0"/>
                                  </p:stCondLst>
                                  <p:childTnLst>
                                    <p:set>
                                      <p:cBhvr>
                                        <p:cTn id="18" dur="1" fill="hold">
                                          <p:stCondLst>
                                            <p:cond delay="0"/>
                                          </p:stCondLst>
                                        </p:cTn>
                                        <p:tgtEl>
                                          <p:spTgt spid="8"/>
                                        </p:tgtEl>
                                        <p:attrNameLst>
                                          <p:attrName>style.visibility</p:attrName>
                                        </p:attrNameLst>
                                      </p:cBhvr>
                                      <p:to>
                                        <p:strVal val="visible"/>
                                      </p:to>
                                    </p:set>
                                    <p:animEffect transition="in" filter="blinds(horizontal)">
                                      <p:cBhvr>
                                        <p:cTn id="19" dur="5000"/>
                                        <p:tgtEl>
                                          <p:spTgt spid="8"/>
                                        </p:tgtEl>
                                      </p:cBhvr>
                                    </p:animEffect>
                                  </p:childTnLst>
                                </p:cTn>
                              </p:par>
                              <p:par>
                                <p:cTn id="20" presetID="3" presetClass="entr" presetSubtype="10" fill="hold" grpId="2" nodeType="with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blinds(horizontal)">
                                      <p:cBhvr>
                                        <p:cTn id="22" dur="5000"/>
                                        <p:tgtEl>
                                          <p:spTgt spid="9"/>
                                        </p:tgtEl>
                                      </p:cBhvr>
                                    </p:animEffect>
                                  </p:childTnLst>
                                </p:cTn>
                              </p:par>
                              <p:par>
                                <p:cTn id="23" presetID="3" presetClass="entr" presetSubtype="10" fill="hold" grpId="2" nodeType="withEffect">
                                  <p:stCondLst>
                                    <p:cond delay="0"/>
                                  </p:stCondLst>
                                  <p:childTnLst>
                                    <p:set>
                                      <p:cBhvr>
                                        <p:cTn id="24" dur="1" fill="hold">
                                          <p:stCondLst>
                                            <p:cond delay="0"/>
                                          </p:stCondLst>
                                        </p:cTn>
                                        <p:tgtEl>
                                          <p:spTgt spid="10"/>
                                        </p:tgtEl>
                                        <p:attrNameLst>
                                          <p:attrName>style.visibility</p:attrName>
                                        </p:attrNameLst>
                                      </p:cBhvr>
                                      <p:to>
                                        <p:strVal val="visible"/>
                                      </p:to>
                                    </p:set>
                                    <p:animEffect transition="in" filter="blinds(horizontal)">
                                      <p:cBhvr>
                                        <p:cTn id="25" dur="5000"/>
                                        <p:tgtEl>
                                          <p:spTgt spid="10"/>
                                        </p:tgtEl>
                                      </p:cBhvr>
                                    </p:animEffect>
                                  </p:childTnLst>
                                </p:cTn>
                              </p:par>
                              <p:par>
                                <p:cTn id="26" presetID="3" presetClass="entr" presetSubtype="10" fill="hold" grpId="2" nodeType="withEffect">
                                  <p:stCondLst>
                                    <p:cond delay="0"/>
                                  </p:stCondLst>
                                  <p:childTnLst>
                                    <p:set>
                                      <p:cBhvr>
                                        <p:cTn id="27" dur="1" fill="hold">
                                          <p:stCondLst>
                                            <p:cond delay="0"/>
                                          </p:stCondLst>
                                        </p:cTn>
                                        <p:tgtEl>
                                          <p:spTgt spid="11"/>
                                        </p:tgtEl>
                                        <p:attrNameLst>
                                          <p:attrName>style.visibility</p:attrName>
                                        </p:attrNameLst>
                                      </p:cBhvr>
                                      <p:to>
                                        <p:strVal val="visible"/>
                                      </p:to>
                                    </p:set>
                                    <p:animEffect transition="in" filter="blinds(horizontal)">
                                      <p:cBhvr>
                                        <p:cTn id="28" dur="5000"/>
                                        <p:tgtEl>
                                          <p:spTgt spid="11"/>
                                        </p:tgtEl>
                                      </p:cBhvr>
                                    </p:animEffect>
                                  </p:childTnLst>
                                </p:cTn>
                              </p:par>
                              <p:par>
                                <p:cTn id="29" presetID="3" presetClass="entr" presetSubtype="10" fill="hold" grpId="2" nodeType="withEffect">
                                  <p:stCondLst>
                                    <p:cond delay="0"/>
                                  </p:stCondLst>
                                  <p:childTnLst>
                                    <p:set>
                                      <p:cBhvr>
                                        <p:cTn id="30" dur="1" fill="hold">
                                          <p:stCondLst>
                                            <p:cond delay="0"/>
                                          </p:stCondLst>
                                        </p:cTn>
                                        <p:tgtEl>
                                          <p:spTgt spid="12"/>
                                        </p:tgtEl>
                                        <p:attrNameLst>
                                          <p:attrName>style.visibility</p:attrName>
                                        </p:attrNameLst>
                                      </p:cBhvr>
                                      <p:to>
                                        <p:strVal val="visible"/>
                                      </p:to>
                                    </p:set>
                                    <p:animEffect transition="in" filter="blinds(horizontal)">
                                      <p:cBhvr>
                                        <p:cTn id="31" dur="5000"/>
                                        <p:tgtEl>
                                          <p:spTgt spid="12"/>
                                        </p:tgtEl>
                                      </p:cBhvr>
                                    </p:animEffect>
                                  </p:childTnLst>
                                </p:cTn>
                              </p:par>
                              <p:par>
                                <p:cTn id="32" presetID="35" presetClass="entr" presetSubtype="0" fill="hold" grpId="1" nodeType="withEffect">
                                  <p:stCondLst>
                                    <p:cond delay="0"/>
                                  </p:stCondLst>
                                  <p:childTnLst>
                                    <p:set>
                                      <p:cBhvr>
                                        <p:cTn id="33" dur="1" fill="hold">
                                          <p:stCondLst>
                                            <p:cond delay="0"/>
                                          </p:stCondLst>
                                        </p:cTn>
                                        <p:tgtEl>
                                          <p:spTgt spid="5"/>
                                        </p:tgtEl>
                                        <p:attrNameLst>
                                          <p:attrName>style.visibility</p:attrName>
                                        </p:attrNameLst>
                                      </p:cBhvr>
                                      <p:to>
                                        <p:strVal val="visible"/>
                                      </p:to>
                                    </p:set>
                                    <p:animEffect transition="in" filter="fade">
                                      <p:cBhvr>
                                        <p:cTn id="34" dur="5000"/>
                                        <p:tgtEl>
                                          <p:spTgt spid="5"/>
                                        </p:tgtEl>
                                      </p:cBhvr>
                                    </p:animEffect>
                                    <p:anim calcmode="lin" valueType="num">
                                      <p:cBhvr>
                                        <p:cTn id="35" dur="5000" fill="hold"/>
                                        <p:tgtEl>
                                          <p:spTgt spid="5"/>
                                        </p:tgtEl>
                                        <p:attrNameLst>
                                          <p:attrName>style.rotation</p:attrName>
                                        </p:attrNameLst>
                                      </p:cBhvr>
                                      <p:tavLst>
                                        <p:tav tm="0">
                                          <p:val>
                                            <p:fltVal val="720"/>
                                          </p:val>
                                        </p:tav>
                                        <p:tav tm="100000">
                                          <p:val>
                                            <p:fltVal val="0"/>
                                          </p:val>
                                        </p:tav>
                                      </p:tavLst>
                                    </p:anim>
                                    <p:anim calcmode="lin" valueType="num">
                                      <p:cBhvr>
                                        <p:cTn id="36" dur="5000" fill="hold"/>
                                        <p:tgtEl>
                                          <p:spTgt spid="5"/>
                                        </p:tgtEl>
                                        <p:attrNameLst>
                                          <p:attrName>ppt_h</p:attrName>
                                        </p:attrNameLst>
                                      </p:cBhvr>
                                      <p:tavLst>
                                        <p:tav tm="0">
                                          <p:val>
                                            <p:fltVal val="0"/>
                                          </p:val>
                                        </p:tav>
                                        <p:tav tm="100000">
                                          <p:val>
                                            <p:strVal val="#ppt_h"/>
                                          </p:val>
                                        </p:tav>
                                      </p:tavLst>
                                    </p:anim>
                                    <p:anim calcmode="lin" valueType="num">
                                      <p:cBhvr>
                                        <p:cTn id="37" dur="5000" fill="hold"/>
                                        <p:tgtEl>
                                          <p:spTgt spid="5"/>
                                        </p:tgtEl>
                                        <p:attrNameLst>
                                          <p:attrName>ppt_w</p:attrName>
                                        </p:attrNameLst>
                                      </p:cBhvr>
                                      <p:tavLst>
                                        <p:tav tm="0">
                                          <p:val>
                                            <p:fltVal val="0"/>
                                          </p:val>
                                        </p:tav>
                                        <p:tav tm="100000">
                                          <p:val>
                                            <p:strVal val="#ppt_w"/>
                                          </p:val>
                                        </p:tav>
                                      </p:tavLst>
                                    </p:anim>
                                  </p:childTnLst>
                                </p:cTn>
                              </p:par>
                              <p:par>
                                <p:cTn id="38" presetID="35" presetClass="entr" presetSubtype="0" fill="hold" grpId="1" nodeType="withEffect">
                                  <p:stCondLst>
                                    <p:cond delay="0"/>
                                  </p:stCondLst>
                                  <p:childTnLst>
                                    <p:set>
                                      <p:cBhvr>
                                        <p:cTn id="39" dur="1" fill="hold">
                                          <p:stCondLst>
                                            <p:cond delay="0"/>
                                          </p:stCondLst>
                                        </p:cTn>
                                        <p:tgtEl>
                                          <p:spTgt spid="6"/>
                                        </p:tgtEl>
                                        <p:attrNameLst>
                                          <p:attrName>style.visibility</p:attrName>
                                        </p:attrNameLst>
                                      </p:cBhvr>
                                      <p:to>
                                        <p:strVal val="visible"/>
                                      </p:to>
                                    </p:set>
                                    <p:animEffect transition="in" filter="fade">
                                      <p:cBhvr>
                                        <p:cTn id="40" dur="5000"/>
                                        <p:tgtEl>
                                          <p:spTgt spid="6"/>
                                        </p:tgtEl>
                                      </p:cBhvr>
                                    </p:animEffect>
                                    <p:anim calcmode="lin" valueType="num">
                                      <p:cBhvr>
                                        <p:cTn id="41" dur="5000" fill="hold"/>
                                        <p:tgtEl>
                                          <p:spTgt spid="6"/>
                                        </p:tgtEl>
                                        <p:attrNameLst>
                                          <p:attrName>style.rotation</p:attrName>
                                        </p:attrNameLst>
                                      </p:cBhvr>
                                      <p:tavLst>
                                        <p:tav tm="0">
                                          <p:val>
                                            <p:fltVal val="720"/>
                                          </p:val>
                                        </p:tav>
                                        <p:tav tm="100000">
                                          <p:val>
                                            <p:fltVal val="0"/>
                                          </p:val>
                                        </p:tav>
                                      </p:tavLst>
                                    </p:anim>
                                    <p:anim calcmode="lin" valueType="num">
                                      <p:cBhvr>
                                        <p:cTn id="42" dur="5000" fill="hold"/>
                                        <p:tgtEl>
                                          <p:spTgt spid="6"/>
                                        </p:tgtEl>
                                        <p:attrNameLst>
                                          <p:attrName>ppt_h</p:attrName>
                                        </p:attrNameLst>
                                      </p:cBhvr>
                                      <p:tavLst>
                                        <p:tav tm="0">
                                          <p:val>
                                            <p:fltVal val="0"/>
                                          </p:val>
                                        </p:tav>
                                        <p:tav tm="100000">
                                          <p:val>
                                            <p:strVal val="#ppt_h"/>
                                          </p:val>
                                        </p:tav>
                                      </p:tavLst>
                                    </p:anim>
                                    <p:anim calcmode="lin" valueType="num">
                                      <p:cBhvr>
                                        <p:cTn id="43" dur="5000" fill="hold"/>
                                        <p:tgtEl>
                                          <p:spTgt spid="6"/>
                                        </p:tgtEl>
                                        <p:attrNameLst>
                                          <p:attrName>ppt_w</p:attrName>
                                        </p:attrNameLst>
                                      </p:cBhvr>
                                      <p:tavLst>
                                        <p:tav tm="0">
                                          <p:val>
                                            <p:fltVal val="0"/>
                                          </p:val>
                                        </p:tav>
                                        <p:tav tm="100000">
                                          <p:val>
                                            <p:strVal val="#ppt_w"/>
                                          </p:val>
                                        </p:tav>
                                      </p:tavLst>
                                    </p:anim>
                                  </p:childTnLst>
                                </p:cTn>
                              </p:par>
                              <p:par>
                                <p:cTn id="44" presetID="35" presetClass="entr" presetSubtype="0" fill="hold" grpId="1" nodeType="withEffect">
                                  <p:stCondLst>
                                    <p:cond delay="0"/>
                                  </p:stCondLst>
                                  <p:childTnLst>
                                    <p:set>
                                      <p:cBhvr>
                                        <p:cTn id="45" dur="1" fill="hold">
                                          <p:stCondLst>
                                            <p:cond delay="0"/>
                                          </p:stCondLst>
                                        </p:cTn>
                                        <p:tgtEl>
                                          <p:spTgt spid="7"/>
                                        </p:tgtEl>
                                        <p:attrNameLst>
                                          <p:attrName>style.visibility</p:attrName>
                                        </p:attrNameLst>
                                      </p:cBhvr>
                                      <p:to>
                                        <p:strVal val="visible"/>
                                      </p:to>
                                    </p:set>
                                    <p:animEffect transition="in" filter="fade">
                                      <p:cBhvr>
                                        <p:cTn id="46" dur="5000"/>
                                        <p:tgtEl>
                                          <p:spTgt spid="7"/>
                                        </p:tgtEl>
                                      </p:cBhvr>
                                    </p:animEffect>
                                    <p:anim calcmode="lin" valueType="num">
                                      <p:cBhvr>
                                        <p:cTn id="47" dur="5000" fill="hold"/>
                                        <p:tgtEl>
                                          <p:spTgt spid="7"/>
                                        </p:tgtEl>
                                        <p:attrNameLst>
                                          <p:attrName>style.rotation</p:attrName>
                                        </p:attrNameLst>
                                      </p:cBhvr>
                                      <p:tavLst>
                                        <p:tav tm="0">
                                          <p:val>
                                            <p:fltVal val="720"/>
                                          </p:val>
                                        </p:tav>
                                        <p:tav tm="100000">
                                          <p:val>
                                            <p:fltVal val="0"/>
                                          </p:val>
                                        </p:tav>
                                      </p:tavLst>
                                    </p:anim>
                                    <p:anim calcmode="lin" valueType="num">
                                      <p:cBhvr>
                                        <p:cTn id="48" dur="5000" fill="hold"/>
                                        <p:tgtEl>
                                          <p:spTgt spid="7"/>
                                        </p:tgtEl>
                                        <p:attrNameLst>
                                          <p:attrName>ppt_h</p:attrName>
                                        </p:attrNameLst>
                                      </p:cBhvr>
                                      <p:tavLst>
                                        <p:tav tm="0">
                                          <p:val>
                                            <p:fltVal val="0"/>
                                          </p:val>
                                        </p:tav>
                                        <p:tav tm="100000">
                                          <p:val>
                                            <p:strVal val="#ppt_h"/>
                                          </p:val>
                                        </p:tav>
                                      </p:tavLst>
                                    </p:anim>
                                    <p:anim calcmode="lin" valueType="num">
                                      <p:cBhvr>
                                        <p:cTn id="49" dur="5000" fill="hold"/>
                                        <p:tgtEl>
                                          <p:spTgt spid="7"/>
                                        </p:tgtEl>
                                        <p:attrNameLst>
                                          <p:attrName>ppt_w</p:attrName>
                                        </p:attrNameLst>
                                      </p:cBhvr>
                                      <p:tavLst>
                                        <p:tav tm="0">
                                          <p:val>
                                            <p:fltVal val="0"/>
                                          </p:val>
                                        </p:tav>
                                        <p:tav tm="100000">
                                          <p:val>
                                            <p:strVal val="#ppt_w"/>
                                          </p:val>
                                        </p:tav>
                                      </p:tavLst>
                                    </p:anim>
                                  </p:childTnLst>
                                </p:cTn>
                              </p:par>
                              <p:par>
                                <p:cTn id="50" presetID="35" presetClass="entr" presetSubtype="0" fill="hold" grpId="1" nodeType="withEffect">
                                  <p:stCondLst>
                                    <p:cond delay="0"/>
                                  </p:stCondLst>
                                  <p:childTnLst>
                                    <p:set>
                                      <p:cBhvr>
                                        <p:cTn id="51" dur="1" fill="hold">
                                          <p:stCondLst>
                                            <p:cond delay="0"/>
                                          </p:stCondLst>
                                        </p:cTn>
                                        <p:tgtEl>
                                          <p:spTgt spid="8"/>
                                        </p:tgtEl>
                                        <p:attrNameLst>
                                          <p:attrName>style.visibility</p:attrName>
                                        </p:attrNameLst>
                                      </p:cBhvr>
                                      <p:to>
                                        <p:strVal val="visible"/>
                                      </p:to>
                                    </p:set>
                                    <p:animEffect transition="in" filter="fade">
                                      <p:cBhvr>
                                        <p:cTn id="52" dur="5000"/>
                                        <p:tgtEl>
                                          <p:spTgt spid="8"/>
                                        </p:tgtEl>
                                      </p:cBhvr>
                                    </p:animEffect>
                                    <p:anim calcmode="lin" valueType="num">
                                      <p:cBhvr>
                                        <p:cTn id="53" dur="5000" fill="hold"/>
                                        <p:tgtEl>
                                          <p:spTgt spid="8"/>
                                        </p:tgtEl>
                                        <p:attrNameLst>
                                          <p:attrName>style.rotation</p:attrName>
                                        </p:attrNameLst>
                                      </p:cBhvr>
                                      <p:tavLst>
                                        <p:tav tm="0">
                                          <p:val>
                                            <p:fltVal val="720"/>
                                          </p:val>
                                        </p:tav>
                                        <p:tav tm="100000">
                                          <p:val>
                                            <p:fltVal val="0"/>
                                          </p:val>
                                        </p:tav>
                                      </p:tavLst>
                                    </p:anim>
                                    <p:anim calcmode="lin" valueType="num">
                                      <p:cBhvr>
                                        <p:cTn id="54" dur="5000" fill="hold"/>
                                        <p:tgtEl>
                                          <p:spTgt spid="8"/>
                                        </p:tgtEl>
                                        <p:attrNameLst>
                                          <p:attrName>ppt_h</p:attrName>
                                        </p:attrNameLst>
                                      </p:cBhvr>
                                      <p:tavLst>
                                        <p:tav tm="0">
                                          <p:val>
                                            <p:fltVal val="0"/>
                                          </p:val>
                                        </p:tav>
                                        <p:tav tm="100000">
                                          <p:val>
                                            <p:strVal val="#ppt_h"/>
                                          </p:val>
                                        </p:tav>
                                      </p:tavLst>
                                    </p:anim>
                                    <p:anim calcmode="lin" valueType="num">
                                      <p:cBhvr>
                                        <p:cTn id="55" dur="5000" fill="hold"/>
                                        <p:tgtEl>
                                          <p:spTgt spid="8"/>
                                        </p:tgtEl>
                                        <p:attrNameLst>
                                          <p:attrName>ppt_w</p:attrName>
                                        </p:attrNameLst>
                                      </p:cBhvr>
                                      <p:tavLst>
                                        <p:tav tm="0">
                                          <p:val>
                                            <p:fltVal val="0"/>
                                          </p:val>
                                        </p:tav>
                                        <p:tav tm="100000">
                                          <p:val>
                                            <p:strVal val="#ppt_w"/>
                                          </p:val>
                                        </p:tav>
                                      </p:tavLst>
                                    </p:anim>
                                  </p:childTnLst>
                                </p:cTn>
                              </p:par>
                              <p:par>
                                <p:cTn id="56" presetID="35" presetClass="entr" presetSubtype="0" fill="hold" grpId="1" nodeType="withEffect">
                                  <p:stCondLst>
                                    <p:cond delay="0"/>
                                  </p:stCondLst>
                                  <p:childTnLst>
                                    <p:set>
                                      <p:cBhvr>
                                        <p:cTn id="57" dur="1" fill="hold">
                                          <p:stCondLst>
                                            <p:cond delay="0"/>
                                          </p:stCondLst>
                                        </p:cTn>
                                        <p:tgtEl>
                                          <p:spTgt spid="9"/>
                                        </p:tgtEl>
                                        <p:attrNameLst>
                                          <p:attrName>style.visibility</p:attrName>
                                        </p:attrNameLst>
                                      </p:cBhvr>
                                      <p:to>
                                        <p:strVal val="visible"/>
                                      </p:to>
                                    </p:set>
                                    <p:animEffect transition="in" filter="fade">
                                      <p:cBhvr>
                                        <p:cTn id="58" dur="5000"/>
                                        <p:tgtEl>
                                          <p:spTgt spid="9"/>
                                        </p:tgtEl>
                                      </p:cBhvr>
                                    </p:animEffect>
                                    <p:anim calcmode="lin" valueType="num">
                                      <p:cBhvr>
                                        <p:cTn id="59" dur="5000" fill="hold"/>
                                        <p:tgtEl>
                                          <p:spTgt spid="9"/>
                                        </p:tgtEl>
                                        <p:attrNameLst>
                                          <p:attrName>style.rotation</p:attrName>
                                        </p:attrNameLst>
                                      </p:cBhvr>
                                      <p:tavLst>
                                        <p:tav tm="0">
                                          <p:val>
                                            <p:fltVal val="720"/>
                                          </p:val>
                                        </p:tav>
                                        <p:tav tm="100000">
                                          <p:val>
                                            <p:fltVal val="0"/>
                                          </p:val>
                                        </p:tav>
                                      </p:tavLst>
                                    </p:anim>
                                    <p:anim calcmode="lin" valueType="num">
                                      <p:cBhvr>
                                        <p:cTn id="60" dur="5000" fill="hold"/>
                                        <p:tgtEl>
                                          <p:spTgt spid="9"/>
                                        </p:tgtEl>
                                        <p:attrNameLst>
                                          <p:attrName>ppt_h</p:attrName>
                                        </p:attrNameLst>
                                      </p:cBhvr>
                                      <p:tavLst>
                                        <p:tav tm="0">
                                          <p:val>
                                            <p:fltVal val="0"/>
                                          </p:val>
                                        </p:tav>
                                        <p:tav tm="100000">
                                          <p:val>
                                            <p:strVal val="#ppt_h"/>
                                          </p:val>
                                        </p:tav>
                                      </p:tavLst>
                                    </p:anim>
                                    <p:anim calcmode="lin" valueType="num">
                                      <p:cBhvr>
                                        <p:cTn id="61" dur="5000" fill="hold"/>
                                        <p:tgtEl>
                                          <p:spTgt spid="9"/>
                                        </p:tgtEl>
                                        <p:attrNameLst>
                                          <p:attrName>ppt_w</p:attrName>
                                        </p:attrNameLst>
                                      </p:cBhvr>
                                      <p:tavLst>
                                        <p:tav tm="0">
                                          <p:val>
                                            <p:fltVal val="0"/>
                                          </p:val>
                                        </p:tav>
                                        <p:tav tm="100000">
                                          <p:val>
                                            <p:strVal val="#ppt_w"/>
                                          </p:val>
                                        </p:tav>
                                      </p:tavLst>
                                    </p:anim>
                                  </p:childTnLst>
                                </p:cTn>
                              </p:par>
                              <p:par>
                                <p:cTn id="62" presetID="35" presetClass="entr" presetSubtype="0" fill="hold" grpId="1" nodeType="withEffect">
                                  <p:stCondLst>
                                    <p:cond delay="0"/>
                                  </p:stCondLst>
                                  <p:childTnLst>
                                    <p:set>
                                      <p:cBhvr>
                                        <p:cTn id="63" dur="1" fill="hold">
                                          <p:stCondLst>
                                            <p:cond delay="0"/>
                                          </p:stCondLst>
                                        </p:cTn>
                                        <p:tgtEl>
                                          <p:spTgt spid="10"/>
                                        </p:tgtEl>
                                        <p:attrNameLst>
                                          <p:attrName>style.visibility</p:attrName>
                                        </p:attrNameLst>
                                      </p:cBhvr>
                                      <p:to>
                                        <p:strVal val="visible"/>
                                      </p:to>
                                    </p:set>
                                    <p:animEffect transition="in" filter="fade">
                                      <p:cBhvr>
                                        <p:cTn id="64" dur="5000"/>
                                        <p:tgtEl>
                                          <p:spTgt spid="10"/>
                                        </p:tgtEl>
                                      </p:cBhvr>
                                    </p:animEffect>
                                    <p:anim calcmode="lin" valueType="num">
                                      <p:cBhvr>
                                        <p:cTn id="65" dur="5000" fill="hold"/>
                                        <p:tgtEl>
                                          <p:spTgt spid="10"/>
                                        </p:tgtEl>
                                        <p:attrNameLst>
                                          <p:attrName>style.rotation</p:attrName>
                                        </p:attrNameLst>
                                      </p:cBhvr>
                                      <p:tavLst>
                                        <p:tav tm="0">
                                          <p:val>
                                            <p:fltVal val="720"/>
                                          </p:val>
                                        </p:tav>
                                        <p:tav tm="100000">
                                          <p:val>
                                            <p:fltVal val="0"/>
                                          </p:val>
                                        </p:tav>
                                      </p:tavLst>
                                    </p:anim>
                                    <p:anim calcmode="lin" valueType="num">
                                      <p:cBhvr>
                                        <p:cTn id="66" dur="5000" fill="hold"/>
                                        <p:tgtEl>
                                          <p:spTgt spid="10"/>
                                        </p:tgtEl>
                                        <p:attrNameLst>
                                          <p:attrName>ppt_h</p:attrName>
                                        </p:attrNameLst>
                                      </p:cBhvr>
                                      <p:tavLst>
                                        <p:tav tm="0">
                                          <p:val>
                                            <p:fltVal val="0"/>
                                          </p:val>
                                        </p:tav>
                                        <p:tav tm="100000">
                                          <p:val>
                                            <p:strVal val="#ppt_h"/>
                                          </p:val>
                                        </p:tav>
                                      </p:tavLst>
                                    </p:anim>
                                    <p:anim calcmode="lin" valueType="num">
                                      <p:cBhvr>
                                        <p:cTn id="67" dur="5000" fill="hold"/>
                                        <p:tgtEl>
                                          <p:spTgt spid="10"/>
                                        </p:tgtEl>
                                        <p:attrNameLst>
                                          <p:attrName>ppt_w</p:attrName>
                                        </p:attrNameLst>
                                      </p:cBhvr>
                                      <p:tavLst>
                                        <p:tav tm="0">
                                          <p:val>
                                            <p:fltVal val="0"/>
                                          </p:val>
                                        </p:tav>
                                        <p:tav tm="100000">
                                          <p:val>
                                            <p:strVal val="#ppt_w"/>
                                          </p:val>
                                        </p:tav>
                                      </p:tavLst>
                                    </p:anim>
                                  </p:childTnLst>
                                </p:cTn>
                              </p:par>
                              <p:par>
                                <p:cTn id="68" presetID="35" presetClass="entr" presetSubtype="0" fill="hold" grpId="1" nodeType="withEffect">
                                  <p:stCondLst>
                                    <p:cond delay="0"/>
                                  </p:stCondLst>
                                  <p:childTnLst>
                                    <p:set>
                                      <p:cBhvr>
                                        <p:cTn id="69" dur="1" fill="hold">
                                          <p:stCondLst>
                                            <p:cond delay="0"/>
                                          </p:stCondLst>
                                        </p:cTn>
                                        <p:tgtEl>
                                          <p:spTgt spid="11"/>
                                        </p:tgtEl>
                                        <p:attrNameLst>
                                          <p:attrName>style.visibility</p:attrName>
                                        </p:attrNameLst>
                                      </p:cBhvr>
                                      <p:to>
                                        <p:strVal val="visible"/>
                                      </p:to>
                                    </p:set>
                                    <p:animEffect transition="in" filter="fade">
                                      <p:cBhvr>
                                        <p:cTn id="70" dur="5000"/>
                                        <p:tgtEl>
                                          <p:spTgt spid="11"/>
                                        </p:tgtEl>
                                      </p:cBhvr>
                                    </p:animEffect>
                                    <p:anim calcmode="lin" valueType="num">
                                      <p:cBhvr>
                                        <p:cTn id="71" dur="5000" fill="hold"/>
                                        <p:tgtEl>
                                          <p:spTgt spid="11"/>
                                        </p:tgtEl>
                                        <p:attrNameLst>
                                          <p:attrName>style.rotation</p:attrName>
                                        </p:attrNameLst>
                                      </p:cBhvr>
                                      <p:tavLst>
                                        <p:tav tm="0">
                                          <p:val>
                                            <p:fltVal val="720"/>
                                          </p:val>
                                        </p:tav>
                                        <p:tav tm="100000">
                                          <p:val>
                                            <p:fltVal val="0"/>
                                          </p:val>
                                        </p:tav>
                                      </p:tavLst>
                                    </p:anim>
                                    <p:anim calcmode="lin" valueType="num">
                                      <p:cBhvr>
                                        <p:cTn id="72" dur="5000" fill="hold"/>
                                        <p:tgtEl>
                                          <p:spTgt spid="11"/>
                                        </p:tgtEl>
                                        <p:attrNameLst>
                                          <p:attrName>ppt_h</p:attrName>
                                        </p:attrNameLst>
                                      </p:cBhvr>
                                      <p:tavLst>
                                        <p:tav tm="0">
                                          <p:val>
                                            <p:fltVal val="0"/>
                                          </p:val>
                                        </p:tav>
                                        <p:tav tm="100000">
                                          <p:val>
                                            <p:strVal val="#ppt_h"/>
                                          </p:val>
                                        </p:tav>
                                      </p:tavLst>
                                    </p:anim>
                                    <p:anim calcmode="lin" valueType="num">
                                      <p:cBhvr>
                                        <p:cTn id="73" dur="5000" fill="hold"/>
                                        <p:tgtEl>
                                          <p:spTgt spid="11"/>
                                        </p:tgtEl>
                                        <p:attrNameLst>
                                          <p:attrName>ppt_w</p:attrName>
                                        </p:attrNameLst>
                                      </p:cBhvr>
                                      <p:tavLst>
                                        <p:tav tm="0">
                                          <p:val>
                                            <p:fltVal val="0"/>
                                          </p:val>
                                        </p:tav>
                                        <p:tav tm="100000">
                                          <p:val>
                                            <p:strVal val="#ppt_w"/>
                                          </p:val>
                                        </p:tav>
                                      </p:tavLst>
                                    </p:anim>
                                  </p:childTnLst>
                                </p:cTn>
                              </p:par>
                              <p:par>
                                <p:cTn id="74" presetID="35" presetClass="entr" presetSubtype="0" fill="hold" grpId="1" nodeType="withEffect">
                                  <p:stCondLst>
                                    <p:cond delay="0"/>
                                  </p:stCondLst>
                                  <p:childTnLst>
                                    <p:set>
                                      <p:cBhvr>
                                        <p:cTn id="75" dur="1" fill="hold">
                                          <p:stCondLst>
                                            <p:cond delay="0"/>
                                          </p:stCondLst>
                                        </p:cTn>
                                        <p:tgtEl>
                                          <p:spTgt spid="12"/>
                                        </p:tgtEl>
                                        <p:attrNameLst>
                                          <p:attrName>style.visibility</p:attrName>
                                        </p:attrNameLst>
                                      </p:cBhvr>
                                      <p:to>
                                        <p:strVal val="visible"/>
                                      </p:to>
                                    </p:set>
                                    <p:animEffect transition="in" filter="fade">
                                      <p:cBhvr>
                                        <p:cTn id="76" dur="5000"/>
                                        <p:tgtEl>
                                          <p:spTgt spid="12"/>
                                        </p:tgtEl>
                                      </p:cBhvr>
                                    </p:animEffect>
                                    <p:anim calcmode="lin" valueType="num">
                                      <p:cBhvr>
                                        <p:cTn id="77" dur="5000" fill="hold"/>
                                        <p:tgtEl>
                                          <p:spTgt spid="12"/>
                                        </p:tgtEl>
                                        <p:attrNameLst>
                                          <p:attrName>style.rotation</p:attrName>
                                        </p:attrNameLst>
                                      </p:cBhvr>
                                      <p:tavLst>
                                        <p:tav tm="0">
                                          <p:val>
                                            <p:fltVal val="720"/>
                                          </p:val>
                                        </p:tav>
                                        <p:tav tm="100000">
                                          <p:val>
                                            <p:fltVal val="0"/>
                                          </p:val>
                                        </p:tav>
                                      </p:tavLst>
                                    </p:anim>
                                    <p:anim calcmode="lin" valueType="num">
                                      <p:cBhvr>
                                        <p:cTn id="78" dur="5000" fill="hold"/>
                                        <p:tgtEl>
                                          <p:spTgt spid="12"/>
                                        </p:tgtEl>
                                        <p:attrNameLst>
                                          <p:attrName>ppt_h</p:attrName>
                                        </p:attrNameLst>
                                      </p:cBhvr>
                                      <p:tavLst>
                                        <p:tav tm="0">
                                          <p:val>
                                            <p:fltVal val="0"/>
                                          </p:val>
                                        </p:tav>
                                        <p:tav tm="100000">
                                          <p:val>
                                            <p:strVal val="#ppt_h"/>
                                          </p:val>
                                        </p:tav>
                                      </p:tavLst>
                                    </p:anim>
                                    <p:anim calcmode="lin" valueType="num">
                                      <p:cBhvr>
                                        <p:cTn id="79" dur="5000" fill="hold"/>
                                        <p:tgtEl>
                                          <p:spTgt spid="12"/>
                                        </p:tgtEl>
                                        <p:attrNameLst>
                                          <p:attrName>ppt_w</p:attrName>
                                        </p:attrNameLst>
                                      </p:cBhvr>
                                      <p:tavLst>
                                        <p:tav tm="0">
                                          <p:val>
                                            <p:fltVal val="0"/>
                                          </p:val>
                                        </p:tav>
                                        <p:tav tm="100000">
                                          <p:val>
                                            <p:strVal val="#ppt_w"/>
                                          </p:val>
                                        </p:tav>
                                      </p:tavLst>
                                    </p:anim>
                                  </p:childTnLst>
                                </p:cTn>
                              </p:par>
                              <p:par>
                                <p:cTn id="80" presetID="2" presetClass="entr" presetSubtype="2" fill="hold" grpId="0" nodeType="withEffect">
                                  <p:stCondLst>
                                    <p:cond delay="0"/>
                                  </p:stCondLst>
                                  <p:childTnLst>
                                    <p:set>
                                      <p:cBhvr>
                                        <p:cTn id="81" dur="1" fill="hold">
                                          <p:stCondLst>
                                            <p:cond delay="0"/>
                                          </p:stCondLst>
                                        </p:cTn>
                                        <p:tgtEl>
                                          <p:spTgt spid="5"/>
                                        </p:tgtEl>
                                        <p:attrNameLst>
                                          <p:attrName>style.visibility</p:attrName>
                                        </p:attrNameLst>
                                      </p:cBhvr>
                                      <p:to>
                                        <p:strVal val="visible"/>
                                      </p:to>
                                    </p:set>
                                    <p:anim calcmode="lin" valueType="num">
                                      <p:cBhvr additive="base">
                                        <p:cTn id="82" dur="5000" fill="hold"/>
                                        <p:tgtEl>
                                          <p:spTgt spid="5"/>
                                        </p:tgtEl>
                                        <p:attrNameLst>
                                          <p:attrName>ppt_x</p:attrName>
                                        </p:attrNameLst>
                                      </p:cBhvr>
                                      <p:tavLst>
                                        <p:tav tm="0">
                                          <p:val>
                                            <p:strVal val="1+#ppt_w/2"/>
                                          </p:val>
                                        </p:tav>
                                        <p:tav tm="100000">
                                          <p:val>
                                            <p:strVal val="#ppt_x"/>
                                          </p:val>
                                        </p:tav>
                                      </p:tavLst>
                                    </p:anim>
                                    <p:anim calcmode="lin" valueType="num">
                                      <p:cBhvr additive="base">
                                        <p:cTn id="83" dur="5000" fill="hold"/>
                                        <p:tgtEl>
                                          <p:spTgt spid="5"/>
                                        </p:tgtEl>
                                        <p:attrNameLst>
                                          <p:attrName>ppt_y</p:attrName>
                                        </p:attrNameLst>
                                      </p:cBhvr>
                                      <p:tavLst>
                                        <p:tav tm="0">
                                          <p:val>
                                            <p:strVal val="#ppt_y"/>
                                          </p:val>
                                        </p:tav>
                                        <p:tav tm="100000">
                                          <p:val>
                                            <p:strVal val="#ppt_y"/>
                                          </p:val>
                                        </p:tav>
                                      </p:tavLst>
                                    </p:anim>
                                  </p:childTnLst>
                                </p:cTn>
                              </p:par>
                              <p:par>
                                <p:cTn id="84" presetID="2" presetClass="entr" presetSubtype="2" fill="hold" grpId="0" nodeType="withEffect">
                                  <p:stCondLst>
                                    <p:cond delay="0"/>
                                  </p:stCondLst>
                                  <p:childTnLst>
                                    <p:set>
                                      <p:cBhvr>
                                        <p:cTn id="85" dur="1" fill="hold">
                                          <p:stCondLst>
                                            <p:cond delay="0"/>
                                          </p:stCondLst>
                                        </p:cTn>
                                        <p:tgtEl>
                                          <p:spTgt spid="8"/>
                                        </p:tgtEl>
                                        <p:attrNameLst>
                                          <p:attrName>style.visibility</p:attrName>
                                        </p:attrNameLst>
                                      </p:cBhvr>
                                      <p:to>
                                        <p:strVal val="visible"/>
                                      </p:to>
                                    </p:set>
                                    <p:anim calcmode="lin" valueType="num">
                                      <p:cBhvr additive="base">
                                        <p:cTn id="86" dur="5000" fill="hold"/>
                                        <p:tgtEl>
                                          <p:spTgt spid="8"/>
                                        </p:tgtEl>
                                        <p:attrNameLst>
                                          <p:attrName>ppt_x</p:attrName>
                                        </p:attrNameLst>
                                      </p:cBhvr>
                                      <p:tavLst>
                                        <p:tav tm="0">
                                          <p:val>
                                            <p:strVal val="1+#ppt_w/2"/>
                                          </p:val>
                                        </p:tav>
                                        <p:tav tm="100000">
                                          <p:val>
                                            <p:strVal val="#ppt_x"/>
                                          </p:val>
                                        </p:tav>
                                      </p:tavLst>
                                    </p:anim>
                                    <p:anim calcmode="lin" valueType="num">
                                      <p:cBhvr additive="base">
                                        <p:cTn id="87" dur="5000" fill="hold"/>
                                        <p:tgtEl>
                                          <p:spTgt spid="8"/>
                                        </p:tgtEl>
                                        <p:attrNameLst>
                                          <p:attrName>ppt_y</p:attrName>
                                        </p:attrNameLst>
                                      </p:cBhvr>
                                      <p:tavLst>
                                        <p:tav tm="0">
                                          <p:val>
                                            <p:strVal val="#ppt_y"/>
                                          </p:val>
                                        </p:tav>
                                        <p:tav tm="100000">
                                          <p:val>
                                            <p:strVal val="#ppt_y"/>
                                          </p:val>
                                        </p:tav>
                                      </p:tavLst>
                                    </p:anim>
                                  </p:childTnLst>
                                </p:cTn>
                              </p:par>
                              <p:par>
                                <p:cTn id="88" presetID="2" presetClass="entr" presetSubtype="2" fill="hold" grpId="0" nodeType="withEffect">
                                  <p:stCondLst>
                                    <p:cond delay="0"/>
                                  </p:stCondLst>
                                  <p:childTnLst>
                                    <p:set>
                                      <p:cBhvr>
                                        <p:cTn id="89" dur="1" fill="hold">
                                          <p:stCondLst>
                                            <p:cond delay="0"/>
                                          </p:stCondLst>
                                        </p:cTn>
                                        <p:tgtEl>
                                          <p:spTgt spid="9"/>
                                        </p:tgtEl>
                                        <p:attrNameLst>
                                          <p:attrName>style.visibility</p:attrName>
                                        </p:attrNameLst>
                                      </p:cBhvr>
                                      <p:to>
                                        <p:strVal val="visible"/>
                                      </p:to>
                                    </p:set>
                                    <p:anim calcmode="lin" valueType="num">
                                      <p:cBhvr additive="base">
                                        <p:cTn id="90" dur="5000" fill="hold"/>
                                        <p:tgtEl>
                                          <p:spTgt spid="9"/>
                                        </p:tgtEl>
                                        <p:attrNameLst>
                                          <p:attrName>ppt_x</p:attrName>
                                        </p:attrNameLst>
                                      </p:cBhvr>
                                      <p:tavLst>
                                        <p:tav tm="0">
                                          <p:val>
                                            <p:strVal val="1+#ppt_w/2"/>
                                          </p:val>
                                        </p:tav>
                                        <p:tav tm="100000">
                                          <p:val>
                                            <p:strVal val="#ppt_x"/>
                                          </p:val>
                                        </p:tav>
                                      </p:tavLst>
                                    </p:anim>
                                    <p:anim calcmode="lin" valueType="num">
                                      <p:cBhvr additive="base">
                                        <p:cTn id="91" dur="5000" fill="hold"/>
                                        <p:tgtEl>
                                          <p:spTgt spid="9"/>
                                        </p:tgtEl>
                                        <p:attrNameLst>
                                          <p:attrName>ppt_y</p:attrName>
                                        </p:attrNameLst>
                                      </p:cBhvr>
                                      <p:tavLst>
                                        <p:tav tm="0">
                                          <p:val>
                                            <p:strVal val="#ppt_y"/>
                                          </p:val>
                                        </p:tav>
                                        <p:tav tm="100000">
                                          <p:val>
                                            <p:strVal val="#ppt_y"/>
                                          </p:val>
                                        </p:tav>
                                      </p:tavLst>
                                    </p:anim>
                                  </p:childTnLst>
                                </p:cTn>
                              </p:par>
                              <p:par>
                                <p:cTn id="92" presetID="2" presetClass="entr" presetSubtype="2" fill="hold" grpId="0" nodeType="withEffect">
                                  <p:stCondLst>
                                    <p:cond delay="0"/>
                                  </p:stCondLst>
                                  <p:childTnLst>
                                    <p:set>
                                      <p:cBhvr>
                                        <p:cTn id="93" dur="1" fill="hold">
                                          <p:stCondLst>
                                            <p:cond delay="0"/>
                                          </p:stCondLst>
                                        </p:cTn>
                                        <p:tgtEl>
                                          <p:spTgt spid="11"/>
                                        </p:tgtEl>
                                        <p:attrNameLst>
                                          <p:attrName>style.visibility</p:attrName>
                                        </p:attrNameLst>
                                      </p:cBhvr>
                                      <p:to>
                                        <p:strVal val="visible"/>
                                      </p:to>
                                    </p:set>
                                    <p:anim calcmode="lin" valueType="num">
                                      <p:cBhvr additive="base">
                                        <p:cTn id="94" dur="5000" fill="hold"/>
                                        <p:tgtEl>
                                          <p:spTgt spid="11"/>
                                        </p:tgtEl>
                                        <p:attrNameLst>
                                          <p:attrName>ppt_x</p:attrName>
                                        </p:attrNameLst>
                                      </p:cBhvr>
                                      <p:tavLst>
                                        <p:tav tm="0">
                                          <p:val>
                                            <p:strVal val="1+#ppt_w/2"/>
                                          </p:val>
                                        </p:tav>
                                        <p:tav tm="100000">
                                          <p:val>
                                            <p:strVal val="#ppt_x"/>
                                          </p:val>
                                        </p:tav>
                                      </p:tavLst>
                                    </p:anim>
                                    <p:anim calcmode="lin" valueType="num">
                                      <p:cBhvr additive="base">
                                        <p:cTn id="95" dur="5000" fill="hold"/>
                                        <p:tgtEl>
                                          <p:spTgt spid="11"/>
                                        </p:tgtEl>
                                        <p:attrNameLst>
                                          <p:attrName>ppt_y</p:attrName>
                                        </p:attrNameLst>
                                      </p:cBhvr>
                                      <p:tavLst>
                                        <p:tav tm="0">
                                          <p:val>
                                            <p:strVal val="#ppt_y"/>
                                          </p:val>
                                        </p:tav>
                                        <p:tav tm="100000">
                                          <p:val>
                                            <p:strVal val="#ppt_y"/>
                                          </p:val>
                                        </p:tav>
                                      </p:tavLst>
                                    </p:anim>
                                  </p:childTnLst>
                                </p:cTn>
                              </p:par>
                              <p:par>
                                <p:cTn id="96" presetID="2" presetClass="entr" presetSubtype="8" fill="hold" grpId="0" nodeType="withEffect">
                                  <p:stCondLst>
                                    <p:cond delay="0"/>
                                  </p:stCondLst>
                                  <p:childTnLst>
                                    <p:set>
                                      <p:cBhvr>
                                        <p:cTn id="97" dur="1" fill="hold">
                                          <p:stCondLst>
                                            <p:cond delay="0"/>
                                          </p:stCondLst>
                                        </p:cTn>
                                        <p:tgtEl>
                                          <p:spTgt spid="6"/>
                                        </p:tgtEl>
                                        <p:attrNameLst>
                                          <p:attrName>style.visibility</p:attrName>
                                        </p:attrNameLst>
                                      </p:cBhvr>
                                      <p:to>
                                        <p:strVal val="visible"/>
                                      </p:to>
                                    </p:set>
                                    <p:anim calcmode="lin" valueType="num">
                                      <p:cBhvr additive="base">
                                        <p:cTn id="98" dur="5000" fill="hold"/>
                                        <p:tgtEl>
                                          <p:spTgt spid="6"/>
                                        </p:tgtEl>
                                        <p:attrNameLst>
                                          <p:attrName>ppt_x</p:attrName>
                                        </p:attrNameLst>
                                      </p:cBhvr>
                                      <p:tavLst>
                                        <p:tav tm="0">
                                          <p:val>
                                            <p:strVal val="0-#ppt_w/2"/>
                                          </p:val>
                                        </p:tav>
                                        <p:tav tm="100000">
                                          <p:val>
                                            <p:strVal val="#ppt_x"/>
                                          </p:val>
                                        </p:tav>
                                      </p:tavLst>
                                    </p:anim>
                                    <p:anim calcmode="lin" valueType="num">
                                      <p:cBhvr additive="base">
                                        <p:cTn id="99" dur="5000" fill="hold"/>
                                        <p:tgtEl>
                                          <p:spTgt spid="6"/>
                                        </p:tgtEl>
                                        <p:attrNameLst>
                                          <p:attrName>ppt_y</p:attrName>
                                        </p:attrNameLst>
                                      </p:cBhvr>
                                      <p:tavLst>
                                        <p:tav tm="0">
                                          <p:val>
                                            <p:strVal val="#ppt_y"/>
                                          </p:val>
                                        </p:tav>
                                        <p:tav tm="100000">
                                          <p:val>
                                            <p:strVal val="#ppt_y"/>
                                          </p:val>
                                        </p:tav>
                                      </p:tavLst>
                                    </p:anim>
                                  </p:childTnLst>
                                </p:cTn>
                              </p:par>
                              <p:par>
                                <p:cTn id="100" presetID="2" presetClass="entr" presetSubtype="8" fill="hold" grpId="0" nodeType="withEffect">
                                  <p:stCondLst>
                                    <p:cond delay="0"/>
                                  </p:stCondLst>
                                  <p:childTnLst>
                                    <p:set>
                                      <p:cBhvr>
                                        <p:cTn id="101" dur="1" fill="hold">
                                          <p:stCondLst>
                                            <p:cond delay="0"/>
                                          </p:stCondLst>
                                        </p:cTn>
                                        <p:tgtEl>
                                          <p:spTgt spid="7"/>
                                        </p:tgtEl>
                                        <p:attrNameLst>
                                          <p:attrName>style.visibility</p:attrName>
                                        </p:attrNameLst>
                                      </p:cBhvr>
                                      <p:to>
                                        <p:strVal val="visible"/>
                                      </p:to>
                                    </p:set>
                                    <p:anim calcmode="lin" valueType="num">
                                      <p:cBhvr additive="base">
                                        <p:cTn id="102" dur="5000" fill="hold"/>
                                        <p:tgtEl>
                                          <p:spTgt spid="7"/>
                                        </p:tgtEl>
                                        <p:attrNameLst>
                                          <p:attrName>ppt_x</p:attrName>
                                        </p:attrNameLst>
                                      </p:cBhvr>
                                      <p:tavLst>
                                        <p:tav tm="0">
                                          <p:val>
                                            <p:strVal val="0-#ppt_w/2"/>
                                          </p:val>
                                        </p:tav>
                                        <p:tav tm="100000">
                                          <p:val>
                                            <p:strVal val="#ppt_x"/>
                                          </p:val>
                                        </p:tav>
                                      </p:tavLst>
                                    </p:anim>
                                    <p:anim calcmode="lin" valueType="num">
                                      <p:cBhvr additive="base">
                                        <p:cTn id="103" dur="5000" fill="hold"/>
                                        <p:tgtEl>
                                          <p:spTgt spid="7"/>
                                        </p:tgtEl>
                                        <p:attrNameLst>
                                          <p:attrName>ppt_y</p:attrName>
                                        </p:attrNameLst>
                                      </p:cBhvr>
                                      <p:tavLst>
                                        <p:tav tm="0">
                                          <p:val>
                                            <p:strVal val="#ppt_y"/>
                                          </p:val>
                                        </p:tav>
                                        <p:tav tm="100000">
                                          <p:val>
                                            <p:strVal val="#ppt_y"/>
                                          </p:val>
                                        </p:tav>
                                      </p:tavLst>
                                    </p:anim>
                                  </p:childTnLst>
                                </p:cTn>
                              </p:par>
                              <p:par>
                                <p:cTn id="104" presetID="2" presetClass="entr" presetSubtype="8" fill="hold" grpId="0" nodeType="withEffect">
                                  <p:stCondLst>
                                    <p:cond delay="0"/>
                                  </p:stCondLst>
                                  <p:childTnLst>
                                    <p:set>
                                      <p:cBhvr>
                                        <p:cTn id="105" dur="1" fill="hold">
                                          <p:stCondLst>
                                            <p:cond delay="0"/>
                                          </p:stCondLst>
                                        </p:cTn>
                                        <p:tgtEl>
                                          <p:spTgt spid="10"/>
                                        </p:tgtEl>
                                        <p:attrNameLst>
                                          <p:attrName>style.visibility</p:attrName>
                                        </p:attrNameLst>
                                      </p:cBhvr>
                                      <p:to>
                                        <p:strVal val="visible"/>
                                      </p:to>
                                    </p:set>
                                    <p:anim calcmode="lin" valueType="num">
                                      <p:cBhvr additive="base">
                                        <p:cTn id="106" dur="5000" fill="hold"/>
                                        <p:tgtEl>
                                          <p:spTgt spid="10"/>
                                        </p:tgtEl>
                                        <p:attrNameLst>
                                          <p:attrName>ppt_x</p:attrName>
                                        </p:attrNameLst>
                                      </p:cBhvr>
                                      <p:tavLst>
                                        <p:tav tm="0">
                                          <p:val>
                                            <p:strVal val="0-#ppt_w/2"/>
                                          </p:val>
                                        </p:tav>
                                        <p:tav tm="100000">
                                          <p:val>
                                            <p:strVal val="#ppt_x"/>
                                          </p:val>
                                        </p:tav>
                                      </p:tavLst>
                                    </p:anim>
                                    <p:anim calcmode="lin" valueType="num">
                                      <p:cBhvr additive="base">
                                        <p:cTn id="107" dur="5000" fill="hold"/>
                                        <p:tgtEl>
                                          <p:spTgt spid="10"/>
                                        </p:tgtEl>
                                        <p:attrNameLst>
                                          <p:attrName>ppt_y</p:attrName>
                                        </p:attrNameLst>
                                      </p:cBhvr>
                                      <p:tavLst>
                                        <p:tav tm="0">
                                          <p:val>
                                            <p:strVal val="#ppt_y"/>
                                          </p:val>
                                        </p:tav>
                                        <p:tav tm="100000">
                                          <p:val>
                                            <p:strVal val="#ppt_y"/>
                                          </p:val>
                                        </p:tav>
                                      </p:tavLst>
                                    </p:anim>
                                  </p:childTnLst>
                                </p:cTn>
                              </p:par>
                              <p:par>
                                <p:cTn id="108" presetID="2" presetClass="entr" presetSubtype="8" fill="hold" grpId="0" nodeType="withEffect">
                                  <p:stCondLst>
                                    <p:cond delay="0"/>
                                  </p:stCondLst>
                                  <p:childTnLst>
                                    <p:set>
                                      <p:cBhvr>
                                        <p:cTn id="109" dur="1" fill="hold">
                                          <p:stCondLst>
                                            <p:cond delay="0"/>
                                          </p:stCondLst>
                                        </p:cTn>
                                        <p:tgtEl>
                                          <p:spTgt spid="12"/>
                                        </p:tgtEl>
                                        <p:attrNameLst>
                                          <p:attrName>style.visibility</p:attrName>
                                        </p:attrNameLst>
                                      </p:cBhvr>
                                      <p:to>
                                        <p:strVal val="visible"/>
                                      </p:to>
                                    </p:set>
                                    <p:anim calcmode="lin" valueType="num">
                                      <p:cBhvr additive="base">
                                        <p:cTn id="110" dur="5000" fill="hold"/>
                                        <p:tgtEl>
                                          <p:spTgt spid="12"/>
                                        </p:tgtEl>
                                        <p:attrNameLst>
                                          <p:attrName>ppt_x</p:attrName>
                                        </p:attrNameLst>
                                      </p:cBhvr>
                                      <p:tavLst>
                                        <p:tav tm="0">
                                          <p:val>
                                            <p:strVal val="0-#ppt_w/2"/>
                                          </p:val>
                                        </p:tav>
                                        <p:tav tm="100000">
                                          <p:val>
                                            <p:strVal val="#ppt_x"/>
                                          </p:val>
                                        </p:tav>
                                      </p:tavLst>
                                    </p:anim>
                                    <p:anim calcmode="lin" valueType="num">
                                      <p:cBhvr additive="base">
                                        <p:cTn id="111" dur="5000" fill="hold"/>
                                        <p:tgtEl>
                                          <p:spTgt spid="12"/>
                                        </p:tgtEl>
                                        <p:attrNameLst>
                                          <p:attrName>ppt_y</p:attrName>
                                        </p:attrNameLst>
                                      </p:cBhvr>
                                      <p:tavLst>
                                        <p:tav tm="0">
                                          <p:val>
                                            <p:strVal val="#ppt_y"/>
                                          </p:val>
                                        </p:tav>
                                        <p:tav tm="100000">
                                          <p:val>
                                            <p:strVal val="#ppt_y"/>
                                          </p:val>
                                        </p:tav>
                                      </p:tavLst>
                                    </p:anim>
                                  </p:childTnLst>
                                </p:cTn>
                              </p:par>
                            </p:childTnLst>
                          </p:cTn>
                        </p:par>
                        <p:par>
                          <p:cTn id="112" fill="hold">
                            <p:stCondLst>
                              <p:cond delay="5000"/>
                            </p:stCondLst>
                            <p:childTnLst>
                              <p:par>
                                <p:cTn id="113" presetID="2" presetClass="exit" presetSubtype="2" fill="hold" grpId="3" nodeType="afterEffect">
                                  <p:stCondLst>
                                    <p:cond delay="0"/>
                                  </p:stCondLst>
                                  <p:childTnLst>
                                    <p:anim calcmode="lin" valueType="num">
                                      <p:cBhvr additive="base">
                                        <p:cTn id="114" dur="5000"/>
                                        <p:tgtEl>
                                          <p:spTgt spid="5"/>
                                        </p:tgtEl>
                                        <p:attrNameLst>
                                          <p:attrName>ppt_x</p:attrName>
                                        </p:attrNameLst>
                                      </p:cBhvr>
                                      <p:tavLst>
                                        <p:tav tm="0">
                                          <p:val>
                                            <p:strVal val="ppt_x"/>
                                          </p:val>
                                        </p:tav>
                                        <p:tav tm="100000">
                                          <p:val>
                                            <p:strVal val="1+ppt_w/2"/>
                                          </p:val>
                                        </p:tav>
                                      </p:tavLst>
                                    </p:anim>
                                    <p:anim calcmode="lin" valueType="num">
                                      <p:cBhvr additive="base">
                                        <p:cTn id="115" dur="5000"/>
                                        <p:tgtEl>
                                          <p:spTgt spid="5"/>
                                        </p:tgtEl>
                                        <p:attrNameLst>
                                          <p:attrName>ppt_y</p:attrName>
                                        </p:attrNameLst>
                                      </p:cBhvr>
                                      <p:tavLst>
                                        <p:tav tm="0">
                                          <p:val>
                                            <p:strVal val="ppt_y"/>
                                          </p:val>
                                        </p:tav>
                                        <p:tav tm="100000">
                                          <p:val>
                                            <p:strVal val="ppt_y"/>
                                          </p:val>
                                        </p:tav>
                                      </p:tavLst>
                                    </p:anim>
                                    <p:set>
                                      <p:cBhvr>
                                        <p:cTn id="116" dur="1" fill="hold">
                                          <p:stCondLst>
                                            <p:cond delay="4999"/>
                                          </p:stCondLst>
                                        </p:cTn>
                                        <p:tgtEl>
                                          <p:spTgt spid="5"/>
                                        </p:tgtEl>
                                        <p:attrNameLst>
                                          <p:attrName>style.visibility</p:attrName>
                                        </p:attrNameLst>
                                      </p:cBhvr>
                                      <p:to>
                                        <p:strVal val="hidden"/>
                                      </p:to>
                                    </p:set>
                                  </p:childTnLst>
                                </p:cTn>
                              </p:par>
                              <p:par>
                                <p:cTn id="117" presetID="2" presetClass="exit" presetSubtype="2" fill="hold" grpId="3" nodeType="withEffect">
                                  <p:stCondLst>
                                    <p:cond delay="0"/>
                                  </p:stCondLst>
                                  <p:childTnLst>
                                    <p:anim calcmode="lin" valueType="num">
                                      <p:cBhvr additive="base">
                                        <p:cTn id="118" dur="5000"/>
                                        <p:tgtEl>
                                          <p:spTgt spid="8"/>
                                        </p:tgtEl>
                                        <p:attrNameLst>
                                          <p:attrName>ppt_x</p:attrName>
                                        </p:attrNameLst>
                                      </p:cBhvr>
                                      <p:tavLst>
                                        <p:tav tm="0">
                                          <p:val>
                                            <p:strVal val="ppt_x"/>
                                          </p:val>
                                        </p:tav>
                                        <p:tav tm="100000">
                                          <p:val>
                                            <p:strVal val="1+ppt_w/2"/>
                                          </p:val>
                                        </p:tav>
                                      </p:tavLst>
                                    </p:anim>
                                    <p:anim calcmode="lin" valueType="num">
                                      <p:cBhvr additive="base">
                                        <p:cTn id="119" dur="5000"/>
                                        <p:tgtEl>
                                          <p:spTgt spid="8"/>
                                        </p:tgtEl>
                                        <p:attrNameLst>
                                          <p:attrName>ppt_y</p:attrName>
                                        </p:attrNameLst>
                                      </p:cBhvr>
                                      <p:tavLst>
                                        <p:tav tm="0">
                                          <p:val>
                                            <p:strVal val="ppt_y"/>
                                          </p:val>
                                        </p:tav>
                                        <p:tav tm="100000">
                                          <p:val>
                                            <p:strVal val="ppt_y"/>
                                          </p:val>
                                        </p:tav>
                                      </p:tavLst>
                                    </p:anim>
                                    <p:set>
                                      <p:cBhvr>
                                        <p:cTn id="120" dur="1" fill="hold">
                                          <p:stCondLst>
                                            <p:cond delay="4999"/>
                                          </p:stCondLst>
                                        </p:cTn>
                                        <p:tgtEl>
                                          <p:spTgt spid="8"/>
                                        </p:tgtEl>
                                        <p:attrNameLst>
                                          <p:attrName>style.visibility</p:attrName>
                                        </p:attrNameLst>
                                      </p:cBhvr>
                                      <p:to>
                                        <p:strVal val="hidden"/>
                                      </p:to>
                                    </p:set>
                                  </p:childTnLst>
                                </p:cTn>
                              </p:par>
                              <p:par>
                                <p:cTn id="121" presetID="2" presetClass="exit" presetSubtype="2" fill="hold" grpId="3" nodeType="withEffect">
                                  <p:stCondLst>
                                    <p:cond delay="0"/>
                                  </p:stCondLst>
                                  <p:childTnLst>
                                    <p:anim calcmode="lin" valueType="num">
                                      <p:cBhvr additive="base">
                                        <p:cTn id="122" dur="5000"/>
                                        <p:tgtEl>
                                          <p:spTgt spid="9"/>
                                        </p:tgtEl>
                                        <p:attrNameLst>
                                          <p:attrName>ppt_x</p:attrName>
                                        </p:attrNameLst>
                                      </p:cBhvr>
                                      <p:tavLst>
                                        <p:tav tm="0">
                                          <p:val>
                                            <p:strVal val="ppt_x"/>
                                          </p:val>
                                        </p:tav>
                                        <p:tav tm="100000">
                                          <p:val>
                                            <p:strVal val="1+ppt_w/2"/>
                                          </p:val>
                                        </p:tav>
                                      </p:tavLst>
                                    </p:anim>
                                    <p:anim calcmode="lin" valueType="num">
                                      <p:cBhvr additive="base">
                                        <p:cTn id="123" dur="5000"/>
                                        <p:tgtEl>
                                          <p:spTgt spid="9"/>
                                        </p:tgtEl>
                                        <p:attrNameLst>
                                          <p:attrName>ppt_y</p:attrName>
                                        </p:attrNameLst>
                                      </p:cBhvr>
                                      <p:tavLst>
                                        <p:tav tm="0">
                                          <p:val>
                                            <p:strVal val="ppt_y"/>
                                          </p:val>
                                        </p:tav>
                                        <p:tav tm="100000">
                                          <p:val>
                                            <p:strVal val="ppt_y"/>
                                          </p:val>
                                        </p:tav>
                                      </p:tavLst>
                                    </p:anim>
                                    <p:set>
                                      <p:cBhvr>
                                        <p:cTn id="124" dur="1" fill="hold">
                                          <p:stCondLst>
                                            <p:cond delay="4999"/>
                                          </p:stCondLst>
                                        </p:cTn>
                                        <p:tgtEl>
                                          <p:spTgt spid="9"/>
                                        </p:tgtEl>
                                        <p:attrNameLst>
                                          <p:attrName>style.visibility</p:attrName>
                                        </p:attrNameLst>
                                      </p:cBhvr>
                                      <p:to>
                                        <p:strVal val="hidden"/>
                                      </p:to>
                                    </p:set>
                                  </p:childTnLst>
                                </p:cTn>
                              </p:par>
                              <p:par>
                                <p:cTn id="125" presetID="2" presetClass="exit" presetSubtype="2" fill="hold" grpId="3" nodeType="withEffect">
                                  <p:stCondLst>
                                    <p:cond delay="0"/>
                                  </p:stCondLst>
                                  <p:childTnLst>
                                    <p:anim calcmode="lin" valueType="num">
                                      <p:cBhvr additive="base">
                                        <p:cTn id="126" dur="5000"/>
                                        <p:tgtEl>
                                          <p:spTgt spid="11"/>
                                        </p:tgtEl>
                                        <p:attrNameLst>
                                          <p:attrName>ppt_x</p:attrName>
                                        </p:attrNameLst>
                                      </p:cBhvr>
                                      <p:tavLst>
                                        <p:tav tm="0">
                                          <p:val>
                                            <p:strVal val="ppt_x"/>
                                          </p:val>
                                        </p:tav>
                                        <p:tav tm="100000">
                                          <p:val>
                                            <p:strVal val="1+ppt_w/2"/>
                                          </p:val>
                                        </p:tav>
                                      </p:tavLst>
                                    </p:anim>
                                    <p:anim calcmode="lin" valueType="num">
                                      <p:cBhvr additive="base">
                                        <p:cTn id="127" dur="5000"/>
                                        <p:tgtEl>
                                          <p:spTgt spid="11"/>
                                        </p:tgtEl>
                                        <p:attrNameLst>
                                          <p:attrName>ppt_y</p:attrName>
                                        </p:attrNameLst>
                                      </p:cBhvr>
                                      <p:tavLst>
                                        <p:tav tm="0">
                                          <p:val>
                                            <p:strVal val="ppt_y"/>
                                          </p:val>
                                        </p:tav>
                                        <p:tav tm="100000">
                                          <p:val>
                                            <p:strVal val="ppt_y"/>
                                          </p:val>
                                        </p:tav>
                                      </p:tavLst>
                                    </p:anim>
                                    <p:set>
                                      <p:cBhvr>
                                        <p:cTn id="128" dur="1" fill="hold">
                                          <p:stCondLst>
                                            <p:cond delay="4999"/>
                                          </p:stCondLst>
                                        </p:cTn>
                                        <p:tgtEl>
                                          <p:spTgt spid="11"/>
                                        </p:tgtEl>
                                        <p:attrNameLst>
                                          <p:attrName>style.visibility</p:attrName>
                                        </p:attrNameLst>
                                      </p:cBhvr>
                                      <p:to>
                                        <p:strVal val="hidden"/>
                                      </p:to>
                                    </p:set>
                                  </p:childTnLst>
                                </p:cTn>
                              </p:par>
                              <p:par>
                                <p:cTn id="129" presetID="2" presetClass="exit" presetSubtype="8" fill="hold" grpId="3" nodeType="withEffect">
                                  <p:stCondLst>
                                    <p:cond delay="0"/>
                                  </p:stCondLst>
                                  <p:childTnLst>
                                    <p:anim calcmode="lin" valueType="num">
                                      <p:cBhvr additive="base">
                                        <p:cTn id="130" dur="5000"/>
                                        <p:tgtEl>
                                          <p:spTgt spid="6"/>
                                        </p:tgtEl>
                                        <p:attrNameLst>
                                          <p:attrName>ppt_x</p:attrName>
                                        </p:attrNameLst>
                                      </p:cBhvr>
                                      <p:tavLst>
                                        <p:tav tm="0">
                                          <p:val>
                                            <p:strVal val="ppt_x"/>
                                          </p:val>
                                        </p:tav>
                                        <p:tav tm="100000">
                                          <p:val>
                                            <p:strVal val="0-ppt_w/2"/>
                                          </p:val>
                                        </p:tav>
                                      </p:tavLst>
                                    </p:anim>
                                    <p:anim calcmode="lin" valueType="num">
                                      <p:cBhvr additive="base">
                                        <p:cTn id="131" dur="5000"/>
                                        <p:tgtEl>
                                          <p:spTgt spid="6"/>
                                        </p:tgtEl>
                                        <p:attrNameLst>
                                          <p:attrName>ppt_y</p:attrName>
                                        </p:attrNameLst>
                                      </p:cBhvr>
                                      <p:tavLst>
                                        <p:tav tm="0">
                                          <p:val>
                                            <p:strVal val="ppt_y"/>
                                          </p:val>
                                        </p:tav>
                                        <p:tav tm="100000">
                                          <p:val>
                                            <p:strVal val="ppt_y"/>
                                          </p:val>
                                        </p:tav>
                                      </p:tavLst>
                                    </p:anim>
                                    <p:set>
                                      <p:cBhvr>
                                        <p:cTn id="132" dur="1" fill="hold">
                                          <p:stCondLst>
                                            <p:cond delay="4999"/>
                                          </p:stCondLst>
                                        </p:cTn>
                                        <p:tgtEl>
                                          <p:spTgt spid="6"/>
                                        </p:tgtEl>
                                        <p:attrNameLst>
                                          <p:attrName>style.visibility</p:attrName>
                                        </p:attrNameLst>
                                      </p:cBhvr>
                                      <p:to>
                                        <p:strVal val="hidden"/>
                                      </p:to>
                                    </p:set>
                                  </p:childTnLst>
                                </p:cTn>
                              </p:par>
                              <p:par>
                                <p:cTn id="133" presetID="2" presetClass="exit" presetSubtype="8" fill="hold" grpId="3" nodeType="withEffect">
                                  <p:stCondLst>
                                    <p:cond delay="0"/>
                                  </p:stCondLst>
                                  <p:childTnLst>
                                    <p:anim calcmode="lin" valueType="num">
                                      <p:cBhvr additive="base">
                                        <p:cTn id="134" dur="5000"/>
                                        <p:tgtEl>
                                          <p:spTgt spid="7"/>
                                        </p:tgtEl>
                                        <p:attrNameLst>
                                          <p:attrName>ppt_x</p:attrName>
                                        </p:attrNameLst>
                                      </p:cBhvr>
                                      <p:tavLst>
                                        <p:tav tm="0">
                                          <p:val>
                                            <p:strVal val="ppt_x"/>
                                          </p:val>
                                        </p:tav>
                                        <p:tav tm="100000">
                                          <p:val>
                                            <p:strVal val="0-ppt_w/2"/>
                                          </p:val>
                                        </p:tav>
                                      </p:tavLst>
                                    </p:anim>
                                    <p:anim calcmode="lin" valueType="num">
                                      <p:cBhvr additive="base">
                                        <p:cTn id="135" dur="5000"/>
                                        <p:tgtEl>
                                          <p:spTgt spid="7"/>
                                        </p:tgtEl>
                                        <p:attrNameLst>
                                          <p:attrName>ppt_y</p:attrName>
                                        </p:attrNameLst>
                                      </p:cBhvr>
                                      <p:tavLst>
                                        <p:tav tm="0">
                                          <p:val>
                                            <p:strVal val="ppt_y"/>
                                          </p:val>
                                        </p:tav>
                                        <p:tav tm="100000">
                                          <p:val>
                                            <p:strVal val="ppt_y"/>
                                          </p:val>
                                        </p:tav>
                                      </p:tavLst>
                                    </p:anim>
                                    <p:set>
                                      <p:cBhvr>
                                        <p:cTn id="136" dur="1" fill="hold">
                                          <p:stCondLst>
                                            <p:cond delay="4999"/>
                                          </p:stCondLst>
                                        </p:cTn>
                                        <p:tgtEl>
                                          <p:spTgt spid="7"/>
                                        </p:tgtEl>
                                        <p:attrNameLst>
                                          <p:attrName>style.visibility</p:attrName>
                                        </p:attrNameLst>
                                      </p:cBhvr>
                                      <p:to>
                                        <p:strVal val="hidden"/>
                                      </p:to>
                                    </p:set>
                                  </p:childTnLst>
                                </p:cTn>
                              </p:par>
                              <p:par>
                                <p:cTn id="137" presetID="2" presetClass="exit" presetSubtype="8" fill="hold" grpId="3" nodeType="withEffect">
                                  <p:stCondLst>
                                    <p:cond delay="0"/>
                                  </p:stCondLst>
                                  <p:childTnLst>
                                    <p:anim calcmode="lin" valueType="num">
                                      <p:cBhvr additive="base">
                                        <p:cTn id="138" dur="5000"/>
                                        <p:tgtEl>
                                          <p:spTgt spid="10"/>
                                        </p:tgtEl>
                                        <p:attrNameLst>
                                          <p:attrName>ppt_x</p:attrName>
                                        </p:attrNameLst>
                                      </p:cBhvr>
                                      <p:tavLst>
                                        <p:tav tm="0">
                                          <p:val>
                                            <p:strVal val="ppt_x"/>
                                          </p:val>
                                        </p:tav>
                                        <p:tav tm="100000">
                                          <p:val>
                                            <p:strVal val="0-ppt_w/2"/>
                                          </p:val>
                                        </p:tav>
                                      </p:tavLst>
                                    </p:anim>
                                    <p:anim calcmode="lin" valueType="num">
                                      <p:cBhvr additive="base">
                                        <p:cTn id="139" dur="5000"/>
                                        <p:tgtEl>
                                          <p:spTgt spid="10"/>
                                        </p:tgtEl>
                                        <p:attrNameLst>
                                          <p:attrName>ppt_y</p:attrName>
                                        </p:attrNameLst>
                                      </p:cBhvr>
                                      <p:tavLst>
                                        <p:tav tm="0">
                                          <p:val>
                                            <p:strVal val="ppt_y"/>
                                          </p:val>
                                        </p:tav>
                                        <p:tav tm="100000">
                                          <p:val>
                                            <p:strVal val="ppt_y"/>
                                          </p:val>
                                        </p:tav>
                                      </p:tavLst>
                                    </p:anim>
                                    <p:set>
                                      <p:cBhvr>
                                        <p:cTn id="140" dur="1" fill="hold">
                                          <p:stCondLst>
                                            <p:cond delay="4999"/>
                                          </p:stCondLst>
                                        </p:cTn>
                                        <p:tgtEl>
                                          <p:spTgt spid="10"/>
                                        </p:tgtEl>
                                        <p:attrNameLst>
                                          <p:attrName>style.visibility</p:attrName>
                                        </p:attrNameLst>
                                      </p:cBhvr>
                                      <p:to>
                                        <p:strVal val="hidden"/>
                                      </p:to>
                                    </p:set>
                                  </p:childTnLst>
                                </p:cTn>
                              </p:par>
                              <p:par>
                                <p:cTn id="141" presetID="2" presetClass="exit" presetSubtype="8" fill="hold" grpId="3" nodeType="withEffect">
                                  <p:stCondLst>
                                    <p:cond delay="0"/>
                                  </p:stCondLst>
                                  <p:childTnLst>
                                    <p:anim calcmode="lin" valueType="num">
                                      <p:cBhvr additive="base">
                                        <p:cTn id="142" dur="5000"/>
                                        <p:tgtEl>
                                          <p:spTgt spid="12"/>
                                        </p:tgtEl>
                                        <p:attrNameLst>
                                          <p:attrName>ppt_x</p:attrName>
                                        </p:attrNameLst>
                                      </p:cBhvr>
                                      <p:tavLst>
                                        <p:tav tm="0">
                                          <p:val>
                                            <p:strVal val="ppt_x"/>
                                          </p:val>
                                        </p:tav>
                                        <p:tav tm="100000">
                                          <p:val>
                                            <p:strVal val="0-ppt_w/2"/>
                                          </p:val>
                                        </p:tav>
                                      </p:tavLst>
                                    </p:anim>
                                    <p:anim calcmode="lin" valueType="num">
                                      <p:cBhvr additive="base">
                                        <p:cTn id="143" dur="5000"/>
                                        <p:tgtEl>
                                          <p:spTgt spid="12"/>
                                        </p:tgtEl>
                                        <p:attrNameLst>
                                          <p:attrName>ppt_y</p:attrName>
                                        </p:attrNameLst>
                                      </p:cBhvr>
                                      <p:tavLst>
                                        <p:tav tm="0">
                                          <p:val>
                                            <p:strVal val="ppt_y"/>
                                          </p:val>
                                        </p:tav>
                                        <p:tav tm="100000">
                                          <p:val>
                                            <p:strVal val="ppt_y"/>
                                          </p:val>
                                        </p:tav>
                                      </p:tavLst>
                                    </p:anim>
                                    <p:set>
                                      <p:cBhvr>
                                        <p:cTn id="144" dur="1" fill="hold">
                                          <p:stCondLst>
                                            <p:cond delay="4999"/>
                                          </p:stCondLst>
                                        </p:cTn>
                                        <p:tgtEl>
                                          <p:spTgt spid="12"/>
                                        </p:tgtEl>
                                        <p:attrNameLst>
                                          <p:attrName>style.visibility</p:attrName>
                                        </p:attrNameLst>
                                      </p:cBhvr>
                                      <p:to>
                                        <p:strVal val="hidden"/>
                                      </p:to>
                                    </p:set>
                                  </p:childTnLst>
                                </p:cTn>
                              </p:par>
                              <p:par>
                                <p:cTn id="145" presetID="19" presetClass="exit" presetSubtype="10" fill="hold" grpId="4" nodeType="withEffect">
                                  <p:stCondLst>
                                    <p:cond delay="0"/>
                                  </p:stCondLst>
                                  <p:childTnLst>
                                    <p:anim calcmode="lin" valueType="num">
                                      <p:cBhvr>
                                        <p:cTn id="146" dur="5000"/>
                                        <p:tgtEl>
                                          <p:spTgt spid="5"/>
                                        </p:tgtEl>
                                        <p:attrNameLst>
                                          <p:attrName>ppt_h</p:attrName>
                                        </p:attrNameLst>
                                      </p:cBhvr>
                                      <p:tavLst>
                                        <p:tav tm="0">
                                          <p:val>
                                            <p:strVal val="ppt_h"/>
                                          </p:val>
                                        </p:tav>
                                        <p:tav tm="100000">
                                          <p:val>
                                            <p:strVal val="ppt_h"/>
                                          </p:val>
                                        </p:tav>
                                      </p:tavLst>
                                    </p:anim>
                                    <p:anim calcmode="lin" valueType="num">
                                      <p:cBhvr>
                                        <p:cTn id="147" dur="5000"/>
                                        <p:tgtEl>
                                          <p:spTgt spid="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48" dur="1" fill="hold">
                                          <p:stCondLst>
                                            <p:cond delay="4999"/>
                                          </p:stCondLst>
                                        </p:cTn>
                                        <p:tgtEl>
                                          <p:spTgt spid="5"/>
                                        </p:tgtEl>
                                        <p:attrNameLst>
                                          <p:attrName>style.visibility</p:attrName>
                                        </p:attrNameLst>
                                      </p:cBhvr>
                                      <p:to>
                                        <p:strVal val="hidden"/>
                                      </p:to>
                                    </p:set>
                                  </p:childTnLst>
                                </p:cTn>
                              </p:par>
                              <p:par>
                                <p:cTn id="149" presetID="19" presetClass="exit" presetSubtype="10" fill="hold" grpId="4" nodeType="withEffect">
                                  <p:stCondLst>
                                    <p:cond delay="0"/>
                                  </p:stCondLst>
                                  <p:childTnLst>
                                    <p:anim calcmode="lin" valueType="num">
                                      <p:cBhvr>
                                        <p:cTn id="150" dur="5000"/>
                                        <p:tgtEl>
                                          <p:spTgt spid="6"/>
                                        </p:tgtEl>
                                        <p:attrNameLst>
                                          <p:attrName>ppt_h</p:attrName>
                                        </p:attrNameLst>
                                      </p:cBhvr>
                                      <p:tavLst>
                                        <p:tav tm="0">
                                          <p:val>
                                            <p:strVal val="ppt_h"/>
                                          </p:val>
                                        </p:tav>
                                        <p:tav tm="100000">
                                          <p:val>
                                            <p:strVal val="ppt_h"/>
                                          </p:val>
                                        </p:tav>
                                      </p:tavLst>
                                    </p:anim>
                                    <p:anim calcmode="lin" valueType="num">
                                      <p:cBhvr>
                                        <p:cTn id="151" dur="5000"/>
                                        <p:tgtEl>
                                          <p:spTgt spid="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52" dur="1" fill="hold">
                                          <p:stCondLst>
                                            <p:cond delay="4999"/>
                                          </p:stCondLst>
                                        </p:cTn>
                                        <p:tgtEl>
                                          <p:spTgt spid="6"/>
                                        </p:tgtEl>
                                        <p:attrNameLst>
                                          <p:attrName>style.visibility</p:attrName>
                                        </p:attrNameLst>
                                      </p:cBhvr>
                                      <p:to>
                                        <p:strVal val="hidden"/>
                                      </p:to>
                                    </p:set>
                                  </p:childTnLst>
                                </p:cTn>
                              </p:par>
                              <p:par>
                                <p:cTn id="153" presetID="19" presetClass="exit" presetSubtype="10" fill="hold" grpId="4" nodeType="withEffect">
                                  <p:stCondLst>
                                    <p:cond delay="0"/>
                                  </p:stCondLst>
                                  <p:childTnLst>
                                    <p:anim calcmode="lin" valueType="num">
                                      <p:cBhvr>
                                        <p:cTn id="154" dur="5000"/>
                                        <p:tgtEl>
                                          <p:spTgt spid="7"/>
                                        </p:tgtEl>
                                        <p:attrNameLst>
                                          <p:attrName>ppt_h</p:attrName>
                                        </p:attrNameLst>
                                      </p:cBhvr>
                                      <p:tavLst>
                                        <p:tav tm="0">
                                          <p:val>
                                            <p:strVal val="ppt_h"/>
                                          </p:val>
                                        </p:tav>
                                        <p:tav tm="100000">
                                          <p:val>
                                            <p:strVal val="ppt_h"/>
                                          </p:val>
                                        </p:tav>
                                      </p:tavLst>
                                    </p:anim>
                                    <p:anim calcmode="lin" valueType="num">
                                      <p:cBhvr>
                                        <p:cTn id="155" dur="5000"/>
                                        <p:tgtEl>
                                          <p:spTgt spid="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56" dur="1" fill="hold">
                                          <p:stCondLst>
                                            <p:cond delay="4999"/>
                                          </p:stCondLst>
                                        </p:cTn>
                                        <p:tgtEl>
                                          <p:spTgt spid="7"/>
                                        </p:tgtEl>
                                        <p:attrNameLst>
                                          <p:attrName>style.visibility</p:attrName>
                                        </p:attrNameLst>
                                      </p:cBhvr>
                                      <p:to>
                                        <p:strVal val="hidden"/>
                                      </p:to>
                                    </p:set>
                                  </p:childTnLst>
                                </p:cTn>
                              </p:par>
                              <p:par>
                                <p:cTn id="157" presetID="19" presetClass="exit" presetSubtype="10" fill="hold" grpId="4" nodeType="withEffect">
                                  <p:stCondLst>
                                    <p:cond delay="0"/>
                                  </p:stCondLst>
                                  <p:childTnLst>
                                    <p:anim calcmode="lin" valueType="num">
                                      <p:cBhvr>
                                        <p:cTn id="158" dur="5000"/>
                                        <p:tgtEl>
                                          <p:spTgt spid="8"/>
                                        </p:tgtEl>
                                        <p:attrNameLst>
                                          <p:attrName>ppt_h</p:attrName>
                                        </p:attrNameLst>
                                      </p:cBhvr>
                                      <p:tavLst>
                                        <p:tav tm="0">
                                          <p:val>
                                            <p:strVal val="ppt_h"/>
                                          </p:val>
                                        </p:tav>
                                        <p:tav tm="100000">
                                          <p:val>
                                            <p:strVal val="ppt_h"/>
                                          </p:val>
                                        </p:tav>
                                      </p:tavLst>
                                    </p:anim>
                                    <p:anim calcmode="lin" valueType="num">
                                      <p:cBhvr>
                                        <p:cTn id="159" dur="5000"/>
                                        <p:tgtEl>
                                          <p:spTgt spid="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60" dur="1" fill="hold">
                                          <p:stCondLst>
                                            <p:cond delay="4999"/>
                                          </p:stCondLst>
                                        </p:cTn>
                                        <p:tgtEl>
                                          <p:spTgt spid="8"/>
                                        </p:tgtEl>
                                        <p:attrNameLst>
                                          <p:attrName>style.visibility</p:attrName>
                                        </p:attrNameLst>
                                      </p:cBhvr>
                                      <p:to>
                                        <p:strVal val="hidden"/>
                                      </p:to>
                                    </p:set>
                                  </p:childTnLst>
                                </p:cTn>
                              </p:par>
                              <p:par>
                                <p:cTn id="161" presetID="19" presetClass="exit" presetSubtype="10" fill="hold" grpId="4" nodeType="withEffect">
                                  <p:stCondLst>
                                    <p:cond delay="0"/>
                                  </p:stCondLst>
                                  <p:childTnLst>
                                    <p:anim calcmode="lin" valueType="num">
                                      <p:cBhvr>
                                        <p:cTn id="162" dur="5000"/>
                                        <p:tgtEl>
                                          <p:spTgt spid="9"/>
                                        </p:tgtEl>
                                        <p:attrNameLst>
                                          <p:attrName>ppt_h</p:attrName>
                                        </p:attrNameLst>
                                      </p:cBhvr>
                                      <p:tavLst>
                                        <p:tav tm="0">
                                          <p:val>
                                            <p:strVal val="ppt_h"/>
                                          </p:val>
                                        </p:tav>
                                        <p:tav tm="100000">
                                          <p:val>
                                            <p:strVal val="ppt_h"/>
                                          </p:val>
                                        </p:tav>
                                      </p:tavLst>
                                    </p:anim>
                                    <p:anim calcmode="lin" valueType="num">
                                      <p:cBhvr>
                                        <p:cTn id="163" dur="5000"/>
                                        <p:tgtEl>
                                          <p:spTgt spid="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64" dur="1" fill="hold">
                                          <p:stCondLst>
                                            <p:cond delay="4999"/>
                                          </p:stCondLst>
                                        </p:cTn>
                                        <p:tgtEl>
                                          <p:spTgt spid="9"/>
                                        </p:tgtEl>
                                        <p:attrNameLst>
                                          <p:attrName>style.visibility</p:attrName>
                                        </p:attrNameLst>
                                      </p:cBhvr>
                                      <p:to>
                                        <p:strVal val="hidden"/>
                                      </p:to>
                                    </p:set>
                                  </p:childTnLst>
                                </p:cTn>
                              </p:par>
                              <p:par>
                                <p:cTn id="165" presetID="19" presetClass="exit" presetSubtype="10" fill="hold" grpId="4" nodeType="withEffect">
                                  <p:stCondLst>
                                    <p:cond delay="0"/>
                                  </p:stCondLst>
                                  <p:childTnLst>
                                    <p:anim calcmode="lin" valueType="num">
                                      <p:cBhvr>
                                        <p:cTn id="166" dur="5000"/>
                                        <p:tgtEl>
                                          <p:spTgt spid="10"/>
                                        </p:tgtEl>
                                        <p:attrNameLst>
                                          <p:attrName>ppt_h</p:attrName>
                                        </p:attrNameLst>
                                      </p:cBhvr>
                                      <p:tavLst>
                                        <p:tav tm="0">
                                          <p:val>
                                            <p:strVal val="ppt_h"/>
                                          </p:val>
                                        </p:tav>
                                        <p:tav tm="100000">
                                          <p:val>
                                            <p:strVal val="ppt_h"/>
                                          </p:val>
                                        </p:tav>
                                      </p:tavLst>
                                    </p:anim>
                                    <p:anim calcmode="lin" valueType="num">
                                      <p:cBhvr>
                                        <p:cTn id="167" dur="5000"/>
                                        <p:tgtEl>
                                          <p:spTgt spid="10"/>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68" dur="1" fill="hold">
                                          <p:stCondLst>
                                            <p:cond delay="4999"/>
                                          </p:stCondLst>
                                        </p:cTn>
                                        <p:tgtEl>
                                          <p:spTgt spid="10"/>
                                        </p:tgtEl>
                                        <p:attrNameLst>
                                          <p:attrName>style.visibility</p:attrName>
                                        </p:attrNameLst>
                                      </p:cBhvr>
                                      <p:to>
                                        <p:strVal val="hidden"/>
                                      </p:to>
                                    </p:set>
                                  </p:childTnLst>
                                </p:cTn>
                              </p:par>
                              <p:par>
                                <p:cTn id="169" presetID="19" presetClass="exit" presetSubtype="10" fill="hold" grpId="4" nodeType="withEffect">
                                  <p:stCondLst>
                                    <p:cond delay="0"/>
                                  </p:stCondLst>
                                  <p:childTnLst>
                                    <p:anim calcmode="lin" valueType="num">
                                      <p:cBhvr>
                                        <p:cTn id="170" dur="5000"/>
                                        <p:tgtEl>
                                          <p:spTgt spid="11"/>
                                        </p:tgtEl>
                                        <p:attrNameLst>
                                          <p:attrName>ppt_h</p:attrName>
                                        </p:attrNameLst>
                                      </p:cBhvr>
                                      <p:tavLst>
                                        <p:tav tm="0">
                                          <p:val>
                                            <p:strVal val="ppt_h"/>
                                          </p:val>
                                        </p:tav>
                                        <p:tav tm="100000">
                                          <p:val>
                                            <p:strVal val="ppt_h"/>
                                          </p:val>
                                        </p:tav>
                                      </p:tavLst>
                                    </p:anim>
                                    <p:anim calcmode="lin" valueType="num">
                                      <p:cBhvr>
                                        <p:cTn id="171" dur="5000"/>
                                        <p:tgtEl>
                                          <p:spTgt spid="11"/>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72" dur="1" fill="hold">
                                          <p:stCondLst>
                                            <p:cond delay="4999"/>
                                          </p:stCondLst>
                                        </p:cTn>
                                        <p:tgtEl>
                                          <p:spTgt spid="11"/>
                                        </p:tgtEl>
                                        <p:attrNameLst>
                                          <p:attrName>style.visibility</p:attrName>
                                        </p:attrNameLst>
                                      </p:cBhvr>
                                      <p:to>
                                        <p:strVal val="hidden"/>
                                      </p:to>
                                    </p:set>
                                  </p:childTnLst>
                                </p:cTn>
                              </p:par>
                              <p:par>
                                <p:cTn id="173" presetID="19" presetClass="exit" presetSubtype="10" fill="hold" grpId="4" nodeType="withEffect">
                                  <p:stCondLst>
                                    <p:cond delay="0"/>
                                  </p:stCondLst>
                                  <p:childTnLst>
                                    <p:anim calcmode="lin" valueType="num">
                                      <p:cBhvr>
                                        <p:cTn id="174" dur="5000"/>
                                        <p:tgtEl>
                                          <p:spTgt spid="12"/>
                                        </p:tgtEl>
                                        <p:attrNameLst>
                                          <p:attrName>ppt_h</p:attrName>
                                        </p:attrNameLst>
                                      </p:cBhvr>
                                      <p:tavLst>
                                        <p:tav tm="0">
                                          <p:val>
                                            <p:strVal val="ppt_h"/>
                                          </p:val>
                                        </p:tav>
                                        <p:tav tm="100000">
                                          <p:val>
                                            <p:strVal val="ppt_h"/>
                                          </p:val>
                                        </p:tav>
                                      </p:tavLst>
                                    </p:anim>
                                    <p:anim calcmode="lin" valueType="num">
                                      <p:cBhvr>
                                        <p:cTn id="175" dur="5000"/>
                                        <p:tgtEl>
                                          <p:spTgt spid="12"/>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76" dur="1" fill="hold">
                                          <p:stCondLst>
                                            <p:cond delay="4999"/>
                                          </p:stCondLst>
                                        </p:cTn>
                                        <p:tgtEl>
                                          <p:spTgt spid="12"/>
                                        </p:tgtEl>
                                        <p:attrNameLst>
                                          <p:attrName>style.visibility</p:attrName>
                                        </p:attrNameLst>
                                      </p:cBhvr>
                                      <p:to>
                                        <p:strVal val="hidden"/>
                                      </p:to>
                                    </p:set>
                                  </p:childTnLst>
                                </p:cTn>
                              </p:par>
                              <p:par>
                                <p:cTn id="177" presetID="23" presetClass="entr" presetSubtype="288" fill="hold" nodeType="withEffect">
                                  <p:stCondLst>
                                    <p:cond delay="0"/>
                                  </p:stCondLst>
                                  <p:childTnLst>
                                    <p:set>
                                      <p:cBhvr>
                                        <p:cTn id="178" dur="1" fill="hold">
                                          <p:stCondLst>
                                            <p:cond delay="0"/>
                                          </p:stCondLst>
                                        </p:cTn>
                                        <p:tgtEl>
                                          <p:spTgt spid="4"/>
                                        </p:tgtEl>
                                        <p:attrNameLst>
                                          <p:attrName>style.visibility</p:attrName>
                                        </p:attrNameLst>
                                      </p:cBhvr>
                                      <p:to>
                                        <p:strVal val="visible"/>
                                      </p:to>
                                    </p:set>
                                    <p:anim calcmode="lin" valueType="num">
                                      <p:cBhvr>
                                        <p:cTn id="179" dur="5000" fill="hold"/>
                                        <p:tgtEl>
                                          <p:spTgt spid="4"/>
                                        </p:tgtEl>
                                        <p:attrNameLst>
                                          <p:attrName>ppt_w</p:attrName>
                                        </p:attrNameLst>
                                      </p:cBhvr>
                                      <p:tavLst>
                                        <p:tav tm="0">
                                          <p:val>
                                            <p:strVal val="4/3*#ppt_w"/>
                                          </p:val>
                                        </p:tav>
                                        <p:tav tm="100000">
                                          <p:val>
                                            <p:strVal val="#ppt_w"/>
                                          </p:val>
                                        </p:tav>
                                      </p:tavLst>
                                    </p:anim>
                                    <p:anim calcmode="lin" valueType="num">
                                      <p:cBhvr>
                                        <p:cTn id="180" dur="5000" fill="hold"/>
                                        <p:tgtEl>
                                          <p:spTgt spid="4"/>
                                        </p:tgtEl>
                                        <p:attrNameLst>
                                          <p:attrName>ppt_h</p:attrName>
                                        </p:attrNameLst>
                                      </p:cBhvr>
                                      <p:tavLst>
                                        <p:tav tm="0">
                                          <p:val>
                                            <p:strVal val="4/3*#ppt_h"/>
                                          </p:val>
                                        </p:tav>
                                        <p:tav tm="100000">
                                          <p:val>
                                            <p:strVal val="#ppt_h"/>
                                          </p:val>
                                        </p:tav>
                                      </p:tavLst>
                                    </p:anim>
                                  </p:childTnLst>
                                </p:cTn>
                              </p:par>
                              <p:par>
                                <p:cTn id="181" presetID="16" presetClass="entr" presetSubtype="37" fill="hold" nodeType="withEffect">
                                  <p:stCondLst>
                                    <p:cond delay="0"/>
                                  </p:stCondLst>
                                  <p:childTnLst>
                                    <p:set>
                                      <p:cBhvr>
                                        <p:cTn id="182" dur="1" fill="hold">
                                          <p:stCondLst>
                                            <p:cond delay="0"/>
                                          </p:stCondLst>
                                        </p:cTn>
                                        <p:tgtEl>
                                          <p:spTgt spid="4"/>
                                        </p:tgtEl>
                                        <p:attrNameLst>
                                          <p:attrName>style.visibility</p:attrName>
                                        </p:attrNameLst>
                                      </p:cBhvr>
                                      <p:to>
                                        <p:strVal val="visible"/>
                                      </p:to>
                                    </p:set>
                                    <p:animEffect transition="in" filter="barn(outVertical)">
                                      <p:cBhvr>
                                        <p:cTn id="183"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5" grpId="4" animBg="1"/>
      <p:bldP spid="6" grpId="0" animBg="1"/>
      <p:bldP spid="6" grpId="1" animBg="1"/>
      <p:bldP spid="6" grpId="2" animBg="1"/>
      <p:bldP spid="6" grpId="3" animBg="1"/>
      <p:bldP spid="6" grpId="4" animBg="1"/>
      <p:bldP spid="7" grpId="0" animBg="1"/>
      <p:bldP spid="7" grpId="1" animBg="1"/>
      <p:bldP spid="7" grpId="2" animBg="1"/>
      <p:bldP spid="7" grpId="3" animBg="1"/>
      <p:bldP spid="7" grpId="4" animBg="1"/>
      <p:bldP spid="8" grpId="0" animBg="1"/>
      <p:bldP spid="8" grpId="1" animBg="1"/>
      <p:bldP spid="8" grpId="2" animBg="1"/>
      <p:bldP spid="8" grpId="3" animBg="1"/>
      <p:bldP spid="8" grpId="4" animBg="1"/>
      <p:bldP spid="9" grpId="0" animBg="1"/>
      <p:bldP spid="9" grpId="1" animBg="1"/>
      <p:bldP spid="9" grpId="2" animBg="1"/>
      <p:bldP spid="9" grpId="3" animBg="1"/>
      <p:bldP spid="9" grpId="4" animBg="1"/>
      <p:bldP spid="10" grpId="0" animBg="1"/>
      <p:bldP spid="10" grpId="1" animBg="1"/>
      <p:bldP spid="10" grpId="2" animBg="1"/>
      <p:bldP spid="10" grpId="3" animBg="1"/>
      <p:bldP spid="10" grpId="4" animBg="1"/>
      <p:bldP spid="11" grpId="0" animBg="1"/>
      <p:bldP spid="11" grpId="1" animBg="1"/>
      <p:bldP spid="11" grpId="2" animBg="1"/>
      <p:bldP spid="11" grpId="3" animBg="1"/>
      <p:bldP spid="11" grpId="4" animBg="1"/>
      <p:bldP spid="12" grpId="0" animBg="1"/>
      <p:bldP spid="12" grpId="1" animBg="1"/>
      <p:bldP spid="12" grpId="2" animBg="1"/>
      <p:bldP spid="12" grpId="3" animBg="1"/>
      <p:bldP spid="12" grpId="4" animBg="1"/>
    </p:bld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chemeClr val="bg1">
                  <a:lumMod val="75000"/>
                  <a:lumOff val="25000"/>
                </a:schemeClr>
              </a:gs>
              <a:gs pos="50000">
                <a:schemeClr val="tx1">
                  <a:lumMod val="85000"/>
                  <a:shade val="67500"/>
                  <a:satMod val="115000"/>
                </a:schemeClr>
              </a:gs>
              <a:gs pos="100000">
                <a:schemeClr val="tx1">
                  <a:lumMod val="85000"/>
                  <a:shade val="100000"/>
                  <a:satMod val="115000"/>
                </a:schemeClr>
              </a:gs>
            </a:gsLst>
            <a:lin ang="16200000" scaled="1"/>
            <a:tileRect/>
          </a:gradFill>
        </p:spPr>
        <p:txBody>
          <a:bodyPr/>
          <a:lstStyle/>
          <a:p>
            <a:endParaRPr lang="es-ES" dirty="0"/>
          </a:p>
        </p:txBody>
      </p:sp>
      <p:pic>
        <p:nvPicPr>
          <p:cNvPr id="4" name="3 Imagen" descr="d012157b45fd1dd963fde869def33958.jpg"/>
          <p:cNvPicPr>
            <a:picLocks noChangeAspect="1"/>
          </p:cNvPicPr>
          <p:nvPr/>
        </p:nvPicPr>
        <p:blipFill>
          <a:blip r:embed="rId2"/>
          <a:stretch>
            <a:fillRect/>
          </a:stretch>
        </p:blipFill>
        <p:spPr>
          <a:xfrm>
            <a:off x="0" y="0"/>
            <a:ext cx="9144000" cy="6858000"/>
          </a:xfrm>
          <a:prstGeom prst="rect">
            <a:avLst/>
          </a:prstGeom>
        </p:spPr>
      </p:pic>
      <p:sp>
        <p:nvSpPr>
          <p:cNvPr id="5" name="4 Onda"/>
          <p:cNvSpPr/>
          <p:nvPr/>
        </p:nvSpPr>
        <p:spPr>
          <a:xfrm rot="5400000">
            <a:off x="-2178875" y="3036107"/>
            <a:ext cx="4786346" cy="571472"/>
          </a:xfrm>
          <a:prstGeom prst="wave">
            <a:avLst>
              <a:gd name="adj1" fmla="val 20000"/>
              <a:gd name="adj2" fmla="val -10000"/>
            </a:avLst>
          </a:prstGeom>
          <a:gradFill flip="none" rotWithShape="1">
            <a:gsLst>
              <a:gs pos="46000">
                <a:schemeClr val="bg1"/>
              </a:gs>
              <a:gs pos="50000">
                <a:schemeClr val="tx1">
                  <a:shade val="67500"/>
                  <a:satMod val="115000"/>
                </a:schemeClr>
              </a:gs>
              <a:gs pos="100000">
                <a:schemeClr val="tx1">
                  <a:shade val="100000"/>
                  <a:satMod val="115000"/>
                </a:schemeClr>
              </a:gs>
            </a:gsLst>
            <a:lin ang="1350000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Onda"/>
          <p:cNvSpPr/>
          <p:nvPr/>
        </p:nvSpPr>
        <p:spPr>
          <a:xfrm rot="5400000">
            <a:off x="-1678841" y="3036107"/>
            <a:ext cx="4786346" cy="571472"/>
          </a:xfrm>
          <a:prstGeom prst="wave">
            <a:avLst>
              <a:gd name="adj1" fmla="val 20000"/>
              <a:gd name="adj2" fmla="val -10000"/>
            </a:avLst>
          </a:prstGeom>
          <a:gradFill flip="none" rotWithShape="1">
            <a:gsLst>
              <a:gs pos="46000">
                <a:schemeClr val="bg1"/>
              </a:gs>
              <a:gs pos="50000">
                <a:schemeClr val="tx1">
                  <a:shade val="67500"/>
                  <a:satMod val="115000"/>
                </a:schemeClr>
              </a:gs>
              <a:gs pos="100000">
                <a:schemeClr val="tx1">
                  <a:shade val="100000"/>
                  <a:satMod val="115000"/>
                </a:schemeClr>
              </a:gs>
            </a:gsLst>
            <a:lin ang="1350000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Onda"/>
          <p:cNvSpPr/>
          <p:nvPr/>
        </p:nvSpPr>
        <p:spPr>
          <a:xfrm rot="5400000">
            <a:off x="-1178775" y="3036107"/>
            <a:ext cx="4786346" cy="571472"/>
          </a:xfrm>
          <a:prstGeom prst="wave">
            <a:avLst>
              <a:gd name="adj1" fmla="val 20000"/>
              <a:gd name="adj2" fmla="val -10000"/>
            </a:avLst>
          </a:prstGeom>
          <a:gradFill flip="none" rotWithShape="1">
            <a:gsLst>
              <a:gs pos="46000">
                <a:schemeClr val="bg1"/>
              </a:gs>
              <a:gs pos="50000">
                <a:schemeClr val="tx1">
                  <a:shade val="67500"/>
                  <a:satMod val="115000"/>
                </a:schemeClr>
              </a:gs>
              <a:gs pos="100000">
                <a:schemeClr val="tx1">
                  <a:shade val="100000"/>
                  <a:satMod val="115000"/>
                </a:schemeClr>
              </a:gs>
            </a:gsLst>
            <a:lin ang="1350000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Onda"/>
          <p:cNvSpPr/>
          <p:nvPr/>
        </p:nvSpPr>
        <p:spPr>
          <a:xfrm rot="5400000">
            <a:off x="-678709" y="3036107"/>
            <a:ext cx="4786346" cy="571472"/>
          </a:xfrm>
          <a:prstGeom prst="wave">
            <a:avLst>
              <a:gd name="adj1" fmla="val 20000"/>
              <a:gd name="adj2" fmla="val -10000"/>
            </a:avLst>
          </a:prstGeom>
          <a:gradFill flip="none" rotWithShape="1">
            <a:gsLst>
              <a:gs pos="46000">
                <a:schemeClr val="bg1"/>
              </a:gs>
              <a:gs pos="50000">
                <a:schemeClr val="tx1">
                  <a:shade val="67500"/>
                  <a:satMod val="115000"/>
                </a:schemeClr>
              </a:gs>
              <a:gs pos="100000">
                <a:schemeClr val="tx1">
                  <a:shade val="100000"/>
                  <a:satMod val="115000"/>
                </a:schemeClr>
              </a:gs>
            </a:gsLst>
            <a:lin ang="1350000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Onda"/>
          <p:cNvSpPr/>
          <p:nvPr/>
        </p:nvSpPr>
        <p:spPr>
          <a:xfrm rot="5400000">
            <a:off x="-178611" y="3036107"/>
            <a:ext cx="4786346" cy="571472"/>
          </a:xfrm>
          <a:prstGeom prst="wave">
            <a:avLst>
              <a:gd name="adj1" fmla="val 20000"/>
              <a:gd name="adj2" fmla="val -10000"/>
            </a:avLst>
          </a:prstGeom>
          <a:gradFill flip="none" rotWithShape="1">
            <a:gsLst>
              <a:gs pos="46000">
                <a:schemeClr val="bg1"/>
              </a:gs>
              <a:gs pos="50000">
                <a:schemeClr val="tx1">
                  <a:shade val="67500"/>
                  <a:satMod val="115000"/>
                </a:schemeClr>
              </a:gs>
              <a:gs pos="100000">
                <a:schemeClr val="tx1">
                  <a:shade val="100000"/>
                  <a:satMod val="115000"/>
                </a:schemeClr>
              </a:gs>
            </a:gsLst>
            <a:lin ang="1350000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Onda"/>
          <p:cNvSpPr/>
          <p:nvPr/>
        </p:nvSpPr>
        <p:spPr>
          <a:xfrm rot="5400000">
            <a:off x="321423" y="3036107"/>
            <a:ext cx="4786346" cy="571472"/>
          </a:xfrm>
          <a:prstGeom prst="wave">
            <a:avLst>
              <a:gd name="adj1" fmla="val 20000"/>
              <a:gd name="adj2" fmla="val -10000"/>
            </a:avLst>
          </a:prstGeom>
          <a:gradFill flip="none" rotWithShape="1">
            <a:gsLst>
              <a:gs pos="46000">
                <a:schemeClr val="bg1"/>
              </a:gs>
              <a:gs pos="50000">
                <a:schemeClr val="tx1">
                  <a:shade val="67500"/>
                  <a:satMod val="115000"/>
                </a:schemeClr>
              </a:gs>
              <a:gs pos="100000">
                <a:schemeClr val="tx1">
                  <a:shade val="100000"/>
                  <a:satMod val="115000"/>
                </a:schemeClr>
              </a:gs>
            </a:gsLst>
            <a:lin ang="1350000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Onda"/>
          <p:cNvSpPr/>
          <p:nvPr/>
        </p:nvSpPr>
        <p:spPr>
          <a:xfrm rot="5400000">
            <a:off x="821489" y="3036107"/>
            <a:ext cx="4786346" cy="571472"/>
          </a:xfrm>
          <a:prstGeom prst="wave">
            <a:avLst>
              <a:gd name="adj1" fmla="val 20000"/>
              <a:gd name="adj2" fmla="val -10000"/>
            </a:avLst>
          </a:prstGeom>
          <a:gradFill flip="none" rotWithShape="1">
            <a:gsLst>
              <a:gs pos="46000">
                <a:schemeClr val="bg1"/>
              </a:gs>
              <a:gs pos="50000">
                <a:schemeClr val="tx1">
                  <a:shade val="67500"/>
                  <a:satMod val="115000"/>
                </a:schemeClr>
              </a:gs>
              <a:gs pos="100000">
                <a:schemeClr val="tx1">
                  <a:shade val="100000"/>
                  <a:satMod val="115000"/>
                </a:schemeClr>
              </a:gs>
            </a:gsLst>
            <a:lin ang="1350000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Onda"/>
          <p:cNvSpPr/>
          <p:nvPr/>
        </p:nvSpPr>
        <p:spPr>
          <a:xfrm rot="5400000">
            <a:off x="1321555" y="3036107"/>
            <a:ext cx="4786346" cy="571472"/>
          </a:xfrm>
          <a:prstGeom prst="wave">
            <a:avLst>
              <a:gd name="adj1" fmla="val 20000"/>
              <a:gd name="adj2" fmla="val -10000"/>
            </a:avLst>
          </a:prstGeom>
          <a:gradFill flip="none" rotWithShape="1">
            <a:gsLst>
              <a:gs pos="46000">
                <a:schemeClr val="bg1"/>
              </a:gs>
              <a:gs pos="50000">
                <a:schemeClr val="tx1">
                  <a:shade val="67500"/>
                  <a:satMod val="115000"/>
                </a:schemeClr>
              </a:gs>
              <a:gs pos="100000">
                <a:schemeClr val="tx1">
                  <a:shade val="100000"/>
                  <a:satMod val="115000"/>
                </a:schemeClr>
              </a:gs>
            </a:gsLst>
            <a:lin ang="1350000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Onda"/>
          <p:cNvSpPr/>
          <p:nvPr/>
        </p:nvSpPr>
        <p:spPr>
          <a:xfrm rot="5400000">
            <a:off x="1821653" y="3036107"/>
            <a:ext cx="4786346" cy="571472"/>
          </a:xfrm>
          <a:prstGeom prst="wave">
            <a:avLst>
              <a:gd name="adj1" fmla="val 20000"/>
              <a:gd name="adj2" fmla="val -10000"/>
            </a:avLst>
          </a:prstGeom>
          <a:gradFill flip="none" rotWithShape="1">
            <a:gsLst>
              <a:gs pos="46000">
                <a:schemeClr val="bg1"/>
              </a:gs>
              <a:gs pos="50000">
                <a:schemeClr val="tx1">
                  <a:shade val="67500"/>
                  <a:satMod val="115000"/>
                </a:schemeClr>
              </a:gs>
              <a:gs pos="100000">
                <a:schemeClr val="tx1">
                  <a:shade val="100000"/>
                  <a:satMod val="115000"/>
                </a:schemeClr>
              </a:gs>
            </a:gsLst>
            <a:lin ang="1350000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Onda"/>
          <p:cNvSpPr/>
          <p:nvPr/>
        </p:nvSpPr>
        <p:spPr>
          <a:xfrm rot="5400000">
            <a:off x="2321687" y="3036107"/>
            <a:ext cx="4786346" cy="571472"/>
          </a:xfrm>
          <a:prstGeom prst="wave">
            <a:avLst>
              <a:gd name="adj1" fmla="val 20000"/>
              <a:gd name="adj2" fmla="val -10000"/>
            </a:avLst>
          </a:prstGeom>
          <a:gradFill flip="none" rotWithShape="1">
            <a:gsLst>
              <a:gs pos="46000">
                <a:schemeClr val="bg1"/>
              </a:gs>
              <a:gs pos="50000">
                <a:schemeClr val="tx1">
                  <a:shade val="67500"/>
                  <a:satMod val="115000"/>
                </a:schemeClr>
              </a:gs>
              <a:gs pos="100000">
                <a:schemeClr val="tx1">
                  <a:shade val="100000"/>
                  <a:satMod val="115000"/>
                </a:schemeClr>
              </a:gs>
            </a:gsLst>
            <a:lin ang="1350000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Onda"/>
          <p:cNvSpPr/>
          <p:nvPr/>
        </p:nvSpPr>
        <p:spPr>
          <a:xfrm rot="5400000">
            <a:off x="2821753" y="3036107"/>
            <a:ext cx="4786346" cy="571472"/>
          </a:xfrm>
          <a:prstGeom prst="wave">
            <a:avLst>
              <a:gd name="adj1" fmla="val 20000"/>
              <a:gd name="adj2" fmla="val -10000"/>
            </a:avLst>
          </a:prstGeom>
          <a:gradFill flip="none" rotWithShape="1">
            <a:gsLst>
              <a:gs pos="46000">
                <a:schemeClr val="bg1"/>
              </a:gs>
              <a:gs pos="50000">
                <a:schemeClr val="tx1">
                  <a:shade val="67500"/>
                  <a:satMod val="115000"/>
                </a:schemeClr>
              </a:gs>
              <a:gs pos="100000">
                <a:schemeClr val="tx1">
                  <a:shade val="100000"/>
                  <a:satMod val="115000"/>
                </a:schemeClr>
              </a:gs>
            </a:gsLst>
            <a:lin ang="1350000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Onda"/>
          <p:cNvSpPr/>
          <p:nvPr/>
        </p:nvSpPr>
        <p:spPr>
          <a:xfrm rot="5400000">
            <a:off x="3321819" y="3036107"/>
            <a:ext cx="4786346" cy="571472"/>
          </a:xfrm>
          <a:prstGeom prst="wave">
            <a:avLst>
              <a:gd name="adj1" fmla="val 20000"/>
              <a:gd name="adj2" fmla="val -10000"/>
            </a:avLst>
          </a:prstGeom>
          <a:gradFill flip="none" rotWithShape="1">
            <a:gsLst>
              <a:gs pos="46000">
                <a:schemeClr val="bg1"/>
              </a:gs>
              <a:gs pos="50000">
                <a:schemeClr val="tx1">
                  <a:shade val="67500"/>
                  <a:satMod val="115000"/>
                </a:schemeClr>
              </a:gs>
              <a:gs pos="100000">
                <a:schemeClr val="tx1">
                  <a:shade val="100000"/>
                  <a:satMod val="115000"/>
                </a:schemeClr>
              </a:gs>
            </a:gsLst>
            <a:lin ang="1350000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Onda"/>
          <p:cNvSpPr/>
          <p:nvPr/>
        </p:nvSpPr>
        <p:spPr>
          <a:xfrm rot="5400000">
            <a:off x="3821917" y="3036107"/>
            <a:ext cx="4786346" cy="571472"/>
          </a:xfrm>
          <a:prstGeom prst="wave">
            <a:avLst>
              <a:gd name="adj1" fmla="val 20000"/>
              <a:gd name="adj2" fmla="val -10000"/>
            </a:avLst>
          </a:prstGeom>
          <a:gradFill flip="none" rotWithShape="1">
            <a:gsLst>
              <a:gs pos="46000">
                <a:schemeClr val="bg1"/>
              </a:gs>
              <a:gs pos="50000">
                <a:schemeClr val="tx1">
                  <a:shade val="67500"/>
                  <a:satMod val="115000"/>
                </a:schemeClr>
              </a:gs>
              <a:gs pos="100000">
                <a:schemeClr val="tx1">
                  <a:shade val="100000"/>
                  <a:satMod val="115000"/>
                </a:schemeClr>
              </a:gs>
            </a:gsLst>
            <a:lin ang="1350000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Onda"/>
          <p:cNvSpPr/>
          <p:nvPr/>
        </p:nvSpPr>
        <p:spPr>
          <a:xfrm rot="5400000">
            <a:off x="4321951" y="3036107"/>
            <a:ext cx="4786346" cy="571472"/>
          </a:xfrm>
          <a:prstGeom prst="wave">
            <a:avLst>
              <a:gd name="adj1" fmla="val 20000"/>
              <a:gd name="adj2" fmla="val -10000"/>
            </a:avLst>
          </a:prstGeom>
          <a:gradFill flip="none" rotWithShape="1">
            <a:gsLst>
              <a:gs pos="46000">
                <a:schemeClr val="bg1"/>
              </a:gs>
              <a:gs pos="50000">
                <a:schemeClr val="tx1">
                  <a:shade val="67500"/>
                  <a:satMod val="115000"/>
                </a:schemeClr>
              </a:gs>
              <a:gs pos="100000">
                <a:schemeClr val="tx1">
                  <a:shade val="100000"/>
                  <a:satMod val="115000"/>
                </a:schemeClr>
              </a:gs>
            </a:gsLst>
            <a:lin ang="1350000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Onda"/>
          <p:cNvSpPr/>
          <p:nvPr/>
        </p:nvSpPr>
        <p:spPr>
          <a:xfrm rot="5400000">
            <a:off x="4822017" y="3036107"/>
            <a:ext cx="4786346" cy="571472"/>
          </a:xfrm>
          <a:prstGeom prst="wave">
            <a:avLst>
              <a:gd name="adj1" fmla="val 20000"/>
              <a:gd name="adj2" fmla="val -10000"/>
            </a:avLst>
          </a:prstGeom>
          <a:gradFill flip="none" rotWithShape="1">
            <a:gsLst>
              <a:gs pos="46000">
                <a:schemeClr val="bg1"/>
              </a:gs>
              <a:gs pos="50000">
                <a:schemeClr val="tx1">
                  <a:shade val="67500"/>
                  <a:satMod val="115000"/>
                </a:schemeClr>
              </a:gs>
              <a:gs pos="100000">
                <a:schemeClr val="tx1">
                  <a:shade val="100000"/>
                  <a:satMod val="115000"/>
                </a:schemeClr>
              </a:gs>
            </a:gsLst>
            <a:lin ang="1350000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Onda"/>
          <p:cNvSpPr/>
          <p:nvPr/>
        </p:nvSpPr>
        <p:spPr>
          <a:xfrm rot="5400000">
            <a:off x="5322083" y="3036107"/>
            <a:ext cx="4786346" cy="571472"/>
          </a:xfrm>
          <a:prstGeom prst="wave">
            <a:avLst>
              <a:gd name="adj1" fmla="val 20000"/>
              <a:gd name="adj2" fmla="val -10000"/>
            </a:avLst>
          </a:prstGeom>
          <a:gradFill flip="none" rotWithShape="1">
            <a:gsLst>
              <a:gs pos="46000">
                <a:schemeClr val="bg1"/>
              </a:gs>
              <a:gs pos="50000">
                <a:schemeClr val="tx1">
                  <a:shade val="67500"/>
                  <a:satMod val="115000"/>
                </a:schemeClr>
              </a:gs>
              <a:gs pos="100000">
                <a:schemeClr val="tx1">
                  <a:shade val="100000"/>
                  <a:satMod val="115000"/>
                </a:schemeClr>
              </a:gs>
            </a:gsLst>
            <a:lin ang="1350000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Onda"/>
          <p:cNvSpPr/>
          <p:nvPr/>
        </p:nvSpPr>
        <p:spPr>
          <a:xfrm rot="5400000">
            <a:off x="5893587" y="3036107"/>
            <a:ext cx="4786346" cy="571472"/>
          </a:xfrm>
          <a:prstGeom prst="wave">
            <a:avLst>
              <a:gd name="adj1" fmla="val 20000"/>
              <a:gd name="adj2" fmla="val -10000"/>
            </a:avLst>
          </a:prstGeom>
          <a:gradFill flip="none" rotWithShape="1">
            <a:gsLst>
              <a:gs pos="46000">
                <a:schemeClr val="bg1"/>
              </a:gs>
              <a:gs pos="50000">
                <a:schemeClr val="tx1">
                  <a:shade val="67500"/>
                  <a:satMod val="115000"/>
                </a:schemeClr>
              </a:gs>
              <a:gs pos="100000">
                <a:schemeClr val="tx1">
                  <a:shade val="100000"/>
                  <a:satMod val="115000"/>
                </a:schemeClr>
              </a:gs>
            </a:gsLst>
            <a:lin ang="1350000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Onda"/>
          <p:cNvSpPr/>
          <p:nvPr/>
        </p:nvSpPr>
        <p:spPr>
          <a:xfrm rot="5400000">
            <a:off x="6465091" y="3036107"/>
            <a:ext cx="4786346" cy="571472"/>
          </a:xfrm>
          <a:prstGeom prst="wave">
            <a:avLst>
              <a:gd name="adj1" fmla="val 20000"/>
              <a:gd name="adj2" fmla="val -10000"/>
            </a:avLst>
          </a:prstGeom>
          <a:gradFill flip="none" rotWithShape="1">
            <a:gsLst>
              <a:gs pos="46000">
                <a:schemeClr val="bg1"/>
              </a:gs>
              <a:gs pos="50000">
                <a:schemeClr val="tx1">
                  <a:shade val="67500"/>
                  <a:satMod val="115000"/>
                </a:schemeClr>
              </a:gs>
              <a:gs pos="100000">
                <a:schemeClr val="tx1">
                  <a:shade val="100000"/>
                  <a:satMod val="115000"/>
                </a:schemeClr>
              </a:gs>
            </a:gsLst>
            <a:lin ang="1350000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23" name="22 Imagen" descr="image005.jpg"/>
          <p:cNvPicPr>
            <a:picLocks noChangeAspect="1"/>
          </p:cNvPicPr>
          <p:nvPr/>
        </p:nvPicPr>
        <p:blipFill>
          <a:blip r:embed="rId3"/>
          <a:stretch>
            <a:fillRect/>
          </a:stretch>
        </p:blipFill>
        <p:spPr>
          <a:xfrm>
            <a:off x="-500098" y="0"/>
            <a:ext cx="10072758" cy="6858000"/>
          </a:xfrm>
          <a:prstGeom prst="rect">
            <a:avLst/>
          </a:prstGeom>
        </p:spPr>
      </p:pic>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withEffect">
                                  <p:stCondLst>
                                    <p:cond delay="0"/>
                                  </p:stCondLst>
                                  <p:childTnLst>
                                    <p:set>
                                      <p:cBhvr rctx="PPT">
                                        <p:cTn id="6" dur="indefinite"/>
                                        <p:tgtEl>
                                          <p:spTgt spid="23"/>
                                        </p:tgtEl>
                                        <p:attrNameLst>
                                          <p:attrName>style.opacity</p:attrName>
                                        </p:attrNameLst>
                                      </p:cBhvr>
                                      <p:to>
                                        <p:strVal val="0"/>
                                      </p:to>
                                    </p:set>
                                    <p:animEffect filter="image" prLst="opacity: 0">
                                      <p:cBhvr rctx="IE">
                                        <p:cTn id="7" dur="indefinite"/>
                                        <p:tgtEl>
                                          <p:spTgt spid="23"/>
                                        </p:tgtEl>
                                      </p:cBhvr>
                                    </p:animEffect>
                                  </p:childTnLst>
                                </p:cTn>
                              </p:par>
                              <p:par>
                                <p:cTn id="8" presetID="2" presetClass="entr" presetSubtype="8"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5000" fill="hold"/>
                                        <p:tgtEl>
                                          <p:spTgt spid="5"/>
                                        </p:tgtEl>
                                        <p:attrNameLst>
                                          <p:attrName>ppt_x</p:attrName>
                                        </p:attrNameLst>
                                      </p:cBhvr>
                                      <p:tavLst>
                                        <p:tav tm="0">
                                          <p:val>
                                            <p:strVal val="0-#ppt_w/2"/>
                                          </p:val>
                                        </p:tav>
                                        <p:tav tm="100000">
                                          <p:val>
                                            <p:strVal val="#ppt_x"/>
                                          </p:val>
                                        </p:tav>
                                      </p:tavLst>
                                    </p:anim>
                                    <p:anim calcmode="lin" valueType="num">
                                      <p:cBhvr additive="base">
                                        <p:cTn id="11" dur="5000" fill="hold"/>
                                        <p:tgtEl>
                                          <p:spTgt spid="5"/>
                                        </p:tgtEl>
                                        <p:attrNameLst>
                                          <p:attrName>ppt_y</p:attrName>
                                        </p:attrNameLst>
                                      </p:cBhvr>
                                      <p:tavLst>
                                        <p:tav tm="0">
                                          <p:val>
                                            <p:strVal val="#ppt_y"/>
                                          </p:val>
                                        </p:tav>
                                        <p:tav tm="100000">
                                          <p:val>
                                            <p:strVal val="#ppt_y"/>
                                          </p:val>
                                        </p:tav>
                                      </p:tavLst>
                                    </p:anim>
                                  </p:childTnLst>
                                </p:cTn>
                              </p:par>
                              <p:par>
                                <p:cTn id="12" presetID="2" presetClass="entr" presetSubtype="8" fill="hold" grpId="0"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5000" fill="hold"/>
                                        <p:tgtEl>
                                          <p:spTgt spid="6"/>
                                        </p:tgtEl>
                                        <p:attrNameLst>
                                          <p:attrName>ppt_x</p:attrName>
                                        </p:attrNameLst>
                                      </p:cBhvr>
                                      <p:tavLst>
                                        <p:tav tm="0">
                                          <p:val>
                                            <p:strVal val="0-#ppt_w/2"/>
                                          </p:val>
                                        </p:tav>
                                        <p:tav tm="100000">
                                          <p:val>
                                            <p:strVal val="#ppt_x"/>
                                          </p:val>
                                        </p:tav>
                                      </p:tavLst>
                                    </p:anim>
                                    <p:anim calcmode="lin" valueType="num">
                                      <p:cBhvr additive="base">
                                        <p:cTn id="15" dur="5000" fill="hold"/>
                                        <p:tgtEl>
                                          <p:spTgt spid="6"/>
                                        </p:tgtEl>
                                        <p:attrNameLst>
                                          <p:attrName>ppt_y</p:attrName>
                                        </p:attrNameLst>
                                      </p:cBhvr>
                                      <p:tavLst>
                                        <p:tav tm="0">
                                          <p:val>
                                            <p:strVal val="#ppt_y"/>
                                          </p:val>
                                        </p:tav>
                                        <p:tav tm="100000">
                                          <p:val>
                                            <p:strVal val="#ppt_y"/>
                                          </p:val>
                                        </p:tav>
                                      </p:tavLst>
                                    </p:anim>
                                  </p:childTnLst>
                                </p:cTn>
                              </p:par>
                              <p:par>
                                <p:cTn id="16" presetID="2" presetClass="entr" presetSubtype="8"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5000" fill="hold"/>
                                        <p:tgtEl>
                                          <p:spTgt spid="7"/>
                                        </p:tgtEl>
                                        <p:attrNameLst>
                                          <p:attrName>ppt_x</p:attrName>
                                        </p:attrNameLst>
                                      </p:cBhvr>
                                      <p:tavLst>
                                        <p:tav tm="0">
                                          <p:val>
                                            <p:strVal val="0-#ppt_w/2"/>
                                          </p:val>
                                        </p:tav>
                                        <p:tav tm="100000">
                                          <p:val>
                                            <p:strVal val="#ppt_x"/>
                                          </p:val>
                                        </p:tav>
                                      </p:tavLst>
                                    </p:anim>
                                    <p:anim calcmode="lin" valueType="num">
                                      <p:cBhvr additive="base">
                                        <p:cTn id="19" dur="5000" fill="hold"/>
                                        <p:tgtEl>
                                          <p:spTgt spid="7"/>
                                        </p:tgtEl>
                                        <p:attrNameLst>
                                          <p:attrName>ppt_y</p:attrName>
                                        </p:attrNameLst>
                                      </p:cBhvr>
                                      <p:tavLst>
                                        <p:tav tm="0">
                                          <p:val>
                                            <p:strVal val="#ppt_y"/>
                                          </p:val>
                                        </p:tav>
                                        <p:tav tm="100000">
                                          <p:val>
                                            <p:strVal val="#ppt_y"/>
                                          </p:val>
                                        </p:tav>
                                      </p:tavLst>
                                    </p:anim>
                                  </p:childTnLst>
                                </p:cTn>
                              </p:par>
                              <p:par>
                                <p:cTn id="20" presetID="2" presetClass="entr" presetSubtype="8"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5000" fill="hold"/>
                                        <p:tgtEl>
                                          <p:spTgt spid="8"/>
                                        </p:tgtEl>
                                        <p:attrNameLst>
                                          <p:attrName>ppt_x</p:attrName>
                                        </p:attrNameLst>
                                      </p:cBhvr>
                                      <p:tavLst>
                                        <p:tav tm="0">
                                          <p:val>
                                            <p:strVal val="0-#ppt_w/2"/>
                                          </p:val>
                                        </p:tav>
                                        <p:tav tm="100000">
                                          <p:val>
                                            <p:strVal val="#ppt_x"/>
                                          </p:val>
                                        </p:tav>
                                      </p:tavLst>
                                    </p:anim>
                                    <p:anim calcmode="lin" valueType="num">
                                      <p:cBhvr additive="base">
                                        <p:cTn id="23" dur="5000" fill="hold"/>
                                        <p:tgtEl>
                                          <p:spTgt spid="8"/>
                                        </p:tgtEl>
                                        <p:attrNameLst>
                                          <p:attrName>ppt_y</p:attrName>
                                        </p:attrNameLst>
                                      </p:cBhvr>
                                      <p:tavLst>
                                        <p:tav tm="0">
                                          <p:val>
                                            <p:strVal val="#ppt_y"/>
                                          </p:val>
                                        </p:tav>
                                        <p:tav tm="100000">
                                          <p:val>
                                            <p:strVal val="#ppt_y"/>
                                          </p:val>
                                        </p:tav>
                                      </p:tavLst>
                                    </p:anim>
                                  </p:childTnLst>
                                </p:cTn>
                              </p:par>
                              <p:par>
                                <p:cTn id="24" presetID="2" presetClass="entr" presetSubtype="8" fill="hold" grpId="0" nodeType="with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5000" fill="hold"/>
                                        <p:tgtEl>
                                          <p:spTgt spid="9"/>
                                        </p:tgtEl>
                                        <p:attrNameLst>
                                          <p:attrName>ppt_x</p:attrName>
                                        </p:attrNameLst>
                                      </p:cBhvr>
                                      <p:tavLst>
                                        <p:tav tm="0">
                                          <p:val>
                                            <p:strVal val="0-#ppt_w/2"/>
                                          </p:val>
                                        </p:tav>
                                        <p:tav tm="100000">
                                          <p:val>
                                            <p:strVal val="#ppt_x"/>
                                          </p:val>
                                        </p:tav>
                                      </p:tavLst>
                                    </p:anim>
                                    <p:anim calcmode="lin" valueType="num">
                                      <p:cBhvr additive="base">
                                        <p:cTn id="27" dur="5000" fill="hold"/>
                                        <p:tgtEl>
                                          <p:spTgt spid="9"/>
                                        </p:tgtEl>
                                        <p:attrNameLst>
                                          <p:attrName>ppt_y</p:attrName>
                                        </p:attrNameLst>
                                      </p:cBhvr>
                                      <p:tavLst>
                                        <p:tav tm="0">
                                          <p:val>
                                            <p:strVal val="#ppt_y"/>
                                          </p:val>
                                        </p:tav>
                                        <p:tav tm="100000">
                                          <p:val>
                                            <p:strVal val="#ppt_y"/>
                                          </p:val>
                                        </p:tav>
                                      </p:tavLst>
                                    </p:anim>
                                  </p:childTnLst>
                                </p:cTn>
                              </p:par>
                              <p:par>
                                <p:cTn id="28" presetID="2" presetClass="entr" presetSubtype="8" fill="hold" grpId="0"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additive="base">
                                        <p:cTn id="30" dur="5000" fill="hold"/>
                                        <p:tgtEl>
                                          <p:spTgt spid="10"/>
                                        </p:tgtEl>
                                        <p:attrNameLst>
                                          <p:attrName>ppt_x</p:attrName>
                                        </p:attrNameLst>
                                      </p:cBhvr>
                                      <p:tavLst>
                                        <p:tav tm="0">
                                          <p:val>
                                            <p:strVal val="0-#ppt_w/2"/>
                                          </p:val>
                                        </p:tav>
                                        <p:tav tm="100000">
                                          <p:val>
                                            <p:strVal val="#ppt_x"/>
                                          </p:val>
                                        </p:tav>
                                      </p:tavLst>
                                    </p:anim>
                                    <p:anim calcmode="lin" valueType="num">
                                      <p:cBhvr additive="base">
                                        <p:cTn id="31" dur="5000" fill="hold"/>
                                        <p:tgtEl>
                                          <p:spTgt spid="10"/>
                                        </p:tgtEl>
                                        <p:attrNameLst>
                                          <p:attrName>ppt_y</p:attrName>
                                        </p:attrNameLst>
                                      </p:cBhvr>
                                      <p:tavLst>
                                        <p:tav tm="0">
                                          <p:val>
                                            <p:strVal val="#ppt_y"/>
                                          </p:val>
                                        </p:tav>
                                        <p:tav tm="100000">
                                          <p:val>
                                            <p:strVal val="#ppt_y"/>
                                          </p:val>
                                        </p:tav>
                                      </p:tavLst>
                                    </p:anim>
                                  </p:childTnLst>
                                </p:cTn>
                              </p:par>
                              <p:par>
                                <p:cTn id="32" presetID="2" presetClass="entr" presetSubtype="8" fill="hold" grpId="0" nodeType="withEffect">
                                  <p:stCondLst>
                                    <p:cond delay="0"/>
                                  </p:stCondLst>
                                  <p:childTnLst>
                                    <p:set>
                                      <p:cBhvr>
                                        <p:cTn id="33" dur="1" fill="hold">
                                          <p:stCondLst>
                                            <p:cond delay="0"/>
                                          </p:stCondLst>
                                        </p:cTn>
                                        <p:tgtEl>
                                          <p:spTgt spid="11"/>
                                        </p:tgtEl>
                                        <p:attrNameLst>
                                          <p:attrName>style.visibility</p:attrName>
                                        </p:attrNameLst>
                                      </p:cBhvr>
                                      <p:to>
                                        <p:strVal val="visible"/>
                                      </p:to>
                                    </p:set>
                                    <p:anim calcmode="lin" valueType="num">
                                      <p:cBhvr additive="base">
                                        <p:cTn id="34" dur="5000" fill="hold"/>
                                        <p:tgtEl>
                                          <p:spTgt spid="11"/>
                                        </p:tgtEl>
                                        <p:attrNameLst>
                                          <p:attrName>ppt_x</p:attrName>
                                        </p:attrNameLst>
                                      </p:cBhvr>
                                      <p:tavLst>
                                        <p:tav tm="0">
                                          <p:val>
                                            <p:strVal val="0-#ppt_w/2"/>
                                          </p:val>
                                        </p:tav>
                                        <p:tav tm="100000">
                                          <p:val>
                                            <p:strVal val="#ppt_x"/>
                                          </p:val>
                                        </p:tav>
                                      </p:tavLst>
                                    </p:anim>
                                    <p:anim calcmode="lin" valueType="num">
                                      <p:cBhvr additive="base">
                                        <p:cTn id="35" dur="5000" fill="hold"/>
                                        <p:tgtEl>
                                          <p:spTgt spid="11"/>
                                        </p:tgtEl>
                                        <p:attrNameLst>
                                          <p:attrName>ppt_y</p:attrName>
                                        </p:attrNameLst>
                                      </p:cBhvr>
                                      <p:tavLst>
                                        <p:tav tm="0">
                                          <p:val>
                                            <p:strVal val="#ppt_y"/>
                                          </p:val>
                                        </p:tav>
                                        <p:tav tm="100000">
                                          <p:val>
                                            <p:strVal val="#ppt_y"/>
                                          </p:val>
                                        </p:tav>
                                      </p:tavLst>
                                    </p:anim>
                                  </p:childTnLst>
                                </p:cTn>
                              </p:par>
                              <p:par>
                                <p:cTn id="36" presetID="2" presetClass="entr" presetSubtype="8" fill="hold" grpId="0" nodeType="withEffect">
                                  <p:stCondLst>
                                    <p:cond delay="0"/>
                                  </p:stCondLst>
                                  <p:childTnLst>
                                    <p:set>
                                      <p:cBhvr>
                                        <p:cTn id="37" dur="1" fill="hold">
                                          <p:stCondLst>
                                            <p:cond delay="0"/>
                                          </p:stCondLst>
                                        </p:cTn>
                                        <p:tgtEl>
                                          <p:spTgt spid="12"/>
                                        </p:tgtEl>
                                        <p:attrNameLst>
                                          <p:attrName>style.visibility</p:attrName>
                                        </p:attrNameLst>
                                      </p:cBhvr>
                                      <p:to>
                                        <p:strVal val="visible"/>
                                      </p:to>
                                    </p:set>
                                    <p:anim calcmode="lin" valueType="num">
                                      <p:cBhvr additive="base">
                                        <p:cTn id="38" dur="5000" fill="hold"/>
                                        <p:tgtEl>
                                          <p:spTgt spid="12"/>
                                        </p:tgtEl>
                                        <p:attrNameLst>
                                          <p:attrName>ppt_x</p:attrName>
                                        </p:attrNameLst>
                                      </p:cBhvr>
                                      <p:tavLst>
                                        <p:tav tm="0">
                                          <p:val>
                                            <p:strVal val="0-#ppt_w/2"/>
                                          </p:val>
                                        </p:tav>
                                        <p:tav tm="100000">
                                          <p:val>
                                            <p:strVal val="#ppt_x"/>
                                          </p:val>
                                        </p:tav>
                                      </p:tavLst>
                                    </p:anim>
                                    <p:anim calcmode="lin" valueType="num">
                                      <p:cBhvr additive="base">
                                        <p:cTn id="39" dur="5000" fill="hold"/>
                                        <p:tgtEl>
                                          <p:spTgt spid="12"/>
                                        </p:tgtEl>
                                        <p:attrNameLst>
                                          <p:attrName>ppt_y</p:attrName>
                                        </p:attrNameLst>
                                      </p:cBhvr>
                                      <p:tavLst>
                                        <p:tav tm="0">
                                          <p:val>
                                            <p:strVal val="#ppt_y"/>
                                          </p:val>
                                        </p:tav>
                                        <p:tav tm="100000">
                                          <p:val>
                                            <p:strVal val="#ppt_y"/>
                                          </p:val>
                                        </p:tav>
                                      </p:tavLst>
                                    </p:anim>
                                  </p:childTnLst>
                                </p:cTn>
                              </p:par>
                              <p:par>
                                <p:cTn id="40" presetID="2" presetClass="entr" presetSubtype="8" fill="hold" grpId="0" nodeType="withEffect">
                                  <p:stCondLst>
                                    <p:cond delay="0"/>
                                  </p:stCondLst>
                                  <p:childTnLst>
                                    <p:set>
                                      <p:cBhvr>
                                        <p:cTn id="41" dur="1" fill="hold">
                                          <p:stCondLst>
                                            <p:cond delay="0"/>
                                          </p:stCondLst>
                                        </p:cTn>
                                        <p:tgtEl>
                                          <p:spTgt spid="13"/>
                                        </p:tgtEl>
                                        <p:attrNameLst>
                                          <p:attrName>style.visibility</p:attrName>
                                        </p:attrNameLst>
                                      </p:cBhvr>
                                      <p:to>
                                        <p:strVal val="visible"/>
                                      </p:to>
                                    </p:set>
                                    <p:anim calcmode="lin" valueType="num">
                                      <p:cBhvr additive="base">
                                        <p:cTn id="42" dur="5000" fill="hold"/>
                                        <p:tgtEl>
                                          <p:spTgt spid="13"/>
                                        </p:tgtEl>
                                        <p:attrNameLst>
                                          <p:attrName>ppt_x</p:attrName>
                                        </p:attrNameLst>
                                      </p:cBhvr>
                                      <p:tavLst>
                                        <p:tav tm="0">
                                          <p:val>
                                            <p:strVal val="0-#ppt_w/2"/>
                                          </p:val>
                                        </p:tav>
                                        <p:tav tm="100000">
                                          <p:val>
                                            <p:strVal val="#ppt_x"/>
                                          </p:val>
                                        </p:tav>
                                      </p:tavLst>
                                    </p:anim>
                                    <p:anim calcmode="lin" valueType="num">
                                      <p:cBhvr additive="base">
                                        <p:cTn id="43" dur="5000" fill="hold"/>
                                        <p:tgtEl>
                                          <p:spTgt spid="13"/>
                                        </p:tgtEl>
                                        <p:attrNameLst>
                                          <p:attrName>ppt_y</p:attrName>
                                        </p:attrNameLst>
                                      </p:cBhvr>
                                      <p:tavLst>
                                        <p:tav tm="0">
                                          <p:val>
                                            <p:strVal val="#ppt_y"/>
                                          </p:val>
                                        </p:tav>
                                        <p:tav tm="100000">
                                          <p:val>
                                            <p:strVal val="#ppt_y"/>
                                          </p:val>
                                        </p:tav>
                                      </p:tavLst>
                                    </p:anim>
                                  </p:childTnLst>
                                </p:cTn>
                              </p:par>
                              <p:par>
                                <p:cTn id="44" presetID="2" presetClass="entr" presetSubtype="8" fill="hold" grpId="0" nodeType="withEffect">
                                  <p:stCondLst>
                                    <p:cond delay="0"/>
                                  </p:stCondLst>
                                  <p:childTnLst>
                                    <p:set>
                                      <p:cBhvr>
                                        <p:cTn id="45" dur="1" fill="hold">
                                          <p:stCondLst>
                                            <p:cond delay="0"/>
                                          </p:stCondLst>
                                        </p:cTn>
                                        <p:tgtEl>
                                          <p:spTgt spid="14"/>
                                        </p:tgtEl>
                                        <p:attrNameLst>
                                          <p:attrName>style.visibility</p:attrName>
                                        </p:attrNameLst>
                                      </p:cBhvr>
                                      <p:to>
                                        <p:strVal val="visible"/>
                                      </p:to>
                                    </p:set>
                                    <p:anim calcmode="lin" valueType="num">
                                      <p:cBhvr additive="base">
                                        <p:cTn id="46" dur="5000" fill="hold"/>
                                        <p:tgtEl>
                                          <p:spTgt spid="14"/>
                                        </p:tgtEl>
                                        <p:attrNameLst>
                                          <p:attrName>ppt_x</p:attrName>
                                        </p:attrNameLst>
                                      </p:cBhvr>
                                      <p:tavLst>
                                        <p:tav tm="0">
                                          <p:val>
                                            <p:strVal val="0-#ppt_w/2"/>
                                          </p:val>
                                        </p:tav>
                                        <p:tav tm="100000">
                                          <p:val>
                                            <p:strVal val="#ppt_x"/>
                                          </p:val>
                                        </p:tav>
                                      </p:tavLst>
                                    </p:anim>
                                    <p:anim calcmode="lin" valueType="num">
                                      <p:cBhvr additive="base">
                                        <p:cTn id="47" dur="5000" fill="hold"/>
                                        <p:tgtEl>
                                          <p:spTgt spid="14"/>
                                        </p:tgtEl>
                                        <p:attrNameLst>
                                          <p:attrName>ppt_y</p:attrName>
                                        </p:attrNameLst>
                                      </p:cBhvr>
                                      <p:tavLst>
                                        <p:tav tm="0">
                                          <p:val>
                                            <p:strVal val="#ppt_y"/>
                                          </p:val>
                                        </p:tav>
                                        <p:tav tm="100000">
                                          <p:val>
                                            <p:strVal val="#ppt_y"/>
                                          </p:val>
                                        </p:tav>
                                      </p:tavLst>
                                    </p:anim>
                                  </p:childTnLst>
                                </p:cTn>
                              </p:par>
                              <p:par>
                                <p:cTn id="48" presetID="2" presetClass="entr" presetSubtype="8" fill="hold" grpId="0" nodeType="withEffect">
                                  <p:stCondLst>
                                    <p:cond delay="0"/>
                                  </p:stCondLst>
                                  <p:childTnLst>
                                    <p:set>
                                      <p:cBhvr>
                                        <p:cTn id="49" dur="1" fill="hold">
                                          <p:stCondLst>
                                            <p:cond delay="0"/>
                                          </p:stCondLst>
                                        </p:cTn>
                                        <p:tgtEl>
                                          <p:spTgt spid="15"/>
                                        </p:tgtEl>
                                        <p:attrNameLst>
                                          <p:attrName>style.visibility</p:attrName>
                                        </p:attrNameLst>
                                      </p:cBhvr>
                                      <p:to>
                                        <p:strVal val="visible"/>
                                      </p:to>
                                    </p:set>
                                    <p:anim calcmode="lin" valueType="num">
                                      <p:cBhvr additive="base">
                                        <p:cTn id="50" dur="5000" fill="hold"/>
                                        <p:tgtEl>
                                          <p:spTgt spid="15"/>
                                        </p:tgtEl>
                                        <p:attrNameLst>
                                          <p:attrName>ppt_x</p:attrName>
                                        </p:attrNameLst>
                                      </p:cBhvr>
                                      <p:tavLst>
                                        <p:tav tm="0">
                                          <p:val>
                                            <p:strVal val="0-#ppt_w/2"/>
                                          </p:val>
                                        </p:tav>
                                        <p:tav tm="100000">
                                          <p:val>
                                            <p:strVal val="#ppt_x"/>
                                          </p:val>
                                        </p:tav>
                                      </p:tavLst>
                                    </p:anim>
                                    <p:anim calcmode="lin" valueType="num">
                                      <p:cBhvr additive="base">
                                        <p:cTn id="51" dur="5000" fill="hold"/>
                                        <p:tgtEl>
                                          <p:spTgt spid="15"/>
                                        </p:tgtEl>
                                        <p:attrNameLst>
                                          <p:attrName>ppt_y</p:attrName>
                                        </p:attrNameLst>
                                      </p:cBhvr>
                                      <p:tavLst>
                                        <p:tav tm="0">
                                          <p:val>
                                            <p:strVal val="#ppt_y"/>
                                          </p:val>
                                        </p:tav>
                                        <p:tav tm="100000">
                                          <p:val>
                                            <p:strVal val="#ppt_y"/>
                                          </p:val>
                                        </p:tav>
                                      </p:tavLst>
                                    </p:anim>
                                  </p:childTnLst>
                                </p:cTn>
                              </p:par>
                              <p:par>
                                <p:cTn id="52" presetID="2" presetClass="entr" presetSubtype="8" fill="hold" grpId="0" nodeType="withEffect">
                                  <p:stCondLst>
                                    <p:cond delay="0"/>
                                  </p:stCondLst>
                                  <p:childTnLst>
                                    <p:set>
                                      <p:cBhvr>
                                        <p:cTn id="53" dur="1" fill="hold">
                                          <p:stCondLst>
                                            <p:cond delay="0"/>
                                          </p:stCondLst>
                                        </p:cTn>
                                        <p:tgtEl>
                                          <p:spTgt spid="16"/>
                                        </p:tgtEl>
                                        <p:attrNameLst>
                                          <p:attrName>style.visibility</p:attrName>
                                        </p:attrNameLst>
                                      </p:cBhvr>
                                      <p:to>
                                        <p:strVal val="visible"/>
                                      </p:to>
                                    </p:set>
                                    <p:anim calcmode="lin" valueType="num">
                                      <p:cBhvr additive="base">
                                        <p:cTn id="54" dur="5000" fill="hold"/>
                                        <p:tgtEl>
                                          <p:spTgt spid="16"/>
                                        </p:tgtEl>
                                        <p:attrNameLst>
                                          <p:attrName>ppt_x</p:attrName>
                                        </p:attrNameLst>
                                      </p:cBhvr>
                                      <p:tavLst>
                                        <p:tav tm="0">
                                          <p:val>
                                            <p:strVal val="0-#ppt_w/2"/>
                                          </p:val>
                                        </p:tav>
                                        <p:tav tm="100000">
                                          <p:val>
                                            <p:strVal val="#ppt_x"/>
                                          </p:val>
                                        </p:tav>
                                      </p:tavLst>
                                    </p:anim>
                                    <p:anim calcmode="lin" valueType="num">
                                      <p:cBhvr additive="base">
                                        <p:cTn id="55" dur="5000" fill="hold"/>
                                        <p:tgtEl>
                                          <p:spTgt spid="16"/>
                                        </p:tgtEl>
                                        <p:attrNameLst>
                                          <p:attrName>ppt_y</p:attrName>
                                        </p:attrNameLst>
                                      </p:cBhvr>
                                      <p:tavLst>
                                        <p:tav tm="0">
                                          <p:val>
                                            <p:strVal val="#ppt_y"/>
                                          </p:val>
                                        </p:tav>
                                        <p:tav tm="100000">
                                          <p:val>
                                            <p:strVal val="#ppt_y"/>
                                          </p:val>
                                        </p:tav>
                                      </p:tavLst>
                                    </p:anim>
                                  </p:childTnLst>
                                </p:cTn>
                              </p:par>
                              <p:par>
                                <p:cTn id="56" presetID="2" presetClass="entr" presetSubtype="8" fill="hold" grpId="0" nodeType="withEffect">
                                  <p:stCondLst>
                                    <p:cond delay="0"/>
                                  </p:stCondLst>
                                  <p:childTnLst>
                                    <p:set>
                                      <p:cBhvr>
                                        <p:cTn id="57" dur="1" fill="hold">
                                          <p:stCondLst>
                                            <p:cond delay="0"/>
                                          </p:stCondLst>
                                        </p:cTn>
                                        <p:tgtEl>
                                          <p:spTgt spid="17"/>
                                        </p:tgtEl>
                                        <p:attrNameLst>
                                          <p:attrName>style.visibility</p:attrName>
                                        </p:attrNameLst>
                                      </p:cBhvr>
                                      <p:to>
                                        <p:strVal val="visible"/>
                                      </p:to>
                                    </p:set>
                                    <p:anim calcmode="lin" valueType="num">
                                      <p:cBhvr additive="base">
                                        <p:cTn id="58" dur="5000" fill="hold"/>
                                        <p:tgtEl>
                                          <p:spTgt spid="17"/>
                                        </p:tgtEl>
                                        <p:attrNameLst>
                                          <p:attrName>ppt_x</p:attrName>
                                        </p:attrNameLst>
                                      </p:cBhvr>
                                      <p:tavLst>
                                        <p:tav tm="0">
                                          <p:val>
                                            <p:strVal val="0-#ppt_w/2"/>
                                          </p:val>
                                        </p:tav>
                                        <p:tav tm="100000">
                                          <p:val>
                                            <p:strVal val="#ppt_x"/>
                                          </p:val>
                                        </p:tav>
                                      </p:tavLst>
                                    </p:anim>
                                    <p:anim calcmode="lin" valueType="num">
                                      <p:cBhvr additive="base">
                                        <p:cTn id="59" dur="5000" fill="hold"/>
                                        <p:tgtEl>
                                          <p:spTgt spid="17"/>
                                        </p:tgtEl>
                                        <p:attrNameLst>
                                          <p:attrName>ppt_y</p:attrName>
                                        </p:attrNameLst>
                                      </p:cBhvr>
                                      <p:tavLst>
                                        <p:tav tm="0">
                                          <p:val>
                                            <p:strVal val="#ppt_y"/>
                                          </p:val>
                                        </p:tav>
                                        <p:tav tm="100000">
                                          <p:val>
                                            <p:strVal val="#ppt_y"/>
                                          </p:val>
                                        </p:tav>
                                      </p:tavLst>
                                    </p:anim>
                                  </p:childTnLst>
                                </p:cTn>
                              </p:par>
                              <p:par>
                                <p:cTn id="60" presetID="2" presetClass="entr" presetSubtype="8" fill="hold" grpId="0" nodeType="withEffect">
                                  <p:stCondLst>
                                    <p:cond delay="0"/>
                                  </p:stCondLst>
                                  <p:childTnLst>
                                    <p:set>
                                      <p:cBhvr>
                                        <p:cTn id="61" dur="1" fill="hold">
                                          <p:stCondLst>
                                            <p:cond delay="0"/>
                                          </p:stCondLst>
                                        </p:cTn>
                                        <p:tgtEl>
                                          <p:spTgt spid="18"/>
                                        </p:tgtEl>
                                        <p:attrNameLst>
                                          <p:attrName>style.visibility</p:attrName>
                                        </p:attrNameLst>
                                      </p:cBhvr>
                                      <p:to>
                                        <p:strVal val="visible"/>
                                      </p:to>
                                    </p:set>
                                    <p:anim calcmode="lin" valueType="num">
                                      <p:cBhvr additive="base">
                                        <p:cTn id="62" dur="5000" fill="hold"/>
                                        <p:tgtEl>
                                          <p:spTgt spid="18"/>
                                        </p:tgtEl>
                                        <p:attrNameLst>
                                          <p:attrName>ppt_x</p:attrName>
                                        </p:attrNameLst>
                                      </p:cBhvr>
                                      <p:tavLst>
                                        <p:tav tm="0">
                                          <p:val>
                                            <p:strVal val="0-#ppt_w/2"/>
                                          </p:val>
                                        </p:tav>
                                        <p:tav tm="100000">
                                          <p:val>
                                            <p:strVal val="#ppt_x"/>
                                          </p:val>
                                        </p:tav>
                                      </p:tavLst>
                                    </p:anim>
                                    <p:anim calcmode="lin" valueType="num">
                                      <p:cBhvr additive="base">
                                        <p:cTn id="63" dur="5000" fill="hold"/>
                                        <p:tgtEl>
                                          <p:spTgt spid="18"/>
                                        </p:tgtEl>
                                        <p:attrNameLst>
                                          <p:attrName>ppt_y</p:attrName>
                                        </p:attrNameLst>
                                      </p:cBhvr>
                                      <p:tavLst>
                                        <p:tav tm="0">
                                          <p:val>
                                            <p:strVal val="#ppt_y"/>
                                          </p:val>
                                        </p:tav>
                                        <p:tav tm="100000">
                                          <p:val>
                                            <p:strVal val="#ppt_y"/>
                                          </p:val>
                                        </p:tav>
                                      </p:tavLst>
                                    </p:anim>
                                  </p:childTnLst>
                                </p:cTn>
                              </p:par>
                              <p:par>
                                <p:cTn id="64" presetID="2" presetClass="entr" presetSubtype="8" fill="hold" grpId="0" nodeType="withEffect">
                                  <p:stCondLst>
                                    <p:cond delay="0"/>
                                  </p:stCondLst>
                                  <p:childTnLst>
                                    <p:set>
                                      <p:cBhvr>
                                        <p:cTn id="65" dur="1" fill="hold">
                                          <p:stCondLst>
                                            <p:cond delay="0"/>
                                          </p:stCondLst>
                                        </p:cTn>
                                        <p:tgtEl>
                                          <p:spTgt spid="19"/>
                                        </p:tgtEl>
                                        <p:attrNameLst>
                                          <p:attrName>style.visibility</p:attrName>
                                        </p:attrNameLst>
                                      </p:cBhvr>
                                      <p:to>
                                        <p:strVal val="visible"/>
                                      </p:to>
                                    </p:set>
                                    <p:anim calcmode="lin" valueType="num">
                                      <p:cBhvr additive="base">
                                        <p:cTn id="66" dur="5000" fill="hold"/>
                                        <p:tgtEl>
                                          <p:spTgt spid="19"/>
                                        </p:tgtEl>
                                        <p:attrNameLst>
                                          <p:attrName>ppt_x</p:attrName>
                                        </p:attrNameLst>
                                      </p:cBhvr>
                                      <p:tavLst>
                                        <p:tav tm="0">
                                          <p:val>
                                            <p:strVal val="0-#ppt_w/2"/>
                                          </p:val>
                                        </p:tav>
                                        <p:tav tm="100000">
                                          <p:val>
                                            <p:strVal val="#ppt_x"/>
                                          </p:val>
                                        </p:tav>
                                      </p:tavLst>
                                    </p:anim>
                                    <p:anim calcmode="lin" valueType="num">
                                      <p:cBhvr additive="base">
                                        <p:cTn id="67" dur="5000" fill="hold"/>
                                        <p:tgtEl>
                                          <p:spTgt spid="19"/>
                                        </p:tgtEl>
                                        <p:attrNameLst>
                                          <p:attrName>ppt_y</p:attrName>
                                        </p:attrNameLst>
                                      </p:cBhvr>
                                      <p:tavLst>
                                        <p:tav tm="0">
                                          <p:val>
                                            <p:strVal val="#ppt_y"/>
                                          </p:val>
                                        </p:tav>
                                        <p:tav tm="100000">
                                          <p:val>
                                            <p:strVal val="#ppt_y"/>
                                          </p:val>
                                        </p:tav>
                                      </p:tavLst>
                                    </p:anim>
                                  </p:childTnLst>
                                </p:cTn>
                              </p:par>
                              <p:par>
                                <p:cTn id="68" presetID="2" presetClass="entr" presetSubtype="8" fill="hold" grpId="0" nodeType="withEffect">
                                  <p:stCondLst>
                                    <p:cond delay="0"/>
                                  </p:stCondLst>
                                  <p:childTnLst>
                                    <p:set>
                                      <p:cBhvr>
                                        <p:cTn id="69" dur="1" fill="hold">
                                          <p:stCondLst>
                                            <p:cond delay="0"/>
                                          </p:stCondLst>
                                        </p:cTn>
                                        <p:tgtEl>
                                          <p:spTgt spid="20"/>
                                        </p:tgtEl>
                                        <p:attrNameLst>
                                          <p:attrName>style.visibility</p:attrName>
                                        </p:attrNameLst>
                                      </p:cBhvr>
                                      <p:to>
                                        <p:strVal val="visible"/>
                                      </p:to>
                                    </p:set>
                                    <p:anim calcmode="lin" valueType="num">
                                      <p:cBhvr additive="base">
                                        <p:cTn id="70" dur="5000" fill="hold"/>
                                        <p:tgtEl>
                                          <p:spTgt spid="20"/>
                                        </p:tgtEl>
                                        <p:attrNameLst>
                                          <p:attrName>ppt_x</p:attrName>
                                        </p:attrNameLst>
                                      </p:cBhvr>
                                      <p:tavLst>
                                        <p:tav tm="0">
                                          <p:val>
                                            <p:strVal val="0-#ppt_w/2"/>
                                          </p:val>
                                        </p:tav>
                                        <p:tav tm="100000">
                                          <p:val>
                                            <p:strVal val="#ppt_x"/>
                                          </p:val>
                                        </p:tav>
                                      </p:tavLst>
                                    </p:anim>
                                    <p:anim calcmode="lin" valueType="num">
                                      <p:cBhvr additive="base">
                                        <p:cTn id="71" dur="5000" fill="hold"/>
                                        <p:tgtEl>
                                          <p:spTgt spid="20"/>
                                        </p:tgtEl>
                                        <p:attrNameLst>
                                          <p:attrName>ppt_y</p:attrName>
                                        </p:attrNameLst>
                                      </p:cBhvr>
                                      <p:tavLst>
                                        <p:tav tm="0">
                                          <p:val>
                                            <p:strVal val="#ppt_y"/>
                                          </p:val>
                                        </p:tav>
                                        <p:tav tm="100000">
                                          <p:val>
                                            <p:strVal val="#ppt_y"/>
                                          </p:val>
                                        </p:tav>
                                      </p:tavLst>
                                    </p:anim>
                                  </p:childTnLst>
                                </p:cTn>
                              </p:par>
                              <p:par>
                                <p:cTn id="72" presetID="2" presetClass="entr" presetSubtype="8" fill="hold" grpId="0" nodeType="withEffect">
                                  <p:stCondLst>
                                    <p:cond delay="0"/>
                                  </p:stCondLst>
                                  <p:childTnLst>
                                    <p:set>
                                      <p:cBhvr>
                                        <p:cTn id="73" dur="1" fill="hold">
                                          <p:stCondLst>
                                            <p:cond delay="0"/>
                                          </p:stCondLst>
                                        </p:cTn>
                                        <p:tgtEl>
                                          <p:spTgt spid="21"/>
                                        </p:tgtEl>
                                        <p:attrNameLst>
                                          <p:attrName>style.visibility</p:attrName>
                                        </p:attrNameLst>
                                      </p:cBhvr>
                                      <p:to>
                                        <p:strVal val="visible"/>
                                      </p:to>
                                    </p:set>
                                    <p:anim calcmode="lin" valueType="num">
                                      <p:cBhvr additive="base">
                                        <p:cTn id="74" dur="5000" fill="hold"/>
                                        <p:tgtEl>
                                          <p:spTgt spid="21"/>
                                        </p:tgtEl>
                                        <p:attrNameLst>
                                          <p:attrName>ppt_x</p:attrName>
                                        </p:attrNameLst>
                                      </p:cBhvr>
                                      <p:tavLst>
                                        <p:tav tm="0">
                                          <p:val>
                                            <p:strVal val="0-#ppt_w/2"/>
                                          </p:val>
                                        </p:tav>
                                        <p:tav tm="100000">
                                          <p:val>
                                            <p:strVal val="#ppt_x"/>
                                          </p:val>
                                        </p:tav>
                                      </p:tavLst>
                                    </p:anim>
                                    <p:anim calcmode="lin" valueType="num">
                                      <p:cBhvr additive="base">
                                        <p:cTn id="75" dur="5000" fill="hold"/>
                                        <p:tgtEl>
                                          <p:spTgt spid="21"/>
                                        </p:tgtEl>
                                        <p:attrNameLst>
                                          <p:attrName>ppt_y</p:attrName>
                                        </p:attrNameLst>
                                      </p:cBhvr>
                                      <p:tavLst>
                                        <p:tav tm="0">
                                          <p:val>
                                            <p:strVal val="#ppt_y"/>
                                          </p:val>
                                        </p:tav>
                                        <p:tav tm="100000">
                                          <p:val>
                                            <p:strVal val="#ppt_y"/>
                                          </p:val>
                                        </p:tav>
                                      </p:tavLst>
                                    </p:anim>
                                  </p:childTnLst>
                                </p:cTn>
                              </p:par>
                              <p:par>
                                <p:cTn id="76" presetID="2" presetClass="entr" presetSubtype="8" fill="hold" grpId="0" nodeType="withEffect">
                                  <p:stCondLst>
                                    <p:cond delay="0"/>
                                  </p:stCondLst>
                                  <p:childTnLst>
                                    <p:set>
                                      <p:cBhvr>
                                        <p:cTn id="77" dur="1" fill="hold">
                                          <p:stCondLst>
                                            <p:cond delay="0"/>
                                          </p:stCondLst>
                                        </p:cTn>
                                        <p:tgtEl>
                                          <p:spTgt spid="22"/>
                                        </p:tgtEl>
                                        <p:attrNameLst>
                                          <p:attrName>style.visibility</p:attrName>
                                        </p:attrNameLst>
                                      </p:cBhvr>
                                      <p:to>
                                        <p:strVal val="visible"/>
                                      </p:to>
                                    </p:set>
                                    <p:anim calcmode="lin" valueType="num">
                                      <p:cBhvr additive="base">
                                        <p:cTn id="78" dur="5000" fill="hold"/>
                                        <p:tgtEl>
                                          <p:spTgt spid="22"/>
                                        </p:tgtEl>
                                        <p:attrNameLst>
                                          <p:attrName>ppt_x</p:attrName>
                                        </p:attrNameLst>
                                      </p:cBhvr>
                                      <p:tavLst>
                                        <p:tav tm="0">
                                          <p:val>
                                            <p:strVal val="0-#ppt_w/2"/>
                                          </p:val>
                                        </p:tav>
                                        <p:tav tm="100000">
                                          <p:val>
                                            <p:strVal val="#ppt_x"/>
                                          </p:val>
                                        </p:tav>
                                      </p:tavLst>
                                    </p:anim>
                                    <p:anim calcmode="lin" valueType="num">
                                      <p:cBhvr additive="base">
                                        <p:cTn id="79" dur="5000" fill="hold"/>
                                        <p:tgtEl>
                                          <p:spTgt spid="22"/>
                                        </p:tgtEl>
                                        <p:attrNameLst>
                                          <p:attrName>ppt_y</p:attrName>
                                        </p:attrNameLst>
                                      </p:cBhvr>
                                      <p:tavLst>
                                        <p:tav tm="0">
                                          <p:val>
                                            <p:strVal val="#ppt_y"/>
                                          </p:val>
                                        </p:tav>
                                        <p:tav tm="100000">
                                          <p:val>
                                            <p:strVal val="#ppt_y"/>
                                          </p:val>
                                        </p:tav>
                                      </p:tavLst>
                                    </p:anim>
                                  </p:childTnLst>
                                </p:cTn>
                              </p:par>
                              <p:par>
                                <p:cTn id="80" presetID="8" presetClass="emph" presetSubtype="0" fill="hold" grpId="1" nodeType="withEffect">
                                  <p:stCondLst>
                                    <p:cond delay="0"/>
                                  </p:stCondLst>
                                  <p:childTnLst>
                                    <p:animRot by="21600000">
                                      <p:cBhvr>
                                        <p:cTn id="81" dur="5000" fill="hold"/>
                                        <p:tgtEl>
                                          <p:spTgt spid="5"/>
                                        </p:tgtEl>
                                        <p:attrNameLst>
                                          <p:attrName>r</p:attrName>
                                        </p:attrNameLst>
                                      </p:cBhvr>
                                    </p:animRot>
                                  </p:childTnLst>
                                </p:cTn>
                              </p:par>
                              <p:par>
                                <p:cTn id="82" presetID="8" presetClass="emph" presetSubtype="0" fill="hold" grpId="1" nodeType="withEffect">
                                  <p:stCondLst>
                                    <p:cond delay="0"/>
                                  </p:stCondLst>
                                  <p:childTnLst>
                                    <p:animRot by="-21600000">
                                      <p:cBhvr>
                                        <p:cTn id="83" dur="5000" fill="hold"/>
                                        <p:tgtEl>
                                          <p:spTgt spid="6"/>
                                        </p:tgtEl>
                                        <p:attrNameLst>
                                          <p:attrName>r</p:attrName>
                                        </p:attrNameLst>
                                      </p:cBhvr>
                                    </p:animRot>
                                  </p:childTnLst>
                                </p:cTn>
                              </p:par>
                              <p:par>
                                <p:cTn id="84" presetID="8" presetClass="emph" presetSubtype="0" fill="hold" grpId="1" nodeType="withEffect">
                                  <p:stCondLst>
                                    <p:cond delay="0"/>
                                  </p:stCondLst>
                                  <p:childTnLst>
                                    <p:animRot by="21600000">
                                      <p:cBhvr>
                                        <p:cTn id="85" dur="5000" fill="hold"/>
                                        <p:tgtEl>
                                          <p:spTgt spid="7"/>
                                        </p:tgtEl>
                                        <p:attrNameLst>
                                          <p:attrName>r</p:attrName>
                                        </p:attrNameLst>
                                      </p:cBhvr>
                                    </p:animRot>
                                  </p:childTnLst>
                                </p:cTn>
                              </p:par>
                              <p:par>
                                <p:cTn id="86" presetID="8" presetClass="emph" presetSubtype="0" fill="hold" grpId="1" nodeType="withEffect">
                                  <p:stCondLst>
                                    <p:cond delay="0"/>
                                  </p:stCondLst>
                                  <p:childTnLst>
                                    <p:animRot by="-21600000">
                                      <p:cBhvr>
                                        <p:cTn id="87" dur="5000" fill="hold"/>
                                        <p:tgtEl>
                                          <p:spTgt spid="8"/>
                                        </p:tgtEl>
                                        <p:attrNameLst>
                                          <p:attrName>r</p:attrName>
                                        </p:attrNameLst>
                                      </p:cBhvr>
                                    </p:animRot>
                                  </p:childTnLst>
                                </p:cTn>
                              </p:par>
                              <p:par>
                                <p:cTn id="88" presetID="8" presetClass="emph" presetSubtype="0" fill="hold" grpId="1" nodeType="withEffect">
                                  <p:stCondLst>
                                    <p:cond delay="0"/>
                                  </p:stCondLst>
                                  <p:childTnLst>
                                    <p:animRot by="21600000">
                                      <p:cBhvr>
                                        <p:cTn id="89" dur="5000" fill="hold"/>
                                        <p:tgtEl>
                                          <p:spTgt spid="9"/>
                                        </p:tgtEl>
                                        <p:attrNameLst>
                                          <p:attrName>r</p:attrName>
                                        </p:attrNameLst>
                                      </p:cBhvr>
                                    </p:animRot>
                                  </p:childTnLst>
                                </p:cTn>
                              </p:par>
                              <p:par>
                                <p:cTn id="90" presetID="8" presetClass="emph" presetSubtype="0" fill="hold" grpId="1" nodeType="withEffect">
                                  <p:stCondLst>
                                    <p:cond delay="0"/>
                                  </p:stCondLst>
                                  <p:childTnLst>
                                    <p:animRot by="-21600000">
                                      <p:cBhvr>
                                        <p:cTn id="91" dur="5000" fill="hold"/>
                                        <p:tgtEl>
                                          <p:spTgt spid="10"/>
                                        </p:tgtEl>
                                        <p:attrNameLst>
                                          <p:attrName>r</p:attrName>
                                        </p:attrNameLst>
                                      </p:cBhvr>
                                    </p:animRot>
                                  </p:childTnLst>
                                </p:cTn>
                              </p:par>
                              <p:par>
                                <p:cTn id="92" presetID="8" presetClass="emph" presetSubtype="0" fill="hold" grpId="1" nodeType="withEffect">
                                  <p:stCondLst>
                                    <p:cond delay="0"/>
                                  </p:stCondLst>
                                  <p:childTnLst>
                                    <p:animRot by="21600000">
                                      <p:cBhvr>
                                        <p:cTn id="93" dur="5000" fill="hold"/>
                                        <p:tgtEl>
                                          <p:spTgt spid="11"/>
                                        </p:tgtEl>
                                        <p:attrNameLst>
                                          <p:attrName>r</p:attrName>
                                        </p:attrNameLst>
                                      </p:cBhvr>
                                    </p:animRot>
                                  </p:childTnLst>
                                </p:cTn>
                              </p:par>
                              <p:par>
                                <p:cTn id="94" presetID="8" presetClass="emph" presetSubtype="0" fill="hold" grpId="1" nodeType="withEffect">
                                  <p:stCondLst>
                                    <p:cond delay="0"/>
                                  </p:stCondLst>
                                  <p:childTnLst>
                                    <p:animRot by="-21600000">
                                      <p:cBhvr>
                                        <p:cTn id="95" dur="5000" fill="hold"/>
                                        <p:tgtEl>
                                          <p:spTgt spid="12"/>
                                        </p:tgtEl>
                                        <p:attrNameLst>
                                          <p:attrName>r</p:attrName>
                                        </p:attrNameLst>
                                      </p:cBhvr>
                                    </p:animRot>
                                  </p:childTnLst>
                                </p:cTn>
                              </p:par>
                              <p:par>
                                <p:cTn id="96" presetID="8" presetClass="emph" presetSubtype="0" fill="hold" grpId="1" nodeType="withEffect">
                                  <p:stCondLst>
                                    <p:cond delay="0"/>
                                  </p:stCondLst>
                                  <p:childTnLst>
                                    <p:animRot by="21600000">
                                      <p:cBhvr>
                                        <p:cTn id="97" dur="5000" fill="hold"/>
                                        <p:tgtEl>
                                          <p:spTgt spid="13"/>
                                        </p:tgtEl>
                                        <p:attrNameLst>
                                          <p:attrName>r</p:attrName>
                                        </p:attrNameLst>
                                      </p:cBhvr>
                                    </p:animRot>
                                  </p:childTnLst>
                                </p:cTn>
                              </p:par>
                              <p:par>
                                <p:cTn id="98" presetID="8" presetClass="emph" presetSubtype="0" fill="hold" grpId="1" nodeType="withEffect">
                                  <p:stCondLst>
                                    <p:cond delay="0"/>
                                  </p:stCondLst>
                                  <p:childTnLst>
                                    <p:animRot by="-21600000">
                                      <p:cBhvr>
                                        <p:cTn id="99" dur="5000" fill="hold"/>
                                        <p:tgtEl>
                                          <p:spTgt spid="14"/>
                                        </p:tgtEl>
                                        <p:attrNameLst>
                                          <p:attrName>r</p:attrName>
                                        </p:attrNameLst>
                                      </p:cBhvr>
                                    </p:animRot>
                                  </p:childTnLst>
                                </p:cTn>
                              </p:par>
                              <p:par>
                                <p:cTn id="100" presetID="8" presetClass="emph" presetSubtype="0" fill="hold" grpId="1" nodeType="withEffect">
                                  <p:stCondLst>
                                    <p:cond delay="0"/>
                                  </p:stCondLst>
                                  <p:childTnLst>
                                    <p:animRot by="21600000">
                                      <p:cBhvr>
                                        <p:cTn id="101" dur="5000" fill="hold"/>
                                        <p:tgtEl>
                                          <p:spTgt spid="15"/>
                                        </p:tgtEl>
                                        <p:attrNameLst>
                                          <p:attrName>r</p:attrName>
                                        </p:attrNameLst>
                                      </p:cBhvr>
                                    </p:animRot>
                                  </p:childTnLst>
                                </p:cTn>
                              </p:par>
                              <p:par>
                                <p:cTn id="102" presetID="8" presetClass="emph" presetSubtype="0" fill="hold" grpId="1" nodeType="withEffect">
                                  <p:stCondLst>
                                    <p:cond delay="0"/>
                                  </p:stCondLst>
                                  <p:childTnLst>
                                    <p:animRot by="-21600000">
                                      <p:cBhvr>
                                        <p:cTn id="103" dur="5000" fill="hold"/>
                                        <p:tgtEl>
                                          <p:spTgt spid="16"/>
                                        </p:tgtEl>
                                        <p:attrNameLst>
                                          <p:attrName>r</p:attrName>
                                        </p:attrNameLst>
                                      </p:cBhvr>
                                    </p:animRot>
                                  </p:childTnLst>
                                </p:cTn>
                              </p:par>
                              <p:par>
                                <p:cTn id="104" presetID="8" presetClass="emph" presetSubtype="0" fill="hold" grpId="1" nodeType="withEffect">
                                  <p:stCondLst>
                                    <p:cond delay="0"/>
                                  </p:stCondLst>
                                  <p:childTnLst>
                                    <p:animRot by="21600000">
                                      <p:cBhvr>
                                        <p:cTn id="105" dur="5000" fill="hold"/>
                                        <p:tgtEl>
                                          <p:spTgt spid="17"/>
                                        </p:tgtEl>
                                        <p:attrNameLst>
                                          <p:attrName>r</p:attrName>
                                        </p:attrNameLst>
                                      </p:cBhvr>
                                    </p:animRot>
                                  </p:childTnLst>
                                </p:cTn>
                              </p:par>
                              <p:par>
                                <p:cTn id="106" presetID="8" presetClass="emph" presetSubtype="0" fill="hold" grpId="1" nodeType="withEffect">
                                  <p:stCondLst>
                                    <p:cond delay="0"/>
                                  </p:stCondLst>
                                  <p:childTnLst>
                                    <p:animRot by="-21600000">
                                      <p:cBhvr>
                                        <p:cTn id="107" dur="5000" fill="hold"/>
                                        <p:tgtEl>
                                          <p:spTgt spid="18"/>
                                        </p:tgtEl>
                                        <p:attrNameLst>
                                          <p:attrName>r</p:attrName>
                                        </p:attrNameLst>
                                      </p:cBhvr>
                                    </p:animRot>
                                  </p:childTnLst>
                                </p:cTn>
                              </p:par>
                              <p:par>
                                <p:cTn id="108" presetID="8" presetClass="emph" presetSubtype="0" fill="hold" grpId="1" nodeType="withEffect">
                                  <p:stCondLst>
                                    <p:cond delay="0"/>
                                  </p:stCondLst>
                                  <p:childTnLst>
                                    <p:animRot by="21600000">
                                      <p:cBhvr>
                                        <p:cTn id="109" dur="5000" fill="hold"/>
                                        <p:tgtEl>
                                          <p:spTgt spid="19"/>
                                        </p:tgtEl>
                                        <p:attrNameLst>
                                          <p:attrName>r</p:attrName>
                                        </p:attrNameLst>
                                      </p:cBhvr>
                                    </p:animRot>
                                  </p:childTnLst>
                                </p:cTn>
                              </p:par>
                              <p:par>
                                <p:cTn id="110" presetID="8" presetClass="emph" presetSubtype="0" fill="hold" grpId="1" nodeType="withEffect">
                                  <p:stCondLst>
                                    <p:cond delay="0"/>
                                  </p:stCondLst>
                                  <p:childTnLst>
                                    <p:animRot by="-21600000">
                                      <p:cBhvr>
                                        <p:cTn id="111" dur="5000" fill="hold"/>
                                        <p:tgtEl>
                                          <p:spTgt spid="20"/>
                                        </p:tgtEl>
                                        <p:attrNameLst>
                                          <p:attrName>r</p:attrName>
                                        </p:attrNameLst>
                                      </p:cBhvr>
                                    </p:animRot>
                                  </p:childTnLst>
                                </p:cTn>
                              </p:par>
                              <p:par>
                                <p:cTn id="112" presetID="8" presetClass="emph" presetSubtype="0" fill="hold" grpId="1" nodeType="withEffect">
                                  <p:stCondLst>
                                    <p:cond delay="0"/>
                                  </p:stCondLst>
                                  <p:childTnLst>
                                    <p:animRot by="21600000">
                                      <p:cBhvr>
                                        <p:cTn id="113" dur="5000" fill="hold"/>
                                        <p:tgtEl>
                                          <p:spTgt spid="21"/>
                                        </p:tgtEl>
                                        <p:attrNameLst>
                                          <p:attrName>r</p:attrName>
                                        </p:attrNameLst>
                                      </p:cBhvr>
                                    </p:animRot>
                                  </p:childTnLst>
                                </p:cTn>
                              </p:par>
                              <p:par>
                                <p:cTn id="114" presetID="8" presetClass="emph" presetSubtype="0" fill="hold" grpId="1" nodeType="withEffect">
                                  <p:stCondLst>
                                    <p:cond delay="0"/>
                                  </p:stCondLst>
                                  <p:childTnLst>
                                    <p:animRot by="-21600000">
                                      <p:cBhvr>
                                        <p:cTn id="115" dur="5000" fill="hold"/>
                                        <p:tgtEl>
                                          <p:spTgt spid="22"/>
                                        </p:tgtEl>
                                        <p:attrNameLst>
                                          <p:attrName>r</p:attrName>
                                        </p:attrNameLst>
                                      </p:cBhvr>
                                    </p:animRot>
                                  </p:childTnLst>
                                </p:cTn>
                              </p:par>
                            </p:childTnLst>
                          </p:cTn>
                        </p:par>
                        <p:par>
                          <p:cTn id="116" fill="hold">
                            <p:stCondLst>
                              <p:cond delay="5000"/>
                            </p:stCondLst>
                            <p:childTnLst>
                              <p:par>
                                <p:cTn id="117" presetID="2" presetClass="exit" presetSubtype="8" fill="hold" grpId="2" nodeType="afterEffect">
                                  <p:stCondLst>
                                    <p:cond delay="0"/>
                                  </p:stCondLst>
                                  <p:childTnLst>
                                    <p:anim calcmode="lin" valueType="num">
                                      <p:cBhvr additive="base">
                                        <p:cTn id="118" dur="5000"/>
                                        <p:tgtEl>
                                          <p:spTgt spid="5"/>
                                        </p:tgtEl>
                                        <p:attrNameLst>
                                          <p:attrName>ppt_x</p:attrName>
                                        </p:attrNameLst>
                                      </p:cBhvr>
                                      <p:tavLst>
                                        <p:tav tm="0">
                                          <p:val>
                                            <p:strVal val="ppt_x"/>
                                          </p:val>
                                        </p:tav>
                                        <p:tav tm="100000">
                                          <p:val>
                                            <p:strVal val="0-ppt_w/2"/>
                                          </p:val>
                                        </p:tav>
                                      </p:tavLst>
                                    </p:anim>
                                    <p:anim calcmode="lin" valueType="num">
                                      <p:cBhvr additive="base">
                                        <p:cTn id="119" dur="5000"/>
                                        <p:tgtEl>
                                          <p:spTgt spid="5"/>
                                        </p:tgtEl>
                                        <p:attrNameLst>
                                          <p:attrName>ppt_y</p:attrName>
                                        </p:attrNameLst>
                                      </p:cBhvr>
                                      <p:tavLst>
                                        <p:tav tm="0">
                                          <p:val>
                                            <p:strVal val="ppt_y"/>
                                          </p:val>
                                        </p:tav>
                                        <p:tav tm="100000">
                                          <p:val>
                                            <p:strVal val="ppt_y"/>
                                          </p:val>
                                        </p:tav>
                                      </p:tavLst>
                                    </p:anim>
                                    <p:set>
                                      <p:cBhvr>
                                        <p:cTn id="120" dur="1" fill="hold">
                                          <p:stCondLst>
                                            <p:cond delay="4999"/>
                                          </p:stCondLst>
                                        </p:cTn>
                                        <p:tgtEl>
                                          <p:spTgt spid="5"/>
                                        </p:tgtEl>
                                        <p:attrNameLst>
                                          <p:attrName>style.visibility</p:attrName>
                                        </p:attrNameLst>
                                      </p:cBhvr>
                                      <p:to>
                                        <p:strVal val="hidden"/>
                                      </p:to>
                                    </p:set>
                                  </p:childTnLst>
                                </p:cTn>
                              </p:par>
                              <p:par>
                                <p:cTn id="121" presetID="2" presetClass="exit" presetSubtype="8" fill="hold" grpId="2" nodeType="withEffect">
                                  <p:stCondLst>
                                    <p:cond delay="0"/>
                                  </p:stCondLst>
                                  <p:childTnLst>
                                    <p:anim calcmode="lin" valueType="num">
                                      <p:cBhvr additive="base">
                                        <p:cTn id="122" dur="5000"/>
                                        <p:tgtEl>
                                          <p:spTgt spid="6"/>
                                        </p:tgtEl>
                                        <p:attrNameLst>
                                          <p:attrName>ppt_x</p:attrName>
                                        </p:attrNameLst>
                                      </p:cBhvr>
                                      <p:tavLst>
                                        <p:tav tm="0">
                                          <p:val>
                                            <p:strVal val="ppt_x"/>
                                          </p:val>
                                        </p:tav>
                                        <p:tav tm="100000">
                                          <p:val>
                                            <p:strVal val="0-ppt_w/2"/>
                                          </p:val>
                                        </p:tav>
                                      </p:tavLst>
                                    </p:anim>
                                    <p:anim calcmode="lin" valueType="num">
                                      <p:cBhvr additive="base">
                                        <p:cTn id="123" dur="5000"/>
                                        <p:tgtEl>
                                          <p:spTgt spid="6"/>
                                        </p:tgtEl>
                                        <p:attrNameLst>
                                          <p:attrName>ppt_y</p:attrName>
                                        </p:attrNameLst>
                                      </p:cBhvr>
                                      <p:tavLst>
                                        <p:tav tm="0">
                                          <p:val>
                                            <p:strVal val="ppt_y"/>
                                          </p:val>
                                        </p:tav>
                                        <p:tav tm="100000">
                                          <p:val>
                                            <p:strVal val="ppt_y"/>
                                          </p:val>
                                        </p:tav>
                                      </p:tavLst>
                                    </p:anim>
                                    <p:set>
                                      <p:cBhvr>
                                        <p:cTn id="124" dur="1" fill="hold">
                                          <p:stCondLst>
                                            <p:cond delay="4999"/>
                                          </p:stCondLst>
                                        </p:cTn>
                                        <p:tgtEl>
                                          <p:spTgt spid="6"/>
                                        </p:tgtEl>
                                        <p:attrNameLst>
                                          <p:attrName>style.visibility</p:attrName>
                                        </p:attrNameLst>
                                      </p:cBhvr>
                                      <p:to>
                                        <p:strVal val="hidden"/>
                                      </p:to>
                                    </p:set>
                                  </p:childTnLst>
                                </p:cTn>
                              </p:par>
                              <p:par>
                                <p:cTn id="125" presetID="2" presetClass="exit" presetSubtype="8" fill="hold" grpId="2" nodeType="withEffect">
                                  <p:stCondLst>
                                    <p:cond delay="0"/>
                                  </p:stCondLst>
                                  <p:childTnLst>
                                    <p:anim calcmode="lin" valueType="num">
                                      <p:cBhvr additive="base">
                                        <p:cTn id="126" dur="5000"/>
                                        <p:tgtEl>
                                          <p:spTgt spid="7"/>
                                        </p:tgtEl>
                                        <p:attrNameLst>
                                          <p:attrName>ppt_x</p:attrName>
                                        </p:attrNameLst>
                                      </p:cBhvr>
                                      <p:tavLst>
                                        <p:tav tm="0">
                                          <p:val>
                                            <p:strVal val="ppt_x"/>
                                          </p:val>
                                        </p:tav>
                                        <p:tav tm="100000">
                                          <p:val>
                                            <p:strVal val="0-ppt_w/2"/>
                                          </p:val>
                                        </p:tav>
                                      </p:tavLst>
                                    </p:anim>
                                    <p:anim calcmode="lin" valueType="num">
                                      <p:cBhvr additive="base">
                                        <p:cTn id="127" dur="5000"/>
                                        <p:tgtEl>
                                          <p:spTgt spid="7"/>
                                        </p:tgtEl>
                                        <p:attrNameLst>
                                          <p:attrName>ppt_y</p:attrName>
                                        </p:attrNameLst>
                                      </p:cBhvr>
                                      <p:tavLst>
                                        <p:tav tm="0">
                                          <p:val>
                                            <p:strVal val="ppt_y"/>
                                          </p:val>
                                        </p:tav>
                                        <p:tav tm="100000">
                                          <p:val>
                                            <p:strVal val="ppt_y"/>
                                          </p:val>
                                        </p:tav>
                                      </p:tavLst>
                                    </p:anim>
                                    <p:set>
                                      <p:cBhvr>
                                        <p:cTn id="128" dur="1" fill="hold">
                                          <p:stCondLst>
                                            <p:cond delay="4999"/>
                                          </p:stCondLst>
                                        </p:cTn>
                                        <p:tgtEl>
                                          <p:spTgt spid="7"/>
                                        </p:tgtEl>
                                        <p:attrNameLst>
                                          <p:attrName>style.visibility</p:attrName>
                                        </p:attrNameLst>
                                      </p:cBhvr>
                                      <p:to>
                                        <p:strVal val="hidden"/>
                                      </p:to>
                                    </p:set>
                                  </p:childTnLst>
                                </p:cTn>
                              </p:par>
                              <p:par>
                                <p:cTn id="129" presetID="2" presetClass="exit" presetSubtype="8" fill="hold" grpId="2" nodeType="withEffect">
                                  <p:stCondLst>
                                    <p:cond delay="0"/>
                                  </p:stCondLst>
                                  <p:childTnLst>
                                    <p:anim calcmode="lin" valueType="num">
                                      <p:cBhvr additive="base">
                                        <p:cTn id="130" dur="5000"/>
                                        <p:tgtEl>
                                          <p:spTgt spid="8"/>
                                        </p:tgtEl>
                                        <p:attrNameLst>
                                          <p:attrName>ppt_x</p:attrName>
                                        </p:attrNameLst>
                                      </p:cBhvr>
                                      <p:tavLst>
                                        <p:tav tm="0">
                                          <p:val>
                                            <p:strVal val="ppt_x"/>
                                          </p:val>
                                        </p:tav>
                                        <p:tav tm="100000">
                                          <p:val>
                                            <p:strVal val="0-ppt_w/2"/>
                                          </p:val>
                                        </p:tav>
                                      </p:tavLst>
                                    </p:anim>
                                    <p:anim calcmode="lin" valueType="num">
                                      <p:cBhvr additive="base">
                                        <p:cTn id="131" dur="5000"/>
                                        <p:tgtEl>
                                          <p:spTgt spid="8"/>
                                        </p:tgtEl>
                                        <p:attrNameLst>
                                          <p:attrName>ppt_y</p:attrName>
                                        </p:attrNameLst>
                                      </p:cBhvr>
                                      <p:tavLst>
                                        <p:tav tm="0">
                                          <p:val>
                                            <p:strVal val="ppt_y"/>
                                          </p:val>
                                        </p:tav>
                                        <p:tav tm="100000">
                                          <p:val>
                                            <p:strVal val="ppt_y"/>
                                          </p:val>
                                        </p:tav>
                                      </p:tavLst>
                                    </p:anim>
                                    <p:set>
                                      <p:cBhvr>
                                        <p:cTn id="132" dur="1" fill="hold">
                                          <p:stCondLst>
                                            <p:cond delay="4999"/>
                                          </p:stCondLst>
                                        </p:cTn>
                                        <p:tgtEl>
                                          <p:spTgt spid="8"/>
                                        </p:tgtEl>
                                        <p:attrNameLst>
                                          <p:attrName>style.visibility</p:attrName>
                                        </p:attrNameLst>
                                      </p:cBhvr>
                                      <p:to>
                                        <p:strVal val="hidden"/>
                                      </p:to>
                                    </p:set>
                                  </p:childTnLst>
                                </p:cTn>
                              </p:par>
                              <p:par>
                                <p:cTn id="133" presetID="2" presetClass="exit" presetSubtype="8" fill="hold" grpId="2" nodeType="withEffect">
                                  <p:stCondLst>
                                    <p:cond delay="0"/>
                                  </p:stCondLst>
                                  <p:childTnLst>
                                    <p:anim calcmode="lin" valueType="num">
                                      <p:cBhvr additive="base">
                                        <p:cTn id="134" dur="5000"/>
                                        <p:tgtEl>
                                          <p:spTgt spid="9"/>
                                        </p:tgtEl>
                                        <p:attrNameLst>
                                          <p:attrName>ppt_x</p:attrName>
                                        </p:attrNameLst>
                                      </p:cBhvr>
                                      <p:tavLst>
                                        <p:tav tm="0">
                                          <p:val>
                                            <p:strVal val="ppt_x"/>
                                          </p:val>
                                        </p:tav>
                                        <p:tav tm="100000">
                                          <p:val>
                                            <p:strVal val="0-ppt_w/2"/>
                                          </p:val>
                                        </p:tav>
                                      </p:tavLst>
                                    </p:anim>
                                    <p:anim calcmode="lin" valueType="num">
                                      <p:cBhvr additive="base">
                                        <p:cTn id="135" dur="5000"/>
                                        <p:tgtEl>
                                          <p:spTgt spid="9"/>
                                        </p:tgtEl>
                                        <p:attrNameLst>
                                          <p:attrName>ppt_y</p:attrName>
                                        </p:attrNameLst>
                                      </p:cBhvr>
                                      <p:tavLst>
                                        <p:tav tm="0">
                                          <p:val>
                                            <p:strVal val="ppt_y"/>
                                          </p:val>
                                        </p:tav>
                                        <p:tav tm="100000">
                                          <p:val>
                                            <p:strVal val="ppt_y"/>
                                          </p:val>
                                        </p:tav>
                                      </p:tavLst>
                                    </p:anim>
                                    <p:set>
                                      <p:cBhvr>
                                        <p:cTn id="136" dur="1" fill="hold">
                                          <p:stCondLst>
                                            <p:cond delay="4999"/>
                                          </p:stCondLst>
                                        </p:cTn>
                                        <p:tgtEl>
                                          <p:spTgt spid="9"/>
                                        </p:tgtEl>
                                        <p:attrNameLst>
                                          <p:attrName>style.visibility</p:attrName>
                                        </p:attrNameLst>
                                      </p:cBhvr>
                                      <p:to>
                                        <p:strVal val="hidden"/>
                                      </p:to>
                                    </p:set>
                                  </p:childTnLst>
                                </p:cTn>
                              </p:par>
                              <p:par>
                                <p:cTn id="137" presetID="2" presetClass="exit" presetSubtype="8" fill="hold" grpId="2" nodeType="withEffect">
                                  <p:stCondLst>
                                    <p:cond delay="0"/>
                                  </p:stCondLst>
                                  <p:childTnLst>
                                    <p:anim calcmode="lin" valueType="num">
                                      <p:cBhvr additive="base">
                                        <p:cTn id="138" dur="5000"/>
                                        <p:tgtEl>
                                          <p:spTgt spid="10"/>
                                        </p:tgtEl>
                                        <p:attrNameLst>
                                          <p:attrName>ppt_x</p:attrName>
                                        </p:attrNameLst>
                                      </p:cBhvr>
                                      <p:tavLst>
                                        <p:tav tm="0">
                                          <p:val>
                                            <p:strVal val="ppt_x"/>
                                          </p:val>
                                        </p:tav>
                                        <p:tav tm="100000">
                                          <p:val>
                                            <p:strVal val="0-ppt_w/2"/>
                                          </p:val>
                                        </p:tav>
                                      </p:tavLst>
                                    </p:anim>
                                    <p:anim calcmode="lin" valueType="num">
                                      <p:cBhvr additive="base">
                                        <p:cTn id="139" dur="5000"/>
                                        <p:tgtEl>
                                          <p:spTgt spid="10"/>
                                        </p:tgtEl>
                                        <p:attrNameLst>
                                          <p:attrName>ppt_y</p:attrName>
                                        </p:attrNameLst>
                                      </p:cBhvr>
                                      <p:tavLst>
                                        <p:tav tm="0">
                                          <p:val>
                                            <p:strVal val="ppt_y"/>
                                          </p:val>
                                        </p:tav>
                                        <p:tav tm="100000">
                                          <p:val>
                                            <p:strVal val="ppt_y"/>
                                          </p:val>
                                        </p:tav>
                                      </p:tavLst>
                                    </p:anim>
                                    <p:set>
                                      <p:cBhvr>
                                        <p:cTn id="140" dur="1" fill="hold">
                                          <p:stCondLst>
                                            <p:cond delay="4999"/>
                                          </p:stCondLst>
                                        </p:cTn>
                                        <p:tgtEl>
                                          <p:spTgt spid="10"/>
                                        </p:tgtEl>
                                        <p:attrNameLst>
                                          <p:attrName>style.visibility</p:attrName>
                                        </p:attrNameLst>
                                      </p:cBhvr>
                                      <p:to>
                                        <p:strVal val="hidden"/>
                                      </p:to>
                                    </p:set>
                                  </p:childTnLst>
                                </p:cTn>
                              </p:par>
                              <p:par>
                                <p:cTn id="141" presetID="2" presetClass="exit" presetSubtype="8" fill="hold" grpId="2" nodeType="withEffect">
                                  <p:stCondLst>
                                    <p:cond delay="0"/>
                                  </p:stCondLst>
                                  <p:childTnLst>
                                    <p:anim calcmode="lin" valueType="num">
                                      <p:cBhvr additive="base">
                                        <p:cTn id="142" dur="5000"/>
                                        <p:tgtEl>
                                          <p:spTgt spid="11"/>
                                        </p:tgtEl>
                                        <p:attrNameLst>
                                          <p:attrName>ppt_x</p:attrName>
                                        </p:attrNameLst>
                                      </p:cBhvr>
                                      <p:tavLst>
                                        <p:tav tm="0">
                                          <p:val>
                                            <p:strVal val="ppt_x"/>
                                          </p:val>
                                        </p:tav>
                                        <p:tav tm="100000">
                                          <p:val>
                                            <p:strVal val="0-ppt_w/2"/>
                                          </p:val>
                                        </p:tav>
                                      </p:tavLst>
                                    </p:anim>
                                    <p:anim calcmode="lin" valueType="num">
                                      <p:cBhvr additive="base">
                                        <p:cTn id="143" dur="5000"/>
                                        <p:tgtEl>
                                          <p:spTgt spid="11"/>
                                        </p:tgtEl>
                                        <p:attrNameLst>
                                          <p:attrName>ppt_y</p:attrName>
                                        </p:attrNameLst>
                                      </p:cBhvr>
                                      <p:tavLst>
                                        <p:tav tm="0">
                                          <p:val>
                                            <p:strVal val="ppt_y"/>
                                          </p:val>
                                        </p:tav>
                                        <p:tav tm="100000">
                                          <p:val>
                                            <p:strVal val="ppt_y"/>
                                          </p:val>
                                        </p:tav>
                                      </p:tavLst>
                                    </p:anim>
                                    <p:set>
                                      <p:cBhvr>
                                        <p:cTn id="144" dur="1" fill="hold">
                                          <p:stCondLst>
                                            <p:cond delay="4999"/>
                                          </p:stCondLst>
                                        </p:cTn>
                                        <p:tgtEl>
                                          <p:spTgt spid="11"/>
                                        </p:tgtEl>
                                        <p:attrNameLst>
                                          <p:attrName>style.visibility</p:attrName>
                                        </p:attrNameLst>
                                      </p:cBhvr>
                                      <p:to>
                                        <p:strVal val="hidden"/>
                                      </p:to>
                                    </p:set>
                                  </p:childTnLst>
                                </p:cTn>
                              </p:par>
                              <p:par>
                                <p:cTn id="145" presetID="2" presetClass="exit" presetSubtype="8" fill="hold" grpId="2" nodeType="withEffect">
                                  <p:stCondLst>
                                    <p:cond delay="0"/>
                                  </p:stCondLst>
                                  <p:childTnLst>
                                    <p:anim calcmode="lin" valueType="num">
                                      <p:cBhvr additive="base">
                                        <p:cTn id="146" dur="5000"/>
                                        <p:tgtEl>
                                          <p:spTgt spid="12"/>
                                        </p:tgtEl>
                                        <p:attrNameLst>
                                          <p:attrName>ppt_x</p:attrName>
                                        </p:attrNameLst>
                                      </p:cBhvr>
                                      <p:tavLst>
                                        <p:tav tm="0">
                                          <p:val>
                                            <p:strVal val="ppt_x"/>
                                          </p:val>
                                        </p:tav>
                                        <p:tav tm="100000">
                                          <p:val>
                                            <p:strVal val="0-ppt_w/2"/>
                                          </p:val>
                                        </p:tav>
                                      </p:tavLst>
                                    </p:anim>
                                    <p:anim calcmode="lin" valueType="num">
                                      <p:cBhvr additive="base">
                                        <p:cTn id="147" dur="5000"/>
                                        <p:tgtEl>
                                          <p:spTgt spid="12"/>
                                        </p:tgtEl>
                                        <p:attrNameLst>
                                          <p:attrName>ppt_y</p:attrName>
                                        </p:attrNameLst>
                                      </p:cBhvr>
                                      <p:tavLst>
                                        <p:tav tm="0">
                                          <p:val>
                                            <p:strVal val="ppt_y"/>
                                          </p:val>
                                        </p:tav>
                                        <p:tav tm="100000">
                                          <p:val>
                                            <p:strVal val="ppt_y"/>
                                          </p:val>
                                        </p:tav>
                                      </p:tavLst>
                                    </p:anim>
                                    <p:set>
                                      <p:cBhvr>
                                        <p:cTn id="148" dur="1" fill="hold">
                                          <p:stCondLst>
                                            <p:cond delay="4999"/>
                                          </p:stCondLst>
                                        </p:cTn>
                                        <p:tgtEl>
                                          <p:spTgt spid="12"/>
                                        </p:tgtEl>
                                        <p:attrNameLst>
                                          <p:attrName>style.visibility</p:attrName>
                                        </p:attrNameLst>
                                      </p:cBhvr>
                                      <p:to>
                                        <p:strVal val="hidden"/>
                                      </p:to>
                                    </p:set>
                                  </p:childTnLst>
                                </p:cTn>
                              </p:par>
                              <p:par>
                                <p:cTn id="149" presetID="2" presetClass="exit" presetSubtype="8" fill="hold" grpId="2" nodeType="withEffect">
                                  <p:stCondLst>
                                    <p:cond delay="0"/>
                                  </p:stCondLst>
                                  <p:childTnLst>
                                    <p:anim calcmode="lin" valueType="num">
                                      <p:cBhvr additive="base">
                                        <p:cTn id="150" dur="5000"/>
                                        <p:tgtEl>
                                          <p:spTgt spid="13"/>
                                        </p:tgtEl>
                                        <p:attrNameLst>
                                          <p:attrName>ppt_x</p:attrName>
                                        </p:attrNameLst>
                                      </p:cBhvr>
                                      <p:tavLst>
                                        <p:tav tm="0">
                                          <p:val>
                                            <p:strVal val="ppt_x"/>
                                          </p:val>
                                        </p:tav>
                                        <p:tav tm="100000">
                                          <p:val>
                                            <p:strVal val="0-ppt_w/2"/>
                                          </p:val>
                                        </p:tav>
                                      </p:tavLst>
                                    </p:anim>
                                    <p:anim calcmode="lin" valueType="num">
                                      <p:cBhvr additive="base">
                                        <p:cTn id="151" dur="5000"/>
                                        <p:tgtEl>
                                          <p:spTgt spid="13"/>
                                        </p:tgtEl>
                                        <p:attrNameLst>
                                          <p:attrName>ppt_y</p:attrName>
                                        </p:attrNameLst>
                                      </p:cBhvr>
                                      <p:tavLst>
                                        <p:tav tm="0">
                                          <p:val>
                                            <p:strVal val="ppt_y"/>
                                          </p:val>
                                        </p:tav>
                                        <p:tav tm="100000">
                                          <p:val>
                                            <p:strVal val="ppt_y"/>
                                          </p:val>
                                        </p:tav>
                                      </p:tavLst>
                                    </p:anim>
                                    <p:set>
                                      <p:cBhvr>
                                        <p:cTn id="152" dur="1" fill="hold">
                                          <p:stCondLst>
                                            <p:cond delay="4999"/>
                                          </p:stCondLst>
                                        </p:cTn>
                                        <p:tgtEl>
                                          <p:spTgt spid="13"/>
                                        </p:tgtEl>
                                        <p:attrNameLst>
                                          <p:attrName>style.visibility</p:attrName>
                                        </p:attrNameLst>
                                      </p:cBhvr>
                                      <p:to>
                                        <p:strVal val="hidden"/>
                                      </p:to>
                                    </p:set>
                                  </p:childTnLst>
                                </p:cTn>
                              </p:par>
                              <p:par>
                                <p:cTn id="153" presetID="2" presetClass="exit" presetSubtype="8" fill="hold" grpId="2" nodeType="withEffect">
                                  <p:stCondLst>
                                    <p:cond delay="0"/>
                                  </p:stCondLst>
                                  <p:childTnLst>
                                    <p:anim calcmode="lin" valueType="num">
                                      <p:cBhvr additive="base">
                                        <p:cTn id="154" dur="5000"/>
                                        <p:tgtEl>
                                          <p:spTgt spid="14"/>
                                        </p:tgtEl>
                                        <p:attrNameLst>
                                          <p:attrName>ppt_x</p:attrName>
                                        </p:attrNameLst>
                                      </p:cBhvr>
                                      <p:tavLst>
                                        <p:tav tm="0">
                                          <p:val>
                                            <p:strVal val="ppt_x"/>
                                          </p:val>
                                        </p:tav>
                                        <p:tav tm="100000">
                                          <p:val>
                                            <p:strVal val="0-ppt_w/2"/>
                                          </p:val>
                                        </p:tav>
                                      </p:tavLst>
                                    </p:anim>
                                    <p:anim calcmode="lin" valueType="num">
                                      <p:cBhvr additive="base">
                                        <p:cTn id="155" dur="5000"/>
                                        <p:tgtEl>
                                          <p:spTgt spid="14"/>
                                        </p:tgtEl>
                                        <p:attrNameLst>
                                          <p:attrName>ppt_y</p:attrName>
                                        </p:attrNameLst>
                                      </p:cBhvr>
                                      <p:tavLst>
                                        <p:tav tm="0">
                                          <p:val>
                                            <p:strVal val="ppt_y"/>
                                          </p:val>
                                        </p:tav>
                                        <p:tav tm="100000">
                                          <p:val>
                                            <p:strVal val="ppt_y"/>
                                          </p:val>
                                        </p:tav>
                                      </p:tavLst>
                                    </p:anim>
                                    <p:set>
                                      <p:cBhvr>
                                        <p:cTn id="156" dur="1" fill="hold">
                                          <p:stCondLst>
                                            <p:cond delay="4999"/>
                                          </p:stCondLst>
                                        </p:cTn>
                                        <p:tgtEl>
                                          <p:spTgt spid="14"/>
                                        </p:tgtEl>
                                        <p:attrNameLst>
                                          <p:attrName>style.visibility</p:attrName>
                                        </p:attrNameLst>
                                      </p:cBhvr>
                                      <p:to>
                                        <p:strVal val="hidden"/>
                                      </p:to>
                                    </p:set>
                                  </p:childTnLst>
                                </p:cTn>
                              </p:par>
                              <p:par>
                                <p:cTn id="157" presetID="2" presetClass="exit" presetSubtype="8" fill="hold" grpId="2" nodeType="withEffect">
                                  <p:stCondLst>
                                    <p:cond delay="0"/>
                                  </p:stCondLst>
                                  <p:childTnLst>
                                    <p:anim calcmode="lin" valueType="num">
                                      <p:cBhvr additive="base">
                                        <p:cTn id="158" dur="5000"/>
                                        <p:tgtEl>
                                          <p:spTgt spid="15"/>
                                        </p:tgtEl>
                                        <p:attrNameLst>
                                          <p:attrName>ppt_x</p:attrName>
                                        </p:attrNameLst>
                                      </p:cBhvr>
                                      <p:tavLst>
                                        <p:tav tm="0">
                                          <p:val>
                                            <p:strVal val="ppt_x"/>
                                          </p:val>
                                        </p:tav>
                                        <p:tav tm="100000">
                                          <p:val>
                                            <p:strVal val="0-ppt_w/2"/>
                                          </p:val>
                                        </p:tav>
                                      </p:tavLst>
                                    </p:anim>
                                    <p:anim calcmode="lin" valueType="num">
                                      <p:cBhvr additive="base">
                                        <p:cTn id="159" dur="5000"/>
                                        <p:tgtEl>
                                          <p:spTgt spid="15"/>
                                        </p:tgtEl>
                                        <p:attrNameLst>
                                          <p:attrName>ppt_y</p:attrName>
                                        </p:attrNameLst>
                                      </p:cBhvr>
                                      <p:tavLst>
                                        <p:tav tm="0">
                                          <p:val>
                                            <p:strVal val="ppt_y"/>
                                          </p:val>
                                        </p:tav>
                                        <p:tav tm="100000">
                                          <p:val>
                                            <p:strVal val="ppt_y"/>
                                          </p:val>
                                        </p:tav>
                                      </p:tavLst>
                                    </p:anim>
                                    <p:set>
                                      <p:cBhvr>
                                        <p:cTn id="160" dur="1" fill="hold">
                                          <p:stCondLst>
                                            <p:cond delay="4999"/>
                                          </p:stCondLst>
                                        </p:cTn>
                                        <p:tgtEl>
                                          <p:spTgt spid="15"/>
                                        </p:tgtEl>
                                        <p:attrNameLst>
                                          <p:attrName>style.visibility</p:attrName>
                                        </p:attrNameLst>
                                      </p:cBhvr>
                                      <p:to>
                                        <p:strVal val="hidden"/>
                                      </p:to>
                                    </p:set>
                                  </p:childTnLst>
                                </p:cTn>
                              </p:par>
                              <p:par>
                                <p:cTn id="161" presetID="2" presetClass="exit" presetSubtype="8" fill="hold" grpId="2" nodeType="withEffect">
                                  <p:stCondLst>
                                    <p:cond delay="0"/>
                                  </p:stCondLst>
                                  <p:childTnLst>
                                    <p:anim calcmode="lin" valueType="num">
                                      <p:cBhvr additive="base">
                                        <p:cTn id="162" dur="5000"/>
                                        <p:tgtEl>
                                          <p:spTgt spid="16"/>
                                        </p:tgtEl>
                                        <p:attrNameLst>
                                          <p:attrName>ppt_x</p:attrName>
                                        </p:attrNameLst>
                                      </p:cBhvr>
                                      <p:tavLst>
                                        <p:tav tm="0">
                                          <p:val>
                                            <p:strVal val="ppt_x"/>
                                          </p:val>
                                        </p:tav>
                                        <p:tav tm="100000">
                                          <p:val>
                                            <p:strVal val="0-ppt_w/2"/>
                                          </p:val>
                                        </p:tav>
                                      </p:tavLst>
                                    </p:anim>
                                    <p:anim calcmode="lin" valueType="num">
                                      <p:cBhvr additive="base">
                                        <p:cTn id="163" dur="5000"/>
                                        <p:tgtEl>
                                          <p:spTgt spid="16"/>
                                        </p:tgtEl>
                                        <p:attrNameLst>
                                          <p:attrName>ppt_y</p:attrName>
                                        </p:attrNameLst>
                                      </p:cBhvr>
                                      <p:tavLst>
                                        <p:tav tm="0">
                                          <p:val>
                                            <p:strVal val="ppt_y"/>
                                          </p:val>
                                        </p:tav>
                                        <p:tav tm="100000">
                                          <p:val>
                                            <p:strVal val="ppt_y"/>
                                          </p:val>
                                        </p:tav>
                                      </p:tavLst>
                                    </p:anim>
                                    <p:set>
                                      <p:cBhvr>
                                        <p:cTn id="164" dur="1" fill="hold">
                                          <p:stCondLst>
                                            <p:cond delay="4999"/>
                                          </p:stCondLst>
                                        </p:cTn>
                                        <p:tgtEl>
                                          <p:spTgt spid="16"/>
                                        </p:tgtEl>
                                        <p:attrNameLst>
                                          <p:attrName>style.visibility</p:attrName>
                                        </p:attrNameLst>
                                      </p:cBhvr>
                                      <p:to>
                                        <p:strVal val="hidden"/>
                                      </p:to>
                                    </p:set>
                                  </p:childTnLst>
                                </p:cTn>
                              </p:par>
                              <p:par>
                                <p:cTn id="165" presetID="2" presetClass="exit" presetSubtype="8" fill="hold" grpId="2" nodeType="withEffect">
                                  <p:stCondLst>
                                    <p:cond delay="0"/>
                                  </p:stCondLst>
                                  <p:childTnLst>
                                    <p:anim calcmode="lin" valueType="num">
                                      <p:cBhvr additive="base">
                                        <p:cTn id="166" dur="5000"/>
                                        <p:tgtEl>
                                          <p:spTgt spid="17"/>
                                        </p:tgtEl>
                                        <p:attrNameLst>
                                          <p:attrName>ppt_x</p:attrName>
                                        </p:attrNameLst>
                                      </p:cBhvr>
                                      <p:tavLst>
                                        <p:tav tm="0">
                                          <p:val>
                                            <p:strVal val="ppt_x"/>
                                          </p:val>
                                        </p:tav>
                                        <p:tav tm="100000">
                                          <p:val>
                                            <p:strVal val="0-ppt_w/2"/>
                                          </p:val>
                                        </p:tav>
                                      </p:tavLst>
                                    </p:anim>
                                    <p:anim calcmode="lin" valueType="num">
                                      <p:cBhvr additive="base">
                                        <p:cTn id="167" dur="5000"/>
                                        <p:tgtEl>
                                          <p:spTgt spid="17"/>
                                        </p:tgtEl>
                                        <p:attrNameLst>
                                          <p:attrName>ppt_y</p:attrName>
                                        </p:attrNameLst>
                                      </p:cBhvr>
                                      <p:tavLst>
                                        <p:tav tm="0">
                                          <p:val>
                                            <p:strVal val="ppt_y"/>
                                          </p:val>
                                        </p:tav>
                                        <p:tav tm="100000">
                                          <p:val>
                                            <p:strVal val="ppt_y"/>
                                          </p:val>
                                        </p:tav>
                                      </p:tavLst>
                                    </p:anim>
                                    <p:set>
                                      <p:cBhvr>
                                        <p:cTn id="168" dur="1" fill="hold">
                                          <p:stCondLst>
                                            <p:cond delay="4999"/>
                                          </p:stCondLst>
                                        </p:cTn>
                                        <p:tgtEl>
                                          <p:spTgt spid="17"/>
                                        </p:tgtEl>
                                        <p:attrNameLst>
                                          <p:attrName>style.visibility</p:attrName>
                                        </p:attrNameLst>
                                      </p:cBhvr>
                                      <p:to>
                                        <p:strVal val="hidden"/>
                                      </p:to>
                                    </p:set>
                                  </p:childTnLst>
                                </p:cTn>
                              </p:par>
                              <p:par>
                                <p:cTn id="169" presetID="2" presetClass="exit" presetSubtype="8" fill="hold" grpId="2" nodeType="withEffect">
                                  <p:stCondLst>
                                    <p:cond delay="0"/>
                                  </p:stCondLst>
                                  <p:childTnLst>
                                    <p:anim calcmode="lin" valueType="num">
                                      <p:cBhvr additive="base">
                                        <p:cTn id="170" dur="5000"/>
                                        <p:tgtEl>
                                          <p:spTgt spid="18"/>
                                        </p:tgtEl>
                                        <p:attrNameLst>
                                          <p:attrName>ppt_x</p:attrName>
                                        </p:attrNameLst>
                                      </p:cBhvr>
                                      <p:tavLst>
                                        <p:tav tm="0">
                                          <p:val>
                                            <p:strVal val="ppt_x"/>
                                          </p:val>
                                        </p:tav>
                                        <p:tav tm="100000">
                                          <p:val>
                                            <p:strVal val="0-ppt_w/2"/>
                                          </p:val>
                                        </p:tav>
                                      </p:tavLst>
                                    </p:anim>
                                    <p:anim calcmode="lin" valueType="num">
                                      <p:cBhvr additive="base">
                                        <p:cTn id="171" dur="5000"/>
                                        <p:tgtEl>
                                          <p:spTgt spid="18"/>
                                        </p:tgtEl>
                                        <p:attrNameLst>
                                          <p:attrName>ppt_y</p:attrName>
                                        </p:attrNameLst>
                                      </p:cBhvr>
                                      <p:tavLst>
                                        <p:tav tm="0">
                                          <p:val>
                                            <p:strVal val="ppt_y"/>
                                          </p:val>
                                        </p:tav>
                                        <p:tav tm="100000">
                                          <p:val>
                                            <p:strVal val="ppt_y"/>
                                          </p:val>
                                        </p:tav>
                                      </p:tavLst>
                                    </p:anim>
                                    <p:set>
                                      <p:cBhvr>
                                        <p:cTn id="172" dur="1" fill="hold">
                                          <p:stCondLst>
                                            <p:cond delay="4999"/>
                                          </p:stCondLst>
                                        </p:cTn>
                                        <p:tgtEl>
                                          <p:spTgt spid="18"/>
                                        </p:tgtEl>
                                        <p:attrNameLst>
                                          <p:attrName>style.visibility</p:attrName>
                                        </p:attrNameLst>
                                      </p:cBhvr>
                                      <p:to>
                                        <p:strVal val="hidden"/>
                                      </p:to>
                                    </p:set>
                                  </p:childTnLst>
                                </p:cTn>
                              </p:par>
                              <p:par>
                                <p:cTn id="173" presetID="2" presetClass="exit" presetSubtype="8" fill="hold" grpId="2" nodeType="withEffect">
                                  <p:stCondLst>
                                    <p:cond delay="0"/>
                                  </p:stCondLst>
                                  <p:childTnLst>
                                    <p:anim calcmode="lin" valueType="num">
                                      <p:cBhvr additive="base">
                                        <p:cTn id="174" dur="5000"/>
                                        <p:tgtEl>
                                          <p:spTgt spid="19"/>
                                        </p:tgtEl>
                                        <p:attrNameLst>
                                          <p:attrName>ppt_x</p:attrName>
                                        </p:attrNameLst>
                                      </p:cBhvr>
                                      <p:tavLst>
                                        <p:tav tm="0">
                                          <p:val>
                                            <p:strVal val="ppt_x"/>
                                          </p:val>
                                        </p:tav>
                                        <p:tav tm="100000">
                                          <p:val>
                                            <p:strVal val="0-ppt_w/2"/>
                                          </p:val>
                                        </p:tav>
                                      </p:tavLst>
                                    </p:anim>
                                    <p:anim calcmode="lin" valueType="num">
                                      <p:cBhvr additive="base">
                                        <p:cTn id="175" dur="5000"/>
                                        <p:tgtEl>
                                          <p:spTgt spid="19"/>
                                        </p:tgtEl>
                                        <p:attrNameLst>
                                          <p:attrName>ppt_y</p:attrName>
                                        </p:attrNameLst>
                                      </p:cBhvr>
                                      <p:tavLst>
                                        <p:tav tm="0">
                                          <p:val>
                                            <p:strVal val="ppt_y"/>
                                          </p:val>
                                        </p:tav>
                                        <p:tav tm="100000">
                                          <p:val>
                                            <p:strVal val="ppt_y"/>
                                          </p:val>
                                        </p:tav>
                                      </p:tavLst>
                                    </p:anim>
                                    <p:set>
                                      <p:cBhvr>
                                        <p:cTn id="176" dur="1" fill="hold">
                                          <p:stCondLst>
                                            <p:cond delay="4999"/>
                                          </p:stCondLst>
                                        </p:cTn>
                                        <p:tgtEl>
                                          <p:spTgt spid="19"/>
                                        </p:tgtEl>
                                        <p:attrNameLst>
                                          <p:attrName>style.visibility</p:attrName>
                                        </p:attrNameLst>
                                      </p:cBhvr>
                                      <p:to>
                                        <p:strVal val="hidden"/>
                                      </p:to>
                                    </p:set>
                                  </p:childTnLst>
                                </p:cTn>
                              </p:par>
                              <p:par>
                                <p:cTn id="177" presetID="2" presetClass="exit" presetSubtype="8" fill="hold" grpId="2" nodeType="withEffect">
                                  <p:stCondLst>
                                    <p:cond delay="0"/>
                                  </p:stCondLst>
                                  <p:childTnLst>
                                    <p:anim calcmode="lin" valueType="num">
                                      <p:cBhvr additive="base">
                                        <p:cTn id="178" dur="5000"/>
                                        <p:tgtEl>
                                          <p:spTgt spid="20"/>
                                        </p:tgtEl>
                                        <p:attrNameLst>
                                          <p:attrName>ppt_x</p:attrName>
                                        </p:attrNameLst>
                                      </p:cBhvr>
                                      <p:tavLst>
                                        <p:tav tm="0">
                                          <p:val>
                                            <p:strVal val="ppt_x"/>
                                          </p:val>
                                        </p:tav>
                                        <p:tav tm="100000">
                                          <p:val>
                                            <p:strVal val="0-ppt_w/2"/>
                                          </p:val>
                                        </p:tav>
                                      </p:tavLst>
                                    </p:anim>
                                    <p:anim calcmode="lin" valueType="num">
                                      <p:cBhvr additive="base">
                                        <p:cTn id="179" dur="5000"/>
                                        <p:tgtEl>
                                          <p:spTgt spid="20"/>
                                        </p:tgtEl>
                                        <p:attrNameLst>
                                          <p:attrName>ppt_y</p:attrName>
                                        </p:attrNameLst>
                                      </p:cBhvr>
                                      <p:tavLst>
                                        <p:tav tm="0">
                                          <p:val>
                                            <p:strVal val="ppt_y"/>
                                          </p:val>
                                        </p:tav>
                                        <p:tav tm="100000">
                                          <p:val>
                                            <p:strVal val="ppt_y"/>
                                          </p:val>
                                        </p:tav>
                                      </p:tavLst>
                                    </p:anim>
                                    <p:set>
                                      <p:cBhvr>
                                        <p:cTn id="180" dur="1" fill="hold">
                                          <p:stCondLst>
                                            <p:cond delay="4999"/>
                                          </p:stCondLst>
                                        </p:cTn>
                                        <p:tgtEl>
                                          <p:spTgt spid="20"/>
                                        </p:tgtEl>
                                        <p:attrNameLst>
                                          <p:attrName>style.visibility</p:attrName>
                                        </p:attrNameLst>
                                      </p:cBhvr>
                                      <p:to>
                                        <p:strVal val="hidden"/>
                                      </p:to>
                                    </p:set>
                                  </p:childTnLst>
                                </p:cTn>
                              </p:par>
                              <p:par>
                                <p:cTn id="181" presetID="2" presetClass="exit" presetSubtype="8" fill="hold" grpId="2" nodeType="withEffect">
                                  <p:stCondLst>
                                    <p:cond delay="0"/>
                                  </p:stCondLst>
                                  <p:childTnLst>
                                    <p:anim calcmode="lin" valueType="num">
                                      <p:cBhvr additive="base">
                                        <p:cTn id="182" dur="5000"/>
                                        <p:tgtEl>
                                          <p:spTgt spid="21"/>
                                        </p:tgtEl>
                                        <p:attrNameLst>
                                          <p:attrName>ppt_x</p:attrName>
                                        </p:attrNameLst>
                                      </p:cBhvr>
                                      <p:tavLst>
                                        <p:tav tm="0">
                                          <p:val>
                                            <p:strVal val="ppt_x"/>
                                          </p:val>
                                        </p:tav>
                                        <p:tav tm="100000">
                                          <p:val>
                                            <p:strVal val="0-ppt_w/2"/>
                                          </p:val>
                                        </p:tav>
                                      </p:tavLst>
                                    </p:anim>
                                    <p:anim calcmode="lin" valueType="num">
                                      <p:cBhvr additive="base">
                                        <p:cTn id="183" dur="5000"/>
                                        <p:tgtEl>
                                          <p:spTgt spid="21"/>
                                        </p:tgtEl>
                                        <p:attrNameLst>
                                          <p:attrName>ppt_y</p:attrName>
                                        </p:attrNameLst>
                                      </p:cBhvr>
                                      <p:tavLst>
                                        <p:tav tm="0">
                                          <p:val>
                                            <p:strVal val="ppt_y"/>
                                          </p:val>
                                        </p:tav>
                                        <p:tav tm="100000">
                                          <p:val>
                                            <p:strVal val="ppt_y"/>
                                          </p:val>
                                        </p:tav>
                                      </p:tavLst>
                                    </p:anim>
                                    <p:set>
                                      <p:cBhvr>
                                        <p:cTn id="184" dur="1" fill="hold">
                                          <p:stCondLst>
                                            <p:cond delay="4999"/>
                                          </p:stCondLst>
                                        </p:cTn>
                                        <p:tgtEl>
                                          <p:spTgt spid="21"/>
                                        </p:tgtEl>
                                        <p:attrNameLst>
                                          <p:attrName>style.visibility</p:attrName>
                                        </p:attrNameLst>
                                      </p:cBhvr>
                                      <p:to>
                                        <p:strVal val="hidden"/>
                                      </p:to>
                                    </p:set>
                                  </p:childTnLst>
                                </p:cTn>
                              </p:par>
                              <p:par>
                                <p:cTn id="185" presetID="2" presetClass="exit" presetSubtype="8" fill="hold" grpId="2" nodeType="withEffect">
                                  <p:stCondLst>
                                    <p:cond delay="0"/>
                                  </p:stCondLst>
                                  <p:childTnLst>
                                    <p:anim calcmode="lin" valueType="num">
                                      <p:cBhvr additive="base">
                                        <p:cTn id="186" dur="5000"/>
                                        <p:tgtEl>
                                          <p:spTgt spid="22"/>
                                        </p:tgtEl>
                                        <p:attrNameLst>
                                          <p:attrName>ppt_x</p:attrName>
                                        </p:attrNameLst>
                                      </p:cBhvr>
                                      <p:tavLst>
                                        <p:tav tm="0">
                                          <p:val>
                                            <p:strVal val="ppt_x"/>
                                          </p:val>
                                        </p:tav>
                                        <p:tav tm="100000">
                                          <p:val>
                                            <p:strVal val="0-ppt_w/2"/>
                                          </p:val>
                                        </p:tav>
                                      </p:tavLst>
                                    </p:anim>
                                    <p:anim calcmode="lin" valueType="num">
                                      <p:cBhvr additive="base">
                                        <p:cTn id="187" dur="5000"/>
                                        <p:tgtEl>
                                          <p:spTgt spid="22"/>
                                        </p:tgtEl>
                                        <p:attrNameLst>
                                          <p:attrName>ppt_y</p:attrName>
                                        </p:attrNameLst>
                                      </p:cBhvr>
                                      <p:tavLst>
                                        <p:tav tm="0">
                                          <p:val>
                                            <p:strVal val="ppt_y"/>
                                          </p:val>
                                        </p:tav>
                                        <p:tav tm="100000">
                                          <p:val>
                                            <p:strVal val="ppt_y"/>
                                          </p:val>
                                        </p:tav>
                                      </p:tavLst>
                                    </p:anim>
                                    <p:set>
                                      <p:cBhvr>
                                        <p:cTn id="188" dur="1" fill="hold">
                                          <p:stCondLst>
                                            <p:cond delay="4999"/>
                                          </p:stCondLst>
                                        </p:cTn>
                                        <p:tgtEl>
                                          <p:spTgt spid="22"/>
                                        </p:tgtEl>
                                        <p:attrNameLst>
                                          <p:attrName>style.visibility</p:attrName>
                                        </p:attrNameLst>
                                      </p:cBhvr>
                                      <p:to>
                                        <p:strVal val="hidden"/>
                                      </p:to>
                                    </p:set>
                                  </p:childTnLst>
                                </p:cTn>
                              </p:par>
                              <p:par>
                                <p:cTn id="189" presetID="8" presetClass="emph" presetSubtype="0" fill="hold" grpId="3" nodeType="withEffect">
                                  <p:stCondLst>
                                    <p:cond delay="0"/>
                                  </p:stCondLst>
                                  <p:childTnLst>
                                    <p:animRot by="21600000">
                                      <p:cBhvr>
                                        <p:cTn id="190" dur="5000" fill="hold"/>
                                        <p:tgtEl>
                                          <p:spTgt spid="5"/>
                                        </p:tgtEl>
                                        <p:attrNameLst>
                                          <p:attrName>r</p:attrName>
                                        </p:attrNameLst>
                                      </p:cBhvr>
                                    </p:animRot>
                                  </p:childTnLst>
                                </p:cTn>
                              </p:par>
                              <p:par>
                                <p:cTn id="191" presetID="8" presetClass="emph" presetSubtype="0" fill="hold" grpId="3" nodeType="withEffect">
                                  <p:stCondLst>
                                    <p:cond delay="0"/>
                                  </p:stCondLst>
                                  <p:childTnLst>
                                    <p:animRot by="-21600000">
                                      <p:cBhvr>
                                        <p:cTn id="192" dur="5000" fill="hold"/>
                                        <p:tgtEl>
                                          <p:spTgt spid="6"/>
                                        </p:tgtEl>
                                        <p:attrNameLst>
                                          <p:attrName>r</p:attrName>
                                        </p:attrNameLst>
                                      </p:cBhvr>
                                    </p:animRot>
                                  </p:childTnLst>
                                </p:cTn>
                              </p:par>
                              <p:par>
                                <p:cTn id="193" presetID="8" presetClass="emph" presetSubtype="0" fill="hold" grpId="3" nodeType="withEffect">
                                  <p:stCondLst>
                                    <p:cond delay="0"/>
                                  </p:stCondLst>
                                  <p:childTnLst>
                                    <p:animRot by="21600000">
                                      <p:cBhvr>
                                        <p:cTn id="194" dur="5000" fill="hold"/>
                                        <p:tgtEl>
                                          <p:spTgt spid="7"/>
                                        </p:tgtEl>
                                        <p:attrNameLst>
                                          <p:attrName>r</p:attrName>
                                        </p:attrNameLst>
                                      </p:cBhvr>
                                    </p:animRot>
                                  </p:childTnLst>
                                </p:cTn>
                              </p:par>
                              <p:par>
                                <p:cTn id="195" presetID="8" presetClass="emph" presetSubtype="0" fill="hold" grpId="3" nodeType="withEffect">
                                  <p:stCondLst>
                                    <p:cond delay="0"/>
                                  </p:stCondLst>
                                  <p:childTnLst>
                                    <p:animRot by="-21600000">
                                      <p:cBhvr>
                                        <p:cTn id="196" dur="5000" fill="hold"/>
                                        <p:tgtEl>
                                          <p:spTgt spid="8"/>
                                        </p:tgtEl>
                                        <p:attrNameLst>
                                          <p:attrName>r</p:attrName>
                                        </p:attrNameLst>
                                      </p:cBhvr>
                                    </p:animRot>
                                  </p:childTnLst>
                                </p:cTn>
                              </p:par>
                              <p:par>
                                <p:cTn id="197" presetID="8" presetClass="emph" presetSubtype="0" fill="hold" grpId="3" nodeType="withEffect">
                                  <p:stCondLst>
                                    <p:cond delay="0"/>
                                  </p:stCondLst>
                                  <p:childTnLst>
                                    <p:animRot by="21600000">
                                      <p:cBhvr>
                                        <p:cTn id="198" dur="5000" fill="hold"/>
                                        <p:tgtEl>
                                          <p:spTgt spid="9"/>
                                        </p:tgtEl>
                                        <p:attrNameLst>
                                          <p:attrName>r</p:attrName>
                                        </p:attrNameLst>
                                      </p:cBhvr>
                                    </p:animRot>
                                  </p:childTnLst>
                                </p:cTn>
                              </p:par>
                              <p:par>
                                <p:cTn id="199" presetID="8" presetClass="emph" presetSubtype="0" fill="hold" grpId="3" nodeType="withEffect">
                                  <p:stCondLst>
                                    <p:cond delay="0"/>
                                  </p:stCondLst>
                                  <p:childTnLst>
                                    <p:animRot by="-21600000">
                                      <p:cBhvr>
                                        <p:cTn id="200" dur="5000" fill="hold"/>
                                        <p:tgtEl>
                                          <p:spTgt spid="10"/>
                                        </p:tgtEl>
                                        <p:attrNameLst>
                                          <p:attrName>r</p:attrName>
                                        </p:attrNameLst>
                                      </p:cBhvr>
                                    </p:animRot>
                                  </p:childTnLst>
                                </p:cTn>
                              </p:par>
                              <p:par>
                                <p:cTn id="201" presetID="8" presetClass="emph" presetSubtype="0" fill="hold" grpId="3" nodeType="withEffect">
                                  <p:stCondLst>
                                    <p:cond delay="0"/>
                                  </p:stCondLst>
                                  <p:childTnLst>
                                    <p:animRot by="21600000">
                                      <p:cBhvr>
                                        <p:cTn id="202" dur="5000" fill="hold"/>
                                        <p:tgtEl>
                                          <p:spTgt spid="11"/>
                                        </p:tgtEl>
                                        <p:attrNameLst>
                                          <p:attrName>r</p:attrName>
                                        </p:attrNameLst>
                                      </p:cBhvr>
                                    </p:animRot>
                                  </p:childTnLst>
                                </p:cTn>
                              </p:par>
                              <p:par>
                                <p:cTn id="203" presetID="8" presetClass="emph" presetSubtype="0" fill="hold" grpId="3" nodeType="withEffect">
                                  <p:stCondLst>
                                    <p:cond delay="0"/>
                                  </p:stCondLst>
                                  <p:childTnLst>
                                    <p:animRot by="-21600000">
                                      <p:cBhvr>
                                        <p:cTn id="204" dur="5000" fill="hold"/>
                                        <p:tgtEl>
                                          <p:spTgt spid="12"/>
                                        </p:tgtEl>
                                        <p:attrNameLst>
                                          <p:attrName>r</p:attrName>
                                        </p:attrNameLst>
                                      </p:cBhvr>
                                    </p:animRot>
                                  </p:childTnLst>
                                </p:cTn>
                              </p:par>
                              <p:par>
                                <p:cTn id="205" presetID="8" presetClass="emph" presetSubtype="0" fill="hold" grpId="3" nodeType="withEffect">
                                  <p:stCondLst>
                                    <p:cond delay="0"/>
                                  </p:stCondLst>
                                  <p:childTnLst>
                                    <p:animRot by="21600000">
                                      <p:cBhvr>
                                        <p:cTn id="206" dur="5000" fill="hold"/>
                                        <p:tgtEl>
                                          <p:spTgt spid="13"/>
                                        </p:tgtEl>
                                        <p:attrNameLst>
                                          <p:attrName>r</p:attrName>
                                        </p:attrNameLst>
                                      </p:cBhvr>
                                    </p:animRot>
                                  </p:childTnLst>
                                </p:cTn>
                              </p:par>
                              <p:par>
                                <p:cTn id="207" presetID="8" presetClass="emph" presetSubtype="0" fill="hold" grpId="3" nodeType="withEffect">
                                  <p:stCondLst>
                                    <p:cond delay="0"/>
                                  </p:stCondLst>
                                  <p:childTnLst>
                                    <p:animRot by="-21600000">
                                      <p:cBhvr>
                                        <p:cTn id="208" dur="5000" fill="hold"/>
                                        <p:tgtEl>
                                          <p:spTgt spid="14"/>
                                        </p:tgtEl>
                                        <p:attrNameLst>
                                          <p:attrName>r</p:attrName>
                                        </p:attrNameLst>
                                      </p:cBhvr>
                                    </p:animRot>
                                  </p:childTnLst>
                                </p:cTn>
                              </p:par>
                              <p:par>
                                <p:cTn id="209" presetID="8" presetClass="emph" presetSubtype="0" fill="hold" grpId="3" nodeType="withEffect">
                                  <p:stCondLst>
                                    <p:cond delay="0"/>
                                  </p:stCondLst>
                                  <p:childTnLst>
                                    <p:animRot by="21600000">
                                      <p:cBhvr>
                                        <p:cTn id="210" dur="5000" fill="hold"/>
                                        <p:tgtEl>
                                          <p:spTgt spid="15"/>
                                        </p:tgtEl>
                                        <p:attrNameLst>
                                          <p:attrName>r</p:attrName>
                                        </p:attrNameLst>
                                      </p:cBhvr>
                                    </p:animRot>
                                  </p:childTnLst>
                                </p:cTn>
                              </p:par>
                              <p:par>
                                <p:cTn id="211" presetID="8" presetClass="emph" presetSubtype="0" fill="hold" grpId="3" nodeType="withEffect">
                                  <p:stCondLst>
                                    <p:cond delay="0"/>
                                  </p:stCondLst>
                                  <p:childTnLst>
                                    <p:animRot by="-21600000">
                                      <p:cBhvr>
                                        <p:cTn id="212" dur="5000" fill="hold"/>
                                        <p:tgtEl>
                                          <p:spTgt spid="16"/>
                                        </p:tgtEl>
                                        <p:attrNameLst>
                                          <p:attrName>r</p:attrName>
                                        </p:attrNameLst>
                                      </p:cBhvr>
                                    </p:animRot>
                                  </p:childTnLst>
                                </p:cTn>
                              </p:par>
                              <p:par>
                                <p:cTn id="213" presetID="8" presetClass="emph" presetSubtype="0" fill="hold" grpId="3" nodeType="withEffect">
                                  <p:stCondLst>
                                    <p:cond delay="0"/>
                                  </p:stCondLst>
                                  <p:childTnLst>
                                    <p:animRot by="21600000">
                                      <p:cBhvr>
                                        <p:cTn id="214" dur="5000" fill="hold"/>
                                        <p:tgtEl>
                                          <p:spTgt spid="17"/>
                                        </p:tgtEl>
                                        <p:attrNameLst>
                                          <p:attrName>r</p:attrName>
                                        </p:attrNameLst>
                                      </p:cBhvr>
                                    </p:animRot>
                                  </p:childTnLst>
                                </p:cTn>
                              </p:par>
                              <p:par>
                                <p:cTn id="215" presetID="8" presetClass="emph" presetSubtype="0" fill="hold" grpId="3" nodeType="withEffect">
                                  <p:stCondLst>
                                    <p:cond delay="0"/>
                                  </p:stCondLst>
                                  <p:childTnLst>
                                    <p:animRot by="-21600000">
                                      <p:cBhvr>
                                        <p:cTn id="216" dur="5000" fill="hold"/>
                                        <p:tgtEl>
                                          <p:spTgt spid="18"/>
                                        </p:tgtEl>
                                        <p:attrNameLst>
                                          <p:attrName>r</p:attrName>
                                        </p:attrNameLst>
                                      </p:cBhvr>
                                    </p:animRot>
                                  </p:childTnLst>
                                </p:cTn>
                              </p:par>
                              <p:par>
                                <p:cTn id="217" presetID="8" presetClass="emph" presetSubtype="0" fill="hold" grpId="3" nodeType="withEffect">
                                  <p:stCondLst>
                                    <p:cond delay="0"/>
                                  </p:stCondLst>
                                  <p:childTnLst>
                                    <p:animRot by="21600000">
                                      <p:cBhvr>
                                        <p:cTn id="218" dur="5000" fill="hold"/>
                                        <p:tgtEl>
                                          <p:spTgt spid="19"/>
                                        </p:tgtEl>
                                        <p:attrNameLst>
                                          <p:attrName>r</p:attrName>
                                        </p:attrNameLst>
                                      </p:cBhvr>
                                    </p:animRot>
                                  </p:childTnLst>
                                </p:cTn>
                              </p:par>
                              <p:par>
                                <p:cTn id="219" presetID="8" presetClass="emph" presetSubtype="0" fill="hold" grpId="3" nodeType="withEffect">
                                  <p:stCondLst>
                                    <p:cond delay="0"/>
                                  </p:stCondLst>
                                  <p:childTnLst>
                                    <p:animRot by="-21600000">
                                      <p:cBhvr>
                                        <p:cTn id="220" dur="5000" fill="hold"/>
                                        <p:tgtEl>
                                          <p:spTgt spid="20"/>
                                        </p:tgtEl>
                                        <p:attrNameLst>
                                          <p:attrName>r</p:attrName>
                                        </p:attrNameLst>
                                      </p:cBhvr>
                                    </p:animRot>
                                  </p:childTnLst>
                                </p:cTn>
                              </p:par>
                              <p:par>
                                <p:cTn id="221" presetID="8" presetClass="emph" presetSubtype="0" fill="hold" grpId="3" nodeType="withEffect">
                                  <p:stCondLst>
                                    <p:cond delay="0"/>
                                  </p:stCondLst>
                                  <p:childTnLst>
                                    <p:animRot by="21600000">
                                      <p:cBhvr>
                                        <p:cTn id="222" dur="5000" fill="hold"/>
                                        <p:tgtEl>
                                          <p:spTgt spid="21"/>
                                        </p:tgtEl>
                                        <p:attrNameLst>
                                          <p:attrName>r</p:attrName>
                                        </p:attrNameLst>
                                      </p:cBhvr>
                                    </p:animRot>
                                  </p:childTnLst>
                                </p:cTn>
                              </p:par>
                              <p:par>
                                <p:cTn id="223" presetID="8" presetClass="emph" presetSubtype="0" fill="hold" grpId="3" nodeType="withEffect">
                                  <p:stCondLst>
                                    <p:cond delay="0"/>
                                  </p:stCondLst>
                                  <p:childTnLst>
                                    <p:animRot by="-21600000">
                                      <p:cBhvr>
                                        <p:cTn id="224" dur="5000" fill="hold"/>
                                        <p:tgtEl>
                                          <p:spTgt spid="22"/>
                                        </p:tgtEl>
                                        <p:attrNameLst>
                                          <p:attrName>r</p:attrName>
                                        </p:attrNameLst>
                                      </p:cBhvr>
                                    </p:animRot>
                                  </p:childTnLst>
                                </p:cTn>
                              </p:par>
                              <p:par>
                                <p:cTn id="225" presetID="2" presetClass="entr" presetSubtype="2" fill="hold" nodeType="withEffect">
                                  <p:stCondLst>
                                    <p:cond delay="0"/>
                                  </p:stCondLst>
                                  <p:childTnLst>
                                    <p:set>
                                      <p:cBhvr>
                                        <p:cTn id="226" dur="1" fill="hold">
                                          <p:stCondLst>
                                            <p:cond delay="0"/>
                                          </p:stCondLst>
                                        </p:cTn>
                                        <p:tgtEl>
                                          <p:spTgt spid="4"/>
                                        </p:tgtEl>
                                        <p:attrNameLst>
                                          <p:attrName>style.visibility</p:attrName>
                                        </p:attrNameLst>
                                      </p:cBhvr>
                                      <p:to>
                                        <p:strVal val="visible"/>
                                      </p:to>
                                    </p:set>
                                    <p:anim calcmode="lin" valueType="num">
                                      <p:cBhvr additive="base">
                                        <p:cTn id="227" dur="5000" fill="hold"/>
                                        <p:tgtEl>
                                          <p:spTgt spid="4"/>
                                        </p:tgtEl>
                                        <p:attrNameLst>
                                          <p:attrName>ppt_x</p:attrName>
                                        </p:attrNameLst>
                                      </p:cBhvr>
                                      <p:tavLst>
                                        <p:tav tm="0">
                                          <p:val>
                                            <p:strVal val="1+#ppt_w/2"/>
                                          </p:val>
                                        </p:tav>
                                        <p:tav tm="100000">
                                          <p:val>
                                            <p:strVal val="#ppt_x"/>
                                          </p:val>
                                        </p:tav>
                                      </p:tavLst>
                                    </p:anim>
                                    <p:anim calcmode="lin" valueType="num">
                                      <p:cBhvr additive="base">
                                        <p:cTn id="228" dur="5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P spid="18" grpId="1" animBg="1"/>
      <p:bldP spid="18" grpId="2" animBg="1"/>
      <p:bldP spid="18" grpId="3" animBg="1"/>
      <p:bldP spid="19" grpId="0" animBg="1"/>
      <p:bldP spid="19" grpId="1" animBg="1"/>
      <p:bldP spid="19" grpId="2" animBg="1"/>
      <p:bldP spid="19" grpId="3" animBg="1"/>
      <p:bldP spid="20" grpId="0" animBg="1"/>
      <p:bldP spid="20" grpId="1" animBg="1"/>
      <p:bldP spid="20" grpId="2" animBg="1"/>
      <p:bldP spid="20" grpId="3" animBg="1"/>
      <p:bldP spid="21" grpId="0" animBg="1"/>
      <p:bldP spid="21" grpId="1" animBg="1"/>
      <p:bldP spid="21" grpId="2" animBg="1"/>
      <p:bldP spid="21" grpId="3" animBg="1"/>
      <p:bldP spid="22" grpId="0" animBg="1"/>
      <p:bldP spid="22" grpId="1" animBg="1"/>
      <p:bldP spid="22" grpId="2" animBg="1"/>
      <p:bldP spid="22" grpId="3" animBg="1"/>
    </p:bld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rgbClr val="654F11"/>
          </a:solidFill>
        </p:spPr>
        <p:txBody>
          <a:bodyPr/>
          <a:lstStyle/>
          <a:p>
            <a:endParaRPr lang="es-ES" dirty="0"/>
          </a:p>
        </p:txBody>
      </p:sp>
      <p:pic>
        <p:nvPicPr>
          <p:cNvPr id="4" name="3 Imagen" descr="ded6ace7a44ddf6bbb352368d845e72a.jpg"/>
          <p:cNvPicPr>
            <a:picLocks noChangeAspect="1"/>
          </p:cNvPicPr>
          <p:nvPr/>
        </p:nvPicPr>
        <p:blipFill>
          <a:blip r:embed="rId2"/>
          <a:stretch>
            <a:fillRect/>
          </a:stretch>
        </p:blipFill>
        <p:spPr>
          <a:xfrm>
            <a:off x="0" y="0"/>
            <a:ext cx="9161859" cy="6858000"/>
          </a:xfrm>
          <a:prstGeom prst="rect">
            <a:avLst/>
          </a:prstGeom>
        </p:spPr>
      </p:pic>
      <p:sp>
        <p:nvSpPr>
          <p:cNvPr id="5" name="4 Luna"/>
          <p:cNvSpPr/>
          <p:nvPr/>
        </p:nvSpPr>
        <p:spPr>
          <a:xfrm rot="19643323">
            <a:off x="2901858" y="1516951"/>
            <a:ext cx="714380" cy="2229274"/>
          </a:xfrm>
          <a:prstGeom prst="moon">
            <a:avLst>
              <a:gd name="adj" fmla="val 35266"/>
            </a:avLst>
          </a:prstGeom>
          <a:gradFill flip="none" rotWithShape="1">
            <a:gsLst>
              <a:gs pos="0">
                <a:srgbClr val="452103"/>
              </a:gs>
              <a:gs pos="50000">
                <a:srgbClr val="F6EBAA">
                  <a:shade val="67500"/>
                  <a:satMod val="115000"/>
                </a:srgbClr>
              </a:gs>
              <a:gs pos="100000">
                <a:srgbClr val="F6EBAA">
                  <a:shade val="100000"/>
                  <a:satMod val="115000"/>
                </a:srgbClr>
              </a:gs>
            </a:gsLst>
            <a:lin ang="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una"/>
          <p:cNvSpPr/>
          <p:nvPr/>
        </p:nvSpPr>
        <p:spPr>
          <a:xfrm rot="1976176">
            <a:off x="2906078" y="3086868"/>
            <a:ext cx="714380" cy="2229274"/>
          </a:xfrm>
          <a:prstGeom prst="moon">
            <a:avLst>
              <a:gd name="adj" fmla="val 35266"/>
            </a:avLst>
          </a:prstGeom>
          <a:gradFill flip="none" rotWithShape="1">
            <a:gsLst>
              <a:gs pos="0">
                <a:srgbClr val="452103"/>
              </a:gs>
              <a:gs pos="50000">
                <a:srgbClr val="F6EBAA">
                  <a:shade val="67500"/>
                  <a:satMod val="115000"/>
                </a:srgbClr>
              </a:gs>
              <a:gs pos="100000">
                <a:srgbClr val="F6EBAA">
                  <a:shade val="100000"/>
                  <a:satMod val="115000"/>
                </a:srgbClr>
              </a:gs>
            </a:gsLst>
            <a:lin ang="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una"/>
          <p:cNvSpPr/>
          <p:nvPr/>
        </p:nvSpPr>
        <p:spPr>
          <a:xfrm rot="12970497">
            <a:off x="5303935" y="1567562"/>
            <a:ext cx="714380" cy="2229274"/>
          </a:xfrm>
          <a:prstGeom prst="moon">
            <a:avLst>
              <a:gd name="adj" fmla="val 35266"/>
            </a:avLst>
          </a:prstGeom>
          <a:gradFill flip="none" rotWithShape="1">
            <a:gsLst>
              <a:gs pos="0">
                <a:srgbClr val="452103"/>
              </a:gs>
              <a:gs pos="50000">
                <a:srgbClr val="F6EBAA">
                  <a:shade val="67500"/>
                  <a:satMod val="115000"/>
                </a:srgbClr>
              </a:gs>
              <a:gs pos="100000">
                <a:srgbClr val="F6EBAA">
                  <a:shade val="100000"/>
                  <a:satMod val="115000"/>
                </a:srgbClr>
              </a:gs>
            </a:gsLst>
            <a:lin ang="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una"/>
          <p:cNvSpPr/>
          <p:nvPr/>
        </p:nvSpPr>
        <p:spPr>
          <a:xfrm rot="8660290">
            <a:off x="5226818" y="3069381"/>
            <a:ext cx="708734" cy="2229274"/>
          </a:xfrm>
          <a:prstGeom prst="moon">
            <a:avLst>
              <a:gd name="adj" fmla="val 35266"/>
            </a:avLst>
          </a:prstGeom>
          <a:gradFill flip="none" rotWithShape="1">
            <a:gsLst>
              <a:gs pos="0">
                <a:srgbClr val="452103"/>
              </a:gs>
              <a:gs pos="50000">
                <a:srgbClr val="F6EBAA">
                  <a:shade val="67500"/>
                  <a:satMod val="115000"/>
                </a:srgbClr>
              </a:gs>
              <a:gs pos="100000">
                <a:srgbClr val="F6EBAA">
                  <a:shade val="100000"/>
                  <a:satMod val="115000"/>
                </a:srgbClr>
              </a:gs>
            </a:gsLst>
            <a:lin ang="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una"/>
          <p:cNvSpPr/>
          <p:nvPr/>
        </p:nvSpPr>
        <p:spPr>
          <a:xfrm rot="19643323">
            <a:off x="2187479" y="1516952"/>
            <a:ext cx="714380" cy="2229274"/>
          </a:xfrm>
          <a:prstGeom prst="moon">
            <a:avLst>
              <a:gd name="adj" fmla="val 35266"/>
            </a:avLst>
          </a:prstGeom>
          <a:gradFill flip="none" rotWithShape="1">
            <a:gsLst>
              <a:gs pos="0">
                <a:srgbClr val="452103"/>
              </a:gs>
              <a:gs pos="50000">
                <a:srgbClr val="F6EBAA">
                  <a:shade val="67500"/>
                  <a:satMod val="115000"/>
                </a:srgbClr>
              </a:gs>
              <a:gs pos="100000">
                <a:srgbClr val="F6EBAA">
                  <a:shade val="100000"/>
                  <a:satMod val="115000"/>
                </a:srgbClr>
              </a:gs>
            </a:gsLst>
            <a:lin ang="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una"/>
          <p:cNvSpPr/>
          <p:nvPr/>
        </p:nvSpPr>
        <p:spPr>
          <a:xfrm rot="1976176">
            <a:off x="2191699" y="3086869"/>
            <a:ext cx="714380" cy="2229274"/>
          </a:xfrm>
          <a:prstGeom prst="moon">
            <a:avLst>
              <a:gd name="adj" fmla="val 35266"/>
            </a:avLst>
          </a:prstGeom>
          <a:gradFill flip="none" rotWithShape="1">
            <a:gsLst>
              <a:gs pos="0">
                <a:srgbClr val="452103"/>
              </a:gs>
              <a:gs pos="50000">
                <a:srgbClr val="F6EBAA">
                  <a:shade val="67500"/>
                  <a:satMod val="115000"/>
                </a:srgbClr>
              </a:gs>
              <a:gs pos="100000">
                <a:srgbClr val="F6EBAA">
                  <a:shade val="100000"/>
                  <a:satMod val="115000"/>
                </a:srgbClr>
              </a:gs>
            </a:gsLst>
            <a:lin ang="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Luna"/>
          <p:cNvSpPr/>
          <p:nvPr/>
        </p:nvSpPr>
        <p:spPr>
          <a:xfrm rot="19643323">
            <a:off x="1401659" y="1516952"/>
            <a:ext cx="714380" cy="2229274"/>
          </a:xfrm>
          <a:prstGeom prst="moon">
            <a:avLst>
              <a:gd name="adj" fmla="val 35266"/>
            </a:avLst>
          </a:prstGeom>
          <a:gradFill flip="none" rotWithShape="1">
            <a:gsLst>
              <a:gs pos="0">
                <a:srgbClr val="452103"/>
              </a:gs>
              <a:gs pos="50000">
                <a:srgbClr val="F6EBAA">
                  <a:shade val="67500"/>
                  <a:satMod val="115000"/>
                </a:srgbClr>
              </a:gs>
              <a:gs pos="100000">
                <a:srgbClr val="F6EBAA">
                  <a:shade val="100000"/>
                  <a:satMod val="115000"/>
                </a:srgbClr>
              </a:gs>
            </a:gsLst>
            <a:lin ang="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Luna"/>
          <p:cNvSpPr/>
          <p:nvPr/>
        </p:nvSpPr>
        <p:spPr>
          <a:xfrm rot="1976176">
            <a:off x="1405879" y="3086869"/>
            <a:ext cx="714380" cy="2229274"/>
          </a:xfrm>
          <a:prstGeom prst="moon">
            <a:avLst>
              <a:gd name="adj" fmla="val 35266"/>
            </a:avLst>
          </a:prstGeom>
          <a:gradFill flip="none" rotWithShape="1">
            <a:gsLst>
              <a:gs pos="0">
                <a:srgbClr val="452103"/>
              </a:gs>
              <a:gs pos="50000">
                <a:srgbClr val="F6EBAA">
                  <a:shade val="67500"/>
                  <a:satMod val="115000"/>
                </a:srgbClr>
              </a:gs>
              <a:gs pos="100000">
                <a:srgbClr val="F6EBAA">
                  <a:shade val="100000"/>
                  <a:satMod val="115000"/>
                </a:srgbClr>
              </a:gs>
            </a:gsLst>
            <a:lin ang="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Luna"/>
          <p:cNvSpPr/>
          <p:nvPr/>
        </p:nvSpPr>
        <p:spPr>
          <a:xfrm rot="19643323">
            <a:off x="544406" y="1516951"/>
            <a:ext cx="714380" cy="2229274"/>
          </a:xfrm>
          <a:prstGeom prst="moon">
            <a:avLst>
              <a:gd name="adj" fmla="val 35266"/>
            </a:avLst>
          </a:prstGeom>
          <a:gradFill flip="none" rotWithShape="1">
            <a:gsLst>
              <a:gs pos="0">
                <a:srgbClr val="452103"/>
              </a:gs>
              <a:gs pos="50000">
                <a:srgbClr val="F6EBAA">
                  <a:shade val="67500"/>
                  <a:satMod val="115000"/>
                </a:srgbClr>
              </a:gs>
              <a:gs pos="100000">
                <a:srgbClr val="F6EBAA">
                  <a:shade val="100000"/>
                  <a:satMod val="115000"/>
                </a:srgbClr>
              </a:gs>
            </a:gsLst>
            <a:lin ang="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Luna"/>
          <p:cNvSpPr/>
          <p:nvPr/>
        </p:nvSpPr>
        <p:spPr>
          <a:xfrm rot="1976176">
            <a:off x="548626" y="3086868"/>
            <a:ext cx="714380" cy="2229274"/>
          </a:xfrm>
          <a:prstGeom prst="moon">
            <a:avLst>
              <a:gd name="adj" fmla="val 35266"/>
            </a:avLst>
          </a:prstGeom>
          <a:gradFill flip="none" rotWithShape="1">
            <a:gsLst>
              <a:gs pos="0">
                <a:srgbClr val="452103"/>
              </a:gs>
              <a:gs pos="50000">
                <a:srgbClr val="F6EBAA">
                  <a:shade val="67500"/>
                  <a:satMod val="115000"/>
                </a:srgbClr>
              </a:gs>
              <a:gs pos="100000">
                <a:srgbClr val="F6EBAA">
                  <a:shade val="100000"/>
                  <a:satMod val="115000"/>
                </a:srgbClr>
              </a:gs>
            </a:gsLst>
            <a:lin ang="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Luna"/>
          <p:cNvSpPr/>
          <p:nvPr/>
        </p:nvSpPr>
        <p:spPr>
          <a:xfrm rot="12970497">
            <a:off x="6089754" y="1567559"/>
            <a:ext cx="714380" cy="2229274"/>
          </a:xfrm>
          <a:prstGeom prst="moon">
            <a:avLst>
              <a:gd name="adj" fmla="val 35266"/>
            </a:avLst>
          </a:prstGeom>
          <a:gradFill flip="none" rotWithShape="1">
            <a:gsLst>
              <a:gs pos="0">
                <a:srgbClr val="452103"/>
              </a:gs>
              <a:gs pos="50000">
                <a:srgbClr val="F6EBAA">
                  <a:shade val="67500"/>
                  <a:satMod val="115000"/>
                </a:srgbClr>
              </a:gs>
              <a:gs pos="100000">
                <a:srgbClr val="F6EBAA">
                  <a:shade val="100000"/>
                  <a:satMod val="115000"/>
                </a:srgbClr>
              </a:gs>
            </a:gsLst>
            <a:lin ang="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Luna"/>
          <p:cNvSpPr/>
          <p:nvPr/>
        </p:nvSpPr>
        <p:spPr>
          <a:xfrm rot="8660290">
            <a:off x="6012637" y="3069378"/>
            <a:ext cx="708734" cy="2229274"/>
          </a:xfrm>
          <a:prstGeom prst="moon">
            <a:avLst>
              <a:gd name="adj" fmla="val 35266"/>
            </a:avLst>
          </a:prstGeom>
          <a:gradFill flip="none" rotWithShape="1">
            <a:gsLst>
              <a:gs pos="0">
                <a:srgbClr val="452103"/>
              </a:gs>
              <a:gs pos="50000">
                <a:srgbClr val="F6EBAA">
                  <a:shade val="67500"/>
                  <a:satMod val="115000"/>
                </a:srgbClr>
              </a:gs>
              <a:gs pos="100000">
                <a:srgbClr val="F6EBAA">
                  <a:shade val="100000"/>
                  <a:satMod val="115000"/>
                </a:srgbClr>
              </a:gs>
            </a:gsLst>
            <a:lin ang="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Luna"/>
          <p:cNvSpPr/>
          <p:nvPr/>
        </p:nvSpPr>
        <p:spPr>
          <a:xfrm rot="12970497">
            <a:off x="7054743" y="1567563"/>
            <a:ext cx="714380" cy="2229274"/>
          </a:xfrm>
          <a:prstGeom prst="moon">
            <a:avLst>
              <a:gd name="adj" fmla="val 35266"/>
            </a:avLst>
          </a:prstGeom>
          <a:gradFill flip="none" rotWithShape="1">
            <a:gsLst>
              <a:gs pos="0">
                <a:srgbClr val="452103"/>
              </a:gs>
              <a:gs pos="50000">
                <a:srgbClr val="F6EBAA">
                  <a:shade val="67500"/>
                  <a:satMod val="115000"/>
                </a:srgbClr>
              </a:gs>
              <a:gs pos="100000">
                <a:srgbClr val="F6EBAA">
                  <a:shade val="100000"/>
                  <a:satMod val="115000"/>
                </a:srgbClr>
              </a:gs>
            </a:gsLst>
            <a:lin ang="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Luna"/>
          <p:cNvSpPr/>
          <p:nvPr/>
        </p:nvSpPr>
        <p:spPr>
          <a:xfrm rot="8660290">
            <a:off x="6977626" y="3069382"/>
            <a:ext cx="708734" cy="2229274"/>
          </a:xfrm>
          <a:prstGeom prst="moon">
            <a:avLst>
              <a:gd name="adj" fmla="val 35266"/>
            </a:avLst>
          </a:prstGeom>
          <a:gradFill flip="none" rotWithShape="1">
            <a:gsLst>
              <a:gs pos="0">
                <a:srgbClr val="452103"/>
              </a:gs>
              <a:gs pos="50000">
                <a:srgbClr val="F6EBAA">
                  <a:shade val="67500"/>
                  <a:satMod val="115000"/>
                </a:srgbClr>
              </a:gs>
              <a:gs pos="100000">
                <a:srgbClr val="F6EBAA">
                  <a:shade val="100000"/>
                  <a:satMod val="115000"/>
                </a:srgbClr>
              </a:gs>
            </a:gsLst>
            <a:lin ang="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Luna"/>
          <p:cNvSpPr/>
          <p:nvPr/>
        </p:nvSpPr>
        <p:spPr>
          <a:xfrm rot="12970497">
            <a:off x="7840562" y="1567560"/>
            <a:ext cx="714380" cy="2229274"/>
          </a:xfrm>
          <a:prstGeom prst="moon">
            <a:avLst>
              <a:gd name="adj" fmla="val 35266"/>
            </a:avLst>
          </a:prstGeom>
          <a:gradFill flip="none" rotWithShape="1">
            <a:gsLst>
              <a:gs pos="0">
                <a:srgbClr val="452103"/>
              </a:gs>
              <a:gs pos="50000">
                <a:srgbClr val="F6EBAA">
                  <a:shade val="67500"/>
                  <a:satMod val="115000"/>
                </a:srgbClr>
              </a:gs>
              <a:gs pos="100000">
                <a:srgbClr val="F6EBAA">
                  <a:shade val="100000"/>
                  <a:satMod val="115000"/>
                </a:srgbClr>
              </a:gs>
            </a:gsLst>
            <a:lin ang="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Luna"/>
          <p:cNvSpPr/>
          <p:nvPr/>
        </p:nvSpPr>
        <p:spPr>
          <a:xfrm rot="8660290">
            <a:off x="7763445" y="3069379"/>
            <a:ext cx="708734" cy="2229274"/>
          </a:xfrm>
          <a:prstGeom prst="moon">
            <a:avLst>
              <a:gd name="adj" fmla="val 35266"/>
            </a:avLst>
          </a:prstGeom>
          <a:gradFill flip="none" rotWithShape="1">
            <a:gsLst>
              <a:gs pos="0">
                <a:srgbClr val="452103"/>
              </a:gs>
              <a:gs pos="50000">
                <a:srgbClr val="F6EBAA">
                  <a:shade val="67500"/>
                  <a:satMod val="115000"/>
                </a:srgbClr>
              </a:gs>
              <a:gs pos="100000">
                <a:srgbClr val="F6EBAA">
                  <a:shade val="100000"/>
                  <a:satMod val="115000"/>
                </a:srgbClr>
              </a:gs>
            </a:gsLst>
            <a:lin ang="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21" name="20 Imagen" descr="image005.jpg"/>
          <p:cNvPicPr>
            <a:picLocks noChangeAspect="1"/>
          </p:cNvPicPr>
          <p:nvPr/>
        </p:nvPicPr>
        <p:blipFill>
          <a:blip r:embed="rId3"/>
          <a:stretch>
            <a:fillRect/>
          </a:stretch>
        </p:blipFill>
        <p:spPr>
          <a:xfrm>
            <a:off x="-500098" y="0"/>
            <a:ext cx="10072758" cy="6858000"/>
          </a:xfrm>
          <a:prstGeom prst="rect">
            <a:avLst/>
          </a:prstGeom>
        </p:spPr>
      </p:pic>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withEffect">
                                  <p:stCondLst>
                                    <p:cond delay="0"/>
                                  </p:stCondLst>
                                  <p:childTnLst>
                                    <p:set>
                                      <p:cBhvr rctx="PPT">
                                        <p:cTn id="6" dur="indefinite"/>
                                        <p:tgtEl>
                                          <p:spTgt spid="21"/>
                                        </p:tgtEl>
                                        <p:attrNameLst>
                                          <p:attrName>style.opacity</p:attrName>
                                        </p:attrNameLst>
                                      </p:cBhvr>
                                      <p:to>
                                        <p:strVal val="0"/>
                                      </p:to>
                                    </p:set>
                                    <p:animEffect filter="image" prLst="opacity: 0">
                                      <p:cBhvr rctx="IE">
                                        <p:cTn id="7" dur="indefinite"/>
                                        <p:tgtEl>
                                          <p:spTgt spid="21"/>
                                        </p:tgtEl>
                                      </p:cBhvr>
                                    </p:animEffect>
                                  </p:childTnLst>
                                </p:cTn>
                              </p:par>
                              <p:par>
                                <p:cTn id="8" presetID="2" presetClass="entr" presetSubtype="2"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3000" fill="hold"/>
                                        <p:tgtEl>
                                          <p:spTgt spid="5"/>
                                        </p:tgtEl>
                                        <p:attrNameLst>
                                          <p:attrName>ppt_x</p:attrName>
                                        </p:attrNameLst>
                                      </p:cBhvr>
                                      <p:tavLst>
                                        <p:tav tm="0">
                                          <p:val>
                                            <p:strVal val="1+#ppt_w/2"/>
                                          </p:val>
                                        </p:tav>
                                        <p:tav tm="100000">
                                          <p:val>
                                            <p:strVal val="#ppt_x"/>
                                          </p:val>
                                        </p:tav>
                                      </p:tavLst>
                                    </p:anim>
                                    <p:anim calcmode="lin" valueType="num">
                                      <p:cBhvr additive="base">
                                        <p:cTn id="11" dur="3000" fill="hold"/>
                                        <p:tgtEl>
                                          <p:spTgt spid="5"/>
                                        </p:tgtEl>
                                        <p:attrNameLst>
                                          <p:attrName>ppt_y</p:attrName>
                                        </p:attrNameLst>
                                      </p:cBhvr>
                                      <p:tavLst>
                                        <p:tav tm="0">
                                          <p:val>
                                            <p:strVal val="#ppt_y"/>
                                          </p:val>
                                        </p:tav>
                                        <p:tav tm="100000">
                                          <p:val>
                                            <p:strVal val="#ppt_y"/>
                                          </p:val>
                                        </p:tav>
                                      </p:tavLst>
                                    </p:anim>
                                  </p:childTnLst>
                                </p:cTn>
                              </p:par>
                              <p:par>
                                <p:cTn id="12" presetID="2" presetClass="entr" presetSubtype="2" fill="hold" grpId="0"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3000" fill="hold"/>
                                        <p:tgtEl>
                                          <p:spTgt spid="6"/>
                                        </p:tgtEl>
                                        <p:attrNameLst>
                                          <p:attrName>ppt_x</p:attrName>
                                        </p:attrNameLst>
                                      </p:cBhvr>
                                      <p:tavLst>
                                        <p:tav tm="0">
                                          <p:val>
                                            <p:strVal val="1+#ppt_w/2"/>
                                          </p:val>
                                        </p:tav>
                                        <p:tav tm="100000">
                                          <p:val>
                                            <p:strVal val="#ppt_x"/>
                                          </p:val>
                                        </p:tav>
                                      </p:tavLst>
                                    </p:anim>
                                    <p:anim calcmode="lin" valueType="num">
                                      <p:cBhvr additive="base">
                                        <p:cTn id="15" dur="3000" fill="hold"/>
                                        <p:tgtEl>
                                          <p:spTgt spid="6"/>
                                        </p:tgtEl>
                                        <p:attrNameLst>
                                          <p:attrName>ppt_y</p:attrName>
                                        </p:attrNameLst>
                                      </p:cBhvr>
                                      <p:tavLst>
                                        <p:tav tm="0">
                                          <p:val>
                                            <p:strVal val="#ppt_y"/>
                                          </p:val>
                                        </p:tav>
                                        <p:tav tm="100000">
                                          <p:val>
                                            <p:strVal val="#ppt_y"/>
                                          </p:val>
                                        </p:tav>
                                      </p:tavLst>
                                    </p:anim>
                                  </p:childTnLst>
                                </p:cTn>
                              </p:par>
                              <p:par>
                                <p:cTn id="16" presetID="2" presetClass="entr" presetSubtype="2" fill="hold" grpId="0" nodeType="withEffect">
                                  <p:stCondLst>
                                    <p:cond delay="0"/>
                                  </p:stCondLst>
                                  <p:childTnLst>
                                    <p:set>
                                      <p:cBhvr>
                                        <p:cTn id="17" dur="1" fill="hold">
                                          <p:stCondLst>
                                            <p:cond delay="0"/>
                                          </p:stCondLst>
                                        </p:cTn>
                                        <p:tgtEl>
                                          <p:spTgt spid="9"/>
                                        </p:tgtEl>
                                        <p:attrNameLst>
                                          <p:attrName>style.visibility</p:attrName>
                                        </p:attrNameLst>
                                      </p:cBhvr>
                                      <p:to>
                                        <p:strVal val="visible"/>
                                      </p:to>
                                    </p:set>
                                    <p:anim calcmode="lin" valueType="num">
                                      <p:cBhvr additive="base">
                                        <p:cTn id="18" dur="3000" fill="hold"/>
                                        <p:tgtEl>
                                          <p:spTgt spid="9"/>
                                        </p:tgtEl>
                                        <p:attrNameLst>
                                          <p:attrName>ppt_x</p:attrName>
                                        </p:attrNameLst>
                                      </p:cBhvr>
                                      <p:tavLst>
                                        <p:tav tm="0">
                                          <p:val>
                                            <p:strVal val="1+#ppt_w/2"/>
                                          </p:val>
                                        </p:tav>
                                        <p:tav tm="100000">
                                          <p:val>
                                            <p:strVal val="#ppt_x"/>
                                          </p:val>
                                        </p:tav>
                                      </p:tavLst>
                                    </p:anim>
                                    <p:anim calcmode="lin" valueType="num">
                                      <p:cBhvr additive="base">
                                        <p:cTn id="19" dur="3000" fill="hold"/>
                                        <p:tgtEl>
                                          <p:spTgt spid="9"/>
                                        </p:tgtEl>
                                        <p:attrNameLst>
                                          <p:attrName>ppt_y</p:attrName>
                                        </p:attrNameLst>
                                      </p:cBhvr>
                                      <p:tavLst>
                                        <p:tav tm="0">
                                          <p:val>
                                            <p:strVal val="#ppt_y"/>
                                          </p:val>
                                        </p:tav>
                                        <p:tav tm="100000">
                                          <p:val>
                                            <p:strVal val="#ppt_y"/>
                                          </p:val>
                                        </p:tav>
                                      </p:tavLst>
                                    </p:anim>
                                  </p:childTnLst>
                                </p:cTn>
                              </p:par>
                              <p:par>
                                <p:cTn id="20" presetID="2" presetClass="entr" presetSubtype="2" fill="hold" grpId="0" nodeType="withEffect">
                                  <p:stCondLst>
                                    <p:cond delay="0"/>
                                  </p:stCondLst>
                                  <p:childTnLst>
                                    <p:set>
                                      <p:cBhvr>
                                        <p:cTn id="21" dur="1" fill="hold">
                                          <p:stCondLst>
                                            <p:cond delay="0"/>
                                          </p:stCondLst>
                                        </p:cTn>
                                        <p:tgtEl>
                                          <p:spTgt spid="10"/>
                                        </p:tgtEl>
                                        <p:attrNameLst>
                                          <p:attrName>style.visibility</p:attrName>
                                        </p:attrNameLst>
                                      </p:cBhvr>
                                      <p:to>
                                        <p:strVal val="visible"/>
                                      </p:to>
                                    </p:set>
                                    <p:anim calcmode="lin" valueType="num">
                                      <p:cBhvr additive="base">
                                        <p:cTn id="22" dur="3000" fill="hold"/>
                                        <p:tgtEl>
                                          <p:spTgt spid="10"/>
                                        </p:tgtEl>
                                        <p:attrNameLst>
                                          <p:attrName>ppt_x</p:attrName>
                                        </p:attrNameLst>
                                      </p:cBhvr>
                                      <p:tavLst>
                                        <p:tav tm="0">
                                          <p:val>
                                            <p:strVal val="1+#ppt_w/2"/>
                                          </p:val>
                                        </p:tav>
                                        <p:tav tm="100000">
                                          <p:val>
                                            <p:strVal val="#ppt_x"/>
                                          </p:val>
                                        </p:tav>
                                      </p:tavLst>
                                    </p:anim>
                                    <p:anim calcmode="lin" valueType="num">
                                      <p:cBhvr additive="base">
                                        <p:cTn id="23" dur="3000" fill="hold"/>
                                        <p:tgtEl>
                                          <p:spTgt spid="10"/>
                                        </p:tgtEl>
                                        <p:attrNameLst>
                                          <p:attrName>ppt_y</p:attrName>
                                        </p:attrNameLst>
                                      </p:cBhvr>
                                      <p:tavLst>
                                        <p:tav tm="0">
                                          <p:val>
                                            <p:strVal val="#ppt_y"/>
                                          </p:val>
                                        </p:tav>
                                        <p:tav tm="100000">
                                          <p:val>
                                            <p:strVal val="#ppt_y"/>
                                          </p:val>
                                        </p:tav>
                                      </p:tavLst>
                                    </p:anim>
                                  </p:childTnLst>
                                </p:cTn>
                              </p:par>
                              <p:par>
                                <p:cTn id="24" presetID="2" presetClass="entr" presetSubtype="2" fill="hold" grpId="0" nodeType="withEffect">
                                  <p:stCondLst>
                                    <p:cond delay="0"/>
                                  </p:stCondLst>
                                  <p:childTnLst>
                                    <p:set>
                                      <p:cBhvr>
                                        <p:cTn id="25" dur="1" fill="hold">
                                          <p:stCondLst>
                                            <p:cond delay="0"/>
                                          </p:stCondLst>
                                        </p:cTn>
                                        <p:tgtEl>
                                          <p:spTgt spid="11"/>
                                        </p:tgtEl>
                                        <p:attrNameLst>
                                          <p:attrName>style.visibility</p:attrName>
                                        </p:attrNameLst>
                                      </p:cBhvr>
                                      <p:to>
                                        <p:strVal val="visible"/>
                                      </p:to>
                                    </p:set>
                                    <p:anim calcmode="lin" valueType="num">
                                      <p:cBhvr additive="base">
                                        <p:cTn id="26" dur="3000" fill="hold"/>
                                        <p:tgtEl>
                                          <p:spTgt spid="11"/>
                                        </p:tgtEl>
                                        <p:attrNameLst>
                                          <p:attrName>ppt_x</p:attrName>
                                        </p:attrNameLst>
                                      </p:cBhvr>
                                      <p:tavLst>
                                        <p:tav tm="0">
                                          <p:val>
                                            <p:strVal val="1+#ppt_w/2"/>
                                          </p:val>
                                        </p:tav>
                                        <p:tav tm="100000">
                                          <p:val>
                                            <p:strVal val="#ppt_x"/>
                                          </p:val>
                                        </p:tav>
                                      </p:tavLst>
                                    </p:anim>
                                    <p:anim calcmode="lin" valueType="num">
                                      <p:cBhvr additive="base">
                                        <p:cTn id="27" dur="3000" fill="hold"/>
                                        <p:tgtEl>
                                          <p:spTgt spid="11"/>
                                        </p:tgtEl>
                                        <p:attrNameLst>
                                          <p:attrName>ppt_y</p:attrName>
                                        </p:attrNameLst>
                                      </p:cBhvr>
                                      <p:tavLst>
                                        <p:tav tm="0">
                                          <p:val>
                                            <p:strVal val="#ppt_y"/>
                                          </p:val>
                                        </p:tav>
                                        <p:tav tm="100000">
                                          <p:val>
                                            <p:strVal val="#ppt_y"/>
                                          </p:val>
                                        </p:tav>
                                      </p:tavLst>
                                    </p:anim>
                                  </p:childTnLst>
                                </p:cTn>
                              </p:par>
                              <p:par>
                                <p:cTn id="28" presetID="2" presetClass="entr" presetSubtype="2" fill="hold" grpId="0" nodeType="withEffect">
                                  <p:stCondLst>
                                    <p:cond delay="0"/>
                                  </p:stCondLst>
                                  <p:childTnLst>
                                    <p:set>
                                      <p:cBhvr>
                                        <p:cTn id="29" dur="1" fill="hold">
                                          <p:stCondLst>
                                            <p:cond delay="0"/>
                                          </p:stCondLst>
                                        </p:cTn>
                                        <p:tgtEl>
                                          <p:spTgt spid="12"/>
                                        </p:tgtEl>
                                        <p:attrNameLst>
                                          <p:attrName>style.visibility</p:attrName>
                                        </p:attrNameLst>
                                      </p:cBhvr>
                                      <p:to>
                                        <p:strVal val="visible"/>
                                      </p:to>
                                    </p:set>
                                    <p:anim calcmode="lin" valueType="num">
                                      <p:cBhvr additive="base">
                                        <p:cTn id="30" dur="3000" fill="hold"/>
                                        <p:tgtEl>
                                          <p:spTgt spid="12"/>
                                        </p:tgtEl>
                                        <p:attrNameLst>
                                          <p:attrName>ppt_x</p:attrName>
                                        </p:attrNameLst>
                                      </p:cBhvr>
                                      <p:tavLst>
                                        <p:tav tm="0">
                                          <p:val>
                                            <p:strVal val="1+#ppt_w/2"/>
                                          </p:val>
                                        </p:tav>
                                        <p:tav tm="100000">
                                          <p:val>
                                            <p:strVal val="#ppt_x"/>
                                          </p:val>
                                        </p:tav>
                                      </p:tavLst>
                                    </p:anim>
                                    <p:anim calcmode="lin" valueType="num">
                                      <p:cBhvr additive="base">
                                        <p:cTn id="31" dur="3000" fill="hold"/>
                                        <p:tgtEl>
                                          <p:spTgt spid="12"/>
                                        </p:tgtEl>
                                        <p:attrNameLst>
                                          <p:attrName>ppt_y</p:attrName>
                                        </p:attrNameLst>
                                      </p:cBhvr>
                                      <p:tavLst>
                                        <p:tav tm="0">
                                          <p:val>
                                            <p:strVal val="#ppt_y"/>
                                          </p:val>
                                        </p:tav>
                                        <p:tav tm="100000">
                                          <p:val>
                                            <p:strVal val="#ppt_y"/>
                                          </p:val>
                                        </p:tav>
                                      </p:tavLst>
                                    </p:anim>
                                  </p:childTnLst>
                                </p:cTn>
                              </p:par>
                              <p:par>
                                <p:cTn id="32" presetID="2" presetClass="entr" presetSubtype="2" fill="hold" grpId="0" nodeType="withEffect">
                                  <p:stCondLst>
                                    <p:cond delay="0"/>
                                  </p:stCondLst>
                                  <p:childTnLst>
                                    <p:set>
                                      <p:cBhvr>
                                        <p:cTn id="33" dur="1" fill="hold">
                                          <p:stCondLst>
                                            <p:cond delay="0"/>
                                          </p:stCondLst>
                                        </p:cTn>
                                        <p:tgtEl>
                                          <p:spTgt spid="13"/>
                                        </p:tgtEl>
                                        <p:attrNameLst>
                                          <p:attrName>style.visibility</p:attrName>
                                        </p:attrNameLst>
                                      </p:cBhvr>
                                      <p:to>
                                        <p:strVal val="visible"/>
                                      </p:to>
                                    </p:set>
                                    <p:anim calcmode="lin" valueType="num">
                                      <p:cBhvr additive="base">
                                        <p:cTn id="34" dur="3000" fill="hold"/>
                                        <p:tgtEl>
                                          <p:spTgt spid="13"/>
                                        </p:tgtEl>
                                        <p:attrNameLst>
                                          <p:attrName>ppt_x</p:attrName>
                                        </p:attrNameLst>
                                      </p:cBhvr>
                                      <p:tavLst>
                                        <p:tav tm="0">
                                          <p:val>
                                            <p:strVal val="1+#ppt_w/2"/>
                                          </p:val>
                                        </p:tav>
                                        <p:tav tm="100000">
                                          <p:val>
                                            <p:strVal val="#ppt_x"/>
                                          </p:val>
                                        </p:tav>
                                      </p:tavLst>
                                    </p:anim>
                                    <p:anim calcmode="lin" valueType="num">
                                      <p:cBhvr additive="base">
                                        <p:cTn id="35" dur="3000" fill="hold"/>
                                        <p:tgtEl>
                                          <p:spTgt spid="13"/>
                                        </p:tgtEl>
                                        <p:attrNameLst>
                                          <p:attrName>ppt_y</p:attrName>
                                        </p:attrNameLst>
                                      </p:cBhvr>
                                      <p:tavLst>
                                        <p:tav tm="0">
                                          <p:val>
                                            <p:strVal val="#ppt_y"/>
                                          </p:val>
                                        </p:tav>
                                        <p:tav tm="100000">
                                          <p:val>
                                            <p:strVal val="#ppt_y"/>
                                          </p:val>
                                        </p:tav>
                                      </p:tavLst>
                                    </p:anim>
                                  </p:childTnLst>
                                </p:cTn>
                              </p:par>
                              <p:par>
                                <p:cTn id="36" presetID="2" presetClass="entr" presetSubtype="2" fill="hold" grpId="0" nodeType="withEffect">
                                  <p:stCondLst>
                                    <p:cond delay="0"/>
                                  </p:stCondLst>
                                  <p:childTnLst>
                                    <p:set>
                                      <p:cBhvr>
                                        <p:cTn id="37" dur="1" fill="hold">
                                          <p:stCondLst>
                                            <p:cond delay="0"/>
                                          </p:stCondLst>
                                        </p:cTn>
                                        <p:tgtEl>
                                          <p:spTgt spid="14"/>
                                        </p:tgtEl>
                                        <p:attrNameLst>
                                          <p:attrName>style.visibility</p:attrName>
                                        </p:attrNameLst>
                                      </p:cBhvr>
                                      <p:to>
                                        <p:strVal val="visible"/>
                                      </p:to>
                                    </p:set>
                                    <p:anim calcmode="lin" valueType="num">
                                      <p:cBhvr additive="base">
                                        <p:cTn id="38" dur="3000" fill="hold"/>
                                        <p:tgtEl>
                                          <p:spTgt spid="14"/>
                                        </p:tgtEl>
                                        <p:attrNameLst>
                                          <p:attrName>ppt_x</p:attrName>
                                        </p:attrNameLst>
                                      </p:cBhvr>
                                      <p:tavLst>
                                        <p:tav tm="0">
                                          <p:val>
                                            <p:strVal val="1+#ppt_w/2"/>
                                          </p:val>
                                        </p:tav>
                                        <p:tav tm="100000">
                                          <p:val>
                                            <p:strVal val="#ppt_x"/>
                                          </p:val>
                                        </p:tav>
                                      </p:tavLst>
                                    </p:anim>
                                    <p:anim calcmode="lin" valueType="num">
                                      <p:cBhvr additive="base">
                                        <p:cTn id="39" dur="3000" fill="hold"/>
                                        <p:tgtEl>
                                          <p:spTgt spid="14"/>
                                        </p:tgtEl>
                                        <p:attrNameLst>
                                          <p:attrName>ppt_y</p:attrName>
                                        </p:attrNameLst>
                                      </p:cBhvr>
                                      <p:tavLst>
                                        <p:tav tm="0">
                                          <p:val>
                                            <p:strVal val="#ppt_y"/>
                                          </p:val>
                                        </p:tav>
                                        <p:tav tm="100000">
                                          <p:val>
                                            <p:strVal val="#ppt_y"/>
                                          </p:val>
                                        </p:tav>
                                      </p:tavLst>
                                    </p:anim>
                                  </p:childTnLst>
                                </p:cTn>
                              </p:par>
                              <p:par>
                                <p:cTn id="40" presetID="2" presetClass="entr" presetSubtype="8" fill="hold" grpId="0" nodeType="withEffect">
                                  <p:stCondLst>
                                    <p:cond delay="0"/>
                                  </p:stCondLst>
                                  <p:childTnLst>
                                    <p:set>
                                      <p:cBhvr>
                                        <p:cTn id="41" dur="1" fill="hold">
                                          <p:stCondLst>
                                            <p:cond delay="0"/>
                                          </p:stCondLst>
                                        </p:cTn>
                                        <p:tgtEl>
                                          <p:spTgt spid="7"/>
                                        </p:tgtEl>
                                        <p:attrNameLst>
                                          <p:attrName>style.visibility</p:attrName>
                                        </p:attrNameLst>
                                      </p:cBhvr>
                                      <p:to>
                                        <p:strVal val="visible"/>
                                      </p:to>
                                    </p:set>
                                    <p:anim calcmode="lin" valueType="num">
                                      <p:cBhvr additive="base">
                                        <p:cTn id="42" dur="3000" fill="hold"/>
                                        <p:tgtEl>
                                          <p:spTgt spid="7"/>
                                        </p:tgtEl>
                                        <p:attrNameLst>
                                          <p:attrName>ppt_x</p:attrName>
                                        </p:attrNameLst>
                                      </p:cBhvr>
                                      <p:tavLst>
                                        <p:tav tm="0">
                                          <p:val>
                                            <p:strVal val="0-#ppt_w/2"/>
                                          </p:val>
                                        </p:tav>
                                        <p:tav tm="100000">
                                          <p:val>
                                            <p:strVal val="#ppt_x"/>
                                          </p:val>
                                        </p:tav>
                                      </p:tavLst>
                                    </p:anim>
                                    <p:anim calcmode="lin" valueType="num">
                                      <p:cBhvr additive="base">
                                        <p:cTn id="43" dur="3000" fill="hold"/>
                                        <p:tgtEl>
                                          <p:spTgt spid="7"/>
                                        </p:tgtEl>
                                        <p:attrNameLst>
                                          <p:attrName>ppt_y</p:attrName>
                                        </p:attrNameLst>
                                      </p:cBhvr>
                                      <p:tavLst>
                                        <p:tav tm="0">
                                          <p:val>
                                            <p:strVal val="#ppt_y"/>
                                          </p:val>
                                        </p:tav>
                                        <p:tav tm="100000">
                                          <p:val>
                                            <p:strVal val="#ppt_y"/>
                                          </p:val>
                                        </p:tav>
                                      </p:tavLst>
                                    </p:anim>
                                  </p:childTnLst>
                                </p:cTn>
                              </p:par>
                              <p:par>
                                <p:cTn id="44" presetID="2" presetClass="entr" presetSubtype="8" fill="hold" grpId="0" nodeType="withEffect">
                                  <p:stCondLst>
                                    <p:cond delay="0"/>
                                  </p:stCondLst>
                                  <p:childTnLst>
                                    <p:set>
                                      <p:cBhvr>
                                        <p:cTn id="45" dur="1" fill="hold">
                                          <p:stCondLst>
                                            <p:cond delay="0"/>
                                          </p:stCondLst>
                                        </p:cTn>
                                        <p:tgtEl>
                                          <p:spTgt spid="8"/>
                                        </p:tgtEl>
                                        <p:attrNameLst>
                                          <p:attrName>style.visibility</p:attrName>
                                        </p:attrNameLst>
                                      </p:cBhvr>
                                      <p:to>
                                        <p:strVal val="visible"/>
                                      </p:to>
                                    </p:set>
                                    <p:anim calcmode="lin" valueType="num">
                                      <p:cBhvr additive="base">
                                        <p:cTn id="46" dur="3000" fill="hold"/>
                                        <p:tgtEl>
                                          <p:spTgt spid="8"/>
                                        </p:tgtEl>
                                        <p:attrNameLst>
                                          <p:attrName>ppt_x</p:attrName>
                                        </p:attrNameLst>
                                      </p:cBhvr>
                                      <p:tavLst>
                                        <p:tav tm="0">
                                          <p:val>
                                            <p:strVal val="0-#ppt_w/2"/>
                                          </p:val>
                                        </p:tav>
                                        <p:tav tm="100000">
                                          <p:val>
                                            <p:strVal val="#ppt_x"/>
                                          </p:val>
                                        </p:tav>
                                      </p:tavLst>
                                    </p:anim>
                                    <p:anim calcmode="lin" valueType="num">
                                      <p:cBhvr additive="base">
                                        <p:cTn id="47" dur="3000" fill="hold"/>
                                        <p:tgtEl>
                                          <p:spTgt spid="8"/>
                                        </p:tgtEl>
                                        <p:attrNameLst>
                                          <p:attrName>ppt_y</p:attrName>
                                        </p:attrNameLst>
                                      </p:cBhvr>
                                      <p:tavLst>
                                        <p:tav tm="0">
                                          <p:val>
                                            <p:strVal val="#ppt_y"/>
                                          </p:val>
                                        </p:tav>
                                        <p:tav tm="100000">
                                          <p:val>
                                            <p:strVal val="#ppt_y"/>
                                          </p:val>
                                        </p:tav>
                                      </p:tavLst>
                                    </p:anim>
                                  </p:childTnLst>
                                </p:cTn>
                              </p:par>
                              <p:par>
                                <p:cTn id="48" presetID="2" presetClass="entr" presetSubtype="8" fill="hold" grpId="0" nodeType="withEffect">
                                  <p:stCondLst>
                                    <p:cond delay="0"/>
                                  </p:stCondLst>
                                  <p:childTnLst>
                                    <p:set>
                                      <p:cBhvr>
                                        <p:cTn id="49" dur="1" fill="hold">
                                          <p:stCondLst>
                                            <p:cond delay="0"/>
                                          </p:stCondLst>
                                        </p:cTn>
                                        <p:tgtEl>
                                          <p:spTgt spid="15"/>
                                        </p:tgtEl>
                                        <p:attrNameLst>
                                          <p:attrName>style.visibility</p:attrName>
                                        </p:attrNameLst>
                                      </p:cBhvr>
                                      <p:to>
                                        <p:strVal val="visible"/>
                                      </p:to>
                                    </p:set>
                                    <p:anim calcmode="lin" valueType="num">
                                      <p:cBhvr additive="base">
                                        <p:cTn id="50" dur="3000" fill="hold"/>
                                        <p:tgtEl>
                                          <p:spTgt spid="15"/>
                                        </p:tgtEl>
                                        <p:attrNameLst>
                                          <p:attrName>ppt_x</p:attrName>
                                        </p:attrNameLst>
                                      </p:cBhvr>
                                      <p:tavLst>
                                        <p:tav tm="0">
                                          <p:val>
                                            <p:strVal val="0-#ppt_w/2"/>
                                          </p:val>
                                        </p:tav>
                                        <p:tav tm="100000">
                                          <p:val>
                                            <p:strVal val="#ppt_x"/>
                                          </p:val>
                                        </p:tav>
                                      </p:tavLst>
                                    </p:anim>
                                    <p:anim calcmode="lin" valueType="num">
                                      <p:cBhvr additive="base">
                                        <p:cTn id="51" dur="3000" fill="hold"/>
                                        <p:tgtEl>
                                          <p:spTgt spid="15"/>
                                        </p:tgtEl>
                                        <p:attrNameLst>
                                          <p:attrName>ppt_y</p:attrName>
                                        </p:attrNameLst>
                                      </p:cBhvr>
                                      <p:tavLst>
                                        <p:tav tm="0">
                                          <p:val>
                                            <p:strVal val="#ppt_y"/>
                                          </p:val>
                                        </p:tav>
                                        <p:tav tm="100000">
                                          <p:val>
                                            <p:strVal val="#ppt_y"/>
                                          </p:val>
                                        </p:tav>
                                      </p:tavLst>
                                    </p:anim>
                                  </p:childTnLst>
                                </p:cTn>
                              </p:par>
                              <p:par>
                                <p:cTn id="52" presetID="2" presetClass="entr" presetSubtype="8" fill="hold" grpId="0" nodeType="withEffect">
                                  <p:stCondLst>
                                    <p:cond delay="0"/>
                                  </p:stCondLst>
                                  <p:childTnLst>
                                    <p:set>
                                      <p:cBhvr>
                                        <p:cTn id="53" dur="1" fill="hold">
                                          <p:stCondLst>
                                            <p:cond delay="0"/>
                                          </p:stCondLst>
                                        </p:cTn>
                                        <p:tgtEl>
                                          <p:spTgt spid="16"/>
                                        </p:tgtEl>
                                        <p:attrNameLst>
                                          <p:attrName>style.visibility</p:attrName>
                                        </p:attrNameLst>
                                      </p:cBhvr>
                                      <p:to>
                                        <p:strVal val="visible"/>
                                      </p:to>
                                    </p:set>
                                    <p:anim calcmode="lin" valueType="num">
                                      <p:cBhvr additive="base">
                                        <p:cTn id="54" dur="3000" fill="hold"/>
                                        <p:tgtEl>
                                          <p:spTgt spid="16"/>
                                        </p:tgtEl>
                                        <p:attrNameLst>
                                          <p:attrName>ppt_x</p:attrName>
                                        </p:attrNameLst>
                                      </p:cBhvr>
                                      <p:tavLst>
                                        <p:tav tm="0">
                                          <p:val>
                                            <p:strVal val="0-#ppt_w/2"/>
                                          </p:val>
                                        </p:tav>
                                        <p:tav tm="100000">
                                          <p:val>
                                            <p:strVal val="#ppt_x"/>
                                          </p:val>
                                        </p:tav>
                                      </p:tavLst>
                                    </p:anim>
                                    <p:anim calcmode="lin" valueType="num">
                                      <p:cBhvr additive="base">
                                        <p:cTn id="55" dur="3000" fill="hold"/>
                                        <p:tgtEl>
                                          <p:spTgt spid="16"/>
                                        </p:tgtEl>
                                        <p:attrNameLst>
                                          <p:attrName>ppt_y</p:attrName>
                                        </p:attrNameLst>
                                      </p:cBhvr>
                                      <p:tavLst>
                                        <p:tav tm="0">
                                          <p:val>
                                            <p:strVal val="#ppt_y"/>
                                          </p:val>
                                        </p:tav>
                                        <p:tav tm="100000">
                                          <p:val>
                                            <p:strVal val="#ppt_y"/>
                                          </p:val>
                                        </p:tav>
                                      </p:tavLst>
                                    </p:anim>
                                  </p:childTnLst>
                                </p:cTn>
                              </p:par>
                              <p:par>
                                <p:cTn id="56" presetID="2" presetClass="entr" presetSubtype="8" fill="hold" grpId="0" nodeType="withEffect">
                                  <p:stCondLst>
                                    <p:cond delay="0"/>
                                  </p:stCondLst>
                                  <p:childTnLst>
                                    <p:set>
                                      <p:cBhvr>
                                        <p:cTn id="57" dur="1" fill="hold">
                                          <p:stCondLst>
                                            <p:cond delay="0"/>
                                          </p:stCondLst>
                                        </p:cTn>
                                        <p:tgtEl>
                                          <p:spTgt spid="17"/>
                                        </p:tgtEl>
                                        <p:attrNameLst>
                                          <p:attrName>style.visibility</p:attrName>
                                        </p:attrNameLst>
                                      </p:cBhvr>
                                      <p:to>
                                        <p:strVal val="visible"/>
                                      </p:to>
                                    </p:set>
                                    <p:anim calcmode="lin" valueType="num">
                                      <p:cBhvr additive="base">
                                        <p:cTn id="58" dur="3000" fill="hold"/>
                                        <p:tgtEl>
                                          <p:spTgt spid="17"/>
                                        </p:tgtEl>
                                        <p:attrNameLst>
                                          <p:attrName>ppt_x</p:attrName>
                                        </p:attrNameLst>
                                      </p:cBhvr>
                                      <p:tavLst>
                                        <p:tav tm="0">
                                          <p:val>
                                            <p:strVal val="0-#ppt_w/2"/>
                                          </p:val>
                                        </p:tav>
                                        <p:tav tm="100000">
                                          <p:val>
                                            <p:strVal val="#ppt_x"/>
                                          </p:val>
                                        </p:tav>
                                      </p:tavLst>
                                    </p:anim>
                                    <p:anim calcmode="lin" valueType="num">
                                      <p:cBhvr additive="base">
                                        <p:cTn id="59" dur="3000" fill="hold"/>
                                        <p:tgtEl>
                                          <p:spTgt spid="17"/>
                                        </p:tgtEl>
                                        <p:attrNameLst>
                                          <p:attrName>ppt_y</p:attrName>
                                        </p:attrNameLst>
                                      </p:cBhvr>
                                      <p:tavLst>
                                        <p:tav tm="0">
                                          <p:val>
                                            <p:strVal val="#ppt_y"/>
                                          </p:val>
                                        </p:tav>
                                        <p:tav tm="100000">
                                          <p:val>
                                            <p:strVal val="#ppt_y"/>
                                          </p:val>
                                        </p:tav>
                                      </p:tavLst>
                                    </p:anim>
                                  </p:childTnLst>
                                </p:cTn>
                              </p:par>
                              <p:par>
                                <p:cTn id="60" presetID="2" presetClass="entr" presetSubtype="8" fill="hold" grpId="0" nodeType="withEffect">
                                  <p:stCondLst>
                                    <p:cond delay="0"/>
                                  </p:stCondLst>
                                  <p:childTnLst>
                                    <p:set>
                                      <p:cBhvr>
                                        <p:cTn id="61" dur="1" fill="hold">
                                          <p:stCondLst>
                                            <p:cond delay="0"/>
                                          </p:stCondLst>
                                        </p:cTn>
                                        <p:tgtEl>
                                          <p:spTgt spid="18"/>
                                        </p:tgtEl>
                                        <p:attrNameLst>
                                          <p:attrName>style.visibility</p:attrName>
                                        </p:attrNameLst>
                                      </p:cBhvr>
                                      <p:to>
                                        <p:strVal val="visible"/>
                                      </p:to>
                                    </p:set>
                                    <p:anim calcmode="lin" valueType="num">
                                      <p:cBhvr additive="base">
                                        <p:cTn id="62" dur="3000" fill="hold"/>
                                        <p:tgtEl>
                                          <p:spTgt spid="18"/>
                                        </p:tgtEl>
                                        <p:attrNameLst>
                                          <p:attrName>ppt_x</p:attrName>
                                        </p:attrNameLst>
                                      </p:cBhvr>
                                      <p:tavLst>
                                        <p:tav tm="0">
                                          <p:val>
                                            <p:strVal val="0-#ppt_w/2"/>
                                          </p:val>
                                        </p:tav>
                                        <p:tav tm="100000">
                                          <p:val>
                                            <p:strVal val="#ppt_x"/>
                                          </p:val>
                                        </p:tav>
                                      </p:tavLst>
                                    </p:anim>
                                    <p:anim calcmode="lin" valueType="num">
                                      <p:cBhvr additive="base">
                                        <p:cTn id="63" dur="3000" fill="hold"/>
                                        <p:tgtEl>
                                          <p:spTgt spid="18"/>
                                        </p:tgtEl>
                                        <p:attrNameLst>
                                          <p:attrName>ppt_y</p:attrName>
                                        </p:attrNameLst>
                                      </p:cBhvr>
                                      <p:tavLst>
                                        <p:tav tm="0">
                                          <p:val>
                                            <p:strVal val="#ppt_y"/>
                                          </p:val>
                                        </p:tav>
                                        <p:tav tm="100000">
                                          <p:val>
                                            <p:strVal val="#ppt_y"/>
                                          </p:val>
                                        </p:tav>
                                      </p:tavLst>
                                    </p:anim>
                                  </p:childTnLst>
                                </p:cTn>
                              </p:par>
                              <p:par>
                                <p:cTn id="64" presetID="2" presetClass="entr" presetSubtype="8" fill="hold" grpId="0" nodeType="withEffect">
                                  <p:stCondLst>
                                    <p:cond delay="0"/>
                                  </p:stCondLst>
                                  <p:childTnLst>
                                    <p:set>
                                      <p:cBhvr>
                                        <p:cTn id="65" dur="1" fill="hold">
                                          <p:stCondLst>
                                            <p:cond delay="0"/>
                                          </p:stCondLst>
                                        </p:cTn>
                                        <p:tgtEl>
                                          <p:spTgt spid="19"/>
                                        </p:tgtEl>
                                        <p:attrNameLst>
                                          <p:attrName>style.visibility</p:attrName>
                                        </p:attrNameLst>
                                      </p:cBhvr>
                                      <p:to>
                                        <p:strVal val="visible"/>
                                      </p:to>
                                    </p:set>
                                    <p:anim calcmode="lin" valueType="num">
                                      <p:cBhvr additive="base">
                                        <p:cTn id="66" dur="3000" fill="hold"/>
                                        <p:tgtEl>
                                          <p:spTgt spid="19"/>
                                        </p:tgtEl>
                                        <p:attrNameLst>
                                          <p:attrName>ppt_x</p:attrName>
                                        </p:attrNameLst>
                                      </p:cBhvr>
                                      <p:tavLst>
                                        <p:tav tm="0">
                                          <p:val>
                                            <p:strVal val="0-#ppt_w/2"/>
                                          </p:val>
                                        </p:tav>
                                        <p:tav tm="100000">
                                          <p:val>
                                            <p:strVal val="#ppt_x"/>
                                          </p:val>
                                        </p:tav>
                                      </p:tavLst>
                                    </p:anim>
                                    <p:anim calcmode="lin" valueType="num">
                                      <p:cBhvr additive="base">
                                        <p:cTn id="67" dur="3000" fill="hold"/>
                                        <p:tgtEl>
                                          <p:spTgt spid="19"/>
                                        </p:tgtEl>
                                        <p:attrNameLst>
                                          <p:attrName>ppt_y</p:attrName>
                                        </p:attrNameLst>
                                      </p:cBhvr>
                                      <p:tavLst>
                                        <p:tav tm="0">
                                          <p:val>
                                            <p:strVal val="#ppt_y"/>
                                          </p:val>
                                        </p:tav>
                                        <p:tav tm="100000">
                                          <p:val>
                                            <p:strVal val="#ppt_y"/>
                                          </p:val>
                                        </p:tav>
                                      </p:tavLst>
                                    </p:anim>
                                  </p:childTnLst>
                                </p:cTn>
                              </p:par>
                              <p:par>
                                <p:cTn id="68" presetID="2" presetClass="entr" presetSubtype="8" fill="hold" grpId="0" nodeType="withEffect">
                                  <p:stCondLst>
                                    <p:cond delay="0"/>
                                  </p:stCondLst>
                                  <p:childTnLst>
                                    <p:set>
                                      <p:cBhvr>
                                        <p:cTn id="69" dur="1" fill="hold">
                                          <p:stCondLst>
                                            <p:cond delay="0"/>
                                          </p:stCondLst>
                                        </p:cTn>
                                        <p:tgtEl>
                                          <p:spTgt spid="20"/>
                                        </p:tgtEl>
                                        <p:attrNameLst>
                                          <p:attrName>style.visibility</p:attrName>
                                        </p:attrNameLst>
                                      </p:cBhvr>
                                      <p:to>
                                        <p:strVal val="visible"/>
                                      </p:to>
                                    </p:set>
                                    <p:anim calcmode="lin" valueType="num">
                                      <p:cBhvr additive="base">
                                        <p:cTn id="70" dur="3000" fill="hold"/>
                                        <p:tgtEl>
                                          <p:spTgt spid="20"/>
                                        </p:tgtEl>
                                        <p:attrNameLst>
                                          <p:attrName>ppt_x</p:attrName>
                                        </p:attrNameLst>
                                      </p:cBhvr>
                                      <p:tavLst>
                                        <p:tav tm="0">
                                          <p:val>
                                            <p:strVal val="0-#ppt_w/2"/>
                                          </p:val>
                                        </p:tav>
                                        <p:tav tm="100000">
                                          <p:val>
                                            <p:strVal val="#ppt_x"/>
                                          </p:val>
                                        </p:tav>
                                      </p:tavLst>
                                    </p:anim>
                                    <p:anim calcmode="lin" valueType="num">
                                      <p:cBhvr additive="base">
                                        <p:cTn id="71" dur="3000" fill="hold"/>
                                        <p:tgtEl>
                                          <p:spTgt spid="20"/>
                                        </p:tgtEl>
                                        <p:attrNameLst>
                                          <p:attrName>ppt_y</p:attrName>
                                        </p:attrNameLst>
                                      </p:cBhvr>
                                      <p:tavLst>
                                        <p:tav tm="0">
                                          <p:val>
                                            <p:strVal val="#ppt_y"/>
                                          </p:val>
                                        </p:tav>
                                        <p:tav tm="100000">
                                          <p:val>
                                            <p:strVal val="#ppt_y"/>
                                          </p:val>
                                        </p:tav>
                                      </p:tavLst>
                                    </p:anim>
                                  </p:childTnLst>
                                </p:cTn>
                              </p:par>
                              <p:par>
                                <p:cTn id="72" presetID="8" presetClass="emph" presetSubtype="0" fill="hold" grpId="1" nodeType="withEffect">
                                  <p:stCondLst>
                                    <p:cond delay="0"/>
                                  </p:stCondLst>
                                  <p:childTnLst>
                                    <p:animRot by="21600000">
                                      <p:cBhvr>
                                        <p:cTn id="73" dur="3000" fill="hold"/>
                                        <p:tgtEl>
                                          <p:spTgt spid="7"/>
                                        </p:tgtEl>
                                        <p:attrNameLst>
                                          <p:attrName>r</p:attrName>
                                        </p:attrNameLst>
                                      </p:cBhvr>
                                    </p:animRot>
                                  </p:childTnLst>
                                </p:cTn>
                              </p:par>
                              <p:par>
                                <p:cTn id="74" presetID="8" presetClass="emph" presetSubtype="0" fill="hold" grpId="1" nodeType="withEffect">
                                  <p:stCondLst>
                                    <p:cond delay="0"/>
                                  </p:stCondLst>
                                  <p:childTnLst>
                                    <p:animRot by="21600000">
                                      <p:cBhvr>
                                        <p:cTn id="75" dur="3000" fill="hold"/>
                                        <p:tgtEl>
                                          <p:spTgt spid="15"/>
                                        </p:tgtEl>
                                        <p:attrNameLst>
                                          <p:attrName>r</p:attrName>
                                        </p:attrNameLst>
                                      </p:cBhvr>
                                    </p:animRot>
                                  </p:childTnLst>
                                </p:cTn>
                              </p:par>
                              <p:par>
                                <p:cTn id="76" presetID="8" presetClass="emph" presetSubtype="0" fill="hold" grpId="1" nodeType="withEffect">
                                  <p:stCondLst>
                                    <p:cond delay="0"/>
                                  </p:stCondLst>
                                  <p:childTnLst>
                                    <p:animRot by="21600000">
                                      <p:cBhvr>
                                        <p:cTn id="77" dur="3000" fill="hold"/>
                                        <p:tgtEl>
                                          <p:spTgt spid="17"/>
                                        </p:tgtEl>
                                        <p:attrNameLst>
                                          <p:attrName>r</p:attrName>
                                        </p:attrNameLst>
                                      </p:cBhvr>
                                    </p:animRot>
                                  </p:childTnLst>
                                </p:cTn>
                              </p:par>
                              <p:par>
                                <p:cTn id="78" presetID="8" presetClass="emph" presetSubtype="0" fill="hold" grpId="1" nodeType="withEffect">
                                  <p:stCondLst>
                                    <p:cond delay="0"/>
                                  </p:stCondLst>
                                  <p:childTnLst>
                                    <p:animRot by="21600000">
                                      <p:cBhvr>
                                        <p:cTn id="79" dur="3000" fill="hold"/>
                                        <p:tgtEl>
                                          <p:spTgt spid="19"/>
                                        </p:tgtEl>
                                        <p:attrNameLst>
                                          <p:attrName>r</p:attrName>
                                        </p:attrNameLst>
                                      </p:cBhvr>
                                    </p:animRot>
                                  </p:childTnLst>
                                </p:cTn>
                              </p:par>
                              <p:par>
                                <p:cTn id="80" presetID="8" presetClass="emph" presetSubtype="0" fill="hold" grpId="1" nodeType="withEffect">
                                  <p:stCondLst>
                                    <p:cond delay="0"/>
                                  </p:stCondLst>
                                  <p:childTnLst>
                                    <p:animRot by="-21600000">
                                      <p:cBhvr>
                                        <p:cTn id="81" dur="3000" fill="hold"/>
                                        <p:tgtEl>
                                          <p:spTgt spid="8"/>
                                        </p:tgtEl>
                                        <p:attrNameLst>
                                          <p:attrName>r</p:attrName>
                                        </p:attrNameLst>
                                      </p:cBhvr>
                                    </p:animRot>
                                  </p:childTnLst>
                                </p:cTn>
                              </p:par>
                              <p:par>
                                <p:cTn id="82" presetID="8" presetClass="emph" presetSubtype="0" fill="hold" grpId="1" nodeType="withEffect">
                                  <p:stCondLst>
                                    <p:cond delay="0"/>
                                  </p:stCondLst>
                                  <p:childTnLst>
                                    <p:animRot by="-21600000">
                                      <p:cBhvr>
                                        <p:cTn id="83" dur="3000" fill="hold"/>
                                        <p:tgtEl>
                                          <p:spTgt spid="16"/>
                                        </p:tgtEl>
                                        <p:attrNameLst>
                                          <p:attrName>r</p:attrName>
                                        </p:attrNameLst>
                                      </p:cBhvr>
                                    </p:animRot>
                                  </p:childTnLst>
                                </p:cTn>
                              </p:par>
                              <p:par>
                                <p:cTn id="84" presetID="8" presetClass="emph" presetSubtype="0" fill="hold" grpId="1" nodeType="withEffect">
                                  <p:stCondLst>
                                    <p:cond delay="0"/>
                                  </p:stCondLst>
                                  <p:childTnLst>
                                    <p:animRot by="-21600000">
                                      <p:cBhvr>
                                        <p:cTn id="85" dur="3000" fill="hold"/>
                                        <p:tgtEl>
                                          <p:spTgt spid="18"/>
                                        </p:tgtEl>
                                        <p:attrNameLst>
                                          <p:attrName>r</p:attrName>
                                        </p:attrNameLst>
                                      </p:cBhvr>
                                    </p:animRot>
                                  </p:childTnLst>
                                </p:cTn>
                              </p:par>
                              <p:par>
                                <p:cTn id="86" presetID="8" presetClass="emph" presetSubtype="0" fill="hold" grpId="1" nodeType="withEffect">
                                  <p:stCondLst>
                                    <p:cond delay="0"/>
                                  </p:stCondLst>
                                  <p:childTnLst>
                                    <p:animRot by="-21600000">
                                      <p:cBhvr>
                                        <p:cTn id="87" dur="3000" fill="hold"/>
                                        <p:tgtEl>
                                          <p:spTgt spid="20"/>
                                        </p:tgtEl>
                                        <p:attrNameLst>
                                          <p:attrName>r</p:attrName>
                                        </p:attrNameLst>
                                      </p:cBhvr>
                                    </p:animRot>
                                  </p:childTnLst>
                                </p:cTn>
                              </p:par>
                              <p:par>
                                <p:cTn id="88" presetID="8" presetClass="emph" presetSubtype="0" fill="hold" grpId="1" nodeType="withEffect">
                                  <p:stCondLst>
                                    <p:cond delay="0"/>
                                  </p:stCondLst>
                                  <p:childTnLst>
                                    <p:animRot by="-21600000">
                                      <p:cBhvr>
                                        <p:cTn id="89" dur="3000" fill="hold"/>
                                        <p:tgtEl>
                                          <p:spTgt spid="5"/>
                                        </p:tgtEl>
                                        <p:attrNameLst>
                                          <p:attrName>r</p:attrName>
                                        </p:attrNameLst>
                                      </p:cBhvr>
                                    </p:animRot>
                                  </p:childTnLst>
                                </p:cTn>
                              </p:par>
                              <p:par>
                                <p:cTn id="90" presetID="8" presetClass="emph" presetSubtype="0" fill="hold" grpId="1" nodeType="withEffect">
                                  <p:stCondLst>
                                    <p:cond delay="0"/>
                                  </p:stCondLst>
                                  <p:childTnLst>
                                    <p:animRot by="-21600000">
                                      <p:cBhvr>
                                        <p:cTn id="91" dur="3000" fill="hold"/>
                                        <p:tgtEl>
                                          <p:spTgt spid="9"/>
                                        </p:tgtEl>
                                        <p:attrNameLst>
                                          <p:attrName>r</p:attrName>
                                        </p:attrNameLst>
                                      </p:cBhvr>
                                    </p:animRot>
                                  </p:childTnLst>
                                </p:cTn>
                              </p:par>
                              <p:par>
                                <p:cTn id="92" presetID="8" presetClass="emph" presetSubtype="0" fill="hold" grpId="1" nodeType="withEffect">
                                  <p:stCondLst>
                                    <p:cond delay="0"/>
                                  </p:stCondLst>
                                  <p:childTnLst>
                                    <p:animRot by="-21600000">
                                      <p:cBhvr>
                                        <p:cTn id="93" dur="3000" fill="hold"/>
                                        <p:tgtEl>
                                          <p:spTgt spid="11"/>
                                        </p:tgtEl>
                                        <p:attrNameLst>
                                          <p:attrName>r</p:attrName>
                                        </p:attrNameLst>
                                      </p:cBhvr>
                                    </p:animRot>
                                  </p:childTnLst>
                                </p:cTn>
                              </p:par>
                              <p:par>
                                <p:cTn id="94" presetID="8" presetClass="emph" presetSubtype="0" fill="hold" grpId="1" nodeType="withEffect">
                                  <p:stCondLst>
                                    <p:cond delay="0"/>
                                  </p:stCondLst>
                                  <p:childTnLst>
                                    <p:animRot by="-21600000">
                                      <p:cBhvr>
                                        <p:cTn id="95" dur="3000" fill="hold"/>
                                        <p:tgtEl>
                                          <p:spTgt spid="13"/>
                                        </p:tgtEl>
                                        <p:attrNameLst>
                                          <p:attrName>r</p:attrName>
                                        </p:attrNameLst>
                                      </p:cBhvr>
                                    </p:animRot>
                                  </p:childTnLst>
                                </p:cTn>
                              </p:par>
                              <p:par>
                                <p:cTn id="96" presetID="8" presetClass="emph" presetSubtype="0" fill="hold" grpId="1" nodeType="withEffect">
                                  <p:stCondLst>
                                    <p:cond delay="0"/>
                                  </p:stCondLst>
                                  <p:childTnLst>
                                    <p:animRot by="21600000">
                                      <p:cBhvr>
                                        <p:cTn id="97" dur="3000" fill="hold"/>
                                        <p:tgtEl>
                                          <p:spTgt spid="6"/>
                                        </p:tgtEl>
                                        <p:attrNameLst>
                                          <p:attrName>r</p:attrName>
                                        </p:attrNameLst>
                                      </p:cBhvr>
                                    </p:animRot>
                                  </p:childTnLst>
                                </p:cTn>
                              </p:par>
                              <p:par>
                                <p:cTn id="98" presetID="8" presetClass="emph" presetSubtype="0" fill="hold" grpId="1" nodeType="withEffect">
                                  <p:stCondLst>
                                    <p:cond delay="0"/>
                                  </p:stCondLst>
                                  <p:childTnLst>
                                    <p:animRot by="21600000">
                                      <p:cBhvr>
                                        <p:cTn id="99" dur="3000" fill="hold"/>
                                        <p:tgtEl>
                                          <p:spTgt spid="10"/>
                                        </p:tgtEl>
                                        <p:attrNameLst>
                                          <p:attrName>r</p:attrName>
                                        </p:attrNameLst>
                                      </p:cBhvr>
                                    </p:animRot>
                                  </p:childTnLst>
                                </p:cTn>
                              </p:par>
                              <p:par>
                                <p:cTn id="100" presetID="8" presetClass="emph" presetSubtype="0" fill="hold" grpId="1" nodeType="withEffect">
                                  <p:stCondLst>
                                    <p:cond delay="0"/>
                                  </p:stCondLst>
                                  <p:childTnLst>
                                    <p:animRot by="21600000">
                                      <p:cBhvr>
                                        <p:cTn id="101" dur="3000" fill="hold"/>
                                        <p:tgtEl>
                                          <p:spTgt spid="12"/>
                                        </p:tgtEl>
                                        <p:attrNameLst>
                                          <p:attrName>r</p:attrName>
                                        </p:attrNameLst>
                                      </p:cBhvr>
                                    </p:animRot>
                                  </p:childTnLst>
                                </p:cTn>
                              </p:par>
                              <p:par>
                                <p:cTn id="102" presetID="8" presetClass="emph" presetSubtype="0" fill="hold" grpId="1" nodeType="withEffect">
                                  <p:stCondLst>
                                    <p:cond delay="0"/>
                                  </p:stCondLst>
                                  <p:childTnLst>
                                    <p:animRot by="21600000">
                                      <p:cBhvr>
                                        <p:cTn id="103" dur="3000" fill="hold"/>
                                        <p:tgtEl>
                                          <p:spTgt spid="14"/>
                                        </p:tgtEl>
                                        <p:attrNameLst>
                                          <p:attrName>r</p:attrName>
                                        </p:attrNameLst>
                                      </p:cBhvr>
                                    </p:animRot>
                                  </p:childTnLst>
                                </p:cTn>
                              </p:par>
                              <p:par>
                                <p:cTn id="104" presetID="3" presetClass="entr" presetSubtype="10" fill="hold" grpId="2" nodeType="withEffect">
                                  <p:stCondLst>
                                    <p:cond delay="0"/>
                                  </p:stCondLst>
                                  <p:childTnLst>
                                    <p:set>
                                      <p:cBhvr>
                                        <p:cTn id="105" dur="1" fill="hold">
                                          <p:stCondLst>
                                            <p:cond delay="0"/>
                                          </p:stCondLst>
                                        </p:cTn>
                                        <p:tgtEl>
                                          <p:spTgt spid="5"/>
                                        </p:tgtEl>
                                        <p:attrNameLst>
                                          <p:attrName>style.visibility</p:attrName>
                                        </p:attrNameLst>
                                      </p:cBhvr>
                                      <p:to>
                                        <p:strVal val="visible"/>
                                      </p:to>
                                    </p:set>
                                    <p:animEffect transition="in" filter="blinds(horizontal)">
                                      <p:cBhvr>
                                        <p:cTn id="106" dur="3000"/>
                                        <p:tgtEl>
                                          <p:spTgt spid="5"/>
                                        </p:tgtEl>
                                      </p:cBhvr>
                                    </p:animEffect>
                                  </p:childTnLst>
                                </p:cTn>
                              </p:par>
                              <p:par>
                                <p:cTn id="107" presetID="3" presetClass="entr" presetSubtype="10" fill="hold" grpId="2" nodeType="withEffect">
                                  <p:stCondLst>
                                    <p:cond delay="0"/>
                                  </p:stCondLst>
                                  <p:childTnLst>
                                    <p:set>
                                      <p:cBhvr>
                                        <p:cTn id="108" dur="1" fill="hold">
                                          <p:stCondLst>
                                            <p:cond delay="0"/>
                                          </p:stCondLst>
                                        </p:cTn>
                                        <p:tgtEl>
                                          <p:spTgt spid="6"/>
                                        </p:tgtEl>
                                        <p:attrNameLst>
                                          <p:attrName>style.visibility</p:attrName>
                                        </p:attrNameLst>
                                      </p:cBhvr>
                                      <p:to>
                                        <p:strVal val="visible"/>
                                      </p:to>
                                    </p:set>
                                    <p:animEffect transition="in" filter="blinds(horizontal)">
                                      <p:cBhvr>
                                        <p:cTn id="109" dur="3000"/>
                                        <p:tgtEl>
                                          <p:spTgt spid="6"/>
                                        </p:tgtEl>
                                      </p:cBhvr>
                                    </p:animEffect>
                                  </p:childTnLst>
                                </p:cTn>
                              </p:par>
                              <p:par>
                                <p:cTn id="110" presetID="3" presetClass="entr" presetSubtype="10" fill="hold" grpId="2" nodeType="withEffect">
                                  <p:stCondLst>
                                    <p:cond delay="0"/>
                                  </p:stCondLst>
                                  <p:childTnLst>
                                    <p:set>
                                      <p:cBhvr>
                                        <p:cTn id="111" dur="1" fill="hold">
                                          <p:stCondLst>
                                            <p:cond delay="0"/>
                                          </p:stCondLst>
                                        </p:cTn>
                                        <p:tgtEl>
                                          <p:spTgt spid="9"/>
                                        </p:tgtEl>
                                        <p:attrNameLst>
                                          <p:attrName>style.visibility</p:attrName>
                                        </p:attrNameLst>
                                      </p:cBhvr>
                                      <p:to>
                                        <p:strVal val="visible"/>
                                      </p:to>
                                    </p:set>
                                    <p:animEffect transition="in" filter="blinds(horizontal)">
                                      <p:cBhvr>
                                        <p:cTn id="112" dur="3000"/>
                                        <p:tgtEl>
                                          <p:spTgt spid="9"/>
                                        </p:tgtEl>
                                      </p:cBhvr>
                                    </p:animEffect>
                                  </p:childTnLst>
                                </p:cTn>
                              </p:par>
                              <p:par>
                                <p:cTn id="113" presetID="3" presetClass="entr" presetSubtype="10" fill="hold" grpId="2" nodeType="withEffect">
                                  <p:stCondLst>
                                    <p:cond delay="0"/>
                                  </p:stCondLst>
                                  <p:childTnLst>
                                    <p:set>
                                      <p:cBhvr>
                                        <p:cTn id="114" dur="1" fill="hold">
                                          <p:stCondLst>
                                            <p:cond delay="0"/>
                                          </p:stCondLst>
                                        </p:cTn>
                                        <p:tgtEl>
                                          <p:spTgt spid="10"/>
                                        </p:tgtEl>
                                        <p:attrNameLst>
                                          <p:attrName>style.visibility</p:attrName>
                                        </p:attrNameLst>
                                      </p:cBhvr>
                                      <p:to>
                                        <p:strVal val="visible"/>
                                      </p:to>
                                    </p:set>
                                    <p:animEffect transition="in" filter="blinds(horizontal)">
                                      <p:cBhvr>
                                        <p:cTn id="115" dur="3000"/>
                                        <p:tgtEl>
                                          <p:spTgt spid="10"/>
                                        </p:tgtEl>
                                      </p:cBhvr>
                                    </p:animEffect>
                                  </p:childTnLst>
                                </p:cTn>
                              </p:par>
                              <p:par>
                                <p:cTn id="116" presetID="3" presetClass="entr" presetSubtype="10" fill="hold" grpId="2" nodeType="withEffect">
                                  <p:stCondLst>
                                    <p:cond delay="0"/>
                                  </p:stCondLst>
                                  <p:childTnLst>
                                    <p:set>
                                      <p:cBhvr>
                                        <p:cTn id="117" dur="1" fill="hold">
                                          <p:stCondLst>
                                            <p:cond delay="0"/>
                                          </p:stCondLst>
                                        </p:cTn>
                                        <p:tgtEl>
                                          <p:spTgt spid="11"/>
                                        </p:tgtEl>
                                        <p:attrNameLst>
                                          <p:attrName>style.visibility</p:attrName>
                                        </p:attrNameLst>
                                      </p:cBhvr>
                                      <p:to>
                                        <p:strVal val="visible"/>
                                      </p:to>
                                    </p:set>
                                    <p:animEffect transition="in" filter="blinds(horizontal)">
                                      <p:cBhvr>
                                        <p:cTn id="118" dur="3000"/>
                                        <p:tgtEl>
                                          <p:spTgt spid="11"/>
                                        </p:tgtEl>
                                      </p:cBhvr>
                                    </p:animEffect>
                                  </p:childTnLst>
                                </p:cTn>
                              </p:par>
                              <p:par>
                                <p:cTn id="119" presetID="3" presetClass="entr" presetSubtype="10" fill="hold" grpId="2" nodeType="withEffect">
                                  <p:stCondLst>
                                    <p:cond delay="0"/>
                                  </p:stCondLst>
                                  <p:childTnLst>
                                    <p:set>
                                      <p:cBhvr>
                                        <p:cTn id="120" dur="1" fill="hold">
                                          <p:stCondLst>
                                            <p:cond delay="0"/>
                                          </p:stCondLst>
                                        </p:cTn>
                                        <p:tgtEl>
                                          <p:spTgt spid="12"/>
                                        </p:tgtEl>
                                        <p:attrNameLst>
                                          <p:attrName>style.visibility</p:attrName>
                                        </p:attrNameLst>
                                      </p:cBhvr>
                                      <p:to>
                                        <p:strVal val="visible"/>
                                      </p:to>
                                    </p:set>
                                    <p:animEffect transition="in" filter="blinds(horizontal)">
                                      <p:cBhvr>
                                        <p:cTn id="121" dur="3000"/>
                                        <p:tgtEl>
                                          <p:spTgt spid="12"/>
                                        </p:tgtEl>
                                      </p:cBhvr>
                                    </p:animEffect>
                                  </p:childTnLst>
                                </p:cTn>
                              </p:par>
                              <p:par>
                                <p:cTn id="122" presetID="3" presetClass="entr" presetSubtype="10" fill="hold" grpId="2" nodeType="withEffect">
                                  <p:stCondLst>
                                    <p:cond delay="0"/>
                                  </p:stCondLst>
                                  <p:childTnLst>
                                    <p:set>
                                      <p:cBhvr>
                                        <p:cTn id="123" dur="1" fill="hold">
                                          <p:stCondLst>
                                            <p:cond delay="0"/>
                                          </p:stCondLst>
                                        </p:cTn>
                                        <p:tgtEl>
                                          <p:spTgt spid="13"/>
                                        </p:tgtEl>
                                        <p:attrNameLst>
                                          <p:attrName>style.visibility</p:attrName>
                                        </p:attrNameLst>
                                      </p:cBhvr>
                                      <p:to>
                                        <p:strVal val="visible"/>
                                      </p:to>
                                    </p:set>
                                    <p:animEffect transition="in" filter="blinds(horizontal)">
                                      <p:cBhvr>
                                        <p:cTn id="124" dur="3000"/>
                                        <p:tgtEl>
                                          <p:spTgt spid="13"/>
                                        </p:tgtEl>
                                      </p:cBhvr>
                                    </p:animEffect>
                                  </p:childTnLst>
                                </p:cTn>
                              </p:par>
                              <p:par>
                                <p:cTn id="125" presetID="3" presetClass="entr" presetSubtype="10" fill="hold" grpId="2" nodeType="withEffect">
                                  <p:stCondLst>
                                    <p:cond delay="0"/>
                                  </p:stCondLst>
                                  <p:childTnLst>
                                    <p:set>
                                      <p:cBhvr>
                                        <p:cTn id="126" dur="1" fill="hold">
                                          <p:stCondLst>
                                            <p:cond delay="0"/>
                                          </p:stCondLst>
                                        </p:cTn>
                                        <p:tgtEl>
                                          <p:spTgt spid="14"/>
                                        </p:tgtEl>
                                        <p:attrNameLst>
                                          <p:attrName>style.visibility</p:attrName>
                                        </p:attrNameLst>
                                      </p:cBhvr>
                                      <p:to>
                                        <p:strVal val="visible"/>
                                      </p:to>
                                    </p:set>
                                    <p:animEffect transition="in" filter="blinds(horizontal)">
                                      <p:cBhvr>
                                        <p:cTn id="127" dur="3000"/>
                                        <p:tgtEl>
                                          <p:spTgt spid="14"/>
                                        </p:tgtEl>
                                      </p:cBhvr>
                                    </p:animEffect>
                                  </p:childTnLst>
                                </p:cTn>
                              </p:par>
                              <p:par>
                                <p:cTn id="128" presetID="3" presetClass="entr" presetSubtype="10" fill="hold" grpId="2" nodeType="withEffect">
                                  <p:stCondLst>
                                    <p:cond delay="0"/>
                                  </p:stCondLst>
                                  <p:childTnLst>
                                    <p:set>
                                      <p:cBhvr>
                                        <p:cTn id="129" dur="1" fill="hold">
                                          <p:stCondLst>
                                            <p:cond delay="0"/>
                                          </p:stCondLst>
                                        </p:cTn>
                                        <p:tgtEl>
                                          <p:spTgt spid="7"/>
                                        </p:tgtEl>
                                        <p:attrNameLst>
                                          <p:attrName>style.visibility</p:attrName>
                                        </p:attrNameLst>
                                      </p:cBhvr>
                                      <p:to>
                                        <p:strVal val="visible"/>
                                      </p:to>
                                    </p:set>
                                    <p:animEffect transition="in" filter="blinds(horizontal)">
                                      <p:cBhvr>
                                        <p:cTn id="130" dur="3000"/>
                                        <p:tgtEl>
                                          <p:spTgt spid="7"/>
                                        </p:tgtEl>
                                      </p:cBhvr>
                                    </p:animEffect>
                                  </p:childTnLst>
                                </p:cTn>
                              </p:par>
                              <p:par>
                                <p:cTn id="131" presetID="3" presetClass="entr" presetSubtype="10" fill="hold" grpId="2" nodeType="withEffect">
                                  <p:stCondLst>
                                    <p:cond delay="0"/>
                                  </p:stCondLst>
                                  <p:childTnLst>
                                    <p:set>
                                      <p:cBhvr>
                                        <p:cTn id="132" dur="1" fill="hold">
                                          <p:stCondLst>
                                            <p:cond delay="0"/>
                                          </p:stCondLst>
                                        </p:cTn>
                                        <p:tgtEl>
                                          <p:spTgt spid="8"/>
                                        </p:tgtEl>
                                        <p:attrNameLst>
                                          <p:attrName>style.visibility</p:attrName>
                                        </p:attrNameLst>
                                      </p:cBhvr>
                                      <p:to>
                                        <p:strVal val="visible"/>
                                      </p:to>
                                    </p:set>
                                    <p:animEffect transition="in" filter="blinds(horizontal)">
                                      <p:cBhvr>
                                        <p:cTn id="133" dur="3000"/>
                                        <p:tgtEl>
                                          <p:spTgt spid="8"/>
                                        </p:tgtEl>
                                      </p:cBhvr>
                                    </p:animEffect>
                                  </p:childTnLst>
                                </p:cTn>
                              </p:par>
                              <p:par>
                                <p:cTn id="134" presetID="3" presetClass="entr" presetSubtype="10" fill="hold" grpId="2" nodeType="withEffect">
                                  <p:stCondLst>
                                    <p:cond delay="0"/>
                                  </p:stCondLst>
                                  <p:childTnLst>
                                    <p:set>
                                      <p:cBhvr>
                                        <p:cTn id="135" dur="1" fill="hold">
                                          <p:stCondLst>
                                            <p:cond delay="0"/>
                                          </p:stCondLst>
                                        </p:cTn>
                                        <p:tgtEl>
                                          <p:spTgt spid="15"/>
                                        </p:tgtEl>
                                        <p:attrNameLst>
                                          <p:attrName>style.visibility</p:attrName>
                                        </p:attrNameLst>
                                      </p:cBhvr>
                                      <p:to>
                                        <p:strVal val="visible"/>
                                      </p:to>
                                    </p:set>
                                    <p:animEffect transition="in" filter="blinds(horizontal)">
                                      <p:cBhvr>
                                        <p:cTn id="136" dur="3000"/>
                                        <p:tgtEl>
                                          <p:spTgt spid="15"/>
                                        </p:tgtEl>
                                      </p:cBhvr>
                                    </p:animEffect>
                                  </p:childTnLst>
                                </p:cTn>
                              </p:par>
                              <p:par>
                                <p:cTn id="137" presetID="3" presetClass="entr" presetSubtype="10" fill="hold" grpId="2" nodeType="withEffect">
                                  <p:stCondLst>
                                    <p:cond delay="0"/>
                                  </p:stCondLst>
                                  <p:childTnLst>
                                    <p:set>
                                      <p:cBhvr>
                                        <p:cTn id="138" dur="1" fill="hold">
                                          <p:stCondLst>
                                            <p:cond delay="0"/>
                                          </p:stCondLst>
                                        </p:cTn>
                                        <p:tgtEl>
                                          <p:spTgt spid="16"/>
                                        </p:tgtEl>
                                        <p:attrNameLst>
                                          <p:attrName>style.visibility</p:attrName>
                                        </p:attrNameLst>
                                      </p:cBhvr>
                                      <p:to>
                                        <p:strVal val="visible"/>
                                      </p:to>
                                    </p:set>
                                    <p:animEffect transition="in" filter="blinds(horizontal)">
                                      <p:cBhvr>
                                        <p:cTn id="139" dur="3000"/>
                                        <p:tgtEl>
                                          <p:spTgt spid="16"/>
                                        </p:tgtEl>
                                      </p:cBhvr>
                                    </p:animEffect>
                                  </p:childTnLst>
                                </p:cTn>
                              </p:par>
                              <p:par>
                                <p:cTn id="140" presetID="3" presetClass="entr" presetSubtype="10" fill="hold" grpId="2" nodeType="withEffect">
                                  <p:stCondLst>
                                    <p:cond delay="0"/>
                                  </p:stCondLst>
                                  <p:childTnLst>
                                    <p:set>
                                      <p:cBhvr>
                                        <p:cTn id="141" dur="1" fill="hold">
                                          <p:stCondLst>
                                            <p:cond delay="0"/>
                                          </p:stCondLst>
                                        </p:cTn>
                                        <p:tgtEl>
                                          <p:spTgt spid="17"/>
                                        </p:tgtEl>
                                        <p:attrNameLst>
                                          <p:attrName>style.visibility</p:attrName>
                                        </p:attrNameLst>
                                      </p:cBhvr>
                                      <p:to>
                                        <p:strVal val="visible"/>
                                      </p:to>
                                    </p:set>
                                    <p:animEffect transition="in" filter="blinds(horizontal)">
                                      <p:cBhvr>
                                        <p:cTn id="142" dur="3000"/>
                                        <p:tgtEl>
                                          <p:spTgt spid="17"/>
                                        </p:tgtEl>
                                      </p:cBhvr>
                                    </p:animEffect>
                                  </p:childTnLst>
                                </p:cTn>
                              </p:par>
                              <p:par>
                                <p:cTn id="143" presetID="3" presetClass="entr" presetSubtype="10" fill="hold" grpId="2" nodeType="withEffect">
                                  <p:stCondLst>
                                    <p:cond delay="0"/>
                                  </p:stCondLst>
                                  <p:childTnLst>
                                    <p:set>
                                      <p:cBhvr>
                                        <p:cTn id="144" dur="1" fill="hold">
                                          <p:stCondLst>
                                            <p:cond delay="0"/>
                                          </p:stCondLst>
                                        </p:cTn>
                                        <p:tgtEl>
                                          <p:spTgt spid="18"/>
                                        </p:tgtEl>
                                        <p:attrNameLst>
                                          <p:attrName>style.visibility</p:attrName>
                                        </p:attrNameLst>
                                      </p:cBhvr>
                                      <p:to>
                                        <p:strVal val="visible"/>
                                      </p:to>
                                    </p:set>
                                    <p:animEffect transition="in" filter="blinds(horizontal)">
                                      <p:cBhvr>
                                        <p:cTn id="145" dur="3000"/>
                                        <p:tgtEl>
                                          <p:spTgt spid="18"/>
                                        </p:tgtEl>
                                      </p:cBhvr>
                                    </p:animEffect>
                                  </p:childTnLst>
                                </p:cTn>
                              </p:par>
                              <p:par>
                                <p:cTn id="146" presetID="3" presetClass="entr" presetSubtype="10" fill="hold" grpId="2" nodeType="withEffect">
                                  <p:stCondLst>
                                    <p:cond delay="0"/>
                                  </p:stCondLst>
                                  <p:childTnLst>
                                    <p:set>
                                      <p:cBhvr>
                                        <p:cTn id="147" dur="1" fill="hold">
                                          <p:stCondLst>
                                            <p:cond delay="0"/>
                                          </p:stCondLst>
                                        </p:cTn>
                                        <p:tgtEl>
                                          <p:spTgt spid="19"/>
                                        </p:tgtEl>
                                        <p:attrNameLst>
                                          <p:attrName>style.visibility</p:attrName>
                                        </p:attrNameLst>
                                      </p:cBhvr>
                                      <p:to>
                                        <p:strVal val="visible"/>
                                      </p:to>
                                    </p:set>
                                    <p:animEffect transition="in" filter="blinds(horizontal)">
                                      <p:cBhvr>
                                        <p:cTn id="148" dur="3000"/>
                                        <p:tgtEl>
                                          <p:spTgt spid="19"/>
                                        </p:tgtEl>
                                      </p:cBhvr>
                                    </p:animEffect>
                                  </p:childTnLst>
                                </p:cTn>
                              </p:par>
                              <p:par>
                                <p:cTn id="149" presetID="3" presetClass="entr" presetSubtype="10" fill="hold" grpId="2" nodeType="withEffect">
                                  <p:stCondLst>
                                    <p:cond delay="0"/>
                                  </p:stCondLst>
                                  <p:childTnLst>
                                    <p:set>
                                      <p:cBhvr>
                                        <p:cTn id="150" dur="1" fill="hold">
                                          <p:stCondLst>
                                            <p:cond delay="0"/>
                                          </p:stCondLst>
                                        </p:cTn>
                                        <p:tgtEl>
                                          <p:spTgt spid="20"/>
                                        </p:tgtEl>
                                        <p:attrNameLst>
                                          <p:attrName>style.visibility</p:attrName>
                                        </p:attrNameLst>
                                      </p:cBhvr>
                                      <p:to>
                                        <p:strVal val="visible"/>
                                      </p:to>
                                    </p:set>
                                    <p:animEffect transition="in" filter="blinds(horizontal)">
                                      <p:cBhvr>
                                        <p:cTn id="151" dur="3000"/>
                                        <p:tgtEl>
                                          <p:spTgt spid="20"/>
                                        </p:tgtEl>
                                      </p:cBhvr>
                                    </p:animEffect>
                                  </p:childTnLst>
                                </p:cTn>
                              </p:par>
                            </p:childTnLst>
                          </p:cTn>
                        </p:par>
                        <p:par>
                          <p:cTn id="152" fill="hold">
                            <p:stCondLst>
                              <p:cond delay="3000"/>
                            </p:stCondLst>
                            <p:childTnLst>
                              <p:par>
                                <p:cTn id="153" presetID="2" presetClass="exit" presetSubtype="2" fill="hold" grpId="3" nodeType="afterEffect">
                                  <p:stCondLst>
                                    <p:cond delay="0"/>
                                  </p:stCondLst>
                                  <p:childTnLst>
                                    <p:anim calcmode="lin" valueType="num">
                                      <p:cBhvr additive="base">
                                        <p:cTn id="154" dur="3000"/>
                                        <p:tgtEl>
                                          <p:spTgt spid="5"/>
                                        </p:tgtEl>
                                        <p:attrNameLst>
                                          <p:attrName>ppt_x</p:attrName>
                                        </p:attrNameLst>
                                      </p:cBhvr>
                                      <p:tavLst>
                                        <p:tav tm="0">
                                          <p:val>
                                            <p:strVal val="ppt_x"/>
                                          </p:val>
                                        </p:tav>
                                        <p:tav tm="100000">
                                          <p:val>
                                            <p:strVal val="1+ppt_w/2"/>
                                          </p:val>
                                        </p:tav>
                                      </p:tavLst>
                                    </p:anim>
                                    <p:anim calcmode="lin" valueType="num">
                                      <p:cBhvr additive="base">
                                        <p:cTn id="155" dur="3000"/>
                                        <p:tgtEl>
                                          <p:spTgt spid="5"/>
                                        </p:tgtEl>
                                        <p:attrNameLst>
                                          <p:attrName>ppt_y</p:attrName>
                                        </p:attrNameLst>
                                      </p:cBhvr>
                                      <p:tavLst>
                                        <p:tav tm="0">
                                          <p:val>
                                            <p:strVal val="ppt_y"/>
                                          </p:val>
                                        </p:tav>
                                        <p:tav tm="100000">
                                          <p:val>
                                            <p:strVal val="ppt_y"/>
                                          </p:val>
                                        </p:tav>
                                      </p:tavLst>
                                    </p:anim>
                                    <p:set>
                                      <p:cBhvr>
                                        <p:cTn id="156" dur="1" fill="hold">
                                          <p:stCondLst>
                                            <p:cond delay="2999"/>
                                          </p:stCondLst>
                                        </p:cTn>
                                        <p:tgtEl>
                                          <p:spTgt spid="5"/>
                                        </p:tgtEl>
                                        <p:attrNameLst>
                                          <p:attrName>style.visibility</p:attrName>
                                        </p:attrNameLst>
                                      </p:cBhvr>
                                      <p:to>
                                        <p:strVal val="hidden"/>
                                      </p:to>
                                    </p:set>
                                  </p:childTnLst>
                                </p:cTn>
                              </p:par>
                              <p:par>
                                <p:cTn id="157" presetID="2" presetClass="exit" presetSubtype="2" fill="hold" grpId="3" nodeType="withEffect">
                                  <p:stCondLst>
                                    <p:cond delay="0"/>
                                  </p:stCondLst>
                                  <p:childTnLst>
                                    <p:anim calcmode="lin" valueType="num">
                                      <p:cBhvr additive="base">
                                        <p:cTn id="158" dur="3000"/>
                                        <p:tgtEl>
                                          <p:spTgt spid="6"/>
                                        </p:tgtEl>
                                        <p:attrNameLst>
                                          <p:attrName>ppt_x</p:attrName>
                                        </p:attrNameLst>
                                      </p:cBhvr>
                                      <p:tavLst>
                                        <p:tav tm="0">
                                          <p:val>
                                            <p:strVal val="ppt_x"/>
                                          </p:val>
                                        </p:tav>
                                        <p:tav tm="100000">
                                          <p:val>
                                            <p:strVal val="1+ppt_w/2"/>
                                          </p:val>
                                        </p:tav>
                                      </p:tavLst>
                                    </p:anim>
                                    <p:anim calcmode="lin" valueType="num">
                                      <p:cBhvr additive="base">
                                        <p:cTn id="159" dur="3000"/>
                                        <p:tgtEl>
                                          <p:spTgt spid="6"/>
                                        </p:tgtEl>
                                        <p:attrNameLst>
                                          <p:attrName>ppt_y</p:attrName>
                                        </p:attrNameLst>
                                      </p:cBhvr>
                                      <p:tavLst>
                                        <p:tav tm="0">
                                          <p:val>
                                            <p:strVal val="ppt_y"/>
                                          </p:val>
                                        </p:tav>
                                        <p:tav tm="100000">
                                          <p:val>
                                            <p:strVal val="ppt_y"/>
                                          </p:val>
                                        </p:tav>
                                      </p:tavLst>
                                    </p:anim>
                                    <p:set>
                                      <p:cBhvr>
                                        <p:cTn id="160" dur="1" fill="hold">
                                          <p:stCondLst>
                                            <p:cond delay="2999"/>
                                          </p:stCondLst>
                                        </p:cTn>
                                        <p:tgtEl>
                                          <p:spTgt spid="6"/>
                                        </p:tgtEl>
                                        <p:attrNameLst>
                                          <p:attrName>style.visibility</p:attrName>
                                        </p:attrNameLst>
                                      </p:cBhvr>
                                      <p:to>
                                        <p:strVal val="hidden"/>
                                      </p:to>
                                    </p:set>
                                  </p:childTnLst>
                                </p:cTn>
                              </p:par>
                              <p:par>
                                <p:cTn id="161" presetID="2" presetClass="exit" presetSubtype="2" fill="hold" grpId="3" nodeType="withEffect">
                                  <p:stCondLst>
                                    <p:cond delay="0"/>
                                  </p:stCondLst>
                                  <p:childTnLst>
                                    <p:anim calcmode="lin" valueType="num">
                                      <p:cBhvr additive="base">
                                        <p:cTn id="162" dur="3000"/>
                                        <p:tgtEl>
                                          <p:spTgt spid="9"/>
                                        </p:tgtEl>
                                        <p:attrNameLst>
                                          <p:attrName>ppt_x</p:attrName>
                                        </p:attrNameLst>
                                      </p:cBhvr>
                                      <p:tavLst>
                                        <p:tav tm="0">
                                          <p:val>
                                            <p:strVal val="ppt_x"/>
                                          </p:val>
                                        </p:tav>
                                        <p:tav tm="100000">
                                          <p:val>
                                            <p:strVal val="1+ppt_w/2"/>
                                          </p:val>
                                        </p:tav>
                                      </p:tavLst>
                                    </p:anim>
                                    <p:anim calcmode="lin" valueType="num">
                                      <p:cBhvr additive="base">
                                        <p:cTn id="163" dur="3000"/>
                                        <p:tgtEl>
                                          <p:spTgt spid="9"/>
                                        </p:tgtEl>
                                        <p:attrNameLst>
                                          <p:attrName>ppt_y</p:attrName>
                                        </p:attrNameLst>
                                      </p:cBhvr>
                                      <p:tavLst>
                                        <p:tav tm="0">
                                          <p:val>
                                            <p:strVal val="ppt_y"/>
                                          </p:val>
                                        </p:tav>
                                        <p:tav tm="100000">
                                          <p:val>
                                            <p:strVal val="ppt_y"/>
                                          </p:val>
                                        </p:tav>
                                      </p:tavLst>
                                    </p:anim>
                                    <p:set>
                                      <p:cBhvr>
                                        <p:cTn id="164" dur="1" fill="hold">
                                          <p:stCondLst>
                                            <p:cond delay="2999"/>
                                          </p:stCondLst>
                                        </p:cTn>
                                        <p:tgtEl>
                                          <p:spTgt spid="9"/>
                                        </p:tgtEl>
                                        <p:attrNameLst>
                                          <p:attrName>style.visibility</p:attrName>
                                        </p:attrNameLst>
                                      </p:cBhvr>
                                      <p:to>
                                        <p:strVal val="hidden"/>
                                      </p:to>
                                    </p:set>
                                  </p:childTnLst>
                                </p:cTn>
                              </p:par>
                              <p:par>
                                <p:cTn id="165" presetID="2" presetClass="exit" presetSubtype="2" fill="hold" grpId="3" nodeType="withEffect">
                                  <p:stCondLst>
                                    <p:cond delay="0"/>
                                  </p:stCondLst>
                                  <p:childTnLst>
                                    <p:anim calcmode="lin" valueType="num">
                                      <p:cBhvr additive="base">
                                        <p:cTn id="166" dur="3000"/>
                                        <p:tgtEl>
                                          <p:spTgt spid="10"/>
                                        </p:tgtEl>
                                        <p:attrNameLst>
                                          <p:attrName>ppt_x</p:attrName>
                                        </p:attrNameLst>
                                      </p:cBhvr>
                                      <p:tavLst>
                                        <p:tav tm="0">
                                          <p:val>
                                            <p:strVal val="ppt_x"/>
                                          </p:val>
                                        </p:tav>
                                        <p:tav tm="100000">
                                          <p:val>
                                            <p:strVal val="1+ppt_w/2"/>
                                          </p:val>
                                        </p:tav>
                                      </p:tavLst>
                                    </p:anim>
                                    <p:anim calcmode="lin" valueType="num">
                                      <p:cBhvr additive="base">
                                        <p:cTn id="167" dur="3000"/>
                                        <p:tgtEl>
                                          <p:spTgt spid="10"/>
                                        </p:tgtEl>
                                        <p:attrNameLst>
                                          <p:attrName>ppt_y</p:attrName>
                                        </p:attrNameLst>
                                      </p:cBhvr>
                                      <p:tavLst>
                                        <p:tav tm="0">
                                          <p:val>
                                            <p:strVal val="ppt_y"/>
                                          </p:val>
                                        </p:tav>
                                        <p:tav tm="100000">
                                          <p:val>
                                            <p:strVal val="ppt_y"/>
                                          </p:val>
                                        </p:tav>
                                      </p:tavLst>
                                    </p:anim>
                                    <p:set>
                                      <p:cBhvr>
                                        <p:cTn id="168" dur="1" fill="hold">
                                          <p:stCondLst>
                                            <p:cond delay="2999"/>
                                          </p:stCondLst>
                                        </p:cTn>
                                        <p:tgtEl>
                                          <p:spTgt spid="10"/>
                                        </p:tgtEl>
                                        <p:attrNameLst>
                                          <p:attrName>style.visibility</p:attrName>
                                        </p:attrNameLst>
                                      </p:cBhvr>
                                      <p:to>
                                        <p:strVal val="hidden"/>
                                      </p:to>
                                    </p:set>
                                  </p:childTnLst>
                                </p:cTn>
                              </p:par>
                              <p:par>
                                <p:cTn id="169" presetID="2" presetClass="exit" presetSubtype="2" fill="hold" grpId="3" nodeType="withEffect">
                                  <p:stCondLst>
                                    <p:cond delay="0"/>
                                  </p:stCondLst>
                                  <p:childTnLst>
                                    <p:anim calcmode="lin" valueType="num">
                                      <p:cBhvr additive="base">
                                        <p:cTn id="170" dur="3000"/>
                                        <p:tgtEl>
                                          <p:spTgt spid="11"/>
                                        </p:tgtEl>
                                        <p:attrNameLst>
                                          <p:attrName>ppt_x</p:attrName>
                                        </p:attrNameLst>
                                      </p:cBhvr>
                                      <p:tavLst>
                                        <p:tav tm="0">
                                          <p:val>
                                            <p:strVal val="ppt_x"/>
                                          </p:val>
                                        </p:tav>
                                        <p:tav tm="100000">
                                          <p:val>
                                            <p:strVal val="1+ppt_w/2"/>
                                          </p:val>
                                        </p:tav>
                                      </p:tavLst>
                                    </p:anim>
                                    <p:anim calcmode="lin" valueType="num">
                                      <p:cBhvr additive="base">
                                        <p:cTn id="171" dur="3000"/>
                                        <p:tgtEl>
                                          <p:spTgt spid="11"/>
                                        </p:tgtEl>
                                        <p:attrNameLst>
                                          <p:attrName>ppt_y</p:attrName>
                                        </p:attrNameLst>
                                      </p:cBhvr>
                                      <p:tavLst>
                                        <p:tav tm="0">
                                          <p:val>
                                            <p:strVal val="ppt_y"/>
                                          </p:val>
                                        </p:tav>
                                        <p:tav tm="100000">
                                          <p:val>
                                            <p:strVal val="ppt_y"/>
                                          </p:val>
                                        </p:tav>
                                      </p:tavLst>
                                    </p:anim>
                                    <p:set>
                                      <p:cBhvr>
                                        <p:cTn id="172" dur="1" fill="hold">
                                          <p:stCondLst>
                                            <p:cond delay="2999"/>
                                          </p:stCondLst>
                                        </p:cTn>
                                        <p:tgtEl>
                                          <p:spTgt spid="11"/>
                                        </p:tgtEl>
                                        <p:attrNameLst>
                                          <p:attrName>style.visibility</p:attrName>
                                        </p:attrNameLst>
                                      </p:cBhvr>
                                      <p:to>
                                        <p:strVal val="hidden"/>
                                      </p:to>
                                    </p:set>
                                  </p:childTnLst>
                                </p:cTn>
                              </p:par>
                              <p:par>
                                <p:cTn id="173" presetID="2" presetClass="exit" presetSubtype="2" fill="hold" grpId="3" nodeType="withEffect">
                                  <p:stCondLst>
                                    <p:cond delay="0"/>
                                  </p:stCondLst>
                                  <p:childTnLst>
                                    <p:anim calcmode="lin" valueType="num">
                                      <p:cBhvr additive="base">
                                        <p:cTn id="174" dur="3000"/>
                                        <p:tgtEl>
                                          <p:spTgt spid="12"/>
                                        </p:tgtEl>
                                        <p:attrNameLst>
                                          <p:attrName>ppt_x</p:attrName>
                                        </p:attrNameLst>
                                      </p:cBhvr>
                                      <p:tavLst>
                                        <p:tav tm="0">
                                          <p:val>
                                            <p:strVal val="ppt_x"/>
                                          </p:val>
                                        </p:tav>
                                        <p:tav tm="100000">
                                          <p:val>
                                            <p:strVal val="1+ppt_w/2"/>
                                          </p:val>
                                        </p:tav>
                                      </p:tavLst>
                                    </p:anim>
                                    <p:anim calcmode="lin" valueType="num">
                                      <p:cBhvr additive="base">
                                        <p:cTn id="175" dur="3000"/>
                                        <p:tgtEl>
                                          <p:spTgt spid="12"/>
                                        </p:tgtEl>
                                        <p:attrNameLst>
                                          <p:attrName>ppt_y</p:attrName>
                                        </p:attrNameLst>
                                      </p:cBhvr>
                                      <p:tavLst>
                                        <p:tav tm="0">
                                          <p:val>
                                            <p:strVal val="ppt_y"/>
                                          </p:val>
                                        </p:tav>
                                        <p:tav tm="100000">
                                          <p:val>
                                            <p:strVal val="ppt_y"/>
                                          </p:val>
                                        </p:tav>
                                      </p:tavLst>
                                    </p:anim>
                                    <p:set>
                                      <p:cBhvr>
                                        <p:cTn id="176" dur="1" fill="hold">
                                          <p:stCondLst>
                                            <p:cond delay="2999"/>
                                          </p:stCondLst>
                                        </p:cTn>
                                        <p:tgtEl>
                                          <p:spTgt spid="12"/>
                                        </p:tgtEl>
                                        <p:attrNameLst>
                                          <p:attrName>style.visibility</p:attrName>
                                        </p:attrNameLst>
                                      </p:cBhvr>
                                      <p:to>
                                        <p:strVal val="hidden"/>
                                      </p:to>
                                    </p:set>
                                  </p:childTnLst>
                                </p:cTn>
                              </p:par>
                              <p:par>
                                <p:cTn id="177" presetID="2" presetClass="exit" presetSubtype="2" fill="hold" grpId="3" nodeType="withEffect">
                                  <p:stCondLst>
                                    <p:cond delay="0"/>
                                  </p:stCondLst>
                                  <p:childTnLst>
                                    <p:anim calcmode="lin" valueType="num">
                                      <p:cBhvr additive="base">
                                        <p:cTn id="178" dur="3000"/>
                                        <p:tgtEl>
                                          <p:spTgt spid="13"/>
                                        </p:tgtEl>
                                        <p:attrNameLst>
                                          <p:attrName>ppt_x</p:attrName>
                                        </p:attrNameLst>
                                      </p:cBhvr>
                                      <p:tavLst>
                                        <p:tav tm="0">
                                          <p:val>
                                            <p:strVal val="ppt_x"/>
                                          </p:val>
                                        </p:tav>
                                        <p:tav tm="100000">
                                          <p:val>
                                            <p:strVal val="1+ppt_w/2"/>
                                          </p:val>
                                        </p:tav>
                                      </p:tavLst>
                                    </p:anim>
                                    <p:anim calcmode="lin" valueType="num">
                                      <p:cBhvr additive="base">
                                        <p:cTn id="179" dur="3000"/>
                                        <p:tgtEl>
                                          <p:spTgt spid="13"/>
                                        </p:tgtEl>
                                        <p:attrNameLst>
                                          <p:attrName>ppt_y</p:attrName>
                                        </p:attrNameLst>
                                      </p:cBhvr>
                                      <p:tavLst>
                                        <p:tav tm="0">
                                          <p:val>
                                            <p:strVal val="ppt_y"/>
                                          </p:val>
                                        </p:tav>
                                        <p:tav tm="100000">
                                          <p:val>
                                            <p:strVal val="ppt_y"/>
                                          </p:val>
                                        </p:tav>
                                      </p:tavLst>
                                    </p:anim>
                                    <p:set>
                                      <p:cBhvr>
                                        <p:cTn id="180" dur="1" fill="hold">
                                          <p:stCondLst>
                                            <p:cond delay="2999"/>
                                          </p:stCondLst>
                                        </p:cTn>
                                        <p:tgtEl>
                                          <p:spTgt spid="13"/>
                                        </p:tgtEl>
                                        <p:attrNameLst>
                                          <p:attrName>style.visibility</p:attrName>
                                        </p:attrNameLst>
                                      </p:cBhvr>
                                      <p:to>
                                        <p:strVal val="hidden"/>
                                      </p:to>
                                    </p:set>
                                  </p:childTnLst>
                                </p:cTn>
                              </p:par>
                              <p:par>
                                <p:cTn id="181" presetID="2" presetClass="exit" presetSubtype="2" fill="hold" grpId="3" nodeType="withEffect">
                                  <p:stCondLst>
                                    <p:cond delay="0"/>
                                  </p:stCondLst>
                                  <p:childTnLst>
                                    <p:anim calcmode="lin" valueType="num">
                                      <p:cBhvr additive="base">
                                        <p:cTn id="182" dur="3000"/>
                                        <p:tgtEl>
                                          <p:spTgt spid="14"/>
                                        </p:tgtEl>
                                        <p:attrNameLst>
                                          <p:attrName>ppt_x</p:attrName>
                                        </p:attrNameLst>
                                      </p:cBhvr>
                                      <p:tavLst>
                                        <p:tav tm="0">
                                          <p:val>
                                            <p:strVal val="ppt_x"/>
                                          </p:val>
                                        </p:tav>
                                        <p:tav tm="100000">
                                          <p:val>
                                            <p:strVal val="1+ppt_w/2"/>
                                          </p:val>
                                        </p:tav>
                                      </p:tavLst>
                                    </p:anim>
                                    <p:anim calcmode="lin" valueType="num">
                                      <p:cBhvr additive="base">
                                        <p:cTn id="183" dur="3000"/>
                                        <p:tgtEl>
                                          <p:spTgt spid="14"/>
                                        </p:tgtEl>
                                        <p:attrNameLst>
                                          <p:attrName>ppt_y</p:attrName>
                                        </p:attrNameLst>
                                      </p:cBhvr>
                                      <p:tavLst>
                                        <p:tav tm="0">
                                          <p:val>
                                            <p:strVal val="ppt_y"/>
                                          </p:val>
                                        </p:tav>
                                        <p:tav tm="100000">
                                          <p:val>
                                            <p:strVal val="ppt_y"/>
                                          </p:val>
                                        </p:tav>
                                      </p:tavLst>
                                    </p:anim>
                                    <p:set>
                                      <p:cBhvr>
                                        <p:cTn id="184" dur="1" fill="hold">
                                          <p:stCondLst>
                                            <p:cond delay="2999"/>
                                          </p:stCondLst>
                                        </p:cTn>
                                        <p:tgtEl>
                                          <p:spTgt spid="14"/>
                                        </p:tgtEl>
                                        <p:attrNameLst>
                                          <p:attrName>style.visibility</p:attrName>
                                        </p:attrNameLst>
                                      </p:cBhvr>
                                      <p:to>
                                        <p:strVal val="hidden"/>
                                      </p:to>
                                    </p:set>
                                  </p:childTnLst>
                                </p:cTn>
                              </p:par>
                              <p:par>
                                <p:cTn id="185" presetID="2" presetClass="exit" presetSubtype="8" fill="hold" grpId="3" nodeType="withEffect">
                                  <p:stCondLst>
                                    <p:cond delay="0"/>
                                  </p:stCondLst>
                                  <p:childTnLst>
                                    <p:anim calcmode="lin" valueType="num">
                                      <p:cBhvr additive="base">
                                        <p:cTn id="186" dur="3000"/>
                                        <p:tgtEl>
                                          <p:spTgt spid="7"/>
                                        </p:tgtEl>
                                        <p:attrNameLst>
                                          <p:attrName>ppt_x</p:attrName>
                                        </p:attrNameLst>
                                      </p:cBhvr>
                                      <p:tavLst>
                                        <p:tav tm="0">
                                          <p:val>
                                            <p:strVal val="ppt_x"/>
                                          </p:val>
                                        </p:tav>
                                        <p:tav tm="100000">
                                          <p:val>
                                            <p:strVal val="0-ppt_w/2"/>
                                          </p:val>
                                        </p:tav>
                                      </p:tavLst>
                                    </p:anim>
                                    <p:anim calcmode="lin" valueType="num">
                                      <p:cBhvr additive="base">
                                        <p:cTn id="187" dur="3000"/>
                                        <p:tgtEl>
                                          <p:spTgt spid="7"/>
                                        </p:tgtEl>
                                        <p:attrNameLst>
                                          <p:attrName>ppt_y</p:attrName>
                                        </p:attrNameLst>
                                      </p:cBhvr>
                                      <p:tavLst>
                                        <p:tav tm="0">
                                          <p:val>
                                            <p:strVal val="ppt_y"/>
                                          </p:val>
                                        </p:tav>
                                        <p:tav tm="100000">
                                          <p:val>
                                            <p:strVal val="ppt_y"/>
                                          </p:val>
                                        </p:tav>
                                      </p:tavLst>
                                    </p:anim>
                                    <p:set>
                                      <p:cBhvr>
                                        <p:cTn id="188" dur="1" fill="hold">
                                          <p:stCondLst>
                                            <p:cond delay="2999"/>
                                          </p:stCondLst>
                                        </p:cTn>
                                        <p:tgtEl>
                                          <p:spTgt spid="7"/>
                                        </p:tgtEl>
                                        <p:attrNameLst>
                                          <p:attrName>style.visibility</p:attrName>
                                        </p:attrNameLst>
                                      </p:cBhvr>
                                      <p:to>
                                        <p:strVal val="hidden"/>
                                      </p:to>
                                    </p:set>
                                  </p:childTnLst>
                                </p:cTn>
                              </p:par>
                              <p:par>
                                <p:cTn id="189" presetID="2" presetClass="exit" presetSubtype="8" fill="hold" grpId="3" nodeType="withEffect">
                                  <p:stCondLst>
                                    <p:cond delay="0"/>
                                  </p:stCondLst>
                                  <p:childTnLst>
                                    <p:anim calcmode="lin" valueType="num">
                                      <p:cBhvr additive="base">
                                        <p:cTn id="190" dur="3000"/>
                                        <p:tgtEl>
                                          <p:spTgt spid="8"/>
                                        </p:tgtEl>
                                        <p:attrNameLst>
                                          <p:attrName>ppt_x</p:attrName>
                                        </p:attrNameLst>
                                      </p:cBhvr>
                                      <p:tavLst>
                                        <p:tav tm="0">
                                          <p:val>
                                            <p:strVal val="ppt_x"/>
                                          </p:val>
                                        </p:tav>
                                        <p:tav tm="100000">
                                          <p:val>
                                            <p:strVal val="0-ppt_w/2"/>
                                          </p:val>
                                        </p:tav>
                                      </p:tavLst>
                                    </p:anim>
                                    <p:anim calcmode="lin" valueType="num">
                                      <p:cBhvr additive="base">
                                        <p:cTn id="191" dur="3000"/>
                                        <p:tgtEl>
                                          <p:spTgt spid="8"/>
                                        </p:tgtEl>
                                        <p:attrNameLst>
                                          <p:attrName>ppt_y</p:attrName>
                                        </p:attrNameLst>
                                      </p:cBhvr>
                                      <p:tavLst>
                                        <p:tav tm="0">
                                          <p:val>
                                            <p:strVal val="ppt_y"/>
                                          </p:val>
                                        </p:tav>
                                        <p:tav tm="100000">
                                          <p:val>
                                            <p:strVal val="ppt_y"/>
                                          </p:val>
                                        </p:tav>
                                      </p:tavLst>
                                    </p:anim>
                                    <p:set>
                                      <p:cBhvr>
                                        <p:cTn id="192" dur="1" fill="hold">
                                          <p:stCondLst>
                                            <p:cond delay="2999"/>
                                          </p:stCondLst>
                                        </p:cTn>
                                        <p:tgtEl>
                                          <p:spTgt spid="8"/>
                                        </p:tgtEl>
                                        <p:attrNameLst>
                                          <p:attrName>style.visibility</p:attrName>
                                        </p:attrNameLst>
                                      </p:cBhvr>
                                      <p:to>
                                        <p:strVal val="hidden"/>
                                      </p:to>
                                    </p:set>
                                  </p:childTnLst>
                                </p:cTn>
                              </p:par>
                              <p:par>
                                <p:cTn id="193" presetID="2" presetClass="exit" presetSubtype="8" fill="hold" grpId="3" nodeType="withEffect">
                                  <p:stCondLst>
                                    <p:cond delay="0"/>
                                  </p:stCondLst>
                                  <p:childTnLst>
                                    <p:anim calcmode="lin" valueType="num">
                                      <p:cBhvr additive="base">
                                        <p:cTn id="194" dur="3000"/>
                                        <p:tgtEl>
                                          <p:spTgt spid="15"/>
                                        </p:tgtEl>
                                        <p:attrNameLst>
                                          <p:attrName>ppt_x</p:attrName>
                                        </p:attrNameLst>
                                      </p:cBhvr>
                                      <p:tavLst>
                                        <p:tav tm="0">
                                          <p:val>
                                            <p:strVal val="ppt_x"/>
                                          </p:val>
                                        </p:tav>
                                        <p:tav tm="100000">
                                          <p:val>
                                            <p:strVal val="0-ppt_w/2"/>
                                          </p:val>
                                        </p:tav>
                                      </p:tavLst>
                                    </p:anim>
                                    <p:anim calcmode="lin" valueType="num">
                                      <p:cBhvr additive="base">
                                        <p:cTn id="195" dur="3000"/>
                                        <p:tgtEl>
                                          <p:spTgt spid="15"/>
                                        </p:tgtEl>
                                        <p:attrNameLst>
                                          <p:attrName>ppt_y</p:attrName>
                                        </p:attrNameLst>
                                      </p:cBhvr>
                                      <p:tavLst>
                                        <p:tav tm="0">
                                          <p:val>
                                            <p:strVal val="ppt_y"/>
                                          </p:val>
                                        </p:tav>
                                        <p:tav tm="100000">
                                          <p:val>
                                            <p:strVal val="ppt_y"/>
                                          </p:val>
                                        </p:tav>
                                      </p:tavLst>
                                    </p:anim>
                                    <p:set>
                                      <p:cBhvr>
                                        <p:cTn id="196" dur="1" fill="hold">
                                          <p:stCondLst>
                                            <p:cond delay="2999"/>
                                          </p:stCondLst>
                                        </p:cTn>
                                        <p:tgtEl>
                                          <p:spTgt spid="15"/>
                                        </p:tgtEl>
                                        <p:attrNameLst>
                                          <p:attrName>style.visibility</p:attrName>
                                        </p:attrNameLst>
                                      </p:cBhvr>
                                      <p:to>
                                        <p:strVal val="hidden"/>
                                      </p:to>
                                    </p:set>
                                  </p:childTnLst>
                                </p:cTn>
                              </p:par>
                              <p:par>
                                <p:cTn id="197" presetID="2" presetClass="exit" presetSubtype="8" fill="hold" grpId="3" nodeType="withEffect">
                                  <p:stCondLst>
                                    <p:cond delay="0"/>
                                  </p:stCondLst>
                                  <p:childTnLst>
                                    <p:anim calcmode="lin" valueType="num">
                                      <p:cBhvr additive="base">
                                        <p:cTn id="198" dur="3000"/>
                                        <p:tgtEl>
                                          <p:spTgt spid="16"/>
                                        </p:tgtEl>
                                        <p:attrNameLst>
                                          <p:attrName>ppt_x</p:attrName>
                                        </p:attrNameLst>
                                      </p:cBhvr>
                                      <p:tavLst>
                                        <p:tav tm="0">
                                          <p:val>
                                            <p:strVal val="ppt_x"/>
                                          </p:val>
                                        </p:tav>
                                        <p:tav tm="100000">
                                          <p:val>
                                            <p:strVal val="0-ppt_w/2"/>
                                          </p:val>
                                        </p:tav>
                                      </p:tavLst>
                                    </p:anim>
                                    <p:anim calcmode="lin" valueType="num">
                                      <p:cBhvr additive="base">
                                        <p:cTn id="199" dur="3000"/>
                                        <p:tgtEl>
                                          <p:spTgt spid="16"/>
                                        </p:tgtEl>
                                        <p:attrNameLst>
                                          <p:attrName>ppt_y</p:attrName>
                                        </p:attrNameLst>
                                      </p:cBhvr>
                                      <p:tavLst>
                                        <p:tav tm="0">
                                          <p:val>
                                            <p:strVal val="ppt_y"/>
                                          </p:val>
                                        </p:tav>
                                        <p:tav tm="100000">
                                          <p:val>
                                            <p:strVal val="ppt_y"/>
                                          </p:val>
                                        </p:tav>
                                      </p:tavLst>
                                    </p:anim>
                                    <p:set>
                                      <p:cBhvr>
                                        <p:cTn id="200" dur="1" fill="hold">
                                          <p:stCondLst>
                                            <p:cond delay="2999"/>
                                          </p:stCondLst>
                                        </p:cTn>
                                        <p:tgtEl>
                                          <p:spTgt spid="16"/>
                                        </p:tgtEl>
                                        <p:attrNameLst>
                                          <p:attrName>style.visibility</p:attrName>
                                        </p:attrNameLst>
                                      </p:cBhvr>
                                      <p:to>
                                        <p:strVal val="hidden"/>
                                      </p:to>
                                    </p:set>
                                  </p:childTnLst>
                                </p:cTn>
                              </p:par>
                              <p:par>
                                <p:cTn id="201" presetID="2" presetClass="exit" presetSubtype="8" fill="hold" grpId="3" nodeType="withEffect">
                                  <p:stCondLst>
                                    <p:cond delay="0"/>
                                  </p:stCondLst>
                                  <p:childTnLst>
                                    <p:anim calcmode="lin" valueType="num">
                                      <p:cBhvr additive="base">
                                        <p:cTn id="202" dur="3000"/>
                                        <p:tgtEl>
                                          <p:spTgt spid="17"/>
                                        </p:tgtEl>
                                        <p:attrNameLst>
                                          <p:attrName>ppt_x</p:attrName>
                                        </p:attrNameLst>
                                      </p:cBhvr>
                                      <p:tavLst>
                                        <p:tav tm="0">
                                          <p:val>
                                            <p:strVal val="ppt_x"/>
                                          </p:val>
                                        </p:tav>
                                        <p:tav tm="100000">
                                          <p:val>
                                            <p:strVal val="0-ppt_w/2"/>
                                          </p:val>
                                        </p:tav>
                                      </p:tavLst>
                                    </p:anim>
                                    <p:anim calcmode="lin" valueType="num">
                                      <p:cBhvr additive="base">
                                        <p:cTn id="203" dur="3000"/>
                                        <p:tgtEl>
                                          <p:spTgt spid="17"/>
                                        </p:tgtEl>
                                        <p:attrNameLst>
                                          <p:attrName>ppt_y</p:attrName>
                                        </p:attrNameLst>
                                      </p:cBhvr>
                                      <p:tavLst>
                                        <p:tav tm="0">
                                          <p:val>
                                            <p:strVal val="ppt_y"/>
                                          </p:val>
                                        </p:tav>
                                        <p:tav tm="100000">
                                          <p:val>
                                            <p:strVal val="ppt_y"/>
                                          </p:val>
                                        </p:tav>
                                      </p:tavLst>
                                    </p:anim>
                                    <p:set>
                                      <p:cBhvr>
                                        <p:cTn id="204" dur="1" fill="hold">
                                          <p:stCondLst>
                                            <p:cond delay="2999"/>
                                          </p:stCondLst>
                                        </p:cTn>
                                        <p:tgtEl>
                                          <p:spTgt spid="17"/>
                                        </p:tgtEl>
                                        <p:attrNameLst>
                                          <p:attrName>style.visibility</p:attrName>
                                        </p:attrNameLst>
                                      </p:cBhvr>
                                      <p:to>
                                        <p:strVal val="hidden"/>
                                      </p:to>
                                    </p:set>
                                  </p:childTnLst>
                                </p:cTn>
                              </p:par>
                              <p:par>
                                <p:cTn id="205" presetID="2" presetClass="exit" presetSubtype="8" fill="hold" grpId="3" nodeType="withEffect">
                                  <p:stCondLst>
                                    <p:cond delay="0"/>
                                  </p:stCondLst>
                                  <p:childTnLst>
                                    <p:anim calcmode="lin" valueType="num">
                                      <p:cBhvr additive="base">
                                        <p:cTn id="206" dur="3000"/>
                                        <p:tgtEl>
                                          <p:spTgt spid="18"/>
                                        </p:tgtEl>
                                        <p:attrNameLst>
                                          <p:attrName>ppt_x</p:attrName>
                                        </p:attrNameLst>
                                      </p:cBhvr>
                                      <p:tavLst>
                                        <p:tav tm="0">
                                          <p:val>
                                            <p:strVal val="ppt_x"/>
                                          </p:val>
                                        </p:tav>
                                        <p:tav tm="100000">
                                          <p:val>
                                            <p:strVal val="0-ppt_w/2"/>
                                          </p:val>
                                        </p:tav>
                                      </p:tavLst>
                                    </p:anim>
                                    <p:anim calcmode="lin" valueType="num">
                                      <p:cBhvr additive="base">
                                        <p:cTn id="207" dur="3000"/>
                                        <p:tgtEl>
                                          <p:spTgt spid="18"/>
                                        </p:tgtEl>
                                        <p:attrNameLst>
                                          <p:attrName>ppt_y</p:attrName>
                                        </p:attrNameLst>
                                      </p:cBhvr>
                                      <p:tavLst>
                                        <p:tav tm="0">
                                          <p:val>
                                            <p:strVal val="ppt_y"/>
                                          </p:val>
                                        </p:tav>
                                        <p:tav tm="100000">
                                          <p:val>
                                            <p:strVal val="ppt_y"/>
                                          </p:val>
                                        </p:tav>
                                      </p:tavLst>
                                    </p:anim>
                                    <p:set>
                                      <p:cBhvr>
                                        <p:cTn id="208" dur="1" fill="hold">
                                          <p:stCondLst>
                                            <p:cond delay="2999"/>
                                          </p:stCondLst>
                                        </p:cTn>
                                        <p:tgtEl>
                                          <p:spTgt spid="18"/>
                                        </p:tgtEl>
                                        <p:attrNameLst>
                                          <p:attrName>style.visibility</p:attrName>
                                        </p:attrNameLst>
                                      </p:cBhvr>
                                      <p:to>
                                        <p:strVal val="hidden"/>
                                      </p:to>
                                    </p:set>
                                  </p:childTnLst>
                                </p:cTn>
                              </p:par>
                              <p:par>
                                <p:cTn id="209" presetID="2" presetClass="exit" presetSubtype="8" fill="hold" grpId="3" nodeType="withEffect">
                                  <p:stCondLst>
                                    <p:cond delay="0"/>
                                  </p:stCondLst>
                                  <p:childTnLst>
                                    <p:anim calcmode="lin" valueType="num">
                                      <p:cBhvr additive="base">
                                        <p:cTn id="210" dur="3000"/>
                                        <p:tgtEl>
                                          <p:spTgt spid="19"/>
                                        </p:tgtEl>
                                        <p:attrNameLst>
                                          <p:attrName>ppt_x</p:attrName>
                                        </p:attrNameLst>
                                      </p:cBhvr>
                                      <p:tavLst>
                                        <p:tav tm="0">
                                          <p:val>
                                            <p:strVal val="ppt_x"/>
                                          </p:val>
                                        </p:tav>
                                        <p:tav tm="100000">
                                          <p:val>
                                            <p:strVal val="0-ppt_w/2"/>
                                          </p:val>
                                        </p:tav>
                                      </p:tavLst>
                                    </p:anim>
                                    <p:anim calcmode="lin" valueType="num">
                                      <p:cBhvr additive="base">
                                        <p:cTn id="211" dur="3000"/>
                                        <p:tgtEl>
                                          <p:spTgt spid="19"/>
                                        </p:tgtEl>
                                        <p:attrNameLst>
                                          <p:attrName>ppt_y</p:attrName>
                                        </p:attrNameLst>
                                      </p:cBhvr>
                                      <p:tavLst>
                                        <p:tav tm="0">
                                          <p:val>
                                            <p:strVal val="ppt_y"/>
                                          </p:val>
                                        </p:tav>
                                        <p:tav tm="100000">
                                          <p:val>
                                            <p:strVal val="ppt_y"/>
                                          </p:val>
                                        </p:tav>
                                      </p:tavLst>
                                    </p:anim>
                                    <p:set>
                                      <p:cBhvr>
                                        <p:cTn id="212" dur="1" fill="hold">
                                          <p:stCondLst>
                                            <p:cond delay="2999"/>
                                          </p:stCondLst>
                                        </p:cTn>
                                        <p:tgtEl>
                                          <p:spTgt spid="19"/>
                                        </p:tgtEl>
                                        <p:attrNameLst>
                                          <p:attrName>style.visibility</p:attrName>
                                        </p:attrNameLst>
                                      </p:cBhvr>
                                      <p:to>
                                        <p:strVal val="hidden"/>
                                      </p:to>
                                    </p:set>
                                  </p:childTnLst>
                                </p:cTn>
                              </p:par>
                              <p:par>
                                <p:cTn id="213" presetID="2" presetClass="exit" presetSubtype="8" fill="hold" grpId="3" nodeType="withEffect">
                                  <p:stCondLst>
                                    <p:cond delay="0"/>
                                  </p:stCondLst>
                                  <p:childTnLst>
                                    <p:anim calcmode="lin" valueType="num">
                                      <p:cBhvr additive="base">
                                        <p:cTn id="214" dur="3000"/>
                                        <p:tgtEl>
                                          <p:spTgt spid="20"/>
                                        </p:tgtEl>
                                        <p:attrNameLst>
                                          <p:attrName>ppt_x</p:attrName>
                                        </p:attrNameLst>
                                      </p:cBhvr>
                                      <p:tavLst>
                                        <p:tav tm="0">
                                          <p:val>
                                            <p:strVal val="ppt_x"/>
                                          </p:val>
                                        </p:tav>
                                        <p:tav tm="100000">
                                          <p:val>
                                            <p:strVal val="0-ppt_w/2"/>
                                          </p:val>
                                        </p:tav>
                                      </p:tavLst>
                                    </p:anim>
                                    <p:anim calcmode="lin" valueType="num">
                                      <p:cBhvr additive="base">
                                        <p:cTn id="215" dur="3000"/>
                                        <p:tgtEl>
                                          <p:spTgt spid="20"/>
                                        </p:tgtEl>
                                        <p:attrNameLst>
                                          <p:attrName>ppt_y</p:attrName>
                                        </p:attrNameLst>
                                      </p:cBhvr>
                                      <p:tavLst>
                                        <p:tav tm="0">
                                          <p:val>
                                            <p:strVal val="ppt_y"/>
                                          </p:val>
                                        </p:tav>
                                        <p:tav tm="100000">
                                          <p:val>
                                            <p:strVal val="ppt_y"/>
                                          </p:val>
                                        </p:tav>
                                      </p:tavLst>
                                    </p:anim>
                                    <p:set>
                                      <p:cBhvr>
                                        <p:cTn id="216" dur="1" fill="hold">
                                          <p:stCondLst>
                                            <p:cond delay="2999"/>
                                          </p:stCondLst>
                                        </p:cTn>
                                        <p:tgtEl>
                                          <p:spTgt spid="20"/>
                                        </p:tgtEl>
                                        <p:attrNameLst>
                                          <p:attrName>style.visibility</p:attrName>
                                        </p:attrNameLst>
                                      </p:cBhvr>
                                      <p:to>
                                        <p:strVal val="hidden"/>
                                      </p:to>
                                    </p:set>
                                  </p:childTnLst>
                                </p:cTn>
                              </p:par>
                              <p:par>
                                <p:cTn id="217" presetID="23" presetClass="entr" presetSubtype="288" fill="hold" nodeType="withEffect">
                                  <p:stCondLst>
                                    <p:cond delay="0"/>
                                  </p:stCondLst>
                                  <p:childTnLst>
                                    <p:set>
                                      <p:cBhvr>
                                        <p:cTn id="218" dur="1" fill="hold">
                                          <p:stCondLst>
                                            <p:cond delay="0"/>
                                          </p:stCondLst>
                                        </p:cTn>
                                        <p:tgtEl>
                                          <p:spTgt spid="4"/>
                                        </p:tgtEl>
                                        <p:attrNameLst>
                                          <p:attrName>style.visibility</p:attrName>
                                        </p:attrNameLst>
                                      </p:cBhvr>
                                      <p:to>
                                        <p:strVal val="visible"/>
                                      </p:to>
                                    </p:set>
                                    <p:anim calcmode="lin" valueType="num">
                                      <p:cBhvr>
                                        <p:cTn id="219" dur="3000" fill="hold"/>
                                        <p:tgtEl>
                                          <p:spTgt spid="4"/>
                                        </p:tgtEl>
                                        <p:attrNameLst>
                                          <p:attrName>ppt_w</p:attrName>
                                        </p:attrNameLst>
                                      </p:cBhvr>
                                      <p:tavLst>
                                        <p:tav tm="0">
                                          <p:val>
                                            <p:strVal val="4/3*#ppt_w"/>
                                          </p:val>
                                        </p:tav>
                                        <p:tav tm="100000">
                                          <p:val>
                                            <p:strVal val="#ppt_w"/>
                                          </p:val>
                                        </p:tav>
                                      </p:tavLst>
                                    </p:anim>
                                    <p:anim calcmode="lin" valueType="num">
                                      <p:cBhvr>
                                        <p:cTn id="220" dur="3000" fill="hold"/>
                                        <p:tgtEl>
                                          <p:spTgt spid="4"/>
                                        </p:tgtEl>
                                        <p:attrNameLst>
                                          <p:attrName>ppt_h</p:attrName>
                                        </p:attrNameLst>
                                      </p:cBhvr>
                                      <p:tavLst>
                                        <p:tav tm="0">
                                          <p:val>
                                            <p:strVal val="4/3*#ppt_h"/>
                                          </p:val>
                                        </p:tav>
                                        <p:tav tm="100000">
                                          <p:val>
                                            <p:strVal val="#ppt_h"/>
                                          </p:val>
                                        </p:tav>
                                      </p:tavLst>
                                    </p:anim>
                                  </p:childTnLst>
                                </p:cTn>
                              </p:par>
                              <p:par>
                                <p:cTn id="221" presetID="16" presetClass="entr" presetSubtype="37" fill="hold" nodeType="withEffect">
                                  <p:stCondLst>
                                    <p:cond delay="0"/>
                                  </p:stCondLst>
                                  <p:childTnLst>
                                    <p:set>
                                      <p:cBhvr>
                                        <p:cTn id="222" dur="1" fill="hold">
                                          <p:stCondLst>
                                            <p:cond delay="0"/>
                                          </p:stCondLst>
                                        </p:cTn>
                                        <p:tgtEl>
                                          <p:spTgt spid="4"/>
                                        </p:tgtEl>
                                        <p:attrNameLst>
                                          <p:attrName>style.visibility</p:attrName>
                                        </p:attrNameLst>
                                      </p:cBhvr>
                                      <p:to>
                                        <p:strVal val="visible"/>
                                      </p:to>
                                    </p:set>
                                    <p:animEffect transition="in" filter="barn(outVertical)">
                                      <p:cBhvr>
                                        <p:cTn id="223"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P spid="18" grpId="1" animBg="1"/>
      <p:bldP spid="18" grpId="2" animBg="1"/>
      <p:bldP spid="18" grpId="3" animBg="1"/>
      <p:bldP spid="19" grpId="0" animBg="1"/>
      <p:bldP spid="19" grpId="1" animBg="1"/>
      <p:bldP spid="19" grpId="2" animBg="1"/>
      <p:bldP spid="19" grpId="3" animBg="1"/>
      <p:bldP spid="20" grpId="0" animBg="1"/>
      <p:bldP spid="20" grpId="1" animBg="1"/>
      <p:bldP spid="20" grpId="2" animBg="1"/>
      <p:bldP spid="20" grpId="3" animBg="1"/>
    </p:bld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rgbClr val="654F11">
                  <a:shade val="30000"/>
                  <a:satMod val="115000"/>
                </a:srgbClr>
              </a:gs>
              <a:gs pos="50000">
                <a:srgbClr val="654F11">
                  <a:shade val="67500"/>
                  <a:satMod val="115000"/>
                </a:srgbClr>
              </a:gs>
              <a:gs pos="100000">
                <a:srgbClr val="654F11">
                  <a:shade val="100000"/>
                  <a:satMod val="115000"/>
                </a:srgbClr>
              </a:gs>
            </a:gsLst>
            <a:lin ang="16200000" scaled="1"/>
            <a:tileRect/>
          </a:gradFill>
        </p:spPr>
        <p:txBody>
          <a:bodyPr/>
          <a:lstStyle/>
          <a:p>
            <a:endParaRPr lang="es-ES" dirty="0"/>
          </a:p>
        </p:txBody>
      </p:sp>
      <p:pic>
        <p:nvPicPr>
          <p:cNvPr id="4" name="3 Imagen" descr="d036986b9f791f0af3ac03c601d88d1e.jpg"/>
          <p:cNvPicPr>
            <a:picLocks noChangeAspect="1"/>
          </p:cNvPicPr>
          <p:nvPr/>
        </p:nvPicPr>
        <p:blipFill>
          <a:blip r:embed="rId2"/>
          <a:stretch>
            <a:fillRect/>
          </a:stretch>
        </p:blipFill>
        <p:spPr>
          <a:xfrm>
            <a:off x="0" y="0"/>
            <a:ext cx="9152930" cy="6858000"/>
          </a:xfrm>
          <a:prstGeom prst="rect">
            <a:avLst/>
          </a:prstGeom>
        </p:spPr>
      </p:pic>
      <p:pic>
        <p:nvPicPr>
          <p:cNvPr id="6" name="5 Imagen" descr="20110219001326892.png"/>
          <p:cNvPicPr>
            <a:picLocks noChangeAspect="1"/>
          </p:cNvPicPr>
          <p:nvPr/>
        </p:nvPicPr>
        <p:blipFill>
          <a:blip r:embed="rId3">
            <a:duotone>
              <a:prstClr val="black"/>
              <a:schemeClr val="accent6">
                <a:tint val="45000"/>
                <a:satMod val="400000"/>
              </a:schemeClr>
            </a:duotone>
            <a:lum contrast="40000"/>
          </a:blip>
          <a:srcRect l="16667" t="16667" r="16667" b="20000"/>
          <a:stretch>
            <a:fillRect/>
          </a:stretch>
        </p:blipFill>
        <p:spPr>
          <a:xfrm>
            <a:off x="0" y="0"/>
            <a:ext cx="1428760" cy="1357322"/>
          </a:xfrm>
          <a:prstGeom prst="rect">
            <a:avLst/>
          </a:prstGeom>
          <a:effectLst>
            <a:reflection blurRad="6350" stA="50000" endA="300" endPos="90000" dir="5400000" sy="-100000" algn="bl" rotWithShape="0"/>
          </a:effectLst>
        </p:spPr>
      </p:pic>
      <p:pic>
        <p:nvPicPr>
          <p:cNvPr id="7" name="6 Imagen" descr="20110219001326892.png"/>
          <p:cNvPicPr>
            <a:picLocks noChangeAspect="1"/>
          </p:cNvPicPr>
          <p:nvPr/>
        </p:nvPicPr>
        <p:blipFill>
          <a:blip r:embed="rId3">
            <a:duotone>
              <a:prstClr val="black"/>
              <a:schemeClr val="accent6">
                <a:tint val="45000"/>
                <a:satMod val="400000"/>
              </a:schemeClr>
            </a:duotone>
            <a:lum contrast="40000"/>
          </a:blip>
          <a:srcRect l="16667" t="16667" r="16667" b="20000"/>
          <a:stretch>
            <a:fillRect/>
          </a:stretch>
        </p:blipFill>
        <p:spPr>
          <a:xfrm>
            <a:off x="7929586" y="0"/>
            <a:ext cx="1428760" cy="1357322"/>
          </a:xfrm>
          <a:prstGeom prst="rect">
            <a:avLst/>
          </a:prstGeom>
          <a:effectLst>
            <a:reflection blurRad="6350" stA="50000" endA="300" endPos="90000" dir="5400000" sy="-100000" algn="bl" rotWithShape="0"/>
          </a:effectLst>
        </p:spPr>
      </p:pic>
      <p:pic>
        <p:nvPicPr>
          <p:cNvPr id="8" name="7 Imagen" descr="20110219001326892.png"/>
          <p:cNvPicPr>
            <a:picLocks noChangeAspect="1"/>
          </p:cNvPicPr>
          <p:nvPr/>
        </p:nvPicPr>
        <p:blipFill>
          <a:blip r:embed="rId3">
            <a:duotone>
              <a:prstClr val="black"/>
              <a:schemeClr val="accent6">
                <a:tint val="45000"/>
                <a:satMod val="400000"/>
              </a:schemeClr>
            </a:duotone>
            <a:lum contrast="40000"/>
          </a:blip>
          <a:srcRect l="16667" t="16667" r="16667" b="20000"/>
          <a:stretch>
            <a:fillRect/>
          </a:stretch>
        </p:blipFill>
        <p:spPr>
          <a:xfrm>
            <a:off x="2214546" y="0"/>
            <a:ext cx="1428760" cy="1357322"/>
          </a:xfrm>
          <a:prstGeom prst="rect">
            <a:avLst/>
          </a:prstGeom>
          <a:effectLst>
            <a:reflection blurRad="6350" stA="50000" endA="300" endPos="90000" dir="5400000" sy="-100000" algn="bl" rotWithShape="0"/>
          </a:effectLst>
        </p:spPr>
      </p:pic>
      <p:pic>
        <p:nvPicPr>
          <p:cNvPr id="9" name="8 Imagen" descr="20110219001326892.png"/>
          <p:cNvPicPr>
            <a:picLocks noChangeAspect="1"/>
          </p:cNvPicPr>
          <p:nvPr/>
        </p:nvPicPr>
        <p:blipFill>
          <a:blip r:embed="rId3">
            <a:duotone>
              <a:prstClr val="black"/>
              <a:schemeClr val="accent6">
                <a:tint val="45000"/>
                <a:satMod val="400000"/>
              </a:schemeClr>
            </a:duotone>
            <a:lum contrast="40000"/>
          </a:blip>
          <a:srcRect l="16667" t="16667" r="16667" b="20000"/>
          <a:stretch>
            <a:fillRect/>
          </a:stretch>
        </p:blipFill>
        <p:spPr>
          <a:xfrm>
            <a:off x="5715008" y="0"/>
            <a:ext cx="1428760" cy="1357322"/>
          </a:xfrm>
          <a:prstGeom prst="rect">
            <a:avLst/>
          </a:prstGeom>
          <a:effectLst>
            <a:reflection blurRad="6350" stA="50000" endA="300" endPos="90000" dir="5400000" sy="-100000" algn="bl" rotWithShape="0"/>
          </a:effectLst>
        </p:spPr>
      </p:pic>
      <p:pic>
        <p:nvPicPr>
          <p:cNvPr id="10" name="9 Imagen" descr="20110219001326892.png"/>
          <p:cNvPicPr>
            <a:picLocks noChangeAspect="1"/>
          </p:cNvPicPr>
          <p:nvPr/>
        </p:nvPicPr>
        <p:blipFill>
          <a:blip r:embed="rId3">
            <a:duotone>
              <a:prstClr val="black"/>
              <a:schemeClr val="accent6">
                <a:tint val="45000"/>
                <a:satMod val="400000"/>
              </a:schemeClr>
            </a:duotone>
            <a:lum contrast="40000"/>
          </a:blip>
          <a:srcRect l="16667" t="16667" r="16667" b="20000"/>
          <a:stretch>
            <a:fillRect/>
          </a:stretch>
        </p:blipFill>
        <p:spPr>
          <a:xfrm>
            <a:off x="785786" y="1357298"/>
            <a:ext cx="1143008" cy="1085858"/>
          </a:xfrm>
          <a:prstGeom prst="rect">
            <a:avLst/>
          </a:prstGeom>
          <a:effectLst>
            <a:reflection blurRad="6350" stA="50000" endA="300" endPos="90000" dir="5400000" sy="-100000" algn="bl" rotWithShape="0"/>
          </a:effectLst>
        </p:spPr>
      </p:pic>
      <p:pic>
        <p:nvPicPr>
          <p:cNvPr id="11" name="10 Imagen" descr="20110219001326892.png"/>
          <p:cNvPicPr>
            <a:picLocks noChangeAspect="1"/>
          </p:cNvPicPr>
          <p:nvPr/>
        </p:nvPicPr>
        <p:blipFill>
          <a:blip r:embed="rId3">
            <a:duotone>
              <a:prstClr val="black"/>
              <a:schemeClr val="accent6">
                <a:tint val="45000"/>
                <a:satMod val="400000"/>
              </a:schemeClr>
            </a:duotone>
            <a:lum contrast="40000"/>
          </a:blip>
          <a:srcRect l="16667" t="16667" r="16667" b="20000"/>
          <a:stretch>
            <a:fillRect/>
          </a:stretch>
        </p:blipFill>
        <p:spPr>
          <a:xfrm>
            <a:off x="2714612" y="1357298"/>
            <a:ext cx="1143008" cy="1085858"/>
          </a:xfrm>
          <a:prstGeom prst="rect">
            <a:avLst/>
          </a:prstGeom>
          <a:effectLst>
            <a:reflection blurRad="6350" stA="50000" endA="300" endPos="90000" dir="5400000" sy="-100000" algn="bl" rotWithShape="0"/>
          </a:effectLst>
        </p:spPr>
      </p:pic>
      <p:pic>
        <p:nvPicPr>
          <p:cNvPr id="12" name="11 Imagen" descr="20110219001326892.png"/>
          <p:cNvPicPr>
            <a:picLocks noChangeAspect="1"/>
          </p:cNvPicPr>
          <p:nvPr/>
        </p:nvPicPr>
        <p:blipFill>
          <a:blip r:embed="rId3">
            <a:duotone>
              <a:prstClr val="black"/>
              <a:schemeClr val="accent6">
                <a:tint val="45000"/>
                <a:satMod val="400000"/>
              </a:schemeClr>
            </a:duotone>
            <a:lum contrast="40000"/>
          </a:blip>
          <a:srcRect l="16667" t="16667" r="16667" b="20000"/>
          <a:stretch>
            <a:fillRect/>
          </a:stretch>
        </p:blipFill>
        <p:spPr>
          <a:xfrm>
            <a:off x="5643570" y="1428736"/>
            <a:ext cx="1143008" cy="1085858"/>
          </a:xfrm>
          <a:prstGeom prst="rect">
            <a:avLst/>
          </a:prstGeom>
          <a:effectLst>
            <a:reflection blurRad="6350" stA="50000" endA="300" endPos="90000" dir="5400000" sy="-100000" algn="bl" rotWithShape="0"/>
          </a:effectLst>
        </p:spPr>
      </p:pic>
      <p:pic>
        <p:nvPicPr>
          <p:cNvPr id="13" name="12 Imagen" descr="20110219001326892.png"/>
          <p:cNvPicPr>
            <a:picLocks noChangeAspect="1"/>
          </p:cNvPicPr>
          <p:nvPr/>
        </p:nvPicPr>
        <p:blipFill>
          <a:blip r:embed="rId3">
            <a:duotone>
              <a:prstClr val="black"/>
              <a:schemeClr val="accent6">
                <a:tint val="45000"/>
                <a:satMod val="400000"/>
              </a:schemeClr>
            </a:duotone>
            <a:lum contrast="40000"/>
          </a:blip>
          <a:srcRect l="16667" t="16667" r="16667" b="20000"/>
          <a:stretch>
            <a:fillRect/>
          </a:stretch>
        </p:blipFill>
        <p:spPr>
          <a:xfrm>
            <a:off x="7429520" y="1214422"/>
            <a:ext cx="1143008" cy="1085858"/>
          </a:xfrm>
          <a:prstGeom prst="rect">
            <a:avLst/>
          </a:prstGeom>
          <a:effectLst>
            <a:reflection blurRad="6350" stA="50000" endA="300" endPos="90000" dir="5400000" sy="-100000" algn="bl" rotWithShape="0"/>
          </a:effectLst>
        </p:spPr>
      </p:pic>
      <p:pic>
        <p:nvPicPr>
          <p:cNvPr id="14" name="13 Imagen" descr="20110219001326892.png"/>
          <p:cNvPicPr>
            <a:picLocks noChangeAspect="1"/>
          </p:cNvPicPr>
          <p:nvPr/>
        </p:nvPicPr>
        <p:blipFill>
          <a:blip r:embed="rId3">
            <a:duotone>
              <a:prstClr val="black"/>
              <a:schemeClr val="accent6">
                <a:tint val="45000"/>
                <a:satMod val="400000"/>
              </a:schemeClr>
            </a:duotone>
            <a:lum contrast="40000"/>
          </a:blip>
          <a:srcRect l="16667" t="16667" r="16667" b="20000"/>
          <a:stretch>
            <a:fillRect/>
          </a:stretch>
        </p:blipFill>
        <p:spPr>
          <a:xfrm>
            <a:off x="1357290" y="2428868"/>
            <a:ext cx="928694" cy="882260"/>
          </a:xfrm>
          <a:prstGeom prst="rect">
            <a:avLst/>
          </a:prstGeom>
          <a:effectLst>
            <a:reflection blurRad="6350" stA="50000" endA="300" endPos="90000" dir="5400000" sy="-100000" algn="bl" rotWithShape="0"/>
          </a:effectLst>
        </p:spPr>
      </p:pic>
      <p:pic>
        <p:nvPicPr>
          <p:cNvPr id="15" name="14 Imagen" descr="20110219001326892.png"/>
          <p:cNvPicPr>
            <a:picLocks noChangeAspect="1"/>
          </p:cNvPicPr>
          <p:nvPr/>
        </p:nvPicPr>
        <p:blipFill>
          <a:blip r:embed="rId3">
            <a:duotone>
              <a:prstClr val="black"/>
              <a:schemeClr val="accent6">
                <a:tint val="45000"/>
                <a:satMod val="400000"/>
              </a:schemeClr>
            </a:duotone>
            <a:lum contrast="40000"/>
          </a:blip>
          <a:srcRect l="16667" t="16667" r="16667" b="20000"/>
          <a:stretch>
            <a:fillRect/>
          </a:stretch>
        </p:blipFill>
        <p:spPr>
          <a:xfrm>
            <a:off x="7000892" y="2421748"/>
            <a:ext cx="928694" cy="882260"/>
          </a:xfrm>
          <a:prstGeom prst="rect">
            <a:avLst/>
          </a:prstGeom>
          <a:effectLst>
            <a:reflection blurRad="6350" stA="50000" endA="300" endPos="90000" dir="5400000" sy="-100000" algn="bl" rotWithShape="0"/>
          </a:effectLst>
        </p:spPr>
      </p:pic>
      <p:pic>
        <p:nvPicPr>
          <p:cNvPr id="16" name="15 Imagen" descr="20110219001326892.png"/>
          <p:cNvPicPr>
            <a:picLocks noChangeAspect="1"/>
          </p:cNvPicPr>
          <p:nvPr/>
        </p:nvPicPr>
        <p:blipFill>
          <a:blip r:embed="rId3">
            <a:duotone>
              <a:prstClr val="black"/>
              <a:schemeClr val="accent6">
                <a:tint val="45000"/>
                <a:satMod val="400000"/>
              </a:schemeClr>
            </a:duotone>
            <a:lum contrast="40000"/>
          </a:blip>
          <a:srcRect l="16667" t="16667" r="16667" b="20000"/>
          <a:stretch>
            <a:fillRect/>
          </a:stretch>
        </p:blipFill>
        <p:spPr>
          <a:xfrm>
            <a:off x="3000364" y="2571744"/>
            <a:ext cx="928694" cy="882260"/>
          </a:xfrm>
          <a:prstGeom prst="rect">
            <a:avLst/>
          </a:prstGeom>
          <a:effectLst>
            <a:reflection blurRad="6350" stA="50000" endA="300" endPos="90000" dir="5400000" sy="-100000" algn="bl" rotWithShape="0"/>
          </a:effectLst>
        </p:spPr>
      </p:pic>
      <p:pic>
        <p:nvPicPr>
          <p:cNvPr id="17" name="16 Imagen" descr="20110219001326892.png"/>
          <p:cNvPicPr>
            <a:picLocks noChangeAspect="1"/>
          </p:cNvPicPr>
          <p:nvPr/>
        </p:nvPicPr>
        <p:blipFill>
          <a:blip r:embed="rId3">
            <a:duotone>
              <a:prstClr val="black"/>
              <a:schemeClr val="accent6">
                <a:tint val="45000"/>
                <a:satMod val="400000"/>
              </a:schemeClr>
            </a:duotone>
            <a:lum contrast="40000"/>
          </a:blip>
          <a:srcRect l="16667" t="16667" r="16667" b="20000"/>
          <a:stretch>
            <a:fillRect/>
          </a:stretch>
        </p:blipFill>
        <p:spPr>
          <a:xfrm>
            <a:off x="5643570" y="2571744"/>
            <a:ext cx="928694" cy="882260"/>
          </a:xfrm>
          <a:prstGeom prst="rect">
            <a:avLst/>
          </a:prstGeom>
          <a:effectLst>
            <a:reflection blurRad="6350" stA="50000" endA="300" endPos="90000" dir="5400000" sy="-100000" algn="bl" rotWithShape="0"/>
          </a:effectLst>
        </p:spPr>
      </p:pic>
      <p:pic>
        <p:nvPicPr>
          <p:cNvPr id="18" name="17 Imagen" descr="20110219001326892.png"/>
          <p:cNvPicPr>
            <a:picLocks noChangeAspect="1"/>
          </p:cNvPicPr>
          <p:nvPr/>
        </p:nvPicPr>
        <p:blipFill>
          <a:blip r:embed="rId3">
            <a:duotone>
              <a:prstClr val="black"/>
              <a:schemeClr val="accent6">
                <a:tint val="45000"/>
                <a:satMod val="400000"/>
              </a:schemeClr>
            </a:duotone>
            <a:lum contrast="40000"/>
          </a:blip>
          <a:srcRect l="16667" t="16667" r="16667" b="20000"/>
          <a:stretch>
            <a:fillRect/>
          </a:stretch>
        </p:blipFill>
        <p:spPr>
          <a:xfrm>
            <a:off x="1857356" y="3429000"/>
            <a:ext cx="703100" cy="667946"/>
          </a:xfrm>
          <a:prstGeom prst="rect">
            <a:avLst/>
          </a:prstGeom>
          <a:effectLst>
            <a:reflection blurRad="6350" stA="50000" endA="300" endPos="90000" dir="5400000" sy="-100000" algn="bl" rotWithShape="0"/>
          </a:effectLst>
        </p:spPr>
      </p:pic>
      <p:pic>
        <p:nvPicPr>
          <p:cNvPr id="19" name="18 Imagen" descr="20110219001326892.png"/>
          <p:cNvPicPr>
            <a:picLocks noChangeAspect="1"/>
          </p:cNvPicPr>
          <p:nvPr/>
        </p:nvPicPr>
        <p:blipFill>
          <a:blip r:embed="rId3">
            <a:duotone>
              <a:prstClr val="black"/>
              <a:schemeClr val="accent6">
                <a:tint val="45000"/>
                <a:satMod val="400000"/>
              </a:schemeClr>
            </a:duotone>
            <a:lum contrast="40000"/>
          </a:blip>
          <a:srcRect l="16667" t="16667" r="16667" b="20000"/>
          <a:stretch>
            <a:fillRect/>
          </a:stretch>
        </p:blipFill>
        <p:spPr>
          <a:xfrm>
            <a:off x="3214678" y="3643314"/>
            <a:ext cx="703100" cy="667946"/>
          </a:xfrm>
          <a:prstGeom prst="rect">
            <a:avLst/>
          </a:prstGeom>
          <a:effectLst>
            <a:reflection blurRad="6350" stA="50000" endA="300" endPos="90000" dir="5400000" sy="-100000" algn="bl" rotWithShape="0"/>
          </a:effectLst>
        </p:spPr>
      </p:pic>
      <p:pic>
        <p:nvPicPr>
          <p:cNvPr id="20" name="19 Imagen" descr="20110219001326892.png"/>
          <p:cNvPicPr>
            <a:picLocks noChangeAspect="1"/>
          </p:cNvPicPr>
          <p:nvPr/>
        </p:nvPicPr>
        <p:blipFill>
          <a:blip r:embed="rId3">
            <a:duotone>
              <a:prstClr val="black"/>
              <a:schemeClr val="accent6">
                <a:tint val="45000"/>
                <a:satMod val="400000"/>
              </a:schemeClr>
            </a:duotone>
            <a:lum contrast="40000"/>
          </a:blip>
          <a:srcRect l="16667" t="16667" r="16667" b="20000"/>
          <a:stretch>
            <a:fillRect/>
          </a:stretch>
        </p:blipFill>
        <p:spPr>
          <a:xfrm>
            <a:off x="5572132" y="3643314"/>
            <a:ext cx="703100" cy="667946"/>
          </a:xfrm>
          <a:prstGeom prst="rect">
            <a:avLst/>
          </a:prstGeom>
          <a:effectLst>
            <a:reflection blurRad="6350" stA="50000" endA="300" endPos="90000" dir="5400000" sy="-100000" algn="bl" rotWithShape="0"/>
          </a:effectLst>
        </p:spPr>
      </p:pic>
      <p:pic>
        <p:nvPicPr>
          <p:cNvPr id="21" name="20 Imagen" descr="20110219001326892.png"/>
          <p:cNvPicPr>
            <a:picLocks noChangeAspect="1"/>
          </p:cNvPicPr>
          <p:nvPr/>
        </p:nvPicPr>
        <p:blipFill>
          <a:blip r:embed="rId3">
            <a:duotone>
              <a:prstClr val="black"/>
              <a:schemeClr val="accent6">
                <a:tint val="45000"/>
                <a:satMod val="400000"/>
              </a:schemeClr>
            </a:duotone>
            <a:lum contrast="40000"/>
          </a:blip>
          <a:srcRect l="16667" t="16667" r="16667" b="20000"/>
          <a:stretch>
            <a:fillRect/>
          </a:stretch>
        </p:blipFill>
        <p:spPr>
          <a:xfrm>
            <a:off x="6658710" y="3429024"/>
            <a:ext cx="627902" cy="596508"/>
          </a:xfrm>
          <a:prstGeom prst="rect">
            <a:avLst/>
          </a:prstGeom>
          <a:effectLst>
            <a:reflection blurRad="6350" stA="50000" endA="300" endPos="90000" dir="5400000" sy="-100000" algn="bl" rotWithShape="0"/>
          </a:effectLst>
        </p:spPr>
      </p:pic>
      <p:pic>
        <p:nvPicPr>
          <p:cNvPr id="22" name="21 Imagen" descr="20110219001326892.png"/>
          <p:cNvPicPr>
            <a:picLocks noChangeAspect="1"/>
          </p:cNvPicPr>
          <p:nvPr/>
        </p:nvPicPr>
        <p:blipFill>
          <a:blip r:embed="rId3">
            <a:duotone>
              <a:prstClr val="black"/>
              <a:schemeClr val="accent6">
                <a:tint val="45000"/>
                <a:satMod val="400000"/>
              </a:schemeClr>
            </a:duotone>
            <a:lum contrast="40000"/>
          </a:blip>
          <a:srcRect l="16667" t="16667" r="16667" b="20000"/>
          <a:stretch>
            <a:fillRect/>
          </a:stretch>
        </p:blipFill>
        <p:spPr>
          <a:xfrm>
            <a:off x="2285984" y="4429132"/>
            <a:ext cx="496306" cy="471492"/>
          </a:xfrm>
          <a:prstGeom prst="rect">
            <a:avLst/>
          </a:prstGeom>
          <a:effectLst>
            <a:reflection blurRad="6350" stA="50000" endA="300" endPos="90000" dir="5400000" sy="-100000" algn="bl" rotWithShape="0"/>
          </a:effectLst>
        </p:spPr>
      </p:pic>
      <p:pic>
        <p:nvPicPr>
          <p:cNvPr id="23" name="22 Imagen" descr="20110219001326892.png"/>
          <p:cNvPicPr>
            <a:picLocks noChangeAspect="1"/>
          </p:cNvPicPr>
          <p:nvPr/>
        </p:nvPicPr>
        <p:blipFill>
          <a:blip r:embed="rId3">
            <a:duotone>
              <a:prstClr val="black"/>
              <a:schemeClr val="accent6">
                <a:tint val="45000"/>
                <a:satMod val="400000"/>
              </a:schemeClr>
            </a:duotone>
            <a:lum contrast="40000"/>
          </a:blip>
          <a:srcRect l="16667" t="16667" r="16667" b="20000"/>
          <a:stretch>
            <a:fillRect/>
          </a:stretch>
        </p:blipFill>
        <p:spPr>
          <a:xfrm>
            <a:off x="6357950" y="4143404"/>
            <a:ext cx="571504" cy="542930"/>
          </a:xfrm>
          <a:prstGeom prst="rect">
            <a:avLst/>
          </a:prstGeom>
          <a:effectLst>
            <a:reflection blurRad="6350" stA="50000" endA="300" endPos="90000" dir="5400000" sy="-100000" algn="bl" rotWithShape="0"/>
          </a:effectLst>
        </p:spPr>
      </p:pic>
      <p:pic>
        <p:nvPicPr>
          <p:cNvPr id="24" name="23 Imagen" descr="20110219001326892.png"/>
          <p:cNvPicPr>
            <a:picLocks noChangeAspect="1"/>
          </p:cNvPicPr>
          <p:nvPr/>
        </p:nvPicPr>
        <p:blipFill>
          <a:blip r:embed="rId3">
            <a:duotone>
              <a:prstClr val="black"/>
              <a:schemeClr val="accent6">
                <a:tint val="45000"/>
                <a:satMod val="400000"/>
              </a:schemeClr>
            </a:duotone>
            <a:lum contrast="40000"/>
          </a:blip>
          <a:srcRect l="16667" t="16667" r="16667" b="20000"/>
          <a:stretch>
            <a:fillRect/>
          </a:stretch>
        </p:blipFill>
        <p:spPr>
          <a:xfrm>
            <a:off x="3428992" y="4429132"/>
            <a:ext cx="571504" cy="542930"/>
          </a:xfrm>
          <a:prstGeom prst="rect">
            <a:avLst/>
          </a:prstGeom>
          <a:effectLst>
            <a:reflection blurRad="6350" stA="50000" endA="300" endPos="90000" dir="5400000" sy="-100000" algn="bl" rotWithShape="0"/>
          </a:effectLst>
        </p:spPr>
      </p:pic>
      <p:pic>
        <p:nvPicPr>
          <p:cNvPr id="25" name="24 Imagen" descr="20110219001326892.png"/>
          <p:cNvPicPr>
            <a:picLocks noChangeAspect="1"/>
          </p:cNvPicPr>
          <p:nvPr/>
        </p:nvPicPr>
        <p:blipFill>
          <a:blip r:embed="rId3">
            <a:duotone>
              <a:prstClr val="black"/>
              <a:schemeClr val="accent6">
                <a:tint val="45000"/>
                <a:satMod val="400000"/>
              </a:schemeClr>
            </a:duotone>
            <a:lum contrast="40000"/>
          </a:blip>
          <a:srcRect l="16667" t="16667" r="16667" b="20000"/>
          <a:stretch>
            <a:fillRect/>
          </a:stretch>
        </p:blipFill>
        <p:spPr>
          <a:xfrm>
            <a:off x="5500694" y="4357694"/>
            <a:ext cx="571504" cy="542930"/>
          </a:xfrm>
          <a:prstGeom prst="rect">
            <a:avLst/>
          </a:prstGeom>
          <a:effectLst>
            <a:reflection blurRad="6350" stA="50000" endA="300" endPos="90000" dir="5400000" sy="-100000" algn="bl" rotWithShape="0"/>
          </a:effectLst>
        </p:spPr>
      </p:pic>
      <p:pic>
        <p:nvPicPr>
          <p:cNvPr id="26" name="25 Imagen" descr="20110219001326892.png"/>
          <p:cNvPicPr>
            <a:picLocks noChangeAspect="1"/>
          </p:cNvPicPr>
          <p:nvPr/>
        </p:nvPicPr>
        <p:blipFill>
          <a:blip r:embed="rId3">
            <a:duotone>
              <a:prstClr val="black"/>
              <a:schemeClr val="accent6">
                <a:tint val="45000"/>
                <a:satMod val="400000"/>
              </a:schemeClr>
            </a:duotone>
            <a:lum contrast="40000"/>
          </a:blip>
          <a:srcRect l="16667" t="16667" r="16667" b="20000"/>
          <a:stretch>
            <a:fillRect/>
          </a:stretch>
        </p:blipFill>
        <p:spPr>
          <a:xfrm>
            <a:off x="2643174" y="5072074"/>
            <a:ext cx="496306" cy="471492"/>
          </a:xfrm>
          <a:prstGeom prst="rect">
            <a:avLst/>
          </a:prstGeom>
          <a:effectLst>
            <a:reflection blurRad="6350" stA="50000" endA="300" endPos="90000" dir="5400000" sy="-100000" algn="bl" rotWithShape="0"/>
          </a:effectLst>
        </p:spPr>
      </p:pic>
      <p:pic>
        <p:nvPicPr>
          <p:cNvPr id="27" name="26 Imagen" descr="20110219001326892.png"/>
          <p:cNvPicPr>
            <a:picLocks noChangeAspect="1"/>
          </p:cNvPicPr>
          <p:nvPr/>
        </p:nvPicPr>
        <p:blipFill>
          <a:blip r:embed="rId3">
            <a:duotone>
              <a:prstClr val="black"/>
              <a:schemeClr val="accent6">
                <a:tint val="45000"/>
                <a:satMod val="400000"/>
              </a:schemeClr>
            </a:duotone>
            <a:lum contrast="40000"/>
          </a:blip>
          <a:srcRect l="16667" t="16667" r="16667" b="20000"/>
          <a:stretch>
            <a:fillRect/>
          </a:stretch>
        </p:blipFill>
        <p:spPr>
          <a:xfrm>
            <a:off x="3571868" y="5143512"/>
            <a:ext cx="496306" cy="471492"/>
          </a:xfrm>
          <a:prstGeom prst="rect">
            <a:avLst/>
          </a:prstGeom>
          <a:effectLst>
            <a:reflection blurRad="6350" stA="50000" endA="300" endPos="90000" dir="5400000" sy="-100000" algn="bl" rotWithShape="0"/>
          </a:effectLst>
        </p:spPr>
      </p:pic>
      <p:pic>
        <p:nvPicPr>
          <p:cNvPr id="28" name="27 Imagen" descr="20110219001326892.png"/>
          <p:cNvPicPr>
            <a:picLocks noChangeAspect="1"/>
          </p:cNvPicPr>
          <p:nvPr/>
        </p:nvPicPr>
        <p:blipFill>
          <a:blip r:embed="rId3">
            <a:duotone>
              <a:prstClr val="black"/>
              <a:schemeClr val="accent6">
                <a:tint val="45000"/>
                <a:satMod val="400000"/>
              </a:schemeClr>
            </a:duotone>
            <a:lum contrast="40000"/>
          </a:blip>
          <a:srcRect l="16667" t="16667" r="16667" b="20000"/>
          <a:stretch>
            <a:fillRect/>
          </a:stretch>
        </p:blipFill>
        <p:spPr>
          <a:xfrm>
            <a:off x="5429256" y="5143512"/>
            <a:ext cx="496306" cy="471492"/>
          </a:xfrm>
          <a:prstGeom prst="rect">
            <a:avLst/>
          </a:prstGeom>
          <a:effectLst>
            <a:reflection blurRad="6350" stA="50000" endA="300" endPos="90000" dir="5400000" sy="-100000" algn="bl" rotWithShape="0"/>
          </a:effectLst>
        </p:spPr>
      </p:pic>
      <p:pic>
        <p:nvPicPr>
          <p:cNvPr id="29" name="28 Imagen" descr="20110219001326892.png"/>
          <p:cNvPicPr>
            <a:picLocks noChangeAspect="1"/>
          </p:cNvPicPr>
          <p:nvPr/>
        </p:nvPicPr>
        <p:blipFill>
          <a:blip r:embed="rId3">
            <a:clrChange>
              <a:clrFrom>
                <a:srgbClr val="000000">
                  <a:alpha val="0"/>
                </a:srgbClr>
              </a:clrFrom>
              <a:clrTo>
                <a:srgbClr val="000000">
                  <a:alpha val="0"/>
                </a:srgbClr>
              </a:clrTo>
            </a:clrChange>
            <a:duotone>
              <a:prstClr val="black"/>
              <a:schemeClr val="accent6">
                <a:tint val="45000"/>
                <a:satMod val="400000"/>
              </a:schemeClr>
            </a:duotone>
            <a:lum contrast="40000"/>
          </a:blip>
          <a:srcRect l="16667" t="16667" r="16667" b="20000"/>
          <a:stretch>
            <a:fillRect/>
          </a:stretch>
        </p:blipFill>
        <p:spPr>
          <a:xfrm>
            <a:off x="6072198" y="4850640"/>
            <a:ext cx="496306" cy="471492"/>
          </a:xfrm>
          <a:prstGeom prst="rect">
            <a:avLst/>
          </a:prstGeom>
          <a:effectLst>
            <a:reflection blurRad="6350" stA="50000" endA="300" endPos="90000" dir="5400000" sy="-100000" algn="bl" rotWithShape="0"/>
          </a:effectLst>
        </p:spPr>
      </p:pic>
      <p:pic>
        <p:nvPicPr>
          <p:cNvPr id="30" name="29 Imagen" descr="20110219001326892.png"/>
          <p:cNvPicPr>
            <a:picLocks noChangeAspect="1"/>
          </p:cNvPicPr>
          <p:nvPr/>
        </p:nvPicPr>
        <p:blipFill>
          <a:blip r:embed="rId4" cstate="print">
            <a:duotone>
              <a:prstClr val="black"/>
              <a:schemeClr val="accent6">
                <a:tint val="45000"/>
                <a:satMod val="400000"/>
              </a:schemeClr>
            </a:duotone>
            <a:lum contrast="40000"/>
          </a:blip>
          <a:srcRect l="16667" t="16667" r="16667" b="20000"/>
          <a:stretch>
            <a:fillRect/>
          </a:stretch>
        </p:blipFill>
        <p:spPr>
          <a:xfrm>
            <a:off x="2928926" y="5632862"/>
            <a:ext cx="357190" cy="339331"/>
          </a:xfrm>
          <a:prstGeom prst="rect">
            <a:avLst/>
          </a:prstGeom>
          <a:effectLst>
            <a:reflection blurRad="6350" stA="50000" endA="300" endPos="90000" dir="5400000" sy="-100000" algn="bl" rotWithShape="0"/>
          </a:effectLst>
        </p:spPr>
      </p:pic>
      <p:pic>
        <p:nvPicPr>
          <p:cNvPr id="31" name="30 Imagen" descr="20110219001326892.png"/>
          <p:cNvPicPr>
            <a:picLocks noChangeAspect="1"/>
          </p:cNvPicPr>
          <p:nvPr/>
        </p:nvPicPr>
        <p:blipFill>
          <a:blip r:embed="rId4" cstate="print">
            <a:duotone>
              <a:prstClr val="black"/>
              <a:schemeClr val="accent6">
                <a:tint val="45000"/>
                <a:satMod val="400000"/>
              </a:schemeClr>
            </a:duotone>
            <a:lum contrast="40000"/>
          </a:blip>
          <a:srcRect l="16667" t="16667" r="16667" b="20000"/>
          <a:stretch>
            <a:fillRect/>
          </a:stretch>
        </p:blipFill>
        <p:spPr>
          <a:xfrm>
            <a:off x="3714744" y="5715016"/>
            <a:ext cx="357190" cy="339331"/>
          </a:xfrm>
          <a:prstGeom prst="rect">
            <a:avLst/>
          </a:prstGeom>
          <a:effectLst>
            <a:reflection blurRad="6350" stA="50000" endA="300" endPos="90000" dir="5400000" sy="-100000" algn="bl" rotWithShape="0"/>
          </a:effectLst>
        </p:spPr>
      </p:pic>
      <p:pic>
        <p:nvPicPr>
          <p:cNvPr id="32" name="31 Imagen" descr="20110219001326892.png"/>
          <p:cNvPicPr>
            <a:picLocks noChangeAspect="1"/>
          </p:cNvPicPr>
          <p:nvPr/>
        </p:nvPicPr>
        <p:blipFill>
          <a:blip r:embed="rId4" cstate="print">
            <a:duotone>
              <a:prstClr val="black"/>
              <a:schemeClr val="accent6">
                <a:tint val="45000"/>
                <a:satMod val="400000"/>
              </a:schemeClr>
            </a:duotone>
            <a:lum contrast="40000"/>
          </a:blip>
          <a:srcRect l="16667" t="16667" r="16667" b="20000"/>
          <a:stretch>
            <a:fillRect/>
          </a:stretch>
        </p:blipFill>
        <p:spPr>
          <a:xfrm>
            <a:off x="5429256" y="5715016"/>
            <a:ext cx="357190" cy="339331"/>
          </a:xfrm>
          <a:prstGeom prst="rect">
            <a:avLst/>
          </a:prstGeom>
          <a:effectLst>
            <a:reflection blurRad="6350" stA="50000" endA="300" endPos="90000" dir="5400000" sy="-100000" algn="bl" rotWithShape="0"/>
          </a:effectLst>
        </p:spPr>
      </p:pic>
      <p:pic>
        <p:nvPicPr>
          <p:cNvPr id="33" name="32 Imagen" descr="20110219001326892.png"/>
          <p:cNvPicPr>
            <a:picLocks noChangeAspect="1"/>
          </p:cNvPicPr>
          <p:nvPr/>
        </p:nvPicPr>
        <p:blipFill>
          <a:blip r:embed="rId4" cstate="print">
            <a:duotone>
              <a:prstClr val="black"/>
              <a:schemeClr val="accent6">
                <a:tint val="45000"/>
                <a:satMod val="400000"/>
              </a:schemeClr>
            </a:duotone>
            <a:lum contrast="40000"/>
          </a:blip>
          <a:srcRect l="16667" t="16667" r="16667" b="20000"/>
          <a:stretch>
            <a:fillRect/>
          </a:stretch>
        </p:blipFill>
        <p:spPr>
          <a:xfrm>
            <a:off x="5929322" y="5500702"/>
            <a:ext cx="357190" cy="339331"/>
          </a:xfrm>
          <a:prstGeom prst="rect">
            <a:avLst/>
          </a:prstGeom>
          <a:effectLst>
            <a:reflection blurRad="6350" stA="50000" endA="300" endPos="90000" dir="5400000" sy="-100000" algn="bl" rotWithShape="0"/>
          </a:effectLst>
        </p:spPr>
      </p:pic>
      <p:pic>
        <p:nvPicPr>
          <p:cNvPr id="34" name="33 Imagen" descr="20110219001326892.png"/>
          <p:cNvPicPr>
            <a:picLocks noChangeAspect="1"/>
          </p:cNvPicPr>
          <p:nvPr/>
        </p:nvPicPr>
        <p:blipFill>
          <a:blip r:embed="rId5" cstate="print">
            <a:duotone>
              <a:prstClr val="black"/>
              <a:schemeClr val="accent6">
                <a:tint val="45000"/>
                <a:satMod val="400000"/>
              </a:schemeClr>
            </a:duotone>
            <a:lum contrast="40000"/>
          </a:blip>
          <a:srcRect l="16667" t="16667" r="16667" b="20000"/>
          <a:stretch>
            <a:fillRect/>
          </a:stretch>
        </p:blipFill>
        <p:spPr>
          <a:xfrm>
            <a:off x="3143240" y="6215082"/>
            <a:ext cx="281992" cy="267893"/>
          </a:xfrm>
          <a:prstGeom prst="rect">
            <a:avLst/>
          </a:prstGeom>
          <a:effectLst>
            <a:reflection blurRad="6350" stA="50000" endA="300" endPos="90000" dir="5400000" sy="-100000" algn="bl" rotWithShape="0"/>
          </a:effectLst>
        </p:spPr>
      </p:pic>
      <p:pic>
        <p:nvPicPr>
          <p:cNvPr id="35" name="34 Imagen" descr="20110219001326892.png"/>
          <p:cNvPicPr>
            <a:picLocks noChangeAspect="1"/>
          </p:cNvPicPr>
          <p:nvPr/>
        </p:nvPicPr>
        <p:blipFill>
          <a:blip r:embed="rId6" cstate="print">
            <a:duotone>
              <a:prstClr val="black"/>
              <a:schemeClr val="accent6">
                <a:tint val="45000"/>
                <a:satMod val="400000"/>
              </a:schemeClr>
            </a:duotone>
            <a:lum contrast="40000"/>
          </a:blip>
          <a:srcRect l="16667" t="16667" r="16667" b="20000"/>
          <a:stretch>
            <a:fillRect/>
          </a:stretch>
        </p:blipFill>
        <p:spPr>
          <a:xfrm>
            <a:off x="5357818" y="6143644"/>
            <a:ext cx="285752" cy="271465"/>
          </a:xfrm>
          <a:prstGeom prst="rect">
            <a:avLst/>
          </a:prstGeom>
          <a:effectLst>
            <a:reflection blurRad="6350" stA="50000" endA="300" endPos="90000" dir="5400000" sy="-100000" algn="bl" rotWithShape="0"/>
          </a:effectLst>
        </p:spPr>
      </p:pic>
      <p:pic>
        <p:nvPicPr>
          <p:cNvPr id="36" name="35 Imagen" descr="20110219001326892.png"/>
          <p:cNvPicPr>
            <a:picLocks noChangeAspect="1"/>
          </p:cNvPicPr>
          <p:nvPr/>
        </p:nvPicPr>
        <p:blipFill>
          <a:blip r:embed="rId6" cstate="print">
            <a:duotone>
              <a:prstClr val="black"/>
              <a:schemeClr val="accent6">
                <a:tint val="45000"/>
                <a:satMod val="400000"/>
              </a:schemeClr>
            </a:duotone>
            <a:lum contrast="40000"/>
          </a:blip>
          <a:srcRect l="16667" t="16667" r="16667" b="20000"/>
          <a:stretch>
            <a:fillRect/>
          </a:stretch>
        </p:blipFill>
        <p:spPr>
          <a:xfrm>
            <a:off x="5786446" y="6072206"/>
            <a:ext cx="285752" cy="271465"/>
          </a:xfrm>
          <a:prstGeom prst="rect">
            <a:avLst/>
          </a:prstGeom>
          <a:effectLst>
            <a:reflection blurRad="6350" stA="50000" endA="300" endPos="90000" dir="5400000" sy="-100000" algn="bl" rotWithShape="0"/>
          </a:effectLst>
        </p:spPr>
      </p:pic>
      <p:pic>
        <p:nvPicPr>
          <p:cNvPr id="37" name="36 Imagen" descr="20110219001326892.png"/>
          <p:cNvPicPr>
            <a:picLocks noChangeAspect="1"/>
          </p:cNvPicPr>
          <p:nvPr/>
        </p:nvPicPr>
        <p:blipFill>
          <a:blip r:embed="rId6" cstate="print">
            <a:duotone>
              <a:prstClr val="black"/>
              <a:schemeClr val="accent6">
                <a:tint val="45000"/>
                <a:satMod val="400000"/>
              </a:schemeClr>
            </a:duotone>
            <a:lum contrast="40000"/>
          </a:blip>
          <a:srcRect l="16667" t="16667" r="16667" b="20000"/>
          <a:stretch>
            <a:fillRect/>
          </a:stretch>
        </p:blipFill>
        <p:spPr>
          <a:xfrm>
            <a:off x="3786182" y="6143644"/>
            <a:ext cx="285752" cy="271465"/>
          </a:xfrm>
          <a:prstGeom prst="rect">
            <a:avLst/>
          </a:prstGeom>
          <a:effectLst>
            <a:reflection blurRad="6350" stA="50000" endA="300" endPos="90000" dir="5400000" sy="-100000" algn="bl" rotWithShape="0"/>
          </a:effectLst>
        </p:spPr>
      </p:pic>
      <p:pic>
        <p:nvPicPr>
          <p:cNvPr id="38" name="37 Imagen" descr="20110219001326892.png"/>
          <p:cNvPicPr>
            <a:picLocks noChangeAspect="1"/>
          </p:cNvPicPr>
          <p:nvPr/>
        </p:nvPicPr>
        <p:blipFill>
          <a:blip r:embed="rId6" cstate="print">
            <a:duotone>
              <a:prstClr val="black"/>
              <a:schemeClr val="accent6">
                <a:tint val="45000"/>
                <a:satMod val="400000"/>
              </a:schemeClr>
            </a:duotone>
            <a:lum contrast="40000"/>
          </a:blip>
          <a:srcRect l="16667" t="16667" r="16667" b="20000"/>
          <a:stretch>
            <a:fillRect/>
          </a:stretch>
        </p:blipFill>
        <p:spPr>
          <a:xfrm>
            <a:off x="3357554" y="6586535"/>
            <a:ext cx="285752" cy="271465"/>
          </a:xfrm>
          <a:prstGeom prst="rect">
            <a:avLst/>
          </a:prstGeom>
          <a:effectLst>
            <a:reflection blurRad="6350" stA="50000" endA="300" endPos="90000" dir="5400000" sy="-100000" algn="bl" rotWithShape="0"/>
          </a:effectLst>
        </p:spPr>
      </p:pic>
      <p:pic>
        <p:nvPicPr>
          <p:cNvPr id="39" name="38 Imagen" descr="20110219001326892.png"/>
          <p:cNvPicPr>
            <a:picLocks noChangeAspect="1"/>
          </p:cNvPicPr>
          <p:nvPr/>
        </p:nvPicPr>
        <p:blipFill>
          <a:blip r:embed="rId6" cstate="print">
            <a:duotone>
              <a:prstClr val="black"/>
              <a:schemeClr val="accent6">
                <a:tint val="45000"/>
                <a:satMod val="400000"/>
              </a:schemeClr>
            </a:duotone>
            <a:lum contrast="40000"/>
          </a:blip>
          <a:srcRect l="16667" t="16667" r="16667" b="20000"/>
          <a:stretch>
            <a:fillRect/>
          </a:stretch>
        </p:blipFill>
        <p:spPr>
          <a:xfrm>
            <a:off x="3857620" y="6586535"/>
            <a:ext cx="285752" cy="271465"/>
          </a:xfrm>
          <a:prstGeom prst="rect">
            <a:avLst/>
          </a:prstGeom>
          <a:effectLst>
            <a:reflection blurRad="6350" stA="50000" endA="300" endPos="90000" dir="5400000" sy="-100000" algn="bl" rotWithShape="0"/>
          </a:effectLst>
        </p:spPr>
      </p:pic>
      <p:pic>
        <p:nvPicPr>
          <p:cNvPr id="40" name="39 Imagen" descr="20110219001326892.png"/>
          <p:cNvPicPr>
            <a:picLocks noChangeAspect="1"/>
          </p:cNvPicPr>
          <p:nvPr/>
        </p:nvPicPr>
        <p:blipFill>
          <a:blip r:embed="rId6" cstate="print">
            <a:duotone>
              <a:prstClr val="black"/>
              <a:schemeClr val="accent6">
                <a:tint val="45000"/>
                <a:satMod val="400000"/>
              </a:schemeClr>
            </a:duotone>
            <a:lum contrast="40000"/>
          </a:blip>
          <a:srcRect l="16667" t="16667" r="16667" b="20000"/>
          <a:stretch>
            <a:fillRect/>
          </a:stretch>
        </p:blipFill>
        <p:spPr>
          <a:xfrm>
            <a:off x="5286380" y="6586535"/>
            <a:ext cx="285752" cy="271465"/>
          </a:xfrm>
          <a:prstGeom prst="rect">
            <a:avLst/>
          </a:prstGeom>
          <a:effectLst>
            <a:reflection blurRad="6350" stA="50000" endA="300" endPos="90000" dir="5400000" sy="-100000" algn="bl" rotWithShape="0"/>
          </a:effectLst>
        </p:spPr>
      </p:pic>
      <p:pic>
        <p:nvPicPr>
          <p:cNvPr id="41" name="40 Imagen" descr="20110219001326892.png"/>
          <p:cNvPicPr>
            <a:picLocks noChangeAspect="1"/>
          </p:cNvPicPr>
          <p:nvPr/>
        </p:nvPicPr>
        <p:blipFill>
          <a:blip r:embed="rId6" cstate="print">
            <a:duotone>
              <a:prstClr val="black"/>
              <a:schemeClr val="accent6">
                <a:tint val="45000"/>
                <a:satMod val="400000"/>
              </a:schemeClr>
            </a:duotone>
            <a:lum contrast="40000"/>
          </a:blip>
          <a:srcRect l="16667" t="16667" r="16667" b="20000"/>
          <a:stretch>
            <a:fillRect/>
          </a:stretch>
        </p:blipFill>
        <p:spPr>
          <a:xfrm>
            <a:off x="5572132" y="6586535"/>
            <a:ext cx="285752" cy="271465"/>
          </a:xfrm>
          <a:prstGeom prst="rect">
            <a:avLst/>
          </a:prstGeom>
          <a:effectLst>
            <a:reflection blurRad="6350" stA="50000" endA="300" endPos="90000" dir="5400000" sy="-100000" algn="bl" rotWithShape="0"/>
          </a:effectLst>
        </p:spPr>
      </p:pic>
      <p:pic>
        <p:nvPicPr>
          <p:cNvPr id="42" name="41 Imagen" descr="image005.jpg"/>
          <p:cNvPicPr>
            <a:picLocks noChangeAspect="1"/>
          </p:cNvPicPr>
          <p:nvPr/>
        </p:nvPicPr>
        <p:blipFill>
          <a:blip r:embed="rId7"/>
          <a:stretch>
            <a:fillRect/>
          </a:stretch>
        </p:blipFill>
        <p:spPr>
          <a:xfrm>
            <a:off x="-500098" y="0"/>
            <a:ext cx="10072758" cy="6858000"/>
          </a:xfrm>
          <a:prstGeom prst="rect">
            <a:avLst/>
          </a:prstGeom>
        </p:spPr>
      </p:pic>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withEffect">
                                  <p:stCondLst>
                                    <p:cond delay="0"/>
                                  </p:stCondLst>
                                  <p:childTnLst>
                                    <p:set>
                                      <p:cBhvr rctx="PPT">
                                        <p:cTn id="6" dur="indefinite"/>
                                        <p:tgtEl>
                                          <p:spTgt spid="42"/>
                                        </p:tgtEl>
                                        <p:attrNameLst>
                                          <p:attrName>style.opacity</p:attrName>
                                        </p:attrNameLst>
                                      </p:cBhvr>
                                      <p:to>
                                        <p:strVal val="0"/>
                                      </p:to>
                                    </p:set>
                                    <p:animEffect filter="image" prLst="opacity: 0">
                                      <p:cBhvr rctx="IE">
                                        <p:cTn id="7" dur="indefinite"/>
                                        <p:tgtEl>
                                          <p:spTgt spid="42"/>
                                        </p:tgtEl>
                                      </p:cBhvr>
                                    </p:animEffect>
                                  </p:childTnLst>
                                </p:cTn>
                              </p:par>
                              <p:par>
                                <p:cTn id="8" presetID="2" presetClass="entr" presetSubtype="6"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additive="base">
                                        <p:cTn id="10" dur="5000" fill="hold"/>
                                        <p:tgtEl>
                                          <p:spTgt spid="6"/>
                                        </p:tgtEl>
                                        <p:attrNameLst>
                                          <p:attrName>ppt_x</p:attrName>
                                        </p:attrNameLst>
                                      </p:cBhvr>
                                      <p:tavLst>
                                        <p:tav tm="0">
                                          <p:val>
                                            <p:strVal val="1+#ppt_w/2"/>
                                          </p:val>
                                        </p:tav>
                                        <p:tav tm="100000">
                                          <p:val>
                                            <p:strVal val="#ppt_x"/>
                                          </p:val>
                                        </p:tav>
                                      </p:tavLst>
                                    </p:anim>
                                    <p:anim calcmode="lin" valueType="num">
                                      <p:cBhvr additive="base">
                                        <p:cTn id="11" dur="5000" fill="hold"/>
                                        <p:tgtEl>
                                          <p:spTgt spid="6"/>
                                        </p:tgtEl>
                                        <p:attrNameLst>
                                          <p:attrName>ppt_y</p:attrName>
                                        </p:attrNameLst>
                                      </p:cBhvr>
                                      <p:tavLst>
                                        <p:tav tm="0">
                                          <p:val>
                                            <p:strVal val="1+#ppt_h/2"/>
                                          </p:val>
                                        </p:tav>
                                        <p:tav tm="100000">
                                          <p:val>
                                            <p:strVal val="#ppt_y"/>
                                          </p:val>
                                        </p:tav>
                                      </p:tavLst>
                                    </p:anim>
                                  </p:childTnLst>
                                </p:cTn>
                              </p:par>
                              <p:par>
                                <p:cTn id="12" presetID="2" presetClass="entr" presetSubtype="6" fill="hold" nodeType="withEffect">
                                  <p:stCondLst>
                                    <p:cond delay="0"/>
                                  </p:stCondLst>
                                  <p:childTnLst>
                                    <p:set>
                                      <p:cBhvr>
                                        <p:cTn id="13" dur="1" fill="hold">
                                          <p:stCondLst>
                                            <p:cond delay="0"/>
                                          </p:stCondLst>
                                        </p:cTn>
                                        <p:tgtEl>
                                          <p:spTgt spid="10"/>
                                        </p:tgtEl>
                                        <p:attrNameLst>
                                          <p:attrName>style.visibility</p:attrName>
                                        </p:attrNameLst>
                                      </p:cBhvr>
                                      <p:to>
                                        <p:strVal val="visible"/>
                                      </p:to>
                                    </p:set>
                                    <p:anim calcmode="lin" valueType="num">
                                      <p:cBhvr additive="base">
                                        <p:cTn id="14" dur="5000" fill="hold"/>
                                        <p:tgtEl>
                                          <p:spTgt spid="10"/>
                                        </p:tgtEl>
                                        <p:attrNameLst>
                                          <p:attrName>ppt_x</p:attrName>
                                        </p:attrNameLst>
                                      </p:cBhvr>
                                      <p:tavLst>
                                        <p:tav tm="0">
                                          <p:val>
                                            <p:strVal val="1+#ppt_w/2"/>
                                          </p:val>
                                        </p:tav>
                                        <p:tav tm="100000">
                                          <p:val>
                                            <p:strVal val="#ppt_x"/>
                                          </p:val>
                                        </p:tav>
                                      </p:tavLst>
                                    </p:anim>
                                    <p:anim calcmode="lin" valueType="num">
                                      <p:cBhvr additive="base">
                                        <p:cTn id="15" dur="5000" fill="hold"/>
                                        <p:tgtEl>
                                          <p:spTgt spid="10"/>
                                        </p:tgtEl>
                                        <p:attrNameLst>
                                          <p:attrName>ppt_y</p:attrName>
                                        </p:attrNameLst>
                                      </p:cBhvr>
                                      <p:tavLst>
                                        <p:tav tm="0">
                                          <p:val>
                                            <p:strVal val="1+#ppt_h/2"/>
                                          </p:val>
                                        </p:tav>
                                        <p:tav tm="100000">
                                          <p:val>
                                            <p:strVal val="#ppt_y"/>
                                          </p:val>
                                        </p:tav>
                                      </p:tavLst>
                                    </p:anim>
                                  </p:childTnLst>
                                </p:cTn>
                              </p:par>
                              <p:par>
                                <p:cTn id="16" presetID="2" presetClass="entr" presetSubtype="6" fill="hold" nodeType="withEffect">
                                  <p:stCondLst>
                                    <p:cond delay="0"/>
                                  </p:stCondLst>
                                  <p:childTnLst>
                                    <p:set>
                                      <p:cBhvr>
                                        <p:cTn id="17" dur="1" fill="hold">
                                          <p:stCondLst>
                                            <p:cond delay="0"/>
                                          </p:stCondLst>
                                        </p:cTn>
                                        <p:tgtEl>
                                          <p:spTgt spid="14"/>
                                        </p:tgtEl>
                                        <p:attrNameLst>
                                          <p:attrName>style.visibility</p:attrName>
                                        </p:attrNameLst>
                                      </p:cBhvr>
                                      <p:to>
                                        <p:strVal val="visible"/>
                                      </p:to>
                                    </p:set>
                                    <p:anim calcmode="lin" valueType="num">
                                      <p:cBhvr additive="base">
                                        <p:cTn id="18" dur="5000" fill="hold"/>
                                        <p:tgtEl>
                                          <p:spTgt spid="14"/>
                                        </p:tgtEl>
                                        <p:attrNameLst>
                                          <p:attrName>ppt_x</p:attrName>
                                        </p:attrNameLst>
                                      </p:cBhvr>
                                      <p:tavLst>
                                        <p:tav tm="0">
                                          <p:val>
                                            <p:strVal val="1+#ppt_w/2"/>
                                          </p:val>
                                        </p:tav>
                                        <p:tav tm="100000">
                                          <p:val>
                                            <p:strVal val="#ppt_x"/>
                                          </p:val>
                                        </p:tav>
                                      </p:tavLst>
                                    </p:anim>
                                    <p:anim calcmode="lin" valueType="num">
                                      <p:cBhvr additive="base">
                                        <p:cTn id="19" dur="5000" fill="hold"/>
                                        <p:tgtEl>
                                          <p:spTgt spid="14"/>
                                        </p:tgtEl>
                                        <p:attrNameLst>
                                          <p:attrName>ppt_y</p:attrName>
                                        </p:attrNameLst>
                                      </p:cBhvr>
                                      <p:tavLst>
                                        <p:tav tm="0">
                                          <p:val>
                                            <p:strVal val="1+#ppt_h/2"/>
                                          </p:val>
                                        </p:tav>
                                        <p:tav tm="100000">
                                          <p:val>
                                            <p:strVal val="#ppt_y"/>
                                          </p:val>
                                        </p:tav>
                                      </p:tavLst>
                                    </p:anim>
                                  </p:childTnLst>
                                </p:cTn>
                              </p:par>
                              <p:par>
                                <p:cTn id="20" presetID="2" presetClass="entr" presetSubtype="6" fill="hold" nodeType="withEffect">
                                  <p:stCondLst>
                                    <p:cond delay="0"/>
                                  </p:stCondLst>
                                  <p:childTnLst>
                                    <p:set>
                                      <p:cBhvr>
                                        <p:cTn id="21" dur="1" fill="hold">
                                          <p:stCondLst>
                                            <p:cond delay="0"/>
                                          </p:stCondLst>
                                        </p:cTn>
                                        <p:tgtEl>
                                          <p:spTgt spid="18"/>
                                        </p:tgtEl>
                                        <p:attrNameLst>
                                          <p:attrName>style.visibility</p:attrName>
                                        </p:attrNameLst>
                                      </p:cBhvr>
                                      <p:to>
                                        <p:strVal val="visible"/>
                                      </p:to>
                                    </p:set>
                                    <p:anim calcmode="lin" valueType="num">
                                      <p:cBhvr additive="base">
                                        <p:cTn id="22" dur="5000" fill="hold"/>
                                        <p:tgtEl>
                                          <p:spTgt spid="18"/>
                                        </p:tgtEl>
                                        <p:attrNameLst>
                                          <p:attrName>ppt_x</p:attrName>
                                        </p:attrNameLst>
                                      </p:cBhvr>
                                      <p:tavLst>
                                        <p:tav tm="0">
                                          <p:val>
                                            <p:strVal val="1+#ppt_w/2"/>
                                          </p:val>
                                        </p:tav>
                                        <p:tav tm="100000">
                                          <p:val>
                                            <p:strVal val="#ppt_x"/>
                                          </p:val>
                                        </p:tav>
                                      </p:tavLst>
                                    </p:anim>
                                    <p:anim calcmode="lin" valueType="num">
                                      <p:cBhvr additive="base">
                                        <p:cTn id="23" dur="5000" fill="hold"/>
                                        <p:tgtEl>
                                          <p:spTgt spid="18"/>
                                        </p:tgtEl>
                                        <p:attrNameLst>
                                          <p:attrName>ppt_y</p:attrName>
                                        </p:attrNameLst>
                                      </p:cBhvr>
                                      <p:tavLst>
                                        <p:tav tm="0">
                                          <p:val>
                                            <p:strVal val="1+#ppt_h/2"/>
                                          </p:val>
                                        </p:tav>
                                        <p:tav tm="100000">
                                          <p:val>
                                            <p:strVal val="#ppt_y"/>
                                          </p:val>
                                        </p:tav>
                                      </p:tavLst>
                                    </p:anim>
                                  </p:childTnLst>
                                </p:cTn>
                              </p:par>
                              <p:par>
                                <p:cTn id="24" presetID="2" presetClass="entr" presetSubtype="6" fill="hold" nodeType="withEffect">
                                  <p:stCondLst>
                                    <p:cond delay="0"/>
                                  </p:stCondLst>
                                  <p:childTnLst>
                                    <p:set>
                                      <p:cBhvr>
                                        <p:cTn id="25" dur="1" fill="hold">
                                          <p:stCondLst>
                                            <p:cond delay="0"/>
                                          </p:stCondLst>
                                        </p:cTn>
                                        <p:tgtEl>
                                          <p:spTgt spid="22"/>
                                        </p:tgtEl>
                                        <p:attrNameLst>
                                          <p:attrName>style.visibility</p:attrName>
                                        </p:attrNameLst>
                                      </p:cBhvr>
                                      <p:to>
                                        <p:strVal val="visible"/>
                                      </p:to>
                                    </p:set>
                                    <p:anim calcmode="lin" valueType="num">
                                      <p:cBhvr additive="base">
                                        <p:cTn id="26" dur="5000" fill="hold"/>
                                        <p:tgtEl>
                                          <p:spTgt spid="22"/>
                                        </p:tgtEl>
                                        <p:attrNameLst>
                                          <p:attrName>ppt_x</p:attrName>
                                        </p:attrNameLst>
                                      </p:cBhvr>
                                      <p:tavLst>
                                        <p:tav tm="0">
                                          <p:val>
                                            <p:strVal val="1+#ppt_w/2"/>
                                          </p:val>
                                        </p:tav>
                                        <p:tav tm="100000">
                                          <p:val>
                                            <p:strVal val="#ppt_x"/>
                                          </p:val>
                                        </p:tav>
                                      </p:tavLst>
                                    </p:anim>
                                    <p:anim calcmode="lin" valueType="num">
                                      <p:cBhvr additive="base">
                                        <p:cTn id="27" dur="5000" fill="hold"/>
                                        <p:tgtEl>
                                          <p:spTgt spid="22"/>
                                        </p:tgtEl>
                                        <p:attrNameLst>
                                          <p:attrName>ppt_y</p:attrName>
                                        </p:attrNameLst>
                                      </p:cBhvr>
                                      <p:tavLst>
                                        <p:tav tm="0">
                                          <p:val>
                                            <p:strVal val="1+#ppt_h/2"/>
                                          </p:val>
                                        </p:tav>
                                        <p:tav tm="100000">
                                          <p:val>
                                            <p:strVal val="#ppt_y"/>
                                          </p:val>
                                        </p:tav>
                                      </p:tavLst>
                                    </p:anim>
                                  </p:childTnLst>
                                </p:cTn>
                              </p:par>
                              <p:par>
                                <p:cTn id="28" presetID="2" presetClass="entr" presetSubtype="6" fill="hold" nodeType="withEffect">
                                  <p:stCondLst>
                                    <p:cond delay="0"/>
                                  </p:stCondLst>
                                  <p:childTnLst>
                                    <p:set>
                                      <p:cBhvr>
                                        <p:cTn id="29" dur="1" fill="hold">
                                          <p:stCondLst>
                                            <p:cond delay="0"/>
                                          </p:stCondLst>
                                        </p:cTn>
                                        <p:tgtEl>
                                          <p:spTgt spid="26"/>
                                        </p:tgtEl>
                                        <p:attrNameLst>
                                          <p:attrName>style.visibility</p:attrName>
                                        </p:attrNameLst>
                                      </p:cBhvr>
                                      <p:to>
                                        <p:strVal val="visible"/>
                                      </p:to>
                                    </p:set>
                                    <p:anim calcmode="lin" valueType="num">
                                      <p:cBhvr additive="base">
                                        <p:cTn id="30" dur="5000" fill="hold"/>
                                        <p:tgtEl>
                                          <p:spTgt spid="26"/>
                                        </p:tgtEl>
                                        <p:attrNameLst>
                                          <p:attrName>ppt_x</p:attrName>
                                        </p:attrNameLst>
                                      </p:cBhvr>
                                      <p:tavLst>
                                        <p:tav tm="0">
                                          <p:val>
                                            <p:strVal val="1+#ppt_w/2"/>
                                          </p:val>
                                        </p:tav>
                                        <p:tav tm="100000">
                                          <p:val>
                                            <p:strVal val="#ppt_x"/>
                                          </p:val>
                                        </p:tav>
                                      </p:tavLst>
                                    </p:anim>
                                    <p:anim calcmode="lin" valueType="num">
                                      <p:cBhvr additive="base">
                                        <p:cTn id="31" dur="5000" fill="hold"/>
                                        <p:tgtEl>
                                          <p:spTgt spid="26"/>
                                        </p:tgtEl>
                                        <p:attrNameLst>
                                          <p:attrName>ppt_y</p:attrName>
                                        </p:attrNameLst>
                                      </p:cBhvr>
                                      <p:tavLst>
                                        <p:tav tm="0">
                                          <p:val>
                                            <p:strVal val="1+#ppt_h/2"/>
                                          </p:val>
                                        </p:tav>
                                        <p:tav tm="100000">
                                          <p:val>
                                            <p:strVal val="#ppt_y"/>
                                          </p:val>
                                        </p:tav>
                                      </p:tavLst>
                                    </p:anim>
                                  </p:childTnLst>
                                </p:cTn>
                              </p:par>
                              <p:par>
                                <p:cTn id="32" presetID="2" presetClass="entr" presetSubtype="6" fill="hold" nodeType="withEffect">
                                  <p:stCondLst>
                                    <p:cond delay="0"/>
                                  </p:stCondLst>
                                  <p:childTnLst>
                                    <p:set>
                                      <p:cBhvr>
                                        <p:cTn id="33" dur="1" fill="hold">
                                          <p:stCondLst>
                                            <p:cond delay="0"/>
                                          </p:stCondLst>
                                        </p:cTn>
                                        <p:tgtEl>
                                          <p:spTgt spid="30"/>
                                        </p:tgtEl>
                                        <p:attrNameLst>
                                          <p:attrName>style.visibility</p:attrName>
                                        </p:attrNameLst>
                                      </p:cBhvr>
                                      <p:to>
                                        <p:strVal val="visible"/>
                                      </p:to>
                                    </p:set>
                                    <p:anim calcmode="lin" valueType="num">
                                      <p:cBhvr additive="base">
                                        <p:cTn id="34" dur="5000" fill="hold"/>
                                        <p:tgtEl>
                                          <p:spTgt spid="30"/>
                                        </p:tgtEl>
                                        <p:attrNameLst>
                                          <p:attrName>ppt_x</p:attrName>
                                        </p:attrNameLst>
                                      </p:cBhvr>
                                      <p:tavLst>
                                        <p:tav tm="0">
                                          <p:val>
                                            <p:strVal val="1+#ppt_w/2"/>
                                          </p:val>
                                        </p:tav>
                                        <p:tav tm="100000">
                                          <p:val>
                                            <p:strVal val="#ppt_x"/>
                                          </p:val>
                                        </p:tav>
                                      </p:tavLst>
                                    </p:anim>
                                    <p:anim calcmode="lin" valueType="num">
                                      <p:cBhvr additive="base">
                                        <p:cTn id="35" dur="5000" fill="hold"/>
                                        <p:tgtEl>
                                          <p:spTgt spid="30"/>
                                        </p:tgtEl>
                                        <p:attrNameLst>
                                          <p:attrName>ppt_y</p:attrName>
                                        </p:attrNameLst>
                                      </p:cBhvr>
                                      <p:tavLst>
                                        <p:tav tm="0">
                                          <p:val>
                                            <p:strVal val="1+#ppt_h/2"/>
                                          </p:val>
                                        </p:tav>
                                        <p:tav tm="100000">
                                          <p:val>
                                            <p:strVal val="#ppt_y"/>
                                          </p:val>
                                        </p:tav>
                                      </p:tavLst>
                                    </p:anim>
                                  </p:childTnLst>
                                </p:cTn>
                              </p:par>
                              <p:par>
                                <p:cTn id="36" presetID="2" presetClass="entr" presetSubtype="6" fill="hold" nodeType="withEffect">
                                  <p:stCondLst>
                                    <p:cond delay="0"/>
                                  </p:stCondLst>
                                  <p:childTnLst>
                                    <p:set>
                                      <p:cBhvr>
                                        <p:cTn id="37" dur="1" fill="hold">
                                          <p:stCondLst>
                                            <p:cond delay="0"/>
                                          </p:stCondLst>
                                        </p:cTn>
                                        <p:tgtEl>
                                          <p:spTgt spid="34"/>
                                        </p:tgtEl>
                                        <p:attrNameLst>
                                          <p:attrName>style.visibility</p:attrName>
                                        </p:attrNameLst>
                                      </p:cBhvr>
                                      <p:to>
                                        <p:strVal val="visible"/>
                                      </p:to>
                                    </p:set>
                                    <p:anim calcmode="lin" valueType="num">
                                      <p:cBhvr additive="base">
                                        <p:cTn id="38" dur="5000" fill="hold"/>
                                        <p:tgtEl>
                                          <p:spTgt spid="34"/>
                                        </p:tgtEl>
                                        <p:attrNameLst>
                                          <p:attrName>ppt_x</p:attrName>
                                        </p:attrNameLst>
                                      </p:cBhvr>
                                      <p:tavLst>
                                        <p:tav tm="0">
                                          <p:val>
                                            <p:strVal val="1+#ppt_w/2"/>
                                          </p:val>
                                        </p:tav>
                                        <p:tav tm="100000">
                                          <p:val>
                                            <p:strVal val="#ppt_x"/>
                                          </p:val>
                                        </p:tav>
                                      </p:tavLst>
                                    </p:anim>
                                    <p:anim calcmode="lin" valueType="num">
                                      <p:cBhvr additive="base">
                                        <p:cTn id="39" dur="5000" fill="hold"/>
                                        <p:tgtEl>
                                          <p:spTgt spid="34"/>
                                        </p:tgtEl>
                                        <p:attrNameLst>
                                          <p:attrName>ppt_y</p:attrName>
                                        </p:attrNameLst>
                                      </p:cBhvr>
                                      <p:tavLst>
                                        <p:tav tm="0">
                                          <p:val>
                                            <p:strVal val="1+#ppt_h/2"/>
                                          </p:val>
                                        </p:tav>
                                        <p:tav tm="100000">
                                          <p:val>
                                            <p:strVal val="#ppt_y"/>
                                          </p:val>
                                        </p:tav>
                                      </p:tavLst>
                                    </p:anim>
                                  </p:childTnLst>
                                </p:cTn>
                              </p:par>
                              <p:par>
                                <p:cTn id="40" presetID="2" presetClass="entr" presetSubtype="6" fill="hold" nodeType="withEffect">
                                  <p:stCondLst>
                                    <p:cond delay="0"/>
                                  </p:stCondLst>
                                  <p:childTnLst>
                                    <p:set>
                                      <p:cBhvr>
                                        <p:cTn id="41" dur="1" fill="hold">
                                          <p:stCondLst>
                                            <p:cond delay="0"/>
                                          </p:stCondLst>
                                        </p:cTn>
                                        <p:tgtEl>
                                          <p:spTgt spid="38"/>
                                        </p:tgtEl>
                                        <p:attrNameLst>
                                          <p:attrName>style.visibility</p:attrName>
                                        </p:attrNameLst>
                                      </p:cBhvr>
                                      <p:to>
                                        <p:strVal val="visible"/>
                                      </p:to>
                                    </p:set>
                                    <p:anim calcmode="lin" valueType="num">
                                      <p:cBhvr additive="base">
                                        <p:cTn id="42" dur="5000" fill="hold"/>
                                        <p:tgtEl>
                                          <p:spTgt spid="38"/>
                                        </p:tgtEl>
                                        <p:attrNameLst>
                                          <p:attrName>ppt_x</p:attrName>
                                        </p:attrNameLst>
                                      </p:cBhvr>
                                      <p:tavLst>
                                        <p:tav tm="0">
                                          <p:val>
                                            <p:strVal val="1+#ppt_w/2"/>
                                          </p:val>
                                        </p:tav>
                                        <p:tav tm="100000">
                                          <p:val>
                                            <p:strVal val="#ppt_x"/>
                                          </p:val>
                                        </p:tav>
                                      </p:tavLst>
                                    </p:anim>
                                    <p:anim calcmode="lin" valueType="num">
                                      <p:cBhvr additive="base">
                                        <p:cTn id="43" dur="5000" fill="hold"/>
                                        <p:tgtEl>
                                          <p:spTgt spid="38"/>
                                        </p:tgtEl>
                                        <p:attrNameLst>
                                          <p:attrName>ppt_y</p:attrName>
                                        </p:attrNameLst>
                                      </p:cBhvr>
                                      <p:tavLst>
                                        <p:tav tm="0">
                                          <p:val>
                                            <p:strVal val="1+#ppt_h/2"/>
                                          </p:val>
                                        </p:tav>
                                        <p:tav tm="100000">
                                          <p:val>
                                            <p:strVal val="#ppt_y"/>
                                          </p:val>
                                        </p:tav>
                                      </p:tavLst>
                                    </p:anim>
                                  </p:childTnLst>
                                </p:cTn>
                              </p:par>
                              <p:par>
                                <p:cTn id="44" presetID="2" presetClass="entr" presetSubtype="6" fill="hold" nodeType="withEffect">
                                  <p:stCondLst>
                                    <p:cond delay="0"/>
                                  </p:stCondLst>
                                  <p:childTnLst>
                                    <p:set>
                                      <p:cBhvr>
                                        <p:cTn id="45" dur="1" fill="hold">
                                          <p:stCondLst>
                                            <p:cond delay="0"/>
                                          </p:stCondLst>
                                        </p:cTn>
                                        <p:tgtEl>
                                          <p:spTgt spid="8"/>
                                        </p:tgtEl>
                                        <p:attrNameLst>
                                          <p:attrName>style.visibility</p:attrName>
                                        </p:attrNameLst>
                                      </p:cBhvr>
                                      <p:to>
                                        <p:strVal val="visible"/>
                                      </p:to>
                                    </p:set>
                                    <p:anim calcmode="lin" valueType="num">
                                      <p:cBhvr additive="base">
                                        <p:cTn id="46" dur="5000" fill="hold"/>
                                        <p:tgtEl>
                                          <p:spTgt spid="8"/>
                                        </p:tgtEl>
                                        <p:attrNameLst>
                                          <p:attrName>ppt_x</p:attrName>
                                        </p:attrNameLst>
                                      </p:cBhvr>
                                      <p:tavLst>
                                        <p:tav tm="0">
                                          <p:val>
                                            <p:strVal val="1+#ppt_w/2"/>
                                          </p:val>
                                        </p:tav>
                                        <p:tav tm="100000">
                                          <p:val>
                                            <p:strVal val="#ppt_x"/>
                                          </p:val>
                                        </p:tav>
                                      </p:tavLst>
                                    </p:anim>
                                    <p:anim calcmode="lin" valueType="num">
                                      <p:cBhvr additive="base">
                                        <p:cTn id="47" dur="5000" fill="hold"/>
                                        <p:tgtEl>
                                          <p:spTgt spid="8"/>
                                        </p:tgtEl>
                                        <p:attrNameLst>
                                          <p:attrName>ppt_y</p:attrName>
                                        </p:attrNameLst>
                                      </p:cBhvr>
                                      <p:tavLst>
                                        <p:tav tm="0">
                                          <p:val>
                                            <p:strVal val="1+#ppt_h/2"/>
                                          </p:val>
                                        </p:tav>
                                        <p:tav tm="100000">
                                          <p:val>
                                            <p:strVal val="#ppt_y"/>
                                          </p:val>
                                        </p:tav>
                                      </p:tavLst>
                                    </p:anim>
                                  </p:childTnLst>
                                </p:cTn>
                              </p:par>
                              <p:par>
                                <p:cTn id="48" presetID="2" presetClass="entr" presetSubtype="6" fill="hold" nodeType="withEffect">
                                  <p:stCondLst>
                                    <p:cond delay="0"/>
                                  </p:stCondLst>
                                  <p:childTnLst>
                                    <p:set>
                                      <p:cBhvr>
                                        <p:cTn id="49" dur="1" fill="hold">
                                          <p:stCondLst>
                                            <p:cond delay="0"/>
                                          </p:stCondLst>
                                        </p:cTn>
                                        <p:tgtEl>
                                          <p:spTgt spid="11"/>
                                        </p:tgtEl>
                                        <p:attrNameLst>
                                          <p:attrName>style.visibility</p:attrName>
                                        </p:attrNameLst>
                                      </p:cBhvr>
                                      <p:to>
                                        <p:strVal val="visible"/>
                                      </p:to>
                                    </p:set>
                                    <p:anim calcmode="lin" valueType="num">
                                      <p:cBhvr additive="base">
                                        <p:cTn id="50" dur="5000" fill="hold"/>
                                        <p:tgtEl>
                                          <p:spTgt spid="11"/>
                                        </p:tgtEl>
                                        <p:attrNameLst>
                                          <p:attrName>ppt_x</p:attrName>
                                        </p:attrNameLst>
                                      </p:cBhvr>
                                      <p:tavLst>
                                        <p:tav tm="0">
                                          <p:val>
                                            <p:strVal val="1+#ppt_w/2"/>
                                          </p:val>
                                        </p:tav>
                                        <p:tav tm="100000">
                                          <p:val>
                                            <p:strVal val="#ppt_x"/>
                                          </p:val>
                                        </p:tav>
                                      </p:tavLst>
                                    </p:anim>
                                    <p:anim calcmode="lin" valueType="num">
                                      <p:cBhvr additive="base">
                                        <p:cTn id="51" dur="5000" fill="hold"/>
                                        <p:tgtEl>
                                          <p:spTgt spid="11"/>
                                        </p:tgtEl>
                                        <p:attrNameLst>
                                          <p:attrName>ppt_y</p:attrName>
                                        </p:attrNameLst>
                                      </p:cBhvr>
                                      <p:tavLst>
                                        <p:tav tm="0">
                                          <p:val>
                                            <p:strVal val="1+#ppt_h/2"/>
                                          </p:val>
                                        </p:tav>
                                        <p:tav tm="100000">
                                          <p:val>
                                            <p:strVal val="#ppt_y"/>
                                          </p:val>
                                        </p:tav>
                                      </p:tavLst>
                                    </p:anim>
                                  </p:childTnLst>
                                </p:cTn>
                              </p:par>
                              <p:par>
                                <p:cTn id="52" presetID="2" presetClass="entr" presetSubtype="6" fill="hold" nodeType="withEffect">
                                  <p:stCondLst>
                                    <p:cond delay="0"/>
                                  </p:stCondLst>
                                  <p:childTnLst>
                                    <p:set>
                                      <p:cBhvr>
                                        <p:cTn id="53" dur="1" fill="hold">
                                          <p:stCondLst>
                                            <p:cond delay="0"/>
                                          </p:stCondLst>
                                        </p:cTn>
                                        <p:tgtEl>
                                          <p:spTgt spid="16"/>
                                        </p:tgtEl>
                                        <p:attrNameLst>
                                          <p:attrName>style.visibility</p:attrName>
                                        </p:attrNameLst>
                                      </p:cBhvr>
                                      <p:to>
                                        <p:strVal val="visible"/>
                                      </p:to>
                                    </p:set>
                                    <p:anim calcmode="lin" valueType="num">
                                      <p:cBhvr additive="base">
                                        <p:cTn id="54" dur="5000" fill="hold"/>
                                        <p:tgtEl>
                                          <p:spTgt spid="16"/>
                                        </p:tgtEl>
                                        <p:attrNameLst>
                                          <p:attrName>ppt_x</p:attrName>
                                        </p:attrNameLst>
                                      </p:cBhvr>
                                      <p:tavLst>
                                        <p:tav tm="0">
                                          <p:val>
                                            <p:strVal val="1+#ppt_w/2"/>
                                          </p:val>
                                        </p:tav>
                                        <p:tav tm="100000">
                                          <p:val>
                                            <p:strVal val="#ppt_x"/>
                                          </p:val>
                                        </p:tav>
                                      </p:tavLst>
                                    </p:anim>
                                    <p:anim calcmode="lin" valueType="num">
                                      <p:cBhvr additive="base">
                                        <p:cTn id="55" dur="5000" fill="hold"/>
                                        <p:tgtEl>
                                          <p:spTgt spid="16"/>
                                        </p:tgtEl>
                                        <p:attrNameLst>
                                          <p:attrName>ppt_y</p:attrName>
                                        </p:attrNameLst>
                                      </p:cBhvr>
                                      <p:tavLst>
                                        <p:tav tm="0">
                                          <p:val>
                                            <p:strVal val="1+#ppt_h/2"/>
                                          </p:val>
                                        </p:tav>
                                        <p:tav tm="100000">
                                          <p:val>
                                            <p:strVal val="#ppt_y"/>
                                          </p:val>
                                        </p:tav>
                                      </p:tavLst>
                                    </p:anim>
                                  </p:childTnLst>
                                </p:cTn>
                              </p:par>
                              <p:par>
                                <p:cTn id="56" presetID="2" presetClass="entr" presetSubtype="6" fill="hold" nodeType="withEffect">
                                  <p:stCondLst>
                                    <p:cond delay="0"/>
                                  </p:stCondLst>
                                  <p:childTnLst>
                                    <p:set>
                                      <p:cBhvr>
                                        <p:cTn id="57" dur="1" fill="hold">
                                          <p:stCondLst>
                                            <p:cond delay="0"/>
                                          </p:stCondLst>
                                        </p:cTn>
                                        <p:tgtEl>
                                          <p:spTgt spid="19"/>
                                        </p:tgtEl>
                                        <p:attrNameLst>
                                          <p:attrName>style.visibility</p:attrName>
                                        </p:attrNameLst>
                                      </p:cBhvr>
                                      <p:to>
                                        <p:strVal val="visible"/>
                                      </p:to>
                                    </p:set>
                                    <p:anim calcmode="lin" valueType="num">
                                      <p:cBhvr additive="base">
                                        <p:cTn id="58" dur="5000" fill="hold"/>
                                        <p:tgtEl>
                                          <p:spTgt spid="19"/>
                                        </p:tgtEl>
                                        <p:attrNameLst>
                                          <p:attrName>ppt_x</p:attrName>
                                        </p:attrNameLst>
                                      </p:cBhvr>
                                      <p:tavLst>
                                        <p:tav tm="0">
                                          <p:val>
                                            <p:strVal val="1+#ppt_w/2"/>
                                          </p:val>
                                        </p:tav>
                                        <p:tav tm="100000">
                                          <p:val>
                                            <p:strVal val="#ppt_x"/>
                                          </p:val>
                                        </p:tav>
                                      </p:tavLst>
                                    </p:anim>
                                    <p:anim calcmode="lin" valueType="num">
                                      <p:cBhvr additive="base">
                                        <p:cTn id="59" dur="5000" fill="hold"/>
                                        <p:tgtEl>
                                          <p:spTgt spid="19"/>
                                        </p:tgtEl>
                                        <p:attrNameLst>
                                          <p:attrName>ppt_y</p:attrName>
                                        </p:attrNameLst>
                                      </p:cBhvr>
                                      <p:tavLst>
                                        <p:tav tm="0">
                                          <p:val>
                                            <p:strVal val="1+#ppt_h/2"/>
                                          </p:val>
                                        </p:tav>
                                        <p:tav tm="100000">
                                          <p:val>
                                            <p:strVal val="#ppt_y"/>
                                          </p:val>
                                        </p:tav>
                                      </p:tavLst>
                                    </p:anim>
                                  </p:childTnLst>
                                </p:cTn>
                              </p:par>
                              <p:par>
                                <p:cTn id="60" presetID="2" presetClass="entr" presetSubtype="6" fill="hold" nodeType="withEffect">
                                  <p:stCondLst>
                                    <p:cond delay="0"/>
                                  </p:stCondLst>
                                  <p:childTnLst>
                                    <p:set>
                                      <p:cBhvr>
                                        <p:cTn id="61" dur="1" fill="hold">
                                          <p:stCondLst>
                                            <p:cond delay="0"/>
                                          </p:stCondLst>
                                        </p:cTn>
                                        <p:tgtEl>
                                          <p:spTgt spid="24"/>
                                        </p:tgtEl>
                                        <p:attrNameLst>
                                          <p:attrName>style.visibility</p:attrName>
                                        </p:attrNameLst>
                                      </p:cBhvr>
                                      <p:to>
                                        <p:strVal val="visible"/>
                                      </p:to>
                                    </p:set>
                                    <p:anim calcmode="lin" valueType="num">
                                      <p:cBhvr additive="base">
                                        <p:cTn id="62" dur="5000" fill="hold"/>
                                        <p:tgtEl>
                                          <p:spTgt spid="24"/>
                                        </p:tgtEl>
                                        <p:attrNameLst>
                                          <p:attrName>ppt_x</p:attrName>
                                        </p:attrNameLst>
                                      </p:cBhvr>
                                      <p:tavLst>
                                        <p:tav tm="0">
                                          <p:val>
                                            <p:strVal val="1+#ppt_w/2"/>
                                          </p:val>
                                        </p:tav>
                                        <p:tav tm="100000">
                                          <p:val>
                                            <p:strVal val="#ppt_x"/>
                                          </p:val>
                                        </p:tav>
                                      </p:tavLst>
                                    </p:anim>
                                    <p:anim calcmode="lin" valueType="num">
                                      <p:cBhvr additive="base">
                                        <p:cTn id="63" dur="5000" fill="hold"/>
                                        <p:tgtEl>
                                          <p:spTgt spid="24"/>
                                        </p:tgtEl>
                                        <p:attrNameLst>
                                          <p:attrName>ppt_y</p:attrName>
                                        </p:attrNameLst>
                                      </p:cBhvr>
                                      <p:tavLst>
                                        <p:tav tm="0">
                                          <p:val>
                                            <p:strVal val="1+#ppt_h/2"/>
                                          </p:val>
                                        </p:tav>
                                        <p:tav tm="100000">
                                          <p:val>
                                            <p:strVal val="#ppt_y"/>
                                          </p:val>
                                        </p:tav>
                                      </p:tavLst>
                                    </p:anim>
                                  </p:childTnLst>
                                </p:cTn>
                              </p:par>
                              <p:par>
                                <p:cTn id="64" presetID="2" presetClass="entr" presetSubtype="6" fill="hold" nodeType="withEffect">
                                  <p:stCondLst>
                                    <p:cond delay="0"/>
                                  </p:stCondLst>
                                  <p:childTnLst>
                                    <p:set>
                                      <p:cBhvr>
                                        <p:cTn id="65" dur="1" fill="hold">
                                          <p:stCondLst>
                                            <p:cond delay="0"/>
                                          </p:stCondLst>
                                        </p:cTn>
                                        <p:tgtEl>
                                          <p:spTgt spid="27"/>
                                        </p:tgtEl>
                                        <p:attrNameLst>
                                          <p:attrName>style.visibility</p:attrName>
                                        </p:attrNameLst>
                                      </p:cBhvr>
                                      <p:to>
                                        <p:strVal val="visible"/>
                                      </p:to>
                                    </p:set>
                                    <p:anim calcmode="lin" valueType="num">
                                      <p:cBhvr additive="base">
                                        <p:cTn id="66" dur="5000" fill="hold"/>
                                        <p:tgtEl>
                                          <p:spTgt spid="27"/>
                                        </p:tgtEl>
                                        <p:attrNameLst>
                                          <p:attrName>ppt_x</p:attrName>
                                        </p:attrNameLst>
                                      </p:cBhvr>
                                      <p:tavLst>
                                        <p:tav tm="0">
                                          <p:val>
                                            <p:strVal val="1+#ppt_w/2"/>
                                          </p:val>
                                        </p:tav>
                                        <p:tav tm="100000">
                                          <p:val>
                                            <p:strVal val="#ppt_x"/>
                                          </p:val>
                                        </p:tav>
                                      </p:tavLst>
                                    </p:anim>
                                    <p:anim calcmode="lin" valueType="num">
                                      <p:cBhvr additive="base">
                                        <p:cTn id="67" dur="5000" fill="hold"/>
                                        <p:tgtEl>
                                          <p:spTgt spid="27"/>
                                        </p:tgtEl>
                                        <p:attrNameLst>
                                          <p:attrName>ppt_y</p:attrName>
                                        </p:attrNameLst>
                                      </p:cBhvr>
                                      <p:tavLst>
                                        <p:tav tm="0">
                                          <p:val>
                                            <p:strVal val="1+#ppt_h/2"/>
                                          </p:val>
                                        </p:tav>
                                        <p:tav tm="100000">
                                          <p:val>
                                            <p:strVal val="#ppt_y"/>
                                          </p:val>
                                        </p:tav>
                                      </p:tavLst>
                                    </p:anim>
                                  </p:childTnLst>
                                </p:cTn>
                              </p:par>
                              <p:par>
                                <p:cTn id="68" presetID="2" presetClass="entr" presetSubtype="6" fill="hold" nodeType="withEffect">
                                  <p:stCondLst>
                                    <p:cond delay="0"/>
                                  </p:stCondLst>
                                  <p:childTnLst>
                                    <p:set>
                                      <p:cBhvr>
                                        <p:cTn id="69" dur="1" fill="hold">
                                          <p:stCondLst>
                                            <p:cond delay="0"/>
                                          </p:stCondLst>
                                        </p:cTn>
                                        <p:tgtEl>
                                          <p:spTgt spid="31"/>
                                        </p:tgtEl>
                                        <p:attrNameLst>
                                          <p:attrName>style.visibility</p:attrName>
                                        </p:attrNameLst>
                                      </p:cBhvr>
                                      <p:to>
                                        <p:strVal val="visible"/>
                                      </p:to>
                                    </p:set>
                                    <p:anim calcmode="lin" valueType="num">
                                      <p:cBhvr additive="base">
                                        <p:cTn id="70" dur="5000" fill="hold"/>
                                        <p:tgtEl>
                                          <p:spTgt spid="31"/>
                                        </p:tgtEl>
                                        <p:attrNameLst>
                                          <p:attrName>ppt_x</p:attrName>
                                        </p:attrNameLst>
                                      </p:cBhvr>
                                      <p:tavLst>
                                        <p:tav tm="0">
                                          <p:val>
                                            <p:strVal val="1+#ppt_w/2"/>
                                          </p:val>
                                        </p:tav>
                                        <p:tav tm="100000">
                                          <p:val>
                                            <p:strVal val="#ppt_x"/>
                                          </p:val>
                                        </p:tav>
                                      </p:tavLst>
                                    </p:anim>
                                    <p:anim calcmode="lin" valueType="num">
                                      <p:cBhvr additive="base">
                                        <p:cTn id="71" dur="5000" fill="hold"/>
                                        <p:tgtEl>
                                          <p:spTgt spid="31"/>
                                        </p:tgtEl>
                                        <p:attrNameLst>
                                          <p:attrName>ppt_y</p:attrName>
                                        </p:attrNameLst>
                                      </p:cBhvr>
                                      <p:tavLst>
                                        <p:tav tm="0">
                                          <p:val>
                                            <p:strVal val="1+#ppt_h/2"/>
                                          </p:val>
                                        </p:tav>
                                        <p:tav tm="100000">
                                          <p:val>
                                            <p:strVal val="#ppt_y"/>
                                          </p:val>
                                        </p:tav>
                                      </p:tavLst>
                                    </p:anim>
                                  </p:childTnLst>
                                </p:cTn>
                              </p:par>
                              <p:par>
                                <p:cTn id="72" presetID="2" presetClass="entr" presetSubtype="6" fill="hold" nodeType="withEffect">
                                  <p:stCondLst>
                                    <p:cond delay="0"/>
                                  </p:stCondLst>
                                  <p:childTnLst>
                                    <p:set>
                                      <p:cBhvr>
                                        <p:cTn id="73" dur="1" fill="hold">
                                          <p:stCondLst>
                                            <p:cond delay="0"/>
                                          </p:stCondLst>
                                        </p:cTn>
                                        <p:tgtEl>
                                          <p:spTgt spid="37"/>
                                        </p:tgtEl>
                                        <p:attrNameLst>
                                          <p:attrName>style.visibility</p:attrName>
                                        </p:attrNameLst>
                                      </p:cBhvr>
                                      <p:to>
                                        <p:strVal val="visible"/>
                                      </p:to>
                                    </p:set>
                                    <p:anim calcmode="lin" valueType="num">
                                      <p:cBhvr additive="base">
                                        <p:cTn id="74" dur="5000" fill="hold"/>
                                        <p:tgtEl>
                                          <p:spTgt spid="37"/>
                                        </p:tgtEl>
                                        <p:attrNameLst>
                                          <p:attrName>ppt_x</p:attrName>
                                        </p:attrNameLst>
                                      </p:cBhvr>
                                      <p:tavLst>
                                        <p:tav tm="0">
                                          <p:val>
                                            <p:strVal val="1+#ppt_w/2"/>
                                          </p:val>
                                        </p:tav>
                                        <p:tav tm="100000">
                                          <p:val>
                                            <p:strVal val="#ppt_x"/>
                                          </p:val>
                                        </p:tav>
                                      </p:tavLst>
                                    </p:anim>
                                    <p:anim calcmode="lin" valueType="num">
                                      <p:cBhvr additive="base">
                                        <p:cTn id="75" dur="5000" fill="hold"/>
                                        <p:tgtEl>
                                          <p:spTgt spid="37"/>
                                        </p:tgtEl>
                                        <p:attrNameLst>
                                          <p:attrName>ppt_y</p:attrName>
                                        </p:attrNameLst>
                                      </p:cBhvr>
                                      <p:tavLst>
                                        <p:tav tm="0">
                                          <p:val>
                                            <p:strVal val="1+#ppt_h/2"/>
                                          </p:val>
                                        </p:tav>
                                        <p:tav tm="100000">
                                          <p:val>
                                            <p:strVal val="#ppt_y"/>
                                          </p:val>
                                        </p:tav>
                                      </p:tavLst>
                                    </p:anim>
                                  </p:childTnLst>
                                </p:cTn>
                              </p:par>
                              <p:par>
                                <p:cTn id="76" presetID="2" presetClass="entr" presetSubtype="6" fill="hold" nodeType="withEffect">
                                  <p:stCondLst>
                                    <p:cond delay="0"/>
                                  </p:stCondLst>
                                  <p:childTnLst>
                                    <p:set>
                                      <p:cBhvr>
                                        <p:cTn id="77" dur="1" fill="hold">
                                          <p:stCondLst>
                                            <p:cond delay="0"/>
                                          </p:stCondLst>
                                        </p:cTn>
                                        <p:tgtEl>
                                          <p:spTgt spid="39"/>
                                        </p:tgtEl>
                                        <p:attrNameLst>
                                          <p:attrName>style.visibility</p:attrName>
                                        </p:attrNameLst>
                                      </p:cBhvr>
                                      <p:to>
                                        <p:strVal val="visible"/>
                                      </p:to>
                                    </p:set>
                                    <p:anim calcmode="lin" valueType="num">
                                      <p:cBhvr additive="base">
                                        <p:cTn id="78" dur="5000" fill="hold"/>
                                        <p:tgtEl>
                                          <p:spTgt spid="39"/>
                                        </p:tgtEl>
                                        <p:attrNameLst>
                                          <p:attrName>ppt_x</p:attrName>
                                        </p:attrNameLst>
                                      </p:cBhvr>
                                      <p:tavLst>
                                        <p:tav tm="0">
                                          <p:val>
                                            <p:strVal val="1+#ppt_w/2"/>
                                          </p:val>
                                        </p:tav>
                                        <p:tav tm="100000">
                                          <p:val>
                                            <p:strVal val="#ppt_x"/>
                                          </p:val>
                                        </p:tav>
                                      </p:tavLst>
                                    </p:anim>
                                    <p:anim calcmode="lin" valueType="num">
                                      <p:cBhvr additive="base">
                                        <p:cTn id="79" dur="5000" fill="hold"/>
                                        <p:tgtEl>
                                          <p:spTgt spid="39"/>
                                        </p:tgtEl>
                                        <p:attrNameLst>
                                          <p:attrName>ppt_y</p:attrName>
                                        </p:attrNameLst>
                                      </p:cBhvr>
                                      <p:tavLst>
                                        <p:tav tm="0">
                                          <p:val>
                                            <p:strVal val="1+#ppt_h/2"/>
                                          </p:val>
                                        </p:tav>
                                        <p:tav tm="100000">
                                          <p:val>
                                            <p:strVal val="#ppt_y"/>
                                          </p:val>
                                        </p:tav>
                                      </p:tavLst>
                                    </p:anim>
                                  </p:childTnLst>
                                </p:cTn>
                              </p:par>
                              <p:par>
                                <p:cTn id="80" presetID="2" presetClass="entr" presetSubtype="12" fill="hold" nodeType="withEffect">
                                  <p:stCondLst>
                                    <p:cond delay="0"/>
                                  </p:stCondLst>
                                  <p:childTnLst>
                                    <p:set>
                                      <p:cBhvr>
                                        <p:cTn id="81" dur="1" fill="hold">
                                          <p:stCondLst>
                                            <p:cond delay="0"/>
                                          </p:stCondLst>
                                        </p:cTn>
                                        <p:tgtEl>
                                          <p:spTgt spid="7"/>
                                        </p:tgtEl>
                                        <p:attrNameLst>
                                          <p:attrName>style.visibility</p:attrName>
                                        </p:attrNameLst>
                                      </p:cBhvr>
                                      <p:to>
                                        <p:strVal val="visible"/>
                                      </p:to>
                                    </p:set>
                                    <p:anim calcmode="lin" valueType="num">
                                      <p:cBhvr additive="base">
                                        <p:cTn id="82" dur="5000" fill="hold"/>
                                        <p:tgtEl>
                                          <p:spTgt spid="7"/>
                                        </p:tgtEl>
                                        <p:attrNameLst>
                                          <p:attrName>ppt_x</p:attrName>
                                        </p:attrNameLst>
                                      </p:cBhvr>
                                      <p:tavLst>
                                        <p:tav tm="0">
                                          <p:val>
                                            <p:strVal val="0-#ppt_w/2"/>
                                          </p:val>
                                        </p:tav>
                                        <p:tav tm="100000">
                                          <p:val>
                                            <p:strVal val="#ppt_x"/>
                                          </p:val>
                                        </p:tav>
                                      </p:tavLst>
                                    </p:anim>
                                    <p:anim calcmode="lin" valueType="num">
                                      <p:cBhvr additive="base">
                                        <p:cTn id="83" dur="5000" fill="hold"/>
                                        <p:tgtEl>
                                          <p:spTgt spid="7"/>
                                        </p:tgtEl>
                                        <p:attrNameLst>
                                          <p:attrName>ppt_y</p:attrName>
                                        </p:attrNameLst>
                                      </p:cBhvr>
                                      <p:tavLst>
                                        <p:tav tm="0">
                                          <p:val>
                                            <p:strVal val="1+#ppt_h/2"/>
                                          </p:val>
                                        </p:tav>
                                        <p:tav tm="100000">
                                          <p:val>
                                            <p:strVal val="#ppt_y"/>
                                          </p:val>
                                        </p:tav>
                                      </p:tavLst>
                                    </p:anim>
                                  </p:childTnLst>
                                </p:cTn>
                              </p:par>
                              <p:par>
                                <p:cTn id="84" presetID="2" presetClass="entr" presetSubtype="12" fill="hold" nodeType="withEffect">
                                  <p:stCondLst>
                                    <p:cond delay="0"/>
                                  </p:stCondLst>
                                  <p:childTnLst>
                                    <p:set>
                                      <p:cBhvr>
                                        <p:cTn id="85" dur="1" fill="hold">
                                          <p:stCondLst>
                                            <p:cond delay="0"/>
                                          </p:stCondLst>
                                        </p:cTn>
                                        <p:tgtEl>
                                          <p:spTgt spid="9"/>
                                        </p:tgtEl>
                                        <p:attrNameLst>
                                          <p:attrName>style.visibility</p:attrName>
                                        </p:attrNameLst>
                                      </p:cBhvr>
                                      <p:to>
                                        <p:strVal val="visible"/>
                                      </p:to>
                                    </p:set>
                                    <p:anim calcmode="lin" valueType="num">
                                      <p:cBhvr additive="base">
                                        <p:cTn id="86" dur="5000" fill="hold"/>
                                        <p:tgtEl>
                                          <p:spTgt spid="9"/>
                                        </p:tgtEl>
                                        <p:attrNameLst>
                                          <p:attrName>ppt_x</p:attrName>
                                        </p:attrNameLst>
                                      </p:cBhvr>
                                      <p:tavLst>
                                        <p:tav tm="0">
                                          <p:val>
                                            <p:strVal val="0-#ppt_w/2"/>
                                          </p:val>
                                        </p:tav>
                                        <p:tav tm="100000">
                                          <p:val>
                                            <p:strVal val="#ppt_x"/>
                                          </p:val>
                                        </p:tav>
                                      </p:tavLst>
                                    </p:anim>
                                    <p:anim calcmode="lin" valueType="num">
                                      <p:cBhvr additive="base">
                                        <p:cTn id="87" dur="5000" fill="hold"/>
                                        <p:tgtEl>
                                          <p:spTgt spid="9"/>
                                        </p:tgtEl>
                                        <p:attrNameLst>
                                          <p:attrName>ppt_y</p:attrName>
                                        </p:attrNameLst>
                                      </p:cBhvr>
                                      <p:tavLst>
                                        <p:tav tm="0">
                                          <p:val>
                                            <p:strVal val="1+#ppt_h/2"/>
                                          </p:val>
                                        </p:tav>
                                        <p:tav tm="100000">
                                          <p:val>
                                            <p:strVal val="#ppt_y"/>
                                          </p:val>
                                        </p:tav>
                                      </p:tavLst>
                                    </p:anim>
                                  </p:childTnLst>
                                </p:cTn>
                              </p:par>
                              <p:par>
                                <p:cTn id="88" presetID="2" presetClass="entr" presetSubtype="12" fill="hold" nodeType="withEffect">
                                  <p:stCondLst>
                                    <p:cond delay="0"/>
                                  </p:stCondLst>
                                  <p:childTnLst>
                                    <p:set>
                                      <p:cBhvr>
                                        <p:cTn id="89" dur="1" fill="hold">
                                          <p:stCondLst>
                                            <p:cond delay="0"/>
                                          </p:stCondLst>
                                        </p:cTn>
                                        <p:tgtEl>
                                          <p:spTgt spid="12"/>
                                        </p:tgtEl>
                                        <p:attrNameLst>
                                          <p:attrName>style.visibility</p:attrName>
                                        </p:attrNameLst>
                                      </p:cBhvr>
                                      <p:to>
                                        <p:strVal val="visible"/>
                                      </p:to>
                                    </p:set>
                                    <p:anim calcmode="lin" valueType="num">
                                      <p:cBhvr additive="base">
                                        <p:cTn id="90" dur="5000" fill="hold"/>
                                        <p:tgtEl>
                                          <p:spTgt spid="12"/>
                                        </p:tgtEl>
                                        <p:attrNameLst>
                                          <p:attrName>ppt_x</p:attrName>
                                        </p:attrNameLst>
                                      </p:cBhvr>
                                      <p:tavLst>
                                        <p:tav tm="0">
                                          <p:val>
                                            <p:strVal val="0-#ppt_w/2"/>
                                          </p:val>
                                        </p:tav>
                                        <p:tav tm="100000">
                                          <p:val>
                                            <p:strVal val="#ppt_x"/>
                                          </p:val>
                                        </p:tav>
                                      </p:tavLst>
                                    </p:anim>
                                    <p:anim calcmode="lin" valueType="num">
                                      <p:cBhvr additive="base">
                                        <p:cTn id="91" dur="5000" fill="hold"/>
                                        <p:tgtEl>
                                          <p:spTgt spid="12"/>
                                        </p:tgtEl>
                                        <p:attrNameLst>
                                          <p:attrName>ppt_y</p:attrName>
                                        </p:attrNameLst>
                                      </p:cBhvr>
                                      <p:tavLst>
                                        <p:tav tm="0">
                                          <p:val>
                                            <p:strVal val="1+#ppt_h/2"/>
                                          </p:val>
                                        </p:tav>
                                        <p:tav tm="100000">
                                          <p:val>
                                            <p:strVal val="#ppt_y"/>
                                          </p:val>
                                        </p:tav>
                                      </p:tavLst>
                                    </p:anim>
                                  </p:childTnLst>
                                </p:cTn>
                              </p:par>
                              <p:par>
                                <p:cTn id="92" presetID="2" presetClass="entr" presetSubtype="12" fill="hold" nodeType="withEffect">
                                  <p:stCondLst>
                                    <p:cond delay="0"/>
                                  </p:stCondLst>
                                  <p:childTnLst>
                                    <p:set>
                                      <p:cBhvr>
                                        <p:cTn id="93" dur="1" fill="hold">
                                          <p:stCondLst>
                                            <p:cond delay="0"/>
                                          </p:stCondLst>
                                        </p:cTn>
                                        <p:tgtEl>
                                          <p:spTgt spid="13"/>
                                        </p:tgtEl>
                                        <p:attrNameLst>
                                          <p:attrName>style.visibility</p:attrName>
                                        </p:attrNameLst>
                                      </p:cBhvr>
                                      <p:to>
                                        <p:strVal val="visible"/>
                                      </p:to>
                                    </p:set>
                                    <p:anim calcmode="lin" valueType="num">
                                      <p:cBhvr additive="base">
                                        <p:cTn id="94" dur="5000" fill="hold"/>
                                        <p:tgtEl>
                                          <p:spTgt spid="13"/>
                                        </p:tgtEl>
                                        <p:attrNameLst>
                                          <p:attrName>ppt_x</p:attrName>
                                        </p:attrNameLst>
                                      </p:cBhvr>
                                      <p:tavLst>
                                        <p:tav tm="0">
                                          <p:val>
                                            <p:strVal val="0-#ppt_w/2"/>
                                          </p:val>
                                        </p:tav>
                                        <p:tav tm="100000">
                                          <p:val>
                                            <p:strVal val="#ppt_x"/>
                                          </p:val>
                                        </p:tav>
                                      </p:tavLst>
                                    </p:anim>
                                    <p:anim calcmode="lin" valueType="num">
                                      <p:cBhvr additive="base">
                                        <p:cTn id="95" dur="5000" fill="hold"/>
                                        <p:tgtEl>
                                          <p:spTgt spid="13"/>
                                        </p:tgtEl>
                                        <p:attrNameLst>
                                          <p:attrName>ppt_y</p:attrName>
                                        </p:attrNameLst>
                                      </p:cBhvr>
                                      <p:tavLst>
                                        <p:tav tm="0">
                                          <p:val>
                                            <p:strVal val="1+#ppt_h/2"/>
                                          </p:val>
                                        </p:tav>
                                        <p:tav tm="100000">
                                          <p:val>
                                            <p:strVal val="#ppt_y"/>
                                          </p:val>
                                        </p:tav>
                                      </p:tavLst>
                                    </p:anim>
                                  </p:childTnLst>
                                </p:cTn>
                              </p:par>
                              <p:par>
                                <p:cTn id="96" presetID="2" presetClass="entr" presetSubtype="12" fill="hold" nodeType="withEffect">
                                  <p:stCondLst>
                                    <p:cond delay="0"/>
                                  </p:stCondLst>
                                  <p:childTnLst>
                                    <p:set>
                                      <p:cBhvr>
                                        <p:cTn id="97" dur="1" fill="hold">
                                          <p:stCondLst>
                                            <p:cond delay="0"/>
                                          </p:stCondLst>
                                        </p:cTn>
                                        <p:tgtEl>
                                          <p:spTgt spid="15"/>
                                        </p:tgtEl>
                                        <p:attrNameLst>
                                          <p:attrName>style.visibility</p:attrName>
                                        </p:attrNameLst>
                                      </p:cBhvr>
                                      <p:to>
                                        <p:strVal val="visible"/>
                                      </p:to>
                                    </p:set>
                                    <p:anim calcmode="lin" valueType="num">
                                      <p:cBhvr additive="base">
                                        <p:cTn id="98" dur="5000" fill="hold"/>
                                        <p:tgtEl>
                                          <p:spTgt spid="15"/>
                                        </p:tgtEl>
                                        <p:attrNameLst>
                                          <p:attrName>ppt_x</p:attrName>
                                        </p:attrNameLst>
                                      </p:cBhvr>
                                      <p:tavLst>
                                        <p:tav tm="0">
                                          <p:val>
                                            <p:strVal val="0-#ppt_w/2"/>
                                          </p:val>
                                        </p:tav>
                                        <p:tav tm="100000">
                                          <p:val>
                                            <p:strVal val="#ppt_x"/>
                                          </p:val>
                                        </p:tav>
                                      </p:tavLst>
                                    </p:anim>
                                    <p:anim calcmode="lin" valueType="num">
                                      <p:cBhvr additive="base">
                                        <p:cTn id="99" dur="5000" fill="hold"/>
                                        <p:tgtEl>
                                          <p:spTgt spid="15"/>
                                        </p:tgtEl>
                                        <p:attrNameLst>
                                          <p:attrName>ppt_y</p:attrName>
                                        </p:attrNameLst>
                                      </p:cBhvr>
                                      <p:tavLst>
                                        <p:tav tm="0">
                                          <p:val>
                                            <p:strVal val="1+#ppt_h/2"/>
                                          </p:val>
                                        </p:tav>
                                        <p:tav tm="100000">
                                          <p:val>
                                            <p:strVal val="#ppt_y"/>
                                          </p:val>
                                        </p:tav>
                                      </p:tavLst>
                                    </p:anim>
                                  </p:childTnLst>
                                </p:cTn>
                              </p:par>
                              <p:par>
                                <p:cTn id="100" presetID="2" presetClass="entr" presetSubtype="12" fill="hold" nodeType="withEffect">
                                  <p:stCondLst>
                                    <p:cond delay="0"/>
                                  </p:stCondLst>
                                  <p:childTnLst>
                                    <p:set>
                                      <p:cBhvr>
                                        <p:cTn id="101" dur="1" fill="hold">
                                          <p:stCondLst>
                                            <p:cond delay="0"/>
                                          </p:stCondLst>
                                        </p:cTn>
                                        <p:tgtEl>
                                          <p:spTgt spid="17"/>
                                        </p:tgtEl>
                                        <p:attrNameLst>
                                          <p:attrName>style.visibility</p:attrName>
                                        </p:attrNameLst>
                                      </p:cBhvr>
                                      <p:to>
                                        <p:strVal val="visible"/>
                                      </p:to>
                                    </p:set>
                                    <p:anim calcmode="lin" valueType="num">
                                      <p:cBhvr additive="base">
                                        <p:cTn id="102" dur="5000" fill="hold"/>
                                        <p:tgtEl>
                                          <p:spTgt spid="17"/>
                                        </p:tgtEl>
                                        <p:attrNameLst>
                                          <p:attrName>ppt_x</p:attrName>
                                        </p:attrNameLst>
                                      </p:cBhvr>
                                      <p:tavLst>
                                        <p:tav tm="0">
                                          <p:val>
                                            <p:strVal val="0-#ppt_w/2"/>
                                          </p:val>
                                        </p:tav>
                                        <p:tav tm="100000">
                                          <p:val>
                                            <p:strVal val="#ppt_x"/>
                                          </p:val>
                                        </p:tav>
                                      </p:tavLst>
                                    </p:anim>
                                    <p:anim calcmode="lin" valueType="num">
                                      <p:cBhvr additive="base">
                                        <p:cTn id="103" dur="5000" fill="hold"/>
                                        <p:tgtEl>
                                          <p:spTgt spid="17"/>
                                        </p:tgtEl>
                                        <p:attrNameLst>
                                          <p:attrName>ppt_y</p:attrName>
                                        </p:attrNameLst>
                                      </p:cBhvr>
                                      <p:tavLst>
                                        <p:tav tm="0">
                                          <p:val>
                                            <p:strVal val="1+#ppt_h/2"/>
                                          </p:val>
                                        </p:tav>
                                        <p:tav tm="100000">
                                          <p:val>
                                            <p:strVal val="#ppt_y"/>
                                          </p:val>
                                        </p:tav>
                                      </p:tavLst>
                                    </p:anim>
                                  </p:childTnLst>
                                </p:cTn>
                              </p:par>
                              <p:par>
                                <p:cTn id="104" presetID="2" presetClass="entr" presetSubtype="12" fill="hold" nodeType="withEffect">
                                  <p:stCondLst>
                                    <p:cond delay="0"/>
                                  </p:stCondLst>
                                  <p:childTnLst>
                                    <p:set>
                                      <p:cBhvr>
                                        <p:cTn id="105" dur="1" fill="hold">
                                          <p:stCondLst>
                                            <p:cond delay="0"/>
                                          </p:stCondLst>
                                        </p:cTn>
                                        <p:tgtEl>
                                          <p:spTgt spid="20"/>
                                        </p:tgtEl>
                                        <p:attrNameLst>
                                          <p:attrName>style.visibility</p:attrName>
                                        </p:attrNameLst>
                                      </p:cBhvr>
                                      <p:to>
                                        <p:strVal val="visible"/>
                                      </p:to>
                                    </p:set>
                                    <p:anim calcmode="lin" valueType="num">
                                      <p:cBhvr additive="base">
                                        <p:cTn id="106" dur="5000" fill="hold"/>
                                        <p:tgtEl>
                                          <p:spTgt spid="20"/>
                                        </p:tgtEl>
                                        <p:attrNameLst>
                                          <p:attrName>ppt_x</p:attrName>
                                        </p:attrNameLst>
                                      </p:cBhvr>
                                      <p:tavLst>
                                        <p:tav tm="0">
                                          <p:val>
                                            <p:strVal val="0-#ppt_w/2"/>
                                          </p:val>
                                        </p:tav>
                                        <p:tav tm="100000">
                                          <p:val>
                                            <p:strVal val="#ppt_x"/>
                                          </p:val>
                                        </p:tav>
                                      </p:tavLst>
                                    </p:anim>
                                    <p:anim calcmode="lin" valueType="num">
                                      <p:cBhvr additive="base">
                                        <p:cTn id="107" dur="5000" fill="hold"/>
                                        <p:tgtEl>
                                          <p:spTgt spid="20"/>
                                        </p:tgtEl>
                                        <p:attrNameLst>
                                          <p:attrName>ppt_y</p:attrName>
                                        </p:attrNameLst>
                                      </p:cBhvr>
                                      <p:tavLst>
                                        <p:tav tm="0">
                                          <p:val>
                                            <p:strVal val="1+#ppt_h/2"/>
                                          </p:val>
                                        </p:tav>
                                        <p:tav tm="100000">
                                          <p:val>
                                            <p:strVal val="#ppt_y"/>
                                          </p:val>
                                        </p:tav>
                                      </p:tavLst>
                                    </p:anim>
                                  </p:childTnLst>
                                </p:cTn>
                              </p:par>
                              <p:par>
                                <p:cTn id="108" presetID="2" presetClass="entr" presetSubtype="12" fill="hold" nodeType="withEffect">
                                  <p:stCondLst>
                                    <p:cond delay="0"/>
                                  </p:stCondLst>
                                  <p:childTnLst>
                                    <p:set>
                                      <p:cBhvr>
                                        <p:cTn id="109" dur="1" fill="hold">
                                          <p:stCondLst>
                                            <p:cond delay="0"/>
                                          </p:stCondLst>
                                        </p:cTn>
                                        <p:tgtEl>
                                          <p:spTgt spid="21"/>
                                        </p:tgtEl>
                                        <p:attrNameLst>
                                          <p:attrName>style.visibility</p:attrName>
                                        </p:attrNameLst>
                                      </p:cBhvr>
                                      <p:to>
                                        <p:strVal val="visible"/>
                                      </p:to>
                                    </p:set>
                                    <p:anim calcmode="lin" valueType="num">
                                      <p:cBhvr additive="base">
                                        <p:cTn id="110" dur="5000" fill="hold"/>
                                        <p:tgtEl>
                                          <p:spTgt spid="21"/>
                                        </p:tgtEl>
                                        <p:attrNameLst>
                                          <p:attrName>ppt_x</p:attrName>
                                        </p:attrNameLst>
                                      </p:cBhvr>
                                      <p:tavLst>
                                        <p:tav tm="0">
                                          <p:val>
                                            <p:strVal val="0-#ppt_w/2"/>
                                          </p:val>
                                        </p:tav>
                                        <p:tav tm="100000">
                                          <p:val>
                                            <p:strVal val="#ppt_x"/>
                                          </p:val>
                                        </p:tav>
                                      </p:tavLst>
                                    </p:anim>
                                    <p:anim calcmode="lin" valueType="num">
                                      <p:cBhvr additive="base">
                                        <p:cTn id="111" dur="5000" fill="hold"/>
                                        <p:tgtEl>
                                          <p:spTgt spid="21"/>
                                        </p:tgtEl>
                                        <p:attrNameLst>
                                          <p:attrName>ppt_y</p:attrName>
                                        </p:attrNameLst>
                                      </p:cBhvr>
                                      <p:tavLst>
                                        <p:tav tm="0">
                                          <p:val>
                                            <p:strVal val="1+#ppt_h/2"/>
                                          </p:val>
                                        </p:tav>
                                        <p:tav tm="100000">
                                          <p:val>
                                            <p:strVal val="#ppt_y"/>
                                          </p:val>
                                        </p:tav>
                                      </p:tavLst>
                                    </p:anim>
                                  </p:childTnLst>
                                </p:cTn>
                              </p:par>
                              <p:par>
                                <p:cTn id="112" presetID="2" presetClass="entr" presetSubtype="12" fill="hold" nodeType="withEffect">
                                  <p:stCondLst>
                                    <p:cond delay="0"/>
                                  </p:stCondLst>
                                  <p:childTnLst>
                                    <p:set>
                                      <p:cBhvr>
                                        <p:cTn id="113" dur="1" fill="hold">
                                          <p:stCondLst>
                                            <p:cond delay="0"/>
                                          </p:stCondLst>
                                        </p:cTn>
                                        <p:tgtEl>
                                          <p:spTgt spid="23"/>
                                        </p:tgtEl>
                                        <p:attrNameLst>
                                          <p:attrName>style.visibility</p:attrName>
                                        </p:attrNameLst>
                                      </p:cBhvr>
                                      <p:to>
                                        <p:strVal val="visible"/>
                                      </p:to>
                                    </p:set>
                                    <p:anim calcmode="lin" valueType="num">
                                      <p:cBhvr additive="base">
                                        <p:cTn id="114" dur="5000" fill="hold"/>
                                        <p:tgtEl>
                                          <p:spTgt spid="23"/>
                                        </p:tgtEl>
                                        <p:attrNameLst>
                                          <p:attrName>ppt_x</p:attrName>
                                        </p:attrNameLst>
                                      </p:cBhvr>
                                      <p:tavLst>
                                        <p:tav tm="0">
                                          <p:val>
                                            <p:strVal val="0-#ppt_w/2"/>
                                          </p:val>
                                        </p:tav>
                                        <p:tav tm="100000">
                                          <p:val>
                                            <p:strVal val="#ppt_x"/>
                                          </p:val>
                                        </p:tav>
                                      </p:tavLst>
                                    </p:anim>
                                    <p:anim calcmode="lin" valueType="num">
                                      <p:cBhvr additive="base">
                                        <p:cTn id="115" dur="5000" fill="hold"/>
                                        <p:tgtEl>
                                          <p:spTgt spid="23"/>
                                        </p:tgtEl>
                                        <p:attrNameLst>
                                          <p:attrName>ppt_y</p:attrName>
                                        </p:attrNameLst>
                                      </p:cBhvr>
                                      <p:tavLst>
                                        <p:tav tm="0">
                                          <p:val>
                                            <p:strVal val="1+#ppt_h/2"/>
                                          </p:val>
                                        </p:tav>
                                        <p:tav tm="100000">
                                          <p:val>
                                            <p:strVal val="#ppt_y"/>
                                          </p:val>
                                        </p:tav>
                                      </p:tavLst>
                                    </p:anim>
                                  </p:childTnLst>
                                </p:cTn>
                              </p:par>
                              <p:par>
                                <p:cTn id="116" presetID="2" presetClass="entr" presetSubtype="12" fill="hold" nodeType="withEffect">
                                  <p:stCondLst>
                                    <p:cond delay="0"/>
                                  </p:stCondLst>
                                  <p:childTnLst>
                                    <p:set>
                                      <p:cBhvr>
                                        <p:cTn id="117" dur="1" fill="hold">
                                          <p:stCondLst>
                                            <p:cond delay="0"/>
                                          </p:stCondLst>
                                        </p:cTn>
                                        <p:tgtEl>
                                          <p:spTgt spid="25"/>
                                        </p:tgtEl>
                                        <p:attrNameLst>
                                          <p:attrName>style.visibility</p:attrName>
                                        </p:attrNameLst>
                                      </p:cBhvr>
                                      <p:to>
                                        <p:strVal val="visible"/>
                                      </p:to>
                                    </p:set>
                                    <p:anim calcmode="lin" valueType="num">
                                      <p:cBhvr additive="base">
                                        <p:cTn id="118" dur="5000" fill="hold"/>
                                        <p:tgtEl>
                                          <p:spTgt spid="25"/>
                                        </p:tgtEl>
                                        <p:attrNameLst>
                                          <p:attrName>ppt_x</p:attrName>
                                        </p:attrNameLst>
                                      </p:cBhvr>
                                      <p:tavLst>
                                        <p:tav tm="0">
                                          <p:val>
                                            <p:strVal val="0-#ppt_w/2"/>
                                          </p:val>
                                        </p:tav>
                                        <p:tav tm="100000">
                                          <p:val>
                                            <p:strVal val="#ppt_x"/>
                                          </p:val>
                                        </p:tav>
                                      </p:tavLst>
                                    </p:anim>
                                    <p:anim calcmode="lin" valueType="num">
                                      <p:cBhvr additive="base">
                                        <p:cTn id="119" dur="5000" fill="hold"/>
                                        <p:tgtEl>
                                          <p:spTgt spid="25"/>
                                        </p:tgtEl>
                                        <p:attrNameLst>
                                          <p:attrName>ppt_y</p:attrName>
                                        </p:attrNameLst>
                                      </p:cBhvr>
                                      <p:tavLst>
                                        <p:tav tm="0">
                                          <p:val>
                                            <p:strVal val="1+#ppt_h/2"/>
                                          </p:val>
                                        </p:tav>
                                        <p:tav tm="100000">
                                          <p:val>
                                            <p:strVal val="#ppt_y"/>
                                          </p:val>
                                        </p:tav>
                                      </p:tavLst>
                                    </p:anim>
                                  </p:childTnLst>
                                </p:cTn>
                              </p:par>
                              <p:par>
                                <p:cTn id="120" presetID="2" presetClass="entr" presetSubtype="12" fill="hold" nodeType="withEffect">
                                  <p:stCondLst>
                                    <p:cond delay="0"/>
                                  </p:stCondLst>
                                  <p:childTnLst>
                                    <p:set>
                                      <p:cBhvr>
                                        <p:cTn id="121" dur="1" fill="hold">
                                          <p:stCondLst>
                                            <p:cond delay="0"/>
                                          </p:stCondLst>
                                        </p:cTn>
                                        <p:tgtEl>
                                          <p:spTgt spid="28"/>
                                        </p:tgtEl>
                                        <p:attrNameLst>
                                          <p:attrName>style.visibility</p:attrName>
                                        </p:attrNameLst>
                                      </p:cBhvr>
                                      <p:to>
                                        <p:strVal val="visible"/>
                                      </p:to>
                                    </p:set>
                                    <p:anim calcmode="lin" valueType="num">
                                      <p:cBhvr additive="base">
                                        <p:cTn id="122" dur="5000" fill="hold"/>
                                        <p:tgtEl>
                                          <p:spTgt spid="28"/>
                                        </p:tgtEl>
                                        <p:attrNameLst>
                                          <p:attrName>ppt_x</p:attrName>
                                        </p:attrNameLst>
                                      </p:cBhvr>
                                      <p:tavLst>
                                        <p:tav tm="0">
                                          <p:val>
                                            <p:strVal val="0-#ppt_w/2"/>
                                          </p:val>
                                        </p:tav>
                                        <p:tav tm="100000">
                                          <p:val>
                                            <p:strVal val="#ppt_x"/>
                                          </p:val>
                                        </p:tav>
                                      </p:tavLst>
                                    </p:anim>
                                    <p:anim calcmode="lin" valueType="num">
                                      <p:cBhvr additive="base">
                                        <p:cTn id="123" dur="5000" fill="hold"/>
                                        <p:tgtEl>
                                          <p:spTgt spid="28"/>
                                        </p:tgtEl>
                                        <p:attrNameLst>
                                          <p:attrName>ppt_y</p:attrName>
                                        </p:attrNameLst>
                                      </p:cBhvr>
                                      <p:tavLst>
                                        <p:tav tm="0">
                                          <p:val>
                                            <p:strVal val="1+#ppt_h/2"/>
                                          </p:val>
                                        </p:tav>
                                        <p:tav tm="100000">
                                          <p:val>
                                            <p:strVal val="#ppt_y"/>
                                          </p:val>
                                        </p:tav>
                                      </p:tavLst>
                                    </p:anim>
                                  </p:childTnLst>
                                </p:cTn>
                              </p:par>
                              <p:par>
                                <p:cTn id="124" presetID="2" presetClass="entr" presetSubtype="12" fill="hold" nodeType="withEffect">
                                  <p:stCondLst>
                                    <p:cond delay="0"/>
                                  </p:stCondLst>
                                  <p:childTnLst>
                                    <p:set>
                                      <p:cBhvr>
                                        <p:cTn id="125" dur="1" fill="hold">
                                          <p:stCondLst>
                                            <p:cond delay="0"/>
                                          </p:stCondLst>
                                        </p:cTn>
                                        <p:tgtEl>
                                          <p:spTgt spid="29"/>
                                        </p:tgtEl>
                                        <p:attrNameLst>
                                          <p:attrName>style.visibility</p:attrName>
                                        </p:attrNameLst>
                                      </p:cBhvr>
                                      <p:to>
                                        <p:strVal val="visible"/>
                                      </p:to>
                                    </p:set>
                                    <p:anim calcmode="lin" valueType="num">
                                      <p:cBhvr additive="base">
                                        <p:cTn id="126" dur="5000" fill="hold"/>
                                        <p:tgtEl>
                                          <p:spTgt spid="29"/>
                                        </p:tgtEl>
                                        <p:attrNameLst>
                                          <p:attrName>ppt_x</p:attrName>
                                        </p:attrNameLst>
                                      </p:cBhvr>
                                      <p:tavLst>
                                        <p:tav tm="0">
                                          <p:val>
                                            <p:strVal val="0-#ppt_w/2"/>
                                          </p:val>
                                        </p:tav>
                                        <p:tav tm="100000">
                                          <p:val>
                                            <p:strVal val="#ppt_x"/>
                                          </p:val>
                                        </p:tav>
                                      </p:tavLst>
                                    </p:anim>
                                    <p:anim calcmode="lin" valueType="num">
                                      <p:cBhvr additive="base">
                                        <p:cTn id="127" dur="5000" fill="hold"/>
                                        <p:tgtEl>
                                          <p:spTgt spid="29"/>
                                        </p:tgtEl>
                                        <p:attrNameLst>
                                          <p:attrName>ppt_y</p:attrName>
                                        </p:attrNameLst>
                                      </p:cBhvr>
                                      <p:tavLst>
                                        <p:tav tm="0">
                                          <p:val>
                                            <p:strVal val="1+#ppt_h/2"/>
                                          </p:val>
                                        </p:tav>
                                        <p:tav tm="100000">
                                          <p:val>
                                            <p:strVal val="#ppt_y"/>
                                          </p:val>
                                        </p:tav>
                                      </p:tavLst>
                                    </p:anim>
                                  </p:childTnLst>
                                </p:cTn>
                              </p:par>
                              <p:par>
                                <p:cTn id="128" presetID="2" presetClass="entr" presetSubtype="12" fill="hold" nodeType="withEffect">
                                  <p:stCondLst>
                                    <p:cond delay="0"/>
                                  </p:stCondLst>
                                  <p:childTnLst>
                                    <p:set>
                                      <p:cBhvr>
                                        <p:cTn id="129" dur="1" fill="hold">
                                          <p:stCondLst>
                                            <p:cond delay="0"/>
                                          </p:stCondLst>
                                        </p:cTn>
                                        <p:tgtEl>
                                          <p:spTgt spid="32"/>
                                        </p:tgtEl>
                                        <p:attrNameLst>
                                          <p:attrName>style.visibility</p:attrName>
                                        </p:attrNameLst>
                                      </p:cBhvr>
                                      <p:to>
                                        <p:strVal val="visible"/>
                                      </p:to>
                                    </p:set>
                                    <p:anim calcmode="lin" valueType="num">
                                      <p:cBhvr additive="base">
                                        <p:cTn id="130" dur="5000" fill="hold"/>
                                        <p:tgtEl>
                                          <p:spTgt spid="32"/>
                                        </p:tgtEl>
                                        <p:attrNameLst>
                                          <p:attrName>ppt_x</p:attrName>
                                        </p:attrNameLst>
                                      </p:cBhvr>
                                      <p:tavLst>
                                        <p:tav tm="0">
                                          <p:val>
                                            <p:strVal val="0-#ppt_w/2"/>
                                          </p:val>
                                        </p:tav>
                                        <p:tav tm="100000">
                                          <p:val>
                                            <p:strVal val="#ppt_x"/>
                                          </p:val>
                                        </p:tav>
                                      </p:tavLst>
                                    </p:anim>
                                    <p:anim calcmode="lin" valueType="num">
                                      <p:cBhvr additive="base">
                                        <p:cTn id="131" dur="5000" fill="hold"/>
                                        <p:tgtEl>
                                          <p:spTgt spid="32"/>
                                        </p:tgtEl>
                                        <p:attrNameLst>
                                          <p:attrName>ppt_y</p:attrName>
                                        </p:attrNameLst>
                                      </p:cBhvr>
                                      <p:tavLst>
                                        <p:tav tm="0">
                                          <p:val>
                                            <p:strVal val="1+#ppt_h/2"/>
                                          </p:val>
                                        </p:tav>
                                        <p:tav tm="100000">
                                          <p:val>
                                            <p:strVal val="#ppt_y"/>
                                          </p:val>
                                        </p:tav>
                                      </p:tavLst>
                                    </p:anim>
                                  </p:childTnLst>
                                </p:cTn>
                              </p:par>
                              <p:par>
                                <p:cTn id="132" presetID="2" presetClass="entr" presetSubtype="12" fill="hold" nodeType="withEffect">
                                  <p:stCondLst>
                                    <p:cond delay="0"/>
                                  </p:stCondLst>
                                  <p:childTnLst>
                                    <p:set>
                                      <p:cBhvr>
                                        <p:cTn id="133" dur="1" fill="hold">
                                          <p:stCondLst>
                                            <p:cond delay="0"/>
                                          </p:stCondLst>
                                        </p:cTn>
                                        <p:tgtEl>
                                          <p:spTgt spid="33"/>
                                        </p:tgtEl>
                                        <p:attrNameLst>
                                          <p:attrName>style.visibility</p:attrName>
                                        </p:attrNameLst>
                                      </p:cBhvr>
                                      <p:to>
                                        <p:strVal val="visible"/>
                                      </p:to>
                                    </p:set>
                                    <p:anim calcmode="lin" valueType="num">
                                      <p:cBhvr additive="base">
                                        <p:cTn id="134" dur="5000" fill="hold"/>
                                        <p:tgtEl>
                                          <p:spTgt spid="33"/>
                                        </p:tgtEl>
                                        <p:attrNameLst>
                                          <p:attrName>ppt_x</p:attrName>
                                        </p:attrNameLst>
                                      </p:cBhvr>
                                      <p:tavLst>
                                        <p:tav tm="0">
                                          <p:val>
                                            <p:strVal val="0-#ppt_w/2"/>
                                          </p:val>
                                        </p:tav>
                                        <p:tav tm="100000">
                                          <p:val>
                                            <p:strVal val="#ppt_x"/>
                                          </p:val>
                                        </p:tav>
                                      </p:tavLst>
                                    </p:anim>
                                    <p:anim calcmode="lin" valueType="num">
                                      <p:cBhvr additive="base">
                                        <p:cTn id="135" dur="5000" fill="hold"/>
                                        <p:tgtEl>
                                          <p:spTgt spid="33"/>
                                        </p:tgtEl>
                                        <p:attrNameLst>
                                          <p:attrName>ppt_y</p:attrName>
                                        </p:attrNameLst>
                                      </p:cBhvr>
                                      <p:tavLst>
                                        <p:tav tm="0">
                                          <p:val>
                                            <p:strVal val="1+#ppt_h/2"/>
                                          </p:val>
                                        </p:tav>
                                        <p:tav tm="100000">
                                          <p:val>
                                            <p:strVal val="#ppt_y"/>
                                          </p:val>
                                        </p:tav>
                                      </p:tavLst>
                                    </p:anim>
                                  </p:childTnLst>
                                </p:cTn>
                              </p:par>
                              <p:par>
                                <p:cTn id="136" presetID="2" presetClass="entr" presetSubtype="12" fill="hold" nodeType="withEffect">
                                  <p:stCondLst>
                                    <p:cond delay="0"/>
                                  </p:stCondLst>
                                  <p:childTnLst>
                                    <p:set>
                                      <p:cBhvr>
                                        <p:cTn id="137" dur="1" fill="hold">
                                          <p:stCondLst>
                                            <p:cond delay="0"/>
                                          </p:stCondLst>
                                        </p:cTn>
                                        <p:tgtEl>
                                          <p:spTgt spid="35"/>
                                        </p:tgtEl>
                                        <p:attrNameLst>
                                          <p:attrName>style.visibility</p:attrName>
                                        </p:attrNameLst>
                                      </p:cBhvr>
                                      <p:to>
                                        <p:strVal val="visible"/>
                                      </p:to>
                                    </p:set>
                                    <p:anim calcmode="lin" valueType="num">
                                      <p:cBhvr additive="base">
                                        <p:cTn id="138" dur="5000" fill="hold"/>
                                        <p:tgtEl>
                                          <p:spTgt spid="35"/>
                                        </p:tgtEl>
                                        <p:attrNameLst>
                                          <p:attrName>ppt_x</p:attrName>
                                        </p:attrNameLst>
                                      </p:cBhvr>
                                      <p:tavLst>
                                        <p:tav tm="0">
                                          <p:val>
                                            <p:strVal val="0-#ppt_w/2"/>
                                          </p:val>
                                        </p:tav>
                                        <p:tav tm="100000">
                                          <p:val>
                                            <p:strVal val="#ppt_x"/>
                                          </p:val>
                                        </p:tav>
                                      </p:tavLst>
                                    </p:anim>
                                    <p:anim calcmode="lin" valueType="num">
                                      <p:cBhvr additive="base">
                                        <p:cTn id="139" dur="5000" fill="hold"/>
                                        <p:tgtEl>
                                          <p:spTgt spid="35"/>
                                        </p:tgtEl>
                                        <p:attrNameLst>
                                          <p:attrName>ppt_y</p:attrName>
                                        </p:attrNameLst>
                                      </p:cBhvr>
                                      <p:tavLst>
                                        <p:tav tm="0">
                                          <p:val>
                                            <p:strVal val="1+#ppt_h/2"/>
                                          </p:val>
                                        </p:tav>
                                        <p:tav tm="100000">
                                          <p:val>
                                            <p:strVal val="#ppt_y"/>
                                          </p:val>
                                        </p:tav>
                                      </p:tavLst>
                                    </p:anim>
                                  </p:childTnLst>
                                </p:cTn>
                              </p:par>
                              <p:par>
                                <p:cTn id="140" presetID="2" presetClass="entr" presetSubtype="12" fill="hold" nodeType="withEffect">
                                  <p:stCondLst>
                                    <p:cond delay="0"/>
                                  </p:stCondLst>
                                  <p:childTnLst>
                                    <p:set>
                                      <p:cBhvr>
                                        <p:cTn id="141" dur="1" fill="hold">
                                          <p:stCondLst>
                                            <p:cond delay="0"/>
                                          </p:stCondLst>
                                        </p:cTn>
                                        <p:tgtEl>
                                          <p:spTgt spid="36"/>
                                        </p:tgtEl>
                                        <p:attrNameLst>
                                          <p:attrName>style.visibility</p:attrName>
                                        </p:attrNameLst>
                                      </p:cBhvr>
                                      <p:to>
                                        <p:strVal val="visible"/>
                                      </p:to>
                                    </p:set>
                                    <p:anim calcmode="lin" valueType="num">
                                      <p:cBhvr additive="base">
                                        <p:cTn id="142" dur="5000" fill="hold"/>
                                        <p:tgtEl>
                                          <p:spTgt spid="36"/>
                                        </p:tgtEl>
                                        <p:attrNameLst>
                                          <p:attrName>ppt_x</p:attrName>
                                        </p:attrNameLst>
                                      </p:cBhvr>
                                      <p:tavLst>
                                        <p:tav tm="0">
                                          <p:val>
                                            <p:strVal val="0-#ppt_w/2"/>
                                          </p:val>
                                        </p:tav>
                                        <p:tav tm="100000">
                                          <p:val>
                                            <p:strVal val="#ppt_x"/>
                                          </p:val>
                                        </p:tav>
                                      </p:tavLst>
                                    </p:anim>
                                    <p:anim calcmode="lin" valueType="num">
                                      <p:cBhvr additive="base">
                                        <p:cTn id="143" dur="5000" fill="hold"/>
                                        <p:tgtEl>
                                          <p:spTgt spid="36"/>
                                        </p:tgtEl>
                                        <p:attrNameLst>
                                          <p:attrName>ppt_y</p:attrName>
                                        </p:attrNameLst>
                                      </p:cBhvr>
                                      <p:tavLst>
                                        <p:tav tm="0">
                                          <p:val>
                                            <p:strVal val="1+#ppt_h/2"/>
                                          </p:val>
                                        </p:tav>
                                        <p:tav tm="100000">
                                          <p:val>
                                            <p:strVal val="#ppt_y"/>
                                          </p:val>
                                        </p:tav>
                                      </p:tavLst>
                                    </p:anim>
                                  </p:childTnLst>
                                </p:cTn>
                              </p:par>
                              <p:par>
                                <p:cTn id="144" presetID="2" presetClass="entr" presetSubtype="12" fill="hold" nodeType="withEffect">
                                  <p:stCondLst>
                                    <p:cond delay="0"/>
                                  </p:stCondLst>
                                  <p:childTnLst>
                                    <p:set>
                                      <p:cBhvr>
                                        <p:cTn id="145" dur="1" fill="hold">
                                          <p:stCondLst>
                                            <p:cond delay="0"/>
                                          </p:stCondLst>
                                        </p:cTn>
                                        <p:tgtEl>
                                          <p:spTgt spid="40"/>
                                        </p:tgtEl>
                                        <p:attrNameLst>
                                          <p:attrName>style.visibility</p:attrName>
                                        </p:attrNameLst>
                                      </p:cBhvr>
                                      <p:to>
                                        <p:strVal val="visible"/>
                                      </p:to>
                                    </p:set>
                                    <p:anim calcmode="lin" valueType="num">
                                      <p:cBhvr additive="base">
                                        <p:cTn id="146" dur="5000" fill="hold"/>
                                        <p:tgtEl>
                                          <p:spTgt spid="40"/>
                                        </p:tgtEl>
                                        <p:attrNameLst>
                                          <p:attrName>ppt_x</p:attrName>
                                        </p:attrNameLst>
                                      </p:cBhvr>
                                      <p:tavLst>
                                        <p:tav tm="0">
                                          <p:val>
                                            <p:strVal val="0-#ppt_w/2"/>
                                          </p:val>
                                        </p:tav>
                                        <p:tav tm="100000">
                                          <p:val>
                                            <p:strVal val="#ppt_x"/>
                                          </p:val>
                                        </p:tav>
                                      </p:tavLst>
                                    </p:anim>
                                    <p:anim calcmode="lin" valueType="num">
                                      <p:cBhvr additive="base">
                                        <p:cTn id="147" dur="5000" fill="hold"/>
                                        <p:tgtEl>
                                          <p:spTgt spid="40"/>
                                        </p:tgtEl>
                                        <p:attrNameLst>
                                          <p:attrName>ppt_y</p:attrName>
                                        </p:attrNameLst>
                                      </p:cBhvr>
                                      <p:tavLst>
                                        <p:tav tm="0">
                                          <p:val>
                                            <p:strVal val="1+#ppt_h/2"/>
                                          </p:val>
                                        </p:tav>
                                        <p:tav tm="100000">
                                          <p:val>
                                            <p:strVal val="#ppt_y"/>
                                          </p:val>
                                        </p:tav>
                                      </p:tavLst>
                                    </p:anim>
                                  </p:childTnLst>
                                </p:cTn>
                              </p:par>
                              <p:par>
                                <p:cTn id="148" presetID="2" presetClass="entr" presetSubtype="12" fill="hold" nodeType="withEffect">
                                  <p:stCondLst>
                                    <p:cond delay="0"/>
                                  </p:stCondLst>
                                  <p:childTnLst>
                                    <p:set>
                                      <p:cBhvr>
                                        <p:cTn id="149" dur="1" fill="hold">
                                          <p:stCondLst>
                                            <p:cond delay="0"/>
                                          </p:stCondLst>
                                        </p:cTn>
                                        <p:tgtEl>
                                          <p:spTgt spid="41"/>
                                        </p:tgtEl>
                                        <p:attrNameLst>
                                          <p:attrName>style.visibility</p:attrName>
                                        </p:attrNameLst>
                                      </p:cBhvr>
                                      <p:to>
                                        <p:strVal val="visible"/>
                                      </p:to>
                                    </p:set>
                                    <p:anim calcmode="lin" valueType="num">
                                      <p:cBhvr additive="base">
                                        <p:cTn id="150" dur="5000" fill="hold"/>
                                        <p:tgtEl>
                                          <p:spTgt spid="41"/>
                                        </p:tgtEl>
                                        <p:attrNameLst>
                                          <p:attrName>ppt_x</p:attrName>
                                        </p:attrNameLst>
                                      </p:cBhvr>
                                      <p:tavLst>
                                        <p:tav tm="0">
                                          <p:val>
                                            <p:strVal val="0-#ppt_w/2"/>
                                          </p:val>
                                        </p:tav>
                                        <p:tav tm="100000">
                                          <p:val>
                                            <p:strVal val="#ppt_x"/>
                                          </p:val>
                                        </p:tav>
                                      </p:tavLst>
                                    </p:anim>
                                    <p:anim calcmode="lin" valueType="num">
                                      <p:cBhvr additive="base">
                                        <p:cTn id="151" dur="5000" fill="hold"/>
                                        <p:tgtEl>
                                          <p:spTgt spid="41"/>
                                        </p:tgtEl>
                                        <p:attrNameLst>
                                          <p:attrName>ppt_y</p:attrName>
                                        </p:attrNameLst>
                                      </p:cBhvr>
                                      <p:tavLst>
                                        <p:tav tm="0">
                                          <p:val>
                                            <p:strVal val="1+#ppt_h/2"/>
                                          </p:val>
                                        </p:tav>
                                        <p:tav tm="100000">
                                          <p:val>
                                            <p:strVal val="#ppt_y"/>
                                          </p:val>
                                        </p:tav>
                                      </p:tavLst>
                                    </p:anim>
                                  </p:childTnLst>
                                </p:cTn>
                              </p:par>
                              <p:par>
                                <p:cTn id="152" presetID="8" presetClass="emph" presetSubtype="0" fill="hold" nodeType="withEffect">
                                  <p:stCondLst>
                                    <p:cond delay="0"/>
                                  </p:stCondLst>
                                  <p:childTnLst>
                                    <p:animRot by="21600000">
                                      <p:cBhvr>
                                        <p:cTn id="153" dur="5000" fill="hold"/>
                                        <p:tgtEl>
                                          <p:spTgt spid="6"/>
                                        </p:tgtEl>
                                        <p:attrNameLst>
                                          <p:attrName>r</p:attrName>
                                        </p:attrNameLst>
                                      </p:cBhvr>
                                    </p:animRot>
                                  </p:childTnLst>
                                </p:cTn>
                              </p:par>
                              <p:par>
                                <p:cTn id="154" presetID="8" presetClass="emph" presetSubtype="0" fill="hold" nodeType="withEffect">
                                  <p:stCondLst>
                                    <p:cond delay="0"/>
                                  </p:stCondLst>
                                  <p:childTnLst>
                                    <p:animRot by="21600000">
                                      <p:cBhvr>
                                        <p:cTn id="155" dur="5000" fill="hold"/>
                                        <p:tgtEl>
                                          <p:spTgt spid="7"/>
                                        </p:tgtEl>
                                        <p:attrNameLst>
                                          <p:attrName>r</p:attrName>
                                        </p:attrNameLst>
                                      </p:cBhvr>
                                    </p:animRot>
                                  </p:childTnLst>
                                </p:cTn>
                              </p:par>
                              <p:par>
                                <p:cTn id="156" presetID="8" presetClass="emph" presetSubtype="0" fill="hold" nodeType="withEffect">
                                  <p:stCondLst>
                                    <p:cond delay="0"/>
                                  </p:stCondLst>
                                  <p:childTnLst>
                                    <p:animRot by="21600000">
                                      <p:cBhvr>
                                        <p:cTn id="157" dur="5000" fill="hold"/>
                                        <p:tgtEl>
                                          <p:spTgt spid="8"/>
                                        </p:tgtEl>
                                        <p:attrNameLst>
                                          <p:attrName>r</p:attrName>
                                        </p:attrNameLst>
                                      </p:cBhvr>
                                    </p:animRot>
                                  </p:childTnLst>
                                </p:cTn>
                              </p:par>
                              <p:par>
                                <p:cTn id="158" presetID="8" presetClass="emph" presetSubtype="0" fill="hold" nodeType="withEffect">
                                  <p:stCondLst>
                                    <p:cond delay="0"/>
                                  </p:stCondLst>
                                  <p:childTnLst>
                                    <p:animRot by="21600000">
                                      <p:cBhvr>
                                        <p:cTn id="159" dur="5000" fill="hold"/>
                                        <p:tgtEl>
                                          <p:spTgt spid="9"/>
                                        </p:tgtEl>
                                        <p:attrNameLst>
                                          <p:attrName>r</p:attrName>
                                        </p:attrNameLst>
                                      </p:cBhvr>
                                    </p:animRot>
                                  </p:childTnLst>
                                </p:cTn>
                              </p:par>
                              <p:par>
                                <p:cTn id="160" presetID="8" presetClass="emph" presetSubtype="0" fill="hold" nodeType="withEffect">
                                  <p:stCondLst>
                                    <p:cond delay="0"/>
                                  </p:stCondLst>
                                  <p:childTnLst>
                                    <p:animRot by="21600000">
                                      <p:cBhvr>
                                        <p:cTn id="161" dur="5000" fill="hold"/>
                                        <p:tgtEl>
                                          <p:spTgt spid="10"/>
                                        </p:tgtEl>
                                        <p:attrNameLst>
                                          <p:attrName>r</p:attrName>
                                        </p:attrNameLst>
                                      </p:cBhvr>
                                    </p:animRot>
                                  </p:childTnLst>
                                </p:cTn>
                              </p:par>
                              <p:par>
                                <p:cTn id="162" presetID="8" presetClass="emph" presetSubtype="0" fill="hold" nodeType="withEffect">
                                  <p:stCondLst>
                                    <p:cond delay="0"/>
                                  </p:stCondLst>
                                  <p:childTnLst>
                                    <p:animRot by="21600000">
                                      <p:cBhvr>
                                        <p:cTn id="163" dur="5000" fill="hold"/>
                                        <p:tgtEl>
                                          <p:spTgt spid="11"/>
                                        </p:tgtEl>
                                        <p:attrNameLst>
                                          <p:attrName>r</p:attrName>
                                        </p:attrNameLst>
                                      </p:cBhvr>
                                    </p:animRot>
                                  </p:childTnLst>
                                </p:cTn>
                              </p:par>
                              <p:par>
                                <p:cTn id="164" presetID="8" presetClass="emph" presetSubtype="0" fill="hold" nodeType="withEffect">
                                  <p:stCondLst>
                                    <p:cond delay="0"/>
                                  </p:stCondLst>
                                  <p:childTnLst>
                                    <p:animRot by="21600000">
                                      <p:cBhvr>
                                        <p:cTn id="165" dur="5000" fill="hold"/>
                                        <p:tgtEl>
                                          <p:spTgt spid="12"/>
                                        </p:tgtEl>
                                        <p:attrNameLst>
                                          <p:attrName>r</p:attrName>
                                        </p:attrNameLst>
                                      </p:cBhvr>
                                    </p:animRot>
                                  </p:childTnLst>
                                </p:cTn>
                              </p:par>
                              <p:par>
                                <p:cTn id="166" presetID="8" presetClass="emph" presetSubtype="0" fill="hold" nodeType="withEffect">
                                  <p:stCondLst>
                                    <p:cond delay="0"/>
                                  </p:stCondLst>
                                  <p:childTnLst>
                                    <p:animRot by="21600000">
                                      <p:cBhvr>
                                        <p:cTn id="167" dur="5000" fill="hold"/>
                                        <p:tgtEl>
                                          <p:spTgt spid="13"/>
                                        </p:tgtEl>
                                        <p:attrNameLst>
                                          <p:attrName>r</p:attrName>
                                        </p:attrNameLst>
                                      </p:cBhvr>
                                    </p:animRot>
                                  </p:childTnLst>
                                </p:cTn>
                              </p:par>
                              <p:par>
                                <p:cTn id="168" presetID="8" presetClass="emph" presetSubtype="0" fill="hold" nodeType="withEffect">
                                  <p:stCondLst>
                                    <p:cond delay="0"/>
                                  </p:stCondLst>
                                  <p:childTnLst>
                                    <p:animRot by="21600000">
                                      <p:cBhvr>
                                        <p:cTn id="169" dur="5000" fill="hold"/>
                                        <p:tgtEl>
                                          <p:spTgt spid="14"/>
                                        </p:tgtEl>
                                        <p:attrNameLst>
                                          <p:attrName>r</p:attrName>
                                        </p:attrNameLst>
                                      </p:cBhvr>
                                    </p:animRot>
                                  </p:childTnLst>
                                </p:cTn>
                              </p:par>
                              <p:par>
                                <p:cTn id="170" presetID="8" presetClass="emph" presetSubtype="0" fill="hold" nodeType="withEffect">
                                  <p:stCondLst>
                                    <p:cond delay="0"/>
                                  </p:stCondLst>
                                  <p:childTnLst>
                                    <p:animRot by="21600000">
                                      <p:cBhvr>
                                        <p:cTn id="171" dur="5000" fill="hold"/>
                                        <p:tgtEl>
                                          <p:spTgt spid="15"/>
                                        </p:tgtEl>
                                        <p:attrNameLst>
                                          <p:attrName>r</p:attrName>
                                        </p:attrNameLst>
                                      </p:cBhvr>
                                    </p:animRot>
                                  </p:childTnLst>
                                </p:cTn>
                              </p:par>
                              <p:par>
                                <p:cTn id="172" presetID="8" presetClass="emph" presetSubtype="0" fill="hold" nodeType="withEffect">
                                  <p:stCondLst>
                                    <p:cond delay="0"/>
                                  </p:stCondLst>
                                  <p:childTnLst>
                                    <p:animRot by="21600000">
                                      <p:cBhvr>
                                        <p:cTn id="173" dur="5000" fill="hold"/>
                                        <p:tgtEl>
                                          <p:spTgt spid="16"/>
                                        </p:tgtEl>
                                        <p:attrNameLst>
                                          <p:attrName>r</p:attrName>
                                        </p:attrNameLst>
                                      </p:cBhvr>
                                    </p:animRot>
                                  </p:childTnLst>
                                </p:cTn>
                              </p:par>
                              <p:par>
                                <p:cTn id="174" presetID="8" presetClass="emph" presetSubtype="0" fill="hold" nodeType="withEffect">
                                  <p:stCondLst>
                                    <p:cond delay="0"/>
                                  </p:stCondLst>
                                  <p:childTnLst>
                                    <p:animRot by="21600000">
                                      <p:cBhvr>
                                        <p:cTn id="175" dur="5000" fill="hold"/>
                                        <p:tgtEl>
                                          <p:spTgt spid="17"/>
                                        </p:tgtEl>
                                        <p:attrNameLst>
                                          <p:attrName>r</p:attrName>
                                        </p:attrNameLst>
                                      </p:cBhvr>
                                    </p:animRot>
                                  </p:childTnLst>
                                </p:cTn>
                              </p:par>
                              <p:par>
                                <p:cTn id="176" presetID="8" presetClass="emph" presetSubtype="0" fill="hold" nodeType="withEffect">
                                  <p:stCondLst>
                                    <p:cond delay="0"/>
                                  </p:stCondLst>
                                  <p:childTnLst>
                                    <p:animRot by="21600000">
                                      <p:cBhvr>
                                        <p:cTn id="177" dur="5000" fill="hold"/>
                                        <p:tgtEl>
                                          <p:spTgt spid="18"/>
                                        </p:tgtEl>
                                        <p:attrNameLst>
                                          <p:attrName>r</p:attrName>
                                        </p:attrNameLst>
                                      </p:cBhvr>
                                    </p:animRot>
                                  </p:childTnLst>
                                </p:cTn>
                              </p:par>
                              <p:par>
                                <p:cTn id="178" presetID="8" presetClass="emph" presetSubtype="0" fill="hold" nodeType="withEffect">
                                  <p:stCondLst>
                                    <p:cond delay="0"/>
                                  </p:stCondLst>
                                  <p:childTnLst>
                                    <p:animRot by="21600000">
                                      <p:cBhvr>
                                        <p:cTn id="179" dur="5000" fill="hold"/>
                                        <p:tgtEl>
                                          <p:spTgt spid="19"/>
                                        </p:tgtEl>
                                        <p:attrNameLst>
                                          <p:attrName>r</p:attrName>
                                        </p:attrNameLst>
                                      </p:cBhvr>
                                    </p:animRot>
                                  </p:childTnLst>
                                </p:cTn>
                              </p:par>
                              <p:par>
                                <p:cTn id="180" presetID="8" presetClass="emph" presetSubtype="0" fill="hold" nodeType="withEffect">
                                  <p:stCondLst>
                                    <p:cond delay="0"/>
                                  </p:stCondLst>
                                  <p:childTnLst>
                                    <p:animRot by="21600000">
                                      <p:cBhvr>
                                        <p:cTn id="181" dur="5000" fill="hold"/>
                                        <p:tgtEl>
                                          <p:spTgt spid="20"/>
                                        </p:tgtEl>
                                        <p:attrNameLst>
                                          <p:attrName>r</p:attrName>
                                        </p:attrNameLst>
                                      </p:cBhvr>
                                    </p:animRot>
                                  </p:childTnLst>
                                </p:cTn>
                              </p:par>
                              <p:par>
                                <p:cTn id="182" presetID="8" presetClass="emph" presetSubtype="0" fill="hold" nodeType="withEffect">
                                  <p:stCondLst>
                                    <p:cond delay="0"/>
                                  </p:stCondLst>
                                  <p:childTnLst>
                                    <p:animRot by="21600000">
                                      <p:cBhvr>
                                        <p:cTn id="183" dur="5000" fill="hold"/>
                                        <p:tgtEl>
                                          <p:spTgt spid="21"/>
                                        </p:tgtEl>
                                        <p:attrNameLst>
                                          <p:attrName>r</p:attrName>
                                        </p:attrNameLst>
                                      </p:cBhvr>
                                    </p:animRot>
                                  </p:childTnLst>
                                </p:cTn>
                              </p:par>
                              <p:par>
                                <p:cTn id="184" presetID="8" presetClass="emph" presetSubtype="0" fill="hold" nodeType="withEffect">
                                  <p:stCondLst>
                                    <p:cond delay="0"/>
                                  </p:stCondLst>
                                  <p:childTnLst>
                                    <p:animRot by="21600000">
                                      <p:cBhvr>
                                        <p:cTn id="185" dur="5000" fill="hold"/>
                                        <p:tgtEl>
                                          <p:spTgt spid="22"/>
                                        </p:tgtEl>
                                        <p:attrNameLst>
                                          <p:attrName>r</p:attrName>
                                        </p:attrNameLst>
                                      </p:cBhvr>
                                    </p:animRot>
                                  </p:childTnLst>
                                </p:cTn>
                              </p:par>
                              <p:par>
                                <p:cTn id="186" presetID="8" presetClass="emph" presetSubtype="0" fill="hold" nodeType="withEffect">
                                  <p:stCondLst>
                                    <p:cond delay="0"/>
                                  </p:stCondLst>
                                  <p:childTnLst>
                                    <p:animRot by="21600000">
                                      <p:cBhvr>
                                        <p:cTn id="187" dur="5000" fill="hold"/>
                                        <p:tgtEl>
                                          <p:spTgt spid="23"/>
                                        </p:tgtEl>
                                        <p:attrNameLst>
                                          <p:attrName>r</p:attrName>
                                        </p:attrNameLst>
                                      </p:cBhvr>
                                    </p:animRot>
                                  </p:childTnLst>
                                </p:cTn>
                              </p:par>
                              <p:par>
                                <p:cTn id="188" presetID="8" presetClass="emph" presetSubtype="0" fill="hold" nodeType="withEffect">
                                  <p:stCondLst>
                                    <p:cond delay="0"/>
                                  </p:stCondLst>
                                  <p:childTnLst>
                                    <p:animRot by="21600000">
                                      <p:cBhvr>
                                        <p:cTn id="189" dur="5000" fill="hold"/>
                                        <p:tgtEl>
                                          <p:spTgt spid="24"/>
                                        </p:tgtEl>
                                        <p:attrNameLst>
                                          <p:attrName>r</p:attrName>
                                        </p:attrNameLst>
                                      </p:cBhvr>
                                    </p:animRot>
                                  </p:childTnLst>
                                </p:cTn>
                              </p:par>
                              <p:par>
                                <p:cTn id="190" presetID="8" presetClass="emph" presetSubtype="0" fill="hold" nodeType="withEffect">
                                  <p:stCondLst>
                                    <p:cond delay="0"/>
                                  </p:stCondLst>
                                  <p:childTnLst>
                                    <p:animRot by="21600000">
                                      <p:cBhvr>
                                        <p:cTn id="191" dur="5000" fill="hold"/>
                                        <p:tgtEl>
                                          <p:spTgt spid="25"/>
                                        </p:tgtEl>
                                        <p:attrNameLst>
                                          <p:attrName>r</p:attrName>
                                        </p:attrNameLst>
                                      </p:cBhvr>
                                    </p:animRot>
                                  </p:childTnLst>
                                </p:cTn>
                              </p:par>
                              <p:par>
                                <p:cTn id="192" presetID="8" presetClass="emph" presetSubtype="0" fill="hold" nodeType="withEffect">
                                  <p:stCondLst>
                                    <p:cond delay="0"/>
                                  </p:stCondLst>
                                  <p:childTnLst>
                                    <p:animRot by="21600000">
                                      <p:cBhvr>
                                        <p:cTn id="193" dur="5000" fill="hold"/>
                                        <p:tgtEl>
                                          <p:spTgt spid="26"/>
                                        </p:tgtEl>
                                        <p:attrNameLst>
                                          <p:attrName>r</p:attrName>
                                        </p:attrNameLst>
                                      </p:cBhvr>
                                    </p:animRot>
                                  </p:childTnLst>
                                </p:cTn>
                              </p:par>
                              <p:par>
                                <p:cTn id="194" presetID="8" presetClass="emph" presetSubtype="0" fill="hold" nodeType="withEffect">
                                  <p:stCondLst>
                                    <p:cond delay="0"/>
                                  </p:stCondLst>
                                  <p:childTnLst>
                                    <p:animRot by="21600000">
                                      <p:cBhvr>
                                        <p:cTn id="195" dur="5000" fill="hold"/>
                                        <p:tgtEl>
                                          <p:spTgt spid="27"/>
                                        </p:tgtEl>
                                        <p:attrNameLst>
                                          <p:attrName>r</p:attrName>
                                        </p:attrNameLst>
                                      </p:cBhvr>
                                    </p:animRot>
                                  </p:childTnLst>
                                </p:cTn>
                              </p:par>
                              <p:par>
                                <p:cTn id="196" presetID="8" presetClass="emph" presetSubtype="0" fill="hold" nodeType="withEffect">
                                  <p:stCondLst>
                                    <p:cond delay="0"/>
                                  </p:stCondLst>
                                  <p:childTnLst>
                                    <p:animRot by="21600000">
                                      <p:cBhvr>
                                        <p:cTn id="197" dur="5000" fill="hold"/>
                                        <p:tgtEl>
                                          <p:spTgt spid="28"/>
                                        </p:tgtEl>
                                        <p:attrNameLst>
                                          <p:attrName>r</p:attrName>
                                        </p:attrNameLst>
                                      </p:cBhvr>
                                    </p:animRot>
                                  </p:childTnLst>
                                </p:cTn>
                              </p:par>
                              <p:par>
                                <p:cTn id="198" presetID="8" presetClass="emph" presetSubtype="0" fill="hold" nodeType="withEffect">
                                  <p:stCondLst>
                                    <p:cond delay="0"/>
                                  </p:stCondLst>
                                  <p:childTnLst>
                                    <p:animRot by="21600000">
                                      <p:cBhvr>
                                        <p:cTn id="199" dur="5000" fill="hold"/>
                                        <p:tgtEl>
                                          <p:spTgt spid="29"/>
                                        </p:tgtEl>
                                        <p:attrNameLst>
                                          <p:attrName>r</p:attrName>
                                        </p:attrNameLst>
                                      </p:cBhvr>
                                    </p:animRot>
                                  </p:childTnLst>
                                </p:cTn>
                              </p:par>
                              <p:par>
                                <p:cTn id="200" presetID="8" presetClass="emph" presetSubtype="0" fill="hold" nodeType="withEffect">
                                  <p:stCondLst>
                                    <p:cond delay="0"/>
                                  </p:stCondLst>
                                  <p:childTnLst>
                                    <p:animRot by="21600000">
                                      <p:cBhvr>
                                        <p:cTn id="201" dur="5000" fill="hold"/>
                                        <p:tgtEl>
                                          <p:spTgt spid="30"/>
                                        </p:tgtEl>
                                        <p:attrNameLst>
                                          <p:attrName>r</p:attrName>
                                        </p:attrNameLst>
                                      </p:cBhvr>
                                    </p:animRot>
                                  </p:childTnLst>
                                </p:cTn>
                              </p:par>
                              <p:par>
                                <p:cTn id="202" presetID="8" presetClass="emph" presetSubtype="0" fill="hold" nodeType="withEffect">
                                  <p:stCondLst>
                                    <p:cond delay="0"/>
                                  </p:stCondLst>
                                  <p:childTnLst>
                                    <p:animRot by="21600000">
                                      <p:cBhvr>
                                        <p:cTn id="203" dur="5000" fill="hold"/>
                                        <p:tgtEl>
                                          <p:spTgt spid="31"/>
                                        </p:tgtEl>
                                        <p:attrNameLst>
                                          <p:attrName>r</p:attrName>
                                        </p:attrNameLst>
                                      </p:cBhvr>
                                    </p:animRot>
                                  </p:childTnLst>
                                </p:cTn>
                              </p:par>
                              <p:par>
                                <p:cTn id="204" presetID="8" presetClass="emph" presetSubtype="0" fill="hold" nodeType="withEffect">
                                  <p:stCondLst>
                                    <p:cond delay="0"/>
                                  </p:stCondLst>
                                  <p:childTnLst>
                                    <p:animRot by="21600000">
                                      <p:cBhvr>
                                        <p:cTn id="205" dur="5000" fill="hold"/>
                                        <p:tgtEl>
                                          <p:spTgt spid="32"/>
                                        </p:tgtEl>
                                        <p:attrNameLst>
                                          <p:attrName>r</p:attrName>
                                        </p:attrNameLst>
                                      </p:cBhvr>
                                    </p:animRot>
                                  </p:childTnLst>
                                </p:cTn>
                              </p:par>
                              <p:par>
                                <p:cTn id="206" presetID="8" presetClass="emph" presetSubtype="0" fill="hold" nodeType="withEffect">
                                  <p:stCondLst>
                                    <p:cond delay="0"/>
                                  </p:stCondLst>
                                  <p:childTnLst>
                                    <p:animRot by="21600000">
                                      <p:cBhvr>
                                        <p:cTn id="207" dur="5000" fill="hold"/>
                                        <p:tgtEl>
                                          <p:spTgt spid="33"/>
                                        </p:tgtEl>
                                        <p:attrNameLst>
                                          <p:attrName>r</p:attrName>
                                        </p:attrNameLst>
                                      </p:cBhvr>
                                    </p:animRot>
                                  </p:childTnLst>
                                </p:cTn>
                              </p:par>
                              <p:par>
                                <p:cTn id="208" presetID="8" presetClass="emph" presetSubtype="0" fill="hold" nodeType="withEffect">
                                  <p:stCondLst>
                                    <p:cond delay="0"/>
                                  </p:stCondLst>
                                  <p:childTnLst>
                                    <p:animRot by="21600000">
                                      <p:cBhvr>
                                        <p:cTn id="209" dur="5000" fill="hold"/>
                                        <p:tgtEl>
                                          <p:spTgt spid="34"/>
                                        </p:tgtEl>
                                        <p:attrNameLst>
                                          <p:attrName>r</p:attrName>
                                        </p:attrNameLst>
                                      </p:cBhvr>
                                    </p:animRot>
                                  </p:childTnLst>
                                </p:cTn>
                              </p:par>
                              <p:par>
                                <p:cTn id="210" presetID="8" presetClass="emph" presetSubtype="0" fill="hold" nodeType="withEffect">
                                  <p:stCondLst>
                                    <p:cond delay="0"/>
                                  </p:stCondLst>
                                  <p:childTnLst>
                                    <p:animRot by="21600000">
                                      <p:cBhvr>
                                        <p:cTn id="211" dur="5000" fill="hold"/>
                                        <p:tgtEl>
                                          <p:spTgt spid="35"/>
                                        </p:tgtEl>
                                        <p:attrNameLst>
                                          <p:attrName>r</p:attrName>
                                        </p:attrNameLst>
                                      </p:cBhvr>
                                    </p:animRot>
                                  </p:childTnLst>
                                </p:cTn>
                              </p:par>
                              <p:par>
                                <p:cTn id="212" presetID="8" presetClass="emph" presetSubtype="0" fill="hold" nodeType="withEffect">
                                  <p:stCondLst>
                                    <p:cond delay="0"/>
                                  </p:stCondLst>
                                  <p:childTnLst>
                                    <p:animRot by="21600000">
                                      <p:cBhvr>
                                        <p:cTn id="213" dur="5000" fill="hold"/>
                                        <p:tgtEl>
                                          <p:spTgt spid="36"/>
                                        </p:tgtEl>
                                        <p:attrNameLst>
                                          <p:attrName>r</p:attrName>
                                        </p:attrNameLst>
                                      </p:cBhvr>
                                    </p:animRot>
                                  </p:childTnLst>
                                </p:cTn>
                              </p:par>
                              <p:par>
                                <p:cTn id="214" presetID="8" presetClass="emph" presetSubtype="0" fill="hold" nodeType="withEffect">
                                  <p:stCondLst>
                                    <p:cond delay="0"/>
                                  </p:stCondLst>
                                  <p:childTnLst>
                                    <p:animRot by="21600000">
                                      <p:cBhvr>
                                        <p:cTn id="215" dur="5000" fill="hold"/>
                                        <p:tgtEl>
                                          <p:spTgt spid="37"/>
                                        </p:tgtEl>
                                        <p:attrNameLst>
                                          <p:attrName>r</p:attrName>
                                        </p:attrNameLst>
                                      </p:cBhvr>
                                    </p:animRot>
                                  </p:childTnLst>
                                </p:cTn>
                              </p:par>
                              <p:par>
                                <p:cTn id="216" presetID="8" presetClass="emph" presetSubtype="0" fill="hold" nodeType="withEffect">
                                  <p:stCondLst>
                                    <p:cond delay="0"/>
                                  </p:stCondLst>
                                  <p:childTnLst>
                                    <p:animRot by="21600000">
                                      <p:cBhvr>
                                        <p:cTn id="217" dur="5000" fill="hold"/>
                                        <p:tgtEl>
                                          <p:spTgt spid="38"/>
                                        </p:tgtEl>
                                        <p:attrNameLst>
                                          <p:attrName>r</p:attrName>
                                        </p:attrNameLst>
                                      </p:cBhvr>
                                    </p:animRot>
                                  </p:childTnLst>
                                </p:cTn>
                              </p:par>
                              <p:par>
                                <p:cTn id="218" presetID="8" presetClass="emph" presetSubtype="0" fill="hold" nodeType="withEffect">
                                  <p:stCondLst>
                                    <p:cond delay="0"/>
                                  </p:stCondLst>
                                  <p:childTnLst>
                                    <p:animRot by="21600000">
                                      <p:cBhvr>
                                        <p:cTn id="219" dur="5000" fill="hold"/>
                                        <p:tgtEl>
                                          <p:spTgt spid="39"/>
                                        </p:tgtEl>
                                        <p:attrNameLst>
                                          <p:attrName>r</p:attrName>
                                        </p:attrNameLst>
                                      </p:cBhvr>
                                    </p:animRot>
                                  </p:childTnLst>
                                </p:cTn>
                              </p:par>
                              <p:par>
                                <p:cTn id="220" presetID="8" presetClass="emph" presetSubtype="0" fill="hold" nodeType="withEffect">
                                  <p:stCondLst>
                                    <p:cond delay="0"/>
                                  </p:stCondLst>
                                  <p:childTnLst>
                                    <p:animRot by="21600000">
                                      <p:cBhvr>
                                        <p:cTn id="221" dur="5000" fill="hold"/>
                                        <p:tgtEl>
                                          <p:spTgt spid="40"/>
                                        </p:tgtEl>
                                        <p:attrNameLst>
                                          <p:attrName>r</p:attrName>
                                        </p:attrNameLst>
                                      </p:cBhvr>
                                    </p:animRot>
                                  </p:childTnLst>
                                </p:cTn>
                              </p:par>
                              <p:par>
                                <p:cTn id="222" presetID="8" presetClass="emph" presetSubtype="0" fill="hold" nodeType="withEffect">
                                  <p:stCondLst>
                                    <p:cond delay="0"/>
                                  </p:stCondLst>
                                  <p:childTnLst>
                                    <p:animRot by="21600000">
                                      <p:cBhvr>
                                        <p:cTn id="223" dur="5000" fill="hold"/>
                                        <p:tgtEl>
                                          <p:spTgt spid="41"/>
                                        </p:tgtEl>
                                        <p:attrNameLst>
                                          <p:attrName>r</p:attrName>
                                        </p:attrNameLst>
                                      </p:cBhvr>
                                    </p:animRot>
                                  </p:childTnLst>
                                </p:cTn>
                              </p:par>
                              <p:par>
                                <p:cTn id="224" presetID="2" presetClass="exit" presetSubtype="6" fill="hold" nodeType="withEffect">
                                  <p:stCondLst>
                                    <p:cond delay="0"/>
                                  </p:stCondLst>
                                  <p:childTnLst>
                                    <p:anim calcmode="lin" valueType="num">
                                      <p:cBhvr additive="base">
                                        <p:cTn id="225" dur="5000"/>
                                        <p:tgtEl>
                                          <p:spTgt spid="6"/>
                                        </p:tgtEl>
                                        <p:attrNameLst>
                                          <p:attrName>ppt_x</p:attrName>
                                        </p:attrNameLst>
                                      </p:cBhvr>
                                      <p:tavLst>
                                        <p:tav tm="0">
                                          <p:val>
                                            <p:strVal val="ppt_x"/>
                                          </p:val>
                                        </p:tav>
                                        <p:tav tm="100000">
                                          <p:val>
                                            <p:strVal val="1+ppt_w/2"/>
                                          </p:val>
                                        </p:tav>
                                      </p:tavLst>
                                    </p:anim>
                                    <p:anim calcmode="lin" valueType="num">
                                      <p:cBhvr additive="base">
                                        <p:cTn id="226" dur="5000"/>
                                        <p:tgtEl>
                                          <p:spTgt spid="6"/>
                                        </p:tgtEl>
                                        <p:attrNameLst>
                                          <p:attrName>ppt_y</p:attrName>
                                        </p:attrNameLst>
                                      </p:cBhvr>
                                      <p:tavLst>
                                        <p:tav tm="0">
                                          <p:val>
                                            <p:strVal val="ppt_y"/>
                                          </p:val>
                                        </p:tav>
                                        <p:tav tm="100000">
                                          <p:val>
                                            <p:strVal val="1+ppt_h/2"/>
                                          </p:val>
                                        </p:tav>
                                      </p:tavLst>
                                    </p:anim>
                                    <p:set>
                                      <p:cBhvr>
                                        <p:cTn id="227" dur="1" fill="hold">
                                          <p:stCondLst>
                                            <p:cond delay="4999"/>
                                          </p:stCondLst>
                                        </p:cTn>
                                        <p:tgtEl>
                                          <p:spTgt spid="6"/>
                                        </p:tgtEl>
                                        <p:attrNameLst>
                                          <p:attrName>style.visibility</p:attrName>
                                        </p:attrNameLst>
                                      </p:cBhvr>
                                      <p:to>
                                        <p:strVal val="hidden"/>
                                      </p:to>
                                    </p:set>
                                  </p:childTnLst>
                                </p:cTn>
                              </p:par>
                              <p:par>
                                <p:cTn id="228" presetID="2" presetClass="exit" presetSubtype="6" fill="hold" nodeType="withEffect">
                                  <p:stCondLst>
                                    <p:cond delay="0"/>
                                  </p:stCondLst>
                                  <p:childTnLst>
                                    <p:anim calcmode="lin" valueType="num">
                                      <p:cBhvr additive="base">
                                        <p:cTn id="229" dur="5000"/>
                                        <p:tgtEl>
                                          <p:spTgt spid="8"/>
                                        </p:tgtEl>
                                        <p:attrNameLst>
                                          <p:attrName>ppt_x</p:attrName>
                                        </p:attrNameLst>
                                      </p:cBhvr>
                                      <p:tavLst>
                                        <p:tav tm="0">
                                          <p:val>
                                            <p:strVal val="ppt_x"/>
                                          </p:val>
                                        </p:tav>
                                        <p:tav tm="100000">
                                          <p:val>
                                            <p:strVal val="1+ppt_w/2"/>
                                          </p:val>
                                        </p:tav>
                                      </p:tavLst>
                                    </p:anim>
                                    <p:anim calcmode="lin" valueType="num">
                                      <p:cBhvr additive="base">
                                        <p:cTn id="230" dur="5000"/>
                                        <p:tgtEl>
                                          <p:spTgt spid="8"/>
                                        </p:tgtEl>
                                        <p:attrNameLst>
                                          <p:attrName>ppt_y</p:attrName>
                                        </p:attrNameLst>
                                      </p:cBhvr>
                                      <p:tavLst>
                                        <p:tav tm="0">
                                          <p:val>
                                            <p:strVal val="ppt_y"/>
                                          </p:val>
                                        </p:tav>
                                        <p:tav tm="100000">
                                          <p:val>
                                            <p:strVal val="1+ppt_h/2"/>
                                          </p:val>
                                        </p:tav>
                                      </p:tavLst>
                                    </p:anim>
                                    <p:set>
                                      <p:cBhvr>
                                        <p:cTn id="231" dur="1" fill="hold">
                                          <p:stCondLst>
                                            <p:cond delay="4999"/>
                                          </p:stCondLst>
                                        </p:cTn>
                                        <p:tgtEl>
                                          <p:spTgt spid="8"/>
                                        </p:tgtEl>
                                        <p:attrNameLst>
                                          <p:attrName>style.visibility</p:attrName>
                                        </p:attrNameLst>
                                      </p:cBhvr>
                                      <p:to>
                                        <p:strVal val="hidden"/>
                                      </p:to>
                                    </p:set>
                                  </p:childTnLst>
                                </p:cTn>
                              </p:par>
                              <p:par>
                                <p:cTn id="232" presetID="2" presetClass="exit" presetSubtype="6" fill="hold" nodeType="withEffect">
                                  <p:stCondLst>
                                    <p:cond delay="0"/>
                                  </p:stCondLst>
                                  <p:childTnLst>
                                    <p:anim calcmode="lin" valueType="num">
                                      <p:cBhvr additive="base">
                                        <p:cTn id="233" dur="5000"/>
                                        <p:tgtEl>
                                          <p:spTgt spid="10"/>
                                        </p:tgtEl>
                                        <p:attrNameLst>
                                          <p:attrName>ppt_x</p:attrName>
                                        </p:attrNameLst>
                                      </p:cBhvr>
                                      <p:tavLst>
                                        <p:tav tm="0">
                                          <p:val>
                                            <p:strVal val="ppt_x"/>
                                          </p:val>
                                        </p:tav>
                                        <p:tav tm="100000">
                                          <p:val>
                                            <p:strVal val="1+ppt_w/2"/>
                                          </p:val>
                                        </p:tav>
                                      </p:tavLst>
                                    </p:anim>
                                    <p:anim calcmode="lin" valueType="num">
                                      <p:cBhvr additive="base">
                                        <p:cTn id="234" dur="5000"/>
                                        <p:tgtEl>
                                          <p:spTgt spid="10"/>
                                        </p:tgtEl>
                                        <p:attrNameLst>
                                          <p:attrName>ppt_y</p:attrName>
                                        </p:attrNameLst>
                                      </p:cBhvr>
                                      <p:tavLst>
                                        <p:tav tm="0">
                                          <p:val>
                                            <p:strVal val="ppt_y"/>
                                          </p:val>
                                        </p:tav>
                                        <p:tav tm="100000">
                                          <p:val>
                                            <p:strVal val="1+ppt_h/2"/>
                                          </p:val>
                                        </p:tav>
                                      </p:tavLst>
                                    </p:anim>
                                    <p:set>
                                      <p:cBhvr>
                                        <p:cTn id="235" dur="1" fill="hold">
                                          <p:stCondLst>
                                            <p:cond delay="4999"/>
                                          </p:stCondLst>
                                        </p:cTn>
                                        <p:tgtEl>
                                          <p:spTgt spid="10"/>
                                        </p:tgtEl>
                                        <p:attrNameLst>
                                          <p:attrName>style.visibility</p:attrName>
                                        </p:attrNameLst>
                                      </p:cBhvr>
                                      <p:to>
                                        <p:strVal val="hidden"/>
                                      </p:to>
                                    </p:set>
                                  </p:childTnLst>
                                </p:cTn>
                              </p:par>
                              <p:par>
                                <p:cTn id="236" presetID="2" presetClass="exit" presetSubtype="6" fill="hold" nodeType="withEffect">
                                  <p:stCondLst>
                                    <p:cond delay="0"/>
                                  </p:stCondLst>
                                  <p:childTnLst>
                                    <p:anim calcmode="lin" valueType="num">
                                      <p:cBhvr additive="base">
                                        <p:cTn id="237" dur="5000"/>
                                        <p:tgtEl>
                                          <p:spTgt spid="11"/>
                                        </p:tgtEl>
                                        <p:attrNameLst>
                                          <p:attrName>ppt_x</p:attrName>
                                        </p:attrNameLst>
                                      </p:cBhvr>
                                      <p:tavLst>
                                        <p:tav tm="0">
                                          <p:val>
                                            <p:strVal val="ppt_x"/>
                                          </p:val>
                                        </p:tav>
                                        <p:tav tm="100000">
                                          <p:val>
                                            <p:strVal val="1+ppt_w/2"/>
                                          </p:val>
                                        </p:tav>
                                      </p:tavLst>
                                    </p:anim>
                                    <p:anim calcmode="lin" valueType="num">
                                      <p:cBhvr additive="base">
                                        <p:cTn id="238" dur="5000"/>
                                        <p:tgtEl>
                                          <p:spTgt spid="11"/>
                                        </p:tgtEl>
                                        <p:attrNameLst>
                                          <p:attrName>ppt_y</p:attrName>
                                        </p:attrNameLst>
                                      </p:cBhvr>
                                      <p:tavLst>
                                        <p:tav tm="0">
                                          <p:val>
                                            <p:strVal val="ppt_y"/>
                                          </p:val>
                                        </p:tav>
                                        <p:tav tm="100000">
                                          <p:val>
                                            <p:strVal val="1+ppt_h/2"/>
                                          </p:val>
                                        </p:tav>
                                      </p:tavLst>
                                    </p:anim>
                                    <p:set>
                                      <p:cBhvr>
                                        <p:cTn id="239" dur="1" fill="hold">
                                          <p:stCondLst>
                                            <p:cond delay="4999"/>
                                          </p:stCondLst>
                                        </p:cTn>
                                        <p:tgtEl>
                                          <p:spTgt spid="11"/>
                                        </p:tgtEl>
                                        <p:attrNameLst>
                                          <p:attrName>style.visibility</p:attrName>
                                        </p:attrNameLst>
                                      </p:cBhvr>
                                      <p:to>
                                        <p:strVal val="hidden"/>
                                      </p:to>
                                    </p:set>
                                  </p:childTnLst>
                                </p:cTn>
                              </p:par>
                              <p:par>
                                <p:cTn id="240" presetID="2" presetClass="exit" presetSubtype="6" fill="hold" nodeType="withEffect">
                                  <p:stCondLst>
                                    <p:cond delay="0"/>
                                  </p:stCondLst>
                                  <p:childTnLst>
                                    <p:anim calcmode="lin" valueType="num">
                                      <p:cBhvr additive="base">
                                        <p:cTn id="241" dur="5000"/>
                                        <p:tgtEl>
                                          <p:spTgt spid="14"/>
                                        </p:tgtEl>
                                        <p:attrNameLst>
                                          <p:attrName>ppt_x</p:attrName>
                                        </p:attrNameLst>
                                      </p:cBhvr>
                                      <p:tavLst>
                                        <p:tav tm="0">
                                          <p:val>
                                            <p:strVal val="ppt_x"/>
                                          </p:val>
                                        </p:tav>
                                        <p:tav tm="100000">
                                          <p:val>
                                            <p:strVal val="1+ppt_w/2"/>
                                          </p:val>
                                        </p:tav>
                                      </p:tavLst>
                                    </p:anim>
                                    <p:anim calcmode="lin" valueType="num">
                                      <p:cBhvr additive="base">
                                        <p:cTn id="242" dur="5000"/>
                                        <p:tgtEl>
                                          <p:spTgt spid="14"/>
                                        </p:tgtEl>
                                        <p:attrNameLst>
                                          <p:attrName>ppt_y</p:attrName>
                                        </p:attrNameLst>
                                      </p:cBhvr>
                                      <p:tavLst>
                                        <p:tav tm="0">
                                          <p:val>
                                            <p:strVal val="ppt_y"/>
                                          </p:val>
                                        </p:tav>
                                        <p:tav tm="100000">
                                          <p:val>
                                            <p:strVal val="1+ppt_h/2"/>
                                          </p:val>
                                        </p:tav>
                                      </p:tavLst>
                                    </p:anim>
                                    <p:set>
                                      <p:cBhvr>
                                        <p:cTn id="243" dur="1" fill="hold">
                                          <p:stCondLst>
                                            <p:cond delay="4999"/>
                                          </p:stCondLst>
                                        </p:cTn>
                                        <p:tgtEl>
                                          <p:spTgt spid="14"/>
                                        </p:tgtEl>
                                        <p:attrNameLst>
                                          <p:attrName>style.visibility</p:attrName>
                                        </p:attrNameLst>
                                      </p:cBhvr>
                                      <p:to>
                                        <p:strVal val="hidden"/>
                                      </p:to>
                                    </p:set>
                                  </p:childTnLst>
                                </p:cTn>
                              </p:par>
                              <p:par>
                                <p:cTn id="244" presetID="2" presetClass="exit" presetSubtype="6" fill="hold" nodeType="withEffect">
                                  <p:stCondLst>
                                    <p:cond delay="0"/>
                                  </p:stCondLst>
                                  <p:childTnLst>
                                    <p:anim calcmode="lin" valueType="num">
                                      <p:cBhvr additive="base">
                                        <p:cTn id="245" dur="5000"/>
                                        <p:tgtEl>
                                          <p:spTgt spid="16"/>
                                        </p:tgtEl>
                                        <p:attrNameLst>
                                          <p:attrName>ppt_x</p:attrName>
                                        </p:attrNameLst>
                                      </p:cBhvr>
                                      <p:tavLst>
                                        <p:tav tm="0">
                                          <p:val>
                                            <p:strVal val="ppt_x"/>
                                          </p:val>
                                        </p:tav>
                                        <p:tav tm="100000">
                                          <p:val>
                                            <p:strVal val="1+ppt_w/2"/>
                                          </p:val>
                                        </p:tav>
                                      </p:tavLst>
                                    </p:anim>
                                    <p:anim calcmode="lin" valueType="num">
                                      <p:cBhvr additive="base">
                                        <p:cTn id="246" dur="5000"/>
                                        <p:tgtEl>
                                          <p:spTgt spid="16"/>
                                        </p:tgtEl>
                                        <p:attrNameLst>
                                          <p:attrName>ppt_y</p:attrName>
                                        </p:attrNameLst>
                                      </p:cBhvr>
                                      <p:tavLst>
                                        <p:tav tm="0">
                                          <p:val>
                                            <p:strVal val="ppt_y"/>
                                          </p:val>
                                        </p:tav>
                                        <p:tav tm="100000">
                                          <p:val>
                                            <p:strVal val="1+ppt_h/2"/>
                                          </p:val>
                                        </p:tav>
                                      </p:tavLst>
                                    </p:anim>
                                    <p:set>
                                      <p:cBhvr>
                                        <p:cTn id="247" dur="1" fill="hold">
                                          <p:stCondLst>
                                            <p:cond delay="4999"/>
                                          </p:stCondLst>
                                        </p:cTn>
                                        <p:tgtEl>
                                          <p:spTgt spid="16"/>
                                        </p:tgtEl>
                                        <p:attrNameLst>
                                          <p:attrName>style.visibility</p:attrName>
                                        </p:attrNameLst>
                                      </p:cBhvr>
                                      <p:to>
                                        <p:strVal val="hidden"/>
                                      </p:to>
                                    </p:set>
                                  </p:childTnLst>
                                </p:cTn>
                              </p:par>
                              <p:par>
                                <p:cTn id="248" presetID="2" presetClass="exit" presetSubtype="6" fill="hold" nodeType="withEffect">
                                  <p:stCondLst>
                                    <p:cond delay="0"/>
                                  </p:stCondLst>
                                  <p:childTnLst>
                                    <p:anim calcmode="lin" valueType="num">
                                      <p:cBhvr additive="base">
                                        <p:cTn id="249" dur="5000"/>
                                        <p:tgtEl>
                                          <p:spTgt spid="18"/>
                                        </p:tgtEl>
                                        <p:attrNameLst>
                                          <p:attrName>ppt_x</p:attrName>
                                        </p:attrNameLst>
                                      </p:cBhvr>
                                      <p:tavLst>
                                        <p:tav tm="0">
                                          <p:val>
                                            <p:strVal val="ppt_x"/>
                                          </p:val>
                                        </p:tav>
                                        <p:tav tm="100000">
                                          <p:val>
                                            <p:strVal val="1+ppt_w/2"/>
                                          </p:val>
                                        </p:tav>
                                      </p:tavLst>
                                    </p:anim>
                                    <p:anim calcmode="lin" valueType="num">
                                      <p:cBhvr additive="base">
                                        <p:cTn id="250" dur="5000"/>
                                        <p:tgtEl>
                                          <p:spTgt spid="18"/>
                                        </p:tgtEl>
                                        <p:attrNameLst>
                                          <p:attrName>ppt_y</p:attrName>
                                        </p:attrNameLst>
                                      </p:cBhvr>
                                      <p:tavLst>
                                        <p:tav tm="0">
                                          <p:val>
                                            <p:strVal val="ppt_y"/>
                                          </p:val>
                                        </p:tav>
                                        <p:tav tm="100000">
                                          <p:val>
                                            <p:strVal val="1+ppt_h/2"/>
                                          </p:val>
                                        </p:tav>
                                      </p:tavLst>
                                    </p:anim>
                                    <p:set>
                                      <p:cBhvr>
                                        <p:cTn id="251" dur="1" fill="hold">
                                          <p:stCondLst>
                                            <p:cond delay="4999"/>
                                          </p:stCondLst>
                                        </p:cTn>
                                        <p:tgtEl>
                                          <p:spTgt spid="18"/>
                                        </p:tgtEl>
                                        <p:attrNameLst>
                                          <p:attrName>style.visibility</p:attrName>
                                        </p:attrNameLst>
                                      </p:cBhvr>
                                      <p:to>
                                        <p:strVal val="hidden"/>
                                      </p:to>
                                    </p:set>
                                  </p:childTnLst>
                                </p:cTn>
                              </p:par>
                              <p:par>
                                <p:cTn id="252" presetID="2" presetClass="exit" presetSubtype="6" fill="hold" nodeType="withEffect">
                                  <p:stCondLst>
                                    <p:cond delay="0"/>
                                  </p:stCondLst>
                                  <p:childTnLst>
                                    <p:anim calcmode="lin" valueType="num">
                                      <p:cBhvr additive="base">
                                        <p:cTn id="253" dur="5000"/>
                                        <p:tgtEl>
                                          <p:spTgt spid="19"/>
                                        </p:tgtEl>
                                        <p:attrNameLst>
                                          <p:attrName>ppt_x</p:attrName>
                                        </p:attrNameLst>
                                      </p:cBhvr>
                                      <p:tavLst>
                                        <p:tav tm="0">
                                          <p:val>
                                            <p:strVal val="ppt_x"/>
                                          </p:val>
                                        </p:tav>
                                        <p:tav tm="100000">
                                          <p:val>
                                            <p:strVal val="1+ppt_w/2"/>
                                          </p:val>
                                        </p:tav>
                                      </p:tavLst>
                                    </p:anim>
                                    <p:anim calcmode="lin" valueType="num">
                                      <p:cBhvr additive="base">
                                        <p:cTn id="254" dur="5000"/>
                                        <p:tgtEl>
                                          <p:spTgt spid="19"/>
                                        </p:tgtEl>
                                        <p:attrNameLst>
                                          <p:attrName>ppt_y</p:attrName>
                                        </p:attrNameLst>
                                      </p:cBhvr>
                                      <p:tavLst>
                                        <p:tav tm="0">
                                          <p:val>
                                            <p:strVal val="ppt_y"/>
                                          </p:val>
                                        </p:tav>
                                        <p:tav tm="100000">
                                          <p:val>
                                            <p:strVal val="1+ppt_h/2"/>
                                          </p:val>
                                        </p:tav>
                                      </p:tavLst>
                                    </p:anim>
                                    <p:set>
                                      <p:cBhvr>
                                        <p:cTn id="255" dur="1" fill="hold">
                                          <p:stCondLst>
                                            <p:cond delay="4999"/>
                                          </p:stCondLst>
                                        </p:cTn>
                                        <p:tgtEl>
                                          <p:spTgt spid="19"/>
                                        </p:tgtEl>
                                        <p:attrNameLst>
                                          <p:attrName>style.visibility</p:attrName>
                                        </p:attrNameLst>
                                      </p:cBhvr>
                                      <p:to>
                                        <p:strVal val="hidden"/>
                                      </p:to>
                                    </p:set>
                                  </p:childTnLst>
                                </p:cTn>
                              </p:par>
                              <p:par>
                                <p:cTn id="256" presetID="2" presetClass="exit" presetSubtype="6" fill="hold" nodeType="withEffect">
                                  <p:stCondLst>
                                    <p:cond delay="0"/>
                                  </p:stCondLst>
                                  <p:childTnLst>
                                    <p:anim calcmode="lin" valueType="num">
                                      <p:cBhvr additive="base">
                                        <p:cTn id="257" dur="5000"/>
                                        <p:tgtEl>
                                          <p:spTgt spid="22"/>
                                        </p:tgtEl>
                                        <p:attrNameLst>
                                          <p:attrName>ppt_x</p:attrName>
                                        </p:attrNameLst>
                                      </p:cBhvr>
                                      <p:tavLst>
                                        <p:tav tm="0">
                                          <p:val>
                                            <p:strVal val="ppt_x"/>
                                          </p:val>
                                        </p:tav>
                                        <p:tav tm="100000">
                                          <p:val>
                                            <p:strVal val="1+ppt_w/2"/>
                                          </p:val>
                                        </p:tav>
                                      </p:tavLst>
                                    </p:anim>
                                    <p:anim calcmode="lin" valueType="num">
                                      <p:cBhvr additive="base">
                                        <p:cTn id="258" dur="5000"/>
                                        <p:tgtEl>
                                          <p:spTgt spid="22"/>
                                        </p:tgtEl>
                                        <p:attrNameLst>
                                          <p:attrName>ppt_y</p:attrName>
                                        </p:attrNameLst>
                                      </p:cBhvr>
                                      <p:tavLst>
                                        <p:tav tm="0">
                                          <p:val>
                                            <p:strVal val="ppt_y"/>
                                          </p:val>
                                        </p:tav>
                                        <p:tav tm="100000">
                                          <p:val>
                                            <p:strVal val="1+ppt_h/2"/>
                                          </p:val>
                                        </p:tav>
                                      </p:tavLst>
                                    </p:anim>
                                    <p:set>
                                      <p:cBhvr>
                                        <p:cTn id="259" dur="1" fill="hold">
                                          <p:stCondLst>
                                            <p:cond delay="4999"/>
                                          </p:stCondLst>
                                        </p:cTn>
                                        <p:tgtEl>
                                          <p:spTgt spid="22"/>
                                        </p:tgtEl>
                                        <p:attrNameLst>
                                          <p:attrName>style.visibility</p:attrName>
                                        </p:attrNameLst>
                                      </p:cBhvr>
                                      <p:to>
                                        <p:strVal val="hidden"/>
                                      </p:to>
                                    </p:set>
                                  </p:childTnLst>
                                </p:cTn>
                              </p:par>
                              <p:par>
                                <p:cTn id="260" presetID="2" presetClass="exit" presetSubtype="6" fill="hold" nodeType="withEffect">
                                  <p:stCondLst>
                                    <p:cond delay="0"/>
                                  </p:stCondLst>
                                  <p:childTnLst>
                                    <p:anim calcmode="lin" valueType="num">
                                      <p:cBhvr additive="base">
                                        <p:cTn id="261" dur="5000"/>
                                        <p:tgtEl>
                                          <p:spTgt spid="24"/>
                                        </p:tgtEl>
                                        <p:attrNameLst>
                                          <p:attrName>ppt_x</p:attrName>
                                        </p:attrNameLst>
                                      </p:cBhvr>
                                      <p:tavLst>
                                        <p:tav tm="0">
                                          <p:val>
                                            <p:strVal val="ppt_x"/>
                                          </p:val>
                                        </p:tav>
                                        <p:tav tm="100000">
                                          <p:val>
                                            <p:strVal val="1+ppt_w/2"/>
                                          </p:val>
                                        </p:tav>
                                      </p:tavLst>
                                    </p:anim>
                                    <p:anim calcmode="lin" valueType="num">
                                      <p:cBhvr additive="base">
                                        <p:cTn id="262" dur="5000"/>
                                        <p:tgtEl>
                                          <p:spTgt spid="24"/>
                                        </p:tgtEl>
                                        <p:attrNameLst>
                                          <p:attrName>ppt_y</p:attrName>
                                        </p:attrNameLst>
                                      </p:cBhvr>
                                      <p:tavLst>
                                        <p:tav tm="0">
                                          <p:val>
                                            <p:strVal val="ppt_y"/>
                                          </p:val>
                                        </p:tav>
                                        <p:tav tm="100000">
                                          <p:val>
                                            <p:strVal val="1+ppt_h/2"/>
                                          </p:val>
                                        </p:tav>
                                      </p:tavLst>
                                    </p:anim>
                                    <p:set>
                                      <p:cBhvr>
                                        <p:cTn id="263" dur="1" fill="hold">
                                          <p:stCondLst>
                                            <p:cond delay="4999"/>
                                          </p:stCondLst>
                                        </p:cTn>
                                        <p:tgtEl>
                                          <p:spTgt spid="24"/>
                                        </p:tgtEl>
                                        <p:attrNameLst>
                                          <p:attrName>style.visibility</p:attrName>
                                        </p:attrNameLst>
                                      </p:cBhvr>
                                      <p:to>
                                        <p:strVal val="hidden"/>
                                      </p:to>
                                    </p:set>
                                  </p:childTnLst>
                                </p:cTn>
                              </p:par>
                              <p:par>
                                <p:cTn id="264" presetID="2" presetClass="exit" presetSubtype="6" fill="hold" nodeType="withEffect">
                                  <p:stCondLst>
                                    <p:cond delay="0"/>
                                  </p:stCondLst>
                                  <p:childTnLst>
                                    <p:anim calcmode="lin" valueType="num">
                                      <p:cBhvr additive="base">
                                        <p:cTn id="265" dur="5000"/>
                                        <p:tgtEl>
                                          <p:spTgt spid="26"/>
                                        </p:tgtEl>
                                        <p:attrNameLst>
                                          <p:attrName>ppt_x</p:attrName>
                                        </p:attrNameLst>
                                      </p:cBhvr>
                                      <p:tavLst>
                                        <p:tav tm="0">
                                          <p:val>
                                            <p:strVal val="ppt_x"/>
                                          </p:val>
                                        </p:tav>
                                        <p:tav tm="100000">
                                          <p:val>
                                            <p:strVal val="1+ppt_w/2"/>
                                          </p:val>
                                        </p:tav>
                                      </p:tavLst>
                                    </p:anim>
                                    <p:anim calcmode="lin" valueType="num">
                                      <p:cBhvr additive="base">
                                        <p:cTn id="266" dur="5000"/>
                                        <p:tgtEl>
                                          <p:spTgt spid="26"/>
                                        </p:tgtEl>
                                        <p:attrNameLst>
                                          <p:attrName>ppt_y</p:attrName>
                                        </p:attrNameLst>
                                      </p:cBhvr>
                                      <p:tavLst>
                                        <p:tav tm="0">
                                          <p:val>
                                            <p:strVal val="ppt_y"/>
                                          </p:val>
                                        </p:tav>
                                        <p:tav tm="100000">
                                          <p:val>
                                            <p:strVal val="1+ppt_h/2"/>
                                          </p:val>
                                        </p:tav>
                                      </p:tavLst>
                                    </p:anim>
                                    <p:set>
                                      <p:cBhvr>
                                        <p:cTn id="267" dur="1" fill="hold">
                                          <p:stCondLst>
                                            <p:cond delay="4999"/>
                                          </p:stCondLst>
                                        </p:cTn>
                                        <p:tgtEl>
                                          <p:spTgt spid="26"/>
                                        </p:tgtEl>
                                        <p:attrNameLst>
                                          <p:attrName>style.visibility</p:attrName>
                                        </p:attrNameLst>
                                      </p:cBhvr>
                                      <p:to>
                                        <p:strVal val="hidden"/>
                                      </p:to>
                                    </p:set>
                                  </p:childTnLst>
                                </p:cTn>
                              </p:par>
                              <p:par>
                                <p:cTn id="268" presetID="2" presetClass="exit" presetSubtype="6" fill="hold" nodeType="withEffect">
                                  <p:stCondLst>
                                    <p:cond delay="0"/>
                                  </p:stCondLst>
                                  <p:childTnLst>
                                    <p:anim calcmode="lin" valueType="num">
                                      <p:cBhvr additive="base">
                                        <p:cTn id="269" dur="5000"/>
                                        <p:tgtEl>
                                          <p:spTgt spid="27"/>
                                        </p:tgtEl>
                                        <p:attrNameLst>
                                          <p:attrName>ppt_x</p:attrName>
                                        </p:attrNameLst>
                                      </p:cBhvr>
                                      <p:tavLst>
                                        <p:tav tm="0">
                                          <p:val>
                                            <p:strVal val="ppt_x"/>
                                          </p:val>
                                        </p:tav>
                                        <p:tav tm="100000">
                                          <p:val>
                                            <p:strVal val="1+ppt_w/2"/>
                                          </p:val>
                                        </p:tav>
                                      </p:tavLst>
                                    </p:anim>
                                    <p:anim calcmode="lin" valueType="num">
                                      <p:cBhvr additive="base">
                                        <p:cTn id="270" dur="5000"/>
                                        <p:tgtEl>
                                          <p:spTgt spid="27"/>
                                        </p:tgtEl>
                                        <p:attrNameLst>
                                          <p:attrName>ppt_y</p:attrName>
                                        </p:attrNameLst>
                                      </p:cBhvr>
                                      <p:tavLst>
                                        <p:tav tm="0">
                                          <p:val>
                                            <p:strVal val="ppt_y"/>
                                          </p:val>
                                        </p:tav>
                                        <p:tav tm="100000">
                                          <p:val>
                                            <p:strVal val="1+ppt_h/2"/>
                                          </p:val>
                                        </p:tav>
                                      </p:tavLst>
                                    </p:anim>
                                    <p:set>
                                      <p:cBhvr>
                                        <p:cTn id="271" dur="1" fill="hold">
                                          <p:stCondLst>
                                            <p:cond delay="4999"/>
                                          </p:stCondLst>
                                        </p:cTn>
                                        <p:tgtEl>
                                          <p:spTgt spid="27"/>
                                        </p:tgtEl>
                                        <p:attrNameLst>
                                          <p:attrName>style.visibility</p:attrName>
                                        </p:attrNameLst>
                                      </p:cBhvr>
                                      <p:to>
                                        <p:strVal val="hidden"/>
                                      </p:to>
                                    </p:set>
                                  </p:childTnLst>
                                </p:cTn>
                              </p:par>
                              <p:par>
                                <p:cTn id="272" presetID="2" presetClass="exit" presetSubtype="6" fill="hold" nodeType="withEffect">
                                  <p:stCondLst>
                                    <p:cond delay="0"/>
                                  </p:stCondLst>
                                  <p:childTnLst>
                                    <p:anim calcmode="lin" valueType="num">
                                      <p:cBhvr additive="base">
                                        <p:cTn id="273" dur="5000"/>
                                        <p:tgtEl>
                                          <p:spTgt spid="30"/>
                                        </p:tgtEl>
                                        <p:attrNameLst>
                                          <p:attrName>ppt_x</p:attrName>
                                        </p:attrNameLst>
                                      </p:cBhvr>
                                      <p:tavLst>
                                        <p:tav tm="0">
                                          <p:val>
                                            <p:strVal val="ppt_x"/>
                                          </p:val>
                                        </p:tav>
                                        <p:tav tm="100000">
                                          <p:val>
                                            <p:strVal val="1+ppt_w/2"/>
                                          </p:val>
                                        </p:tav>
                                      </p:tavLst>
                                    </p:anim>
                                    <p:anim calcmode="lin" valueType="num">
                                      <p:cBhvr additive="base">
                                        <p:cTn id="274" dur="5000"/>
                                        <p:tgtEl>
                                          <p:spTgt spid="30"/>
                                        </p:tgtEl>
                                        <p:attrNameLst>
                                          <p:attrName>ppt_y</p:attrName>
                                        </p:attrNameLst>
                                      </p:cBhvr>
                                      <p:tavLst>
                                        <p:tav tm="0">
                                          <p:val>
                                            <p:strVal val="ppt_y"/>
                                          </p:val>
                                        </p:tav>
                                        <p:tav tm="100000">
                                          <p:val>
                                            <p:strVal val="1+ppt_h/2"/>
                                          </p:val>
                                        </p:tav>
                                      </p:tavLst>
                                    </p:anim>
                                    <p:set>
                                      <p:cBhvr>
                                        <p:cTn id="275" dur="1" fill="hold">
                                          <p:stCondLst>
                                            <p:cond delay="4999"/>
                                          </p:stCondLst>
                                        </p:cTn>
                                        <p:tgtEl>
                                          <p:spTgt spid="30"/>
                                        </p:tgtEl>
                                        <p:attrNameLst>
                                          <p:attrName>style.visibility</p:attrName>
                                        </p:attrNameLst>
                                      </p:cBhvr>
                                      <p:to>
                                        <p:strVal val="hidden"/>
                                      </p:to>
                                    </p:set>
                                  </p:childTnLst>
                                </p:cTn>
                              </p:par>
                              <p:par>
                                <p:cTn id="276" presetID="2" presetClass="exit" presetSubtype="6" fill="hold" nodeType="withEffect">
                                  <p:stCondLst>
                                    <p:cond delay="0"/>
                                  </p:stCondLst>
                                  <p:childTnLst>
                                    <p:anim calcmode="lin" valueType="num">
                                      <p:cBhvr additive="base">
                                        <p:cTn id="277" dur="5000"/>
                                        <p:tgtEl>
                                          <p:spTgt spid="31"/>
                                        </p:tgtEl>
                                        <p:attrNameLst>
                                          <p:attrName>ppt_x</p:attrName>
                                        </p:attrNameLst>
                                      </p:cBhvr>
                                      <p:tavLst>
                                        <p:tav tm="0">
                                          <p:val>
                                            <p:strVal val="ppt_x"/>
                                          </p:val>
                                        </p:tav>
                                        <p:tav tm="100000">
                                          <p:val>
                                            <p:strVal val="1+ppt_w/2"/>
                                          </p:val>
                                        </p:tav>
                                      </p:tavLst>
                                    </p:anim>
                                    <p:anim calcmode="lin" valueType="num">
                                      <p:cBhvr additive="base">
                                        <p:cTn id="278" dur="5000"/>
                                        <p:tgtEl>
                                          <p:spTgt spid="31"/>
                                        </p:tgtEl>
                                        <p:attrNameLst>
                                          <p:attrName>ppt_y</p:attrName>
                                        </p:attrNameLst>
                                      </p:cBhvr>
                                      <p:tavLst>
                                        <p:tav tm="0">
                                          <p:val>
                                            <p:strVal val="ppt_y"/>
                                          </p:val>
                                        </p:tav>
                                        <p:tav tm="100000">
                                          <p:val>
                                            <p:strVal val="1+ppt_h/2"/>
                                          </p:val>
                                        </p:tav>
                                      </p:tavLst>
                                    </p:anim>
                                    <p:set>
                                      <p:cBhvr>
                                        <p:cTn id="279" dur="1" fill="hold">
                                          <p:stCondLst>
                                            <p:cond delay="4999"/>
                                          </p:stCondLst>
                                        </p:cTn>
                                        <p:tgtEl>
                                          <p:spTgt spid="31"/>
                                        </p:tgtEl>
                                        <p:attrNameLst>
                                          <p:attrName>style.visibility</p:attrName>
                                        </p:attrNameLst>
                                      </p:cBhvr>
                                      <p:to>
                                        <p:strVal val="hidden"/>
                                      </p:to>
                                    </p:set>
                                  </p:childTnLst>
                                </p:cTn>
                              </p:par>
                              <p:par>
                                <p:cTn id="280" presetID="2" presetClass="exit" presetSubtype="6" fill="hold" nodeType="withEffect">
                                  <p:stCondLst>
                                    <p:cond delay="0"/>
                                  </p:stCondLst>
                                  <p:childTnLst>
                                    <p:anim calcmode="lin" valueType="num">
                                      <p:cBhvr additive="base">
                                        <p:cTn id="281" dur="5000"/>
                                        <p:tgtEl>
                                          <p:spTgt spid="34"/>
                                        </p:tgtEl>
                                        <p:attrNameLst>
                                          <p:attrName>ppt_x</p:attrName>
                                        </p:attrNameLst>
                                      </p:cBhvr>
                                      <p:tavLst>
                                        <p:tav tm="0">
                                          <p:val>
                                            <p:strVal val="ppt_x"/>
                                          </p:val>
                                        </p:tav>
                                        <p:tav tm="100000">
                                          <p:val>
                                            <p:strVal val="1+ppt_w/2"/>
                                          </p:val>
                                        </p:tav>
                                      </p:tavLst>
                                    </p:anim>
                                    <p:anim calcmode="lin" valueType="num">
                                      <p:cBhvr additive="base">
                                        <p:cTn id="282" dur="5000"/>
                                        <p:tgtEl>
                                          <p:spTgt spid="34"/>
                                        </p:tgtEl>
                                        <p:attrNameLst>
                                          <p:attrName>ppt_y</p:attrName>
                                        </p:attrNameLst>
                                      </p:cBhvr>
                                      <p:tavLst>
                                        <p:tav tm="0">
                                          <p:val>
                                            <p:strVal val="ppt_y"/>
                                          </p:val>
                                        </p:tav>
                                        <p:tav tm="100000">
                                          <p:val>
                                            <p:strVal val="1+ppt_h/2"/>
                                          </p:val>
                                        </p:tav>
                                      </p:tavLst>
                                    </p:anim>
                                    <p:set>
                                      <p:cBhvr>
                                        <p:cTn id="283" dur="1" fill="hold">
                                          <p:stCondLst>
                                            <p:cond delay="4999"/>
                                          </p:stCondLst>
                                        </p:cTn>
                                        <p:tgtEl>
                                          <p:spTgt spid="34"/>
                                        </p:tgtEl>
                                        <p:attrNameLst>
                                          <p:attrName>style.visibility</p:attrName>
                                        </p:attrNameLst>
                                      </p:cBhvr>
                                      <p:to>
                                        <p:strVal val="hidden"/>
                                      </p:to>
                                    </p:set>
                                  </p:childTnLst>
                                </p:cTn>
                              </p:par>
                              <p:par>
                                <p:cTn id="284" presetID="2" presetClass="exit" presetSubtype="6" fill="hold" nodeType="withEffect">
                                  <p:stCondLst>
                                    <p:cond delay="0"/>
                                  </p:stCondLst>
                                  <p:childTnLst>
                                    <p:anim calcmode="lin" valueType="num">
                                      <p:cBhvr additive="base">
                                        <p:cTn id="285" dur="5000"/>
                                        <p:tgtEl>
                                          <p:spTgt spid="37"/>
                                        </p:tgtEl>
                                        <p:attrNameLst>
                                          <p:attrName>ppt_x</p:attrName>
                                        </p:attrNameLst>
                                      </p:cBhvr>
                                      <p:tavLst>
                                        <p:tav tm="0">
                                          <p:val>
                                            <p:strVal val="ppt_x"/>
                                          </p:val>
                                        </p:tav>
                                        <p:tav tm="100000">
                                          <p:val>
                                            <p:strVal val="1+ppt_w/2"/>
                                          </p:val>
                                        </p:tav>
                                      </p:tavLst>
                                    </p:anim>
                                    <p:anim calcmode="lin" valueType="num">
                                      <p:cBhvr additive="base">
                                        <p:cTn id="286" dur="5000"/>
                                        <p:tgtEl>
                                          <p:spTgt spid="37"/>
                                        </p:tgtEl>
                                        <p:attrNameLst>
                                          <p:attrName>ppt_y</p:attrName>
                                        </p:attrNameLst>
                                      </p:cBhvr>
                                      <p:tavLst>
                                        <p:tav tm="0">
                                          <p:val>
                                            <p:strVal val="ppt_y"/>
                                          </p:val>
                                        </p:tav>
                                        <p:tav tm="100000">
                                          <p:val>
                                            <p:strVal val="1+ppt_h/2"/>
                                          </p:val>
                                        </p:tav>
                                      </p:tavLst>
                                    </p:anim>
                                    <p:set>
                                      <p:cBhvr>
                                        <p:cTn id="287" dur="1" fill="hold">
                                          <p:stCondLst>
                                            <p:cond delay="4999"/>
                                          </p:stCondLst>
                                        </p:cTn>
                                        <p:tgtEl>
                                          <p:spTgt spid="37"/>
                                        </p:tgtEl>
                                        <p:attrNameLst>
                                          <p:attrName>style.visibility</p:attrName>
                                        </p:attrNameLst>
                                      </p:cBhvr>
                                      <p:to>
                                        <p:strVal val="hidden"/>
                                      </p:to>
                                    </p:set>
                                  </p:childTnLst>
                                </p:cTn>
                              </p:par>
                              <p:par>
                                <p:cTn id="288" presetID="2" presetClass="exit" presetSubtype="6" fill="hold" nodeType="withEffect">
                                  <p:stCondLst>
                                    <p:cond delay="0"/>
                                  </p:stCondLst>
                                  <p:childTnLst>
                                    <p:anim calcmode="lin" valueType="num">
                                      <p:cBhvr additive="base">
                                        <p:cTn id="289" dur="5000"/>
                                        <p:tgtEl>
                                          <p:spTgt spid="38"/>
                                        </p:tgtEl>
                                        <p:attrNameLst>
                                          <p:attrName>ppt_x</p:attrName>
                                        </p:attrNameLst>
                                      </p:cBhvr>
                                      <p:tavLst>
                                        <p:tav tm="0">
                                          <p:val>
                                            <p:strVal val="ppt_x"/>
                                          </p:val>
                                        </p:tav>
                                        <p:tav tm="100000">
                                          <p:val>
                                            <p:strVal val="1+ppt_w/2"/>
                                          </p:val>
                                        </p:tav>
                                      </p:tavLst>
                                    </p:anim>
                                    <p:anim calcmode="lin" valueType="num">
                                      <p:cBhvr additive="base">
                                        <p:cTn id="290" dur="5000"/>
                                        <p:tgtEl>
                                          <p:spTgt spid="38"/>
                                        </p:tgtEl>
                                        <p:attrNameLst>
                                          <p:attrName>ppt_y</p:attrName>
                                        </p:attrNameLst>
                                      </p:cBhvr>
                                      <p:tavLst>
                                        <p:tav tm="0">
                                          <p:val>
                                            <p:strVal val="ppt_y"/>
                                          </p:val>
                                        </p:tav>
                                        <p:tav tm="100000">
                                          <p:val>
                                            <p:strVal val="1+ppt_h/2"/>
                                          </p:val>
                                        </p:tav>
                                      </p:tavLst>
                                    </p:anim>
                                    <p:set>
                                      <p:cBhvr>
                                        <p:cTn id="291" dur="1" fill="hold">
                                          <p:stCondLst>
                                            <p:cond delay="4999"/>
                                          </p:stCondLst>
                                        </p:cTn>
                                        <p:tgtEl>
                                          <p:spTgt spid="38"/>
                                        </p:tgtEl>
                                        <p:attrNameLst>
                                          <p:attrName>style.visibility</p:attrName>
                                        </p:attrNameLst>
                                      </p:cBhvr>
                                      <p:to>
                                        <p:strVal val="hidden"/>
                                      </p:to>
                                    </p:set>
                                  </p:childTnLst>
                                </p:cTn>
                              </p:par>
                              <p:par>
                                <p:cTn id="292" presetID="2" presetClass="exit" presetSubtype="6" fill="hold" nodeType="withEffect">
                                  <p:stCondLst>
                                    <p:cond delay="0"/>
                                  </p:stCondLst>
                                  <p:childTnLst>
                                    <p:anim calcmode="lin" valueType="num">
                                      <p:cBhvr additive="base">
                                        <p:cTn id="293" dur="5000"/>
                                        <p:tgtEl>
                                          <p:spTgt spid="39"/>
                                        </p:tgtEl>
                                        <p:attrNameLst>
                                          <p:attrName>ppt_x</p:attrName>
                                        </p:attrNameLst>
                                      </p:cBhvr>
                                      <p:tavLst>
                                        <p:tav tm="0">
                                          <p:val>
                                            <p:strVal val="ppt_x"/>
                                          </p:val>
                                        </p:tav>
                                        <p:tav tm="100000">
                                          <p:val>
                                            <p:strVal val="1+ppt_w/2"/>
                                          </p:val>
                                        </p:tav>
                                      </p:tavLst>
                                    </p:anim>
                                    <p:anim calcmode="lin" valueType="num">
                                      <p:cBhvr additive="base">
                                        <p:cTn id="294" dur="5000"/>
                                        <p:tgtEl>
                                          <p:spTgt spid="39"/>
                                        </p:tgtEl>
                                        <p:attrNameLst>
                                          <p:attrName>ppt_y</p:attrName>
                                        </p:attrNameLst>
                                      </p:cBhvr>
                                      <p:tavLst>
                                        <p:tav tm="0">
                                          <p:val>
                                            <p:strVal val="ppt_y"/>
                                          </p:val>
                                        </p:tav>
                                        <p:tav tm="100000">
                                          <p:val>
                                            <p:strVal val="1+ppt_h/2"/>
                                          </p:val>
                                        </p:tav>
                                      </p:tavLst>
                                    </p:anim>
                                    <p:set>
                                      <p:cBhvr>
                                        <p:cTn id="295" dur="1" fill="hold">
                                          <p:stCondLst>
                                            <p:cond delay="4999"/>
                                          </p:stCondLst>
                                        </p:cTn>
                                        <p:tgtEl>
                                          <p:spTgt spid="39"/>
                                        </p:tgtEl>
                                        <p:attrNameLst>
                                          <p:attrName>style.visibility</p:attrName>
                                        </p:attrNameLst>
                                      </p:cBhvr>
                                      <p:to>
                                        <p:strVal val="hidden"/>
                                      </p:to>
                                    </p:set>
                                  </p:childTnLst>
                                </p:cTn>
                              </p:par>
                              <p:par>
                                <p:cTn id="296" presetID="2" presetClass="exit" presetSubtype="12" fill="hold" nodeType="withEffect">
                                  <p:stCondLst>
                                    <p:cond delay="0"/>
                                  </p:stCondLst>
                                  <p:childTnLst>
                                    <p:anim calcmode="lin" valueType="num">
                                      <p:cBhvr additive="base">
                                        <p:cTn id="297" dur="5000"/>
                                        <p:tgtEl>
                                          <p:spTgt spid="7"/>
                                        </p:tgtEl>
                                        <p:attrNameLst>
                                          <p:attrName>ppt_x</p:attrName>
                                        </p:attrNameLst>
                                      </p:cBhvr>
                                      <p:tavLst>
                                        <p:tav tm="0">
                                          <p:val>
                                            <p:strVal val="ppt_x"/>
                                          </p:val>
                                        </p:tav>
                                        <p:tav tm="100000">
                                          <p:val>
                                            <p:strVal val="0-ppt_w/2"/>
                                          </p:val>
                                        </p:tav>
                                      </p:tavLst>
                                    </p:anim>
                                    <p:anim calcmode="lin" valueType="num">
                                      <p:cBhvr additive="base">
                                        <p:cTn id="298" dur="5000"/>
                                        <p:tgtEl>
                                          <p:spTgt spid="7"/>
                                        </p:tgtEl>
                                        <p:attrNameLst>
                                          <p:attrName>ppt_y</p:attrName>
                                        </p:attrNameLst>
                                      </p:cBhvr>
                                      <p:tavLst>
                                        <p:tav tm="0">
                                          <p:val>
                                            <p:strVal val="ppt_y"/>
                                          </p:val>
                                        </p:tav>
                                        <p:tav tm="100000">
                                          <p:val>
                                            <p:strVal val="1+ppt_h/2"/>
                                          </p:val>
                                        </p:tav>
                                      </p:tavLst>
                                    </p:anim>
                                    <p:set>
                                      <p:cBhvr>
                                        <p:cTn id="299" dur="1" fill="hold">
                                          <p:stCondLst>
                                            <p:cond delay="4999"/>
                                          </p:stCondLst>
                                        </p:cTn>
                                        <p:tgtEl>
                                          <p:spTgt spid="7"/>
                                        </p:tgtEl>
                                        <p:attrNameLst>
                                          <p:attrName>style.visibility</p:attrName>
                                        </p:attrNameLst>
                                      </p:cBhvr>
                                      <p:to>
                                        <p:strVal val="hidden"/>
                                      </p:to>
                                    </p:set>
                                  </p:childTnLst>
                                </p:cTn>
                              </p:par>
                              <p:par>
                                <p:cTn id="300" presetID="2" presetClass="exit" presetSubtype="12" fill="hold" nodeType="withEffect">
                                  <p:stCondLst>
                                    <p:cond delay="0"/>
                                  </p:stCondLst>
                                  <p:childTnLst>
                                    <p:anim calcmode="lin" valueType="num">
                                      <p:cBhvr additive="base">
                                        <p:cTn id="301" dur="5000"/>
                                        <p:tgtEl>
                                          <p:spTgt spid="9"/>
                                        </p:tgtEl>
                                        <p:attrNameLst>
                                          <p:attrName>ppt_x</p:attrName>
                                        </p:attrNameLst>
                                      </p:cBhvr>
                                      <p:tavLst>
                                        <p:tav tm="0">
                                          <p:val>
                                            <p:strVal val="ppt_x"/>
                                          </p:val>
                                        </p:tav>
                                        <p:tav tm="100000">
                                          <p:val>
                                            <p:strVal val="0-ppt_w/2"/>
                                          </p:val>
                                        </p:tav>
                                      </p:tavLst>
                                    </p:anim>
                                    <p:anim calcmode="lin" valueType="num">
                                      <p:cBhvr additive="base">
                                        <p:cTn id="302" dur="5000"/>
                                        <p:tgtEl>
                                          <p:spTgt spid="9"/>
                                        </p:tgtEl>
                                        <p:attrNameLst>
                                          <p:attrName>ppt_y</p:attrName>
                                        </p:attrNameLst>
                                      </p:cBhvr>
                                      <p:tavLst>
                                        <p:tav tm="0">
                                          <p:val>
                                            <p:strVal val="ppt_y"/>
                                          </p:val>
                                        </p:tav>
                                        <p:tav tm="100000">
                                          <p:val>
                                            <p:strVal val="1+ppt_h/2"/>
                                          </p:val>
                                        </p:tav>
                                      </p:tavLst>
                                    </p:anim>
                                    <p:set>
                                      <p:cBhvr>
                                        <p:cTn id="303" dur="1" fill="hold">
                                          <p:stCondLst>
                                            <p:cond delay="4999"/>
                                          </p:stCondLst>
                                        </p:cTn>
                                        <p:tgtEl>
                                          <p:spTgt spid="9"/>
                                        </p:tgtEl>
                                        <p:attrNameLst>
                                          <p:attrName>style.visibility</p:attrName>
                                        </p:attrNameLst>
                                      </p:cBhvr>
                                      <p:to>
                                        <p:strVal val="hidden"/>
                                      </p:to>
                                    </p:set>
                                  </p:childTnLst>
                                </p:cTn>
                              </p:par>
                              <p:par>
                                <p:cTn id="304" presetID="2" presetClass="exit" presetSubtype="12" fill="hold" nodeType="withEffect">
                                  <p:stCondLst>
                                    <p:cond delay="0"/>
                                  </p:stCondLst>
                                  <p:childTnLst>
                                    <p:anim calcmode="lin" valueType="num">
                                      <p:cBhvr additive="base">
                                        <p:cTn id="305" dur="5000"/>
                                        <p:tgtEl>
                                          <p:spTgt spid="12"/>
                                        </p:tgtEl>
                                        <p:attrNameLst>
                                          <p:attrName>ppt_x</p:attrName>
                                        </p:attrNameLst>
                                      </p:cBhvr>
                                      <p:tavLst>
                                        <p:tav tm="0">
                                          <p:val>
                                            <p:strVal val="ppt_x"/>
                                          </p:val>
                                        </p:tav>
                                        <p:tav tm="100000">
                                          <p:val>
                                            <p:strVal val="0-ppt_w/2"/>
                                          </p:val>
                                        </p:tav>
                                      </p:tavLst>
                                    </p:anim>
                                    <p:anim calcmode="lin" valueType="num">
                                      <p:cBhvr additive="base">
                                        <p:cTn id="306" dur="5000"/>
                                        <p:tgtEl>
                                          <p:spTgt spid="12"/>
                                        </p:tgtEl>
                                        <p:attrNameLst>
                                          <p:attrName>ppt_y</p:attrName>
                                        </p:attrNameLst>
                                      </p:cBhvr>
                                      <p:tavLst>
                                        <p:tav tm="0">
                                          <p:val>
                                            <p:strVal val="ppt_y"/>
                                          </p:val>
                                        </p:tav>
                                        <p:tav tm="100000">
                                          <p:val>
                                            <p:strVal val="1+ppt_h/2"/>
                                          </p:val>
                                        </p:tav>
                                      </p:tavLst>
                                    </p:anim>
                                    <p:set>
                                      <p:cBhvr>
                                        <p:cTn id="307" dur="1" fill="hold">
                                          <p:stCondLst>
                                            <p:cond delay="4999"/>
                                          </p:stCondLst>
                                        </p:cTn>
                                        <p:tgtEl>
                                          <p:spTgt spid="12"/>
                                        </p:tgtEl>
                                        <p:attrNameLst>
                                          <p:attrName>style.visibility</p:attrName>
                                        </p:attrNameLst>
                                      </p:cBhvr>
                                      <p:to>
                                        <p:strVal val="hidden"/>
                                      </p:to>
                                    </p:set>
                                  </p:childTnLst>
                                </p:cTn>
                              </p:par>
                              <p:par>
                                <p:cTn id="308" presetID="2" presetClass="exit" presetSubtype="12" fill="hold" nodeType="withEffect">
                                  <p:stCondLst>
                                    <p:cond delay="0"/>
                                  </p:stCondLst>
                                  <p:childTnLst>
                                    <p:anim calcmode="lin" valueType="num">
                                      <p:cBhvr additive="base">
                                        <p:cTn id="309" dur="5000"/>
                                        <p:tgtEl>
                                          <p:spTgt spid="13"/>
                                        </p:tgtEl>
                                        <p:attrNameLst>
                                          <p:attrName>ppt_x</p:attrName>
                                        </p:attrNameLst>
                                      </p:cBhvr>
                                      <p:tavLst>
                                        <p:tav tm="0">
                                          <p:val>
                                            <p:strVal val="ppt_x"/>
                                          </p:val>
                                        </p:tav>
                                        <p:tav tm="100000">
                                          <p:val>
                                            <p:strVal val="0-ppt_w/2"/>
                                          </p:val>
                                        </p:tav>
                                      </p:tavLst>
                                    </p:anim>
                                    <p:anim calcmode="lin" valueType="num">
                                      <p:cBhvr additive="base">
                                        <p:cTn id="310" dur="5000"/>
                                        <p:tgtEl>
                                          <p:spTgt spid="13"/>
                                        </p:tgtEl>
                                        <p:attrNameLst>
                                          <p:attrName>ppt_y</p:attrName>
                                        </p:attrNameLst>
                                      </p:cBhvr>
                                      <p:tavLst>
                                        <p:tav tm="0">
                                          <p:val>
                                            <p:strVal val="ppt_y"/>
                                          </p:val>
                                        </p:tav>
                                        <p:tav tm="100000">
                                          <p:val>
                                            <p:strVal val="1+ppt_h/2"/>
                                          </p:val>
                                        </p:tav>
                                      </p:tavLst>
                                    </p:anim>
                                    <p:set>
                                      <p:cBhvr>
                                        <p:cTn id="311" dur="1" fill="hold">
                                          <p:stCondLst>
                                            <p:cond delay="4999"/>
                                          </p:stCondLst>
                                        </p:cTn>
                                        <p:tgtEl>
                                          <p:spTgt spid="13"/>
                                        </p:tgtEl>
                                        <p:attrNameLst>
                                          <p:attrName>style.visibility</p:attrName>
                                        </p:attrNameLst>
                                      </p:cBhvr>
                                      <p:to>
                                        <p:strVal val="hidden"/>
                                      </p:to>
                                    </p:set>
                                  </p:childTnLst>
                                </p:cTn>
                              </p:par>
                              <p:par>
                                <p:cTn id="312" presetID="2" presetClass="exit" presetSubtype="12" fill="hold" nodeType="withEffect">
                                  <p:stCondLst>
                                    <p:cond delay="0"/>
                                  </p:stCondLst>
                                  <p:childTnLst>
                                    <p:anim calcmode="lin" valueType="num">
                                      <p:cBhvr additive="base">
                                        <p:cTn id="313" dur="5000"/>
                                        <p:tgtEl>
                                          <p:spTgt spid="15"/>
                                        </p:tgtEl>
                                        <p:attrNameLst>
                                          <p:attrName>ppt_x</p:attrName>
                                        </p:attrNameLst>
                                      </p:cBhvr>
                                      <p:tavLst>
                                        <p:tav tm="0">
                                          <p:val>
                                            <p:strVal val="ppt_x"/>
                                          </p:val>
                                        </p:tav>
                                        <p:tav tm="100000">
                                          <p:val>
                                            <p:strVal val="0-ppt_w/2"/>
                                          </p:val>
                                        </p:tav>
                                      </p:tavLst>
                                    </p:anim>
                                    <p:anim calcmode="lin" valueType="num">
                                      <p:cBhvr additive="base">
                                        <p:cTn id="314" dur="5000"/>
                                        <p:tgtEl>
                                          <p:spTgt spid="15"/>
                                        </p:tgtEl>
                                        <p:attrNameLst>
                                          <p:attrName>ppt_y</p:attrName>
                                        </p:attrNameLst>
                                      </p:cBhvr>
                                      <p:tavLst>
                                        <p:tav tm="0">
                                          <p:val>
                                            <p:strVal val="ppt_y"/>
                                          </p:val>
                                        </p:tav>
                                        <p:tav tm="100000">
                                          <p:val>
                                            <p:strVal val="1+ppt_h/2"/>
                                          </p:val>
                                        </p:tav>
                                      </p:tavLst>
                                    </p:anim>
                                    <p:set>
                                      <p:cBhvr>
                                        <p:cTn id="315" dur="1" fill="hold">
                                          <p:stCondLst>
                                            <p:cond delay="4999"/>
                                          </p:stCondLst>
                                        </p:cTn>
                                        <p:tgtEl>
                                          <p:spTgt spid="15"/>
                                        </p:tgtEl>
                                        <p:attrNameLst>
                                          <p:attrName>style.visibility</p:attrName>
                                        </p:attrNameLst>
                                      </p:cBhvr>
                                      <p:to>
                                        <p:strVal val="hidden"/>
                                      </p:to>
                                    </p:set>
                                  </p:childTnLst>
                                </p:cTn>
                              </p:par>
                              <p:par>
                                <p:cTn id="316" presetID="2" presetClass="exit" presetSubtype="12" fill="hold" nodeType="withEffect">
                                  <p:stCondLst>
                                    <p:cond delay="0"/>
                                  </p:stCondLst>
                                  <p:childTnLst>
                                    <p:anim calcmode="lin" valueType="num">
                                      <p:cBhvr additive="base">
                                        <p:cTn id="317" dur="5000"/>
                                        <p:tgtEl>
                                          <p:spTgt spid="17"/>
                                        </p:tgtEl>
                                        <p:attrNameLst>
                                          <p:attrName>ppt_x</p:attrName>
                                        </p:attrNameLst>
                                      </p:cBhvr>
                                      <p:tavLst>
                                        <p:tav tm="0">
                                          <p:val>
                                            <p:strVal val="ppt_x"/>
                                          </p:val>
                                        </p:tav>
                                        <p:tav tm="100000">
                                          <p:val>
                                            <p:strVal val="0-ppt_w/2"/>
                                          </p:val>
                                        </p:tav>
                                      </p:tavLst>
                                    </p:anim>
                                    <p:anim calcmode="lin" valueType="num">
                                      <p:cBhvr additive="base">
                                        <p:cTn id="318" dur="5000"/>
                                        <p:tgtEl>
                                          <p:spTgt spid="17"/>
                                        </p:tgtEl>
                                        <p:attrNameLst>
                                          <p:attrName>ppt_y</p:attrName>
                                        </p:attrNameLst>
                                      </p:cBhvr>
                                      <p:tavLst>
                                        <p:tav tm="0">
                                          <p:val>
                                            <p:strVal val="ppt_y"/>
                                          </p:val>
                                        </p:tav>
                                        <p:tav tm="100000">
                                          <p:val>
                                            <p:strVal val="1+ppt_h/2"/>
                                          </p:val>
                                        </p:tav>
                                      </p:tavLst>
                                    </p:anim>
                                    <p:set>
                                      <p:cBhvr>
                                        <p:cTn id="319" dur="1" fill="hold">
                                          <p:stCondLst>
                                            <p:cond delay="4999"/>
                                          </p:stCondLst>
                                        </p:cTn>
                                        <p:tgtEl>
                                          <p:spTgt spid="17"/>
                                        </p:tgtEl>
                                        <p:attrNameLst>
                                          <p:attrName>style.visibility</p:attrName>
                                        </p:attrNameLst>
                                      </p:cBhvr>
                                      <p:to>
                                        <p:strVal val="hidden"/>
                                      </p:to>
                                    </p:set>
                                  </p:childTnLst>
                                </p:cTn>
                              </p:par>
                              <p:par>
                                <p:cTn id="320" presetID="2" presetClass="exit" presetSubtype="12" fill="hold" nodeType="withEffect">
                                  <p:stCondLst>
                                    <p:cond delay="0"/>
                                  </p:stCondLst>
                                  <p:childTnLst>
                                    <p:anim calcmode="lin" valueType="num">
                                      <p:cBhvr additive="base">
                                        <p:cTn id="321" dur="5000"/>
                                        <p:tgtEl>
                                          <p:spTgt spid="20"/>
                                        </p:tgtEl>
                                        <p:attrNameLst>
                                          <p:attrName>ppt_x</p:attrName>
                                        </p:attrNameLst>
                                      </p:cBhvr>
                                      <p:tavLst>
                                        <p:tav tm="0">
                                          <p:val>
                                            <p:strVal val="ppt_x"/>
                                          </p:val>
                                        </p:tav>
                                        <p:tav tm="100000">
                                          <p:val>
                                            <p:strVal val="0-ppt_w/2"/>
                                          </p:val>
                                        </p:tav>
                                      </p:tavLst>
                                    </p:anim>
                                    <p:anim calcmode="lin" valueType="num">
                                      <p:cBhvr additive="base">
                                        <p:cTn id="322" dur="5000"/>
                                        <p:tgtEl>
                                          <p:spTgt spid="20"/>
                                        </p:tgtEl>
                                        <p:attrNameLst>
                                          <p:attrName>ppt_y</p:attrName>
                                        </p:attrNameLst>
                                      </p:cBhvr>
                                      <p:tavLst>
                                        <p:tav tm="0">
                                          <p:val>
                                            <p:strVal val="ppt_y"/>
                                          </p:val>
                                        </p:tav>
                                        <p:tav tm="100000">
                                          <p:val>
                                            <p:strVal val="1+ppt_h/2"/>
                                          </p:val>
                                        </p:tav>
                                      </p:tavLst>
                                    </p:anim>
                                    <p:set>
                                      <p:cBhvr>
                                        <p:cTn id="323" dur="1" fill="hold">
                                          <p:stCondLst>
                                            <p:cond delay="4999"/>
                                          </p:stCondLst>
                                        </p:cTn>
                                        <p:tgtEl>
                                          <p:spTgt spid="20"/>
                                        </p:tgtEl>
                                        <p:attrNameLst>
                                          <p:attrName>style.visibility</p:attrName>
                                        </p:attrNameLst>
                                      </p:cBhvr>
                                      <p:to>
                                        <p:strVal val="hidden"/>
                                      </p:to>
                                    </p:set>
                                  </p:childTnLst>
                                </p:cTn>
                              </p:par>
                              <p:par>
                                <p:cTn id="324" presetID="2" presetClass="exit" presetSubtype="12" fill="hold" nodeType="withEffect">
                                  <p:stCondLst>
                                    <p:cond delay="0"/>
                                  </p:stCondLst>
                                  <p:childTnLst>
                                    <p:anim calcmode="lin" valueType="num">
                                      <p:cBhvr additive="base">
                                        <p:cTn id="325" dur="5000"/>
                                        <p:tgtEl>
                                          <p:spTgt spid="21"/>
                                        </p:tgtEl>
                                        <p:attrNameLst>
                                          <p:attrName>ppt_x</p:attrName>
                                        </p:attrNameLst>
                                      </p:cBhvr>
                                      <p:tavLst>
                                        <p:tav tm="0">
                                          <p:val>
                                            <p:strVal val="ppt_x"/>
                                          </p:val>
                                        </p:tav>
                                        <p:tav tm="100000">
                                          <p:val>
                                            <p:strVal val="0-ppt_w/2"/>
                                          </p:val>
                                        </p:tav>
                                      </p:tavLst>
                                    </p:anim>
                                    <p:anim calcmode="lin" valueType="num">
                                      <p:cBhvr additive="base">
                                        <p:cTn id="326" dur="5000"/>
                                        <p:tgtEl>
                                          <p:spTgt spid="21"/>
                                        </p:tgtEl>
                                        <p:attrNameLst>
                                          <p:attrName>ppt_y</p:attrName>
                                        </p:attrNameLst>
                                      </p:cBhvr>
                                      <p:tavLst>
                                        <p:tav tm="0">
                                          <p:val>
                                            <p:strVal val="ppt_y"/>
                                          </p:val>
                                        </p:tav>
                                        <p:tav tm="100000">
                                          <p:val>
                                            <p:strVal val="1+ppt_h/2"/>
                                          </p:val>
                                        </p:tav>
                                      </p:tavLst>
                                    </p:anim>
                                    <p:set>
                                      <p:cBhvr>
                                        <p:cTn id="327" dur="1" fill="hold">
                                          <p:stCondLst>
                                            <p:cond delay="4999"/>
                                          </p:stCondLst>
                                        </p:cTn>
                                        <p:tgtEl>
                                          <p:spTgt spid="21"/>
                                        </p:tgtEl>
                                        <p:attrNameLst>
                                          <p:attrName>style.visibility</p:attrName>
                                        </p:attrNameLst>
                                      </p:cBhvr>
                                      <p:to>
                                        <p:strVal val="hidden"/>
                                      </p:to>
                                    </p:set>
                                  </p:childTnLst>
                                </p:cTn>
                              </p:par>
                              <p:par>
                                <p:cTn id="328" presetID="2" presetClass="exit" presetSubtype="12" fill="hold" nodeType="withEffect">
                                  <p:stCondLst>
                                    <p:cond delay="0"/>
                                  </p:stCondLst>
                                  <p:childTnLst>
                                    <p:anim calcmode="lin" valueType="num">
                                      <p:cBhvr additive="base">
                                        <p:cTn id="329" dur="5000"/>
                                        <p:tgtEl>
                                          <p:spTgt spid="23"/>
                                        </p:tgtEl>
                                        <p:attrNameLst>
                                          <p:attrName>ppt_x</p:attrName>
                                        </p:attrNameLst>
                                      </p:cBhvr>
                                      <p:tavLst>
                                        <p:tav tm="0">
                                          <p:val>
                                            <p:strVal val="ppt_x"/>
                                          </p:val>
                                        </p:tav>
                                        <p:tav tm="100000">
                                          <p:val>
                                            <p:strVal val="0-ppt_w/2"/>
                                          </p:val>
                                        </p:tav>
                                      </p:tavLst>
                                    </p:anim>
                                    <p:anim calcmode="lin" valueType="num">
                                      <p:cBhvr additive="base">
                                        <p:cTn id="330" dur="5000"/>
                                        <p:tgtEl>
                                          <p:spTgt spid="23"/>
                                        </p:tgtEl>
                                        <p:attrNameLst>
                                          <p:attrName>ppt_y</p:attrName>
                                        </p:attrNameLst>
                                      </p:cBhvr>
                                      <p:tavLst>
                                        <p:tav tm="0">
                                          <p:val>
                                            <p:strVal val="ppt_y"/>
                                          </p:val>
                                        </p:tav>
                                        <p:tav tm="100000">
                                          <p:val>
                                            <p:strVal val="1+ppt_h/2"/>
                                          </p:val>
                                        </p:tav>
                                      </p:tavLst>
                                    </p:anim>
                                    <p:set>
                                      <p:cBhvr>
                                        <p:cTn id="331" dur="1" fill="hold">
                                          <p:stCondLst>
                                            <p:cond delay="4999"/>
                                          </p:stCondLst>
                                        </p:cTn>
                                        <p:tgtEl>
                                          <p:spTgt spid="23"/>
                                        </p:tgtEl>
                                        <p:attrNameLst>
                                          <p:attrName>style.visibility</p:attrName>
                                        </p:attrNameLst>
                                      </p:cBhvr>
                                      <p:to>
                                        <p:strVal val="hidden"/>
                                      </p:to>
                                    </p:set>
                                  </p:childTnLst>
                                </p:cTn>
                              </p:par>
                              <p:par>
                                <p:cTn id="332" presetID="2" presetClass="exit" presetSubtype="12" fill="hold" nodeType="withEffect">
                                  <p:stCondLst>
                                    <p:cond delay="0"/>
                                  </p:stCondLst>
                                  <p:childTnLst>
                                    <p:anim calcmode="lin" valueType="num">
                                      <p:cBhvr additive="base">
                                        <p:cTn id="333" dur="5000"/>
                                        <p:tgtEl>
                                          <p:spTgt spid="25"/>
                                        </p:tgtEl>
                                        <p:attrNameLst>
                                          <p:attrName>ppt_x</p:attrName>
                                        </p:attrNameLst>
                                      </p:cBhvr>
                                      <p:tavLst>
                                        <p:tav tm="0">
                                          <p:val>
                                            <p:strVal val="ppt_x"/>
                                          </p:val>
                                        </p:tav>
                                        <p:tav tm="100000">
                                          <p:val>
                                            <p:strVal val="0-ppt_w/2"/>
                                          </p:val>
                                        </p:tav>
                                      </p:tavLst>
                                    </p:anim>
                                    <p:anim calcmode="lin" valueType="num">
                                      <p:cBhvr additive="base">
                                        <p:cTn id="334" dur="5000"/>
                                        <p:tgtEl>
                                          <p:spTgt spid="25"/>
                                        </p:tgtEl>
                                        <p:attrNameLst>
                                          <p:attrName>ppt_y</p:attrName>
                                        </p:attrNameLst>
                                      </p:cBhvr>
                                      <p:tavLst>
                                        <p:tav tm="0">
                                          <p:val>
                                            <p:strVal val="ppt_y"/>
                                          </p:val>
                                        </p:tav>
                                        <p:tav tm="100000">
                                          <p:val>
                                            <p:strVal val="1+ppt_h/2"/>
                                          </p:val>
                                        </p:tav>
                                      </p:tavLst>
                                    </p:anim>
                                    <p:set>
                                      <p:cBhvr>
                                        <p:cTn id="335" dur="1" fill="hold">
                                          <p:stCondLst>
                                            <p:cond delay="4999"/>
                                          </p:stCondLst>
                                        </p:cTn>
                                        <p:tgtEl>
                                          <p:spTgt spid="25"/>
                                        </p:tgtEl>
                                        <p:attrNameLst>
                                          <p:attrName>style.visibility</p:attrName>
                                        </p:attrNameLst>
                                      </p:cBhvr>
                                      <p:to>
                                        <p:strVal val="hidden"/>
                                      </p:to>
                                    </p:set>
                                  </p:childTnLst>
                                </p:cTn>
                              </p:par>
                              <p:par>
                                <p:cTn id="336" presetID="2" presetClass="exit" presetSubtype="12" fill="hold" nodeType="withEffect">
                                  <p:stCondLst>
                                    <p:cond delay="0"/>
                                  </p:stCondLst>
                                  <p:childTnLst>
                                    <p:anim calcmode="lin" valueType="num">
                                      <p:cBhvr additive="base">
                                        <p:cTn id="337" dur="5000"/>
                                        <p:tgtEl>
                                          <p:spTgt spid="28"/>
                                        </p:tgtEl>
                                        <p:attrNameLst>
                                          <p:attrName>ppt_x</p:attrName>
                                        </p:attrNameLst>
                                      </p:cBhvr>
                                      <p:tavLst>
                                        <p:tav tm="0">
                                          <p:val>
                                            <p:strVal val="ppt_x"/>
                                          </p:val>
                                        </p:tav>
                                        <p:tav tm="100000">
                                          <p:val>
                                            <p:strVal val="0-ppt_w/2"/>
                                          </p:val>
                                        </p:tav>
                                      </p:tavLst>
                                    </p:anim>
                                    <p:anim calcmode="lin" valueType="num">
                                      <p:cBhvr additive="base">
                                        <p:cTn id="338" dur="5000"/>
                                        <p:tgtEl>
                                          <p:spTgt spid="28"/>
                                        </p:tgtEl>
                                        <p:attrNameLst>
                                          <p:attrName>ppt_y</p:attrName>
                                        </p:attrNameLst>
                                      </p:cBhvr>
                                      <p:tavLst>
                                        <p:tav tm="0">
                                          <p:val>
                                            <p:strVal val="ppt_y"/>
                                          </p:val>
                                        </p:tav>
                                        <p:tav tm="100000">
                                          <p:val>
                                            <p:strVal val="1+ppt_h/2"/>
                                          </p:val>
                                        </p:tav>
                                      </p:tavLst>
                                    </p:anim>
                                    <p:set>
                                      <p:cBhvr>
                                        <p:cTn id="339" dur="1" fill="hold">
                                          <p:stCondLst>
                                            <p:cond delay="4999"/>
                                          </p:stCondLst>
                                        </p:cTn>
                                        <p:tgtEl>
                                          <p:spTgt spid="28"/>
                                        </p:tgtEl>
                                        <p:attrNameLst>
                                          <p:attrName>style.visibility</p:attrName>
                                        </p:attrNameLst>
                                      </p:cBhvr>
                                      <p:to>
                                        <p:strVal val="hidden"/>
                                      </p:to>
                                    </p:set>
                                  </p:childTnLst>
                                </p:cTn>
                              </p:par>
                              <p:par>
                                <p:cTn id="340" presetID="2" presetClass="exit" presetSubtype="12" fill="hold" nodeType="withEffect">
                                  <p:stCondLst>
                                    <p:cond delay="0"/>
                                  </p:stCondLst>
                                  <p:childTnLst>
                                    <p:anim calcmode="lin" valueType="num">
                                      <p:cBhvr additive="base">
                                        <p:cTn id="341" dur="5000"/>
                                        <p:tgtEl>
                                          <p:spTgt spid="29"/>
                                        </p:tgtEl>
                                        <p:attrNameLst>
                                          <p:attrName>ppt_x</p:attrName>
                                        </p:attrNameLst>
                                      </p:cBhvr>
                                      <p:tavLst>
                                        <p:tav tm="0">
                                          <p:val>
                                            <p:strVal val="ppt_x"/>
                                          </p:val>
                                        </p:tav>
                                        <p:tav tm="100000">
                                          <p:val>
                                            <p:strVal val="0-ppt_w/2"/>
                                          </p:val>
                                        </p:tav>
                                      </p:tavLst>
                                    </p:anim>
                                    <p:anim calcmode="lin" valueType="num">
                                      <p:cBhvr additive="base">
                                        <p:cTn id="342" dur="5000"/>
                                        <p:tgtEl>
                                          <p:spTgt spid="29"/>
                                        </p:tgtEl>
                                        <p:attrNameLst>
                                          <p:attrName>ppt_y</p:attrName>
                                        </p:attrNameLst>
                                      </p:cBhvr>
                                      <p:tavLst>
                                        <p:tav tm="0">
                                          <p:val>
                                            <p:strVal val="ppt_y"/>
                                          </p:val>
                                        </p:tav>
                                        <p:tav tm="100000">
                                          <p:val>
                                            <p:strVal val="1+ppt_h/2"/>
                                          </p:val>
                                        </p:tav>
                                      </p:tavLst>
                                    </p:anim>
                                    <p:set>
                                      <p:cBhvr>
                                        <p:cTn id="343" dur="1" fill="hold">
                                          <p:stCondLst>
                                            <p:cond delay="4999"/>
                                          </p:stCondLst>
                                        </p:cTn>
                                        <p:tgtEl>
                                          <p:spTgt spid="29"/>
                                        </p:tgtEl>
                                        <p:attrNameLst>
                                          <p:attrName>style.visibility</p:attrName>
                                        </p:attrNameLst>
                                      </p:cBhvr>
                                      <p:to>
                                        <p:strVal val="hidden"/>
                                      </p:to>
                                    </p:set>
                                  </p:childTnLst>
                                </p:cTn>
                              </p:par>
                              <p:par>
                                <p:cTn id="344" presetID="2" presetClass="exit" presetSubtype="12" fill="hold" nodeType="withEffect">
                                  <p:stCondLst>
                                    <p:cond delay="0"/>
                                  </p:stCondLst>
                                  <p:childTnLst>
                                    <p:anim calcmode="lin" valueType="num">
                                      <p:cBhvr additive="base">
                                        <p:cTn id="345" dur="5000"/>
                                        <p:tgtEl>
                                          <p:spTgt spid="32"/>
                                        </p:tgtEl>
                                        <p:attrNameLst>
                                          <p:attrName>ppt_x</p:attrName>
                                        </p:attrNameLst>
                                      </p:cBhvr>
                                      <p:tavLst>
                                        <p:tav tm="0">
                                          <p:val>
                                            <p:strVal val="ppt_x"/>
                                          </p:val>
                                        </p:tav>
                                        <p:tav tm="100000">
                                          <p:val>
                                            <p:strVal val="0-ppt_w/2"/>
                                          </p:val>
                                        </p:tav>
                                      </p:tavLst>
                                    </p:anim>
                                    <p:anim calcmode="lin" valueType="num">
                                      <p:cBhvr additive="base">
                                        <p:cTn id="346" dur="5000"/>
                                        <p:tgtEl>
                                          <p:spTgt spid="32"/>
                                        </p:tgtEl>
                                        <p:attrNameLst>
                                          <p:attrName>ppt_y</p:attrName>
                                        </p:attrNameLst>
                                      </p:cBhvr>
                                      <p:tavLst>
                                        <p:tav tm="0">
                                          <p:val>
                                            <p:strVal val="ppt_y"/>
                                          </p:val>
                                        </p:tav>
                                        <p:tav tm="100000">
                                          <p:val>
                                            <p:strVal val="1+ppt_h/2"/>
                                          </p:val>
                                        </p:tav>
                                      </p:tavLst>
                                    </p:anim>
                                    <p:set>
                                      <p:cBhvr>
                                        <p:cTn id="347" dur="1" fill="hold">
                                          <p:stCondLst>
                                            <p:cond delay="4999"/>
                                          </p:stCondLst>
                                        </p:cTn>
                                        <p:tgtEl>
                                          <p:spTgt spid="32"/>
                                        </p:tgtEl>
                                        <p:attrNameLst>
                                          <p:attrName>style.visibility</p:attrName>
                                        </p:attrNameLst>
                                      </p:cBhvr>
                                      <p:to>
                                        <p:strVal val="hidden"/>
                                      </p:to>
                                    </p:set>
                                  </p:childTnLst>
                                </p:cTn>
                              </p:par>
                              <p:par>
                                <p:cTn id="348" presetID="2" presetClass="exit" presetSubtype="12" fill="hold" nodeType="withEffect">
                                  <p:stCondLst>
                                    <p:cond delay="0"/>
                                  </p:stCondLst>
                                  <p:childTnLst>
                                    <p:anim calcmode="lin" valueType="num">
                                      <p:cBhvr additive="base">
                                        <p:cTn id="349" dur="5000"/>
                                        <p:tgtEl>
                                          <p:spTgt spid="33"/>
                                        </p:tgtEl>
                                        <p:attrNameLst>
                                          <p:attrName>ppt_x</p:attrName>
                                        </p:attrNameLst>
                                      </p:cBhvr>
                                      <p:tavLst>
                                        <p:tav tm="0">
                                          <p:val>
                                            <p:strVal val="ppt_x"/>
                                          </p:val>
                                        </p:tav>
                                        <p:tav tm="100000">
                                          <p:val>
                                            <p:strVal val="0-ppt_w/2"/>
                                          </p:val>
                                        </p:tav>
                                      </p:tavLst>
                                    </p:anim>
                                    <p:anim calcmode="lin" valueType="num">
                                      <p:cBhvr additive="base">
                                        <p:cTn id="350" dur="5000"/>
                                        <p:tgtEl>
                                          <p:spTgt spid="33"/>
                                        </p:tgtEl>
                                        <p:attrNameLst>
                                          <p:attrName>ppt_y</p:attrName>
                                        </p:attrNameLst>
                                      </p:cBhvr>
                                      <p:tavLst>
                                        <p:tav tm="0">
                                          <p:val>
                                            <p:strVal val="ppt_y"/>
                                          </p:val>
                                        </p:tav>
                                        <p:tav tm="100000">
                                          <p:val>
                                            <p:strVal val="1+ppt_h/2"/>
                                          </p:val>
                                        </p:tav>
                                      </p:tavLst>
                                    </p:anim>
                                    <p:set>
                                      <p:cBhvr>
                                        <p:cTn id="351" dur="1" fill="hold">
                                          <p:stCondLst>
                                            <p:cond delay="4999"/>
                                          </p:stCondLst>
                                        </p:cTn>
                                        <p:tgtEl>
                                          <p:spTgt spid="33"/>
                                        </p:tgtEl>
                                        <p:attrNameLst>
                                          <p:attrName>style.visibility</p:attrName>
                                        </p:attrNameLst>
                                      </p:cBhvr>
                                      <p:to>
                                        <p:strVal val="hidden"/>
                                      </p:to>
                                    </p:set>
                                  </p:childTnLst>
                                </p:cTn>
                              </p:par>
                              <p:par>
                                <p:cTn id="352" presetID="2" presetClass="exit" presetSubtype="12" fill="hold" nodeType="withEffect">
                                  <p:stCondLst>
                                    <p:cond delay="0"/>
                                  </p:stCondLst>
                                  <p:childTnLst>
                                    <p:anim calcmode="lin" valueType="num">
                                      <p:cBhvr additive="base">
                                        <p:cTn id="353" dur="5000"/>
                                        <p:tgtEl>
                                          <p:spTgt spid="35"/>
                                        </p:tgtEl>
                                        <p:attrNameLst>
                                          <p:attrName>ppt_x</p:attrName>
                                        </p:attrNameLst>
                                      </p:cBhvr>
                                      <p:tavLst>
                                        <p:tav tm="0">
                                          <p:val>
                                            <p:strVal val="ppt_x"/>
                                          </p:val>
                                        </p:tav>
                                        <p:tav tm="100000">
                                          <p:val>
                                            <p:strVal val="0-ppt_w/2"/>
                                          </p:val>
                                        </p:tav>
                                      </p:tavLst>
                                    </p:anim>
                                    <p:anim calcmode="lin" valueType="num">
                                      <p:cBhvr additive="base">
                                        <p:cTn id="354" dur="5000"/>
                                        <p:tgtEl>
                                          <p:spTgt spid="35"/>
                                        </p:tgtEl>
                                        <p:attrNameLst>
                                          <p:attrName>ppt_y</p:attrName>
                                        </p:attrNameLst>
                                      </p:cBhvr>
                                      <p:tavLst>
                                        <p:tav tm="0">
                                          <p:val>
                                            <p:strVal val="ppt_y"/>
                                          </p:val>
                                        </p:tav>
                                        <p:tav tm="100000">
                                          <p:val>
                                            <p:strVal val="1+ppt_h/2"/>
                                          </p:val>
                                        </p:tav>
                                      </p:tavLst>
                                    </p:anim>
                                    <p:set>
                                      <p:cBhvr>
                                        <p:cTn id="355" dur="1" fill="hold">
                                          <p:stCondLst>
                                            <p:cond delay="4999"/>
                                          </p:stCondLst>
                                        </p:cTn>
                                        <p:tgtEl>
                                          <p:spTgt spid="35"/>
                                        </p:tgtEl>
                                        <p:attrNameLst>
                                          <p:attrName>style.visibility</p:attrName>
                                        </p:attrNameLst>
                                      </p:cBhvr>
                                      <p:to>
                                        <p:strVal val="hidden"/>
                                      </p:to>
                                    </p:set>
                                  </p:childTnLst>
                                </p:cTn>
                              </p:par>
                              <p:par>
                                <p:cTn id="356" presetID="2" presetClass="exit" presetSubtype="12" fill="hold" nodeType="withEffect">
                                  <p:stCondLst>
                                    <p:cond delay="0"/>
                                  </p:stCondLst>
                                  <p:childTnLst>
                                    <p:anim calcmode="lin" valueType="num">
                                      <p:cBhvr additive="base">
                                        <p:cTn id="357" dur="5000"/>
                                        <p:tgtEl>
                                          <p:spTgt spid="36"/>
                                        </p:tgtEl>
                                        <p:attrNameLst>
                                          <p:attrName>ppt_x</p:attrName>
                                        </p:attrNameLst>
                                      </p:cBhvr>
                                      <p:tavLst>
                                        <p:tav tm="0">
                                          <p:val>
                                            <p:strVal val="ppt_x"/>
                                          </p:val>
                                        </p:tav>
                                        <p:tav tm="100000">
                                          <p:val>
                                            <p:strVal val="0-ppt_w/2"/>
                                          </p:val>
                                        </p:tav>
                                      </p:tavLst>
                                    </p:anim>
                                    <p:anim calcmode="lin" valueType="num">
                                      <p:cBhvr additive="base">
                                        <p:cTn id="358" dur="5000"/>
                                        <p:tgtEl>
                                          <p:spTgt spid="36"/>
                                        </p:tgtEl>
                                        <p:attrNameLst>
                                          <p:attrName>ppt_y</p:attrName>
                                        </p:attrNameLst>
                                      </p:cBhvr>
                                      <p:tavLst>
                                        <p:tav tm="0">
                                          <p:val>
                                            <p:strVal val="ppt_y"/>
                                          </p:val>
                                        </p:tav>
                                        <p:tav tm="100000">
                                          <p:val>
                                            <p:strVal val="1+ppt_h/2"/>
                                          </p:val>
                                        </p:tav>
                                      </p:tavLst>
                                    </p:anim>
                                    <p:set>
                                      <p:cBhvr>
                                        <p:cTn id="359" dur="1" fill="hold">
                                          <p:stCondLst>
                                            <p:cond delay="4999"/>
                                          </p:stCondLst>
                                        </p:cTn>
                                        <p:tgtEl>
                                          <p:spTgt spid="36"/>
                                        </p:tgtEl>
                                        <p:attrNameLst>
                                          <p:attrName>style.visibility</p:attrName>
                                        </p:attrNameLst>
                                      </p:cBhvr>
                                      <p:to>
                                        <p:strVal val="hidden"/>
                                      </p:to>
                                    </p:set>
                                  </p:childTnLst>
                                </p:cTn>
                              </p:par>
                              <p:par>
                                <p:cTn id="360" presetID="2" presetClass="exit" presetSubtype="12" fill="hold" nodeType="withEffect">
                                  <p:stCondLst>
                                    <p:cond delay="0"/>
                                  </p:stCondLst>
                                  <p:childTnLst>
                                    <p:anim calcmode="lin" valueType="num">
                                      <p:cBhvr additive="base">
                                        <p:cTn id="361" dur="5000"/>
                                        <p:tgtEl>
                                          <p:spTgt spid="40"/>
                                        </p:tgtEl>
                                        <p:attrNameLst>
                                          <p:attrName>ppt_x</p:attrName>
                                        </p:attrNameLst>
                                      </p:cBhvr>
                                      <p:tavLst>
                                        <p:tav tm="0">
                                          <p:val>
                                            <p:strVal val="ppt_x"/>
                                          </p:val>
                                        </p:tav>
                                        <p:tav tm="100000">
                                          <p:val>
                                            <p:strVal val="0-ppt_w/2"/>
                                          </p:val>
                                        </p:tav>
                                      </p:tavLst>
                                    </p:anim>
                                    <p:anim calcmode="lin" valueType="num">
                                      <p:cBhvr additive="base">
                                        <p:cTn id="362" dur="5000"/>
                                        <p:tgtEl>
                                          <p:spTgt spid="40"/>
                                        </p:tgtEl>
                                        <p:attrNameLst>
                                          <p:attrName>ppt_y</p:attrName>
                                        </p:attrNameLst>
                                      </p:cBhvr>
                                      <p:tavLst>
                                        <p:tav tm="0">
                                          <p:val>
                                            <p:strVal val="ppt_y"/>
                                          </p:val>
                                        </p:tav>
                                        <p:tav tm="100000">
                                          <p:val>
                                            <p:strVal val="1+ppt_h/2"/>
                                          </p:val>
                                        </p:tav>
                                      </p:tavLst>
                                    </p:anim>
                                    <p:set>
                                      <p:cBhvr>
                                        <p:cTn id="363" dur="1" fill="hold">
                                          <p:stCondLst>
                                            <p:cond delay="4999"/>
                                          </p:stCondLst>
                                        </p:cTn>
                                        <p:tgtEl>
                                          <p:spTgt spid="40"/>
                                        </p:tgtEl>
                                        <p:attrNameLst>
                                          <p:attrName>style.visibility</p:attrName>
                                        </p:attrNameLst>
                                      </p:cBhvr>
                                      <p:to>
                                        <p:strVal val="hidden"/>
                                      </p:to>
                                    </p:set>
                                  </p:childTnLst>
                                </p:cTn>
                              </p:par>
                              <p:par>
                                <p:cTn id="364" presetID="2" presetClass="exit" presetSubtype="12" fill="hold" nodeType="withEffect">
                                  <p:stCondLst>
                                    <p:cond delay="0"/>
                                  </p:stCondLst>
                                  <p:childTnLst>
                                    <p:anim calcmode="lin" valueType="num">
                                      <p:cBhvr additive="base">
                                        <p:cTn id="365" dur="5000"/>
                                        <p:tgtEl>
                                          <p:spTgt spid="41"/>
                                        </p:tgtEl>
                                        <p:attrNameLst>
                                          <p:attrName>ppt_x</p:attrName>
                                        </p:attrNameLst>
                                      </p:cBhvr>
                                      <p:tavLst>
                                        <p:tav tm="0">
                                          <p:val>
                                            <p:strVal val="ppt_x"/>
                                          </p:val>
                                        </p:tav>
                                        <p:tav tm="100000">
                                          <p:val>
                                            <p:strVal val="0-ppt_w/2"/>
                                          </p:val>
                                        </p:tav>
                                      </p:tavLst>
                                    </p:anim>
                                    <p:anim calcmode="lin" valueType="num">
                                      <p:cBhvr additive="base">
                                        <p:cTn id="366" dur="5000"/>
                                        <p:tgtEl>
                                          <p:spTgt spid="41"/>
                                        </p:tgtEl>
                                        <p:attrNameLst>
                                          <p:attrName>ppt_y</p:attrName>
                                        </p:attrNameLst>
                                      </p:cBhvr>
                                      <p:tavLst>
                                        <p:tav tm="0">
                                          <p:val>
                                            <p:strVal val="ppt_y"/>
                                          </p:val>
                                        </p:tav>
                                        <p:tav tm="100000">
                                          <p:val>
                                            <p:strVal val="1+ppt_h/2"/>
                                          </p:val>
                                        </p:tav>
                                      </p:tavLst>
                                    </p:anim>
                                    <p:set>
                                      <p:cBhvr>
                                        <p:cTn id="367" dur="1" fill="hold">
                                          <p:stCondLst>
                                            <p:cond delay="4999"/>
                                          </p:stCondLst>
                                        </p:cTn>
                                        <p:tgtEl>
                                          <p:spTgt spid="41"/>
                                        </p:tgtEl>
                                        <p:attrNameLst>
                                          <p:attrName>style.visibility</p:attrName>
                                        </p:attrNameLst>
                                      </p:cBhvr>
                                      <p:to>
                                        <p:strVal val="hidden"/>
                                      </p:to>
                                    </p:set>
                                  </p:childTnLst>
                                </p:cTn>
                              </p:par>
                              <p:par>
                                <p:cTn id="368" presetID="8" presetClass="emph" presetSubtype="0" fill="hold" nodeType="withEffect">
                                  <p:stCondLst>
                                    <p:cond delay="0"/>
                                  </p:stCondLst>
                                  <p:childTnLst>
                                    <p:animRot by="21600000">
                                      <p:cBhvr>
                                        <p:cTn id="369" dur="5000" fill="hold"/>
                                        <p:tgtEl>
                                          <p:spTgt spid="7"/>
                                        </p:tgtEl>
                                        <p:attrNameLst>
                                          <p:attrName>r</p:attrName>
                                        </p:attrNameLst>
                                      </p:cBhvr>
                                    </p:animRot>
                                  </p:childTnLst>
                                </p:cTn>
                              </p:par>
                              <p:par>
                                <p:cTn id="370" presetID="8" presetClass="emph" presetSubtype="0" fill="hold" nodeType="withEffect">
                                  <p:stCondLst>
                                    <p:cond delay="0"/>
                                  </p:stCondLst>
                                  <p:childTnLst>
                                    <p:animRot by="21600000">
                                      <p:cBhvr>
                                        <p:cTn id="371" dur="5000" fill="hold"/>
                                        <p:tgtEl>
                                          <p:spTgt spid="9"/>
                                        </p:tgtEl>
                                        <p:attrNameLst>
                                          <p:attrName>r</p:attrName>
                                        </p:attrNameLst>
                                      </p:cBhvr>
                                    </p:animRot>
                                  </p:childTnLst>
                                </p:cTn>
                              </p:par>
                              <p:par>
                                <p:cTn id="372" presetID="8" presetClass="emph" presetSubtype="0" fill="hold" nodeType="withEffect">
                                  <p:stCondLst>
                                    <p:cond delay="0"/>
                                  </p:stCondLst>
                                  <p:childTnLst>
                                    <p:animRot by="21600000">
                                      <p:cBhvr>
                                        <p:cTn id="373" dur="5000" fill="hold"/>
                                        <p:tgtEl>
                                          <p:spTgt spid="12"/>
                                        </p:tgtEl>
                                        <p:attrNameLst>
                                          <p:attrName>r</p:attrName>
                                        </p:attrNameLst>
                                      </p:cBhvr>
                                    </p:animRot>
                                  </p:childTnLst>
                                </p:cTn>
                              </p:par>
                              <p:par>
                                <p:cTn id="374" presetID="8" presetClass="emph" presetSubtype="0" fill="hold" nodeType="withEffect">
                                  <p:stCondLst>
                                    <p:cond delay="0"/>
                                  </p:stCondLst>
                                  <p:childTnLst>
                                    <p:animRot by="21600000">
                                      <p:cBhvr>
                                        <p:cTn id="375" dur="5000" fill="hold"/>
                                        <p:tgtEl>
                                          <p:spTgt spid="13"/>
                                        </p:tgtEl>
                                        <p:attrNameLst>
                                          <p:attrName>r</p:attrName>
                                        </p:attrNameLst>
                                      </p:cBhvr>
                                    </p:animRot>
                                  </p:childTnLst>
                                </p:cTn>
                              </p:par>
                              <p:par>
                                <p:cTn id="376" presetID="8" presetClass="emph" presetSubtype="0" fill="hold" nodeType="withEffect">
                                  <p:stCondLst>
                                    <p:cond delay="0"/>
                                  </p:stCondLst>
                                  <p:childTnLst>
                                    <p:animRot by="21600000">
                                      <p:cBhvr>
                                        <p:cTn id="377" dur="5000" fill="hold"/>
                                        <p:tgtEl>
                                          <p:spTgt spid="15"/>
                                        </p:tgtEl>
                                        <p:attrNameLst>
                                          <p:attrName>r</p:attrName>
                                        </p:attrNameLst>
                                      </p:cBhvr>
                                    </p:animRot>
                                  </p:childTnLst>
                                </p:cTn>
                              </p:par>
                              <p:par>
                                <p:cTn id="378" presetID="8" presetClass="emph" presetSubtype="0" fill="hold" nodeType="withEffect">
                                  <p:stCondLst>
                                    <p:cond delay="0"/>
                                  </p:stCondLst>
                                  <p:childTnLst>
                                    <p:animRot by="21600000">
                                      <p:cBhvr>
                                        <p:cTn id="379" dur="5000" fill="hold"/>
                                        <p:tgtEl>
                                          <p:spTgt spid="17"/>
                                        </p:tgtEl>
                                        <p:attrNameLst>
                                          <p:attrName>r</p:attrName>
                                        </p:attrNameLst>
                                      </p:cBhvr>
                                    </p:animRot>
                                  </p:childTnLst>
                                </p:cTn>
                              </p:par>
                              <p:par>
                                <p:cTn id="380" presetID="8" presetClass="emph" presetSubtype="0" fill="hold" nodeType="withEffect">
                                  <p:stCondLst>
                                    <p:cond delay="0"/>
                                  </p:stCondLst>
                                  <p:childTnLst>
                                    <p:animRot by="21600000">
                                      <p:cBhvr>
                                        <p:cTn id="381" dur="5000" fill="hold"/>
                                        <p:tgtEl>
                                          <p:spTgt spid="20"/>
                                        </p:tgtEl>
                                        <p:attrNameLst>
                                          <p:attrName>r</p:attrName>
                                        </p:attrNameLst>
                                      </p:cBhvr>
                                    </p:animRot>
                                  </p:childTnLst>
                                </p:cTn>
                              </p:par>
                              <p:par>
                                <p:cTn id="382" presetID="8" presetClass="emph" presetSubtype="0" fill="hold" nodeType="withEffect">
                                  <p:stCondLst>
                                    <p:cond delay="0"/>
                                  </p:stCondLst>
                                  <p:childTnLst>
                                    <p:animRot by="21600000">
                                      <p:cBhvr>
                                        <p:cTn id="383" dur="5000" fill="hold"/>
                                        <p:tgtEl>
                                          <p:spTgt spid="21"/>
                                        </p:tgtEl>
                                        <p:attrNameLst>
                                          <p:attrName>r</p:attrName>
                                        </p:attrNameLst>
                                      </p:cBhvr>
                                    </p:animRot>
                                  </p:childTnLst>
                                </p:cTn>
                              </p:par>
                              <p:par>
                                <p:cTn id="384" presetID="8" presetClass="emph" presetSubtype="0" fill="hold" nodeType="withEffect">
                                  <p:stCondLst>
                                    <p:cond delay="0"/>
                                  </p:stCondLst>
                                  <p:childTnLst>
                                    <p:animRot by="21600000">
                                      <p:cBhvr>
                                        <p:cTn id="385" dur="5000" fill="hold"/>
                                        <p:tgtEl>
                                          <p:spTgt spid="23"/>
                                        </p:tgtEl>
                                        <p:attrNameLst>
                                          <p:attrName>r</p:attrName>
                                        </p:attrNameLst>
                                      </p:cBhvr>
                                    </p:animRot>
                                  </p:childTnLst>
                                </p:cTn>
                              </p:par>
                              <p:par>
                                <p:cTn id="386" presetID="8" presetClass="emph" presetSubtype="0" fill="hold" nodeType="withEffect">
                                  <p:stCondLst>
                                    <p:cond delay="0"/>
                                  </p:stCondLst>
                                  <p:childTnLst>
                                    <p:animRot by="21600000">
                                      <p:cBhvr>
                                        <p:cTn id="387" dur="5000" fill="hold"/>
                                        <p:tgtEl>
                                          <p:spTgt spid="25"/>
                                        </p:tgtEl>
                                        <p:attrNameLst>
                                          <p:attrName>r</p:attrName>
                                        </p:attrNameLst>
                                      </p:cBhvr>
                                    </p:animRot>
                                  </p:childTnLst>
                                </p:cTn>
                              </p:par>
                              <p:par>
                                <p:cTn id="388" presetID="8" presetClass="emph" presetSubtype="0" fill="hold" nodeType="withEffect">
                                  <p:stCondLst>
                                    <p:cond delay="0"/>
                                  </p:stCondLst>
                                  <p:childTnLst>
                                    <p:animRot by="21600000">
                                      <p:cBhvr>
                                        <p:cTn id="389" dur="5000" fill="hold"/>
                                        <p:tgtEl>
                                          <p:spTgt spid="28"/>
                                        </p:tgtEl>
                                        <p:attrNameLst>
                                          <p:attrName>r</p:attrName>
                                        </p:attrNameLst>
                                      </p:cBhvr>
                                    </p:animRot>
                                  </p:childTnLst>
                                </p:cTn>
                              </p:par>
                              <p:par>
                                <p:cTn id="390" presetID="8" presetClass="emph" presetSubtype="0" fill="hold" nodeType="withEffect">
                                  <p:stCondLst>
                                    <p:cond delay="0"/>
                                  </p:stCondLst>
                                  <p:childTnLst>
                                    <p:animRot by="21600000">
                                      <p:cBhvr>
                                        <p:cTn id="391" dur="5000" fill="hold"/>
                                        <p:tgtEl>
                                          <p:spTgt spid="29"/>
                                        </p:tgtEl>
                                        <p:attrNameLst>
                                          <p:attrName>r</p:attrName>
                                        </p:attrNameLst>
                                      </p:cBhvr>
                                    </p:animRot>
                                  </p:childTnLst>
                                </p:cTn>
                              </p:par>
                              <p:par>
                                <p:cTn id="392" presetID="8" presetClass="emph" presetSubtype="0" fill="hold" nodeType="withEffect">
                                  <p:stCondLst>
                                    <p:cond delay="0"/>
                                  </p:stCondLst>
                                  <p:childTnLst>
                                    <p:animRot by="21600000">
                                      <p:cBhvr>
                                        <p:cTn id="393" dur="5000" fill="hold"/>
                                        <p:tgtEl>
                                          <p:spTgt spid="32"/>
                                        </p:tgtEl>
                                        <p:attrNameLst>
                                          <p:attrName>r</p:attrName>
                                        </p:attrNameLst>
                                      </p:cBhvr>
                                    </p:animRot>
                                  </p:childTnLst>
                                </p:cTn>
                              </p:par>
                              <p:par>
                                <p:cTn id="394" presetID="8" presetClass="emph" presetSubtype="0" fill="hold" nodeType="withEffect">
                                  <p:stCondLst>
                                    <p:cond delay="0"/>
                                  </p:stCondLst>
                                  <p:childTnLst>
                                    <p:animRot by="21600000">
                                      <p:cBhvr>
                                        <p:cTn id="395" dur="5000" fill="hold"/>
                                        <p:tgtEl>
                                          <p:spTgt spid="33"/>
                                        </p:tgtEl>
                                        <p:attrNameLst>
                                          <p:attrName>r</p:attrName>
                                        </p:attrNameLst>
                                      </p:cBhvr>
                                    </p:animRot>
                                  </p:childTnLst>
                                </p:cTn>
                              </p:par>
                              <p:par>
                                <p:cTn id="396" presetID="8" presetClass="emph" presetSubtype="0" fill="hold" nodeType="withEffect">
                                  <p:stCondLst>
                                    <p:cond delay="0"/>
                                  </p:stCondLst>
                                  <p:childTnLst>
                                    <p:animRot by="21600000">
                                      <p:cBhvr>
                                        <p:cTn id="397" dur="5000" fill="hold"/>
                                        <p:tgtEl>
                                          <p:spTgt spid="35"/>
                                        </p:tgtEl>
                                        <p:attrNameLst>
                                          <p:attrName>r</p:attrName>
                                        </p:attrNameLst>
                                      </p:cBhvr>
                                    </p:animRot>
                                  </p:childTnLst>
                                </p:cTn>
                              </p:par>
                              <p:par>
                                <p:cTn id="398" presetID="8" presetClass="emph" presetSubtype="0" fill="hold" nodeType="withEffect">
                                  <p:stCondLst>
                                    <p:cond delay="0"/>
                                  </p:stCondLst>
                                  <p:childTnLst>
                                    <p:animRot by="21600000">
                                      <p:cBhvr>
                                        <p:cTn id="399" dur="5000" fill="hold"/>
                                        <p:tgtEl>
                                          <p:spTgt spid="36"/>
                                        </p:tgtEl>
                                        <p:attrNameLst>
                                          <p:attrName>r</p:attrName>
                                        </p:attrNameLst>
                                      </p:cBhvr>
                                    </p:animRot>
                                  </p:childTnLst>
                                </p:cTn>
                              </p:par>
                              <p:par>
                                <p:cTn id="400" presetID="8" presetClass="emph" presetSubtype="0" fill="hold" nodeType="withEffect">
                                  <p:stCondLst>
                                    <p:cond delay="0"/>
                                  </p:stCondLst>
                                  <p:childTnLst>
                                    <p:animRot by="21600000">
                                      <p:cBhvr>
                                        <p:cTn id="401" dur="5000" fill="hold"/>
                                        <p:tgtEl>
                                          <p:spTgt spid="40"/>
                                        </p:tgtEl>
                                        <p:attrNameLst>
                                          <p:attrName>r</p:attrName>
                                        </p:attrNameLst>
                                      </p:cBhvr>
                                    </p:animRot>
                                  </p:childTnLst>
                                </p:cTn>
                              </p:par>
                              <p:par>
                                <p:cTn id="402" presetID="8" presetClass="emph" presetSubtype="0" fill="hold" nodeType="withEffect">
                                  <p:stCondLst>
                                    <p:cond delay="0"/>
                                  </p:stCondLst>
                                  <p:childTnLst>
                                    <p:animRot by="21600000">
                                      <p:cBhvr>
                                        <p:cTn id="403" dur="5000" fill="hold"/>
                                        <p:tgtEl>
                                          <p:spTgt spid="41"/>
                                        </p:tgtEl>
                                        <p:attrNameLst>
                                          <p:attrName>r</p:attrName>
                                        </p:attrNameLst>
                                      </p:cBhvr>
                                    </p:animRot>
                                  </p:childTnLst>
                                </p:cTn>
                              </p:par>
                              <p:par>
                                <p:cTn id="404" presetID="8" presetClass="emph" presetSubtype="0" fill="hold" nodeType="withEffect">
                                  <p:stCondLst>
                                    <p:cond delay="0"/>
                                  </p:stCondLst>
                                  <p:childTnLst>
                                    <p:animRot by="21600000">
                                      <p:cBhvr>
                                        <p:cTn id="405" dur="5000" fill="hold"/>
                                        <p:tgtEl>
                                          <p:spTgt spid="6"/>
                                        </p:tgtEl>
                                        <p:attrNameLst>
                                          <p:attrName>r</p:attrName>
                                        </p:attrNameLst>
                                      </p:cBhvr>
                                    </p:animRot>
                                  </p:childTnLst>
                                </p:cTn>
                              </p:par>
                              <p:par>
                                <p:cTn id="406" presetID="8" presetClass="emph" presetSubtype="0" fill="hold" nodeType="withEffect">
                                  <p:stCondLst>
                                    <p:cond delay="0"/>
                                  </p:stCondLst>
                                  <p:childTnLst>
                                    <p:animRot by="21600000">
                                      <p:cBhvr>
                                        <p:cTn id="407" dur="5000" fill="hold"/>
                                        <p:tgtEl>
                                          <p:spTgt spid="8"/>
                                        </p:tgtEl>
                                        <p:attrNameLst>
                                          <p:attrName>r</p:attrName>
                                        </p:attrNameLst>
                                      </p:cBhvr>
                                    </p:animRot>
                                  </p:childTnLst>
                                </p:cTn>
                              </p:par>
                              <p:par>
                                <p:cTn id="408" presetID="8" presetClass="emph" presetSubtype="0" fill="hold" nodeType="withEffect">
                                  <p:stCondLst>
                                    <p:cond delay="0"/>
                                  </p:stCondLst>
                                  <p:childTnLst>
                                    <p:animRot by="21600000">
                                      <p:cBhvr>
                                        <p:cTn id="409" dur="5000" fill="hold"/>
                                        <p:tgtEl>
                                          <p:spTgt spid="10"/>
                                        </p:tgtEl>
                                        <p:attrNameLst>
                                          <p:attrName>r</p:attrName>
                                        </p:attrNameLst>
                                      </p:cBhvr>
                                    </p:animRot>
                                  </p:childTnLst>
                                </p:cTn>
                              </p:par>
                              <p:par>
                                <p:cTn id="410" presetID="8" presetClass="emph" presetSubtype="0" fill="hold" nodeType="withEffect">
                                  <p:stCondLst>
                                    <p:cond delay="0"/>
                                  </p:stCondLst>
                                  <p:childTnLst>
                                    <p:animRot by="21600000">
                                      <p:cBhvr>
                                        <p:cTn id="411" dur="5000" fill="hold"/>
                                        <p:tgtEl>
                                          <p:spTgt spid="11"/>
                                        </p:tgtEl>
                                        <p:attrNameLst>
                                          <p:attrName>r</p:attrName>
                                        </p:attrNameLst>
                                      </p:cBhvr>
                                    </p:animRot>
                                  </p:childTnLst>
                                </p:cTn>
                              </p:par>
                              <p:par>
                                <p:cTn id="412" presetID="8" presetClass="emph" presetSubtype="0" fill="hold" nodeType="withEffect">
                                  <p:stCondLst>
                                    <p:cond delay="0"/>
                                  </p:stCondLst>
                                  <p:childTnLst>
                                    <p:animRot by="21600000">
                                      <p:cBhvr>
                                        <p:cTn id="413" dur="5000" fill="hold"/>
                                        <p:tgtEl>
                                          <p:spTgt spid="14"/>
                                        </p:tgtEl>
                                        <p:attrNameLst>
                                          <p:attrName>r</p:attrName>
                                        </p:attrNameLst>
                                      </p:cBhvr>
                                    </p:animRot>
                                  </p:childTnLst>
                                </p:cTn>
                              </p:par>
                              <p:par>
                                <p:cTn id="414" presetID="8" presetClass="emph" presetSubtype="0" fill="hold" nodeType="withEffect">
                                  <p:stCondLst>
                                    <p:cond delay="0"/>
                                  </p:stCondLst>
                                  <p:childTnLst>
                                    <p:animRot by="21600000">
                                      <p:cBhvr>
                                        <p:cTn id="415" dur="5000" fill="hold"/>
                                        <p:tgtEl>
                                          <p:spTgt spid="16"/>
                                        </p:tgtEl>
                                        <p:attrNameLst>
                                          <p:attrName>r</p:attrName>
                                        </p:attrNameLst>
                                      </p:cBhvr>
                                    </p:animRot>
                                  </p:childTnLst>
                                </p:cTn>
                              </p:par>
                              <p:par>
                                <p:cTn id="416" presetID="8" presetClass="emph" presetSubtype="0" fill="hold" nodeType="withEffect">
                                  <p:stCondLst>
                                    <p:cond delay="0"/>
                                  </p:stCondLst>
                                  <p:childTnLst>
                                    <p:animRot by="21600000">
                                      <p:cBhvr>
                                        <p:cTn id="417" dur="5000" fill="hold"/>
                                        <p:tgtEl>
                                          <p:spTgt spid="18"/>
                                        </p:tgtEl>
                                        <p:attrNameLst>
                                          <p:attrName>r</p:attrName>
                                        </p:attrNameLst>
                                      </p:cBhvr>
                                    </p:animRot>
                                  </p:childTnLst>
                                </p:cTn>
                              </p:par>
                              <p:par>
                                <p:cTn id="418" presetID="8" presetClass="emph" presetSubtype="0" fill="hold" nodeType="withEffect">
                                  <p:stCondLst>
                                    <p:cond delay="0"/>
                                  </p:stCondLst>
                                  <p:childTnLst>
                                    <p:animRot by="21600000">
                                      <p:cBhvr>
                                        <p:cTn id="419" dur="5000" fill="hold"/>
                                        <p:tgtEl>
                                          <p:spTgt spid="19"/>
                                        </p:tgtEl>
                                        <p:attrNameLst>
                                          <p:attrName>r</p:attrName>
                                        </p:attrNameLst>
                                      </p:cBhvr>
                                    </p:animRot>
                                  </p:childTnLst>
                                </p:cTn>
                              </p:par>
                              <p:par>
                                <p:cTn id="420" presetID="8" presetClass="emph" presetSubtype="0" fill="hold" nodeType="withEffect">
                                  <p:stCondLst>
                                    <p:cond delay="0"/>
                                  </p:stCondLst>
                                  <p:childTnLst>
                                    <p:animRot by="21600000">
                                      <p:cBhvr>
                                        <p:cTn id="421" dur="5000" fill="hold"/>
                                        <p:tgtEl>
                                          <p:spTgt spid="22"/>
                                        </p:tgtEl>
                                        <p:attrNameLst>
                                          <p:attrName>r</p:attrName>
                                        </p:attrNameLst>
                                      </p:cBhvr>
                                    </p:animRot>
                                  </p:childTnLst>
                                </p:cTn>
                              </p:par>
                              <p:par>
                                <p:cTn id="422" presetID="8" presetClass="emph" presetSubtype="0" fill="hold" nodeType="withEffect">
                                  <p:stCondLst>
                                    <p:cond delay="0"/>
                                  </p:stCondLst>
                                  <p:childTnLst>
                                    <p:animRot by="21600000">
                                      <p:cBhvr>
                                        <p:cTn id="423" dur="5000" fill="hold"/>
                                        <p:tgtEl>
                                          <p:spTgt spid="24"/>
                                        </p:tgtEl>
                                        <p:attrNameLst>
                                          <p:attrName>r</p:attrName>
                                        </p:attrNameLst>
                                      </p:cBhvr>
                                    </p:animRot>
                                  </p:childTnLst>
                                </p:cTn>
                              </p:par>
                              <p:par>
                                <p:cTn id="424" presetID="8" presetClass="emph" presetSubtype="0" fill="hold" nodeType="withEffect">
                                  <p:stCondLst>
                                    <p:cond delay="0"/>
                                  </p:stCondLst>
                                  <p:childTnLst>
                                    <p:animRot by="21600000">
                                      <p:cBhvr>
                                        <p:cTn id="425" dur="5000" fill="hold"/>
                                        <p:tgtEl>
                                          <p:spTgt spid="26"/>
                                        </p:tgtEl>
                                        <p:attrNameLst>
                                          <p:attrName>r</p:attrName>
                                        </p:attrNameLst>
                                      </p:cBhvr>
                                    </p:animRot>
                                  </p:childTnLst>
                                </p:cTn>
                              </p:par>
                              <p:par>
                                <p:cTn id="426" presetID="8" presetClass="emph" presetSubtype="0" fill="hold" nodeType="withEffect">
                                  <p:stCondLst>
                                    <p:cond delay="0"/>
                                  </p:stCondLst>
                                  <p:childTnLst>
                                    <p:animRot by="21600000">
                                      <p:cBhvr>
                                        <p:cTn id="427" dur="5000" fill="hold"/>
                                        <p:tgtEl>
                                          <p:spTgt spid="27"/>
                                        </p:tgtEl>
                                        <p:attrNameLst>
                                          <p:attrName>r</p:attrName>
                                        </p:attrNameLst>
                                      </p:cBhvr>
                                    </p:animRot>
                                  </p:childTnLst>
                                </p:cTn>
                              </p:par>
                              <p:par>
                                <p:cTn id="428" presetID="8" presetClass="emph" presetSubtype="0" fill="hold" nodeType="withEffect">
                                  <p:stCondLst>
                                    <p:cond delay="0"/>
                                  </p:stCondLst>
                                  <p:childTnLst>
                                    <p:animRot by="21600000">
                                      <p:cBhvr>
                                        <p:cTn id="429" dur="5000" fill="hold"/>
                                        <p:tgtEl>
                                          <p:spTgt spid="30"/>
                                        </p:tgtEl>
                                        <p:attrNameLst>
                                          <p:attrName>r</p:attrName>
                                        </p:attrNameLst>
                                      </p:cBhvr>
                                    </p:animRot>
                                  </p:childTnLst>
                                </p:cTn>
                              </p:par>
                              <p:par>
                                <p:cTn id="430" presetID="8" presetClass="emph" presetSubtype="0" fill="hold" nodeType="withEffect">
                                  <p:stCondLst>
                                    <p:cond delay="0"/>
                                  </p:stCondLst>
                                  <p:childTnLst>
                                    <p:animRot by="21600000">
                                      <p:cBhvr>
                                        <p:cTn id="431" dur="5000" fill="hold"/>
                                        <p:tgtEl>
                                          <p:spTgt spid="31"/>
                                        </p:tgtEl>
                                        <p:attrNameLst>
                                          <p:attrName>r</p:attrName>
                                        </p:attrNameLst>
                                      </p:cBhvr>
                                    </p:animRot>
                                  </p:childTnLst>
                                </p:cTn>
                              </p:par>
                              <p:par>
                                <p:cTn id="432" presetID="8" presetClass="emph" presetSubtype="0" fill="hold" nodeType="withEffect">
                                  <p:stCondLst>
                                    <p:cond delay="0"/>
                                  </p:stCondLst>
                                  <p:childTnLst>
                                    <p:animRot by="21600000">
                                      <p:cBhvr>
                                        <p:cTn id="433" dur="5000" fill="hold"/>
                                        <p:tgtEl>
                                          <p:spTgt spid="34"/>
                                        </p:tgtEl>
                                        <p:attrNameLst>
                                          <p:attrName>r</p:attrName>
                                        </p:attrNameLst>
                                      </p:cBhvr>
                                    </p:animRot>
                                  </p:childTnLst>
                                </p:cTn>
                              </p:par>
                              <p:par>
                                <p:cTn id="434" presetID="8" presetClass="emph" presetSubtype="0" fill="hold" nodeType="withEffect">
                                  <p:stCondLst>
                                    <p:cond delay="0"/>
                                  </p:stCondLst>
                                  <p:childTnLst>
                                    <p:animRot by="21600000">
                                      <p:cBhvr>
                                        <p:cTn id="435" dur="5000" fill="hold"/>
                                        <p:tgtEl>
                                          <p:spTgt spid="37"/>
                                        </p:tgtEl>
                                        <p:attrNameLst>
                                          <p:attrName>r</p:attrName>
                                        </p:attrNameLst>
                                      </p:cBhvr>
                                    </p:animRot>
                                  </p:childTnLst>
                                </p:cTn>
                              </p:par>
                              <p:par>
                                <p:cTn id="436" presetID="8" presetClass="emph" presetSubtype="0" fill="hold" nodeType="withEffect">
                                  <p:stCondLst>
                                    <p:cond delay="0"/>
                                  </p:stCondLst>
                                  <p:childTnLst>
                                    <p:animRot by="21600000">
                                      <p:cBhvr>
                                        <p:cTn id="437" dur="5000" fill="hold"/>
                                        <p:tgtEl>
                                          <p:spTgt spid="38"/>
                                        </p:tgtEl>
                                        <p:attrNameLst>
                                          <p:attrName>r</p:attrName>
                                        </p:attrNameLst>
                                      </p:cBhvr>
                                    </p:animRot>
                                  </p:childTnLst>
                                </p:cTn>
                              </p:par>
                              <p:par>
                                <p:cTn id="438" presetID="8" presetClass="emph" presetSubtype="0" fill="hold" nodeType="withEffect">
                                  <p:stCondLst>
                                    <p:cond delay="0"/>
                                  </p:stCondLst>
                                  <p:childTnLst>
                                    <p:animRot by="21600000">
                                      <p:cBhvr>
                                        <p:cTn id="439" dur="5000" fill="hold"/>
                                        <p:tgtEl>
                                          <p:spTgt spid="39"/>
                                        </p:tgtEl>
                                        <p:attrNameLst>
                                          <p:attrName>r</p:attrName>
                                        </p:attrNameLst>
                                      </p:cBhvr>
                                    </p:animRot>
                                  </p:childTnLst>
                                </p:cTn>
                              </p:par>
                              <p:par>
                                <p:cTn id="440" presetID="17" presetClass="entr" presetSubtype="1" fill="hold" nodeType="withEffect">
                                  <p:stCondLst>
                                    <p:cond delay="0"/>
                                  </p:stCondLst>
                                  <p:childTnLst>
                                    <p:set>
                                      <p:cBhvr>
                                        <p:cTn id="441" dur="1" fill="hold">
                                          <p:stCondLst>
                                            <p:cond delay="0"/>
                                          </p:stCondLst>
                                        </p:cTn>
                                        <p:tgtEl>
                                          <p:spTgt spid="4"/>
                                        </p:tgtEl>
                                        <p:attrNameLst>
                                          <p:attrName>style.visibility</p:attrName>
                                        </p:attrNameLst>
                                      </p:cBhvr>
                                      <p:to>
                                        <p:strVal val="visible"/>
                                      </p:to>
                                    </p:set>
                                    <p:anim calcmode="lin" valueType="num">
                                      <p:cBhvr>
                                        <p:cTn id="442" dur="5000" fill="hold"/>
                                        <p:tgtEl>
                                          <p:spTgt spid="4"/>
                                        </p:tgtEl>
                                        <p:attrNameLst>
                                          <p:attrName>ppt_x</p:attrName>
                                        </p:attrNameLst>
                                      </p:cBhvr>
                                      <p:tavLst>
                                        <p:tav tm="0">
                                          <p:val>
                                            <p:strVal val="#ppt_x"/>
                                          </p:val>
                                        </p:tav>
                                        <p:tav tm="100000">
                                          <p:val>
                                            <p:strVal val="#ppt_x"/>
                                          </p:val>
                                        </p:tav>
                                      </p:tavLst>
                                    </p:anim>
                                    <p:anim calcmode="lin" valueType="num">
                                      <p:cBhvr>
                                        <p:cTn id="443" dur="5000" fill="hold"/>
                                        <p:tgtEl>
                                          <p:spTgt spid="4"/>
                                        </p:tgtEl>
                                        <p:attrNameLst>
                                          <p:attrName>ppt_y</p:attrName>
                                        </p:attrNameLst>
                                      </p:cBhvr>
                                      <p:tavLst>
                                        <p:tav tm="0">
                                          <p:val>
                                            <p:strVal val="#ppt_y-#ppt_h/2"/>
                                          </p:val>
                                        </p:tav>
                                        <p:tav tm="100000">
                                          <p:val>
                                            <p:strVal val="#ppt_y"/>
                                          </p:val>
                                        </p:tav>
                                      </p:tavLst>
                                    </p:anim>
                                    <p:anim calcmode="lin" valueType="num">
                                      <p:cBhvr>
                                        <p:cTn id="444" dur="5000" fill="hold"/>
                                        <p:tgtEl>
                                          <p:spTgt spid="4"/>
                                        </p:tgtEl>
                                        <p:attrNameLst>
                                          <p:attrName>ppt_w</p:attrName>
                                        </p:attrNameLst>
                                      </p:cBhvr>
                                      <p:tavLst>
                                        <p:tav tm="0">
                                          <p:val>
                                            <p:strVal val="#ppt_w"/>
                                          </p:val>
                                        </p:tav>
                                        <p:tav tm="100000">
                                          <p:val>
                                            <p:strVal val="#ppt_w"/>
                                          </p:val>
                                        </p:tav>
                                      </p:tavLst>
                                    </p:anim>
                                    <p:anim calcmode="lin" valueType="num">
                                      <p:cBhvr>
                                        <p:cTn id="445" dur="5000" fill="hold"/>
                                        <p:tgtEl>
                                          <p:spTgt spid="4"/>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rgbClr val="5C2C04"/>
          </a:solidFill>
        </p:spPr>
        <p:txBody>
          <a:bodyPr/>
          <a:lstStyle/>
          <a:p>
            <a:endParaRPr lang="es-ES" dirty="0"/>
          </a:p>
        </p:txBody>
      </p:sp>
      <p:pic>
        <p:nvPicPr>
          <p:cNvPr id="4" name="3 Imagen" descr="d6189081fd4887330d2ceee106254dc2.jpg"/>
          <p:cNvPicPr>
            <a:picLocks noChangeAspect="1"/>
          </p:cNvPicPr>
          <p:nvPr/>
        </p:nvPicPr>
        <p:blipFill>
          <a:blip r:embed="rId2"/>
          <a:stretch>
            <a:fillRect/>
          </a:stretch>
        </p:blipFill>
        <p:spPr>
          <a:xfrm>
            <a:off x="0" y="0"/>
            <a:ext cx="9144000" cy="6858000"/>
          </a:xfrm>
          <a:prstGeom prst="rect">
            <a:avLst/>
          </a:prstGeom>
        </p:spPr>
      </p:pic>
      <p:sp>
        <p:nvSpPr>
          <p:cNvPr id="42" name="41 Lágrima"/>
          <p:cNvSpPr/>
          <p:nvPr/>
        </p:nvSpPr>
        <p:spPr>
          <a:xfrm rot="18847091">
            <a:off x="3399582" y="4250256"/>
            <a:ext cx="2596154" cy="2609054"/>
          </a:xfrm>
          <a:prstGeom prst="teardrop">
            <a:avLst>
              <a:gd name="adj" fmla="val 111464"/>
            </a:avLst>
          </a:prstGeom>
          <a:gradFill flip="none" rotWithShape="1">
            <a:gsLst>
              <a:gs pos="50000">
                <a:srgbClr val="FFFF00">
                  <a:alpha val="0"/>
                </a:srgbClr>
              </a:gs>
              <a:gs pos="50000">
                <a:srgbClr val="FFD833">
                  <a:shade val="67500"/>
                  <a:satMod val="115000"/>
                </a:srgbClr>
              </a:gs>
              <a:gs pos="100000">
                <a:srgbClr val="FFD833">
                  <a:shade val="100000"/>
                  <a:satMod val="115000"/>
                </a:srgb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3" name="42 Lágrima"/>
          <p:cNvSpPr/>
          <p:nvPr/>
        </p:nvSpPr>
        <p:spPr>
          <a:xfrm rot="8160681">
            <a:off x="3398121" y="-36985"/>
            <a:ext cx="2596154" cy="2609054"/>
          </a:xfrm>
          <a:prstGeom prst="teardrop">
            <a:avLst>
              <a:gd name="adj" fmla="val 111464"/>
            </a:avLst>
          </a:prstGeom>
          <a:gradFill flip="none" rotWithShape="1">
            <a:gsLst>
              <a:gs pos="50000">
                <a:srgbClr val="FFFF00">
                  <a:alpha val="0"/>
                </a:srgbClr>
              </a:gs>
              <a:gs pos="50000">
                <a:srgbClr val="FFD833">
                  <a:shade val="67500"/>
                  <a:satMod val="115000"/>
                </a:srgbClr>
              </a:gs>
              <a:gs pos="100000">
                <a:srgbClr val="FFD833">
                  <a:shade val="100000"/>
                  <a:satMod val="115000"/>
                </a:srgb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4" name="43 Lágrima"/>
          <p:cNvSpPr/>
          <p:nvPr/>
        </p:nvSpPr>
        <p:spPr>
          <a:xfrm rot="2740298">
            <a:off x="1327955" y="2107224"/>
            <a:ext cx="2596154" cy="2609054"/>
          </a:xfrm>
          <a:prstGeom prst="teardrop">
            <a:avLst>
              <a:gd name="adj" fmla="val 111464"/>
            </a:avLst>
          </a:prstGeom>
          <a:gradFill flip="none" rotWithShape="1">
            <a:gsLst>
              <a:gs pos="50000">
                <a:srgbClr val="FFFF00">
                  <a:alpha val="0"/>
                </a:srgbClr>
              </a:gs>
              <a:gs pos="50000">
                <a:srgbClr val="FFD833">
                  <a:shade val="67500"/>
                  <a:satMod val="115000"/>
                </a:srgbClr>
              </a:gs>
              <a:gs pos="100000">
                <a:srgbClr val="FFD833">
                  <a:shade val="100000"/>
                  <a:satMod val="115000"/>
                </a:srgb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5" name="44 Lágrima"/>
          <p:cNvSpPr/>
          <p:nvPr/>
        </p:nvSpPr>
        <p:spPr>
          <a:xfrm rot="13485969">
            <a:off x="5399961" y="2107407"/>
            <a:ext cx="2596154" cy="2609054"/>
          </a:xfrm>
          <a:prstGeom prst="teardrop">
            <a:avLst>
              <a:gd name="adj" fmla="val 111464"/>
            </a:avLst>
          </a:prstGeom>
          <a:gradFill flip="none" rotWithShape="1">
            <a:gsLst>
              <a:gs pos="50000">
                <a:srgbClr val="FFFF00">
                  <a:alpha val="0"/>
                </a:srgbClr>
              </a:gs>
              <a:gs pos="50000">
                <a:srgbClr val="FFD833">
                  <a:shade val="67500"/>
                  <a:satMod val="115000"/>
                </a:srgbClr>
              </a:gs>
              <a:gs pos="100000">
                <a:srgbClr val="FFD833">
                  <a:shade val="100000"/>
                  <a:satMod val="115000"/>
                </a:srgb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6" name="45 Lágrima"/>
          <p:cNvSpPr/>
          <p:nvPr/>
        </p:nvSpPr>
        <p:spPr>
          <a:xfrm rot="10989797">
            <a:off x="4927761" y="783998"/>
            <a:ext cx="2596154" cy="2609054"/>
          </a:xfrm>
          <a:prstGeom prst="teardrop">
            <a:avLst>
              <a:gd name="adj" fmla="val 111464"/>
            </a:avLst>
          </a:prstGeom>
          <a:gradFill flip="none" rotWithShape="1">
            <a:gsLst>
              <a:gs pos="50000">
                <a:srgbClr val="FFFF00">
                  <a:alpha val="0"/>
                </a:srgbClr>
              </a:gs>
              <a:gs pos="50000">
                <a:srgbClr val="FFD833">
                  <a:shade val="67500"/>
                  <a:satMod val="115000"/>
                </a:srgbClr>
              </a:gs>
              <a:gs pos="100000">
                <a:srgbClr val="FFD833">
                  <a:shade val="100000"/>
                  <a:satMod val="115000"/>
                </a:srgb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7" name="46 Lágrima"/>
          <p:cNvSpPr/>
          <p:nvPr/>
        </p:nvSpPr>
        <p:spPr>
          <a:xfrm rot="5668819">
            <a:off x="2104097" y="591530"/>
            <a:ext cx="2596154" cy="2609054"/>
          </a:xfrm>
          <a:prstGeom prst="teardrop">
            <a:avLst>
              <a:gd name="adj" fmla="val 111464"/>
            </a:avLst>
          </a:prstGeom>
          <a:gradFill flip="none" rotWithShape="1">
            <a:gsLst>
              <a:gs pos="50000">
                <a:srgbClr val="FFFF00">
                  <a:alpha val="0"/>
                </a:srgbClr>
              </a:gs>
              <a:gs pos="50000">
                <a:srgbClr val="FFD833">
                  <a:shade val="67500"/>
                  <a:satMod val="115000"/>
                </a:srgbClr>
              </a:gs>
              <a:gs pos="100000">
                <a:srgbClr val="FFD833">
                  <a:shade val="100000"/>
                  <a:satMod val="115000"/>
                </a:srgb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8" name="47 Lágrima"/>
          <p:cNvSpPr/>
          <p:nvPr/>
        </p:nvSpPr>
        <p:spPr>
          <a:xfrm rot="16200000">
            <a:off x="4864202" y="3565426"/>
            <a:ext cx="2596154" cy="2609054"/>
          </a:xfrm>
          <a:prstGeom prst="teardrop">
            <a:avLst>
              <a:gd name="adj" fmla="val 111464"/>
            </a:avLst>
          </a:prstGeom>
          <a:gradFill flip="none" rotWithShape="1">
            <a:gsLst>
              <a:gs pos="50000">
                <a:srgbClr val="FFFF00">
                  <a:alpha val="0"/>
                </a:srgbClr>
              </a:gs>
              <a:gs pos="50000">
                <a:srgbClr val="FFD833">
                  <a:shade val="67500"/>
                  <a:satMod val="115000"/>
                </a:srgbClr>
              </a:gs>
              <a:gs pos="100000">
                <a:srgbClr val="FFD833">
                  <a:shade val="100000"/>
                  <a:satMod val="115000"/>
                </a:srgb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9" name="48 Lágrima"/>
          <p:cNvSpPr/>
          <p:nvPr/>
        </p:nvSpPr>
        <p:spPr>
          <a:xfrm rot="21427674">
            <a:off x="2063967" y="3635279"/>
            <a:ext cx="2596154" cy="2609054"/>
          </a:xfrm>
          <a:prstGeom prst="teardrop">
            <a:avLst>
              <a:gd name="adj" fmla="val 111464"/>
            </a:avLst>
          </a:prstGeom>
          <a:gradFill flip="none" rotWithShape="1">
            <a:gsLst>
              <a:gs pos="50000">
                <a:srgbClr val="FFFF00">
                  <a:alpha val="0"/>
                </a:srgbClr>
              </a:gs>
              <a:gs pos="50000">
                <a:srgbClr val="FFD833">
                  <a:shade val="67500"/>
                  <a:satMod val="115000"/>
                </a:srgbClr>
              </a:gs>
              <a:gs pos="100000">
                <a:srgbClr val="FFD833">
                  <a:shade val="100000"/>
                  <a:satMod val="115000"/>
                </a:srgb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13" name="12 Imagen" descr="image005.jpg"/>
          <p:cNvPicPr>
            <a:picLocks noChangeAspect="1"/>
          </p:cNvPicPr>
          <p:nvPr/>
        </p:nvPicPr>
        <p:blipFill>
          <a:blip r:embed="rId3"/>
          <a:stretch>
            <a:fillRect/>
          </a:stretch>
        </p:blipFill>
        <p:spPr>
          <a:xfrm>
            <a:off x="-500098" y="0"/>
            <a:ext cx="10072758" cy="6858000"/>
          </a:xfrm>
          <a:prstGeom prst="rect">
            <a:avLst/>
          </a:prstGeom>
        </p:spPr>
      </p:pic>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withEffect">
                                  <p:stCondLst>
                                    <p:cond delay="0"/>
                                  </p:stCondLst>
                                  <p:childTnLst>
                                    <p:set>
                                      <p:cBhvr rctx="PPT">
                                        <p:cTn id="6" dur="indefinite"/>
                                        <p:tgtEl>
                                          <p:spTgt spid="13"/>
                                        </p:tgtEl>
                                        <p:attrNameLst>
                                          <p:attrName>style.opacity</p:attrName>
                                        </p:attrNameLst>
                                      </p:cBhvr>
                                      <p:to>
                                        <p:strVal val="0"/>
                                      </p:to>
                                    </p:set>
                                    <p:animEffect filter="image" prLst="opacity: 0">
                                      <p:cBhvr rctx="IE">
                                        <p:cTn id="7" dur="indefinite"/>
                                        <p:tgtEl>
                                          <p:spTgt spid="13"/>
                                        </p:tgtEl>
                                      </p:cBhvr>
                                    </p:animEffect>
                                  </p:childTnLst>
                                </p:cTn>
                              </p:par>
                              <p:par>
                                <p:cTn id="8" presetID="2" presetClass="entr" presetSubtype="1" fill="hold" grpId="0" nodeType="withEffect">
                                  <p:stCondLst>
                                    <p:cond delay="0"/>
                                  </p:stCondLst>
                                  <p:childTnLst>
                                    <p:set>
                                      <p:cBhvr>
                                        <p:cTn id="9" dur="1" fill="hold">
                                          <p:stCondLst>
                                            <p:cond delay="0"/>
                                          </p:stCondLst>
                                        </p:cTn>
                                        <p:tgtEl>
                                          <p:spTgt spid="42"/>
                                        </p:tgtEl>
                                        <p:attrNameLst>
                                          <p:attrName>style.visibility</p:attrName>
                                        </p:attrNameLst>
                                      </p:cBhvr>
                                      <p:to>
                                        <p:strVal val="visible"/>
                                      </p:to>
                                    </p:set>
                                    <p:anim calcmode="lin" valueType="num">
                                      <p:cBhvr additive="base">
                                        <p:cTn id="10" dur="3000" fill="hold"/>
                                        <p:tgtEl>
                                          <p:spTgt spid="42"/>
                                        </p:tgtEl>
                                        <p:attrNameLst>
                                          <p:attrName>ppt_x</p:attrName>
                                        </p:attrNameLst>
                                      </p:cBhvr>
                                      <p:tavLst>
                                        <p:tav tm="0">
                                          <p:val>
                                            <p:strVal val="#ppt_x"/>
                                          </p:val>
                                        </p:tav>
                                        <p:tav tm="100000">
                                          <p:val>
                                            <p:strVal val="#ppt_x"/>
                                          </p:val>
                                        </p:tav>
                                      </p:tavLst>
                                    </p:anim>
                                    <p:anim calcmode="lin" valueType="num">
                                      <p:cBhvr additive="base">
                                        <p:cTn id="11" dur="3000" fill="hold"/>
                                        <p:tgtEl>
                                          <p:spTgt spid="42"/>
                                        </p:tgtEl>
                                        <p:attrNameLst>
                                          <p:attrName>ppt_y</p:attrName>
                                        </p:attrNameLst>
                                      </p:cBhvr>
                                      <p:tavLst>
                                        <p:tav tm="0">
                                          <p:val>
                                            <p:strVal val="0-#ppt_h/2"/>
                                          </p:val>
                                        </p:tav>
                                        <p:tav tm="100000">
                                          <p:val>
                                            <p:strVal val="#ppt_y"/>
                                          </p:val>
                                        </p:tav>
                                      </p:tavLst>
                                    </p:anim>
                                  </p:childTnLst>
                                </p:cTn>
                              </p:par>
                              <p:par>
                                <p:cTn id="12" presetID="2" presetClass="entr" presetSubtype="4" fill="hold" grpId="0" nodeType="withEffect">
                                  <p:stCondLst>
                                    <p:cond delay="0"/>
                                  </p:stCondLst>
                                  <p:childTnLst>
                                    <p:set>
                                      <p:cBhvr>
                                        <p:cTn id="13" dur="1" fill="hold">
                                          <p:stCondLst>
                                            <p:cond delay="0"/>
                                          </p:stCondLst>
                                        </p:cTn>
                                        <p:tgtEl>
                                          <p:spTgt spid="43"/>
                                        </p:tgtEl>
                                        <p:attrNameLst>
                                          <p:attrName>style.visibility</p:attrName>
                                        </p:attrNameLst>
                                      </p:cBhvr>
                                      <p:to>
                                        <p:strVal val="visible"/>
                                      </p:to>
                                    </p:set>
                                    <p:anim calcmode="lin" valueType="num">
                                      <p:cBhvr additive="base">
                                        <p:cTn id="14" dur="3000" fill="hold"/>
                                        <p:tgtEl>
                                          <p:spTgt spid="43"/>
                                        </p:tgtEl>
                                        <p:attrNameLst>
                                          <p:attrName>ppt_x</p:attrName>
                                        </p:attrNameLst>
                                      </p:cBhvr>
                                      <p:tavLst>
                                        <p:tav tm="0">
                                          <p:val>
                                            <p:strVal val="#ppt_x"/>
                                          </p:val>
                                        </p:tav>
                                        <p:tav tm="100000">
                                          <p:val>
                                            <p:strVal val="#ppt_x"/>
                                          </p:val>
                                        </p:tav>
                                      </p:tavLst>
                                    </p:anim>
                                    <p:anim calcmode="lin" valueType="num">
                                      <p:cBhvr additive="base">
                                        <p:cTn id="15" dur="3000" fill="hold"/>
                                        <p:tgtEl>
                                          <p:spTgt spid="43"/>
                                        </p:tgtEl>
                                        <p:attrNameLst>
                                          <p:attrName>ppt_y</p:attrName>
                                        </p:attrNameLst>
                                      </p:cBhvr>
                                      <p:tavLst>
                                        <p:tav tm="0">
                                          <p:val>
                                            <p:strVal val="1+#ppt_h/2"/>
                                          </p:val>
                                        </p:tav>
                                        <p:tav tm="100000">
                                          <p:val>
                                            <p:strVal val="#ppt_y"/>
                                          </p:val>
                                        </p:tav>
                                      </p:tavLst>
                                    </p:anim>
                                  </p:childTnLst>
                                </p:cTn>
                              </p:par>
                              <p:par>
                                <p:cTn id="16" presetID="2" presetClass="entr" presetSubtype="2" fill="hold" grpId="0" nodeType="withEffect">
                                  <p:stCondLst>
                                    <p:cond delay="0"/>
                                  </p:stCondLst>
                                  <p:childTnLst>
                                    <p:set>
                                      <p:cBhvr>
                                        <p:cTn id="17" dur="1" fill="hold">
                                          <p:stCondLst>
                                            <p:cond delay="0"/>
                                          </p:stCondLst>
                                        </p:cTn>
                                        <p:tgtEl>
                                          <p:spTgt spid="44"/>
                                        </p:tgtEl>
                                        <p:attrNameLst>
                                          <p:attrName>style.visibility</p:attrName>
                                        </p:attrNameLst>
                                      </p:cBhvr>
                                      <p:to>
                                        <p:strVal val="visible"/>
                                      </p:to>
                                    </p:set>
                                    <p:anim calcmode="lin" valueType="num">
                                      <p:cBhvr additive="base">
                                        <p:cTn id="18" dur="3000" fill="hold"/>
                                        <p:tgtEl>
                                          <p:spTgt spid="44"/>
                                        </p:tgtEl>
                                        <p:attrNameLst>
                                          <p:attrName>ppt_x</p:attrName>
                                        </p:attrNameLst>
                                      </p:cBhvr>
                                      <p:tavLst>
                                        <p:tav tm="0">
                                          <p:val>
                                            <p:strVal val="1+#ppt_w/2"/>
                                          </p:val>
                                        </p:tav>
                                        <p:tav tm="100000">
                                          <p:val>
                                            <p:strVal val="#ppt_x"/>
                                          </p:val>
                                        </p:tav>
                                      </p:tavLst>
                                    </p:anim>
                                    <p:anim calcmode="lin" valueType="num">
                                      <p:cBhvr additive="base">
                                        <p:cTn id="19" dur="3000" fill="hold"/>
                                        <p:tgtEl>
                                          <p:spTgt spid="44"/>
                                        </p:tgtEl>
                                        <p:attrNameLst>
                                          <p:attrName>ppt_y</p:attrName>
                                        </p:attrNameLst>
                                      </p:cBhvr>
                                      <p:tavLst>
                                        <p:tav tm="0">
                                          <p:val>
                                            <p:strVal val="#ppt_y"/>
                                          </p:val>
                                        </p:tav>
                                        <p:tav tm="100000">
                                          <p:val>
                                            <p:strVal val="#ppt_y"/>
                                          </p:val>
                                        </p:tav>
                                      </p:tavLst>
                                    </p:anim>
                                  </p:childTnLst>
                                </p:cTn>
                              </p:par>
                              <p:par>
                                <p:cTn id="20" presetID="2" presetClass="entr" presetSubtype="8" fill="hold" grpId="0" nodeType="withEffect">
                                  <p:stCondLst>
                                    <p:cond delay="0"/>
                                  </p:stCondLst>
                                  <p:childTnLst>
                                    <p:set>
                                      <p:cBhvr>
                                        <p:cTn id="21" dur="1" fill="hold">
                                          <p:stCondLst>
                                            <p:cond delay="0"/>
                                          </p:stCondLst>
                                        </p:cTn>
                                        <p:tgtEl>
                                          <p:spTgt spid="45"/>
                                        </p:tgtEl>
                                        <p:attrNameLst>
                                          <p:attrName>style.visibility</p:attrName>
                                        </p:attrNameLst>
                                      </p:cBhvr>
                                      <p:to>
                                        <p:strVal val="visible"/>
                                      </p:to>
                                    </p:set>
                                    <p:anim calcmode="lin" valueType="num">
                                      <p:cBhvr additive="base">
                                        <p:cTn id="22" dur="3000" fill="hold"/>
                                        <p:tgtEl>
                                          <p:spTgt spid="45"/>
                                        </p:tgtEl>
                                        <p:attrNameLst>
                                          <p:attrName>ppt_x</p:attrName>
                                        </p:attrNameLst>
                                      </p:cBhvr>
                                      <p:tavLst>
                                        <p:tav tm="0">
                                          <p:val>
                                            <p:strVal val="0-#ppt_w/2"/>
                                          </p:val>
                                        </p:tav>
                                        <p:tav tm="100000">
                                          <p:val>
                                            <p:strVal val="#ppt_x"/>
                                          </p:val>
                                        </p:tav>
                                      </p:tavLst>
                                    </p:anim>
                                    <p:anim calcmode="lin" valueType="num">
                                      <p:cBhvr additive="base">
                                        <p:cTn id="23" dur="3000" fill="hold"/>
                                        <p:tgtEl>
                                          <p:spTgt spid="45"/>
                                        </p:tgtEl>
                                        <p:attrNameLst>
                                          <p:attrName>ppt_y</p:attrName>
                                        </p:attrNameLst>
                                      </p:cBhvr>
                                      <p:tavLst>
                                        <p:tav tm="0">
                                          <p:val>
                                            <p:strVal val="#ppt_y"/>
                                          </p:val>
                                        </p:tav>
                                        <p:tav tm="100000">
                                          <p:val>
                                            <p:strVal val="#ppt_y"/>
                                          </p:val>
                                        </p:tav>
                                      </p:tavLst>
                                    </p:anim>
                                  </p:childTnLst>
                                </p:cTn>
                              </p:par>
                              <p:par>
                                <p:cTn id="24" presetID="2" presetClass="entr" presetSubtype="12" fill="hold" grpId="0" nodeType="withEffect">
                                  <p:stCondLst>
                                    <p:cond delay="0"/>
                                  </p:stCondLst>
                                  <p:childTnLst>
                                    <p:set>
                                      <p:cBhvr>
                                        <p:cTn id="25" dur="1" fill="hold">
                                          <p:stCondLst>
                                            <p:cond delay="0"/>
                                          </p:stCondLst>
                                        </p:cTn>
                                        <p:tgtEl>
                                          <p:spTgt spid="46"/>
                                        </p:tgtEl>
                                        <p:attrNameLst>
                                          <p:attrName>style.visibility</p:attrName>
                                        </p:attrNameLst>
                                      </p:cBhvr>
                                      <p:to>
                                        <p:strVal val="visible"/>
                                      </p:to>
                                    </p:set>
                                    <p:anim calcmode="lin" valueType="num">
                                      <p:cBhvr additive="base">
                                        <p:cTn id="26" dur="3000" fill="hold"/>
                                        <p:tgtEl>
                                          <p:spTgt spid="46"/>
                                        </p:tgtEl>
                                        <p:attrNameLst>
                                          <p:attrName>ppt_x</p:attrName>
                                        </p:attrNameLst>
                                      </p:cBhvr>
                                      <p:tavLst>
                                        <p:tav tm="0">
                                          <p:val>
                                            <p:strVal val="0-#ppt_w/2"/>
                                          </p:val>
                                        </p:tav>
                                        <p:tav tm="100000">
                                          <p:val>
                                            <p:strVal val="#ppt_x"/>
                                          </p:val>
                                        </p:tav>
                                      </p:tavLst>
                                    </p:anim>
                                    <p:anim calcmode="lin" valueType="num">
                                      <p:cBhvr additive="base">
                                        <p:cTn id="27" dur="3000" fill="hold"/>
                                        <p:tgtEl>
                                          <p:spTgt spid="46"/>
                                        </p:tgtEl>
                                        <p:attrNameLst>
                                          <p:attrName>ppt_y</p:attrName>
                                        </p:attrNameLst>
                                      </p:cBhvr>
                                      <p:tavLst>
                                        <p:tav tm="0">
                                          <p:val>
                                            <p:strVal val="1+#ppt_h/2"/>
                                          </p:val>
                                        </p:tav>
                                        <p:tav tm="100000">
                                          <p:val>
                                            <p:strVal val="#ppt_y"/>
                                          </p:val>
                                        </p:tav>
                                      </p:tavLst>
                                    </p:anim>
                                  </p:childTnLst>
                                </p:cTn>
                              </p:par>
                              <p:par>
                                <p:cTn id="28" presetID="2" presetClass="entr" presetSubtype="6" fill="hold" grpId="0" nodeType="withEffect">
                                  <p:stCondLst>
                                    <p:cond delay="0"/>
                                  </p:stCondLst>
                                  <p:childTnLst>
                                    <p:set>
                                      <p:cBhvr>
                                        <p:cTn id="29" dur="1" fill="hold">
                                          <p:stCondLst>
                                            <p:cond delay="0"/>
                                          </p:stCondLst>
                                        </p:cTn>
                                        <p:tgtEl>
                                          <p:spTgt spid="47"/>
                                        </p:tgtEl>
                                        <p:attrNameLst>
                                          <p:attrName>style.visibility</p:attrName>
                                        </p:attrNameLst>
                                      </p:cBhvr>
                                      <p:to>
                                        <p:strVal val="visible"/>
                                      </p:to>
                                    </p:set>
                                    <p:anim calcmode="lin" valueType="num">
                                      <p:cBhvr additive="base">
                                        <p:cTn id="30" dur="3000" fill="hold"/>
                                        <p:tgtEl>
                                          <p:spTgt spid="47"/>
                                        </p:tgtEl>
                                        <p:attrNameLst>
                                          <p:attrName>ppt_x</p:attrName>
                                        </p:attrNameLst>
                                      </p:cBhvr>
                                      <p:tavLst>
                                        <p:tav tm="0">
                                          <p:val>
                                            <p:strVal val="1+#ppt_w/2"/>
                                          </p:val>
                                        </p:tav>
                                        <p:tav tm="100000">
                                          <p:val>
                                            <p:strVal val="#ppt_x"/>
                                          </p:val>
                                        </p:tav>
                                      </p:tavLst>
                                    </p:anim>
                                    <p:anim calcmode="lin" valueType="num">
                                      <p:cBhvr additive="base">
                                        <p:cTn id="31" dur="3000" fill="hold"/>
                                        <p:tgtEl>
                                          <p:spTgt spid="47"/>
                                        </p:tgtEl>
                                        <p:attrNameLst>
                                          <p:attrName>ppt_y</p:attrName>
                                        </p:attrNameLst>
                                      </p:cBhvr>
                                      <p:tavLst>
                                        <p:tav tm="0">
                                          <p:val>
                                            <p:strVal val="1+#ppt_h/2"/>
                                          </p:val>
                                        </p:tav>
                                        <p:tav tm="100000">
                                          <p:val>
                                            <p:strVal val="#ppt_y"/>
                                          </p:val>
                                        </p:tav>
                                      </p:tavLst>
                                    </p:anim>
                                  </p:childTnLst>
                                </p:cTn>
                              </p:par>
                              <p:par>
                                <p:cTn id="32" presetID="2" presetClass="entr" presetSubtype="9" fill="hold" grpId="0" nodeType="withEffect">
                                  <p:stCondLst>
                                    <p:cond delay="0"/>
                                  </p:stCondLst>
                                  <p:childTnLst>
                                    <p:set>
                                      <p:cBhvr>
                                        <p:cTn id="33" dur="1" fill="hold">
                                          <p:stCondLst>
                                            <p:cond delay="0"/>
                                          </p:stCondLst>
                                        </p:cTn>
                                        <p:tgtEl>
                                          <p:spTgt spid="48"/>
                                        </p:tgtEl>
                                        <p:attrNameLst>
                                          <p:attrName>style.visibility</p:attrName>
                                        </p:attrNameLst>
                                      </p:cBhvr>
                                      <p:to>
                                        <p:strVal val="visible"/>
                                      </p:to>
                                    </p:set>
                                    <p:anim calcmode="lin" valueType="num">
                                      <p:cBhvr additive="base">
                                        <p:cTn id="34" dur="3000" fill="hold"/>
                                        <p:tgtEl>
                                          <p:spTgt spid="48"/>
                                        </p:tgtEl>
                                        <p:attrNameLst>
                                          <p:attrName>ppt_x</p:attrName>
                                        </p:attrNameLst>
                                      </p:cBhvr>
                                      <p:tavLst>
                                        <p:tav tm="0">
                                          <p:val>
                                            <p:strVal val="0-#ppt_w/2"/>
                                          </p:val>
                                        </p:tav>
                                        <p:tav tm="100000">
                                          <p:val>
                                            <p:strVal val="#ppt_x"/>
                                          </p:val>
                                        </p:tav>
                                      </p:tavLst>
                                    </p:anim>
                                    <p:anim calcmode="lin" valueType="num">
                                      <p:cBhvr additive="base">
                                        <p:cTn id="35" dur="3000" fill="hold"/>
                                        <p:tgtEl>
                                          <p:spTgt spid="48"/>
                                        </p:tgtEl>
                                        <p:attrNameLst>
                                          <p:attrName>ppt_y</p:attrName>
                                        </p:attrNameLst>
                                      </p:cBhvr>
                                      <p:tavLst>
                                        <p:tav tm="0">
                                          <p:val>
                                            <p:strVal val="0-#ppt_h/2"/>
                                          </p:val>
                                        </p:tav>
                                        <p:tav tm="100000">
                                          <p:val>
                                            <p:strVal val="#ppt_y"/>
                                          </p:val>
                                        </p:tav>
                                      </p:tavLst>
                                    </p:anim>
                                  </p:childTnLst>
                                </p:cTn>
                              </p:par>
                              <p:par>
                                <p:cTn id="36" presetID="2" presetClass="entr" presetSubtype="3" fill="hold" grpId="0" nodeType="withEffect">
                                  <p:stCondLst>
                                    <p:cond delay="0"/>
                                  </p:stCondLst>
                                  <p:childTnLst>
                                    <p:set>
                                      <p:cBhvr>
                                        <p:cTn id="37" dur="1" fill="hold">
                                          <p:stCondLst>
                                            <p:cond delay="0"/>
                                          </p:stCondLst>
                                        </p:cTn>
                                        <p:tgtEl>
                                          <p:spTgt spid="49"/>
                                        </p:tgtEl>
                                        <p:attrNameLst>
                                          <p:attrName>style.visibility</p:attrName>
                                        </p:attrNameLst>
                                      </p:cBhvr>
                                      <p:to>
                                        <p:strVal val="visible"/>
                                      </p:to>
                                    </p:set>
                                    <p:anim calcmode="lin" valueType="num">
                                      <p:cBhvr additive="base">
                                        <p:cTn id="38" dur="3000" fill="hold"/>
                                        <p:tgtEl>
                                          <p:spTgt spid="49"/>
                                        </p:tgtEl>
                                        <p:attrNameLst>
                                          <p:attrName>ppt_x</p:attrName>
                                        </p:attrNameLst>
                                      </p:cBhvr>
                                      <p:tavLst>
                                        <p:tav tm="0">
                                          <p:val>
                                            <p:strVal val="1+#ppt_w/2"/>
                                          </p:val>
                                        </p:tav>
                                        <p:tav tm="100000">
                                          <p:val>
                                            <p:strVal val="#ppt_x"/>
                                          </p:val>
                                        </p:tav>
                                      </p:tavLst>
                                    </p:anim>
                                    <p:anim calcmode="lin" valueType="num">
                                      <p:cBhvr additive="base">
                                        <p:cTn id="39" dur="3000" fill="hold"/>
                                        <p:tgtEl>
                                          <p:spTgt spid="49"/>
                                        </p:tgtEl>
                                        <p:attrNameLst>
                                          <p:attrName>ppt_y</p:attrName>
                                        </p:attrNameLst>
                                      </p:cBhvr>
                                      <p:tavLst>
                                        <p:tav tm="0">
                                          <p:val>
                                            <p:strVal val="0-#ppt_h/2"/>
                                          </p:val>
                                        </p:tav>
                                        <p:tav tm="100000">
                                          <p:val>
                                            <p:strVal val="#ppt_y"/>
                                          </p:val>
                                        </p:tav>
                                      </p:tavLst>
                                    </p:anim>
                                  </p:childTnLst>
                                </p:cTn>
                              </p:par>
                              <p:par>
                                <p:cTn id="40" presetID="8" presetClass="emph" presetSubtype="0" fill="hold" grpId="1" nodeType="withEffect">
                                  <p:stCondLst>
                                    <p:cond delay="0"/>
                                  </p:stCondLst>
                                  <p:childTnLst>
                                    <p:animRot by="21600000">
                                      <p:cBhvr>
                                        <p:cTn id="41" dur="3000" fill="hold"/>
                                        <p:tgtEl>
                                          <p:spTgt spid="42"/>
                                        </p:tgtEl>
                                        <p:attrNameLst>
                                          <p:attrName>r</p:attrName>
                                        </p:attrNameLst>
                                      </p:cBhvr>
                                    </p:animRot>
                                  </p:childTnLst>
                                </p:cTn>
                              </p:par>
                              <p:par>
                                <p:cTn id="42" presetID="8" presetClass="emph" presetSubtype="0" fill="hold" grpId="1" nodeType="withEffect">
                                  <p:stCondLst>
                                    <p:cond delay="0"/>
                                  </p:stCondLst>
                                  <p:childTnLst>
                                    <p:animRot by="21600000">
                                      <p:cBhvr>
                                        <p:cTn id="43" dur="3000" fill="hold"/>
                                        <p:tgtEl>
                                          <p:spTgt spid="43"/>
                                        </p:tgtEl>
                                        <p:attrNameLst>
                                          <p:attrName>r</p:attrName>
                                        </p:attrNameLst>
                                      </p:cBhvr>
                                    </p:animRot>
                                  </p:childTnLst>
                                </p:cTn>
                              </p:par>
                              <p:par>
                                <p:cTn id="44" presetID="8" presetClass="emph" presetSubtype="0" fill="hold" grpId="1" nodeType="withEffect">
                                  <p:stCondLst>
                                    <p:cond delay="0"/>
                                  </p:stCondLst>
                                  <p:childTnLst>
                                    <p:animRot by="21600000">
                                      <p:cBhvr>
                                        <p:cTn id="45" dur="3000" fill="hold"/>
                                        <p:tgtEl>
                                          <p:spTgt spid="44"/>
                                        </p:tgtEl>
                                        <p:attrNameLst>
                                          <p:attrName>r</p:attrName>
                                        </p:attrNameLst>
                                      </p:cBhvr>
                                    </p:animRot>
                                  </p:childTnLst>
                                </p:cTn>
                              </p:par>
                              <p:par>
                                <p:cTn id="46" presetID="8" presetClass="emph" presetSubtype="0" fill="hold" grpId="1" nodeType="withEffect">
                                  <p:stCondLst>
                                    <p:cond delay="0"/>
                                  </p:stCondLst>
                                  <p:childTnLst>
                                    <p:animRot by="21600000">
                                      <p:cBhvr>
                                        <p:cTn id="47" dur="3000" fill="hold"/>
                                        <p:tgtEl>
                                          <p:spTgt spid="45"/>
                                        </p:tgtEl>
                                        <p:attrNameLst>
                                          <p:attrName>r</p:attrName>
                                        </p:attrNameLst>
                                      </p:cBhvr>
                                    </p:animRot>
                                  </p:childTnLst>
                                </p:cTn>
                              </p:par>
                              <p:par>
                                <p:cTn id="48" presetID="8" presetClass="emph" presetSubtype="0" fill="hold" grpId="1" nodeType="withEffect">
                                  <p:stCondLst>
                                    <p:cond delay="0"/>
                                  </p:stCondLst>
                                  <p:childTnLst>
                                    <p:animRot by="21600000">
                                      <p:cBhvr>
                                        <p:cTn id="49" dur="3000" fill="hold"/>
                                        <p:tgtEl>
                                          <p:spTgt spid="46"/>
                                        </p:tgtEl>
                                        <p:attrNameLst>
                                          <p:attrName>r</p:attrName>
                                        </p:attrNameLst>
                                      </p:cBhvr>
                                    </p:animRot>
                                  </p:childTnLst>
                                </p:cTn>
                              </p:par>
                              <p:par>
                                <p:cTn id="50" presetID="8" presetClass="emph" presetSubtype="0" fill="hold" grpId="1" nodeType="withEffect">
                                  <p:stCondLst>
                                    <p:cond delay="0"/>
                                  </p:stCondLst>
                                  <p:childTnLst>
                                    <p:animRot by="21600000">
                                      <p:cBhvr>
                                        <p:cTn id="51" dur="3000" fill="hold"/>
                                        <p:tgtEl>
                                          <p:spTgt spid="47"/>
                                        </p:tgtEl>
                                        <p:attrNameLst>
                                          <p:attrName>r</p:attrName>
                                        </p:attrNameLst>
                                      </p:cBhvr>
                                    </p:animRot>
                                  </p:childTnLst>
                                </p:cTn>
                              </p:par>
                              <p:par>
                                <p:cTn id="52" presetID="8" presetClass="emph" presetSubtype="0" fill="hold" grpId="1" nodeType="withEffect">
                                  <p:stCondLst>
                                    <p:cond delay="0"/>
                                  </p:stCondLst>
                                  <p:childTnLst>
                                    <p:animRot by="21600000">
                                      <p:cBhvr>
                                        <p:cTn id="53" dur="3000" fill="hold"/>
                                        <p:tgtEl>
                                          <p:spTgt spid="48"/>
                                        </p:tgtEl>
                                        <p:attrNameLst>
                                          <p:attrName>r</p:attrName>
                                        </p:attrNameLst>
                                      </p:cBhvr>
                                    </p:animRot>
                                  </p:childTnLst>
                                </p:cTn>
                              </p:par>
                              <p:par>
                                <p:cTn id="54" presetID="8" presetClass="emph" presetSubtype="0" fill="hold" grpId="1" nodeType="withEffect">
                                  <p:stCondLst>
                                    <p:cond delay="0"/>
                                  </p:stCondLst>
                                  <p:childTnLst>
                                    <p:animRot by="21600000">
                                      <p:cBhvr>
                                        <p:cTn id="55" dur="3000" fill="hold"/>
                                        <p:tgtEl>
                                          <p:spTgt spid="49"/>
                                        </p:tgtEl>
                                        <p:attrNameLst>
                                          <p:attrName>r</p:attrName>
                                        </p:attrNameLst>
                                      </p:cBhvr>
                                    </p:animRot>
                                  </p:childTnLst>
                                </p:cTn>
                              </p:par>
                            </p:childTnLst>
                          </p:cTn>
                        </p:par>
                        <p:par>
                          <p:cTn id="56" fill="hold">
                            <p:stCondLst>
                              <p:cond delay="3000"/>
                            </p:stCondLst>
                            <p:childTnLst>
                              <p:par>
                                <p:cTn id="57" presetID="2" presetClass="exit" presetSubtype="1" fill="hold" grpId="2" nodeType="afterEffect">
                                  <p:stCondLst>
                                    <p:cond delay="0"/>
                                  </p:stCondLst>
                                  <p:childTnLst>
                                    <p:anim calcmode="lin" valueType="num">
                                      <p:cBhvr additive="base">
                                        <p:cTn id="58" dur="3000"/>
                                        <p:tgtEl>
                                          <p:spTgt spid="42"/>
                                        </p:tgtEl>
                                        <p:attrNameLst>
                                          <p:attrName>ppt_x</p:attrName>
                                        </p:attrNameLst>
                                      </p:cBhvr>
                                      <p:tavLst>
                                        <p:tav tm="0">
                                          <p:val>
                                            <p:strVal val="ppt_x"/>
                                          </p:val>
                                        </p:tav>
                                        <p:tav tm="100000">
                                          <p:val>
                                            <p:strVal val="ppt_x"/>
                                          </p:val>
                                        </p:tav>
                                      </p:tavLst>
                                    </p:anim>
                                    <p:anim calcmode="lin" valueType="num">
                                      <p:cBhvr additive="base">
                                        <p:cTn id="59" dur="3000"/>
                                        <p:tgtEl>
                                          <p:spTgt spid="42"/>
                                        </p:tgtEl>
                                        <p:attrNameLst>
                                          <p:attrName>ppt_y</p:attrName>
                                        </p:attrNameLst>
                                      </p:cBhvr>
                                      <p:tavLst>
                                        <p:tav tm="0">
                                          <p:val>
                                            <p:strVal val="ppt_y"/>
                                          </p:val>
                                        </p:tav>
                                        <p:tav tm="100000">
                                          <p:val>
                                            <p:strVal val="0-ppt_h/2"/>
                                          </p:val>
                                        </p:tav>
                                      </p:tavLst>
                                    </p:anim>
                                    <p:set>
                                      <p:cBhvr>
                                        <p:cTn id="60" dur="1" fill="hold">
                                          <p:stCondLst>
                                            <p:cond delay="2999"/>
                                          </p:stCondLst>
                                        </p:cTn>
                                        <p:tgtEl>
                                          <p:spTgt spid="42"/>
                                        </p:tgtEl>
                                        <p:attrNameLst>
                                          <p:attrName>style.visibility</p:attrName>
                                        </p:attrNameLst>
                                      </p:cBhvr>
                                      <p:to>
                                        <p:strVal val="hidden"/>
                                      </p:to>
                                    </p:set>
                                  </p:childTnLst>
                                </p:cTn>
                              </p:par>
                              <p:par>
                                <p:cTn id="61" presetID="2" presetClass="exit" presetSubtype="4" fill="hold" grpId="2" nodeType="withEffect">
                                  <p:stCondLst>
                                    <p:cond delay="0"/>
                                  </p:stCondLst>
                                  <p:childTnLst>
                                    <p:anim calcmode="lin" valueType="num">
                                      <p:cBhvr additive="base">
                                        <p:cTn id="62" dur="3000"/>
                                        <p:tgtEl>
                                          <p:spTgt spid="43"/>
                                        </p:tgtEl>
                                        <p:attrNameLst>
                                          <p:attrName>ppt_x</p:attrName>
                                        </p:attrNameLst>
                                      </p:cBhvr>
                                      <p:tavLst>
                                        <p:tav tm="0">
                                          <p:val>
                                            <p:strVal val="ppt_x"/>
                                          </p:val>
                                        </p:tav>
                                        <p:tav tm="100000">
                                          <p:val>
                                            <p:strVal val="ppt_x"/>
                                          </p:val>
                                        </p:tav>
                                      </p:tavLst>
                                    </p:anim>
                                    <p:anim calcmode="lin" valueType="num">
                                      <p:cBhvr additive="base">
                                        <p:cTn id="63" dur="3000"/>
                                        <p:tgtEl>
                                          <p:spTgt spid="43"/>
                                        </p:tgtEl>
                                        <p:attrNameLst>
                                          <p:attrName>ppt_y</p:attrName>
                                        </p:attrNameLst>
                                      </p:cBhvr>
                                      <p:tavLst>
                                        <p:tav tm="0">
                                          <p:val>
                                            <p:strVal val="ppt_y"/>
                                          </p:val>
                                        </p:tav>
                                        <p:tav tm="100000">
                                          <p:val>
                                            <p:strVal val="1+ppt_h/2"/>
                                          </p:val>
                                        </p:tav>
                                      </p:tavLst>
                                    </p:anim>
                                    <p:set>
                                      <p:cBhvr>
                                        <p:cTn id="64" dur="1" fill="hold">
                                          <p:stCondLst>
                                            <p:cond delay="2999"/>
                                          </p:stCondLst>
                                        </p:cTn>
                                        <p:tgtEl>
                                          <p:spTgt spid="43"/>
                                        </p:tgtEl>
                                        <p:attrNameLst>
                                          <p:attrName>style.visibility</p:attrName>
                                        </p:attrNameLst>
                                      </p:cBhvr>
                                      <p:to>
                                        <p:strVal val="hidden"/>
                                      </p:to>
                                    </p:set>
                                  </p:childTnLst>
                                </p:cTn>
                              </p:par>
                              <p:par>
                                <p:cTn id="65" presetID="2" presetClass="exit" presetSubtype="2" fill="hold" grpId="2" nodeType="withEffect">
                                  <p:stCondLst>
                                    <p:cond delay="0"/>
                                  </p:stCondLst>
                                  <p:childTnLst>
                                    <p:anim calcmode="lin" valueType="num">
                                      <p:cBhvr additive="base">
                                        <p:cTn id="66" dur="3000"/>
                                        <p:tgtEl>
                                          <p:spTgt spid="44"/>
                                        </p:tgtEl>
                                        <p:attrNameLst>
                                          <p:attrName>ppt_x</p:attrName>
                                        </p:attrNameLst>
                                      </p:cBhvr>
                                      <p:tavLst>
                                        <p:tav tm="0">
                                          <p:val>
                                            <p:strVal val="ppt_x"/>
                                          </p:val>
                                        </p:tav>
                                        <p:tav tm="100000">
                                          <p:val>
                                            <p:strVal val="1+ppt_w/2"/>
                                          </p:val>
                                        </p:tav>
                                      </p:tavLst>
                                    </p:anim>
                                    <p:anim calcmode="lin" valueType="num">
                                      <p:cBhvr additive="base">
                                        <p:cTn id="67" dur="3000"/>
                                        <p:tgtEl>
                                          <p:spTgt spid="44"/>
                                        </p:tgtEl>
                                        <p:attrNameLst>
                                          <p:attrName>ppt_y</p:attrName>
                                        </p:attrNameLst>
                                      </p:cBhvr>
                                      <p:tavLst>
                                        <p:tav tm="0">
                                          <p:val>
                                            <p:strVal val="ppt_y"/>
                                          </p:val>
                                        </p:tav>
                                        <p:tav tm="100000">
                                          <p:val>
                                            <p:strVal val="ppt_y"/>
                                          </p:val>
                                        </p:tav>
                                      </p:tavLst>
                                    </p:anim>
                                    <p:set>
                                      <p:cBhvr>
                                        <p:cTn id="68" dur="1" fill="hold">
                                          <p:stCondLst>
                                            <p:cond delay="2999"/>
                                          </p:stCondLst>
                                        </p:cTn>
                                        <p:tgtEl>
                                          <p:spTgt spid="44"/>
                                        </p:tgtEl>
                                        <p:attrNameLst>
                                          <p:attrName>style.visibility</p:attrName>
                                        </p:attrNameLst>
                                      </p:cBhvr>
                                      <p:to>
                                        <p:strVal val="hidden"/>
                                      </p:to>
                                    </p:set>
                                  </p:childTnLst>
                                </p:cTn>
                              </p:par>
                              <p:par>
                                <p:cTn id="69" presetID="2" presetClass="exit" presetSubtype="8" fill="hold" grpId="2" nodeType="withEffect">
                                  <p:stCondLst>
                                    <p:cond delay="0"/>
                                  </p:stCondLst>
                                  <p:childTnLst>
                                    <p:anim calcmode="lin" valueType="num">
                                      <p:cBhvr additive="base">
                                        <p:cTn id="70" dur="3000"/>
                                        <p:tgtEl>
                                          <p:spTgt spid="45"/>
                                        </p:tgtEl>
                                        <p:attrNameLst>
                                          <p:attrName>ppt_x</p:attrName>
                                        </p:attrNameLst>
                                      </p:cBhvr>
                                      <p:tavLst>
                                        <p:tav tm="0">
                                          <p:val>
                                            <p:strVal val="ppt_x"/>
                                          </p:val>
                                        </p:tav>
                                        <p:tav tm="100000">
                                          <p:val>
                                            <p:strVal val="0-ppt_w/2"/>
                                          </p:val>
                                        </p:tav>
                                      </p:tavLst>
                                    </p:anim>
                                    <p:anim calcmode="lin" valueType="num">
                                      <p:cBhvr additive="base">
                                        <p:cTn id="71" dur="3000"/>
                                        <p:tgtEl>
                                          <p:spTgt spid="45"/>
                                        </p:tgtEl>
                                        <p:attrNameLst>
                                          <p:attrName>ppt_y</p:attrName>
                                        </p:attrNameLst>
                                      </p:cBhvr>
                                      <p:tavLst>
                                        <p:tav tm="0">
                                          <p:val>
                                            <p:strVal val="ppt_y"/>
                                          </p:val>
                                        </p:tav>
                                        <p:tav tm="100000">
                                          <p:val>
                                            <p:strVal val="ppt_y"/>
                                          </p:val>
                                        </p:tav>
                                      </p:tavLst>
                                    </p:anim>
                                    <p:set>
                                      <p:cBhvr>
                                        <p:cTn id="72" dur="1" fill="hold">
                                          <p:stCondLst>
                                            <p:cond delay="2999"/>
                                          </p:stCondLst>
                                        </p:cTn>
                                        <p:tgtEl>
                                          <p:spTgt spid="45"/>
                                        </p:tgtEl>
                                        <p:attrNameLst>
                                          <p:attrName>style.visibility</p:attrName>
                                        </p:attrNameLst>
                                      </p:cBhvr>
                                      <p:to>
                                        <p:strVal val="hidden"/>
                                      </p:to>
                                    </p:set>
                                  </p:childTnLst>
                                </p:cTn>
                              </p:par>
                              <p:par>
                                <p:cTn id="73" presetID="2" presetClass="exit" presetSubtype="12" fill="hold" grpId="2" nodeType="withEffect">
                                  <p:stCondLst>
                                    <p:cond delay="0"/>
                                  </p:stCondLst>
                                  <p:childTnLst>
                                    <p:anim calcmode="lin" valueType="num">
                                      <p:cBhvr additive="base">
                                        <p:cTn id="74" dur="3000"/>
                                        <p:tgtEl>
                                          <p:spTgt spid="46"/>
                                        </p:tgtEl>
                                        <p:attrNameLst>
                                          <p:attrName>ppt_x</p:attrName>
                                        </p:attrNameLst>
                                      </p:cBhvr>
                                      <p:tavLst>
                                        <p:tav tm="0">
                                          <p:val>
                                            <p:strVal val="ppt_x"/>
                                          </p:val>
                                        </p:tav>
                                        <p:tav tm="100000">
                                          <p:val>
                                            <p:strVal val="0-ppt_w/2"/>
                                          </p:val>
                                        </p:tav>
                                      </p:tavLst>
                                    </p:anim>
                                    <p:anim calcmode="lin" valueType="num">
                                      <p:cBhvr additive="base">
                                        <p:cTn id="75" dur="3000"/>
                                        <p:tgtEl>
                                          <p:spTgt spid="46"/>
                                        </p:tgtEl>
                                        <p:attrNameLst>
                                          <p:attrName>ppt_y</p:attrName>
                                        </p:attrNameLst>
                                      </p:cBhvr>
                                      <p:tavLst>
                                        <p:tav tm="0">
                                          <p:val>
                                            <p:strVal val="ppt_y"/>
                                          </p:val>
                                        </p:tav>
                                        <p:tav tm="100000">
                                          <p:val>
                                            <p:strVal val="1+ppt_h/2"/>
                                          </p:val>
                                        </p:tav>
                                      </p:tavLst>
                                    </p:anim>
                                    <p:set>
                                      <p:cBhvr>
                                        <p:cTn id="76" dur="1" fill="hold">
                                          <p:stCondLst>
                                            <p:cond delay="2999"/>
                                          </p:stCondLst>
                                        </p:cTn>
                                        <p:tgtEl>
                                          <p:spTgt spid="46"/>
                                        </p:tgtEl>
                                        <p:attrNameLst>
                                          <p:attrName>style.visibility</p:attrName>
                                        </p:attrNameLst>
                                      </p:cBhvr>
                                      <p:to>
                                        <p:strVal val="hidden"/>
                                      </p:to>
                                    </p:set>
                                  </p:childTnLst>
                                </p:cTn>
                              </p:par>
                              <p:par>
                                <p:cTn id="77" presetID="2" presetClass="exit" presetSubtype="6" fill="hold" grpId="2" nodeType="withEffect">
                                  <p:stCondLst>
                                    <p:cond delay="0"/>
                                  </p:stCondLst>
                                  <p:childTnLst>
                                    <p:anim calcmode="lin" valueType="num">
                                      <p:cBhvr additive="base">
                                        <p:cTn id="78" dur="3000"/>
                                        <p:tgtEl>
                                          <p:spTgt spid="47"/>
                                        </p:tgtEl>
                                        <p:attrNameLst>
                                          <p:attrName>ppt_x</p:attrName>
                                        </p:attrNameLst>
                                      </p:cBhvr>
                                      <p:tavLst>
                                        <p:tav tm="0">
                                          <p:val>
                                            <p:strVal val="ppt_x"/>
                                          </p:val>
                                        </p:tav>
                                        <p:tav tm="100000">
                                          <p:val>
                                            <p:strVal val="1+ppt_w/2"/>
                                          </p:val>
                                        </p:tav>
                                      </p:tavLst>
                                    </p:anim>
                                    <p:anim calcmode="lin" valueType="num">
                                      <p:cBhvr additive="base">
                                        <p:cTn id="79" dur="3000"/>
                                        <p:tgtEl>
                                          <p:spTgt spid="47"/>
                                        </p:tgtEl>
                                        <p:attrNameLst>
                                          <p:attrName>ppt_y</p:attrName>
                                        </p:attrNameLst>
                                      </p:cBhvr>
                                      <p:tavLst>
                                        <p:tav tm="0">
                                          <p:val>
                                            <p:strVal val="ppt_y"/>
                                          </p:val>
                                        </p:tav>
                                        <p:tav tm="100000">
                                          <p:val>
                                            <p:strVal val="1+ppt_h/2"/>
                                          </p:val>
                                        </p:tav>
                                      </p:tavLst>
                                    </p:anim>
                                    <p:set>
                                      <p:cBhvr>
                                        <p:cTn id="80" dur="1" fill="hold">
                                          <p:stCondLst>
                                            <p:cond delay="2999"/>
                                          </p:stCondLst>
                                        </p:cTn>
                                        <p:tgtEl>
                                          <p:spTgt spid="47"/>
                                        </p:tgtEl>
                                        <p:attrNameLst>
                                          <p:attrName>style.visibility</p:attrName>
                                        </p:attrNameLst>
                                      </p:cBhvr>
                                      <p:to>
                                        <p:strVal val="hidden"/>
                                      </p:to>
                                    </p:set>
                                  </p:childTnLst>
                                </p:cTn>
                              </p:par>
                              <p:par>
                                <p:cTn id="81" presetID="2" presetClass="exit" presetSubtype="9" fill="hold" grpId="2" nodeType="withEffect">
                                  <p:stCondLst>
                                    <p:cond delay="0"/>
                                  </p:stCondLst>
                                  <p:childTnLst>
                                    <p:anim calcmode="lin" valueType="num">
                                      <p:cBhvr additive="base">
                                        <p:cTn id="82" dur="3000"/>
                                        <p:tgtEl>
                                          <p:spTgt spid="48"/>
                                        </p:tgtEl>
                                        <p:attrNameLst>
                                          <p:attrName>ppt_x</p:attrName>
                                        </p:attrNameLst>
                                      </p:cBhvr>
                                      <p:tavLst>
                                        <p:tav tm="0">
                                          <p:val>
                                            <p:strVal val="ppt_x"/>
                                          </p:val>
                                        </p:tav>
                                        <p:tav tm="100000">
                                          <p:val>
                                            <p:strVal val="0-ppt_w/2"/>
                                          </p:val>
                                        </p:tav>
                                      </p:tavLst>
                                    </p:anim>
                                    <p:anim calcmode="lin" valueType="num">
                                      <p:cBhvr additive="base">
                                        <p:cTn id="83" dur="3000"/>
                                        <p:tgtEl>
                                          <p:spTgt spid="48"/>
                                        </p:tgtEl>
                                        <p:attrNameLst>
                                          <p:attrName>ppt_y</p:attrName>
                                        </p:attrNameLst>
                                      </p:cBhvr>
                                      <p:tavLst>
                                        <p:tav tm="0">
                                          <p:val>
                                            <p:strVal val="ppt_y"/>
                                          </p:val>
                                        </p:tav>
                                        <p:tav tm="100000">
                                          <p:val>
                                            <p:strVal val="0-ppt_h/2"/>
                                          </p:val>
                                        </p:tav>
                                      </p:tavLst>
                                    </p:anim>
                                    <p:set>
                                      <p:cBhvr>
                                        <p:cTn id="84" dur="1" fill="hold">
                                          <p:stCondLst>
                                            <p:cond delay="2999"/>
                                          </p:stCondLst>
                                        </p:cTn>
                                        <p:tgtEl>
                                          <p:spTgt spid="48"/>
                                        </p:tgtEl>
                                        <p:attrNameLst>
                                          <p:attrName>style.visibility</p:attrName>
                                        </p:attrNameLst>
                                      </p:cBhvr>
                                      <p:to>
                                        <p:strVal val="hidden"/>
                                      </p:to>
                                    </p:set>
                                  </p:childTnLst>
                                </p:cTn>
                              </p:par>
                              <p:par>
                                <p:cTn id="85" presetID="2" presetClass="exit" presetSubtype="3" fill="hold" grpId="2" nodeType="withEffect">
                                  <p:stCondLst>
                                    <p:cond delay="0"/>
                                  </p:stCondLst>
                                  <p:childTnLst>
                                    <p:anim calcmode="lin" valueType="num">
                                      <p:cBhvr additive="base">
                                        <p:cTn id="86" dur="3000"/>
                                        <p:tgtEl>
                                          <p:spTgt spid="49"/>
                                        </p:tgtEl>
                                        <p:attrNameLst>
                                          <p:attrName>ppt_x</p:attrName>
                                        </p:attrNameLst>
                                      </p:cBhvr>
                                      <p:tavLst>
                                        <p:tav tm="0">
                                          <p:val>
                                            <p:strVal val="ppt_x"/>
                                          </p:val>
                                        </p:tav>
                                        <p:tav tm="100000">
                                          <p:val>
                                            <p:strVal val="1+ppt_w/2"/>
                                          </p:val>
                                        </p:tav>
                                      </p:tavLst>
                                    </p:anim>
                                    <p:anim calcmode="lin" valueType="num">
                                      <p:cBhvr additive="base">
                                        <p:cTn id="87" dur="3000"/>
                                        <p:tgtEl>
                                          <p:spTgt spid="49"/>
                                        </p:tgtEl>
                                        <p:attrNameLst>
                                          <p:attrName>ppt_y</p:attrName>
                                        </p:attrNameLst>
                                      </p:cBhvr>
                                      <p:tavLst>
                                        <p:tav tm="0">
                                          <p:val>
                                            <p:strVal val="ppt_y"/>
                                          </p:val>
                                        </p:tav>
                                        <p:tav tm="100000">
                                          <p:val>
                                            <p:strVal val="0-ppt_h/2"/>
                                          </p:val>
                                        </p:tav>
                                      </p:tavLst>
                                    </p:anim>
                                    <p:set>
                                      <p:cBhvr>
                                        <p:cTn id="88" dur="1" fill="hold">
                                          <p:stCondLst>
                                            <p:cond delay="2999"/>
                                          </p:stCondLst>
                                        </p:cTn>
                                        <p:tgtEl>
                                          <p:spTgt spid="49"/>
                                        </p:tgtEl>
                                        <p:attrNameLst>
                                          <p:attrName>style.visibility</p:attrName>
                                        </p:attrNameLst>
                                      </p:cBhvr>
                                      <p:to>
                                        <p:strVal val="hidden"/>
                                      </p:to>
                                    </p:set>
                                  </p:childTnLst>
                                </p:cTn>
                              </p:par>
                              <p:par>
                                <p:cTn id="89" presetID="8" presetClass="emph" presetSubtype="0" fill="hold" grpId="3" nodeType="withEffect">
                                  <p:stCondLst>
                                    <p:cond delay="0"/>
                                  </p:stCondLst>
                                  <p:childTnLst>
                                    <p:animRot by="21600000">
                                      <p:cBhvr>
                                        <p:cTn id="90" dur="3000" fill="hold"/>
                                        <p:tgtEl>
                                          <p:spTgt spid="42"/>
                                        </p:tgtEl>
                                        <p:attrNameLst>
                                          <p:attrName>r</p:attrName>
                                        </p:attrNameLst>
                                      </p:cBhvr>
                                    </p:animRot>
                                  </p:childTnLst>
                                </p:cTn>
                              </p:par>
                              <p:par>
                                <p:cTn id="91" presetID="8" presetClass="emph" presetSubtype="0" fill="hold" grpId="3" nodeType="withEffect">
                                  <p:stCondLst>
                                    <p:cond delay="0"/>
                                  </p:stCondLst>
                                  <p:childTnLst>
                                    <p:animRot by="21600000">
                                      <p:cBhvr>
                                        <p:cTn id="92" dur="3000" fill="hold"/>
                                        <p:tgtEl>
                                          <p:spTgt spid="43"/>
                                        </p:tgtEl>
                                        <p:attrNameLst>
                                          <p:attrName>r</p:attrName>
                                        </p:attrNameLst>
                                      </p:cBhvr>
                                    </p:animRot>
                                  </p:childTnLst>
                                </p:cTn>
                              </p:par>
                              <p:par>
                                <p:cTn id="93" presetID="8" presetClass="emph" presetSubtype="0" fill="hold" grpId="3" nodeType="withEffect">
                                  <p:stCondLst>
                                    <p:cond delay="0"/>
                                  </p:stCondLst>
                                  <p:childTnLst>
                                    <p:animRot by="21600000">
                                      <p:cBhvr>
                                        <p:cTn id="94" dur="3000" fill="hold"/>
                                        <p:tgtEl>
                                          <p:spTgt spid="44"/>
                                        </p:tgtEl>
                                        <p:attrNameLst>
                                          <p:attrName>r</p:attrName>
                                        </p:attrNameLst>
                                      </p:cBhvr>
                                    </p:animRot>
                                  </p:childTnLst>
                                </p:cTn>
                              </p:par>
                              <p:par>
                                <p:cTn id="95" presetID="8" presetClass="emph" presetSubtype="0" fill="hold" grpId="3" nodeType="withEffect">
                                  <p:stCondLst>
                                    <p:cond delay="0"/>
                                  </p:stCondLst>
                                  <p:childTnLst>
                                    <p:animRot by="21600000">
                                      <p:cBhvr>
                                        <p:cTn id="96" dur="3000" fill="hold"/>
                                        <p:tgtEl>
                                          <p:spTgt spid="45"/>
                                        </p:tgtEl>
                                        <p:attrNameLst>
                                          <p:attrName>r</p:attrName>
                                        </p:attrNameLst>
                                      </p:cBhvr>
                                    </p:animRot>
                                  </p:childTnLst>
                                </p:cTn>
                              </p:par>
                              <p:par>
                                <p:cTn id="97" presetID="8" presetClass="emph" presetSubtype="0" fill="hold" grpId="3" nodeType="withEffect">
                                  <p:stCondLst>
                                    <p:cond delay="0"/>
                                  </p:stCondLst>
                                  <p:childTnLst>
                                    <p:animRot by="21600000">
                                      <p:cBhvr>
                                        <p:cTn id="98" dur="3000" fill="hold"/>
                                        <p:tgtEl>
                                          <p:spTgt spid="46"/>
                                        </p:tgtEl>
                                        <p:attrNameLst>
                                          <p:attrName>r</p:attrName>
                                        </p:attrNameLst>
                                      </p:cBhvr>
                                    </p:animRot>
                                  </p:childTnLst>
                                </p:cTn>
                              </p:par>
                              <p:par>
                                <p:cTn id="99" presetID="8" presetClass="emph" presetSubtype="0" fill="hold" grpId="3" nodeType="withEffect">
                                  <p:stCondLst>
                                    <p:cond delay="0"/>
                                  </p:stCondLst>
                                  <p:childTnLst>
                                    <p:animRot by="21600000">
                                      <p:cBhvr>
                                        <p:cTn id="100" dur="3000" fill="hold"/>
                                        <p:tgtEl>
                                          <p:spTgt spid="47"/>
                                        </p:tgtEl>
                                        <p:attrNameLst>
                                          <p:attrName>r</p:attrName>
                                        </p:attrNameLst>
                                      </p:cBhvr>
                                    </p:animRot>
                                  </p:childTnLst>
                                </p:cTn>
                              </p:par>
                              <p:par>
                                <p:cTn id="101" presetID="8" presetClass="emph" presetSubtype="0" fill="hold" grpId="3" nodeType="withEffect">
                                  <p:stCondLst>
                                    <p:cond delay="0"/>
                                  </p:stCondLst>
                                  <p:childTnLst>
                                    <p:animRot by="21600000">
                                      <p:cBhvr>
                                        <p:cTn id="102" dur="3000" fill="hold"/>
                                        <p:tgtEl>
                                          <p:spTgt spid="48"/>
                                        </p:tgtEl>
                                        <p:attrNameLst>
                                          <p:attrName>r</p:attrName>
                                        </p:attrNameLst>
                                      </p:cBhvr>
                                    </p:animRot>
                                  </p:childTnLst>
                                </p:cTn>
                              </p:par>
                              <p:par>
                                <p:cTn id="103" presetID="8" presetClass="emph" presetSubtype="0" fill="hold" grpId="3" nodeType="withEffect">
                                  <p:stCondLst>
                                    <p:cond delay="0"/>
                                  </p:stCondLst>
                                  <p:childTnLst>
                                    <p:animRot by="21600000">
                                      <p:cBhvr>
                                        <p:cTn id="104" dur="3000" fill="hold"/>
                                        <p:tgtEl>
                                          <p:spTgt spid="49"/>
                                        </p:tgtEl>
                                        <p:attrNameLst>
                                          <p:attrName>r</p:attrName>
                                        </p:attrNameLst>
                                      </p:cBhvr>
                                    </p:animRot>
                                  </p:childTnLst>
                                </p:cTn>
                              </p:par>
                              <p:par>
                                <p:cTn id="105" presetID="23" presetClass="entr" presetSubtype="288" fill="hold" nodeType="withEffect">
                                  <p:stCondLst>
                                    <p:cond delay="0"/>
                                  </p:stCondLst>
                                  <p:childTnLst>
                                    <p:set>
                                      <p:cBhvr>
                                        <p:cTn id="106" dur="1" fill="hold">
                                          <p:stCondLst>
                                            <p:cond delay="0"/>
                                          </p:stCondLst>
                                        </p:cTn>
                                        <p:tgtEl>
                                          <p:spTgt spid="4"/>
                                        </p:tgtEl>
                                        <p:attrNameLst>
                                          <p:attrName>style.visibility</p:attrName>
                                        </p:attrNameLst>
                                      </p:cBhvr>
                                      <p:to>
                                        <p:strVal val="visible"/>
                                      </p:to>
                                    </p:set>
                                    <p:anim calcmode="lin" valueType="num">
                                      <p:cBhvr>
                                        <p:cTn id="107" dur="3000" fill="hold"/>
                                        <p:tgtEl>
                                          <p:spTgt spid="4"/>
                                        </p:tgtEl>
                                        <p:attrNameLst>
                                          <p:attrName>ppt_w</p:attrName>
                                        </p:attrNameLst>
                                      </p:cBhvr>
                                      <p:tavLst>
                                        <p:tav tm="0">
                                          <p:val>
                                            <p:strVal val="4/3*#ppt_w"/>
                                          </p:val>
                                        </p:tav>
                                        <p:tav tm="100000">
                                          <p:val>
                                            <p:strVal val="#ppt_w"/>
                                          </p:val>
                                        </p:tav>
                                      </p:tavLst>
                                    </p:anim>
                                    <p:anim calcmode="lin" valueType="num">
                                      <p:cBhvr>
                                        <p:cTn id="108" dur="3000" fill="hold"/>
                                        <p:tgtEl>
                                          <p:spTgt spid="4"/>
                                        </p:tgtEl>
                                        <p:attrNameLst>
                                          <p:attrName>ppt_h</p:attrName>
                                        </p:attrNameLst>
                                      </p:cBhvr>
                                      <p:tavLst>
                                        <p:tav tm="0">
                                          <p:val>
                                            <p:strVal val="4/3*#ppt_h"/>
                                          </p:val>
                                        </p:tav>
                                        <p:tav tm="100000">
                                          <p:val>
                                            <p:strVal val="#ppt_h"/>
                                          </p:val>
                                        </p:tav>
                                      </p:tavLst>
                                    </p:anim>
                                  </p:childTnLst>
                                </p:cTn>
                              </p:par>
                              <p:par>
                                <p:cTn id="109" presetID="21" presetClass="entr" presetSubtype="8" fill="hold" nodeType="withEffect">
                                  <p:stCondLst>
                                    <p:cond delay="0"/>
                                  </p:stCondLst>
                                  <p:childTnLst>
                                    <p:set>
                                      <p:cBhvr>
                                        <p:cTn id="110" dur="1" fill="hold">
                                          <p:stCondLst>
                                            <p:cond delay="0"/>
                                          </p:stCondLst>
                                        </p:cTn>
                                        <p:tgtEl>
                                          <p:spTgt spid="4"/>
                                        </p:tgtEl>
                                        <p:attrNameLst>
                                          <p:attrName>style.visibility</p:attrName>
                                        </p:attrNameLst>
                                      </p:cBhvr>
                                      <p:to>
                                        <p:strVal val="visible"/>
                                      </p:to>
                                    </p:set>
                                    <p:animEffect transition="in" filter="wheel(8)">
                                      <p:cBhvr>
                                        <p:cTn id="111"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2" grpId="0" animBg="1"/>
      <p:bldP spid="42" grpId="1" animBg="1"/>
      <p:bldP spid="42" grpId="2" animBg="1"/>
      <p:bldP spid="42" grpId="3" animBg="1"/>
      <p:bldP spid="43" grpId="0" animBg="1"/>
      <p:bldP spid="43" grpId="1" animBg="1"/>
      <p:bldP spid="43" grpId="2" animBg="1"/>
      <p:bldP spid="43" grpId="3" animBg="1"/>
      <p:bldP spid="44" grpId="0" animBg="1"/>
      <p:bldP spid="44" grpId="1" animBg="1"/>
      <p:bldP spid="44" grpId="2" animBg="1"/>
      <p:bldP spid="44" grpId="3" animBg="1"/>
      <p:bldP spid="45" grpId="0" animBg="1"/>
      <p:bldP spid="45" grpId="1" animBg="1"/>
      <p:bldP spid="45" grpId="2" animBg="1"/>
      <p:bldP spid="45" grpId="3" animBg="1"/>
      <p:bldP spid="46" grpId="0" animBg="1"/>
      <p:bldP spid="46" grpId="1" animBg="1"/>
      <p:bldP spid="46" grpId="2" animBg="1"/>
      <p:bldP spid="46" grpId="3" animBg="1"/>
      <p:bldP spid="47" grpId="0" animBg="1"/>
      <p:bldP spid="47" grpId="1" animBg="1"/>
      <p:bldP spid="47" grpId="2" animBg="1"/>
      <p:bldP spid="47" grpId="3" animBg="1"/>
      <p:bldP spid="48" grpId="0" animBg="1"/>
      <p:bldP spid="48" grpId="1" animBg="1"/>
      <p:bldP spid="48" grpId="2" animBg="1"/>
      <p:bldP spid="48" grpId="3" animBg="1"/>
      <p:bldP spid="49" grpId="0" animBg="1"/>
      <p:bldP spid="49" grpId="1" animBg="1"/>
      <p:bldP spid="49" grpId="2" animBg="1"/>
      <p:bldP spid="49" grpId="3" animBg="1"/>
    </p:bld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chemeClr val="bg1"/>
              </a:gs>
              <a:gs pos="50000">
                <a:schemeClr val="tx2">
                  <a:lumMod val="50000"/>
                  <a:shade val="67500"/>
                  <a:satMod val="115000"/>
                </a:schemeClr>
              </a:gs>
              <a:gs pos="100000">
                <a:schemeClr val="tx2">
                  <a:lumMod val="50000"/>
                  <a:shade val="100000"/>
                  <a:satMod val="115000"/>
                </a:schemeClr>
              </a:gs>
            </a:gsLst>
            <a:lin ang="16200000" scaled="1"/>
            <a:tileRect/>
          </a:gradFill>
        </p:spPr>
        <p:txBody>
          <a:bodyPr/>
          <a:lstStyle/>
          <a:p>
            <a:endParaRPr lang="es-ES" dirty="0"/>
          </a:p>
        </p:txBody>
      </p:sp>
      <p:pic>
        <p:nvPicPr>
          <p:cNvPr id="4" name="3 Imagen" descr="e1e4f1fcb75c7d5b3364747dafccd484.jpg"/>
          <p:cNvPicPr>
            <a:picLocks noChangeAspect="1"/>
          </p:cNvPicPr>
          <p:nvPr/>
        </p:nvPicPr>
        <p:blipFill>
          <a:blip r:embed="rId2"/>
          <a:stretch>
            <a:fillRect/>
          </a:stretch>
        </p:blipFill>
        <p:spPr>
          <a:xfrm>
            <a:off x="0" y="0"/>
            <a:ext cx="9144000" cy="6858000"/>
          </a:xfrm>
          <a:prstGeom prst="rect">
            <a:avLst/>
          </a:prstGeom>
        </p:spPr>
      </p:pic>
      <p:sp>
        <p:nvSpPr>
          <p:cNvPr id="5" name="4 Paralelogramo"/>
          <p:cNvSpPr/>
          <p:nvPr/>
        </p:nvSpPr>
        <p:spPr>
          <a:xfrm>
            <a:off x="3143240" y="0"/>
            <a:ext cx="1428760" cy="785794"/>
          </a:xfrm>
          <a:prstGeom prst="parallelogram">
            <a:avLst>
              <a:gd name="adj" fmla="val 88032"/>
            </a:avLst>
          </a:prstGeom>
          <a:gradFill flip="none" rotWithShape="1">
            <a:gsLst>
              <a:gs pos="0">
                <a:schemeClr val="bg1"/>
              </a:gs>
              <a:gs pos="50000">
                <a:srgbClr val="BC892E">
                  <a:shade val="67500"/>
                  <a:satMod val="115000"/>
                </a:srgbClr>
              </a:gs>
              <a:gs pos="100000">
                <a:srgbClr val="BC892E">
                  <a:shade val="100000"/>
                  <a:satMod val="115000"/>
                </a:srgbClr>
              </a:gs>
            </a:gsLst>
            <a:lin ang="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Paralelogramo"/>
          <p:cNvSpPr/>
          <p:nvPr/>
        </p:nvSpPr>
        <p:spPr>
          <a:xfrm flipH="1">
            <a:off x="4572000" y="0"/>
            <a:ext cx="1357322" cy="785794"/>
          </a:xfrm>
          <a:prstGeom prst="parallelogram">
            <a:avLst>
              <a:gd name="adj" fmla="val 80759"/>
            </a:avLst>
          </a:prstGeom>
          <a:gradFill flip="none" rotWithShape="1">
            <a:gsLst>
              <a:gs pos="0">
                <a:schemeClr val="bg1"/>
              </a:gs>
              <a:gs pos="50000">
                <a:srgbClr val="BC892E">
                  <a:shade val="67500"/>
                  <a:satMod val="115000"/>
                </a:srgbClr>
              </a:gs>
              <a:gs pos="100000">
                <a:srgbClr val="BC892E">
                  <a:shade val="100000"/>
                  <a:satMod val="115000"/>
                </a:srgbClr>
              </a:gs>
            </a:gsLst>
            <a:lin ang="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Paralelogramo"/>
          <p:cNvSpPr/>
          <p:nvPr/>
        </p:nvSpPr>
        <p:spPr>
          <a:xfrm>
            <a:off x="357158" y="0"/>
            <a:ext cx="1428760" cy="785794"/>
          </a:xfrm>
          <a:prstGeom prst="parallelogram">
            <a:avLst>
              <a:gd name="adj" fmla="val 88032"/>
            </a:avLst>
          </a:prstGeom>
          <a:gradFill flip="none" rotWithShape="1">
            <a:gsLst>
              <a:gs pos="0">
                <a:schemeClr val="bg1"/>
              </a:gs>
              <a:gs pos="50000">
                <a:srgbClr val="BC892E">
                  <a:shade val="67500"/>
                  <a:satMod val="115000"/>
                </a:srgbClr>
              </a:gs>
              <a:gs pos="100000">
                <a:srgbClr val="BC892E">
                  <a:shade val="100000"/>
                  <a:satMod val="115000"/>
                </a:srgbClr>
              </a:gs>
            </a:gsLst>
            <a:lin ang="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Paralelogramo"/>
          <p:cNvSpPr/>
          <p:nvPr/>
        </p:nvSpPr>
        <p:spPr>
          <a:xfrm flipH="1">
            <a:off x="1785918" y="0"/>
            <a:ext cx="1357322" cy="785794"/>
          </a:xfrm>
          <a:prstGeom prst="parallelogram">
            <a:avLst>
              <a:gd name="adj" fmla="val 80759"/>
            </a:avLst>
          </a:prstGeom>
          <a:gradFill flip="none" rotWithShape="1">
            <a:gsLst>
              <a:gs pos="0">
                <a:schemeClr val="bg1"/>
              </a:gs>
              <a:gs pos="50000">
                <a:srgbClr val="BC892E">
                  <a:shade val="67500"/>
                  <a:satMod val="115000"/>
                </a:srgbClr>
              </a:gs>
              <a:gs pos="100000">
                <a:srgbClr val="BC892E">
                  <a:shade val="100000"/>
                  <a:satMod val="115000"/>
                </a:srgbClr>
              </a:gs>
            </a:gsLst>
            <a:lin ang="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Paralelogramo"/>
          <p:cNvSpPr/>
          <p:nvPr/>
        </p:nvSpPr>
        <p:spPr>
          <a:xfrm>
            <a:off x="5929322" y="0"/>
            <a:ext cx="1428760" cy="785794"/>
          </a:xfrm>
          <a:prstGeom prst="parallelogram">
            <a:avLst>
              <a:gd name="adj" fmla="val 88032"/>
            </a:avLst>
          </a:prstGeom>
          <a:gradFill flip="none" rotWithShape="1">
            <a:gsLst>
              <a:gs pos="0">
                <a:schemeClr val="bg1"/>
              </a:gs>
              <a:gs pos="50000">
                <a:srgbClr val="BC892E">
                  <a:shade val="67500"/>
                  <a:satMod val="115000"/>
                </a:srgbClr>
              </a:gs>
              <a:gs pos="100000">
                <a:srgbClr val="BC892E">
                  <a:shade val="100000"/>
                  <a:satMod val="115000"/>
                </a:srgbClr>
              </a:gs>
            </a:gsLst>
            <a:lin ang="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Paralelogramo"/>
          <p:cNvSpPr/>
          <p:nvPr/>
        </p:nvSpPr>
        <p:spPr>
          <a:xfrm flipH="1">
            <a:off x="7358082" y="0"/>
            <a:ext cx="1357322" cy="785794"/>
          </a:xfrm>
          <a:prstGeom prst="parallelogram">
            <a:avLst>
              <a:gd name="adj" fmla="val 80759"/>
            </a:avLst>
          </a:prstGeom>
          <a:gradFill flip="none" rotWithShape="1">
            <a:gsLst>
              <a:gs pos="0">
                <a:schemeClr val="bg1"/>
              </a:gs>
              <a:gs pos="50000">
                <a:srgbClr val="BC892E">
                  <a:shade val="67500"/>
                  <a:satMod val="115000"/>
                </a:srgbClr>
              </a:gs>
              <a:gs pos="100000">
                <a:srgbClr val="BC892E">
                  <a:shade val="100000"/>
                  <a:satMod val="115000"/>
                </a:srgbClr>
              </a:gs>
            </a:gsLst>
            <a:lin ang="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Paralelogramo"/>
          <p:cNvSpPr/>
          <p:nvPr/>
        </p:nvSpPr>
        <p:spPr>
          <a:xfrm>
            <a:off x="3143240" y="785794"/>
            <a:ext cx="1428760" cy="785794"/>
          </a:xfrm>
          <a:prstGeom prst="parallelogram">
            <a:avLst>
              <a:gd name="adj" fmla="val 88032"/>
            </a:avLst>
          </a:prstGeom>
          <a:gradFill flip="none" rotWithShape="1">
            <a:gsLst>
              <a:gs pos="0">
                <a:schemeClr val="bg1"/>
              </a:gs>
              <a:gs pos="50000">
                <a:srgbClr val="BC892E">
                  <a:shade val="67500"/>
                  <a:satMod val="115000"/>
                </a:srgbClr>
              </a:gs>
              <a:gs pos="100000">
                <a:srgbClr val="BC892E">
                  <a:shade val="100000"/>
                  <a:satMod val="115000"/>
                </a:srgbClr>
              </a:gs>
            </a:gsLst>
            <a:lin ang="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Paralelogramo"/>
          <p:cNvSpPr/>
          <p:nvPr/>
        </p:nvSpPr>
        <p:spPr>
          <a:xfrm flipH="1">
            <a:off x="4572000" y="785794"/>
            <a:ext cx="1357322" cy="785794"/>
          </a:xfrm>
          <a:prstGeom prst="parallelogram">
            <a:avLst>
              <a:gd name="adj" fmla="val 80759"/>
            </a:avLst>
          </a:prstGeom>
          <a:gradFill flip="none" rotWithShape="1">
            <a:gsLst>
              <a:gs pos="0">
                <a:schemeClr val="bg1"/>
              </a:gs>
              <a:gs pos="50000">
                <a:srgbClr val="BC892E">
                  <a:shade val="67500"/>
                  <a:satMod val="115000"/>
                </a:srgbClr>
              </a:gs>
              <a:gs pos="100000">
                <a:srgbClr val="BC892E">
                  <a:shade val="100000"/>
                  <a:satMod val="115000"/>
                </a:srgbClr>
              </a:gs>
            </a:gsLst>
            <a:lin ang="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Paralelogramo"/>
          <p:cNvSpPr/>
          <p:nvPr/>
        </p:nvSpPr>
        <p:spPr>
          <a:xfrm>
            <a:off x="357158" y="785794"/>
            <a:ext cx="1428760" cy="785794"/>
          </a:xfrm>
          <a:prstGeom prst="parallelogram">
            <a:avLst>
              <a:gd name="adj" fmla="val 88032"/>
            </a:avLst>
          </a:prstGeom>
          <a:gradFill flip="none" rotWithShape="1">
            <a:gsLst>
              <a:gs pos="0">
                <a:schemeClr val="bg1"/>
              </a:gs>
              <a:gs pos="50000">
                <a:srgbClr val="BC892E">
                  <a:shade val="67500"/>
                  <a:satMod val="115000"/>
                </a:srgbClr>
              </a:gs>
              <a:gs pos="100000">
                <a:srgbClr val="BC892E">
                  <a:shade val="100000"/>
                  <a:satMod val="115000"/>
                </a:srgbClr>
              </a:gs>
            </a:gsLst>
            <a:lin ang="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Paralelogramo"/>
          <p:cNvSpPr/>
          <p:nvPr/>
        </p:nvSpPr>
        <p:spPr>
          <a:xfrm flipH="1">
            <a:off x="1785918" y="785794"/>
            <a:ext cx="1357322" cy="785794"/>
          </a:xfrm>
          <a:prstGeom prst="parallelogram">
            <a:avLst>
              <a:gd name="adj" fmla="val 80759"/>
            </a:avLst>
          </a:prstGeom>
          <a:gradFill flip="none" rotWithShape="1">
            <a:gsLst>
              <a:gs pos="0">
                <a:schemeClr val="bg1"/>
              </a:gs>
              <a:gs pos="50000">
                <a:srgbClr val="BC892E">
                  <a:shade val="67500"/>
                  <a:satMod val="115000"/>
                </a:srgbClr>
              </a:gs>
              <a:gs pos="100000">
                <a:srgbClr val="BC892E">
                  <a:shade val="100000"/>
                  <a:satMod val="115000"/>
                </a:srgbClr>
              </a:gs>
            </a:gsLst>
            <a:lin ang="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Paralelogramo"/>
          <p:cNvSpPr/>
          <p:nvPr/>
        </p:nvSpPr>
        <p:spPr>
          <a:xfrm>
            <a:off x="5929322" y="785794"/>
            <a:ext cx="1428760" cy="785794"/>
          </a:xfrm>
          <a:prstGeom prst="parallelogram">
            <a:avLst>
              <a:gd name="adj" fmla="val 88032"/>
            </a:avLst>
          </a:prstGeom>
          <a:gradFill flip="none" rotWithShape="1">
            <a:gsLst>
              <a:gs pos="0">
                <a:schemeClr val="bg1"/>
              </a:gs>
              <a:gs pos="50000">
                <a:srgbClr val="BC892E">
                  <a:shade val="67500"/>
                  <a:satMod val="115000"/>
                </a:srgbClr>
              </a:gs>
              <a:gs pos="100000">
                <a:srgbClr val="BC892E">
                  <a:shade val="100000"/>
                  <a:satMod val="115000"/>
                </a:srgbClr>
              </a:gs>
            </a:gsLst>
            <a:lin ang="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Paralelogramo"/>
          <p:cNvSpPr/>
          <p:nvPr/>
        </p:nvSpPr>
        <p:spPr>
          <a:xfrm flipH="1">
            <a:off x="7358082" y="785794"/>
            <a:ext cx="1357322" cy="785794"/>
          </a:xfrm>
          <a:prstGeom prst="parallelogram">
            <a:avLst>
              <a:gd name="adj" fmla="val 80759"/>
            </a:avLst>
          </a:prstGeom>
          <a:gradFill flip="none" rotWithShape="1">
            <a:gsLst>
              <a:gs pos="0">
                <a:schemeClr val="bg1"/>
              </a:gs>
              <a:gs pos="50000">
                <a:srgbClr val="BC892E">
                  <a:shade val="67500"/>
                  <a:satMod val="115000"/>
                </a:srgbClr>
              </a:gs>
              <a:gs pos="100000">
                <a:srgbClr val="BC892E">
                  <a:shade val="100000"/>
                  <a:satMod val="115000"/>
                </a:srgbClr>
              </a:gs>
            </a:gsLst>
            <a:lin ang="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Paralelogramo"/>
          <p:cNvSpPr/>
          <p:nvPr/>
        </p:nvSpPr>
        <p:spPr>
          <a:xfrm>
            <a:off x="3143240" y="1571612"/>
            <a:ext cx="1428760" cy="785794"/>
          </a:xfrm>
          <a:prstGeom prst="parallelogram">
            <a:avLst>
              <a:gd name="adj" fmla="val 88032"/>
            </a:avLst>
          </a:prstGeom>
          <a:gradFill flip="none" rotWithShape="1">
            <a:gsLst>
              <a:gs pos="0">
                <a:schemeClr val="bg1"/>
              </a:gs>
              <a:gs pos="50000">
                <a:srgbClr val="BC892E">
                  <a:shade val="67500"/>
                  <a:satMod val="115000"/>
                </a:srgbClr>
              </a:gs>
              <a:gs pos="100000">
                <a:srgbClr val="BC892E">
                  <a:shade val="100000"/>
                  <a:satMod val="115000"/>
                </a:srgbClr>
              </a:gs>
            </a:gsLst>
            <a:lin ang="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Paralelogramo"/>
          <p:cNvSpPr/>
          <p:nvPr/>
        </p:nvSpPr>
        <p:spPr>
          <a:xfrm flipH="1">
            <a:off x="4572000" y="1571612"/>
            <a:ext cx="1357322" cy="785794"/>
          </a:xfrm>
          <a:prstGeom prst="parallelogram">
            <a:avLst>
              <a:gd name="adj" fmla="val 80759"/>
            </a:avLst>
          </a:prstGeom>
          <a:gradFill flip="none" rotWithShape="1">
            <a:gsLst>
              <a:gs pos="0">
                <a:schemeClr val="bg1"/>
              </a:gs>
              <a:gs pos="50000">
                <a:srgbClr val="BC892E">
                  <a:shade val="67500"/>
                  <a:satMod val="115000"/>
                </a:srgbClr>
              </a:gs>
              <a:gs pos="100000">
                <a:srgbClr val="BC892E">
                  <a:shade val="100000"/>
                  <a:satMod val="115000"/>
                </a:srgbClr>
              </a:gs>
            </a:gsLst>
            <a:lin ang="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Paralelogramo"/>
          <p:cNvSpPr/>
          <p:nvPr/>
        </p:nvSpPr>
        <p:spPr>
          <a:xfrm>
            <a:off x="357158" y="1571612"/>
            <a:ext cx="1428760" cy="785794"/>
          </a:xfrm>
          <a:prstGeom prst="parallelogram">
            <a:avLst>
              <a:gd name="adj" fmla="val 88032"/>
            </a:avLst>
          </a:prstGeom>
          <a:gradFill flip="none" rotWithShape="1">
            <a:gsLst>
              <a:gs pos="0">
                <a:schemeClr val="bg1"/>
              </a:gs>
              <a:gs pos="50000">
                <a:srgbClr val="BC892E">
                  <a:shade val="67500"/>
                  <a:satMod val="115000"/>
                </a:srgbClr>
              </a:gs>
              <a:gs pos="100000">
                <a:srgbClr val="BC892E">
                  <a:shade val="100000"/>
                  <a:satMod val="115000"/>
                </a:srgbClr>
              </a:gs>
            </a:gsLst>
            <a:lin ang="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Paralelogramo"/>
          <p:cNvSpPr/>
          <p:nvPr/>
        </p:nvSpPr>
        <p:spPr>
          <a:xfrm flipH="1">
            <a:off x="1785918" y="1571612"/>
            <a:ext cx="1357322" cy="785794"/>
          </a:xfrm>
          <a:prstGeom prst="parallelogram">
            <a:avLst>
              <a:gd name="adj" fmla="val 80759"/>
            </a:avLst>
          </a:prstGeom>
          <a:gradFill flip="none" rotWithShape="1">
            <a:gsLst>
              <a:gs pos="0">
                <a:schemeClr val="bg1"/>
              </a:gs>
              <a:gs pos="50000">
                <a:srgbClr val="BC892E">
                  <a:shade val="67500"/>
                  <a:satMod val="115000"/>
                </a:srgbClr>
              </a:gs>
              <a:gs pos="100000">
                <a:srgbClr val="BC892E">
                  <a:shade val="100000"/>
                  <a:satMod val="115000"/>
                </a:srgbClr>
              </a:gs>
            </a:gsLst>
            <a:lin ang="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Paralelogramo"/>
          <p:cNvSpPr/>
          <p:nvPr/>
        </p:nvSpPr>
        <p:spPr>
          <a:xfrm>
            <a:off x="5929322" y="1571612"/>
            <a:ext cx="1428760" cy="785794"/>
          </a:xfrm>
          <a:prstGeom prst="parallelogram">
            <a:avLst>
              <a:gd name="adj" fmla="val 88032"/>
            </a:avLst>
          </a:prstGeom>
          <a:gradFill flip="none" rotWithShape="1">
            <a:gsLst>
              <a:gs pos="0">
                <a:schemeClr val="bg1"/>
              </a:gs>
              <a:gs pos="50000">
                <a:srgbClr val="BC892E">
                  <a:shade val="67500"/>
                  <a:satMod val="115000"/>
                </a:srgbClr>
              </a:gs>
              <a:gs pos="100000">
                <a:srgbClr val="BC892E">
                  <a:shade val="100000"/>
                  <a:satMod val="115000"/>
                </a:srgbClr>
              </a:gs>
            </a:gsLst>
            <a:lin ang="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Paralelogramo"/>
          <p:cNvSpPr/>
          <p:nvPr/>
        </p:nvSpPr>
        <p:spPr>
          <a:xfrm flipH="1">
            <a:off x="7358082" y="1571612"/>
            <a:ext cx="1357322" cy="785794"/>
          </a:xfrm>
          <a:prstGeom prst="parallelogram">
            <a:avLst>
              <a:gd name="adj" fmla="val 80759"/>
            </a:avLst>
          </a:prstGeom>
          <a:gradFill flip="none" rotWithShape="1">
            <a:gsLst>
              <a:gs pos="0">
                <a:schemeClr val="bg1"/>
              </a:gs>
              <a:gs pos="50000">
                <a:srgbClr val="BC892E">
                  <a:shade val="67500"/>
                  <a:satMod val="115000"/>
                </a:srgbClr>
              </a:gs>
              <a:gs pos="100000">
                <a:srgbClr val="BC892E">
                  <a:shade val="100000"/>
                  <a:satMod val="115000"/>
                </a:srgbClr>
              </a:gs>
            </a:gsLst>
            <a:lin ang="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Paralelogramo"/>
          <p:cNvSpPr/>
          <p:nvPr/>
        </p:nvSpPr>
        <p:spPr>
          <a:xfrm>
            <a:off x="3143240" y="2357430"/>
            <a:ext cx="1428760" cy="785794"/>
          </a:xfrm>
          <a:prstGeom prst="parallelogram">
            <a:avLst>
              <a:gd name="adj" fmla="val 88032"/>
            </a:avLst>
          </a:prstGeom>
          <a:gradFill flip="none" rotWithShape="1">
            <a:gsLst>
              <a:gs pos="0">
                <a:schemeClr val="bg1"/>
              </a:gs>
              <a:gs pos="50000">
                <a:srgbClr val="BC892E">
                  <a:shade val="67500"/>
                  <a:satMod val="115000"/>
                </a:srgbClr>
              </a:gs>
              <a:gs pos="100000">
                <a:srgbClr val="BC892E">
                  <a:shade val="100000"/>
                  <a:satMod val="115000"/>
                </a:srgbClr>
              </a:gs>
            </a:gsLst>
            <a:lin ang="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Paralelogramo"/>
          <p:cNvSpPr/>
          <p:nvPr/>
        </p:nvSpPr>
        <p:spPr>
          <a:xfrm flipH="1">
            <a:off x="4572000" y="2357430"/>
            <a:ext cx="1357322" cy="785794"/>
          </a:xfrm>
          <a:prstGeom prst="parallelogram">
            <a:avLst>
              <a:gd name="adj" fmla="val 80759"/>
            </a:avLst>
          </a:prstGeom>
          <a:gradFill flip="none" rotWithShape="1">
            <a:gsLst>
              <a:gs pos="0">
                <a:schemeClr val="bg1"/>
              </a:gs>
              <a:gs pos="50000">
                <a:srgbClr val="BC892E">
                  <a:shade val="67500"/>
                  <a:satMod val="115000"/>
                </a:srgbClr>
              </a:gs>
              <a:gs pos="100000">
                <a:srgbClr val="BC892E">
                  <a:shade val="100000"/>
                  <a:satMod val="115000"/>
                </a:srgbClr>
              </a:gs>
            </a:gsLst>
            <a:lin ang="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Paralelogramo"/>
          <p:cNvSpPr/>
          <p:nvPr/>
        </p:nvSpPr>
        <p:spPr>
          <a:xfrm>
            <a:off x="357158" y="2357430"/>
            <a:ext cx="1428760" cy="785794"/>
          </a:xfrm>
          <a:prstGeom prst="parallelogram">
            <a:avLst>
              <a:gd name="adj" fmla="val 88032"/>
            </a:avLst>
          </a:prstGeom>
          <a:gradFill flip="none" rotWithShape="1">
            <a:gsLst>
              <a:gs pos="0">
                <a:schemeClr val="bg1"/>
              </a:gs>
              <a:gs pos="50000">
                <a:srgbClr val="BC892E">
                  <a:shade val="67500"/>
                  <a:satMod val="115000"/>
                </a:srgbClr>
              </a:gs>
              <a:gs pos="100000">
                <a:srgbClr val="BC892E">
                  <a:shade val="100000"/>
                  <a:satMod val="115000"/>
                </a:srgbClr>
              </a:gs>
            </a:gsLst>
            <a:lin ang="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Paralelogramo"/>
          <p:cNvSpPr/>
          <p:nvPr/>
        </p:nvSpPr>
        <p:spPr>
          <a:xfrm flipH="1">
            <a:off x="1785918" y="2357430"/>
            <a:ext cx="1357322" cy="785794"/>
          </a:xfrm>
          <a:prstGeom prst="parallelogram">
            <a:avLst>
              <a:gd name="adj" fmla="val 80759"/>
            </a:avLst>
          </a:prstGeom>
          <a:gradFill flip="none" rotWithShape="1">
            <a:gsLst>
              <a:gs pos="0">
                <a:schemeClr val="bg1"/>
              </a:gs>
              <a:gs pos="50000">
                <a:srgbClr val="BC892E">
                  <a:shade val="67500"/>
                  <a:satMod val="115000"/>
                </a:srgbClr>
              </a:gs>
              <a:gs pos="100000">
                <a:srgbClr val="BC892E">
                  <a:shade val="100000"/>
                  <a:satMod val="115000"/>
                </a:srgbClr>
              </a:gs>
            </a:gsLst>
            <a:lin ang="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Paralelogramo"/>
          <p:cNvSpPr/>
          <p:nvPr/>
        </p:nvSpPr>
        <p:spPr>
          <a:xfrm>
            <a:off x="5929322" y="2357430"/>
            <a:ext cx="1428760" cy="785794"/>
          </a:xfrm>
          <a:prstGeom prst="parallelogram">
            <a:avLst>
              <a:gd name="adj" fmla="val 88032"/>
            </a:avLst>
          </a:prstGeom>
          <a:gradFill flip="none" rotWithShape="1">
            <a:gsLst>
              <a:gs pos="0">
                <a:schemeClr val="bg1"/>
              </a:gs>
              <a:gs pos="50000">
                <a:srgbClr val="BC892E">
                  <a:shade val="67500"/>
                  <a:satMod val="115000"/>
                </a:srgbClr>
              </a:gs>
              <a:gs pos="100000">
                <a:srgbClr val="BC892E">
                  <a:shade val="100000"/>
                  <a:satMod val="115000"/>
                </a:srgbClr>
              </a:gs>
            </a:gsLst>
            <a:lin ang="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Paralelogramo"/>
          <p:cNvSpPr/>
          <p:nvPr/>
        </p:nvSpPr>
        <p:spPr>
          <a:xfrm flipH="1">
            <a:off x="7358082" y="2357430"/>
            <a:ext cx="1357322" cy="785794"/>
          </a:xfrm>
          <a:prstGeom prst="parallelogram">
            <a:avLst>
              <a:gd name="adj" fmla="val 80759"/>
            </a:avLst>
          </a:prstGeom>
          <a:gradFill flip="none" rotWithShape="1">
            <a:gsLst>
              <a:gs pos="0">
                <a:schemeClr val="bg1"/>
              </a:gs>
              <a:gs pos="50000">
                <a:srgbClr val="BC892E">
                  <a:shade val="67500"/>
                  <a:satMod val="115000"/>
                </a:srgbClr>
              </a:gs>
              <a:gs pos="100000">
                <a:srgbClr val="BC892E">
                  <a:shade val="100000"/>
                  <a:satMod val="115000"/>
                </a:srgbClr>
              </a:gs>
            </a:gsLst>
            <a:lin ang="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Paralelogramo"/>
          <p:cNvSpPr/>
          <p:nvPr/>
        </p:nvSpPr>
        <p:spPr>
          <a:xfrm>
            <a:off x="3214678" y="3143272"/>
            <a:ext cx="1428760" cy="785794"/>
          </a:xfrm>
          <a:prstGeom prst="parallelogram">
            <a:avLst>
              <a:gd name="adj" fmla="val 88032"/>
            </a:avLst>
          </a:prstGeom>
          <a:gradFill flip="none" rotWithShape="1">
            <a:gsLst>
              <a:gs pos="0">
                <a:schemeClr val="bg1"/>
              </a:gs>
              <a:gs pos="50000">
                <a:srgbClr val="BC892E">
                  <a:shade val="67500"/>
                  <a:satMod val="115000"/>
                </a:srgbClr>
              </a:gs>
              <a:gs pos="100000">
                <a:srgbClr val="BC892E">
                  <a:shade val="100000"/>
                  <a:satMod val="115000"/>
                </a:srgbClr>
              </a:gs>
            </a:gsLst>
            <a:lin ang="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Paralelogramo"/>
          <p:cNvSpPr/>
          <p:nvPr/>
        </p:nvSpPr>
        <p:spPr>
          <a:xfrm flipH="1">
            <a:off x="4643438" y="3143272"/>
            <a:ext cx="1357322" cy="785794"/>
          </a:xfrm>
          <a:prstGeom prst="parallelogram">
            <a:avLst>
              <a:gd name="adj" fmla="val 80759"/>
            </a:avLst>
          </a:prstGeom>
          <a:gradFill flip="none" rotWithShape="1">
            <a:gsLst>
              <a:gs pos="0">
                <a:schemeClr val="bg1"/>
              </a:gs>
              <a:gs pos="50000">
                <a:srgbClr val="BC892E">
                  <a:shade val="67500"/>
                  <a:satMod val="115000"/>
                </a:srgbClr>
              </a:gs>
              <a:gs pos="100000">
                <a:srgbClr val="BC892E">
                  <a:shade val="100000"/>
                  <a:satMod val="115000"/>
                </a:srgbClr>
              </a:gs>
            </a:gsLst>
            <a:lin ang="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Paralelogramo"/>
          <p:cNvSpPr/>
          <p:nvPr/>
        </p:nvSpPr>
        <p:spPr>
          <a:xfrm>
            <a:off x="428596" y="3143272"/>
            <a:ext cx="1428760" cy="785794"/>
          </a:xfrm>
          <a:prstGeom prst="parallelogram">
            <a:avLst>
              <a:gd name="adj" fmla="val 88032"/>
            </a:avLst>
          </a:prstGeom>
          <a:gradFill flip="none" rotWithShape="1">
            <a:gsLst>
              <a:gs pos="0">
                <a:schemeClr val="bg1"/>
              </a:gs>
              <a:gs pos="50000">
                <a:srgbClr val="BC892E">
                  <a:shade val="67500"/>
                  <a:satMod val="115000"/>
                </a:srgbClr>
              </a:gs>
              <a:gs pos="100000">
                <a:srgbClr val="BC892E">
                  <a:shade val="100000"/>
                  <a:satMod val="115000"/>
                </a:srgbClr>
              </a:gs>
            </a:gsLst>
            <a:lin ang="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 name="31 Paralelogramo"/>
          <p:cNvSpPr/>
          <p:nvPr/>
        </p:nvSpPr>
        <p:spPr>
          <a:xfrm flipH="1">
            <a:off x="1857356" y="3143272"/>
            <a:ext cx="1357322" cy="785794"/>
          </a:xfrm>
          <a:prstGeom prst="parallelogram">
            <a:avLst>
              <a:gd name="adj" fmla="val 80759"/>
            </a:avLst>
          </a:prstGeom>
          <a:gradFill flip="none" rotWithShape="1">
            <a:gsLst>
              <a:gs pos="0">
                <a:schemeClr val="bg1"/>
              </a:gs>
              <a:gs pos="50000">
                <a:srgbClr val="BC892E">
                  <a:shade val="67500"/>
                  <a:satMod val="115000"/>
                </a:srgbClr>
              </a:gs>
              <a:gs pos="100000">
                <a:srgbClr val="BC892E">
                  <a:shade val="100000"/>
                  <a:satMod val="115000"/>
                </a:srgbClr>
              </a:gs>
            </a:gsLst>
            <a:lin ang="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 name="32 Paralelogramo"/>
          <p:cNvSpPr/>
          <p:nvPr/>
        </p:nvSpPr>
        <p:spPr>
          <a:xfrm>
            <a:off x="6000760" y="3143272"/>
            <a:ext cx="1428760" cy="785794"/>
          </a:xfrm>
          <a:prstGeom prst="parallelogram">
            <a:avLst>
              <a:gd name="adj" fmla="val 88032"/>
            </a:avLst>
          </a:prstGeom>
          <a:gradFill flip="none" rotWithShape="1">
            <a:gsLst>
              <a:gs pos="0">
                <a:schemeClr val="bg1"/>
              </a:gs>
              <a:gs pos="50000">
                <a:srgbClr val="BC892E">
                  <a:shade val="67500"/>
                  <a:satMod val="115000"/>
                </a:srgbClr>
              </a:gs>
              <a:gs pos="100000">
                <a:srgbClr val="BC892E">
                  <a:shade val="100000"/>
                  <a:satMod val="115000"/>
                </a:srgbClr>
              </a:gs>
            </a:gsLst>
            <a:lin ang="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4" name="33 Paralelogramo"/>
          <p:cNvSpPr/>
          <p:nvPr/>
        </p:nvSpPr>
        <p:spPr>
          <a:xfrm flipH="1">
            <a:off x="7429520" y="3143272"/>
            <a:ext cx="1357322" cy="785794"/>
          </a:xfrm>
          <a:prstGeom prst="parallelogram">
            <a:avLst>
              <a:gd name="adj" fmla="val 80759"/>
            </a:avLst>
          </a:prstGeom>
          <a:gradFill flip="none" rotWithShape="1">
            <a:gsLst>
              <a:gs pos="0">
                <a:schemeClr val="bg1"/>
              </a:gs>
              <a:gs pos="50000">
                <a:srgbClr val="BC892E">
                  <a:shade val="67500"/>
                  <a:satMod val="115000"/>
                </a:srgbClr>
              </a:gs>
              <a:gs pos="100000">
                <a:srgbClr val="BC892E">
                  <a:shade val="100000"/>
                  <a:satMod val="115000"/>
                </a:srgbClr>
              </a:gs>
            </a:gsLst>
            <a:lin ang="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5" name="34 Paralelogramo"/>
          <p:cNvSpPr/>
          <p:nvPr/>
        </p:nvSpPr>
        <p:spPr>
          <a:xfrm>
            <a:off x="3214678" y="3929066"/>
            <a:ext cx="1428760" cy="785794"/>
          </a:xfrm>
          <a:prstGeom prst="parallelogram">
            <a:avLst>
              <a:gd name="adj" fmla="val 88032"/>
            </a:avLst>
          </a:prstGeom>
          <a:gradFill flip="none" rotWithShape="1">
            <a:gsLst>
              <a:gs pos="0">
                <a:schemeClr val="bg1"/>
              </a:gs>
              <a:gs pos="50000">
                <a:srgbClr val="BC892E">
                  <a:shade val="67500"/>
                  <a:satMod val="115000"/>
                </a:srgbClr>
              </a:gs>
              <a:gs pos="100000">
                <a:srgbClr val="BC892E">
                  <a:shade val="100000"/>
                  <a:satMod val="115000"/>
                </a:srgbClr>
              </a:gs>
            </a:gsLst>
            <a:lin ang="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6" name="35 Paralelogramo"/>
          <p:cNvSpPr/>
          <p:nvPr/>
        </p:nvSpPr>
        <p:spPr>
          <a:xfrm flipH="1">
            <a:off x="4643438" y="3929066"/>
            <a:ext cx="1357322" cy="785794"/>
          </a:xfrm>
          <a:prstGeom prst="parallelogram">
            <a:avLst>
              <a:gd name="adj" fmla="val 80759"/>
            </a:avLst>
          </a:prstGeom>
          <a:gradFill flip="none" rotWithShape="1">
            <a:gsLst>
              <a:gs pos="0">
                <a:schemeClr val="bg1"/>
              </a:gs>
              <a:gs pos="50000">
                <a:srgbClr val="BC892E">
                  <a:shade val="67500"/>
                  <a:satMod val="115000"/>
                </a:srgbClr>
              </a:gs>
              <a:gs pos="100000">
                <a:srgbClr val="BC892E">
                  <a:shade val="100000"/>
                  <a:satMod val="115000"/>
                </a:srgbClr>
              </a:gs>
            </a:gsLst>
            <a:lin ang="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7" name="36 Paralelogramo"/>
          <p:cNvSpPr/>
          <p:nvPr/>
        </p:nvSpPr>
        <p:spPr>
          <a:xfrm>
            <a:off x="428596" y="3929066"/>
            <a:ext cx="1428760" cy="785794"/>
          </a:xfrm>
          <a:prstGeom prst="parallelogram">
            <a:avLst>
              <a:gd name="adj" fmla="val 88032"/>
            </a:avLst>
          </a:prstGeom>
          <a:gradFill flip="none" rotWithShape="1">
            <a:gsLst>
              <a:gs pos="0">
                <a:schemeClr val="bg1"/>
              </a:gs>
              <a:gs pos="50000">
                <a:srgbClr val="BC892E">
                  <a:shade val="67500"/>
                  <a:satMod val="115000"/>
                </a:srgbClr>
              </a:gs>
              <a:gs pos="100000">
                <a:srgbClr val="BC892E">
                  <a:shade val="100000"/>
                  <a:satMod val="115000"/>
                </a:srgbClr>
              </a:gs>
            </a:gsLst>
            <a:lin ang="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8" name="37 Paralelogramo"/>
          <p:cNvSpPr/>
          <p:nvPr/>
        </p:nvSpPr>
        <p:spPr>
          <a:xfrm flipH="1">
            <a:off x="1857356" y="3929066"/>
            <a:ext cx="1357322" cy="785794"/>
          </a:xfrm>
          <a:prstGeom prst="parallelogram">
            <a:avLst>
              <a:gd name="adj" fmla="val 80759"/>
            </a:avLst>
          </a:prstGeom>
          <a:gradFill flip="none" rotWithShape="1">
            <a:gsLst>
              <a:gs pos="0">
                <a:schemeClr val="bg1"/>
              </a:gs>
              <a:gs pos="50000">
                <a:srgbClr val="BC892E">
                  <a:shade val="67500"/>
                  <a:satMod val="115000"/>
                </a:srgbClr>
              </a:gs>
              <a:gs pos="100000">
                <a:srgbClr val="BC892E">
                  <a:shade val="100000"/>
                  <a:satMod val="115000"/>
                </a:srgbClr>
              </a:gs>
            </a:gsLst>
            <a:lin ang="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9" name="38 Paralelogramo"/>
          <p:cNvSpPr/>
          <p:nvPr/>
        </p:nvSpPr>
        <p:spPr>
          <a:xfrm>
            <a:off x="6000760" y="3929066"/>
            <a:ext cx="1428760" cy="785794"/>
          </a:xfrm>
          <a:prstGeom prst="parallelogram">
            <a:avLst>
              <a:gd name="adj" fmla="val 88032"/>
            </a:avLst>
          </a:prstGeom>
          <a:gradFill flip="none" rotWithShape="1">
            <a:gsLst>
              <a:gs pos="0">
                <a:schemeClr val="bg1"/>
              </a:gs>
              <a:gs pos="50000">
                <a:srgbClr val="BC892E">
                  <a:shade val="67500"/>
                  <a:satMod val="115000"/>
                </a:srgbClr>
              </a:gs>
              <a:gs pos="100000">
                <a:srgbClr val="BC892E">
                  <a:shade val="100000"/>
                  <a:satMod val="115000"/>
                </a:srgbClr>
              </a:gs>
            </a:gsLst>
            <a:lin ang="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0" name="39 Paralelogramo"/>
          <p:cNvSpPr/>
          <p:nvPr/>
        </p:nvSpPr>
        <p:spPr>
          <a:xfrm flipH="1">
            <a:off x="7429520" y="3929066"/>
            <a:ext cx="1357322" cy="785794"/>
          </a:xfrm>
          <a:prstGeom prst="parallelogram">
            <a:avLst>
              <a:gd name="adj" fmla="val 80759"/>
            </a:avLst>
          </a:prstGeom>
          <a:gradFill flip="none" rotWithShape="1">
            <a:gsLst>
              <a:gs pos="0">
                <a:schemeClr val="bg1"/>
              </a:gs>
              <a:gs pos="50000">
                <a:srgbClr val="BC892E">
                  <a:shade val="67500"/>
                  <a:satMod val="115000"/>
                </a:srgbClr>
              </a:gs>
              <a:gs pos="100000">
                <a:srgbClr val="BC892E">
                  <a:shade val="100000"/>
                  <a:satMod val="115000"/>
                </a:srgbClr>
              </a:gs>
            </a:gsLst>
            <a:lin ang="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1" name="40 Paralelogramo"/>
          <p:cNvSpPr/>
          <p:nvPr/>
        </p:nvSpPr>
        <p:spPr>
          <a:xfrm>
            <a:off x="3214678" y="4714884"/>
            <a:ext cx="1428760" cy="785794"/>
          </a:xfrm>
          <a:prstGeom prst="parallelogram">
            <a:avLst>
              <a:gd name="adj" fmla="val 88032"/>
            </a:avLst>
          </a:prstGeom>
          <a:gradFill flip="none" rotWithShape="1">
            <a:gsLst>
              <a:gs pos="0">
                <a:schemeClr val="bg1"/>
              </a:gs>
              <a:gs pos="50000">
                <a:srgbClr val="BC892E">
                  <a:shade val="67500"/>
                  <a:satMod val="115000"/>
                </a:srgbClr>
              </a:gs>
              <a:gs pos="100000">
                <a:srgbClr val="BC892E">
                  <a:shade val="100000"/>
                  <a:satMod val="115000"/>
                </a:srgbClr>
              </a:gs>
            </a:gsLst>
            <a:lin ang="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2" name="41 Paralelogramo"/>
          <p:cNvSpPr/>
          <p:nvPr/>
        </p:nvSpPr>
        <p:spPr>
          <a:xfrm flipH="1">
            <a:off x="4643438" y="4714884"/>
            <a:ext cx="1357322" cy="785794"/>
          </a:xfrm>
          <a:prstGeom prst="parallelogram">
            <a:avLst>
              <a:gd name="adj" fmla="val 80759"/>
            </a:avLst>
          </a:prstGeom>
          <a:gradFill flip="none" rotWithShape="1">
            <a:gsLst>
              <a:gs pos="0">
                <a:schemeClr val="bg1"/>
              </a:gs>
              <a:gs pos="50000">
                <a:srgbClr val="BC892E">
                  <a:shade val="67500"/>
                  <a:satMod val="115000"/>
                </a:srgbClr>
              </a:gs>
              <a:gs pos="100000">
                <a:srgbClr val="BC892E">
                  <a:shade val="100000"/>
                  <a:satMod val="115000"/>
                </a:srgbClr>
              </a:gs>
            </a:gsLst>
            <a:lin ang="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3" name="42 Paralelogramo"/>
          <p:cNvSpPr/>
          <p:nvPr/>
        </p:nvSpPr>
        <p:spPr>
          <a:xfrm>
            <a:off x="428596" y="4714884"/>
            <a:ext cx="1428760" cy="785794"/>
          </a:xfrm>
          <a:prstGeom prst="parallelogram">
            <a:avLst>
              <a:gd name="adj" fmla="val 88032"/>
            </a:avLst>
          </a:prstGeom>
          <a:gradFill flip="none" rotWithShape="1">
            <a:gsLst>
              <a:gs pos="0">
                <a:schemeClr val="bg1"/>
              </a:gs>
              <a:gs pos="50000">
                <a:srgbClr val="BC892E">
                  <a:shade val="67500"/>
                  <a:satMod val="115000"/>
                </a:srgbClr>
              </a:gs>
              <a:gs pos="100000">
                <a:srgbClr val="BC892E">
                  <a:shade val="100000"/>
                  <a:satMod val="115000"/>
                </a:srgbClr>
              </a:gs>
            </a:gsLst>
            <a:lin ang="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4" name="43 Paralelogramo"/>
          <p:cNvSpPr/>
          <p:nvPr/>
        </p:nvSpPr>
        <p:spPr>
          <a:xfrm flipH="1">
            <a:off x="1857356" y="4714884"/>
            <a:ext cx="1357322" cy="785794"/>
          </a:xfrm>
          <a:prstGeom prst="parallelogram">
            <a:avLst>
              <a:gd name="adj" fmla="val 80759"/>
            </a:avLst>
          </a:prstGeom>
          <a:gradFill flip="none" rotWithShape="1">
            <a:gsLst>
              <a:gs pos="0">
                <a:schemeClr val="bg1"/>
              </a:gs>
              <a:gs pos="50000">
                <a:srgbClr val="BC892E">
                  <a:shade val="67500"/>
                  <a:satMod val="115000"/>
                </a:srgbClr>
              </a:gs>
              <a:gs pos="100000">
                <a:srgbClr val="BC892E">
                  <a:shade val="100000"/>
                  <a:satMod val="115000"/>
                </a:srgbClr>
              </a:gs>
            </a:gsLst>
            <a:lin ang="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5" name="44 Paralelogramo"/>
          <p:cNvSpPr/>
          <p:nvPr/>
        </p:nvSpPr>
        <p:spPr>
          <a:xfrm>
            <a:off x="6000760" y="4714884"/>
            <a:ext cx="1428760" cy="785794"/>
          </a:xfrm>
          <a:prstGeom prst="parallelogram">
            <a:avLst>
              <a:gd name="adj" fmla="val 88032"/>
            </a:avLst>
          </a:prstGeom>
          <a:gradFill flip="none" rotWithShape="1">
            <a:gsLst>
              <a:gs pos="0">
                <a:schemeClr val="bg1"/>
              </a:gs>
              <a:gs pos="50000">
                <a:srgbClr val="BC892E">
                  <a:shade val="67500"/>
                  <a:satMod val="115000"/>
                </a:srgbClr>
              </a:gs>
              <a:gs pos="100000">
                <a:srgbClr val="BC892E">
                  <a:shade val="100000"/>
                  <a:satMod val="115000"/>
                </a:srgbClr>
              </a:gs>
            </a:gsLst>
            <a:lin ang="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6" name="45 Paralelogramo"/>
          <p:cNvSpPr/>
          <p:nvPr/>
        </p:nvSpPr>
        <p:spPr>
          <a:xfrm flipH="1">
            <a:off x="7429520" y="4714884"/>
            <a:ext cx="1357322" cy="785794"/>
          </a:xfrm>
          <a:prstGeom prst="parallelogram">
            <a:avLst>
              <a:gd name="adj" fmla="val 80759"/>
            </a:avLst>
          </a:prstGeom>
          <a:gradFill flip="none" rotWithShape="1">
            <a:gsLst>
              <a:gs pos="0">
                <a:schemeClr val="bg1"/>
              </a:gs>
              <a:gs pos="50000">
                <a:srgbClr val="BC892E">
                  <a:shade val="67500"/>
                  <a:satMod val="115000"/>
                </a:srgbClr>
              </a:gs>
              <a:gs pos="100000">
                <a:srgbClr val="BC892E">
                  <a:shade val="100000"/>
                  <a:satMod val="115000"/>
                </a:srgbClr>
              </a:gs>
            </a:gsLst>
            <a:lin ang="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7" name="46 Paralelogramo"/>
          <p:cNvSpPr/>
          <p:nvPr/>
        </p:nvSpPr>
        <p:spPr>
          <a:xfrm>
            <a:off x="3214678" y="5500702"/>
            <a:ext cx="1428760" cy="785794"/>
          </a:xfrm>
          <a:prstGeom prst="parallelogram">
            <a:avLst>
              <a:gd name="adj" fmla="val 88032"/>
            </a:avLst>
          </a:prstGeom>
          <a:gradFill flip="none" rotWithShape="1">
            <a:gsLst>
              <a:gs pos="0">
                <a:schemeClr val="bg1"/>
              </a:gs>
              <a:gs pos="50000">
                <a:srgbClr val="BC892E">
                  <a:shade val="67500"/>
                  <a:satMod val="115000"/>
                </a:srgbClr>
              </a:gs>
              <a:gs pos="100000">
                <a:srgbClr val="BC892E">
                  <a:shade val="100000"/>
                  <a:satMod val="115000"/>
                </a:srgbClr>
              </a:gs>
            </a:gsLst>
            <a:lin ang="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8" name="47 Paralelogramo"/>
          <p:cNvSpPr/>
          <p:nvPr/>
        </p:nvSpPr>
        <p:spPr>
          <a:xfrm flipH="1">
            <a:off x="4643438" y="5500702"/>
            <a:ext cx="1357322" cy="785794"/>
          </a:xfrm>
          <a:prstGeom prst="parallelogram">
            <a:avLst>
              <a:gd name="adj" fmla="val 80759"/>
            </a:avLst>
          </a:prstGeom>
          <a:gradFill flip="none" rotWithShape="1">
            <a:gsLst>
              <a:gs pos="0">
                <a:schemeClr val="bg1"/>
              </a:gs>
              <a:gs pos="50000">
                <a:srgbClr val="BC892E">
                  <a:shade val="67500"/>
                  <a:satMod val="115000"/>
                </a:srgbClr>
              </a:gs>
              <a:gs pos="100000">
                <a:srgbClr val="BC892E">
                  <a:shade val="100000"/>
                  <a:satMod val="115000"/>
                </a:srgbClr>
              </a:gs>
            </a:gsLst>
            <a:lin ang="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9" name="48 Paralelogramo"/>
          <p:cNvSpPr/>
          <p:nvPr/>
        </p:nvSpPr>
        <p:spPr>
          <a:xfrm>
            <a:off x="428596" y="5500702"/>
            <a:ext cx="1428760" cy="785794"/>
          </a:xfrm>
          <a:prstGeom prst="parallelogram">
            <a:avLst>
              <a:gd name="adj" fmla="val 88032"/>
            </a:avLst>
          </a:prstGeom>
          <a:gradFill flip="none" rotWithShape="1">
            <a:gsLst>
              <a:gs pos="0">
                <a:schemeClr val="bg1"/>
              </a:gs>
              <a:gs pos="50000">
                <a:srgbClr val="BC892E">
                  <a:shade val="67500"/>
                  <a:satMod val="115000"/>
                </a:srgbClr>
              </a:gs>
              <a:gs pos="100000">
                <a:srgbClr val="BC892E">
                  <a:shade val="100000"/>
                  <a:satMod val="115000"/>
                </a:srgbClr>
              </a:gs>
            </a:gsLst>
            <a:lin ang="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0" name="49 Paralelogramo"/>
          <p:cNvSpPr/>
          <p:nvPr/>
        </p:nvSpPr>
        <p:spPr>
          <a:xfrm flipH="1">
            <a:off x="1857356" y="5500702"/>
            <a:ext cx="1357322" cy="785794"/>
          </a:xfrm>
          <a:prstGeom prst="parallelogram">
            <a:avLst>
              <a:gd name="adj" fmla="val 80759"/>
            </a:avLst>
          </a:prstGeom>
          <a:gradFill flip="none" rotWithShape="1">
            <a:gsLst>
              <a:gs pos="0">
                <a:schemeClr val="bg1"/>
              </a:gs>
              <a:gs pos="50000">
                <a:srgbClr val="BC892E">
                  <a:shade val="67500"/>
                  <a:satMod val="115000"/>
                </a:srgbClr>
              </a:gs>
              <a:gs pos="100000">
                <a:srgbClr val="BC892E">
                  <a:shade val="100000"/>
                  <a:satMod val="115000"/>
                </a:srgbClr>
              </a:gs>
            </a:gsLst>
            <a:lin ang="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1" name="50 Paralelogramo"/>
          <p:cNvSpPr/>
          <p:nvPr/>
        </p:nvSpPr>
        <p:spPr>
          <a:xfrm>
            <a:off x="6000760" y="5500702"/>
            <a:ext cx="1428760" cy="785794"/>
          </a:xfrm>
          <a:prstGeom prst="parallelogram">
            <a:avLst>
              <a:gd name="adj" fmla="val 88032"/>
            </a:avLst>
          </a:prstGeom>
          <a:gradFill flip="none" rotWithShape="1">
            <a:gsLst>
              <a:gs pos="0">
                <a:schemeClr val="bg1"/>
              </a:gs>
              <a:gs pos="50000">
                <a:srgbClr val="BC892E">
                  <a:shade val="67500"/>
                  <a:satMod val="115000"/>
                </a:srgbClr>
              </a:gs>
              <a:gs pos="100000">
                <a:srgbClr val="BC892E">
                  <a:shade val="100000"/>
                  <a:satMod val="115000"/>
                </a:srgbClr>
              </a:gs>
            </a:gsLst>
            <a:lin ang="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2" name="51 Paralelogramo"/>
          <p:cNvSpPr/>
          <p:nvPr/>
        </p:nvSpPr>
        <p:spPr>
          <a:xfrm flipH="1">
            <a:off x="7429520" y="5500702"/>
            <a:ext cx="1357322" cy="785794"/>
          </a:xfrm>
          <a:prstGeom prst="parallelogram">
            <a:avLst>
              <a:gd name="adj" fmla="val 80759"/>
            </a:avLst>
          </a:prstGeom>
          <a:gradFill flip="none" rotWithShape="1">
            <a:gsLst>
              <a:gs pos="0">
                <a:schemeClr val="bg1"/>
              </a:gs>
              <a:gs pos="50000">
                <a:srgbClr val="BC892E">
                  <a:shade val="67500"/>
                  <a:satMod val="115000"/>
                </a:srgbClr>
              </a:gs>
              <a:gs pos="100000">
                <a:srgbClr val="BC892E">
                  <a:shade val="100000"/>
                  <a:satMod val="115000"/>
                </a:srgbClr>
              </a:gs>
            </a:gsLst>
            <a:lin ang="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53" name="52 Imagen" descr="image005.jpg"/>
          <p:cNvPicPr>
            <a:picLocks noChangeAspect="1"/>
          </p:cNvPicPr>
          <p:nvPr/>
        </p:nvPicPr>
        <p:blipFill>
          <a:blip r:embed="rId3"/>
          <a:stretch>
            <a:fillRect/>
          </a:stretch>
        </p:blipFill>
        <p:spPr>
          <a:xfrm>
            <a:off x="-500098" y="0"/>
            <a:ext cx="10072758" cy="6858000"/>
          </a:xfrm>
          <a:prstGeom prst="rect">
            <a:avLst/>
          </a:prstGeom>
        </p:spPr>
      </p:pic>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withEffect">
                                  <p:stCondLst>
                                    <p:cond delay="0"/>
                                  </p:stCondLst>
                                  <p:childTnLst>
                                    <p:set>
                                      <p:cBhvr rctx="PPT">
                                        <p:cTn id="6" dur="indefinite"/>
                                        <p:tgtEl>
                                          <p:spTgt spid="53"/>
                                        </p:tgtEl>
                                        <p:attrNameLst>
                                          <p:attrName>style.opacity</p:attrName>
                                        </p:attrNameLst>
                                      </p:cBhvr>
                                      <p:to>
                                        <p:strVal val="0"/>
                                      </p:to>
                                    </p:set>
                                    <p:animEffect filter="image" prLst="opacity: 0">
                                      <p:cBhvr rctx="IE">
                                        <p:cTn id="7" dur="indefinite"/>
                                        <p:tgtEl>
                                          <p:spTgt spid="53"/>
                                        </p:tgtEl>
                                      </p:cBhvr>
                                    </p:animEffect>
                                  </p:childTnLst>
                                </p:cTn>
                              </p:par>
                              <p:par>
                                <p:cTn id="8" presetID="2" presetClass="entr" presetSubtype="4"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5000" fill="hold"/>
                                        <p:tgtEl>
                                          <p:spTgt spid="5"/>
                                        </p:tgtEl>
                                        <p:attrNameLst>
                                          <p:attrName>ppt_x</p:attrName>
                                        </p:attrNameLst>
                                      </p:cBhvr>
                                      <p:tavLst>
                                        <p:tav tm="0">
                                          <p:val>
                                            <p:strVal val="#ppt_x"/>
                                          </p:val>
                                        </p:tav>
                                        <p:tav tm="100000">
                                          <p:val>
                                            <p:strVal val="#ppt_x"/>
                                          </p:val>
                                        </p:tav>
                                      </p:tavLst>
                                    </p:anim>
                                    <p:anim calcmode="lin" valueType="num">
                                      <p:cBhvr additive="base">
                                        <p:cTn id="11" dur="5000" fill="hold"/>
                                        <p:tgtEl>
                                          <p:spTgt spid="5"/>
                                        </p:tgtEl>
                                        <p:attrNameLst>
                                          <p:attrName>ppt_y</p:attrName>
                                        </p:attrNameLst>
                                      </p:cBhvr>
                                      <p:tavLst>
                                        <p:tav tm="0">
                                          <p:val>
                                            <p:strVal val="1+#ppt_h/2"/>
                                          </p:val>
                                        </p:tav>
                                        <p:tav tm="100000">
                                          <p:val>
                                            <p:strVal val="#ppt_y"/>
                                          </p:val>
                                        </p:tav>
                                      </p:tavLst>
                                    </p:anim>
                                  </p:childTnLst>
                                </p:cTn>
                              </p:par>
                              <p:par>
                                <p:cTn id="12" presetID="2" presetClass="entr" presetSubtype="4" fill="hold" grpId="0"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5000" fill="hold"/>
                                        <p:tgtEl>
                                          <p:spTgt spid="6"/>
                                        </p:tgtEl>
                                        <p:attrNameLst>
                                          <p:attrName>ppt_x</p:attrName>
                                        </p:attrNameLst>
                                      </p:cBhvr>
                                      <p:tavLst>
                                        <p:tav tm="0">
                                          <p:val>
                                            <p:strVal val="#ppt_x"/>
                                          </p:val>
                                        </p:tav>
                                        <p:tav tm="100000">
                                          <p:val>
                                            <p:strVal val="#ppt_x"/>
                                          </p:val>
                                        </p:tav>
                                      </p:tavLst>
                                    </p:anim>
                                    <p:anim calcmode="lin" valueType="num">
                                      <p:cBhvr additive="base">
                                        <p:cTn id="15" dur="5000" fill="hold"/>
                                        <p:tgtEl>
                                          <p:spTgt spid="6"/>
                                        </p:tgtEl>
                                        <p:attrNameLst>
                                          <p:attrName>ppt_y</p:attrName>
                                        </p:attrNameLst>
                                      </p:cBhvr>
                                      <p:tavLst>
                                        <p:tav tm="0">
                                          <p:val>
                                            <p:strVal val="1+#ppt_h/2"/>
                                          </p:val>
                                        </p:tav>
                                        <p:tav tm="100000">
                                          <p:val>
                                            <p:strVal val="#ppt_y"/>
                                          </p:val>
                                        </p:tav>
                                      </p:tavLst>
                                    </p:anim>
                                  </p:childTnLst>
                                </p:cTn>
                              </p:par>
                              <p:par>
                                <p:cTn id="16" presetID="2" presetClass="entr" presetSubtype="4"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5000" fill="hold"/>
                                        <p:tgtEl>
                                          <p:spTgt spid="7"/>
                                        </p:tgtEl>
                                        <p:attrNameLst>
                                          <p:attrName>ppt_x</p:attrName>
                                        </p:attrNameLst>
                                      </p:cBhvr>
                                      <p:tavLst>
                                        <p:tav tm="0">
                                          <p:val>
                                            <p:strVal val="#ppt_x"/>
                                          </p:val>
                                        </p:tav>
                                        <p:tav tm="100000">
                                          <p:val>
                                            <p:strVal val="#ppt_x"/>
                                          </p:val>
                                        </p:tav>
                                      </p:tavLst>
                                    </p:anim>
                                    <p:anim calcmode="lin" valueType="num">
                                      <p:cBhvr additive="base">
                                        <p:cTn id="19" dur="5000" fill="hold"/>
                                        <p:tgtEl>
                                          <p:spTgt spid="7"/>
                                        </p:tgtEl>
                                        <p:attrNameLst>
                                          <p:attrName>ppt_y</p:attrName>
                                        </p:attrNameLst>
                                      </p:cBhvr>
                                      <p:tavLst>
                                        <p:tav tm="0">
                                          <p:val>
                                            <p:strVal val="1+#ppt_h/2"/>
                                          </p:val>
                                        </p:tav>
                                        <p:tav tm="100000">
                                          <p:val>
                                            <p:strVal val="#ppt_y"/>
                                          </p:val>
                                        </p:tav>
                                      </p:tavLst>
                                    </p:anim>
                                  </p:childTnLst>
                                </p:cTn>
                              </p:par>
                              <p:par>
                                <p:cTn id="20" presetID="2" presetClass="entr" presetSubtype="4"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5000" fill="hold"/>
                                        <p:tgtEl>
                                          <p:spTgt spid="8"/>
                                        </p:tgtEl>
                                        <p:attrNameLst>
                                          <p:attrName>ppt_x</p:attrName>
                                        </p:attrNameLst>
                                      </p:cBhvr>
                                      <p:tavLst>
                                        <p:tav tm="0">
                                          <p:val>
                                            <p:strVal val="#ppt_x"/>
                                          </p:val>
                                        </p:tav>
                                        <p:tav tm="100000">
                                          <p:val>
                                            <p:strVal val="#ppt_x"/>
                                          </p:val>
                                        </p:tav>
                                      </p:tavLst>
                                    </p:anim>
                                    <p:anim calcmode="lin" valueType="num">
                                      <p:cBhvr additive="base">
                                        <p:cTn id="23" dur="5000" fill="hold"/>
                                        <p:tgtEl>
                                          <p:spTgt spid="8"/>
                                        </p:tgtEl>
                                        <p:attrNameLst>
                                          <p:attrName>ppt_y</p:attrName>
                                        </p:attrNameLst>
                                      </p:cBhvr>
                                      <p:tavLst>
                                        <p:tav tm="0">
                                          <p:val>
                                            <p:strVal val="1+#ppt_h/2"/>
                                          </p:val>
                                        </p:tav>
                                        <p:tav tm="100000">
                                          <p:val>
                                            <p:strVal val="#ppt_y"/>
                                          </p:val>
                                        </p:tav>
                                      </p:tavLst>
                                    </p:anim>
                                  </p:childTnLst>
                                </p:cTn>
                              </p:par>
                              <p:par>
                                <p:cTn id="24" presetID="2" presetClass="entr" presetSubtype="4" fill="hold" grpId="0" nodeType="with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5000" fill="hold"/>
                                        <p:tgtEl>
                                          <p:spTgt spid="9"/>
                                        </p:tgtEl>
                                        <p:attrNameLst>
                                          <p:attrName>ppt_x</p:attrName>
                                        </p:attrNameLst>
                                      </p:cBhvr>
                                      <p:tavLst>
                                        <p:tav tm="0">
                                          <p:val>
                                            <p:strVal val="#ppt_x"/>
                                          </p:val>
                                        </p:tav>
                                        <p:tav tm="100000">
                                          <p:val>
                                            <p:strVal val="#ppt_x"/>
                                          </p:val>
                                        </p:tav>
                                      </p:tavLst>
                                    </p:anim>
                                    <p:anim calcmode="lin" valueType="num">
                                      <p:cBhvr additive="base">
                                        <p:cTn id="27" dur="5000" fill="hold"/>
                                        <p:tgtEl>
                                          <p:spTgt spid="9"/>
                                        </p:tgtEl>
                                        <p:attrNameLst>
                                          <p:attrName>ppt_y</p:attrName>
                                        </p:attrNameLst>
                                      </p:cBhvr>
                                      <p:tavLst>
                                        <p:tav tm="0">
                                          <p:val>
                                            <p:strVal val="1+#ppt_h/2"/>
                                          </p:val>
                                        </p:tav>
                                        <p:tav tm="100000">
                                          <p:val>
                                            <p:strVal val="#ppt_y"/>
                                          </p:val>
                                        </p:tav>
                                      </p:tavLst>
                                    </p:anim>
                                  </p:childTnLst>
                                </p:cTn>
                              </p:par>
                              <p:par>
                                <p:cTn id="28" presetID="2" presetClass="entr" presetSubtype="4" fill="hold" grpId="0"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additive="base">
                                        <p:cTn id="30" dur="5000" fill="hold"/>
                                        <p:tgtEl>
                                          <p:spTgt spid="10"/>
                                        </p:tgtEl>
                                        <p:attrNameLst>
                                          <p:attrName>ppt_x</p:attrName>
                                        </p:attrNameLst>
                                      </p:cBhvr>
                                      <p:tavLst>
                                        <p:tav tm="0">
                                          <p:val>
                                            <p:strVal val="#ppt_x"/>
                                          </p:val>
                                        </p:tav>
                                        <p:tav tm="100000">
                                          <p:val>
                                            <p:strVal val="#ppt_x"/>
                                          </p:val>
                                        </p:tav>
                                      </p:tavLst>
                                    </p:anim>
                                    <p:anim calcmode="lin" valueType="num">
                                      <p:cBhvr additive="base">
                                        <p:cTn id="31" dur="5000" fill="hold"/>
                                        <p:tgtEl>
                                          <p:spTgt spid="10"/>
                                        </p:tgtEl>
                                        <p:attrNameLst>
                                          <p:attrName>ppt_y</p:attrName>
                                        </p:attrNameLst>
                                      </p:cBhvr>
                                      <p:tavLst>
                                        <p:tav tm="0">
                                          <p:val>
                                            <p:strVal val="1+#ppt_h/2"/>
                                          </p:val>
                                        </p:tav>
                                        <p:tav tm="100000">
                                          <p:val>
                                            <p:strVal val="#ppt_y"/>
                                          </p:val>
                                        </p:tav>
                                      </p:tavLst>
                                    </p:anim>
                                  </p:childTnLst>
                                </p:cTn>
                              </p:par>
                              <p:par>
                                <p:cTn id="32" presetID="2" presetClass="entr" presetSubtype="4" fill="hold" grpId="0" nodeType="withEffect">
                                  <p:stCondLst>
                                    <p:cond delay="0"/>
                                  </p:stCondLst>
                                  <p:childTnLst>
                                    <p:set>
                                      <p:cBhvr>
                                        <p:cTn id="33" dur="1" fill="hold">
                                          <p:stCondLst>
                                            <p:cond delay="0"/>
                                          </p:stCondLst>
                                        </p:cTn>
                                        <p:tgtEl>
                                          <p:spTgt spid="11"/>
                                        </p:tgtEl>
                                        <p:attrNameLst>
                                          <p:attrName>style.visibility</p:attrName>
                                        </p:attrNameLst>
                                      </p:cBhvr>
                                      <p:to>
                                        <p:strVal val="visible"/>
                                      </p:to>
                                    </p:set>
                                    <p:anim calcmode="lin" valueType="num">
                                      <p:cBhvr additive="base">
                                        <p:cTn id="34" dur="5000" fill="hold"/>
                                        <p:tgtEl>
                                          <p:spTgt spid="11"/>
                                        </p:tgtEl>
                                        <p:attrNameLst>
                                          <p:attrName>ppt_x</p:attrName>
                                        </p:attrNameLst>
                                      </p:cBhvr>
                                      <p:tavLst>
                                        <p:tav tm="0">
                                          <p:val>
                                            <p:strVal val="#ppt_x"/>
                                          </p:val>
                                        </p:tav>
                                        <p:tav tm="100000">
                                          <p:val>
                                            <p:strVal val="#ppt_x"/>
                                          </p:val>
                                        </p:tav>
                                      </p:tavLst>
                                    </p:anim>
                                    <p:anim calcmode="lin" valueType="num">
                                      <p:cBhvr additive="base">
                                        <p:cTn id="35" dur="5000" fill="hold"/>
                                        <p:tgtEl>
                                          <p:spTgt spid="11"/>
                                        </p:tgtEl>
                                        <p:attrNameLst>
                                          <p:attrName>ppt_y</p:attrName>
                                        </p:attrNameLst>
                                      </p:cBhvr>
                                      <p:tavLst>
                                        <p:tav tm="0">
                                          <p:val>
                                            <p:strVal val="1+#ppt_h/2"/>
                                          </p:val>
                                        </p:tav>
                                        <p:tav tm="100000">
                                          <p:val>
                                            <p:strVal val="#ppt_y"/>
                                          </p:val>
                                        </p:tav>
                                      </p:tavLst>
                                    </p:anim>
                                  </p:childTnLst>
                                </p:cTn>
                              </p:par>
                              <p:par>
                                <p:cTn id="36" presetID="2" presetClass="entr" presetSubtype="4" fill="hold" grpId="0" nodeType="withEffect">
                                  <p:stCondLst>
                                    <p:cond delay="0"/>
                                  </p:stCondLst>
                                  <p:childTnLst>
                                    <p:set>
                                      <p:cBhvr>
                                        <p:cTn id="37" dur="1" fill="hold">
                                          <p:stCondLst>
                                            <p:cond delay="0"/>
                                          </p:stCondLst>
                                        </p:cTn>
                                        <p:tgtEl>
                                          <p:spTgt spid="12"/>
                                        </p:tgtEl>
                                        <p:attrNameLst>
                                          <p:attrName>style.visibility</p:attrName>
                                        </p:attrNameLst>
                                      </p:cBhvr>
                                      <p:to>
                                        <p:strVal val="visible"/>
                                      </p:to>
                                    </p:set>
                                    <p:anim calcmode="lin" valueType="num">
                                      <p:cBhvr additive="base">
                                        <p:cTn id="38" dur="5000" fill="hold"/>
                                        <p:tgtEl>
                                          <p:spTgt spid="12"/>
                                        </p:tgtEl>
                                        <p:attrNameLst>
                                          <p:attrName>ppt_x</p:attrName>
                                        </p:attrNameLst>
                                      </p:cBhvr>
                                      <p:tavLst>
                                        <p:tav tm="0">
                                          <p:val>
                                            <p:strVal val="#ppt_x"/>
                                          </p:val>
                                        </p:tav>
                                        <p:tav tm="100000">
                                          <p:val>
                                            <p:strVal val="#ppt_x"/>
                                          </p:val>
                                        </p:tav>
                                      </p:tavLst>
                                    </p:anim>
                                    <p:anim calcmode="lin" valueType="num">
                                      <p:cBhvr additive="base">
                                        <p:cTn id="39" dur="5000" fill="hold"/>
                                        <p:tgtEl>
                                          <p:spTgt spid="12"/>
                                        </p:tgtEl>
                                        <p:attrNameLst>
                                          <p:attrName>ppt_y</p:attrName>
                                        </p:attrNameLst>
                                      </p:cBhvr>
                                      <p:tavLst>
                                        <p:tav tm="0">
                                          <p:val>
                                            <p:strVal val="1+#ppt_h/2"/>
                                          </p:val>
                                        </p:tav>
                                        <p:tav tm="100000">
                                          <p:val>
                                            <p:strVal val="#ppt_y"/>
                                          </p:val>
                                        </p:tav>
                                      </p:tavLst>
                                    </p:anim>
                                  </p:childTnLst>
                                </p:cTn>
                              </p:par>
                              <p:par>
                                <p:cTn id="40" presetID="2" presetClass="entr" presetSubtype="4" fill="hold" grpId="0" nodeType="withEffect">
                                  <p:stCondLst>
                                    <p:cond delay="0"/>
                                  </p:stCondLst>
                                  <p:childTnLst>
                                    <p:set>
                                      <p:cBhvr>
                                        <p:cTn id="41" dur="1" fill="hold">
                                          <p:stCondLst>
                                            <p:cond delay="0"/>
                                          </p:stCondLst>
                                        </p:cTn>
                                        <p:tgtEl>
                                          <p:spTgt spid="13"/>
                                        </p:tgtEl>
                                        <p:attrNameLst>
                                          <p:attrName>style.visibility</p:attrName>
                                        </p:attrNameLst>
                                      </p:cBhvr>
                                      <p:to>
                                        <p:strVal val="visible"/>
                                      </p:to>
                                    </p:set>
                                    <p:anim calcmode="lin" valueType="num">
                                      <p:cBhvr additive="base">
                                        <p:cTn id="42" dur="5000" fill="hold"/>
                                        <p:tgtEl>
                                          <p:spTgt spid="13"/>
                                        </p:tgtEl>
                                        <p:attrNameLst>
                                          <p:attrName>ppt_x</p:attrName>
                                        </p:attrNameLst>
                                      </p:cBhvr>
                                      <p:tavLst>
                                        <p:tav tm="0">
                                          <p:val>
                                            <p:strVal val="#ppt_x"/>
                                          </p:val>
                                        </p:tav>
                                        <p:tav tm="100000">
                                          <p:val>
                                            <p:strVal val="#ppt_x"/>
                                          </p:val>
                                        </p:tav>
                                      </p:tavLst>
                                    </p:anim>
                                    <p:anim calcmode="lin" valueType="num">
                                      <p:cBhvr additive="base">
                                        <p:cTn id="43" dur="5000" fill="hold"/>
                                        <p:tgtEl>
                                          <p:spTgt spid="13"/>
                                        </p:tgtEl>
                                        <p:attrNameLst>
                                          <p:attrName>ppt_y</p:attrName>
                                        </p:attrNameLst>
                                      </p:cBhvr>
                                      <p:tavLst>
                                        <p:tav tm="0">
                                          <p:val>
                                            <p:strVal val="1+#ppt_h/2"/>
                                          </p:val>
                                        </p:tav>
                                        <p:tav tm="100000">
                                          <p:val>
                                            <p:strVal val="#ppt_y"/>
                                          </p:val>
                                        </p:tav>
                                      </p:tavLst>
                                    </p:anim>
                                  </p:childTnLst>
                                </p:cTn>
                              </p:par>
                              <p:par>
                                <p:cTn id="44" presetID="2" presetClass="entr" presetSubtype="4" fill="hold" grpId="0" nodeType="withEffect">
                                  <p:stCondLst>
                                    <p:cond delay="0"/>
                                  </p:stCondLst>
                                  <p:childTnLst>
                                    <p:set>
                                      <p:cBhvr>
                                        <p:cTn id="45" dur="1" fill="hold">
                                          <p:stCondLst>
                                            <p:cond delay="0"/>
                                          </p:stCondLst>
                                        </p:cTn>
                                        <p:tgtEl>
                                          <p:spTgt spid="14"/>
                                        </p:tgtEl>
                                        <p:attrNameLst>
                                          <p:attrName>style.visibility</p:attrName>
                                        </p:attrNameLst>
                                      </p:cBhvr>
                                      <p:to>
                                        <p:strVal val="visible"/>
                                      </p:to>
                                    </p:set>
                                    <p:anim calcmode="lin" valueType="num">
                                      <p:cBhvr additive="base">
                                        <p:cTn id="46" dur="5000" fill="hold"/>
                                        <p:tgtEl>
                                          <p:spTgt spid="14"/>
                                        </p:tgtEl>
                                        <p:attrNameLst>
                                          <p:attrName>ppt_x</p:attrName>
                                        </p:attrNameLst>
                                      </p:cBhvr>
                                      <p:tavLst>
                                        <p:tav tm="0">
                                          <p:val>
                                            <p:strVal val="#ppt_x"/>
                                          </p:val>
                                        </p:tav>
                                        <p:tav tm="100000">
                                          <p:val>
                                            <p:strVal val="#ppt_x"/>
                                          </p:val>
                                        </p:tav>
                                      </p:tavLst>
                                    </p:anim>
                                    <p:anim calcmode="lin" valueType="num">
                                      <p:cBhvr additive="base">
                                        <p:cTn id="47" dur="5000" fill="hold"/>
                                        <p:tgtEl>
                                          <p:spTgt spid="14"/>
                                        </p:tgtEl>
                                        <p:attrNameLst>
                                          <p:attrName>ppt_y</p:attrName>
                                        </p:attrNameLst>
                                      </p:cBhvr>
                                      <p:tavLst>
                                        <p:tav tm="0">
                                          <p:val>
                                            <p:strVal val="1+#ppt_h/2"/>
                                          </p:val>
                                        </p:tav>
                                        <p:tav tm="100000">
                                          <p:val>
                                            <p:strVal val="#ppt_y"/>
                                          </p:val>
                                        </p:tav>
                                      </p:tavLst>
                                    </p:anim>
                                  </p:childTnLst>
                                </p:cTn>
                              </p:par>
                              <p:par>
                                <p:cTn id="48" presetID="2" presetClass="entr" presetSubtype="4" fill="hold" grpId="0" nodeType="withEffect">
                                  <p:stCondLst>
                                    <p:cond delay="0"/>
                                  </p:stCondLst>
                                  <p:childTnLst>
                                    <p:set>
                                      <p:cBhvr>
                                        <p:cTn id="49" dur="1" fill="hold">
                                          <p:stCondLst>
                                            <p:cond delay="0"/>
                                          </p:stCondLst>
                                        </p:cTn>
                                        <p:tgtEl>
                                          <p:spTgt spid="15"/>
                                        </p:tgtEl>
                                        <p:attrNameLst>
                                          <p:attrName>style.visibility</p:attrName>
                                        </p:attrNameLst>
                                      </p:cBhvr>
                                      <p:to>
                                        <p:strVal val="visible"/>
                                      </p:to>
                                    </p:set>
                                    <p:anim calcmode="lin" valueType="num">
                                      <p:cBhvr additive="base">
                                        <p:cTn id="50" dur="5000" fill="hold"/>
                                        <p:tgtEl>
                                          <p:spTgt spid="15"/>
                                        </p:tgtEl>
                                        <p:attrNameLst>
                                          <p:attrName>ppt_x</p:attrName>
                                        </p:attrNameLst>
                                      </p:cBhvr>
                                      <p:tavLst>
                                        <p:tav tm="0">
                                          <p:val>
                                            <p:strVal val="#ppt_x"/>
                                          </p:val>
                                        </p:tav>
                                        <p:tav tm="100000">
                                          <p:val>
                                            <p:strVal val="#ppt_x"/>
                                          </p:val>
                                        </p:tav>
                                      </p:tavLst>
                                    </p:anim>
                                    <p:anim calcmode="lin" valueType="num">
                                      <p:cBhvr additive="base">
                                        <p:cTn id="51" dur="5000" fill="hold"/>
                                        <p:tgtEl>
                                          <p:spTgt spid="15"/>
                                        </p:tgtEl>
                                        <p:attrNameLst>
                                          <p:attrName>ppt_y</p:attrName>
                                        </p:attrNameLst>
                                      </p:cBhvr>
                                      <p:tavLst>
                                        <p:tav tm="0">
                                          <p:val>
                                            <p:strVal val="1+#ppt_h/2"/>
                                          </p:val>
                                        </p:tav>
                                        <p:tav tm="100000">
                                          <p:val>
                                            <p:strVal val="#ppt_y"/>
                                          </p:val>
                                        </p:tav>
                                      </p:tavLst>
                                    </p:anim>
                                  </p:childTnLst>
                                </p:cTn>
                              </p:par>
                              <p:par>
                                <p:cTn id="52" presetID="2" presetClass="entr" presetSubtype="4" fill="hold" grpId="0" nodeType="withEffect">
                                  <p:stCondLst>
                                    <p:cond delay="0"/>
                                  </p:stCondLst>
                                  <p:childTnLst>
                                    <p:set>
                                      <p:cBhvr>
                                        <p:cTn id="53" dur="1" fill="hold">
                                          <p:stCondLst>
                                            <p:cond delay="0"/>
                                          </p:stCondLst>
                                        </p:cTn>
                                        <p:tgtEl>
                                          <p:spTgt spid="16"/>
                                        </p:tgtEl>
                                        <p:attrNameLst>
                                          <p:attrName>style.visibility</p:attrName>
                                        </p:attrNameLst>
                                      </p:cBhvr>
                                      <p:to>
                                        <p:strVal val="visible"/>
                                      </p:to>
                                    </p:set>
                                    <p:anim calcmode="lin" valueType="num">
                                      <p:cBhvr additive="base">
                                        <p:cTn id="54" dur="5000" fill="hold"/>
                                        <p:tgtEl>
                                          <p:spTgt spid="16"/>
                                        </p:tgtEl>
                                        <p:attrNameLst>
                                          <p:attrName>ppt_x</p:attrName>
                                        </p:attrNameLst>
                                      </p:cBhvr>
                                      <p:tavLst>
                                        <p:tav tm="0">
                                          <p:val>
                                            <p:strVal val="#ppt_x"/>
                                          </p:val>
                                        </p:tav>
                                        <p:tav tm="100000">
                                          <p:val>
                                            <p:strVal val="#ppt_x"/>
                                          </p:val>
                                        </p:tav>
                                      </p:tavLst>
                                    </p:anim>
                                    <p:anim calcmode="lin" valueType="num">
                                      <p:cBhvr additive="base">
                                        <p:cTn id="55" dur="5000" fill="hold"/>
                                        <p:tgtEl>
                                          <p:spTgt spid="16"/>
                                        </p:tgtEl>
                                        <p:attrNameLst>
                                          <p:attrName>ppt_y</p:attrName>
                                        </p:attrNameLst>
                                      </p:cBhvr>
                                      <p:tavLst>
                                        <p:tav tm="0">
                                          <p:val>
                                            <p:strVal val="1+#ppt_h/2"/>
                                          </p:val>
                                        </p:tav>
                                        <p:tav tm="100000">
                                          <p:val>
                                            <p:strVal val="#ppt_y"/>
                                          </p:val>
                                        </p:tav>
                                      </p:tavLst>
                                    </p:anim>
                                  </p:childTnLst>
                                </p:cTn>
                              </p:par>
                              <p:par>
                                <p:cTn id="56" presetID="2" presetClass="entr" presetSubtype="4" fill="hold" grpId="0" nodeType="withEffect">
                                  <p:stCondLst>
                                    <p:cond delay="0"/>
                                  </p:stCondLst>
                                  <p:childTnLst>
                                    <p:set>
                                      <p:cBhvr>
                                        <p:cTn id="57" dur="1" fill="hold">
                                          <p:stCondLst>
                                            <p:cond delay="0"/>
                                          </p:stCondLst>
                                        </p:cTn>
                                        <p:tgtEl>
                                          <p:spTgt spid="17"/>
                                        </p:tgtEl>
                                        <p:attrNameLst>
                                          <p:attrName>style.visibility</p:attrName>
                                        </p:attrNameLst>
                                      </p:cBhvr>
                                      <p:to>
                                        <p:strVal val="visible"/>
                                      </p:to>
                                    </p:set>
                                    <p:anim calcmode="lin" valueType="num">
                                      <p:cBhvr additive="base">
                                        <p:cTn id="58" dur="5000" fill="hold"/>
                                        <p:tgtEl>
                                          <p:spTgt spid="17"/>
                                        </p:tgtEl>
                                        <p:attrNameLst>
                                          <p:attrName>ppt_x</p:attrName>
                                        </p:attrNameLst>
                                      </p:cBhvr>
                                      <p:tavLst>
                                        <p:tav tm="0">
                                          <p:val>
                                            <p:strVal val="#ppt_x"/>
                                          </p:val>
                                        </p:tav>
                                        <p:tav tm="100000">
                                          <p:val>
                                            <p:strVal val="#ppt_x"/>
                                          </p:val>
                                        </p:tav>
                                      </p:tavLst>
                                    </p:anim>
                                    <p:anim calcmode="lin" valueType="num">
                                      <p:cBhvr additive="base">
                                        <p:cTn id="59" dur="5000" fill="hold"/>
                                        <p:tgtEl>
                                          <p:spTgt spid="17"/>
                                        </p:tgtEl>
                                        <p:attrNameLst>
                                          <p:attrName>ppt_y</p:attrName>
                                        </p:attrNameLst>
                                      </p:cBhvr>
                                      <p:tavLst>
                                        <p:tav tm="0">
                                          <p:val>
                                            <p:strVal val="1+#ppt_h/2"/>
                                          </p:val>
                                        </p:tav>
                                        <p:tav tm="100000">
                                          <p:val>
                                            <p:strVal val="#ppt_y"/>
                                          </p:val>
                                        </p:tav>
                                      </p:tavLst>
                                    </p:anim>
                                  </p:childTnLst>
                                </p:cTn>
                              </p:par>
                              <p:par>
                                <p:cTn id="60" presetID="2" presetClass="entr" presetSubtype="4" fill="hold" grpId="0" nodeType="withEffect">
                                  <p:stCondLst>
                                    <p:cond delay="0"/>
                                  </p:stCondLst>
                                  <p:childTnLst>
                                    <p:set>
                                      <p:cBhvr>
                                        <p:cTn id="61" dur="1" fill="hold">
                                          <p:stCondLst>
                                            <p:cond delay="0"/>
                                          </p:stCondLst>
                                        </p:cTn>
                                        <p:tgtEl>
                                          <p:spTgt spid="18"/>
                                        </p:tgtEl>
                                        <p:attrNameLst>
                                          <p:attrName>style.visibility</p:attrName>
                                        </p:attrNameLst>
                                      </p:cBhvr>
                                      <p:to>
                                        <p:strVal val="visible"/>
                                      </p:to>
                                    </p:set>
                                    <p:anim calcmode="lin" valueType="num">
                                      <p:cBhvr additive="base">
                                        <p:cTn id="62" dur="5000" fill="hold"/>
                                        <p:tgtEl>
                                          <p:spTgt spid="18"/>
                                        </p:tgtEl>
                                        <p:attrNameLst>
                                          <p:attrName>ppt_x</p:attrName>
                                        </p:attrNameLst>
                                      </p:cBhvr>
                                      <p:tavLst>
                                        <p:tav tm="0">
                                          <p:val>
                                            <p:strVal val="#ppt_x"/>
                                          </p:val>
                                        </p:tav>
                                        <p:tav tm="100000">
                                          <p:val>
                                            <p:strVal val="#ppt_x"/>
                                          </p:val>
                                        </p:tav>
                                      </p:tavLst>
                                    </p:anim>
                                    <p:anim calcmode="lin" valueType="num">
                                      <p:cBhvr additive="base">
                                        <p:cTn id="63" dur="5000" fill="hold"/>
                                        <p:tgtEl>
                                          <p:spTgt spid="18"/>
                                        </p:tgtEl>
                                        <p:attrNameLst>
                                          <p:attrName>ppt_y</p:attrName>
                                        </p:attrNameLst>
                                      </p:cBhvr>
                                      <p:tavLst>
                                        <p:tav tm="0">
                                          <p:val>
                                            <p:strVal val="1+#ppt_h/2"/>
                                          </p:val>
                                        </p:tav>
                                        <p:tav tm="100000">
                                          <p:val>
                                            <p:strVal val="#ppt_y"/>
                                          </p:val>
                                        </p:tav>
                                      </p:tavLst>
                                    </p:anim>
                                  </p:childTnLst>
                                </p:cTn>
                              </p:par>
                              <p:par>
                                <p:cTn id="64" presetID="2" presetClass="entr" presetSubtype="4" fill="hold" grpId="0" nodeType="withEffect">
                                  <p:stCondLst>
                                    <p:cond delay="0"/>
                                  </p:stCondLst>
                                  <p:childTnLst>
                                    <p:set>
                                      <p:cBhvr>
                                        <p:cTn id="65" dur="1" fill="hold">
                                          <p:stCondLst>
                                            <p:cond delay="0"/>
                                          </p:stCondLst>
                                        </p:cTn>
                                        <p:tgtEl>
                                          <p:spTgt spid="19"/>
                                        </p:tgtEl>
                                        <p:attrNameLst>
                                          <p:attrName>style.visibility</p:attrName>
                                        </p:attrNameLst>
                                      </p:cBhvr>
                                      <p:to>
                                        <p:strVal val="visible"/>
                                      </p:to>
                                    </p:set>
                                    <p:anim calcmode="lin" valueType="num">
                                      <p:cBhvr additive="base">
                                        <p:cTn id="66" dur="5000" fill="hold"/>
                                        <p:tgtEl>
                                          <p:spTgt spid="19"/>
                                        </p:tgtEl>
                                        <p:attrNameLst>
                                          <p:attrName>ppt_x</p:attrName>
                                        </p:attrNameLst>
                                      </p:cBhvr>
                                      <p:tavLst>
                                        <p:tav tm="0">
                                          <p:val>
                                            <p:strVal val="#ppt_x"/>
                                          </p:val>
                                        </p:tav>
                                        <p:tav tm="100000">
                                          <p:val>
                                            <p:strVal val="#ppt_x"/>
                                          </p:val>
                                        </p:tav>
                                      </p:tavLst>
                                    </p:anim>
                                    <p:anim calcmode="lin" valueType="num">
                                      <p:cBhvr additive="base">
                                        <p:cTn id="67" dur="5000" fill="hold"/>
                                        <p:tgtEl>
                                          <p:spTgt spid="19"/>
                                        </p:tgtEl>
                                        <p:attrNameLst>
                                          <p:attrName>ppt_y</p:attrName>
                                        </p:attrNameLst>
                                      </p:cBhvr>
                                      <p:tavLst>
                                        <p:tav tm="0">
                                          <p:val>
                                            <p:strVal val="1+#ppt_h/2"/>
                                          </p:val>
                                        </p:tav>
                                        <p:tav tm="100000">
                                          <p:val>
                                            <p:strVal val="#ppt_y"/>
                                          </p:val>
                                        </p:tav>
                                      </p:tavLst>
                                    </p:anim>
                                  </p:childTnLst>
                                </p:cTn>
                              </p:par>
                              <p:par>
                                <p:cTn id="68" presetID="2" presetClass="entr" presetSubtype="4" fill="hold" grpId="0" nodeType="withEffect">
                                  <p:stCondLst>
                                    <p:cond delay="0"/>
                                  </p:stCondLst>
                                  <p:childTnLst>
                                    <p:set>
                                      <p:cBhvr>
                                        <p:cTn id="69" dur="1" fill="hold">
                                          <p:stCondLst>
                                            <p:cond delay="0"/>
                                          </p:stCondLst>
                                        </p:cTn>
                                        <p:tgtEl>
                                          <p:spTgt spid="20"/>
                                        </p:tgtEl>
                                        <p:attrNameLst>
                                          <p:attrName>style.visibility</p:attrName>
                                        </p:attrNameLst>
                                      </p:cBhvr>
                                      <p:to>
                                        <p:strVal val="visible"/>
                                      </p:to>
                                    </p:set>
                                    <p:anim calcmode="lin" valueType="num">
                                      <p:cBhvr additive="base">
                                        <p:cTn id="70" dur="5000" fill="hold"/>
                                        <p:tgtEl>
                                          <p:spTgt spid="20"/>
                                        </p:tgtEl>
                                        <p:attrNameLst>
                                          <p:attrName>ppt_x</p:attrName>
                                        </p:attrNameLst>
                                      </p:cBhvr>
                                      <p:tavLst>
                                        <p:tav tm="0">
                                          <p:val>
                                            <p:strVal val="#ppt_x"/>
                                          </p:val>
                                        </p:tav>
                                        <p:tav tm="100000">
                                          <p:val>
                                            <p:strVal val="#ppt_x"/>
                                          </p:val>
                                        </p:tav>
                                      </p:tavLst>
                                    </p:anim>
                                    <p:anim calcmode="lin" valueType="num">
                                      <p:cBhvr additive="base">
                                        <p:cTn id="71" dur="5000" fill="hold"/>
                                        <p:tgtEl>
                                          <p:spTgt spid="20"/>
                                        </p:tgtEl>
                                        <p:attrNameLst>
                                          <p:attrName>ppt_y</p:attrName>
                                        </p:attrNameLst>
                                      </p:cBhvr>
                                      <p:tavLst>
                                        <p:tav tm="0">
                                          <p:val>
                                            <p:strVal val="1+#ppt_h/2"/>
                                          </p:val>
                                        </p:tav>
                                        <p:tav tm="100000">
                                          <p:val>
                                            <p:strVal val="#ppt_y"/>
                                          </p:val>
                                        </p:tav>
                                      </p:tavLst>
                                    </p:anim>
                                  </p:childTnLst>
                                </p:cTn>
                              </p:par>
                              <p:par>
                                <p:cTn id="72" presetID="2" presetClass="entr" presetSubtype="4" fill="hold" grpId="0" nodeType="withEffect">
                                  <p:stCondLst>
                                    <p:cond delay="0"/>
                                  </p:stCondLst>
                                  <p:childTnLst>
                                    <p:set>
                                      <p:cBhvr>
                                        <p:cTn id="73" dur="1" fill="hold">
                                          <p:stCondLst>
                                            <p:cond delay="0"/>
                                          </p:stCondLst>
                                        </p:cTn>
                                        <p:tgtEl>
                                          <p:spTgt spid="21"/>
                                        </p:tgtEl>
                                        <p:attrNameLst>
                                          <p:attrName>style.visibility</p:attrName>
                                        </p:attrNameLst>
                                      </p:cBhvr>
                                      <p:to>
                                        <p:strVal val="visible"/>
                                      </p:to>
                                    </p:set>
                                    <p:anim calcmode="lin" valueType="num">
                                      <p:cBhvr additive="base">
                                        <p:cTn id="74" dur="5000" fill="hold"/>
                                        <p:tgtEl>
                                          <p:spTgt spid="21"/>
                                        </p:tgtEl>
                                        <p:attrNameLst>
                                          <p:attrName>ppt_x</p:attrName>
                                        </p:attrNameLst>
                                      </p:cBhvr>
                                      <p:tavLst>
                                        <p:tav tm="0">
                                          <p:val>
                                            <p:strVal val="#ppt_x"/>
                                          </p:val>
                                        </p:tav>
                                        <p:tav tm="100000">
                                          <p:val>
                                            <p:strVal val="#ppt_x"/>
                                          </p:val>
                                        </p:tav>
                                      </p:tavLst>
                                    </p:anim>
                                    <p:anim calcmode="lin" valueType="num">
                                      <p:cBhvr additive="base">
                                        <p:cTn id="75" dur="5000" fill="hold"/>
                                        <p:tgtEl>
                                          <p:spTgt spid="21"/>
                                        </p:tgtEl>
                                        <p:attrNameLst>
                                          <p:attrName>ppt_y</p:attrName>
                                        </p:attrNameLst>
                                      </p:cBhvr>
                                      <p:tavLst>
                                        <p:tav tm="0">
                                          <p:val>
                                            <p:strVal val="1+#ppt_h/2"/>
                                          </p:val>
                                        </p:tav>
                                        <p:tav tm="100000">
                                          <p:val>
                                            <p:strVal val="#ppt_y"/>
                                          </p:val>
                                        </p:tav>
                                      </p:tavLst>
                                    </p:anim>
                                  </p:childTnLst>
                                </p:cTn>
                              </p:par>
                              <p:par>
                                <p:cTn id="76" presetID="2" presetClass="entr" presetSubtype="4" fill="hold" grpId="0" nodeType="withEffect">
                                  <p:stCondLst>
                                    <p:cond delay="0"/>
                                  </p:stCondLst>
                                  <p:childTnLst>
                                    <p:set>
                                      <p:cBhvr>
                                        <p:cTn id="77" dur="1" fill="hold">
                                          <p:stCondLst>
                                            <p:cond delay="0"/>
                                          </p:stCondLst>
                                        </p:cTn>
                                        <p:tgtEl>
                                          <p:spTgt spid="22"/>
                                        </p:tgtEl>
                                        <p:attrNameLst>
                                          <p:attrName>style.visibility</p:attrName>
                                        </p:attrNameLst>
                                      </p:cBhvr>
                                      <p:to>
                                        <p:strVal val="visible"/>
                                      </p:to>
                                    </p:set>
                                    <p:anim calcmode="lin" valueType="num">
                                      <p:cBhvr additive="base">
                                        <p:cTn id="78" dur="5000" fill="hold"/>
                                        <p:tgtEl>
                                          <p:spTgt spid="22"/>
                                        </p:tgtEl>
                                        <p:attrNameLst>
                                          <p:attrName>ppt_x</p:attrName>
                                        </p:attrNameLst>
                                      </p:cBhvr>
                                      <p:tavLst>
                                        <p:tav tm="0">
                                          <p:val>
                                            <p:strVal val="#ppt_x"/>
                                          </p:val>
                                        </p:tav>
                                        <p:tav tm="100000">
                                          <p:val>
                                            <p:strVal val="#ppt_x"/>
                                          </p:val>
                                        </p:tav>
                                      </p:tavLst>
                                    </p:anim>
                                    <p:anim calcmode="lin" valueType="num">
                                      <p:cBhvr additive="base">
                                        <p:cTn id="79" dur="5000" fill="hold"/>
                                        <p:tgtEl>
                                          <p:spTgt spid="22"/>
                                        </p:tgtEl>
                                        <p:attrNameLst>
                                          <p:attrName>ppt_y</p:attrName>
                                        </p:attrNameLst>
                                      </p:cBhvr>
                                      <p:tavLst>
                                        <p:tav tm="0">
                                          <p:val>
                                            <p:strVal val="1+#ppt_h/2"/>
                                          </p:val>
                                        </p:tav>
                                        <p:tav tm="100000">
                                          <p:val>
                                            <p:strVal val="#ppt_y"/>
                                          </p:val>
                                        </p:tav>
                                      </p:tavLst>
                                    </p:anim>
                                  </p:childTnLst>
                                </p:cTn>
                              </p:par>
                              <p:par>
                                <p:cTn id="80" presetID="2" presetClass="entr" presetSubtype="4" fill="hold" grpId="0" nodeType="withEffect">
                                  <p:stCondLst>
                                    <p:cond delay="0"/>
                                  </p:stCondLst>
                                  <p:childTnLst>
                                    <p:set>
                                      <p:cBhvr>
                                        <p:cTn id="81" dur="1" fill="hold">
                                          <p:stCondLst>
                                            <p:cond delay="0"/>
                                          </p:stCondLst>
                                        </p:cTn>
                                        <p:tgtEl>
                                          <p:spTgt spid="23"/>
                                        </p:tgtEl>
                                        <p:attrNameLst>
                                          <p:attrName>style.visibility</p:attrName>
                                        </p:attrNameLst>
                                      </p:cBhvr>
                                      <p:to>
                                        <p:strVal val="visible"/>
                                      </p:to>
                                    </p:set>
                                    <p:anim calcmode="lin" valueType="num">
                                      <p:cBhvr additive="base">
                                        <p:cTn id="82" dur="5000" fill="hold"/>
                                        <p:tgtEl>
                                          <p:spTgt spid="23"/>
                                        </p:tgtEl>
                                        <p:attrNameLst>
                                          <p:attrName>ppt_x</p:attrName>
                                        </p:attrNameLst>
                                      </p:cBhvr>
                                      <p:tavLst>
                                        <p:tav tm="0">
                                          <p:val>
                                            <p:strVal val="#ppt_x"/>
                                          </p:val>
                                        </p:tav>
                                        <p:tav tm="100000">
                                          <p:val>
                                            <p:strVal val="#ppt_x"/>
                                          </p:val>
                                        </p:tav>
                                      </p:tavLst>
                                    </p:anim>
                                    <p:anim calcmode="lin" valueType="num">
                                      <p:cBhvr additive="base">
                                        <p:cTn id="83" dur="5000" fill="hold"/>
                                        <p:tgtEl>
                                          <p:spTgt spid="23"/>
                                        </p:tgtEl>
                                        <p:attrNameLst>
                                          <p:attrName>ppt_y</p:attrName>
                                        </p:attrNameLst>
                                      </p:cBhvr>
                                      <p:tavLst>
                                        <p:tav tm="0">
                                          <p:val>
                                            <p:strVal val="1+#ppt_h/2"/>
                                          </p:val>
                                        </p:tav>
                                        <p:tav tm="100000">
                                          <p:val>
                                            <p:strVal val="#ppt_y"/>
                                          </p:val>
                                        </p:tav>
                                      </p:tavLst>
                                    </p:anim>
                                  </p:childTnLst>
                                </p:cTn>
                              </p:par>
                              <p:par>
                                <p:cTn id="84" presetID="2" presetClass="entr" presetSubtype="4" fill="hold" grpId="0" nodeType="withEffect">
                                  <p:stCondLst>
                                    <p:cond delay="0"/>
                                  </p:stCondLst>
                                  <p:childTnLst>
                                    <p:set>
                                      <p:cBhvr>
                                        <p:cTn id="85" dur="1" fill="hold">
                                          <p:stCondLst>
                                            <p:cond delay="0"/>
                                          </p:stCondLst>
                                        </p:cTn>
                                        <p:tgtEl>
                                          <p:spTgt spid="24"/>
                                        </p:tgtEl>
                                        <p:attrNameLst>
                                          <p:attrName>style.visibility</p:attrName>
                                        </p:attrNameLst>
                                      </p:cBhvr>
                                      <p:to>
                                        <p:strVal val="visible"/>
                                      </p:to>
                                    </p:set>
                                    <p:anim calcmode="lin" valueType="num">
                                      <p:cBhvr additive="base">
                                        <p:cTn id="86" dur="5000" fill="hold"/>
                                        <p:tgtEl>
                                          <p:spTgt spid="24"/>
                                        </p:tgtEl>
                                        <p:attrNameLst>
                                          <p:attrName>ppt_x</p:attrName>
                                        </p:attrNameLst>
                                      </p:cBhvr>
                                      <p:tavLst>
                                        <p:tav tm="0">
                                          <p:val>
                                            <p:strVal val="#ppt_x"/>
                                          </p:val>
                                        </p:tav>
                                        <p:tav tm="100000">
                                          <p:val>
                                            <p:strVal val="#ppt_x"/>
                                          </p:val>
                                        </p:tav>
                                      </p:tavLst>
                                    </p:anim>
                                    <p:anim calcmode="lin" valueType="num">
                                      <p:cBhvr additive="base">
                                        <p:cTn id="87" dur="5000" fill="hold"/>
                                        <p:tgtEl>
                                          <p:spTgt spid="24"/>
                                        </p:tgtEl>
                                        <p:attrNameLst>
                                          <p:attrName>ppt_y</p:attrName>
                                        </p:attrNameLst>
                                      </p:cBhvr>
                                      <p:tavLst>
                                        <p:tav tm="0">
                                          <p:val>
                                            <p:strVal val="1+#ppt_h/2"/>
                                          </p:val>
                                        </p:tav>
                                        <p:tav tm="100000">
                                          <p:val>
                                            <p:strVal val="#ppt_y"/>
                                          </p:val>
                                        </p:tav>
                                      </p:tavLst>
                                    </p:anim>
                                  </p:childTnLst>
                                </p:cTn>
                              </p:par>
                              <p:par>
                                <p:cTn id="88" presetID="2" presetClass="entr" presetSubtype="4" fill="hold" grpId="0" nodeType="withEffect">
                                  <p:stCondLst>
                                    <p:cond delay="0"/>
                                  </p:stCondLst>
                                  <p:childTnLst>
                                    <p:set>
                                      <p:cBhvr>
                                        <p:cTn id="89" dur="1" fill="hold">
                                          <p:stCondLst>
                                            <p:cond delay="0"/>
                                          </p:stCondLst>
                                        </p:cTn>
                                        <p:tgtEl>
                                          <p:spTgt spid="25"/>
                                        </p:tgtEl>
                                        <p:attrNameLst>
                                          <p:attrName>style.visibility</p:attrName>
                                        </p:attrNameLst>
                                      </p:cBhvr>
                                      <p:to>
                                        <p:strVal val="visible"/>
                                      </p:to>
                                    </p:set>
                                    <p:anim calcmode="lin" valueType="num">
                                      <p:cBhvr additive="base">
                                        <p:cTn id="90" dur="5000" fill="hold"/>
                                        <p:tgtEl>
                                          <p:spTgt spid="25"/>
                                        </p:tgtEl>
                                        <p:attrNameLst>
                                          <p:attrName>ppt_x</p:attrName>
                                        </p:attrNameLst>
                                      </p:cBhvr>
                                      <p:tavLst>
                                        <p:tav tm="0">
                                          <p:val>
                                            <p:strVal val="#ppt_x"/>
                                          </p:val>
                                        </p:tav>
                                        <p:tav tm="100000">
                                          <p:val>
                                            <p:strVal val="#ppt_x"/>
                                          </p:val>
                                        </p:tav>
                                      </p:tavLst>
                                    </p:anim>
                                    <p:anim calcmode="lin" valueType="num">
                                      <p:cBhvr additive="base">
                                        <p:cTn id="91" dur="5000" fill="hold"/>
                                        <p:tgtEl>
                                          <p:spTgt spid="25"/>
                                        </p:tgtEl>
                                        <p:attrNameLst>
                                          <p:attrName>ppt_y</p:attrName>
                                        </p:attrNameLst>
                                      </p:cBhvr>
                                      <p:tavLst>
                                        <p:tav tm="0">
                                          <p:val>
                                            <p:strVal val="1+#ppt_h/2"/>
                                          </p:val>
                                        </p:tav>
                                        <p:tav tm="100000">
                                          <p:val>
                                            <p:strVal val="#ppt_y"/>
                                          </p:val>
                                        </p:tav>
                                      </p:tavLst>
                                    </p:anim>
                                  </p:childTnLst>
                                </p:cTn>
                              </p:par>
                              <p:par>
                                <p:cTn id="92" presetID="2" presetClass="entr" presetSubtype="4" fill="hold" grpId="0" nodeType="withEffect">
                                  <p:stCondLst>
                                    <p:cond delay="0"/>
                                  </p:stCondLst>
                                  <p:childTnLst>
                                    <p:set>
                                      <p:cBhvr>
                                        <p:cTn id="93" dur="1" fill="hold">
                                          <p:stCondLst>
                                            <p:cond delay="0"/>
                                          </p:stCondLst>
                                        </p:cTn>
                                        <p:tgtEl>
                                          <p:spTgt spid="26"/>
                                        </p:tgtEl>
                                        <p:attrNameLst>
                                          <p:attrName>style.visibility</p:attrName>
                                        </p:attrNameLst>
                                      </p:cBhvr>
                                      <p:to>
                                        <p:strVal val="visible"/>
                                      </p:to>
                                    </p:set>
                                    <p:anim calcmode="lin" valueType="num">
                                      <p:cBhvr additive="base">
                                        <p:cTn id="94" dur="5000" fill="hold"/>
                                        <p:tgtEl>
                                          <p:spTgt spid="26"/>
                                        </p:tgtEl>
                                        <p:attrNameLst>
                                          <p:attrName>ppt_x</p:attrName>
                                        </p:attrNameLst>
                                      </p:cBhvr>
                                      <p:tavLst>
                                        <p:tav tm="0">
                                          <p:val>
                                            <p:strVal val="#ppt_x"/>
                                          </p:val>
                                        </p:tav>
                                        <p:tav tm="100000">
                                          <p:val>
                                            <p:strVal val="#ppt_x"/>
                                          </p:val>
                                        </p:tav>
                                      </p:tavLst>
                                    </p:anim>
                                    <p:anim calcmode="lin" valueType="num">
                                      <p:cBhvr additive="base">
                                        <p:cTn id="95" dur="5000" fill="hold"/>
                                        <p:tgtEl>
                                          <p:spTgt spid="26"/>
                                        </p:tgtEl>
                                        <p:attrNameLst>
                                          <p:attrName>ppt_y</p:attrName>
                                        </p:attrNameLst>
                                      </p:cBhvr>
                                      <p:tavLst>
                                        <p:tav tm="0">
                                          <p:val>
                                            <p:strVal val="1+#ppt_h/2"/>
                                          </p:val>
                                        </p:tav>
                                        <p:tav tm="100000">
                                          <p:val>
                                            <p:strVal val="#ppt_y"/>
                                          </p:val>
                                        </p:tav>
                                      </p:tavLst>
                                    </p:anim>
                                  </p:childTnLst>
                                </p:cTn>
                              </p:par>
                              <p:par>
                                <p:cTn id="96" presetID="2" presetClass="entr" presetSubtype="4" fill="hold" grpId="0" nodeType="withEffect">
                                  <p:stCondLst>
                                    <p:cond delay="0"/>
                                  </p:stCondLst>
                                  <p:childTnLst>
                                    <p:set>
                                      <p:cBhvr>
                                        <p:cTn id="97" dur="1" fill="hold">
                                          <p:stCondLst>
                                            <p:cond delay="0"/>
                                          </p:stCondLst>
                                        </p:cTn>
                                        <p:tgtEl>
                                          <p:spTgt spid="27"/>
                                        </p:tgtEl>
                                        <p:attrNameLst>
                                          <p:attrName>style.visibility</p:attrName>
                                        </p:attrNameLst>
                                      </p:cBhvr>
                                      <p:to>
                                        <p:strVal val="visible"/>
                                      </p:to>
                                    </p:set>
                                    <p:anim calcmode="lin" valueType="num">
                                      <p:cBhvr additive="base">
                                        <p:cTn id="98" dur="5000" fill="hold"/>
                                        <p:tgtEl>
                                          <p:spTgt spid="27"/>
                                        </p:tgtEl>
                                        <p:attrNameLst>
                                          <p:attrName>ppt_x</p:attrName>
                                        </p:attrNameLst>
                                      </p:cBhvr>
                                      <p:tavLst>
                                        <p:tav tm="0">
                                          <p:val>
                                            <p:strVal val="#ppt_x"/>
                                          </p:val>
                                        </p:tav>
                                        <p:tav tm="100000">
                                          <p:val>
                                            <p:strVal val="#ppt_x"/>
                                          </p:val>
                                        </p:tav>
                                      </p:tavLst>
                                    </p:anim>
                                    <p:anim calcmode="lin" valueType="num">
                                      <p:cBhvr additive="base">
                                        <p:cTn id="99" dur="5000" fill="hold"/>
                                        <p:tgtEl>
                                          <p:spTgt spid="27"/>
                                        </p:tgtEl>
                                        <p:attrNameLst>
                                          <p:attrName>ppt_y</p:attrName>
                                        </p:attrNameLst>
                                      </p:cBhvr>
                                      <p:tavLst>
                                        <p:tav tm="0">
                                          <p:val>
                                            <p:strVal val="1+#ppt_h/2"/>
                                          </p:val>
                                        </p:tav>
                                        <p:tav tm="100000">
                                          <p:val>
                                            <p:strVal val="#ppt_y"/>
                                          </p:val>
                                        </p:tav>
                                      </p:tavLst>
                                    </p:anim>
                                  </p:childTnLst>
                                </p:cTn>
                              </p:par>
                              <p:par>
                                <p:cTn id="100" presetID="2" presetClass="entr" presetSubtype="4" fill="hold" grpId="0" nodeType="withEffect">
                                  <p:stCondLst>
                                    <p:cond delay="0"/>
                                  </p:stCondLst>
                                  <p:childTnLst>
                                    <p:set>
                                      <p:cBhvr>
                                        <p:cTn id="101" dur="1" fill="hold">
                                          <p:stCondLst>
                                            <p:cond delay="0"/>
                                          </p:stCondLst>
                                        </p:cTn>
                                        <p:tgtEl>
                                          <p:spTgt spid="28"/>
                                        </p:tgtEl>
                                        <p:attrNameLst>
                                          <p:attrName>style.visibility</p:attrName>
                                        </p:attrNameLst>
                                      </p:cBhvr>
                                      <p:to>
                                        <p:strVal val="visible"/>
                                      </p:to>
                                    </p:set>
                                    <p:anim calcmode="lin" valueType="num">
                                      <p:cBhvr additive="base">
                                        <p:cTn id="102" dur="5000" fill="hold"/>
                                        <p:tgtEl>
                                          <p:spTgt spid="28"/>
                                        </p:tgtEl>
                                        <p:attrNameLst>
                                          <p:attrName>ppt_x</p:attrName>
                                        </p:attrNameLst>
                                      </p:cBhvr>
                                      <p:tavLst>
                                        <p:tav tm="0">
                                          <p:val>
                                            <p:strVal val="#ppt_x"/>
                                          </p:val>
                                        </p:tav>
                                        <p:tav tm="100000">
                                          <p:val>
                                            <p:strVal val="#ppt_x"/>
                                          </p:val>
                                        </p:tav>
                                      </p:tavLst>
                                    </p:anim>
                                    <p:anim calcmode="lin" valueType="num">
                                      <p:cBhvr additive="base">
                                        <p:cTn id="103" dur="5000" fill="hold"/>
                                        <p:tgtEl>
                                          <p:spTgt spid="28"/>
                                        </p:tgtEl>
                                        <p:attrNameLst>
                                          <p:attrName>ppt_y</p:attrName>
                                        </p:attrNameLst>
                                      </p:cBhvr>
                                      <p:tavLst>
                                        <p:tav tm="0">
                                          <p:val>
                                            <p:strVal val="1+#ppt_h/2"/>
                                          </p:val>
                                        </p:tav>
                                        <p:tav tm="100000">
                                          <p:val>
                                            <p:strVal val="#ppt_y"/>
                                          </p:val>
                                        </p:tav>
                                      </p:tavLst>
                                    </p:anim>
                                  </p:childTnLst>
                                </p:cTn>
                              </p:par>
                              <p:par>
                                <p:cTn id="104" presetID="2" presetClass="entr" presetSubtype="4" fill="hold" grpId="0" nodeType="withEffect">
                                  <p:stCondLst>
                                    <p:cond delay="0"/>
                                  </p:stCondLst>
                                  <p:childTnLst>
                                    <p:set>
                                      <p:cBhvr>
                                        <p:cTn id="105" dur="1" fill="hold">
                                          <p:stCondLst>
                                            <p:cond delay="0"/>
                                          </p:stCondLst>
                                        </p:cTn>
                                        <p:tgtEl>
                                          <p:spTgt spid="29"/>
                                        </p:tgtEl>
                                        <p:attrNameLst>
                                          <p:attrName>style.visibility</p:attrName>
                                        </p:attrNameLst>
                                      </p:cBhvr>
                                      <p:to>
                                        <p:strVal val="visible"/>
                                      </p:to>
                                    </p:set>
                                    <p:anim calcmode="lin" valueType="num">
                                      <p:cBhvr additive="base">
                                        <p:cTn id="106" dur="5000" fill="hold"/>
                                        <p:tgtEl>
                                          <p:spTgt spid="29"/>
                                        </p:tgtEl>
                                        <p:attrNameLst>
                                          <p:attrName>ppt_x</p:attrName>
                                        </p:attrNameLst>
                                      </p:cBhvr>
                                      <p:tavLst>
                                        <p:tav tm="0">
                                          <p:val>
                                            <p:strVal val="#ppt_x"/>
                                          </p:val>
                                        </p:tav>
                                        <p:tav tm="100000">
                                          <p:val>
                                            <p:strVal val="#ppt_x"/>
                                          </p:val>
                                        </p:tav>
                                      </p:tavLst>
                                    </p:anim>
                                    <p:anim calcmode="lin" valueType="num">
                                      <p:cBhvr additive="base">
                                        <p:cTn id="107" dur="5000" fill="hold"/>
                                        <p:tgtEl>
                                          <p:spTgt spid="29"/>
                                        </p:tgtEl>
                                        <p:attrNameLst>
                                          <p:attrName>ppt_y</p:attrName>
                                        </p:attrNameLst>
                                      </p:cBhvr>
                                      <p:tavLst>
                                        <p:tav tm="0">
                                          <p:val>
                                            <p:strVal val="1+#ppt_h/2"/>
                                          </p:val>
                                        </p:tav>
                                        <p:tav tm="100000">
                                          <p:val>
                                            <p:strVal val="#ppt_y"/>
                                          </p:val>
                                        </p:tav>
                                      </p:tavLst>
                                    </p:anim>
                                  </p:childTnLst>
                                </p:cTn>
                              </p:par>
                              <p:par>
                                <p:cTn id="108" presetID="2" presetClass="entr" presetSubtype="4" fill="hold" grpId="0" nodeType="withEffect">
                                  <p:stCondLst>
                                    <p:cond delay="0"/>
                                  </p:stCondLst>
                                  <p:childTnLst>
                                    <p:set>
                                      <p:cBhvr>
                                        <p:cTn id="109" dur="1" fill="hold">
                                          <p:stCondLst>
                                            <p:cond delay="0"/>
                                          </p:stCondLst>
                                        </p:cTn>
                                        <p:tgtEl>
                                          <p:spTgt spid="30"/>
                                        </p:tgtEl>
                                        <p:attrNameLst>
                                          <p:attrName>style.visibility</p:attrName>
                                        </p:attrNameLst>
                                      </p:cBhvr>
                                      <p:to>
                                        <p:strVal val="visible"/>
                                      </p:to>
                                    </p:set>
                                    <p:anim calcmode="lin" valueType="num">
                                      <p:cBhvr additive="base">
                                        <p:cTn id="110" dur="5000" fill="hold"/>
                                        <p:tgtEl>
                                          <p:spTgt spid="30"/>
                                        </p:tgtEl>
                                        <p:attrNameLst>
                                          <p:attrName>ppt_x</p:attrName>
                                        </p:attrNameLst>
                                      </p:cBhvr>
                                      <p:tavLst>
                                        <p:tav tm="0">
                                          <p:val>
                                            <p:strVal val="#ppt_x"/>
                                          </p:val>
                                        </p:tav>
                                        <p:tav tm="100000">
                                          <p:val>
                                            <p:strVal val="#ppt_x"/>
                                          </p:val>
                                        </p:tav>
                                      </p:tavLst>
                                    </p:anim>
                                    <p:anim calcmode="lin" valueType="num">
                                      <p:cBhvr additive="base">
                                        <p:cTn id="111" dur="5000" fill="hold"/>
                                        <p:tgtEl>
                                          <p:spTgt spid="30"/>
                                        </p:tgtEl>
                                        <p:attrNameLst>
                                          <p:attrName>ppt_y</p:attrName>
                                        </p:attrNameLst>
                                      </p:cBhvr>
                                      <p:tavLst>
                                        <p:tav tm="0">
                                          <p:val>
                                            <p:strVal val="1+#ppt_h/2"/>
                                          </p:val>
                                        </p:tav>
                                        <p:tav tm="100000">
                                          <p:val>
                                            <p:strVal val="#ppt_y"/>
                                          </p:val>
                                        </p:tav>
                                      </p:tavLst>
                                    </p:anim>
                                  </p:childTnLst>
                                </p:cTn>
                              </p:par>
                              <p:par>
                                <p:cTn id="112" presetID="2" presetClass="entr" presetSubtype="4" fill="hold" grpId="0" nodeType="withEffect">
                                  <p:stCondLst>
                                    <p:cond delay="0"/>
                                  </p:stCondLst>
                                  <p:childTnLst>
                                    <p:set>
                                      <p:cBhvr>
                                        <p:cTn id="113" dur="1" fill="hold">
                                          <p:stCondLst>
                                            <p:cond delay="0"/>
                                          </p:stCondLst>
                                        </p:cTn>
                                        <p:tgtEl>
                                          <p:spTgt spid="31"/>
                                        </p:tgtEl>
                                        <p:attrNameLst>
                                          <p:attrName>style.visibility</p:attrName>
                                        </p:attrNameLst>
                                      </p:cBhvr>
                                      <p:to>
                                        <p:strVal val="visible"/>
                                      </p:to>
                                    </p:set>
                                    <p:anim calcmode="lin" valueType="num">
                                      <p:cBhvr additive="base">
                                        <p:cTn id="114" dur="5000" fill="hold"/>
                                        <p:tgtEl>
                                          <p:spTgt spid="31"/>
                                        </p:tgtEl>
                                        <p:attrNameLst>
                                          <p:attrName>ppt_x</p:attrName>
                                        </p:attrNameLst>
                                      </p:cBhvr>
                                      <p:tavLst>
                                        <p:tav tm="0">
                                          <p:val>
                                            <p:strVal val="#ppt_x"/>
                                          </p:val>
                                        </p:tav>
                                        <p:tav tm="100000">
                                          <p:val>
                                            <p:strVal val="#ppt_x"/>
                                          </p:val>
                                        </p:tav>
                                      </p:tavLst>
                                    </p:anim>
                                    <p:anim calcmode="lin" valueType="num">
                                      <p:cBhvr additive="base">
                                        <p:cTn id="115" dur="5000" fill="hold"/>
                                        <p:tgtEl>
                                          <p:spTgt spid="31"/>
                                        </p:tgtEl>
                                        <p:attrNameLst>
                                          <p:attrName>ppt_y</p:attrName>
                                        </p:attrNameLst>
                                      </p:cBhvr>
                                      <p:tavLst>
                                        <p:tav tm="0">
                                          <p:val>
                                            <p:strVal val="1+#ppt_h/2"/>
                                          </p:val>
                                        </p:tav>
                                        <p:tav tm="100000">
                                          <p:val>
                                            <p:strVal val="#ppt_y"/>
                                          </p:val>
                                        </p:tav>
                                      </p:tavLst>
                                    </p:anim>
                                  </p:childTnLst>
                                </p:cTn>
                              </p:par>
                              <p:par>
                                <p:cTn id="116" presetID="2" presetClass="entr" presetSubtype="4" fill="hold" grpId="0" nodeType="withEffect">
                                  <p:stCondLst>
                                    <p:cond delay="0"/>
                                  </p:stCondLst>
                                  <p:childTnLst>
                                    <p:set>
                                      <p:cBhvr>
                                        <p:cTn id="117" dur="1" fill="hold">
                                          <p:stCondLst>
                                            <p:cond delay="0"/>
                                          </p:stCondLst>
                                        </p:cTn>
                                        <p:tgtEl>
                                          <p:spTgt spid="32"/>
                                        </p:tgtEl>
                                        <p:attrNameLst>
                                          <p:attrName>style.visibility</p:attrName>
                                        </p:attrNameLst>
                                      </p:cBhvr>
                                      <p:to>
                                        <p:strVal val="visible"/>
                                      </p:to>
                                    </p:set>
                                    <p:anim calcmode="lin" valueType="num">
                                      <p:cBhvr additive="base">
                                        <p:cTn id="118" dur="5000" fill="hold"/>
                                        <p:tgtEl>
                                          <p:spTgt spid="32"/>
                                        </p:tgtEl>
                                        <p:attrNameLst>
                                          <p:attrName>ppt_x</p:attrName>
                                        </p:attrNameLst>
                                      </p:cBhvr>
                                      <p:tavLst>
                                        <p:tav tm="0">
                                          <p:val>
                                            <p:strVal val="#ppt_x"/>
                                          </p:val>
                                        </p:tav>
                                        <p:tav tm="100000">
                                          <p:val>
                                            <p:strVal val="#ppt_x"/>
                                          </p:val>
                                        </p:tav>
                                      </p:tavLst>
                                    </p:anim>
                                    <p:anim calcmode="lin" valueType="num">
                                      <p:cBhvr additive="base">
                                        <p:cTn id="119" dur="5000" fill="hold"/>
                                        <p:tgtEl>
                                          <p:spTgt spid="32"/>
                                        </p:tgtEl>
                                        <p:attrNameLst>
                                          <p:attrName>ppt_y</p:attrName>
                                        </p:attrNameLst>
                                      </p:cBhvr>
                                      <p:tavLst>
                                        <p:tav tm="0">
                                          <p:val>
                                            <p:strVal val="1+#ppt_h/2"/>
                                          </p:val>
                                        </p:tav>
                                        <p:tav tm="100000">
                                          <p:val>
                                            <p:strVal val="#ppt_y"/>
                                          </p:val>
                                        </p:tav>
                                      </p:tavLst>
                                    </p:anim>
                                  </p:childTnLst>
                                </p:cTn>
                              </p:par>
                              <p:par>
                                <p:cTn id="120" presetID="2" presetClass="entr" presetSubtype="4" fill="hold" grpId="0" nodeType="withEffect">
                                  <p:stCondLst>
                                    <p:cond delay="0"/>
                                  </p:stCondLst>
                                  <p:childTnLst>
                                    <p:set>
                                      <p:cBhvr>
                                        <p:cTn id="121" dur="1" fill="hold">
                                          <p:stCondLst>
                                            <p:cond delay="0"/>
                                          </p:stCondLst>
                                        </p:cTn>
                                        <p:tgtEl>
                                          <p:spTgt spid="33"/>
                                        </p:tgtEl>
                                        <p:attrNameLst>
                                          <p:attrName>style.visibility</p:attrName>
                                        </p:attrNameLst>
                                      </p:cBhvr>
                                      <p:to>
                                        <p:strVal val="visible"/>
                                      </p:to>
                                    </p:set>
                                    <p:anim calcmode="lin" valueType="num">
                                      <p:cBhvr additive="base">
                                        <p:cTn id="122" dur="5000" fill="hold"/>
                                        <p:tgtEl>
                                          <p:spTgt spid="33"/>
                                        </p:tgtEl>
                                        <p:attrNameLst>
                                          <p:attrName>ppt_x</p:attrName>
                                        </p:attrNameLst>
                                      </p:cBhvr>
                                      <p:tavLst>
                                        <p:tav tm="0">
                                          <p:val>
                                            <p:strVal val="#ppt_x"/>
                                          </p:val>
                                        </p:tav>
                                        <p:tav tm="100000">
                                          <p:val>
                                            <p:strVal val="#ppt_x"/>
                                          </p:val>
                                        </p:tav>
                                      </p:tavLst>
                                    </p:anim>
                                    <p:anim calcmode="lin" valueType="num">
                                      <p:cBhvr additive="base">
                                        <p:cTn id="123" dur="5000" fill="hold"/>
                                        <p:tgtEl>
                                          <p:spTgt spid="33"/>
                                        </p:tgtEl>
                                        <p:attrNameLst>
                                          <p:attrName>ppt_y</p:attrName>
                                        </p:attrNameLst>
                                      </p:cBhvr>
                                      <p:tavLst>
                                        <p:tav tm="0">
                                          <p:val>
                                            <p:strVal val="1+#ppt_h/2"/>
                                          </p:val>
                                        </p:tav>
                                        <p:tav tm="100000">
                                          <p:val>
                                            <p:strVal val="#ppt_y"/>
                                          </p:val>
                                        </p:tav>
                                      </p:tavLst>
                                    </p:anim>
                                  </p:childTnLst>
                                </p:cTn>
                              </p:par>
                              <p:par>
                                <p:cTn id="124" presetID="2" presetClass="entr" presetSubtype="4" fill="hold" grpId="0" nodeType="withEffect">
                                  <p:stCondLst>
                                    <p:cond delay="0"/>
                                  </p:stCondLst>
                                  <p:childTnLst>
                                    <p:set>
                                      <p:cBhvr>
                                        <p:cTn id="125" dur="1" fill="hold">
                                          <p:stCondLst>
                                            <p:cond delay="0"/>
                                          </p:stCondLst>
                                        </p:cTn>
                                        <p:tgtEl>
                                          <p:spTgt spid="34"/>
                                        </p:tgtEl>
                                        <p:attrNameLst>
                                          <p:attrName>style.visibility</p:attrName>
                                        </p:attrNameLst>
                                      </p:cBhvr>
                                      <p:to>
                                        <p:strVal val="visible"/>
                                      </p:to>
                                    </p:set>
                                    <p:anim calcmode="lin" valueType="num">
                                      <p:cBhvr additive="base">
                                        <p:cTn id="126" dur="5000" fill="hold"/>
                                        <p:tgtEl>
                                          <p:spTgt spid="34"/>
                                        </p:tgtEl>
                                        <p:attrNameLst>
                                          <p:attrName>ppt_x</p:attrName>
                                        </p:attrNameLst>
                                      </p:cBhvr>
                                      <p:tavLst>
                                        <p:tav tm="0">
                                          <p:val>
                                            <p:strVal val="#ppt_x"/>
                                          </p:val>
                                        </p:tav>
                                        <p:tav tm="100000">
                                          <p:val>
                                            <p:strVal val="#ppt_x"/>
                                          </p:val>
                                        </p:tav>
                                      </p:tavLst>
                                    </p:anim>
                                    <p:anim calcmode="lin" valueType="num">
                                      <p:cBhvr additive="base">
                                        <p:cTn id="127" dur="5000" fill="hold"/>
                                        <p:tgtEl>
                                          <p:spTgt spid="34"/>
                                        </p:tgtEl>
                                        <p:attrNameLst>
                                          <p:attrName>ppt_y</p:attrName>
                                        </p:attrNameLst>
                                      </p:cBhvr>
                                      <p:tavLst>
                                        <p:tav tm="0">
                                          <p:val>
                                            <p:strVal val="1+#ppt_h/2"/>
                                          </p:val>
                                        </p:tav>
                                        <p:tav tm="100000">
                                          <p:val>
                                            <p:strVal val="#ppt_y"/>
                                          </p:val>
                                        </p:tav>
                                      </p:tavLst>
                                    </p:anim>
                                  </p:childTnLst>
                                </p:cTn>
                              </p:par>
                              <p:par>
                                <p:cTn id="128" presetID="2" presetClass="entr" presetSubtype="4" fill="hold" grpId="0" nodeType="withEffect">
                                  <p:stCondLst>
                                    <p:cond delay="0"/>
                                  </p:stCondLst>
                                  <p:childTnLst>
                                    <p:set>
                                      <p:cBhvr>
                                        <p:cTn id="129" dur="1" fill="hold">
                                          <p:stCondLst>
                                            <p:cond delay="0"/>
                                          </p:stCondLst>
                                        </p:cTn>
                                        <p:tgtEl>
                                          <p:spTgt spid="35"/>
                                        </p:tgtEl>
                                        <p:attrNameLst>
                                          <p:attrName>style.visibility</p:attrName>
                                        </p:attrNameLst>
                                      </p:cBhvr>
                                      <p:to>
                                        <p:strVal val="visible"/>
                                      </p:to>
                                    </p:set>
                                    <p:anim calcmode="lin" valueType="num">
                                      <p:cBhvr additive="base">
                                        <p:cTn id="130" dur="5000" fill="hold"/>
                                        <p:tgtEl>
                                          <p:spTgt spid="35"/>
                                        </p:tgtEl>
                                        <p:attrNameLst>
                                          <p:attrName>ppt_x</p:attrName>
                                        </p:attrNameLst>
                                      </p:cBhvr>
                                      <p:tavLst>
                                        <p:tav tm="0">
                                          <p:val>
                                            <p:strVal val="#ppt_x"/>
                                          </p:val>
                                        </p:tav>
                                        <p:tav tm="100000">
                                          <p:val>
                                            <p:strVal val="#ppt_x"/>
                                          </p:val>
                                        </p:tav>
                                      </p:tavLst>
                                    </p:anim>
                                    <p:anim calcmode="lin" valueType="num">
                                      <p:cBhvr additive="base">
                                        <p:cTn id="131" dur="5000" fill="hold"/>
                                        <p:tgtEl>
                                          <p:spTgt spid="35"/>
                                        </p:tgtEl>
                                        <p:attrNameLst>
                                          <p:attrName>ppt_y</p:attrName>
                                        </p:attrNameLst>
                                      </p:cBhvr>
                                      <p:tavLst>
                                        <p:tav tm="0">
                                          <p:val>
                                            <p:strVal val="1+#ppt_h/2"/>
                                          </p:val>
                                        </p:tav>
                                        <p:tav tm="100000">
                                          <p:val>
                                            <p:strVal val="#ppt_y"/>
                                          </p:val>
                                        </p:tav>
                                      </p:tavLst>
                                    </p:anim>
                                  </p:childTnLst>
                                </p:cTn>
                              </p:par>
                              <p:par>
                                <p:cTn id="132" presetID="2" presetClass="entr" presetSubtype="4" fill="hold" grpId="0" nodeType="withEffect">
                                  <p:stCondLst>
                                    <p:cond delay="0"/>
                                  </p:stCondLst>
                                  <p:childTnLst>
                                    <p:set>
                                      <p:cBhvr>
                                        <p:cTn id="133" dur="1" fill="hold">
                                          <p:stCondLst>
                                            <p:cond delay="0"/>
                                          </p:stCondLst>
                                        </p:cTn>
                                        <p:tgtEl>
                                          <p:spTgt spid="36"/>
                                        </p:tgtEl>
                                        <p:attrNameLst>
                                          <p:attrName>style.visibility</p:attrName>
                                        </p:attrNameLst>
                                      </p:cBhvr>
                                      <p:to>
                                        <p:strVal val="visible"/>
                                      </p:to>
                                    </p:set>
                                    <p:anim calcmode="lin" valueType="num">
                                      <p:cBhvr additive="base">
                                        <p:cTn id="134" dur="5000" fill="hold"/>
                                        <p:tgtEl>
                                          <p:spTgt spid="36"/>
                                        </p:tgtEl>
                                        <p:attrNameLst>
                                          <p:attrName>ppt_x</p:attrName>
                                        </p:attrNameLst>
                                      </p:cBhvr>
                                      <p:tavLst>
                                        <p:tav tm="0">
                                          <p:val>
                                            <p:strVal val="#ppt_x"/>
                                          </p:val>
                                        </p:tav>
                                        <p:tav tm="100000">
                                          <p:val>
                                            <p:strVal val="#ppt_x"/>
                                          </p:val>
                                        </p:tav>
                                      </p:tavLst>
                                    </p:anim>
                                    <p:anim calcmode="lin" valueType="num">
                                      <p:cBhvr additive="base">
                                        <p:cTn id="135" dur="5000" fill="hold"/>
                                        <p:tgtEl>
                                          <p:spTgt spid="36"/>
                                        </p:tgtEl>
                                        <p:attrNameLst>
                                          <p:attrName>ppt_y</p:attrName>
                                        </p:attrNameLst>
                                      </p:cBhvr>
                                      <p:tavLst>
                                        <p:tav tm="0">
                                          <p:val>
                                            <p:strVal val="1+#ppt_h/2"/>
                                          </p:val>
                                        </p:tav>
                                        <p:tav tm="100000">
                                          <p:val>
                                            <p:strVal val="#ppt_y"/>
                                          </p:val>
                                        </p:tav>
                                      </p:tavLst>
                                    </p:anim>
                                  </p:childTnLst>
                                </p:cTn>
                              </p:par>
                              <p:par>
                                <p:cTn id="136" presetID="2" presetClass="entr" presetSubtype="4" fill="hold" grpId="0" nodeType="withEffect">
                                  <p:stCondLst>
                                    <p:cond delay="0"/>
                                  </p:stCondLst>
                                  <p:childTnLst>
                                    <p:set>
                                      <p:cBhvr>
                                        <p:cTn id="137" dur="1" fill="hold">
                                          <p:stCondLst>
                                            <p:cond delay="0"/>
                                          </p:stCondLst>
                                        </p:cTn>
                                        <p:tgtEl>
                                          <p:spTgt spid="37"/>
                                        </p:tgtEl>
                                        <p:attrNameLst>
                                          <p:attrName>style.visibility</p:attrName>
                                        </p:attrNameLst>
                                      </p:cBhvr>
                                      <p:to>
                                        <p:strVal val="visible"/>
                                      </p:to>
                                    </p:set>
                                    <p:anim calcmode="lin" valueType="num">
                                      <p:cBhvr additive="base">
                                        <p:cTn id="138" dur="5000" fill="hold"/>
                                        <p:tgtEl>
                                          <p:spTgt spid="37"/>
                                        </p:tgtEl>
                                        <p:attrNameLst>
                                          <p:attrName>ppt_x</p:attrName>
                                        </p:attrNameLst>
                                      </p:cBhvr>
                                      <p:tavLst>
                                        <p:tav tm="0">
                                          <p:val>
                                            <p:strVal val="#ppt_x"/>
                                          </p:val>
                                        </p:tav>
                                        <p:tav tm="100000">
                                          <p:val>
                                            <p:strVal val="#ppt_x"/>
                                          </p:val>
                                        </p:tav>
                                      </p:tavLst>
                                    </p:anim>
                                    <p:anim calcmode="lin" valueType="num">
                                      <p:cBhvr additive="base">
                                        <p:cTn id="139" dur="5000" fill="hold"/>
                                        <p:tgtEl>
                                          <p:spTgt spid="37"/>
                                        </p:tgtEl>
                                        <p:attrNameLst>
                                          <p:attrName>ppt_y</p:attrName>
                                        </p:attrNameLst>
                                      </p:cBhvr>
                                      <p:tavLst>
                                        <p:tav tm="0">
                                          <p:val>
                                            <p:strVal val="1+#ppt_h/2"/>
                                          </p:val>
                                        </p:tav>
                                        <p:tav tm="100000">
                                          <p:val>
                                            <p:strVal val="#ppt_y"/>
                                          </p:val>
                                        </p:tav>
                                      </p:tavLst>
                                    </p:anim>
                                  </p:childTnLst>
                                </p:cTn>
                              </p:par>
                              <p:par>
                                <p:cTn id="140" presetID="2" presetClass="entr" presetSubtype="4" fill="hold" grpId="0" nodeType="withEffect">
                                  <p:stCondLst>
                                    <p:cond delay="0"/>
                                  </p:stCondLst>
                                  <p:childTnLst>
                                    <p:set>
                                      <p:cBhvr>
                                        <p:cTn id="141" dur="1" fill="hold">
                                          <p:stCondLst>
                                            <p:cond delay="0"/>
                                          </p:stCondLst>
                                        </p:cTn>
                                        <p:tgtEl>
                                          <p:spTgt spid="38"/>
                                        </p:tgtEl>
                                        <p:attrNameLst>
                                          <p:attrName>style.visibility</p:attrName>
                                        </p:attrNameLst>
                                      </p:cBhvr>
                                      <p:to>
                                        <p:strVal val="visible"/>
                                      </p:to>
                                    </p:set>
                                    <p:anim calcmode="lin" valueType="num">
                                      <p:cBhvr additive="base">
                                        <p:cTn id="142" dur="5000" fill="hold"/>
                                        <p:tgtEl>
                                          <p:spTgt spid="38"/>
                                        </p:tgtEl>
                                        <p:attrNameLst>
                                          <p:attrName>ppt_x</p:attrName>
                                        </p:attrNameLst>
                                      </p:cBhvr>
                                      <p:tavLst>
                                        <p:tav tm="0">
                                          <p:val>
                                            <p:strVal val="#ppt_x"/>
                                          </p:val>
                                        </p:tav>
                                        <p:tav tm="100000">
                                          <p:val>
                                            <p:strVal val="#ppt_x"/>
                                          </p:val>
                                        </p:tav>
                                      </p:tavLst>
                                    </p:anim>
                                    <p:anim calcmode="lin" valueType="num">
                                      <p:cBhvr additive="base">
                                        <p:cTn id="143" dur="5000" fill="hold"/>
                                        <p:tgtEl>
                                          <p:spTgt spid="38"/>
                                        </p:tgtEl>
                                        <p:attrNameLst>
                                          <p:attrName>ppt_y</p:attrName>
                                        </p:attrNameLst>
                                      </p:cBhvr>
                                      <p:tavLst>
                                        <p:tav tm="0">
                                          <p:val>
                                            <p:strVal val="1+#ppt_h/2"/>
                                          </p:val>
                                        </p:tav>
                                        <p:tav tm="100000">
                                          <p:val>
                                            <p:strVal val="#ppt_y"/>
                                          </p:val>
                                        </p:tav>
                                      </p:tavLst>
                                    </p:anim>
                                  </p:childTnLst>
                                </p:cTn>
                              </p:par>
                              <p:par>
                                <p:cTn id="144" presetID="2" presetClass="entr" presetSubtype="4" fill="hold" grpId="0" nodeType="withEffect">
                                  <p:stCondLst>
                                    <p:cond delay="0"/>
                                  </p:stCondLst>
                                  <p:childTnLst>
                                    <p:set>
                                      <p:cBhvr>
                                        <p:cTn id="145" dur="1" fill="hold">
                                          <p:stCondLst>
                                            <p:cond delay="0"/>
                                          </p:stCondLst>
                                        </p:cTn>
                                        <p:tgtEl>
                                          <p:spTgt spid="39"/>
                                        </p:tgtEl>
                                        <p:attrNameLst>
                                          <p:attrName>style.visibility</p:attrName>
                                        </p:attrNameLst>
                                      </p:cBhvr>
                                      <p:to>
                                        <p:strVal val="visible"/>
                                      </p:to>
                                    </p:set>
                                    <p:anim calcmode="lin" valueType="num">
                                      <p:cBhvr additive="base">
                                        <p:cTn id="146" dur="5000" fill="hold"/>
                                        <p:tgtEl>
                                          <p:spTgt spid="39"/>
                                        </p:tgtEl>
                                        <p:attrNameLst>
                                          <p:attrName>ppt_x</p:attrName>
                                        </p:attrNameLst>
                                      </p:cBhvr>
                                      <p:tavLst>
                                        <p:tav tm="0">
                                          <p:val>
                                            <p:strVal val="#ppt_x"/>
                                          </p:val>
                                        </p:tav>
                                        <p:tav tm="100000">
                                          <p:val>
                                            <p:strVal val="#ppt_x"/>
                                          </p:val>
                                        </p:tav>
                                      </p:tavLst>
                                    </p:anim>
                                    <p:anim calcmode="lin" valueType="num">
                                      <p:cBhvr additive="base">
                                        <p:cTn id="147" dur="5000" fill="hold"/>
                                        <p:tgtEl>
                                          <p:spTgt spid="39"/>
                                        </p:tgtEl>
                                        <p:attrNameLst>
                                          <p:attrName>ppt_y</p:attrName>
                                        </p:attrNameLst>
                                      </p:cBhvr>
                                      <p:tavLst>
                                        <p:tav tm="0">
                                          <p:val>
                                            <p:strVal val="1+#ppt_h/2"/>
                                          </p:val>
                                        </p:tav>
                                        <p:tav tm="100000">
                                          <p:val>
                                            <p:strVal val="#ppt_y"/>
                                          </p:val>
                                        </p:tav>
                                      </p:tavLst>
                                    </p:anim>
                                  </p:childTnLst>
                                </p:cTn>
                              </p:par>
                              <p:par>
                                <p:cTn id="148" presetID="2" presetClass="entr" presetSubtype="4" fill="hold" grpId="0" nodeType="withEffect">
                                  <p:stCondLst>
                                    <p:cond delay="0"/>
                                  </p:stCondLst>
                                  <p:childTnLst>
                                    <p:set>
                                      <p:cBhvr>
                                        <p:cTn id="149" dur="1" fill="hold">
                                          <p:stCondLst>
                                            <p:cond delay="0"/>
                                          </p:stCondLst>
                                        </p:cTn>
                                        <p:tgtEl>
                                          <p:spTgt spid="40"/>
                                        </p:tgtEl>
                                        <p:attrNameLst>
                                          <p:attrName>style.visibility</p:attrName>
                                        </p:attrNameLst>
                                      </p:cBhvr>
                                      <p:to>
                                        <p:strVal val="visible"/>
                                      </p:to>
                                    </p:set>
                                    <p:anim calcmode="lin" valueType="num">
                                      <p:cBhvr additive="base">
                                        <p:cTn id="150" dur="5000" fill="hold"/>
                                        <p:tgtEl>
                                          <p:spTgt spid="40"/>
                                        </p:tgtEl>
                                        <p:attrNameLst>
                                          <p:attrName>ppt_x</p:attrName>
                                        </p:attrNameLst>
                                      </p:cBhvr>
                                      <p:tavLst>
                                        <p:tav tm="0">
                                          <p:val>
                                            <p:strVal val="#ppt_x"/>
                                          </p:val>
                                        </p:tav>
                                        <p:tav tm="100000">
                                          <p:val>
                                            <p:strVal val="#ppt_x"/>
                                          </p:val>
                                        </p:tav>
                                      </p:tavLst>
                                    </p:anim>
                                    <p:anim calcmode="lin" valueType="num">
                                      <p:cBhvr additive="base">
                                        <p:cTn id="151" dur="5000" fill="hold"/>
                                        <p:tgtEl>
                                          <p:spTgt spid="40"/>
                                        </p:tgtEl>
                                        <p:attrNameLst>
                                          <p:attrName>ppt_y</p:attrName>
                                        </p:attrNameLst>
                                      </p:cBhvr>
                                      <p:tavLst>
                                        <p:tav tm="0">
                                          <p:val>
                                            <p:strVal val="1+#ppt_h/2"/>
                                          </p:val>
                                        </p:tav>
                                        <p:tav tm="100000">
                                          <p:val>
                                            <p:strVal val="#ppt_y"/>
                                          </p:val>
                                        </p:tav>
                                      </p:tavLst>
                                    </p:anim>
                                  </p:childTnLst>
                                </p:cTn>
                              </p:par>
                              <p:par>
                                <p:cTn id="152" presetID="2" presetClass="entr" presetSubtype="4" fill="hold" grpId="0" nodeType="withEffect">
                                  <p:stCondLst>
                                    <p:cond delay="0"/>
                                  </p:stCondLst>
                                  <p:childTnLst>
                                    <p:set>
                                      <p:cBhvr>
                                        <p:cTn id="153" dur="1" fill="hold">
                                          <p:stCondLst>
                                            <p:cond delay="0"/>
                                          </p:stCondLst>
                                        </p:cTn>
                                        <p:tgtEl>
                                          <p:spTgt spid="41"/>
                                        </p:tgtEl>
                                        <p:attrNameLst>
                                          <p:attrName>style.visibility</p:attrName>
                                        </p:attrNameLst>
                                      </p:cBhvr>
                                      <p:to>
                                        <p:strVal val="visible"/>
                                      </p:to>
                                    </p:set>
                                    <p:anim calcmode="lin" valueType="num">
                                      <p:cBhvr additive="base">
                                        <p:cTn id="154" dur="5000" fill="hold"/>
                                        <p:tgtEl>
                                          <p:spTgt spid="41"/>
                                        </p:tgtEl>
                                        <p:attrNameLst>
                                          <p:attrName>ppt_x</p:attrName>
                                        </p:attrNameLst>
                                      </p:cBhvr>
                                      <p:tavLst>
                                        <p:tav tm="0">
                                          <p:val>
                                            <p:strVal val="#ppt_x"/>
                                          </p:val>
                                        </p:tav>
                                        <p:tav tm="100000">
                                          <p:val>
                                            <p:strVal val="#ppt_x"/>
                                          </p:val>
                                        </p:tav>
                                      </p:tavLst>
                                    </p:anim>
                                    <p:anim calcmode="lin" valueType="num">
                                      <p:cBhvr additive="base">
                                        <p:cTn id="155" dur="5000" fill="hold"/>
                                        <p:tgtEl>
                                          <p:spTgt spid="41"/>
                                        </p:tgtEl>
                                        <p:attrNameLst>
                                          <p:attrName>ppt_y</p:attrName>
                                        </p:attrNameLst>
                                      </p:cBhvr>
                                      <p:tavLst>
                                        <p:tav tm="0">
                                          <p:val>
                                            <p:strVal val="1+#ppt_h/2"/>
                                          </p:val>
                                        </p:tav>
                                        <p:tav tm="100000">
                                          <p:val>
                                            <p:strVal val="#ppt_y"/>
                                          </p:val>
                                        </p:tav>
                                      </p:tavLst>
                                    </p:anim>
                                  </p:childTnLst>
                                </p:cTn>
                              </p:par>
                              <p:par>
                                <p:cTn id="156" presetID="2" presetClass="entr" presetSubtype="4" fill="hold" grpId="0" nodeType="withEffect">
                                  <p:stCondLst>
                                    <p:cond delay="0"/>
                                  </p:stCondLst>
                                  <p:childTnLst>
                                    <p:set>
                                      <p:cBhvr>
                                        <p:cTn id="157" dur="1" fill="hold">
                                          <p:stCondLst>
                                            <p:cond delay="0"/>
                                          </p:stCondLst>
                                        </p:cTn>
                                        <p:tgtEl>
                                          <p:spTgt spid="42"/>
                                        </p:tgtEl>
                                        <p:attrNameLst>
                                          <p:attrName>style.visibility</p:attrName>
                                        </p:attrNameLst>
                                      </p:cBhvr>
                                      <p:to>
                                        <p:strVal val="visible"/>
                                      </p:to>
                                    </p:set>
                                    <p:anim calcmode="lin" valueType="num">
                                      <p:cBhvr additive="base">
                                        <p:cTn id="158" dur="5000" fill="hold"/>
                                        <p:tgtEl>
                                          <p:spTgt spid="42"/>
                                        </p:tgtEl>
                                        <p:attrNameLst>
                                          <p:attrName>ppt_x</p:attrName>
                                        </p:attrNameLst>
                                      </p:cBhvr>
                                      <p:tavLst>
                                        <p:tav tm="0">
                                          <p:val>
                                            <p:strVal val="#ppt_x"/>
                                          </p:val>
                                        </p:tav>
                                        <p:tav tm="100000">
                                          <p:val>
                                            <p:strVal val="#ppt_x"/>
                                          </p:val>
                                        </p:tav>
                                      </p:tavLst>
                                    </p:anim>
                                    <p:anim calcmode="lin" valueType="num">
                                      <p:cBhvr additive="base">
                                        <p:cTn id="159" dur="5000" fill="hold"/>
                                        <p:tgtEl>
                                          <p:spTgt spid="42"/>
                                        </p:tgtEl>
                                        <p:attrNameLst>
                                          <p:attrName>ppt_y</p:attrName>
                                        </p:attrNameLst>
                                      </p:cBhvr>
                                      <p:tavLst>
                                        <p:tav tm="0">
                                          <p:val>
                                            <p:strVal val="1+#ppt_h/2"/>
                                          </p:val>
                                        </p:tav>
                                        <p:tav tm="100000">
                                          <p:val>
                                            <p:strVal val="#ppt_y"/>
                                          </p:val>
                                        </p:tav>
                                      </p:tavLst>
                                    </p:anim>
                                  </p:childTnLst>
                                </p:cTn>
                              </p:par>
                              <p:par>
                                <p:cTn id="160" presetID="2" presetClass="entr" presetSubtype="4" fill="hold" grpId="0" nodeType="withEffect">
                                  <p:stCondLst>
                                    <p:cond delay="0"/>
                                  </p:stCondLst>
                                  <p:childTnLst>
                                    <p:set>
                                      <p:cBhvr>
                                        <p:cTn id="161" dur="1" fill="hold">
                                          <p:stCondLst>
                                            <p:cond delay="0"/>
                                          </p:stCondLst>
                                        </p:cTn>
                                        <p:tgtEl>
                                          <p:spTgt spid="43"/>
                                        </p:tgtEl>
                                        <p:attrNameLst>
                                          <p:attrName>style.visibility</p:attrName>
                                        </p:attrNameLst>
                                      </p:cBhvr>
                                      <p:to>
                                        <p:strVal val="visible"/>
                                      </p:to>
                                    </p:set>
                                    <p:anim calcmode="lin" valueType="num">
                                      <p:cBhvr additive="base">
                                        <p:cTn id="162" dur="5000" fill="hold"/>
                                        <p:tgtEl>
                                          <p:spTgt spid="43"/>
                                        </p:tgtEl>
                                        <p:attrNameLst>
                                          <p:attrName>ppt_x</p:attrName>
                                        </p:attrNameLst>
                                      </p:cBhvr>
                                      <p:tavLst>
                                        <p:tav tm="0">
                                          <p:val>
                                            <p:strVal val="#ppt_x"/>
                                          </p:val>
                                        </p:tav>
                                        <p:tav tm="100000">
                                          <p:val>
                                            <p:strVal val="#ppt_x"/>
                                          </p:val>
                                        </p:tav>
                                      </p:tavLst>
                                    </p:anim>
                                    <p:anim calcmode="lin" valueType="num">
                                      <p:cBhvr additive="base">
                                        <p:cTn id="163" dur="5000" fill="hold"/>
                                        <p:tgtEl>
                                          <p:spTgt spid="43"/>
                                        </p:tgtEl>
                                        <p:attrNameLst>
                                          <p:attrName>ppt_y</p:attrName>
                                        </p:attrNameLst>
                                      </p:cBhvr>
                                      <p:tavLst>
                                        <p:tav tm="0">
                                          <p:val>
                                            <p:strVal val="1+#ppt_h/2"/>
                                          </p:val>
                                        </p:tav>
                                        <p:tav tm="100000">
                                          <p:val>
                                            <p:strVal val="#ppt_y"/>
                                          </p:val>
                                        </p:tav>
                                      </p:tavLst>
                                    </p:anim>
                                  </p:childTnLst>
                                </p:cTn>
                              </p:par>
                              <p:par>
                                <p:cTn id="164" presetID="2" presetClass="entr" presetSubtype="4" fill="hold" grpId="0" nodeType="withEffect">
                                  <p:stCondLst>
                                    <p:cond delay="0"/>
                                  </p:stCondLst>
                                  <p:childTnLst>
                                    <p:set>
                                      <p:cBhvr>
                                        <p:cTn id="165" dur="1" fill="hold">
                                          <p:stCondLst>
                                            <p:cond delay="0"/>
                                          </p:stCondLst>
                                        </p:cTn>
                                        <p:tgtEl>
                                          <p:spTgt spid="44"/>
                                        </p:tgtEl>
                                        <p:attrNameLst>
                                          <p:attrName>style.visibility</p:attrName>
                                        </p:attrNameLst>
                                      </p:cBhvr>
                                      <p:to>
                                        <p:strVal val="visible"/>
                                      </p:to>
                                    </p:set>
                                    <p:anim calcmode="lin" valueType="num">
                                      <p:cBhvr additive="base">
                                        <p:cTn id="166" dur="5000" fill="hold"/>
                                        <p:tgtEl>
                                          <p:spTgt spid="44"/>
                                        </p:tgtEl>
                                        <p:attrNameLst>
                                          <p:attrName>ppt_x</p:attrName>
                                        </p:attrNameLst>
                                      </p:cBhvr>
                                      <p:tavLst>
                                        <p:tav tm="0">
                                          <p:val>
                                            <p:strVal val="#ppt_x"/>
                                          </p:val>
                                        </p:tav>
                                        <p:tav tm="100000">
                                          <p:val>
                                            <p:strVal val="#ppt_x"/>
                                          </p:val>
                                        </p:tav>
                                      </p:tavLst>
                                    </p:anim>
                                    <p:anim calcmode="lin" valueType="num">
                                      <p:cBhvr additive="base">
                                        <p:cTn id="167" dur="5000" fill="hold"/>
                                        <p:tgtEl>
                                          <p:spTgt spid="44"/>
                                        </p:tgtEl>
                                        <p:attrNameLst>
                                          <p:attrName>ppt_y</p:attrName>
                                        </p:attrNameLst>
                                      </p:cBhvr>
                                      <p:tavLst>
                                        <p:tav tm="0">
                                          <p:val>
                                            <p:strVal val="1+#ppt_h/2"/>
                                          </p:val>
                                        </p:tav>
                                        <p:tav tm="100000">
                                          <p:val>
                                            <p:strVal val="#ppt_y"/>
                                          </p:val>
                                        </p:tav>
                                      </p:tavLst>
                                    </p:anim>
                                  </p:childTnLst>
                                </p:cTn>
                              </p:par>
                              <p:par>
                                <p:cTn id="168" presetID="2" presetClass="entr" presetSubtype="4" fill="hold" grpId="0" nodeType="withEffect">
                                  <p:stCondLst>
                                    <p:cond delay="0"/>
                                  </p:stCondLst>
                                  <p:childTnLst>
                                    <p:set>
                                      <p:cBhvr>
                                        <p:cTn id="169" dur="1" fill="hold">
                                          <p:stCondLst>
                                            <p:cond delay="0"/>
                                          </p:stCondLst>
                                        </p:cTn>
                                        <p:tgtEl>
                                          <p:spTgt spid="45"/>
                                        </p:tgtEl>
                                        <p:attrNameLst>
                                          <p:attrName>style.visibility</p:attrName>
                                        </p:attrNameLst>
                                      </p:cBhvr>
                                      <p:to>
                                        <p:strVal val="visible"/>
                                      </p:to>
                                    </p:set>
                                    <p:anim calcmode="lin" valueType="num">
                                      <p:cBhvr additive="base">
                                        <p:cTn id="170" dur="5000" fill="hold"/>
                                        <p:tgtEl>
                                          <p:spTgt spid="45"/>
                                        </p:tgtEl>
                                        <p:attrNameLst>
                                          <p:attrName>ppt_x</p:attrName>
                                        </p:attrNameLst>
                                      </p:cBhvr>
                                      <p:tavLst>
                                        <p:tav tm="0">
                                          <p:val>
                                            <p:strVal val="#ppt_x"/>
                                          </p:val>
                                        </p:tav>
                                        <p:tav tm="100000">
                                          <p:val>
                                            <p:strVal val="#ppt_x"/>
                                          </p:val>
                                        </p:tav>
                                      </p:tavLst>
                                    </p:anim>
                                    <p:anim calcmode="lin" valueType="num">
                                      <p:cBhvr additive="base">
                                        <p:cTn id="171" dur="5000" fill="hold"/>
                                        <p:tgtEl>
                                          <p:spTgt spid="45"/>
                                        </p:tgtEl>
                                        <p:attrNameLst>
                                          <p:attrName>ppt_y</p:attrName>
                                        </p:attrNameLst>
                                      </p:cBhvr>
                                      <p:tavLst>
                                        <p:tav tm="0">
                                          <p:val>
                                            <p:strVal val="1+#ppt_h/2"/>
                                          </p:val>
                                        </p:tav>
                                        <p:tav tm="100000">
                                          <p:val>
                                            <p:strVal val="#ppt_y"/>
                                          </p:val>
                                        </p:tav>
                                      </p:tavLst>
                                    </p:anim>
                                  </p:childTnLst>
                                </p:cTn>
                              </p:par>
                              <p:par>
                                <p:cTn id="172" presetID="2" presetClass="entr" presetSubtype="4" fill="hold" grpId="0" nodeType="withEffect">
                                  <p:stCondLst>
                                    <p:cond delay="0"/>
                                  </p:stCondLst>
                                  <p:childTnLst>
                                    <p:set>
                                      <p:cBhvr>
                                        <p:cTn id="173" dur="1" fill="hold">
                                          <p:stCondLst>
                                            <p:cond delay="0"/>
                                          </p:stCondLst>
                                        </p:cTn>
                                        <p:tgtEl>
                                          <p:spTgt spid="46"/>
                                        </p:tgtEl>
                                        <p:attrNameLst>
                                          <p:attrName>style.visibility</p:attrName>
                                        </p:attrNameLst>
                                      </p:cBhvr>
                                      <p:to>
                                        <p:strVal val="visible"/>
                                      </p:to>
                                    </p:set>
                                    <p:anim calcmode="lin" valueType="num">
                                      <p:cBhvr additive="base">
                                        <p:cTn id="174" dur="5000" fill="hold"/>
                                        <p:tgtEl>
                                          <p:spTgt spid="46"/>
                                        </p:tgtEl>
                                        <p:attrNameLst>
                                          <p:attrName>ppt_x</p:attrName>
                                        </p:attrNameLst>
                                      </p:cBhvr>
                                      <p:tavLst>
                                        <p:tav tm="0">
                                          <p:val>
                                            <p:strVal val="#ppt_x"/>
                                          </p:val>
                                        </p:tav>
                                        <p:tav tm="100000">
                                          <p:val>
                                            <p:strVal val="#ppt_x"/>
                                          </p:val>
                                        </p:tav>
                                      </p:tavLst>
                                    </p:anim>
                                    <p:anim calcmode="lin" valueType="num">
                                      <p:cBhvr additive="base">
                                        <p:cTn id="175" dur="5000" fill="hold"/>
                                        <p:tgtEl>
                                          <p:spTgt spid="46"/>
                                        </p:tgtEl>
                                        <p:attrNameLst>
                                          <p:attrName>ppt_y</p:attrName>
                                        </p:attrNameLst>
                                      </p:cBhvr>
                                      <p:tavLst>
                                        <p:tav tm="0">
                                          <p:val>
                                            <p:strVal val="1+#ppt_h/2"/>
                                          </p:val>
                                        </p:tav>
                                        <p:tav tm="100000">
                                          <p:val>
                                            <p:strVal val="#ppt_y"/>
                                          </p:val>
                                        </p:tav>
                                      </p:tavLst>
                                    </p:anim>
                                  </p:childTnLst>
                                </p:cTn>
                              </p:par>
                              <p:par>
                                <p:cTn id="176" presetID="2" presetClass="entr" presetSubtype="4" fill="hold" grpId="0" nodeType="withEffect">
                                  <p:stCondLst>
                                    <p:cond delay="0"/>
                                  </p:stCondLst>
                                  <p:childTnLst>
                                    <p:set>
                                      <p:cBhvr>
                                        <p:cTn id="177" dur="1" fill="hold">
                                          <p:stCondLst>
                                            <p:cond delay="0"/>
                                          </p:stCondLst>
                                        </p:cTn>
                                        <p:tgtEl>
                                          <p:spTgt spid="47"/>
                                        </p:tgtEl>
                                        <p:attrNameLst>
                                          <p:attrName>style.visibility</p:attrName>
                                        </p:attrNameLst>
                                      </p:cBhvr>
                                      <p:to>
                                        <p:strVal val="visible"/>
                                      </p:to>
                                    </p:set>
                                    <p:anim calcmode="lin" valueType="num">
                                      <p:cBhvr additive="base">
                                        <p:cTn id="178" dur="5000" fill="hold"/>
                                        <p:tgtEl>
                                          <p:spTgt spid="47"/>
                                        </p:tgtEl>
                                        <p:attrNameLst>
                                          <p:attrName>ppt_x</p:attrName>
                                        </p:attrNameLst>
                                      </p:cBhvr>
                                      <p:tavLst>
                                        <p:tav tm="0">
                                          <p:val>
                                            <p:strVal val="#ppt_x"/>
                                          </p:val>
                                        </p:tav>
                                        <p:tav tm="100000">
                                          <p:val>
                                            <p:strVal val="#ppt_x"/>
                                          </p:val>
                                        </p:tav>
                                      </p:tavLst>
                                    </p:anim>
                                    <p:anim calcmode="lin" valueType="num">
                                      <p:cBhvr additive="base">
                                        <p:cTn id="179" dur="5000" fill="hold"/>
                                        <p:tgtEl>
                                          <p:spTgt spid="47"/>
                                        </p:tgtEl>
                                        <p:attrNameLst>
                                          <p:attrName>ppt_y</p:attrName>
                                        </p:attrNameLst>
                                      </p:cBhvr>
                                      <p:tavLst>
                                        <p:tav tm="0">
                                          <p:val>
                                            <p:strVal val="1+#ppt_h/2"/>
                                          </p:val>
                                        </p:tav>
                                        <p:tav tm="100000">
                                          <p:val>
                                            <p:strVal val="#ppt_y"/>
                                          </p:val>
                                        </p:tav>
                                      </p:tavLst>
                                    </p:anim>
                                  </p:childTnLst>
                                </p:cTn>
                              </p:par>
                              <p:par>
                                <p:cTn id="180" presetID="2" presetClass="entr" presetSubtype="4" fill="hold" grpId="0" nodeType="withEffect">
                                  <p:stCondLst>
                                    <p:cond delay="0"/>
                                  </p:stCondLst>
                                  <p:childTnLst>
                                    <p:set>
                                      <p:cBhvr>
                                        <p:cTn id="181" dur="1" fill="hold">
                                          <p:stCondLst>
                                            <p:cond delay="0"/>
                                          </p:stCondLst>
                                        </p:cTn>
                                        <p:tgtEl>
                                          <p:spTgt spid="48"/>
                                        </p:tgtEl>
                                        <p:attrNameLst>
                                          <p:attrName>style.visibility</p:attrName>
                                        </p:attrNameLst>
                                      </p:cBhvr>
                                      <p:to>
                                        <p:strVal val="visible"/>
                                      </p:to>
                                    </p:set>
                                    <p:anim calcmode="lin" valueType="num">
                                      <p:cBhvr additive="base">
                                        <p:cTn id="182" dur="5000" fill="hold"/>
                                        <p:tgtEl>
                                          <p:spTgt spid="48"/>
                                        </p:tgtEl>
                                        <p:attrNameLst>
                                          <p:attrName>ppt_x</p:attrName>
                                        </p:attrNameLst>
                                      </p:cBhvr>
                                      <p:tavLst>
                                        <p:tav tm="0">
                                          <p:val>
                                            <p:strVal val="#ppt_x"/>
                                          </p:val>
                                        </p:tav>
                                        <p:tav tm="100000">
                                          <p:val>
                                            <p:strVal val="#ppt_x"/>
                                          </p:val>
                                        </p:tav>
                                      </p:tavLst>
                                    </p:anim>
                                    <p:anim calcmode="lin" valueType="num">
                                      <p:cBhvr additive="base">
                                        <p:cTn id="183" dur="5000" fill="hold"/>
                                        <p:tgtEl>
                                          <p:spTgt spid="48"/>
                                        </p:tgtEl>
                                        <p:attrNameLst>
                                          <p:attrName>ppt_y</p:attrName>
                                        </p:attrNameLst>
                                      </p:cBhvr>
                                      <p:tavLst>
                                        <p:tav tm="0">
                                          <p:val>
                                            <p:strVal val="1+#ppt_h/2"/>
                                          </p:val>
                                        </p:tav>
                                        <p:tav tm="100000">
                                          <p:val>
                                            <p:strVal val="#ppt_y"/>
                                          </p:val>
                                        </p:tav>
                                      </p:tavLst>
                                    </p:anim>
                                  </p:childTnLst>
                                </p:cTn>
                              </p:par>
                              <p:par>
                                <p:cTn id="184" presetID="2" presetClass="entr" presetSubtype="4" fill="hold" grpId="0" nodeType="withEffect">
                                  <p:stCondLst>
                                    <p:cond delay="0"/>
                                  </p:stCondLst>
                                  <p:childTnLst>
                                    <p:set>
                                      <p:cBhvr>
                                        <p:cTn id="185" dur="1" fill="hold">
                                          <p:stCondLst>
                                            <p:cond delay="0"/>
                                          </p:stCondLst>
                                        </p:cTn>
                                        <p:tgtEl>
                                          <p:spTgt spid="49"/>
                                        </p:tgtEl>
                                        <p:attrNameLst>
                                          <p:attrName>style.visibility</p:attrName>
                                        </p:attrNameLst>
                                      </p:cBhvr>
                                      <p:to>
                                        <p:strVal val="visible"/>
                                      </p:to>
                                    </p:set>
                                    <p:anim calcmode="lin" valueType="num">
                                      <p:cBhvr additive="base">
                                        <p:cTn id="186" dur="5000" fill="hold"/>
                                        <p:tgtEl>
                                          <p:spTgt spid="49"/>
                                        </p:tgtEl>
                                        <p:attrNameLst>
                                          <p:attrName>ppt_x</p:attrName>
                                        </p:attrNameLst>
                                      </p:cBhvr>
                                      <p:tavLst>
                                        <p:tav tm="0">
                                          <p:val>
                                            <p:strVal val="#ppt_x"/>
                                          </p:val>
                                        </p:tav>
                                        <p:tav tm="100000">
                                          <p:val>
                                            <p:strVal val="#ppt_x"/>
                                          </p:val>
                                        </p:tav>
                                      </p:tavLst>
                                    </p:anim>
                                    <p:anim calcmode="lin" valueType="num">
                                      <p:cBhvr additive="base">
                                        <p:cTn id="187" dur="5000" fill="hold"/>
                                        <p:tgtEl>
                                          <p:spTgt spid="49"/>
                                        </p:tgtEl>
                                        <p:attrNameLst>
                                          <p:attrName>ppt_y</p:attrName>
                                        </p:attrNameLst>
                                      </p:cBhvr>
                                      <p:tavLst>
                                        <p:tav tm="0">
                                          <p:val>
                                            <p:strVal val="1+#ppt_h/2"/>
                                          </p:val>
                                        </p:tav>
                                        <p:tav tm="100000">
                                          <p:val>
                                            <p:strVal val="#ppt_y"/>
                                          </p:val>
                                        </p:tav>
                                      </p:tavLst>
                                    </p:anim>
                                  </p:childTnLst>
                                </p:cTn>
                              </p:par>
                              <p:par>
                                <p:cTn id="188" presetID="2" presetClass="entr" presetSubtype="4" fill="hold" grpId="0" nodeType="withEffect">
                                  <p:stCondLst>
                                    <p:cond delay="0"/>
                                  </p:stCondLst>
                                  <p:childTnLst>
                                    <p:set>
                                      <p:cBhvr>
                                        <p:cTn id="189" dur="1" fill="hold">
                                          <p:stCondLst>
                                            <p:cond delay="0"/>
                                          </p:stCondLst>
                                        </p:cTn>
                                        <p:tgtEl>
                                          <p:spTgt spid="50"/>
                                        </p:tgtEl>
                                        <p:attrNameLst>
                                          <p:attrName>style.visibility</p:attrName>
                                        </p:attrNameLst>
                                      </p:cBhvr>
                                      <p:to>
                                        <p:strVal val="visible"/>
                                      </p:to>
                                    </p:set>
                                    <p:anim calcmode="lin" valueType="num">
                                      <p:cBhvr additive="base">
                                        <p:cTn id="190" dur="5000" fill="hold"/>
                                        <p:tgtEl>
                                          <p:spTgt spid="50"/>
                                        </p:tgtEl>
                                        <p:attrNameLst>
                                          <p:attrName>ppt_x</p:attrName>
                                        </p:attrNameLst>
                                      </p:cBhvr>
                                      <p:tavLst>
                                        <p:tav tm="0">
                                          <p:val>
                                            <p:strVal val="#ppt_x"/>
                                          </p:val>
                                        </p:tav>
                                        <p:tav tm="100000">
                                          <p:val>
                                            <p:strVal val="#ppt_x"/>
                                          </p:val>
                                        </p:tav>
                                      </p:tavLst>
                                    </p:anim>
                                    <p:anim calcmode="lin" valueType="num">
                                      <p:cBhvr additive="base">
                                        <p:cTn id="191" dur="5000" fill="hold"/>
                                        <p:tgtEl>
                                          <p:spTgt spid="50"/>
                                        </p:tgtEl>
                                        <p:attrNameLst>
                                          <p:attrName>ppt_y</p:attrName>
                                        </p:attrNameLst>
                                      </p:cBhvr>
                                      <p:tavLst>
                                        <p:tav tm="0">
                                          <p:val>
                                            <p:strVal val="1+#ppt_h/2"/>
                                          </p:val>
                                        </p:tav>
                                        <p:tav tm="100000">
                                          <p:val>
                                            <p:strVal val="#ppt_y"/>
                                          </p:val>
                                        </p:tav>
                                      </p:tavLst>
                                    </p:anim>
                                  </p:childTnLst>
                                </p:cTn>
                              </p:par>
                              <p:par>
                                <p:cTn id="192" presetID="2" presetClass="entr" presetSubtype="4" fill="hold" grpId="0" nodeType="withEffect">
                                  <p:stCondLst>
                                    <p:cond delay="0"/>
                                  </p:stCondLst>
                                  <p:childTnLst>
                                    <p:set>
                                      <p:cBhvr>
                                        <p:cTn id="193" dur="1" fill="hold">
                                          <p:stCondLst>
                                            <p:cond delay="0"/>
                                          </p:stCondLst>
                                        </p:cTn>
                                        <p:tgtEl>
                                          <p:spTgt spid="51"/>
                                        </p:tgtEl>
                                        <p:attrNameLst>
                                          <p:attrName>style.visibility</p:attrName>
                                        </p:attrNameLst>
                                      </p:cBhvr>
                                      <p:to>
                                        <p:strVal val="visible"/>
                                      </p:to>
                                    </p:set>
                                    <p:anim calcmode="lin" valueType="num">
                                      <p:cBhvr additive="base">
                                        <p:cTn id="194" dur="5000" fill="hold"/>
                                        <p:tgtEl>
                                          <p:spTgt spid="51"/>
                                        </p:tgtEl>
                                        <p:attrNameLst>
                                          <p:attrName>ppt_x</p:attrName>
                                        </p:attrNameLst>
                                      </p:cBhvr>
                                      <p:tavLst>
                                        <p:tav tm="0">
                                          <p:val>
                                            <p:strVal val="#ppt_x"/>
                                          </p:val>
                                        </p:tav>
                                        <p:tav tm="100000">
                                          <p:val>
                                            <p:strVal val="#ppt_x"/>
                                          </p:val>
                                        </p:tav>
                                      </p:tavLst>
                                    </p:anim>
                                    <p:anim calcmode="lin" valueType="num">
                                      <p:cBhvr additive="base">
                                        <p:cTn id="195" dur="5000" fill="hold"/>
                                        <p:tgtEl>
                                          <p:spTgt spid="51"/>
                                        </p:tgtEl>
                                        <p:attrNameLst>
                                          <p:attrName>ppt_y</p:attrName>
                                        </p:attrNameLst>
                                      </p:cBhvr>
                                      <p:tavLst>
                                        <p:tav tm="0">
                                          <p:val>
                                            <p:strVal val="1+#ppt_h/2"/>
                                          </p:val>
                                        </p:tav>
                                        <p:tav tm="100000">
                                          <p:val>
                                            <p:strVal val="#ppt_y"/>
                                          </p:val>
                                        </p:tav>
                                      </p:tavLst>
                                    </p:anim>
                                  </p:childTnLst>
                                </p:cTn>
                              </p:par>
                              <p:par>
                                <p:cTn id="196" presetID="2" presetClass="entr" presetSubtype="4" fill="hold" grpId="0" nodeType="withEffect">
                                  <p:stCondLst>
                                    <p:cond delay="0"/>
                                  </p:stCondLst>
                                  <p:childTnLst>
                                    <p:set>
                                      <p:cBhvr>
                                        <p:cTn id="197" dur="1" fill="hold">
                                          <p:stCondLst>
                                            <p:cond delay="0"/>
                                          </p:stCondLst>
                                        </p:cTn>
                                        <p:tgtEl>
                                          <p:spTgt spid="52"/>
                                        </p:tgtEl>
                                        <p:attrNameLst>
                                          <p:attrName>style.visibility</p:attrName>
                                        </p:attrNameLst>
                                      </p:cBhvr>
                                      <p:to>
                                        <p:strVal val="visible"/>
                                      </p:to>
                                    </p:set>
                                    <p:anim calcmode="lin" valueType="num">
                                      <p:cBhvr additive="base">
                                        <p:cTn id="198" dur="5000" fill="hold"/>
                                        <p:tgtEl>
                                          <p:spTgt spid="52"/>
                                        </p:tgtEl>
                                        <p:attrNameLst>
                                          <p:attrName>ppt_x</p:attrName>
                                        </p:attrNameLst>
                                      </p:cBhvr>
                                      <p:tavLst>
                                        <p:tav tm="0">
                                          <p:val>
                                            <p:strVal val="#ppt_x"/>
                                          </p:val>
                                        </p:tav>
                                        <p:tav tm="100000">
                                          <p:val>
                                            <p:strVal val="#ppt_x"/>
                                          </p:val>
                                        </p:tav>
                                      </p:tavLst>
                                    </p:anim>
                                    <p:anim calcmode="lin" valueType="num">
                                      <p:cBhvr additive="base">
                                        <p:cTn id="199" dur="5000" fill="hold"/>
                                        <p:tgtEl>
                                          <p:spTgt spid="52"/>
                                        </p:tgtEl>
                                        <p:attrNameLst>
                                          <p:attrName>ppt_y</p:attrName>
                                        </p:attrNameLst>
                                      </p:cBhvr>
                                      <p:tavLst>
                                        <p:tav tm="0">
                                          <p:val>
                                            <p:strVal val="1+#ppt_h/2"/>
                                          </p:val>
                                        </p:tav>
                                        <p:tav tm="100000">
                                          <p:val>
                                            <p:strVal val="#ppt_y"/>
                                          </p:val>
                                        </p:tav>
                                      </p:tavLst>
                                    </p:anim>
                                  </p:childTnLst>
                                </p:cTn>
                              </p:par>
                              <p:par>
                                <p:cTn id="200" presetID="8" presetClass="emph" presetSubtype="0" fill="hold" grpId="1" nodeType="withEffect">
                                  <p:stCondLst>
                                    <p:cond delay="0"/>
                                  </p:stCondLst>
                                  <p:childTnLst>
                                    <p:animRot by="21600000">
                                      <p:cBhvr>
                                        <p:cTn id="201" dur="5000" fill="hold"/>
                                        <p:tgtEl>
                                          <p:spTgt spid="7"/>
                                        </p:tgtEl>
                                        <p:attrNameLst>
                                          <p:attrName>r</p:attrName>
                                        </p:attrNameLst>
                                      </p:cBhvr>
                                    </p:animRot>
                                  </p:childTnLst>
                                </p:cTn>
                              </p:par>
                              <p:par>
                                <p:cTn id="202" presetID="8" presetClass="emph" presetSubtype="0" fill="hold" grpId="1" nodeType="withEffect">
                                  <p:stCondLst>
                                    <p:cond delay="0"/>
                                  </p:stCondLst>
                                  <p:childTnLst>
                                    <p:animRot by="21600000">
                                      <p:cBhvr>
                                        <p:cTn id="203" dur="5000" fill="hold"/>
                                        <p:tgtEl>
                                          <p:spTgt spid="13"/>
                                        </p:tgtEl>
                                        <p:attrNameLst>
                                          <p:attrName>r</p:attrName>
                                        </p:attrNameLst>
                                      </p:cBhvr>
                                    </p:animRot>
                                  </p:childTnLst>
                                </p:cTn>
                              </p:par>
                              <p:par>
                                <p:cTn id="204" presetID="8" presetClass="emph" presetSubtype="0" fill="hold" grpId="1" nodeType="withEffect">
                                  <p:stCondLst>
                                    <p:cond delay="0"/>
                                  </p:stCondLst>
                                  <p:childTnLst>
                                    <p:animRot by="21600000">
                                      <p:cBhvr>
                                        <p:cTn id="205" dur="5000" fill="hold"/>
                                        <p:tgtEl>
                                          <p:spTgt spid="19"/>
                                        </p:tgtEl>
                                        <p:attrNameLst>
                                          <p:attrName>r</p:attrName>
                                        </p:attrNameLst>
                                      </p:cBhvr>
                                    </p:animRot>
                                  </p:childTnLst>
                                </p:cTn>
                              </p:par>
                              <p:par>
                                <p:cTn id="206" presetID="8" presetClass="emph" presetSubtype="0" fill="hold" grpId="1" nodeType="withEffect">
                                  <p:stCondLst>
                                    <p:cond delay="0"/>
                                  </p:stCondLst>
                                  <p:childTnLst>
                                    <p:animRot by="21600000">
                                      <p:cBhvr>
                                        <p:cTn id="207" dur="5000" fill="hold"/>
                                        <p:tgtEl>
                                          <p:spTgt spid="25"/>
                                        </p:tgtEl>
                                        <p:attrNameLst>
                                          <p:attrName>r</p:attrName>
                                        </p:attrNameLst>
                                      </p:cBhvr>
                                    </p:animRot>
                                  </p:childTnLst>
                                </p:cTn>
                              </p:par>
                              <p:par>
                                <p:cTn id="208" presetID="8" presetClass="emph" presetSubtype="0" fill="hold" grpId="1" nodeType="withEffect">
                                  <p:stCondLst>
                                    <p:cond delay="0"/>
                                  </p:stCondLst>
                                  <p:childTnLst>
                                    <p:animRot by="21600000">
                                      <p:cBhvr>
                                        <p:cTn id="209" dur="5000" fill="hold"/>
                                        <p:tgtEl>
                                          <p:spTgt spid="31"/>
                                        </p:tgtEl>
                                        <p:attrNameLst>
                                          <p:attrName>r</p:attrName>
                                        </p:attrNameLst>
                                      </p:cBhvr>
                                    </p:animRot>
                                  </p:childTnLst>
                                </p:cTn>
                              </p:par>
                              <p:par>
                                <p:cTn id="210" presetID="8" presetClass="emph" presetSubtype="0" fill="hold" grpId="1" nodeType="withEffect">
                                  <p:stCondLst>
                                    <p:cond delay="0"/>
                                  </p:stCondLst>
                                  <p:childTnLst>
                                    <p:animRot by="21600000">
                                      <p:cBhvr>
                                        <p:cTn id="211" dur="5000" fill="hold"/>
                                        <p:tgtEl>
                                          <p:spTgt spid="37"/>
                                        </p:tgtEl>
                                        <p:attrNameLst>
                                          <p:attrName>r</p:attrName>
                                        </p:attrNameLst>
                                      </p:cBhvr>
                                    </p:animRot>
                                  </p:childTnLst>
                                </p:cTn>
                              </p:par>
                              <p:par>
                                <p:cTn id="212" presetID="8" presetClass="emph" presetSubtype="0" fill="hold" grpId="1" nodeType="withEffect">
                                  <p:stCondLst>
                                    <p:cond delay="0"/>
                                  </p:stCondLst>
                                  <p:childTnLst>
                                    <p:animRot by="21600000">
                                      <p:cBhvr>
                                        <p:cTn id="213" dur="5000" fill="hold"/>
                                        <p:tgtEl>
                                          <p:spTgt spid="43"/>
                                        </p:tgtEl>
                                        <p:attrNameLst>
                                          <p:attrName>r</p:attrName>
                                        </p:attrNameLst>
                                      </p:cBhvr>
                                    </p:animRot>
                                  </p:childTnLst>
                                </p:cTn>
                              </p:par>
                              <p:par>
                                <p:cTn id="214" presetID="8" presetClass="emph" presetSubtype="0" fill="hold" grpId="1" nodeType="withEffect">
                                  <p:stCondLst>
                                    <p:cond delay="0"/>
                                  </p:stCondLst>
                                  <p:childTnLst>
                                    <p:animRot by="21600000">
                                      <p:cBhvr>
                                        <p:cTn id="215" dur="5000" fill="hold"/>
                                        <p:tgtEl>
                                          <p:spTgt spid="49"/>
                                        </p:tgtEl>
                                        <p:attrNameLst>
                                          <p:attrName>r</p:attrName>
                                        </p:attrNameLst>
                                      </p:cBhvr>
                                    </p:animRot>
                                  </p:childTnLst>
                                </p:cTn>
                              </p:par>
                              <p:par>
                                <p:cTn id="216" presetID="8" presetClass="emph" presetSubtype="0" fill="hold" grpId="1" nodeType="withEffect">
                                  <p:stCondLst>
                                    <p:cond delay="0"/>
                                  </p:stCondLst>
                                  <p:childTnLst>
                                    <p:animRot by="-21600000">
                                      <p:cBhvr>
                                        <p:cTn id="217" dur="5000" fill="hold"/>
                                        <p:tgtEl>
                                          <p:spTgt spid="8"/>
                                        </p:tgtEl>
                                        <p:attrNameLst>
                                          <p:attrName>r</p:attrName>
                                        </p:attrNameLst>
                                      </p:cBhvr>
                                    </p:animRot>
                                  </p:childTnLst>
                                </p:cTn>
                              </p:par>
                              <p:par>
                                <p:cTn id="218" presetID="8" presetClass="emph" presetSubtype="0" fill="hold" grpId="1" nodeType="withEffect">
                                  <p:stCondLst>
                                    <p:cond delay="0"/>
                                  </p:stCondLst>
                                  <p:childTnLst>
                                    <p:animRot by="-21600000">
                                      <p:cBhvr>
                                        <p:cTn id="219" dur="5000" fill="hold"/>
                                        <p:tgtEl>
                                          <p:spTgt spid="14"/>
                                        </p:tgtEl>
                                        <p:attrNameLst>
                                          <p:attrName>r</p:attrName>
                                        </p:attrNameLst>
                                      </p:cBhvr>
                                    </p:animRot>
                                  </p:childTnLst>
                                </p:cTn>
                              </p:par>
                              <p:par>
                                <p:cTn id="220" presetID="8" presetClass="emph" presetSubtype="0" fill="hold" grpId="1" nodeType="withEffect">
                                  <p:stCondLst>
                                    <p:cond delay="0"/>
                                  </p:stCondLst>
                                  <p:childTnLst>
                                    <p:animRot by="-21600000">
                                      <p:cBhvr>
                                        <p:cTn id="221" dur="5000" fill="hold"/>
                                        <p:tgtEl>
                                          <p:spTgt spid="20"/>
                                        </p:tgtEl>
                                        <p:attrNameLst>
                                          <p:attrName>r</p:attrName>
                                        </p:attrNameLst>
                                      </p:cBhvr>
                                    </p:animRot>
                                  </p:childTnLst>
                                </p:cTn>
                              </p:par>
                              <p:par>
                                <p:cTn id="222" presetID="8" presetClass="emph" presetSubtype="0" fill="hold" grpId="1" nodeType="withEffect">
                                  <p:stCondLst>
                                    <p:cond delay="0"/>
                                  </p:stCondLst>
                                  <p:childTnLst>
                                    <p:animRot by="-21600000">
                                      <p:cBhvr>
                                        <p:cTn id="223" dur="5000" fill="hold"/>
                                        <p:tgtEl>
                                          <p:spTgt spid="26"/>
                                        </p:tgtEl>
                                        <p:attrNameLst>
                                          <p:attrName>r</p:attrName>
                                        </p:attrNameLst>
                                      </p:cBhvr>
                                    </p:animRot>
                                  </p:childTnLst>
                                </p:cTn>
                              </p:par>
                              <p:par>
                                <p:cTn id="224" presetID="8" presetClass="emph" presetSubtype="0" fill="hold" grpId="1" nodeType="withEffect">
                                  <p:stCondLst>
                                    <p:cond delay="0"/>
                                  </p:stCondLst>
                                  <p:childTnLst>
                                    <p:animRot by="-21600000">
                                      <p:cBhvr>
                                        <p:cTn id="225" dur="5000" fill="hold"/>
                                        <p:tgtEl>
                                          <p:spTgt spid="32"/>
                                        </p:tgtEl>
                                        <p:attrNameLst>
                                          <p:attrName>r</p:attrName>
                                        </p:attrNameLst>
                                      </p:cBhvr>
                                    </p:animRot>
                                  </p:childTnLst>
                                </p:cTn>
                              </p:par>
                              <p:par>
                                <p:cTn id="226" presetID="8" presetClass="emph" presetSubtype="0" fill="hold" grpId="1" nodeType="withEffect">
                                  <p:stCondLst>
                                    <p:cond delay="0"/>
                                  </p:stCondLst>
                                  <p:childTnLst>
                                    <p:animRot by="-21600000">
                                      <p:cBhvr>
                                        <p:cTn id="227" dur="5000" fill="hold"/>
                                        <p:tgtEl>
                                          <p:spTgt spid="38"/>
                                        </p:tgtEl>
                                        <p:attrNameLst>
                                          <p:attrName>r</p:attrName>
                                        </p:attrNameLst>
                                      </p:cBhvr>
                                    </p:animRot>
                                  </p:childTnLst>
                                </p:cTn>
                              </p:par>
                              <p:par>
                                <p:cTn id="228" presetID="8" presetClass="emph" presetSubtype="0" fill="hold" grpId="1" nodeType="withEffect">
                                  <p:stCondLst>
                                    <p:cond delay="0"/>
                                  </p:stCondLst>
                                  <p:childTnLst>
                                    <p:animRot by="-21600000">
                                      <p:cBhvr>
                                        <p:cTn id="229" dur="5000" fill="hold"/>
                                        <p:tgtEl>
                                          <p:spTgt spid="44"/>
                                        </p:tgtEl>
                                        <p:attrNameLst>
                                          <p:attrName>r</p:attrName>
                                        </p:attrNameLst>
                                      </p:cBhvr>
                                    </p:animRot>
                                  </p:childTnLst>
                                </p:cTn>
                              </p:par>
                              <p:par>
                                <p:cTn id="230" presetID="8" presetClass="emph" presetSubtype="0" fill="hold" grpId="1" nodeType="withEffect">
                                  <p:stCondLst>
                                    <p:cond delay="0"/>
                                  </p:stCondLst>
                                  <p:childTnLst>
                                    <p:animRot by="-21600000">
                                      <p:cBhvr>
                                        <p:cTn id="231" dur="5000" fill="hold"/>
                                        <p:tgtEl>
                                          <p:spTgt spid="50"/>
                                        </p:tgtEl>
                                        <p:attrNameLst>
                                          <p:attrName>r</p:attrName>
                                        </p:attrNameLst>
                                      </p:cBhvr>
                                    </p:animRot>
                                  </p:childTnLst>
                                </p:cTn>
                              </p:par>
                              <p:par>
                                <p:cTn id="232" presetID="8" presetClass="emph" presetSubtype="0" fill="hold" grpId="1" nodeType="withEffect">
                                  <p:stCondLst>
                                    <p:cond delay="0"/>
                                  </p:stCondLst>
                                  <p:childTnLst>
                                    <p:animRot by="21600000">
                                      <p:cBhvr>
                                        <p:cTn id="233" dur="5000" fill="hold"/>
                                        <p:tgtEl>
                                          <p:spTgt spid="5"/>
                                        </p:tgtEl>
                                        <p:attrNameLst>
                                          <p:attrName>r</p:attrName>
                                        </p:attrNameLst>
                                      </p:cBhvr>
                                    </p:animRot>
                                  </p:childTnLst>
                                </p:cTn>
                              </p:par>
                              <p:par>
                                <p:cTn id="234" presetID="8" presetClass="emph" presetSubtype="0" fill="hold" grpId="1" nodeType="withEffect">
                                  <p:stCondLst>
                                    <p:cond delay="0"/>
                                  </p:stCondLst>
                                  <p:childTnLst>
                                    <p:animRot by="21600000">
                                      <p:cBhvr>
                                        <p:cTn id="235" dur="5000" fill="hold"/>
                                        <p:tgtEl>
                                          <p:spTgt spid="11"/>
                                        </p:tgtEl>
                                        <p:attrNameLst>
                                          <p:attrName>r</p:attrName>
                                        </p:attrNameLst>
                                      </p:cBhvr>
                                    </p:animRot>
                                  </p:childTnLst>
                                </p:cTn>
                              </p:par>
                              <p:par>
                                <p:cTn id="236" presetID="8" presetClass="emph" presetSubtype="0" fill="hold" grpId="1" nodeType="withEffect">
                                  <p:stCondLst>
                                    <p:cond delay="0"/>
                                  </p:stCondLst>
                                  <p:childTnLst>
                                    <p:animRot by="21600000">
                                      <p:cBhvr>
                                        <p:cTn id="237" dur="5000" fill="hold"/>
                                        <p:tgtEl>
                                          <p:spTgt spid="17"/>
                                        </p:tgtEl>
                                        <p:attrNameLst>
                                          <p:attrName>r</p:attrName>
                                        </p:attrNameLst>
                                      </p:cBhvr>
                                    </p:animRot>
                                  </p:childTnLst>
                                </p:cTn>
                              </p:par>
                              <p:par>
                                <p:cTn id="238" presetID="8" presetClass="emph" presetSubtype="0" fill="hold" grpId="1" nodeType="withEffect">
                                  <p:stCondLst>
                                    <p:cond delay="0"/>
                                  </p:stCondLst>
                                  <p:childTnLst>
                                    <p:animRot by="21600000">
                                      <p:cBhvr>
                                        <p:cTn id="239" dur="5000" fill="hold"/>
                                        <p:tgtEl>
                                          <p:spTgt spid="23"/>
                                        </p:tgtEl>
                                        <p:attrNameLst>
                                          <p:attrName>r</p:attrName>
                                        </p:attrNameLst>
                                      </p:cBhvr>
                                    </p:animRot>
                                  </p:childTnLst>
                                </p:cTn>
                              </p:par>
                              <p:par>
                                <p:cTn id="240" presetID="8" presetClass="emph" presetSubtype="0" fill="hold" grpId="1" nodeType="withEffect">
                                  <p:stCondLst>
                                    <p:cond delay="0"/>
                                  </p:stCondLst>
                                  <p:childTnLst>
                                    <p:animRot by="21600000">
                                      <p:cBhvr>
                                        <p:cTn id="241" dur="5000" fill="hold"/>
                                        <p:tgtEl>
                                          <p:spTgt spid="29"/>
                                        </p:tgtEl>
                                        <p:attrNameLst>
                                          <p:attrName>r</p:attrName>
                                        </p:attrNameLst>
                                      </p:cBhvr>
                                    </p:animRot>
                                  </p:childTnLst>
                                </p:cTn>
                              </p:par>
                              <p:par>
                                <p:cTn id="242" presetID="8" presetClass="emph" presetSubtype="0" fill="hold" grpId="1" nodeType="withEffect">
                                  <p:stCondLst>
                                    <p:cond delay="0"/>
                                  </p:stCondLst>
                                  <p:childTnLst>
                                    <p:animRot by="21600000">
                                      <p:cBhvr>
                                        <p:cTn id="243" dur="5000" fill="hold"/>
                                        <p:tgtEl>
                                          <p:spTgt spid="35"/>
                                        </p:tgtEl>
                                        <p:attrNameLst>
                                          <p:attrName>r</p:attrName>
                                        </p:attrNameLst>
                                      </p:cBhvr>
                                    </p:animRot>
                                  </p:childTnLst>
                                </p:cTn>
                              </p:par>
                              <p:par>
                                <p:cTn id="244" presetID="8" presetClass="emph" presetSubtype="0" fill="hold" grpId="1" nodeType="withEffect">
                                  <p:stCondLst>
                                    <p:cond delay="0"/>
                                  </p:stCondLst>
                                  <p:childTnLst>
                                    <p:animRot by="21600000">
                                      <p:cBhvr>
                                        <p:cTn id="245" dur="5000" fill="hold"/>
                                        <p:tgtEl>
                                          <p:spTgt spid="41"/>
                                        </p:tgtEl>
                                        <p:attrNameLst>
                                          <p:attrName>r</p:attrName>
                                        </p:attrNameLst>
                                      </p:cBhvr>
                                    </p:animRot>
                                  </p:childTnLst>
                                </p:cTn>
                              </p:par>
                              <p:par>
                                <p:cTn id="246" presetID="8" presetClass="emph" presetSubtype="0" fill="hold" grpId="1" nodeType="withEffect">
                                  <p:stCondLst>
                                    <p:cond delay="0"/>
                                  </p:stCondLst>
                                  <p:childTnLst>
                                    <p:animRot by="21600000">
                                      <p:cBhvr>
                                        <p:cTn id="247" dur="5000" fill="hold"/>
                                        <p:tgtEl>
                                          <p:spTgt spid="47"/>
                                        </p:tgtEl>
                                        <p:attrNameLst>
                                          <p:attrName>r</p:attrName>
                                        </p:attrNameLst>
                                      </p:cBhvr>
                                    </p:animRot>
                                  </p:childTnLst>
                                </p:cTn>
                              </p:par>
                              <p:par>
                                <p:cTn id="248" presetID="8" presetClass="emph" presetSubtype="0" fill="hold" grpId="1" nodeType="withEffect">
                                  <p:stCondLst>
                                    <p:cond delay="0"/>
                                  </p:stCondLst>
                                  <p:childTnLst>
                                    <p:animRot by="-21600000">
                                      <p:cBhvr>
                                        <p:cTn id="249" dur="5000" fill="hold"/>
                                        <p:tgtEl>
                                          <p:spTgt spid="6"/>
                                        </p:tgtEl>
                                        <p:attrNameLst>
                                          <p:attrName>r</p:attrName>
                                        </p:attrNameLst>
                                      </p:cBhvr>
                                    </p:animRot>
                                  </p:childTnLst>
                                </p:cTn>
                              </p:par>
                              <p:par>
                                <p:cTn id="250" presetID="8" presetClass="emph" presetSubtype="0" fill="hold" grpId="1" nodeType="withEffect">
                                  <p:stCondLst>
                                    <p:cond delay="0"/>
                                  </p:stCondLst>
                                  <p:childTnLst>
                                    <p:animRot by="-21600000">
                                      <p:cBhvr>
                                        <p:cTn id="251" dur="5000" fill="hold"/>
                                        <p:tgtEl>
                                          <p:spTgt spid="12"/>
                                        </p:tgtEl>
                                        <p:attrNameLst>
                                          <p:attrName>r</p:attrName>
                                        </p:attrNameLst>
                                      </p:cBhvr>
                                    </p:animRot>
                                  </p:childTnLst>
                                </p:cTn>
                              </p:par>
                              <p:par>
                                <p:cTn id="252" presetID="8" presetClass="emph" presetSubtype="0" fill="hold" grpId="1" nodeType="withEffect">
                                  <p:stCondLst>
                                    <p:cond delay="0"/>
                                  </p:stCondLst>
                                  <p:childTnLst>
                                    <p:animRot by="-21600000">
                                      <p:cBhvr>
                                        <p:cTn id="253" dur="5000" fill="hold"/>
                                        <p:tgtEl>
                                          <p:spTgt spid="18"/>
                                        </p:tgtEl>
                                        <p:attrNameLst>
                                          <p:attrName>r</p:attrName>
                                        </p:attrNameLst>
                                      </p:cBhvr>
                                    </p:animRot>
                                  </p:childTnLst>
                                </p:cTn>
                              </p:par>
                              <p:par>
                                <p:cTn id="254" presetID="8" presetClass="emph" presetSubtype="0" fill="hold" grpId="1" nodeType="withEffect">
                                  <p:stCondLst>
                                    <p:cond delay="0"/>
                                  </p:stCondLst>
                                  <p:childTnLst>
                                    <p:animRot by="-21600000">
                                      <p:cBhvr>
                                        <p:cTn id="255" dur="5000" fill="hold"/>
                                        <p:tgtEl>
                                          <p:spTgt spid="24"/>
                                        </p:tgtEl>
                                        <p:attrNameLst>
                                          <p:attrName>r</p:attrName>
                                        </p:attrNameLst>
                                      </p:cBhvr>
                                    </p:animRot>
                                  </p:childTnLst>
                                </p:cTn>
                              </p:par>
                              <p:par>
                                <p:cTn id="256" presetID="8" presetClass="emph" presetSubtype="0" fill="hold" grpId="1" nodeType="withEffect">
                                  <p:stCondLst>
                                    <p:cond delay="0"/>
                                  </p:stCondLst>
                                  <p:childTnLst>
                                    <p:animRot by="-21600000">
                                      <p:cBhvr>
                                        <p:cTn id="257" dur="5000" fill="hold"/>
                                        <p:tgtEl>
                                          <p:spTgt spid="30"/>
                                        </p:tgtEl>
                                        <p:attrNameLst>
                                          <p:attrName>r</p:attrName>
                                        </p:attrNameLst>
                                      </p:cBhvr>
                                    </p:animRot>
                                  </p:childTnLst>
                                </p:cTn>
                              </p:par>
                              <p:par>
                                <p:cTn id="258" presetID="8" presetClass="emph" presetSubtype="0" fill="hold" grpId="1" nodeType="withEffect">
                                  <p:stCondLst>
                                    <p:cond delay="0"/>
                                  </p:stCondLst>
                                  <p:childTnLst>
                                    <p:animRot by="-21600000">
                                      <p:cBhvr>
                                        <p:cTn id="259" dur="5000" fill="hold"/>
                                        <p:tgtEl>
                                          <p:spTgt spid="36"/>
                                        </p:tgtEl>
                                        <p:attrNameLst>
                                          <p:attrName>r</p:attrName>
                                        </p:attrNameLst>
                                      </p:cBhvr>
                                    </p:animRot>
                                  </p:childTnLst>
                                </p:cTn>
                              </p:par>
                              <p:par>
                                <p:cTn id="260" presetID="8" presetClass="emph" presetSubtype="0" fill="hold" grpId="1" nodeType="withEffect">
                                  <p:stCondLst>
                                    <p:cond delay="0"/>
                                  </p:stCondLst>
                                  <p:childTnLst>
                                    <p:animRot by="-21600000">
                                      <p:cBhvr>
                                        <p:cTn id="261" dur="5000" fill="hold"/>
                                        <p:tgtEl>
                                          <p:spTgt spid="42"/>
                                        </p:tgtEl>
                                        <p:attrNameLst>
                                          <p:attrName>r</p:attrName>
                                        </p:attrNameLst>
                                      </p:cBhvr>
                                    </p:animRot>
                                  </p:childTnLst>
                                </p:cTn>
                              </p:par>
                              <p:par>
                                <p:cTn id="262" presetID="8" presetClass="emph" presetSubtype="0" fill="hold" grpId="1" nodeType="withEffect">
                                  <p:stCondLst>
                                    <p:cond delay="0"/>
                                  </p:stCondLst>
                                  <p:childTnLst>
                                    <p:animRot by="-21600000">
                                      <p:cBhvr>
                                        <p:cTn id="263" dur="5000" fill="hold"/>
                                        <p:tgtEl>
                                          <p:spTgt spid="48"/>
                                        </p:tgtEl>
                                        <p:attrNameLst>
                                          <p:attrName>r</p:attrName>
                                        </p:attrNameLst>
                                      </p:cBhvr>
                                    </p:animRot>
                                  </p:childTnLst>
                                </p:cTn>
                              </p:par>
                              <p:par>
                                <p:cTn id="264" presetID="8" presetClass="emph" presetSubtype="0" fill="hold" grpId="1" nodeType="withEffect">
                                  <p:stCondLst>
                                    <p:cond delay="0"/>
                                  </p:stCondLst>
                                  <p:childTnLst>
                                    <p:animRot by="21600000">
                                      <p:cBhvr>
                                        <p:cTn id="265" dur="5000" fill="hold"/>
                                        <p:tgtEl>
                                          <p:spTgt spid="9"/>
                                        </p:tgtEl>
                                        <p:attrNameLst>
                                          <p:attrName>r</p:attrName>
                                        </p:attrNameLst>
                                      </p:cBhvr>
                                    </p:animRot>
                                  </p:childTnLst>
                                </p:cTn>
                              </p:par>
                              <p:par>
                                <p:cTn id="266" presetID="8" presetClass="emph" presetSubtype="0" fill="hold" grpId="1" nodeType="withEffect">
                                  <p:stCondLst>
                                    <p:cond delay="0"/>
                                  </p:stCondLst>
                                  <p:childTnLst>
                                    <p:animRot by="21600000">
                                      <p:cBhvr>
                                        <p:cTn id="267" dur="5000" fill="hold"/>
                                        <p:tgtEl>
                                          <p:spTgt spid="15"/>
                                        </p:tgtEl>
                                        <p:attrNameLst>
                                          <p:attrName>r</p:attrName>
                                        </p:attrNameLst>
                                      </p:cBhvr>
                                    </p:animRot>
                                  </p:childTnLst>
                                </p:cTn>
                              </p:par>
                              <p:par>
                                <p:cTn id="268" presetID="8" presetClass="emph" presetSubtype="0" fill="hold" grpId="1" nodeType="withEffect">
                                  <p:stCondLst>
                                    <p:cond delay="0"/>
                                  </p:stCondLst>
                                  <p:childTnLst>
                                    <p:animRot by="21600000">
                                      <p:cBhvr>
                                        <p:cTn id="269" dur="5000" fill="hold"/>
                                        <p:tgtEl>
                                          <p:spTgt spid="21"/>
                                        </p:tgtEl>
                                        <p:attrNameLst>
                                          <p:attrName>r</p:attrName>
                                        </p:attrNameLst>
                                      </p:cBhvr>
                                    </p:animRot>
                                  </p:childTnLst>
                                </p:cTn>
                              </p:par>
                              <p:par>
                                <p:cTn id="270" presetID="8" presetClass="emph" presetSubtype="0" fill="hold" grpId="1" nodeType="withEffect">
                                  <p:stCondLst>
                                    <p:cond delay="0"/>
                                  </p:stCondLst>
                                  <p:childTnLst>
                                    <p:animRot by="21600000">
                                      <p:cBhvr>
                                        <p:cTn id="271" dur="5000" fill="hold"/>
                                        <p:tgtEl>
                                          <p:spTgt spid="27"/>
                                        </p:tgtEl>
                                        <p:attrNameLst>
                                          <p:attrName>r</p:attrName>
                                        </p:attrNameLst>
                                      </p:cBhvr>
                                    </p:animRot>
                                  </p:childTnLst>
                                </p:cTn>
                              </p:par>
                              <p:par>
                                <p:cTn id="272" presetID="8" presetClass="emph" presetSubtype="0" fill="hold" grpId="1" nodeType="withEffect">
                                  <p:stCondLst>
                                    <p:cond delay="0"/>
                                  </p:stCondLst>
                                  <p:childTnLst>
                                    <p:animRot by="21600000">
                                      <p:cBhvr>
                                        <p:cTn id="273" dur="5000" fill="hold"/>
                                        <p:tgtEl>
                                          <p:spTgt spid="33"/>
                                        </p:tgtEl>
                                        <p:attrNameLst>
                                          <p:attrName>r</p:attrName>
                                        </p:attrNameLst>
                                      </p:cBhvr>
                                    </p:animRot>
                                  </p:childTnLst>
                                </p:cTn>
                              </p:par>
                              <p:par>
                                <p:cTn id="274" presetID="8" presetClass="emph" presetSubtype="0" fill="hold" grpId="1" nodeType="withEffect">
                                  <p:stCondLst>
                                    <p:cond delay="0"/>
                                  </p:stCondLst>
                                  <p:childTnLst>
                                    <p:animRot by="21600000">
                                      <p:cBhvr>
                                        <p:cTn id="275" dur="5000" fill="hold"/>
                                        <p:tgtEl>
                                          <p:spTgt spid="39"/>
                                        </p:tgtEl>
                                        <p:attrNameLst>
                                          <p:attrName>r</p:attrName>
                                        </p:attrNameLst>
                                      </p:cBhvr>
                                    </p:animRot>
                                  </p:childTnLst>
                                </p:cTn>
                              </p:par>
                              <p:par>
                                <p:cTn id="276" presetID="8" presetClass="emph" presetSubtype="0" fill="hold" grpId="1" nodeType="withEffect">
                                  <p:stCondLst>
                                    <p:cond delay="0"/>
                                  </p:stCondLst>
                                  <p:childTnLst>
                                    <p:animRot by="21600000">
                                      <p:cBhvr>
                                        <p:cTn id="277" dur="5000" fill="hold"/>
                                        <p:tgtEl>
                                          <p:spTgt spid="45"/>
                                        </p:tgtEl>
                                        <p:attrNameLst>
                                          <p:attrName>r</p:attrName>
                                        </p:attrNameLst>
                                      </p:cBhvr>
                                    </p:animRot>
                                  </p:childTnLst>
                                </p:cTn>
                              </p:par>
                              <p:par>
                                <p:cTn id="278" presetID="8" presetClass="emph" presetSubtype="0" fill="hold" grpId="1" nodeType="withEffect">
                                  <p:stCondLst>
                                    <p:cond delay="0"/>
                                  </p:stCondLst>
                                  <p:childTnLst>
                                    <p:animRot by="21600000">
                                      <p:cBhvr>
                                        <p:cTn id="279" dur="5000" fill="hold"/>
                                        <p:tgtEl>
                                          <p:spTgt spid="51"/>
                                        </p:tgtEl>
                                        <p:attrNameLst>
                                          <p:attrName>r</p:attrName>
                                        </p:attrNameLst>
                                      </p:cBhvr>
                                    </p:animRot>
                                  </p:childTnLst>
                                </p:cTn>
                              </p:par>
                              <p:par>
                                <p:cTn id="280" presetID="8" presetClass="emph" presetSubtype="0" fill="hold" grpId="1" nodeType="withEffect">
                                  <p:stCondLst>
                                    <p:cond delay="0"/>
                                  </p:stCondLst>
                                  <p:childTnLst>
                                    <p:animRot by="-21600000">
                                      <p:cBhvr>
                                        <p:cTn id="281" dur="5000" fill="hold"/>
                                        <p:tgtEl>
                                          <p:spTgt spid="10"/>
                                        </p:tgtEl>
                                        <p:attrNameLst>
                                          <p:attrName>r</p:attrName>
                                        </p:attrNameLst>
                                      </p:cBhvr>
                                    </p:animRot>
                                  </p:childTnLst>
                                </p:cTn>
                              </p:par>
                              <p:par>
                                <p:cTn id="282" presetID="8" presetClass="emph" presetSubtype="0" fill="hold" grpId="1" nodeType="withEffect">
                                  <p:stCondLst>
                                    <p:cond delay="0"/>
                                  </p:stCondLst>
                                  <p:childTnLst>
                                    <p:animRot by="-21600000">
                                      <p:cBhvr>
                                        <p:cTn id="283" dur="5000" fill="hold"/>
                                        <p:tgtEl>
                                          <p:spTgt spid="16"/>
                                        </p:tgtEl>
                                        <p:attrNameLst>
                                          <p:attrName>r</p:attrName>
                                        </p:attrNameLst>
                                      </p:cBhvr>
                                    </p:animRot>
                                  </p:childTnLst>
                                </p:cTn>
                              </p:par>
                              <p:par>
                                <p:cTn id="284" presetID="8" presetClass="emph" presetSubtype="0" fill="hold" grpId="1" nodeType="withEffect">
                                  <p:stCondLst>
                                    <p:cond delay="0"/>
                                  </p:stCondLst>
                                  <p:childTnLst>
                                    <p:animRot by="-21600000">
                                      <p:cBhvr>
                                        <p:cTn id="285" dur="5000" fill="hold"/>
                                        <p:tgtEl>
                                          <p:spTgt spid="22"/>
                                        </p:tgtEl>
                                        <p:attrNameLst>
                                          <p:attrName>r</p:attrName>
                                        </p:attrNameLst>
                                      </p:cBhvr>
                                    </p:animRot>
                                  </p:childTnLst>
                                </p:cTn>
                              </p:par>
                              <p:par>
                                <p:cTn id="286" presetID="8" presetClass="emph" presetSubtype="0" fill="hold" grpId="1" nodeType="withEffect">
                                  <p:stCondLst>
                                    <p:cond delay="0"/>
                                  </p:stCondLst>
                                  <p:childTnLst>
                                    <p:animRot by="-21600000">
                                      <p:cBhvr>
                                        <p:cTn id="287" dur="5000" fill="hold"/>
                                        <p:tgtEl>
                                          <p:spTgt spid="28"/>
                                        </p:tgtEl>
                                        <p:attrNameLst>
                                          <p:attrName>r</p:attrName>
                                        </p:attrNameLst>
                                      </p:cBhvr>
                                    </p:animRot>
                                  </p:childTnLst>
                                </p:cTn>
                              </p:par>
                              <p:par>
                                <p:cTn id="288" presetID="8" presetClass="emph" presetSubtype="0" fill="hold" grpId="1" nodeType="withEffect">
                                  <p:stCondLst>
                                    <p:cond delay="0"/>
                                  </p:stCondLst>
                                  <p:childTnLst>
                                    <p:animRot by="-21600000">
                                      <p:cBhvr>
                                        <p:cTn id="289" dur="5000" fill="hold"/>
                                        <p:tgtEl>
                                          <p:spTgt spid="34"/>
                                        </p:tgtEl>
                                        <p:attrNameLst>
                                          <p:attrName>r</p:attrName>
                                        </p:attrNameLst>
                                      </p:cBhvr>
                                    </p:animRot>
                                  </p:childTnLst>
                                </p:cTn>
                              </p:par>
                              <p:par>
                                <p:cTn id="290" presetID="8" presetClass="emph" presetSubtype="0" fill="hold" grpId="1" nodeType="withEffect">
                                  <p:stCondLst>
                                    <p:cond delay="0"/>
                                  </p:stCondLst>
                                  <p:childTnLst>
                                    <p:animRot by="-21600000">
                                      <p:cBhvr>
                                        <p:cTn id="291" dur="5000" fill="hold"/>
                                        <p:tgtEl>
                                          <p:spTgt spid="40"/>
                                        </p:tgtEl>
                                        <p:attrNameLst>
                                          <p:attrName>r</p:attrName>
                                        </p:attrNameLst>
                                      </p:cBhvr>
                                    </p:animRot>
                                  </p:childTnLst>
                                </p:cTn>
                              </p:par>
                              <p:par>
                                <p:cTn id="292" presetID="8" presetClass="emph" presetSubtype="0" fill="hold" grpId="1" nodeType="withEffect">
                                  <p:stCondLst>
                                    <p:cond delay="0"/>
                                  </p:stCondLst>
                                  <p:childTnLst>
                                    <p:animRot by="-21600000">
                                      <p:cBhvr>
                                        <p:cTn id="293" dur="5000" fill="hold"/>
                                        <p:tgtEl>
                                          <p:spTgt spid="46"/>
                                        </p:tgtEl>
                                        <p:attrNameLst>
                                          <p:attrName>r</p:attrName>
                                        </p:attrNameLst>
                                      </p:cBhvr>
                                    </p:animRot>
                                  </p:childTnLst>
                                </p:cTn>
                              </p:par>
                              <p:par>
                                <p:cTn id="294" presetID="8" presetClass="emph" presetSubtype="0" fill="hold" grpId="1" nodeType="withEffect">
                                  <p:stCondLst>
                                    <p:cond delay="0"/>
                                  </p:stCondLst>
                                  <p:childTnLst>
                                    <p:animRot by="-21600000">
                                      <p:cBhvr>
                                        <p:cTn id="295" dur="5000" fill="hold"/>
                                        <p:tgtEl>
                                          <p:spTgt spid="52"/>
                                        </p:tgtEl>
                                        <p:attrNameLst>
                                          <p:attrName>r</p:attrName>
                                        </p:attrNameLst>
                                      </p:cBhvr>
                                    </p:animRot>
                                  </p:childTnLst>
                                </p:cTn>
                              </p:par>
                              <p:par>
                                <p:cTn id="296" presetID="3" presetClass="entr" presetSubtype="10" fill="hold" grpId="2" nodeType="withEffect">
                                  <p:stCondLst>
                                    <p:cond delay="0"/>
                                  </p:stCondLst>
                                  <p:childTnLst>
                                    <p:set>
                                      <p:cBhvr>
                                        <p:cTn id="297" dur="1" fill="hold">
                                          <p:stCondLst>
                                            <p:cond delay="0"/>
                                          </p:stCondLst>
                                        </p:cTn>
                                        <p:tgtEl>
                                          <p:spTgt spid="5"/>
                                        </p:tgtEl>
                                        <p:attrNameLst>
                                          <p:attrName>style.visibility</p:attrName>
                                        </p:attrNameLst>
                                      </p:cBhvr>
                                      <p:to>
                                        <p:strVal val="visible"/>
                                      </p:to>
                                    </p:set>
                                    <p:animEffect transition="in" filter="blinds(horizontal)">
                                      <p:cBhvr>
                                        <p:cTn id="298" dur="5000"/>
                                        <p:tgtEl>
                                          <p:spTgt spid="5"/>
                                        </p:tgtEl>
                                      </p:cBhvr>
                                    </p:animEffect>
                                  </p:childTnLst>
                                </p:cTn>
                              </p:par>
                              <p:par>
                                <p:cTn id="299" presetID="3" presetClass="entr" presetSubtype="10" fill="hold" grpId="2" nodeType="withEffect">
                                  <p:stCondLst>
                                    <p:cond delay="0"/>
                                  </p:stCondLst>
                                  <p:childTnLst>
                                    <p:set>
                                      <p:cBhvr>
                                        <p:cTn id="300" dur="1" fill="hold">
                                          <p:stCondLst>
                                            <p:cond delay="0"/>
                                          </p:stCondLst>
                                        </p:cTn>
                                        <p:tgtEl>
                                          <p:spTgt spid="6"/>
                                        </p:tgtEl>
                                        <p:attrNameLst>
                                          <p:attrName>style.visibility</p:attrName>
                                        </p:attrNameLst>
                                      </p:cBhvr>
                                      <p:to>
                                        <p:strVal val="visible"/>
                                      </p:to>
                                    </p:set>
                                    <p:animEffect transition="in" filter="blinds(horizontal)">
                                      <p:cBhvr>
                                        <p:cTn id="301" dur="5000"/>
                                        <p:tgtEl>
                                          <p:spTgt spid="6"/>
                                        </p:tgtEl>
                                      </p:cBhvr>
                                    </p:animEffect>
                                  </p:childTnLst>
                                </p:cTn>
                              </p:par>
                              <p:par>
                                <p:cTn id="302" presetID="3" presetClass="entr" presetSubtype="10" fill="hold" grpId="2" nodeType="withEffect">
                                  <p:stCondLst>
                                    <p:cond delay="0"/>
                                  </p:stCondLst>
                                  <p:childTnLst>
                                    <p:set>
                                      <p:cBhvr>
                                        <p:cTn id="303" dur="1" fill="hold">
                                          <p:stCondLst>
                                            <p:cond delay="0"/>
                                          </p:stCondLst>
                                        </p:cTn>
                                        <p:tgtEl>
                                          <p:spTgt spid="7"/>
                                        </p:tgtEl>
                                        <p:attrNameLst>
                                          <p:attrName>style.visibility</p:attrName>
                                        </p:attrNameLst>
                                      </p:cBhvr>
                                      <p:to>
                                        <p:strVal val="visible"/>
                                      </p:to>
                                    </p:set>
                                    <p:animEffect transition="in" filter="blinds(horizontal)">
                                      <p:cBhvr>
                                        <p:cTn id="304" dur="5000"/>
                                        <p:tgtEl>
                                          <p:spTgt spid="7"/>
                                        </p:tgtEl>
                                      </p:cBhvr>
                                    </p:animEffect>
                                  </p:childTnLst>
                                </p:cTn>
                              </p:par>
                              <p:par>
                                <p:cTn id="305" presetID="3" presetClass="entr" presetSubtype="10" fill="hold" grpId="2" nodeType="withEffect">
                                  <p:stCondLst>
                                    <p:cond delay="0"/>
                                  </p:stCondLst>
                                  <p:childTnLst>
                                    <p:set>
                                      <p:cBhvr>
                                        <p:cTn id="306" dur="1" fill="hold">
                                          <p:stCondLst>
                                            <p:cond delay="0"/>
                                          </p:stCondLst>
                                        </p:cTn>
                                        <p:tgtEl>
                                          <p:spTgt spid="8"/>
                                        </p:tgtEl>
                                        <p:attrNameLst>
                                          <p:attrName>style.visibility</p:attrName>
                                        </p:attrNameLst>
                                      </p:cBhvr>
                                      <p:to>
                                        <p:strVal val="visible"/>
                                      </p:to>
                                    </p:set>
                                    <p:animEffect transition="in" filter="blinds(horizontal)">
                                      <p:cBhvr>
                                        <p:cTn id="307" dur="5000"/>
                                        <p:tgtEl>
                                          <p:spTgt spid="8"/>
                                        </p:tgtEl>
                                      </p:cBhvr>
                                    </p:animEffect>
                                  </p:childTnLst>
                                </p:cTn>
                              </p:par>
                              <p:par>
                                <p:cTn id="308" presetID="3" presetClass="entr" presetSubtype="10" fill="hold" grpId="2" nodeType="withEffect">
                                  <p:stCondLst>
                                    <p:cond delay="0"/>
                                  </p:stCondLst>
                                  <p:childTnLst>
                                    <p:set>
                                      <p:cBhvr>
                                        <p:cTn id="309" dur="1" fill="hold">
                                          <p:stCondLst>
                                            <p:cond delay="0"/>
                                          </p:stCondLst>
                                        </p:cTn>
                                        <p:tgtEl>
                                          <p:spTgt spid="9"/>
                                        </p:tgtEl>
                                        <p:attrNameLst>
                                          <p:attrName>style.visibility</p:attrName>
                                        </p:attrNameLst>
                                      </p:cBhvr>
                                      <p:to>
                                        <p:strVal val="visible"/>
                                      </p:to>
                                    </p:set>
                                    <p:animEffect transition="in" filter="blinds(horizontal)">
                                      <p:cBhvr>
                                        <p:cTn id="310" dur="5000"/>
                                        <p:tgtEl>
                                          <p:spTgt spid="9"/>
                                        </p:tgtEl>
                                      </p:cBhvr>
                                    </p:animEffect>
                                  </p:childTnLst>
                                </p:cTn>
                              </p:par>
                              <p:par>
                                <p:cTn id="311" presetID="3" presetClass="entr" presetSubtype="10" fill="hold" grpId="2" nodeType="withEffect">
                                  <p:stCondLst>
                                    <p:cond delay="0"/>
                                  </p:stCondLst>
                                  <p:childTnLst>
                                    <p:set>
                                      <p:cBhvr>
                                        <p:cTn id="312" dur="1" fill="hold">
                                          <p:stCondLst>
                                            <p:cond delay="0"/>
                                          </p:stCondLst>
                                        </p:cTn>
                                        <p:tgtEl>
                                          <p:spTgt spid="10"/>
                                        </p:tgtEl>
                                        <p:attrNameLst>
                                          <p:attrName>style.visibility</p:attrName>
                                        </p:attrNameLst>
                                      </p:cBhvr>
                                      <p:to>
                                        <p:strVal val="visible"/>
                                      </p:to>
                                    </p:set>
                                    <p:animEffect transition="in" filter="blinds(horizontal)">
                                      <p:cBhvr>
                                        <p:cTn id="313" dur="5000"/>
                                        <p:tgtEl>
                                          <p:spTgt spid="10"/>
                                        </p:tgtEl>
                                      </p:cBhvr>
                                    </p:animEffect>
                                  </p:childTnLst>
                                </p:cTn>
                              </p:par>
                              <p:par>
                                <p:cTn id="314" presetID="3" presetClass="entr" presetSubtype="10" fill="hold" grpId="2" nodeType="withEffect">
                                  <p:stCondLst>
                                    <p:cond delay="0"/>
                                  </p:stCondLst>
                                  <p:childTnLst>
                                    <p:set>
                                      <p:cBhvr>
                                        <p:cTn id="315" dur="1" fill="hold">
                                          <p:stCondLst>
                                            <p:cond delay="0"/>
                                          </p:stCondLst>
                                        </p:cTn>
                                        <p:tgtEl>
                                          <p:spTgt spid="11"/>
                                        </p:tgtEl>
                                        <p:attrNameLst>
                                          <p:attrName>style.visibility</p:attrName>
                                        </p:attrNameLst>
                                      </p:cBhvr>
                                      <p:to>
                                        <p:strVal val="visible"/>
                                      </p:to>
                                    </p:set>
                                    <p:animEffect transition="in" filter="blinds(horizontal)">
                                      <p:cBhvr>
                                        <p:cTn id="316" dur="5000"/>
                                        <p:tgtEl>
                                          <p:spTgt spid="11"/>
                                        </p:tgtEl>
                                      </p:cBhvr>
                                    </p:animEffect>
                                  </p:childTnLst>
                                </p:cTn>
                              </p:par>
                              <p:par>
                                <p:cTn id="317" presetID="3" presetClass="entr" presetSubtype="10" fill="hold" grpId="2" nodeType="withEffect">
                                  <p:stCondLst>
                                    <p:cond delay="0"/>
                                  </p:stCondLst>
                                  <p:childTnLst>
                                    <p:set>
                                      <p:cBhvr>
                                        <p:cTn id="318" dur="1" fill="hold">
                                          <p:stCondLst>
                                            <p:cond delay="0"/>
                                          </p:stCondLst>
                                        </p:cTn>
                                        <p:tgtEl>
                                          <p:spTgt spid="12"/>
                                        </p:tgtEl>
                                        <p:attrNameLst>
                                          <p:attrName>style.visibility</p:attrName>
                                        </p:attrNameLst>
                                      </p:cBhvr>
                                      <p:to>
                                        <p:strVal val="visible"/>
                                      </p:to>
                                    </p:set>
                                    <p:animEffect transition="in" filter="blinds(horizontal)">
                                      <p:cBhvr>
                                        <p:cTn id="319" dur="5000"/>
                                        <p:tgtEl>
                                          <p:spTgt spid="12"/>
                                        </p:tgtEl>
                                      </p:cBhvr>
                                    </p:animEffect>
                                  </p:childTnLst>
                                </p:cTn>
                              </p:par>
                              <p:par>
                                <p:cTn id="320" presetID="3" presetClass="entr" presetSubtype="10" fill="hold" grpId="2" nodeType="withEffect">
                                  <p:stCondLst>
                                    <p:cond delay="0"/>
                                  </p:stCondLst>
                                  <p:childTnLst>
                                    <p:set>
                                      <p:cBhvr>
                                        <p:cTn id="321" dur="1" fill="hold">
                                          <p:stCondLst>
                                            <p:cond delay="0"/>
                                          </p:stCondLst>
                                        </p:cTn>
                                        <p:tgtEl>
                                          <p:spTgt spid="13"/>
                                        </p:tgtEl>
                                        <p:attrNameLst>
                                          <p:attrName>style.visibility</p:attrName>
                                        </p:attrNameLst>
                                      </p:cBhvr>
                                      <p:to>
                                        <p:strVal val="visible"/>
                                      </p:to>
                                    </p:set>
                                    <p:animEffect transition="in" filter="blinds(horizontal)">
                                      <p:cBhvr>
                                        <p:cTn id="322" dur="5000"/>
                                        <p:tgtEl>
                                          <p:spTgt spid="13"/>
                                        </p:tgtEl>
                                      </p:cBhvr>
                                    </p:animEffect>
                                  </p:childTnLst>
                                </p:cTn>
                              </p:par>
                              <p:par>
                                <p:cTn id="323" presetID="3" presetClass="entr" presetSubtype="10" fill="hold" grpId="2" nodeType="withEffect">
                                  <p:stCondLst>
                                    <p:cond delay="0"/>
                                  </p:stCondLst>
                                  <p:childTnLst>
                                    <p:set>
                                      <p:cBhvr>
                                        <p:cTn id="324" dur="1" fill="hold">
                                          <p:stCondLst>
                                            <p:cond delay="0"/>
                                          </p:stCondLst>
                                        </p:cTn>
                                        <p:tgtEl>
                                          <p:spTgt spid="14"/>
                                        </p:tgtEl>
                                        <p:attrNameLst>
                                          <p:attrName>style.visibility</p:attrName>
                                        </p:attrNameLst>
                                      </p:cBhvr>
                                      <p:to>
                                        <p:strVal val="visible"/>
                                      </p:to>
                                    </p:set>
                                    <p:animEffect transition="in" filter="blinds(horizontal)">
                                      <p:cBhvr>
                                        <p:cTn id="325" dur="5000"/>
                                        <p:tgtEl>
                                          <p:spTgt spid="14"/>
                                        </p:tgtEl>
                                      </p:cBhvr>
                                    </p:animEffect>
                                  </p:childTnLst>
                                </p:cTn>
                              </p:par>
                              <p:par>
                                <p:cTn id="326" presetID="3" presetClass="entr" presetSubtype="10" fill="hold" grpId="2" nodeType="withEffect">
                                  <p:stCondLst>
                                    <p:cond delay="0"/>
                                  </p:stCondLst>
                                  <p:childTnLst>
                                    <p:set>
                                      <p:cBhvr>
                                        <p:cTn id="327" dur="1" fill="hold">
                                          <p:stCondLst>
                                            <p:cond delay="0"/>
                                          </p:stCondLst>
                                        </p:cTn>
                                        <p:tgtEl>
                                          <p:spTgt spid="15"/>
                                        </p:tgtEl>
                                        <p:attrNameLst>
                                          <p:attrName>style.visibility</p:attrName>
                                        </p:attrNameLst>
                                      </p:cBhvr>
                                      <p:to>
                                        <p:strVal val="visible"/>
                                      </p:to>
                                    </p:set>
                                    <p:animEffect transition="in" filter="blinds(horizontal)">
                                      <p:cBhvr>
                                        <p:cTn id="328" dur="5000"/>
                                        <p:tgtEl>
                                          <p:spTgt spid="15"/>
                                        </p:tgtEl>
                                      </p:cBhvr>
                                    </p:animEffect>
                                  </p:childTnLst>
                                </p:cTn>
                              </p:par>
                              <p:par>
                                <p:cTn id="329" presetID="3" presetClass="entr" presetSubtype="10" fill="hold" grpId="2" nodeType="withEffect">
                                  <p:stCondLst>
                                    <p:cond delay="0"/>
                                  </p:stCondLst>
                                  <p:childTnLst>
                                    <p:set>
                                      <p:cBhvr>
                                        <p:cTn id="330" dur="1" fill="hold">
                                          <p:stCondLst>
                                            <p:cond delay="0"/>
                                          </p:stCondLst>
                                        </p:cTn>
                                        <p:tgtEl>
                                          <p:spTgt spid="16"/>
                                        </p:tgtEl>
                                        <p:attrNameLst>
                                          <p:attrName>style.visibility</p:attrName>
                                        </p:attrNameLst>
                                      </p:cBhvr>
                                      <p:to>
                                        <p:strVal val="visible"/>
                                      </p:to>
                                    </p:set>
                                    <p:animEffect transition="in" filter="blinds(horizontal)">
                                      <p:cBhvr>
                                        <p:cTn id="331" dur="5000"/>
                                        <p:tgtEl>
                                          <p:spTgt spid="16"/>
                                        </p:tgtEl>
                                      </p:cBhvr>
                                    </p:animEffect>
                                  </p:childTnLst>
                                </p:cTn>
                              </p:par>
                              <p:par>
                                <p:cTn id="332" presetID="3" presetClass="entr" presetSubtype="10" fill="hold" grpId="2" nodeType="withEffect">
                                  <p:stCondLst>
                                    <p:cond delay="0"/>
                                  </p:stCondLst>
                                  <p:childTnLst>
                                    <p:set>
                                      <p:cBhvr>
                                        <p:cTn id="333" dur="1" fill="hold">
                                          <p:stCondLst>
                                            <p:cond delay="0"/>
                                          </p:stCondLst>
                                        </p:cTn>
                                        <p:tgtEl>
                                          <p:spTgt spid="17"/>
                                        </p:tgtEl>
                                        <p:attrNameLst>
                                          <p:attrName>style.visibility</p:attrName>
                                        </p:attrNameLst>
                                      </p:cBhvr>
                                      <p:to>
                                        <p:strVal val="visible"/>
                                      </p:to>
                                    </p:set>
                                    <p:animEffect transition="in" filter="blinds(horizontal)">
                                      <p:cBhvr>
                                        <p:cTn id="334" dur="5000"/>
                                        <p:tgtEl>
                                          <p:spTgt spid="17"/>
                                        </p:tgtEl>
                                      </p:cBhvr>
                                    </p:animEffect>
                                  </p:childTnLst>
                                </p:cTn>
                              </p:par>
                              <p:par>
                                <p:cTn id="335" presetID="3" presetClass="entr" presetSubtype="10" fill="hold" grpId="2" nodeType="withEffect">
                                  <p:stCondLst>
                                    <p:cond delay="0"/>
                                  </p:stCondLst>
                                  <p:childTnLst>
                                    <p:set>
                                      <p:cBhvr>
                                        <p:cTn id="336" dur="1" fill="hold">
                                          <p:stCondLst>
                                            <p:cond delay="0"/>
                                          </p:stCondLst>
                                        </p:cTn>
                                        <p:tgtEl>
                                          <p:spTgt spid="18"/>
                                        </p:tgtEl>
                                        <p:attrNameLst>
                                          <p:attrName>style.visibility</p:attrName>
                                        </p:attrNameLst>
                                      </p:cBhvr>
                                      <p:to>
                                        <p:strVal val="visible"/>
                                      </p:to>
                                    </p:set>
                                    <p:animEffect transition="in" filter="blinds(horizontal)">
                                      <p:cBhvr>
                                        <p:cTn id="337" dur="5000"/>
                                        <p:tgtEl>
                                          <p:spTgt spid="18"/>
                                        </p:tgtEl>
                                      </p:cBhvr>
                                    </p:animEffect>
                                  </p:childTnLst>
                                </p:cTn>
                              </p:par>
                              <p:par>
                                <p:cTn id="338" presetID="3" presetClass="entr" presetSubtype="10" fill="hold" grpId="2" nodeType="withEffect">
                                  <p:stCondLst>
                                    <p:cond delay="0"/>
                                  </p:stCondLst>
                                  <p:childTnLst>
                                    <p:set>
                                      <p:cBhvr>
                                        <p:cTn id="339" dur="1" fill="hold">
                                          <p:stCondLst>
                                            <p:cond delay="0"/>
                                          </p:stCondLst>
                                        </p:cTn>
                                        <p:tgtEl>
                                          <p:spTgt spid="19"/>
                                        </p:tgtEl>
                                        <p:attrNameLst>
                                          <p:attrName>style.visibility</p:attrName>
                                        </p:attrNameLst>
                                      </p:cBhvr>
                                      <p:to>
                                        <p:strVal val="visible"/>
                                      </p:to>
                                    </p:set>
                                    <p:animEffect transition="in" filter="blinds(horizontal)">
                                      <p:cBhvr>
                                        <p:cTn id="340" dur="5000"/>
                                        <p:tgtEl>
                                          <p:spTgt spid="19"/>
                                        </p:tgtEl>
                                      </p:cBhvr>
                                    </p:animEffect>
                                  </p:childTnLst>
                                </p:cTn>
                              </p:par>
                              <p:par>
                                <p:cTn id="341" presetID="3" presetClass="entr" presetSubtype="10" fill="hold" grpId="2" nodeType="withEffect">
                                  <p:stCondLst>
                                    <p:cond delay="0"/>
                                  </p:stCondLst>
                                  <p:childTnLst>
                                    <p:set>
                                      <p:cBhvr>
                                        <p:cTn id="342" dur="1" fill="hold">
                                          <p:stCondLst>
                                            <p:cond delay="0"/>
                                          </p:stCondLst>
                                        </p:cTn>
                                        <p:tgtEl>
                                          <p:spTgt spid="20"/>
                                        </p:tgtEl>
                                        <p:attrNameLst>
                                          <p:attrName>style.visibility</p:attrName>
                                        </p:attrNameLst>
                                      </p:cBhvr>
                                      <p:to>
                                        <p:strVal val="visible"/>
                                      </p:to>
                                    </p:set>
                                    <p:animEffect transition="in" filter="blinds(horizontal)">
                                      <p:cBhvr>
                                        <p:cTn id="343" dur="5000"/>
                                        <p:tgtEl>
                                          <p:spTgt spid="20"/>
                                        </p:tgtEl>
                                      </p:cBhvr>
                                    </p:animEffect>
                                  </p:childTnLst>
                                </p:cTn>
                              </p:par>
                              <p:par>
                                <p:cTn id="344" presetID="3" presetClass="entr" presetSubtype="10" fill="hold" grpId="2" nodeType="withEffect">
                                  <p:stCondLst>
                                    <p:cond delay="0"/>
                                  </p:stCondLst>
                                  <p:childTnLst>
                                    <p:set>
                                      <p:cBhvr>
                                        <p:cTn id="345" dur="1" fill="hold">
                                          <p:stCondLst>
                                            <p:cond delay="0"/>
                                          </p:stCondLst>
                                        </p:cTn>
                                        <p:tgtEl>
                                          <p:spTgt spid="21"/>
                                        </p:tgtEl>
                                        <p:attrNameLst>
                                          <p:attrName>style.visibility</p:attrName>
                                        </p:attrNameLst>
                                      </p:cBhvr>
                                      <p:to>
                                        <p:strVal val="visible"/>
                                      </p:to>
                                    </p:set>
                                    <p:animEffect transition="in" filter="blinds(horizontal)">
                                      <p:cBhvr>
                                        <p:cTn id="346" dur="5000"/>
                                        <p:tgtEl>
                                          <p:spTgt spid="21"/>
                                        </p:tgtEl>
                                      </p:cBhvr>
                                    </p:animEffect>
                                  </p:childTnLst>
                                </p:cTn>
                              </p:par>
                              <p:par>
                                <p:cTn id="347" presetID="3" presetClass="entr" presetSubtype="10" fill="hold" grpId="2" nodeType="withEffect">
                                  <p:stCondLst>
                                    <p:cond delay="0"/>
                                  </p:stCondLst>
                                  <p:childTnLst>
                                    <p:set>
                                      <p:cBhvr>
                                        <p:cTn id="348" dur="1" fill="hold">
                                          <p:stCondLst>
                                            <p:cond delay="0"/>
                                          </p:stCondLst>
                                        </p:cTn>
                                        <p:tgtEl>
                                          <p:spTgt spid="22"/>
                                        </p:tgtEl>
                                        <p:attrNameLst>
                                          <p:attrName>style.visibility</p:attrName>
                                        </p:attrNameLst>
                                      </p:cBhvr>
                                      <p:to>
                                        <p:strVal val="visible"/>
                                      </p:to>
                                    </p:set>
                                    <p:animEffect transition="in" filter="blinds(horizontal)">
                                      <p:cBhvr>
                                        <p:cTn id="349" dur="5000"/>
                                        <p:tgtEl>
                                          <p:spTgt spid="22"/>
                                        </p:tgtEl>
                                      </p:cBhvr>
                                    </p:animEffect>
                                  </p:childTnLst>
                                </p:cTn>
                              </p:par>
                              <p:par>
                                <p:cTn id="350" presetID="3" presetClass="entr" presetSubtype="10" fill="hold" grpId="2" nodeType="withEffect">
                                  <p:stCondLst>
                                    <p:cond delay="0"/>
                                  </p:stCondLst>
                                  <p:childTnLst>
                                    <p:set>
                                      <p:cBhvr>
                                        <p:cTn id="351" dur="1" fill="hold">
                                          <p:stCondLst>
                                            <p:cond delay="0"/>
                                          </p:stCondLst>
                                        </p:cTn>
                                        <p:tgtEl>
                                          <p:spTgt spid="23"/>
                                        </p:tgtEl>
                                        <p:attrNameLst>
                                          <p:attrName>style.visibility</p:attrName>
                                        </p:attrNameLst>
                                      </p:cBhvr>
                                      <p:to>
                                        <p:strVal val="visible"/>
                                      </p:to>
                                    </p:set>
                                    <p:animEffect transition="in" filter="blinds(horizontal)">
                                      <p:cBhvr>
                                        <p:cTn id="352" dur="5000"/>
                                        <p:tgtEl>
                                          <p:spTgt spid="23"/>
                                        </p:tgtEl>
                                      </p:cBhvr>
                                    </p:animEffect>
                                  </p:childTnLst>
                                </p:cTn>
                              </p:par>
                              <p:par>
                                <p:cTn id="353" presetID="3" presetClass="entr" presetSubtype="10" fill="hold" grpId="2" nodeType="withEffect">
                                  <p:stCondLst>
                                    <p:cond delay="0"/>
                                  </p:stCondLst>
                                  <p:childTnLst>
                                    <p:set>
                                      <p:cBhvr>
                                        <p:cTn id="354" dur="1" fill="hold">
                                          <p:stCondLst>
                                            <p:cond delay="0"/>
                                          </p:stCondLst>
                                        </p:cTn>
                                        <p:tgtEl>
                                          <p:spTgt spid="24"/>
                                        </p:tgtEl>
                                        <p:attrNameLst>
                                          <p:attrName>style.visibility</p:attrName>
                                        </p:attrNameLst>
                                      </p:cBhvr>
                                      <p:to>
                                        <p:strVal val="visible"/>
                                      </p:to>
                                    </p:set>
                                    <p:animEffect transition="in" filter="blinds(horizontal)">
                                      <p:cBhvr>
                                        <p:cTn id="355" dur="5000"/>
                                        <p:tgtEl>
                                          <p:spTgt spid="24"/>
                                        </p:tgtEl>
                                      </p:cBhvr>
                                    </p:animEffect>
                                  </p:childTnLst>
                                </p:cTn>
                              </p:par>
                              <p:par>
                                <p:cTn id="356" presetID="3" presetClass="entr" presetSubtype="10" fill="hold" grpId="2" nodeType="withEffect">
                                  <p:stCondLst>
                                    <p:cond delay="0"/>
                                  </p:stCondLst>
                                  <p:childTnLst>
                                    <p:set>
                                      <p:cBhvr>
                                        <p:cTn id="357" dur="1" fill="hold">
                                          <p:stCondLst>
                                            <p:cond delay="0"/>
                                          </p:stCondLst>
                                        </p:cTn>
                                        <p:tgtEl>
                                          <p:spTgt spid="25"/>
                                        </p:tgtEl>
                                        <p:attrNameLst>
                                          <p:attrName>style.visibility</p:attrName>
                                        </p:attrNameLst>
                                      </p:cBhvr>
                                      <p:to>
                                        <p:strVal val="visible"/>
                                      </p:to>
                                    </p:set>
                                    <p:animEffect transition="in" filter="blinds(horizontal)">
                                      <p:cBhvr>
                                        <p:cTn id="358" dur="5000"/>
                                        <p:tgtEl>
                                          <p:spTgt spid="25"/>
                                        </p:tgtEl>
                                      </p:cBhvr>
                                    </p:animEffect>
                                  </p:childTnLst>
                                </p:cTn>
                              </p:par>
                              <p:par>
                                <p:cTn id="359" presetID="3" presetClass="entr" presetSubtype="10" fill="hold" grpId="2" nodeType="withEffect">
                                  <p:stCondLst>
                                    <p:cond delay="0"/>
                                  </p:stCondLst>
                                  <p:childTnLst>
                                    <p:set>
                                      <p:cBhvr>
                                        <p:cTn id="360" dur="1" fill="hold">
                                          <p:stCondLst>
                                            <p:cond delay="0"/>
                                          </p:stCondLst>
                                        </p:cTn>
                                        <p:tgtEl>
                                          <p:spTgt spid="26"/>
                                        </p:tgtEl>
                                        <p:attrNameLst>
                                          <p:attrName>style.visibility</p:attrName>
                                        </p:attrNameLst>
                                      </p:cBhvr>
                                      <p:to>
                                        <p:strVal val="visible"/>
                                      </p:to>
                                    </p:set>
                                    <p:animEffect transition="in" filter="blinds(horizontal)">
                                      <p:cBhvr>
                                        <p:cTn id="361" dur="5000"/>
                                        <p:tgtEl>
                                          <p:spTgt spid="26"/>
                                        </p:tgtEl>
                                      </p:cBhvr>
                                    </p:animEffect>
                                  </p:childTnLst>
                                </p:cTn>
                              </p:par>
                              <p:par>
                                <p:cTn id="362" presetID="3" presetClass="entr" presetSubtype="10" fill="hold" grpId="2" nodeType="withEffect">
                                  <p:stCondLst>
                                    <p:cond delay="0"/>
                                  </p:stCondLst>
                                  <p:childTnLst>
                                    <p:set>
                                      <p:cBhvr>
                                        <p:cTn id="363" dur="1" fill="hold">
                                          <p:stCondLst>
                                            <p:cond delay="0"/>
                                          </p:stCondLst>
                                        </p:cTn>
                                        <p:tgtEl>
                                          <p:spTgt spid="27"/>
                                        </p:tgtEl>
                                        <p:attrNameLst>
                                          <p:attrName>style.visibility</p:attrName>
                                        </p:attrNameLst>
                                      </p:cBhvr>
                                      <p:to>
                                        <p:strVal val="visible"/>
                                      </p:to>
                                    </p:set>
                                    <p:animEffect transition="in" filter="blinds(horizontal)">
                                      <p:cBhvr>
                                        <p:cTn id="364" dur="5000"/>
                                        <p:tgtEl>
                                          <p:spTgt spid="27"/>
                                        </p:tgtEl>
                                      </p:cBhvr>
                                    </p:animEffect>
                                  </p:childTnLst>
                                </p:cTn>
                              </p:par>
                              <p:par>
                                <p:cTn id="365" presetID="3" presetClass="entr" presetSubtype="10" fill="hold" grpId="2" nodeType="withEffect">
                                  <p:stCondLst>
                                    <p:cond delay="0"/>
                                  </p:stCondLst>
                                  <p:childTnLst>
                                    <p:set>
                                      <p:cBhvr>
                                        <p:cTn id="366" dur="1" fill="hold">
                                          <p:stCondLst>
                                            <p:cond delay="0"/>
                                          </p:stCondLst>
                                        </p:cTn>
                                        <p:tgtEl>
                                          <p:spTgt spid="28"/>
                                        </p:tgtEl>
                                        <p:attrNameLst>
                                          <p:attrName>style.visibility</p:attrName>
                                        </p:attrNameLst>
                                      </p:cBhvr>
                                      <p:to>
                                        <p:strVal val="visible"/>
                                      </p:to>
                                    </p:set>
                                    <p:animEffect transition="in" filter="blinds(horizontal)">
                                      <p:cBhvr>
                                        <p:cTn id="367" dur="5000"/>
                                        <p:tgtEl>
                                          <p:spTgt spid="28"/>
                                        </p:tgtEl>
                                      </p:cBhvr>
                                    </p:animEffect>
                                  </p:childTnLst>
                                </p:cTn>
                              </p:par>
                              <p:par>
                                <p:cTn id="368" presetID="3" presetClass="entr" presetSubtype="10" fill="hold" grpId="2" nodeType="withEffect">
                                  <p:stCondLst>
                                    <p:cond delay="0"/>
                                  </p:stCondLst>
                                  <p:childTnLst>
                                    <p:set>
                                      <p:cBhvr>
                                        <p:cTn id="369" dur="1" fill="hold">
                                          <p:stCondLst>
                                            <p:cond delay="0"/>
                                          </p:stCondLst>
                                        </p:cTn>
                                        <p:tgtEl>
                                          <p:spTgt spid="29"/>
                                        </p:tgtEl>
                                        <p:attrNameLst>
                                          <p:attrName>style.visibility</p:attrName>
                                        </p:attrNameLst>
                                      </p:cBhvr>
                                      <p:to>
                                        <p:strVal val="visible"/>
                                      </p:to>
                                    </p:set>
                                    <p:animEffect transition="in" filter="blinds(horizontal)">
                                      <p:cBhvr>
                                        <p:cTn id="370" dur="5000"/>
                                        <p:tgtEl>
                                          <p:spTgt spid="29"/>
                                        </p:tgtEl>
                                      </p:cBhvr>
                                    </p:animEffect>
                                  </p:childTnLst>
                                </p:cTn>
                              </p:par>
                              <p:par>
                                <p:cTn id="371" presetID="3" presetClass="entr" presetSubtype="10" fill="hold" grpId="2" nodeType="withEffect">
                                  <p:stCondLst>
                                    <p:cond delay="0"/>
                                  </p:stCondLst>
                                  <p:childTnLst>
                                    <p:set>
                                      <p:cBhvr>
                                        <p:cTn id="372" dur="1" fill="hold">
                                          <p:stCondLst>
                                            <p:cond delay="0"/>
                                          </p:stCondLst>
                                        </p:cTn>
                                        <p:tgtEl>
                                          <p:spTgt spid="30"/>
                                        </p:tgtEl>
                                        <p:attrNameLst>
                                          <p:attrName>style.visibility</p:attrName>
                                        </p:attrNameLst>
                                      </p:cBhvr>
                                      <p:to>
                                        <p:strVal val="visible"/>
                                      </p:to>
                                    </p:set>
                                    <p:animEffect transition="in" filter="blinds(horizontal)">
                                      <p:cBhvr>
                                        <p:cTn id="373" dur="5000"/>
                                        <p:tgtEl>
                                          <p:spTgt spid="30"/>
                                        </p:tgtEl>
                                      </p:cBhvr>
                                    </p:animEffect>
                                  </p:childTnLst>
                                </p:cTn>
                              </p:par>
                              <p:par>
                                <p:cTn id="374" presetID="3" presetClass="entr" presetSubtype="10" fill="hold" grpId="2" nodeType="withEffect">
                                  <p:stCondLst>
                                    <p:cond delay="0"/>
                                  </p:stCondLst>
                                  <p:childTnLst>
                                    <p:set>
                                      <p:cBhvr>
                                        <p:cTn id="375" dur="1" fill="hold">
                                          <p:stCondLst>
                                            <p:cond delay="0"/>
                                          </p:stCondLst>
                                        </p:cTn>
                                        <p:tgtEl>
                                          <p:spTgt spid="31"/>
                                        </p:tgtEl>
                                        <p:attrNameLst>
                                          <p:attrName>style.visibility</p:attrName>
                                        </p:attrNameLst>
                                      </p:cBhvr>
                                      <p:to>
                                        <p:strVal val="visible"/>
                                      </p:to>
                                    </p:set>
                                    <p:animEffect transition="in" filter="blinds(horizontal)">
                                      <p:cBhvr>
                                        <p:cTn id="376" dur="5000"/>
                                        <p:tgtEl>
                                          <p:spTgt spid="31"/>
                                        </p:tgtEl>
                                      </p:cBhvr>
                                    </p:animEffect>
                                  </p:childTnLst>
                                </p:cTn>
                              </p:par>
                              <p:par>
                                <p:cTn id="377" presetID="3" presetClass="entr" presetSubtype="10" fill="hold" grpId="2" nodeType="withEffect">
                                  <p:stCondLst>
                                    <p:cond delay="0"/>
                                  </p:stCondLst>
                                  <p:childTnLst>
                                    <p:set>
                                      <p:cBhvr>
                                        <p:cTn id="378" dur="1" fill="hold">
                                          <p:stCondLst>
                                            <p:cond delay="0"/>
                                          </p:stCondLst>
                                        </p:cTn>
                                        <p:tgtEl>
                                          <p:spTgt spid="32"/>
                                        </p:tgtEl>
                                        <p:attrNameLst>
                                          <p:attrName>style.visibility</p:attrName>
                                        </p:attrNameLst>
                                      </p:cBhvr>
                                      <p:to>
                                        <p:strVal val="visible"/>
                                      </p:to>
                                    </p:set>
                                    <p:animEffect transition="in" filter="blinds(horizontal)">
                                      <p:cBhvr>
                                        <p:cTn id="379" dur="5000"/>
                                        <p:tgtEl>
                                          <p:spTgt spid="32"/>
                                        </p:tgtEl>
                                      </p:cBhvr>
                                    </p:animEffect>
                                  </p:childTnLst>
                                </p:cTn>
                              </p:par>
                              <p:par>
                                <p:cTn id="380" presetID="3" presetClass="entr" presetSubtype="10" fill="hold" grpId="2" nodeType="withEffect">
                                  <p:stCondLst>
                                    <p:cond delay="0"/>
                                  </p:stCondLst>
                                  <p:childTnLst>
                                    <p:set>
                                      <p:cBhvr>
                                        <p:cTn id="381" dur="1" fill="hold">
                                          <p:stCondLst>
                                            <p:cond delay="0"/>
                                          </p:stCondLst>
                                        </p:cTn>
                                        <p:tgtEl>
                                          <p:spTgt spid="33"/>
                                        </p:tgtEl>
                                        <p:attrNameLst>
                                          <p:attrName>style.visibility</p:attrName>
                                        </p:attrNameLst>
                                      </p:cBhvr>
                                      <p:to>
                                        <p:strVal val="visible"/>
                                      </p:to>
                                    </p:set>
                                    <p:animEffect transition="in" filter="blinds(horizontal)">
                                      <p:cBhvr>
                                        <p:cTn id="382" dur="5000"/>
                                        <p:tgtEl>
                                          <p:spTgt spid="33"/>
                                        </p:tgtEl>
                                      </p:cBhvr>
                                    </p:animEffect>
                                  </p:childTnLst>
                                </p:cTn>
                              </p:par>
                              <p:par>
                                <p:cTn id="383" presetID="3" presetClass="entr" presetSubtype="10" fill="hold" grpId="2" nodeType="withEffect">
                                  <p:stCondLst>
                                    <p:cond delay="0"/>
                                  </p:stCondLst>
                                  <p:childTnLst>
                                    <p:set>
                                      <p:cBhvr>
                                        <p:cTn id="384" dur="1" fill="hold">
                                          <p:stCondLst>
                                            <p:cond delay="0"/>
                                          </p:stCondLst>
                                        </p:cTn>
                                        <p:tgtEl>
                                          <p:spTgt spid="34"/>
                                        </p:tgtEl>
                                        <p:attrNameLst>
                                          <p:attrName>style.visibility</p:attrName>
                                        </p:attrNameLst>
                                      </p:cBhvr>
                                      <p:to>
                                        <p:strVal val="visible"/>
                                      </p:to>
                                    </p:set>
                                    <p:animEffect transition="in" filter="blinds(horizontal)">
                                      <p:cBhvr>
                                        <p:cTn id="385" dur="5000"/>
                                        <p:tgtEl>
                                          <p:spTgt spid="34"/>
                                        </p:tgtEl>
                                      </p:cBhvr>
                                    </p:animEffect>
                                  </p:childTnLst>
                                </p:cTn>
                              </p:par>
                              <p:par>
                                <p:cTn id="386" presetID="3" presetClass="entr" presetSubtype="10" fill="hold" grpId="2" nodeType="withEffect">
                                  <p:stCondLst>
                                    <p:cond delay="0"/>
                                  </p:stCondLst>
                                  <p:childTnLst>
                                    <p:set>
                                      <p:cBhvr>
                                        <p:cTn id="387" dur="1" fill="hold">
                                          <p:stCondLst>
                                            <p:cond delay="0"/>
                                          </p:stCondLst>
                                        </p:cTn>
                                        <p:tgtEl>
                                          <p:spTgt spid="35"/>
                                        </p:tgtEl>
                                        <p:attrNameLst>
                                          <p:attrName>style.visibility</p:attrName>
                                        </p:attrNameLst>
                                      </p:cBhvr>
                                      <p:to>
                                        <p:strVal val="visible"/>
                                      </p:to>
                                    </p:set>
                                    <p:animEffect transition="in" filter="blinds(horizontal)">
                                      <p:cBhvr>
                                        <p:cTn id="388" dur="5000"/>
                                        <p:tgtEl>
                                          <p:spTgt spid="35"/>
                                        </p:tgtEl>
                                      </p:cBhvr>
                                    </p:animEffect>
                                  </p:childTnLst>
                                </p:cTn>
                              </p:par>
                              <p:par>
                                <p:cTn id="389" presetID="3" presetClass="entr" presetSubtype="10" fill="hold" grpId="2" nodeType="withEffect">
                                  <p:stCondLst>
                                    <p:cond delay="0"/>
                                  </p:stCondLst>
                                  <p:childTnLst>
                                    <p:set>
                                      <p:cBhvr>
                                        <p:cTn id="390" dur="1" fill="hold">
                                          <p:stCondLst>
                                            <p:cond delay="0"/>
                                          </p:stCondLst>
                                        </p:cTn>
                                        <p:tgtEl>
                                          <p:spTgt spid="36"/>
                                        </p:tgtEl>
                                        <p:attrNameLst>
                                          <p:attrName>style.visibility</p:attrName>
                                        </p:attrNameLst>
                                      </p:cBhvr>
                                      <p:to>
                                        <p:strVal val="visible"/>
                                      </p:to>
                                    </p:set>
                                    <p:animEffect transition="in" filter="blinds(horizontal)">
                                      <p:cBhvr>
                                        <p:cTn id="391" dur="5000"/>
                                        <p:tgtEl>
                                          <p:spTgt spid="36"/>
                                        </p:tgtEl>
                                      </p:cBhvr>
                                    </p:animEffect>
                                  </p:childTnLst>
                                </p:cTn>
                              </p:par>
                              <p:par>
                                <p:cTn id="392" presetID="3" presetClass="entr" presetSubtype="10" fill="hold" grpId="2" nodeType="withEffect">
                                  <p:stCondLst>
                                    <p:cond delay="0"/>
                                  </p:stCondLst>
                                  <p:childTnLst>
                                    <p:set>
                                      <p:cBhvr>
                                        <p:cTn id="393" dur="1" fill="hold">
                                          <p:stCondLst>
                                            <p:cond delay="0"/>
                                          </p:stCondLst>
                                        </p:cTn>
                                        <p:tgtEl>
                                          <p:spTgt spid="37"/>
                                        </p:tgtEl>
                                        <p:attrNameLst>
                                          <p:attrName>style.visibility</p:attrName>
                                        </p:attrNameLst>
                                      </p:cBhvr>
                                      <p:to>
                                        <p:strVal val="visible"/>
                                      </p:to>
                                    </p:set>
                                    <p:animEffect transition="in" filter="blinds(horizontal)">
                                      <p:cBhvr>
                                        <p:cTn id="394" dur="5000"/>
                                        <p:tgtEl>
                                          <p:spTgt spid="37"/>
                                        </p:tgtEl>
                                      </p:cBhvr>
                                    </p:animEffect>
                                  </p:childTnLst>
                                </p:cTn>
                              </p:par>
                              <p:par>
                                <p:cTn id="395" presetID="3" presetClass="entr" presetSubtype="10" fill="hold" grpId="2" nodeType="withEffect">
                                  <p:stCondLst>
                                    <p:cond delay="0"/>
                                  </p:stCondLst>
                                  <p:childTnLst>
                                    <p:set>
                                      <p:cBhvr>
                                        <p:cTn id="396" dur="1" fill="hold">
                                          <p:stCondLst>
                                            <p:cond delay="0"/>
                                          </p:stCondLst>
                                        </p:cTn>
                                        <p:tgtEl>
                                          <p:spTgt spid="38"/>
                                        </p:tgtEl>
                                        <p:attrNameLst>
                                          <p:attrName>style.visibility</p:attrName>
                                        </p:attrNameLst>
                                      </p:cBhvr>
                                      <p:to>
                                        <p:strVal val="visible"/>
                                      </p:to>
                                    </p:set>
                                    <p:animEffect transition="in" filter="blinds(horizontal)">
                                      <p:cBhvr>
                                        <p:cTn id="397" dur="5000"/>
                                        <p:tgtEl>
                                          <p:spTgt spid="38"/>
                                        </p:tgtEl>
                                      </p:cBhvr>
                                    </p:animEffect>
                                  </p:childTnLst>
                                </p:cTn>
                              </p:par>
                              <p:par>
                                <p:cTn id="398" presetID="3" presetClass="entr" presetSubtype="10" fill="hold" grpId="2" nodeType="withEffect">
                                  <p:stCondLst>
                                    <p:cond delay="0"/>
                                  </p:stCondLst>
                                  <p:childTnLst>
                                    <p:set>
                                      <p:cBhvr>
                                        <p:cTn id="399" dur="1" fill="hold">
                                          <p:stCondLst>
                                            <p:cond delay="0"/>
                                          </p:stCondLst>
                                        </p:cTn>
                                        <p:tgtEl>
                                          <p:spTgt spid="39"/>
                                        </p:tgtEl>
                                        <p:attrNameLst>
                                          <p:attrName>style.visibility</p:attrName>
                                        </p:attrNameLst>
                                      </p:cBhvr>
                                      <p:to>
                                        <p:strVal val="visible"/>
                                      </p:to>
                                    </p:set>
                                    <p:animEffect transition="in" filter="blinds(horizontal)">
                                      <p:cBhvr>
                                        <p:cTn id="400" dur="5000"/>
                                        <p:tgtEl>
                                          <p:spTgt spid="39"/>
                                        </p:tgtEl>
                                      </p:cBhvr>
                                    </p:animEffect>
                                  </p:childTnLst>
                                </p:cTn>
                              </p:par>
                              <p:par>
                                <p:cTn id="401" presetID="3" presetClass="entr" presetSubtype="10" fill="hold" grpId="2" nodeType="withEffect">
                                  <p:stCondLst>
                                    <p:cond delay="0"/>
                                  </p:stCondLst>
                                  <p:childTnLst>
                                    <p:set>
                                      <p:cBhvr>
                                        <p:cTn id="402" dur="1" fill="hold">
                                          <p:stCondLst>
                                            <p:cond delay="0"/>
                                          </p:stCondLst>
                                        </p:cTn>
                                        <p:tgtEl>
                                          <p:spTgt spid="40"/>
                                        </p:tgtEl>
                                        <p:attrNameLst>
                                          <p:attrName>style.visibility</p:attrName>
                                        </p:attrNameLst>
                                      </p:cBhvr>
                                      <p:to>
                                        <p:strVal val="visible"/>
                                      </p:to>
                                    </p:set>
                                    <p:animEffect transition="in" filter="blinds(horizontal)">
                                      <p:cBhvr>
                                        <p:cTn id="403" dur="5000"/>
                                        <p:tgtEl>
                                          <p:spTgt spid="40"/>
                                        </p:tgtEl>
                                      </p:cBhvr>
                                    </p:animEffect>
                                  </p:childTnLst>
                                </p:cTn>
                              </p:par>
                              <p:par>
                                <p:cTn id="404" presetID="3" presetClass="entr" presetSubtype="10" fill="hold" grpId="2" nodeType="withEffect">
                                  <p:stCondLst>
                                    <p:cond delay="0"/>
                                  </p:stCondLst>
                                  <p:childTnLst>
                                    <p:set>
                                      <p:cBhvr>
                                        <p:cTn id="405" dur="1" fill="hold">
                                          <p:stCondLst>
                                            <p:cond delay="0"/>
                                          </p:stCondLst>
                                        </p:cTn>
                                        <p:tgtEl>
                                          <p:spTgt spid="41"/>
                                        </p:tgtEl>
                                        <p:attrNameLst>
                                          <p:attrName>style.visibility</p:attrName>
                                        </p:attrNameLst>
                                      </p:cBhvr>
                                      <p:to>
                                        <p:strVal val="visible"/>
                                      </p:to>
                                    </p:set>
                                    <p:animEffect transition="in" filter="blinds(horizontal)">
                                      <p:cBhvr>
                                        <p:cTn id="406" dur="5000"/>
                                        <p:tgtEl>
                                          <p:spTgt spid="41"/>
                                        </p:tgtEl>
                                      </p:cBhvr>
                                    </p:animEffect>
                                  </p:childTnLst>
                                </p:cTn>
                              </p:par>
                              <p:par>
                                <p:cTn id="407" presetID="3" presetClass="entr" presetSubtype="10" fill="hold" grpId="2" nodeType="withEffect">
                                  <p:stCondLst>
                                    <p:cond delay="0"/>
                                  </p:stCondLst>
                                  <p:childTnLst>
                                    <p:set>
                                      <p:cBhvr>
                                        <p:cTn id="408" dur="1" fill="hold">
                                          <p:stCondLst>
                                            <p:cond delay="0"/>
                                          </p:stCondLst>
                                        </p:cTn>
                                        <p:tgtEl>
                                          <p:spTgt spid="42"/>
                                        </p:tgtEl>
                                        <p:attrNameLst>
                                          <p:attrName>style.visibility</p:attrName>
                                        </p:attrNameLst>
                                      </p:cBhvr>
                                      <p:to>
                                        <p:strVal val="visible"/>
                                      </p:to>
                                    </p:set>
                                    <p:animEffect transition="in" filter="blinds(horizontal)">
                                      <p:cBhvr>
                                        <p:cTn id="409" dur="5000"/>
                                        <p:tgtEl>
                                          <p:spTgt spid="42"/>
                                        </p:tgtEl>
                                      </p:cBhvr>
                                    </p:animEffect>
                                  </p:childTnLst>
                                </p:cTn>
                              </p:par>
                              <p:par>
                                <p:cTn id="410" presetID="3" presetClass="entr" presetSubtype="10" fill="hold" grpId="2" nodeType="withEffect">
                                  <p:stCondLst>
                                    <p:cond delay="0"/>
                                  </p:stCondLst>
                                  <p:childTnLst>
                                    <p:set>
                                      <p:cBhvr>
                                        <p:cTn id="411" dur="1" fill="hold">
                                          <p:stCondLst>
                                            <p:cond delay="0"/>
                                          </p:stCondLst>
                                        </p:cTn>
                                        <p:tgtEl>
                                          <p:spTgt spid="43"/>
                                        </p:tgtEl>
                                        <p:attrNameLst>
                                          <p:attrName>style.visibility</p:attrName>
                                        </p:attrNameLst>
                                      </p:cBhvr>
                                      <p:to>
                                        <p:strVal val="visible"/>
                                      </p:to>
                                    </p:set>
                                    <p:animEffect transition="in" filter="blinds(horizontal)">
                                      <p:cBhvr>
                                        <p:cTn id="412" dur="5000"/>
                                        <p:tgtEl>
                                          <p:spTgt spid="43"/>
                                        </p:tgtEl>
                                      </p:cBhvr>
                                    </p:animEffect>
                                  </p:childTnLst>
                                </p:cTn>
                              </p:par>
                              <p:par>
                                <p:cTn id="413" presetID="3" presetClass="entr" presetSubtype="10" fill="hold" grpId="2" nodeType="withEffect">
                                  <p:stCondLst>
                                    <p:cond delay="0"/>
                                  </p:stCondLst>
                                  <p:childTnLst>
                                    <p:set>
                                      <p:cBhvr>
                                        <p:cTn id="414" dur="1" fill="hold">
                                          <p:stCondLst>
                                            <p:cond delay="0"/>
                                          </p:stCondLst>
                                        </p:cTn>
                                        <p:tgtEl>
                                          <p:spTgt spid="44"/>
                                        </p:tgtEl>
                                        <p:attrNameLst>
                                          <p:attrName>style.visibility</p:attrName>
                                        </p:attrNameLst>
                                      </p:cBhvr>
                                      <p:to>
                                        <p:strVal val="visible"/>
                                      </p:to>
                                    </p:set>
                                    <p:animEffect transition="in" filter="blinds(horizontal)">
                                      <p:cBhvr>
                                        <p:cTn id="415" dur="5000"/>
                                        <p:tgtEl>
                                          <p:spTgt spid="44"/>
                                        </p:tgtEl>
                                      </p:cBhvr>
                                    </p:animEffect>
                                  </p:childTnLst>
                                </p:cTn>
                              </p:par>
                              <p:par>
                                <p:cTn id="416" presetID="3" presetClass="entr" presetSubtype="10" fill="hold" grpId="2" nodeType="withEffect">
                                  <p:stCondLst>
                                    <p:cond delay="0"/>
                                  </p:stCondLst>
                                  <p:childTnLst>
                                    <p:set>
                                      <p:cBhvr>
                                        <p:cTn id="417" dur="1" fill="hold">
                                          <p:stCondLst>
                                            <p:cond delay="0"/>
                                          </p:stCondLst>
                                        </p:cTn>
                                        <p:tgtEl>
                                          <p:spTgt spid="45"/>
                                        </p:tgtEl>
                                        <p:attrNameLst>
                                          <p:attrName>style.visibility</p:attrName>
                                        </p:attrNameLst>
                                      </p:cBhvr>
                                      <p:to>
                                        <p:strVal val="visible"/>
                                      </p:to>
                                    </p:set>
                                    <p:animEffect transition="in" filter="blinds(horizontal)">
                                      <p:cBhvr>
                                        <p:cTn id="418" dur="5000"/>
                                        <p:tgtEl>
                                          <p:spTgt spid="45"/>
                                        </p:tgtEl>
                                      </p:cBhvr>
                                    </p:animEffect>
                                  </p:childTnLst>
                                </p:cTn>
                              </p:par>
                              <p:par>
                                <p:cTn id="419" presetID="3" presetClass="entr" presetSubtype="10" fill="hold" grpId="2" nodeType="withEffect">
                                  <p:stCondLst>
                                    <p:cond delay="0"/>
                                  </p:stCondLst>
                                  <p:childTnLst>
                                    <p:set>
                                      <p:cBhvr>
                                        <p:cTn id="420" dur="1" fill="hold">
                                          <p:stCondLst>
                                            <p:cond delay="0"/>
                                          </p:stCondLst>
                                        </p:cTn>
                                        <p:tgtEl>
                                          <p:spTgt spid="46"/>
                                        </p:tgtEl>
                                        <p:attrNameLst>
                                          <p:attrName>style.visibility</p:attrName>
                                        </p:attrNameLst>
                                      </p:cBhvr>
                                      <p:to>
                                        <p:strVal val="visible"/>
                                      </p:to>
                                    </p:set>
                                    <p:animEffect transition="in" filter="blinds(horizontal)">
                                      <p:cBhvr>
                                        <p:cTn id="421" dur="5000"/>
                                        <p:tgtEl>
                                          <p:spTgt spid="46"/>
                                        </p:tgtEl>
                                      </p:cBhvr>
                                    </p:animEffect>
                                  </p:childTnLst>
                                </p:cTn>
                              </p:par>
                              <p:par>
                                <p:cTn id="422" presetID="3" presetClass="entr" presetSubtype="10" fill="hold" grpId="2" nodeType="withEffect">
                                  <p:stCondLst>
                                    <p:cond delay="0"/>
                                  </p:stCondLst>
                                  <p:childTnLst>
                                    <p:set>
                                      <p:cBhvr>
                                        <p:cTn id="423" dur="1" fill="hold">
                                          <p:stCondLst>
                                            <p:cond delay="0"/>
                                          </p:stCondLst>
                                        </p:cTn>
                                        <p:tgtEl>
                                          <p:spTgt spid="47"/>
                                        </p:tgtEl>
                                        <p:attrNameLst>
                                          <p:attrName>style.visibility</p:attrName>
                                        </p:attrNameLst>
                                      </p:cBhvr>
                                      <p:to>
                                        <p:strVal val="visible"/>
                                      </p:to>
                                    </p:set>
                                    <p:animEffect transition="in" filter="blinds(horizontal)">
                                      <p:cBhvr>
                                        <p:cTn id="424" dur="5000"/>
                                        <p:tgtEl>
                                          <p:spTgt spid="47"/>
                                        </p:tgtEl>
                                      </p:cBhvr>
                                    </p:animEffect>
                                  </p:childTnLst>
                                </p:cTn>
                              </p:par>
                              <p:par>
                                <p:cTn id="425" presetID="3" presetClass="entr" presetSubtype="10" fill="hold" grpId="2" nodeType="withEffect">
                                  <p:stCondLst>
                                    <p:cond delay="0"/>
                                  </p:stCondLst>
                                  <p:childTnLst>
                                    <p:set>
                                      <p:cBhvr>
                                        <p:cTn id="426" dur="1" fill="hold">
                                          <p:stCondLst>
                                            <p:cond delay="0"/>
                                          </p:stCondLst>
                                        </p:cTn>
                                        <p:tgtEl>
                                          <p:spTgt spid="48"/>
                                        </p:tgtEl>
                                        <p:attrNameLst>
                                          <p:attrName>style.visibility</p:attrName>
                                        </p:attrNameLst>
                                      </p:cBhvr>
                                      <p:to>
                                        <p:strVal val="visible"/>
                                      </p:to>
                                    </p:set>
                                    <p:animEffect transition="in" filter="blinds(horizontal)">
                                      <p:cBhvr>
                                        <p:cTn id="427" dur="5000"/>
                                        <p:tgtEl>
                                          <p:spTgt spid="48"/>
                                        </p:tgtEl>
                                      </p:cBhvr>
                                    </p:animEffect>
                                  </p:childTnLst>
                                </p:cTn>
                              </p:par>
                              <p:par>
                                <p:cTn id="428" presetID="3" presetClass="entr" presetSubtype="10" fill="hold" grpId="2" nodeType="withEffect">
                                  <p:stCondLst>
                                    <p:cond delay="0"/>
                                  </p:stCondLst>
                                  <p:childTnLst>
                                    <p:set>
                                      <p:cBhvr>
                                        <p:cTn id="429" dur="1" fill="hold">
                                          <p:stCondLst>
                                            <p:cond delay="0"/>
                                          </p:stCondLst>
                                        </p:cTn>
                                        <p:tgtEl>
                                          <p:spTgt spid="49"/>
                                        </p:tgtEl>
                                        <p:attrNameLst>
                                          <p:attrName>style.visibility</p:attrName>
                                        </p:attrNameLst>
                                      </p:cBhvr>
                                      <p:to>
                                        <p:strVal val="visible"/>
                                      </p:to>
                                    </p:set>
                                    <p:animEffect transition="in" filter="blinds(horizontal)">
                                      <p:cBhvr>
                                        <p:cTn id="430" dur="5000"/>
                                        <p:tgtEl>
                                          <p:spTgt spid="49"/>
                                        </p:tgtEl>
                                      </p:cBhvr>
                                    </p:animEffect>
                                  </p:childTnLst>
                                </p:cTn>
                              </p:par>
                              <p:par>
                                <p:cTn id="431" presetID="3" presetClass="entr" presetSubtype="10" fill="hold" grpId="2" nodeType="withEffect">
                                  <p:stCondLst>
                                    <p:cond delay="0"/>
                                  </p:stCondLst>
                                  <p:childTnLst>
                                    <p:set>
                                      <p:cBhvr>
                                        <p:cTn id="432" dur="1" fill="hold">
                                          <p:stCondLst>
                                            <p:cond delay="0"/>
                                          </p:stCondLst>
                                        </p:cTn>
                                        <p:tgtEl>
                                          <p:spTgt spid="50"/>
                                        </p:tgtEl>
                                        <p:attrNameLst>
                                          <p:attrName>style.visibility</p:attrName>
                                        </p:attrNameLst>
                                      </p:cBhvr>
                                      <p:to>
                                        <p:strVal val="visible"/>
                                      </p:to>
                                    </p:set>
                                    <p:animEffect transition="in" filter="blinds(horizontal)">
                                      <p:cBhvr>
                                        <p:cTn id="433" dur="5000"/>
                                        <p:tgtEl>
                                          <p:spTgt spid="50"/>
                                        </p:tgtEl>
                                      </p:cBhvr>
                                    </p:animEffect>
                                  </p:childTnLst>
                                </p:cTn>
                              </p:par>
                              <p:par>
                                <p:cTn id="434" presetID="3" presetClass="entr" presetSubtype="10" fill="hold" grpId="2" nodeType="withEffect">
                                  <p:stCondLst>
                                    <p:cond delay="0"/>
                                  </p:stCondLst>
                                  <p:childTnLst>
                                    <p:set>
                                      <p:cBhvr>
                                        <p:cTn id="435" dur="1" fill="hold">
                                          <p:stCondLst>
                                            <p:cond delay="0"/>
                                          </p:stCondLst>
                                        </p:cTn>
                                        <p:tgtEl>
                                          <p:spTgt spid="51"/>
                                        </p:tgtEl>
                                        <p:attrNameLst>
                                          <p:attrName>style.visibility</p:attrName>
                                        </p:attrNameLst>
                                      </p:cBhvr>
                                      <p:to>
                                        <p:strVal val="visible"/>
                                      </p:to>
                                    </p:set>
                                    <p:animEffect transition="in" filter="blinds(horizontal)">
                                      <p:cBhvr>
                                        <p:cTn id="436" dur="5000"/>
                                        <p:tgtEl>
                                          <p:spTgt spid="51"/>
                                        </p:tgtEl>
                                      </p:cBhvr>
                                    </p:animEffect>
                                  </p:childTnLst>
                                </p:cTn>
                              </p:par>
                              <p:par>
                                <p:cTn id="437" presetID="3" presetClass="entr" presetSubtype="10" fill="hold" grpId="2" nodeType="withEffect">
                                  <p:stCondLst>
                                    <p:cond delay="0"/>
                                  </p:stCondLst>
                                  <p:childTnLst>
                                    <p:set>
                                      <p:cBhvr>
                                        <p:cTn id="438" dur="1" fill="hold">
                                          <p:stCondLst>
                                            <p:cond delay="0"/>
                                          </p:stCondLst>
                                        </p:cTn>
                                        <p:tgtEl>
                                          <p:spTgt spid="52"/>
                                        </p:tgtEl>
                                        <p:attrNameLst>
                                          <p:attrName>style.visibility</p:attrName>
                                        </p:attrNameLst>
                                      </p:cBhvr>
                                      <p:to>
                                        <p:strVal val="visible"/>
                                      </p:to>
                                    </p:set>
                                    <p:animEffect transition="in" filter="blinds(horizontal)">
                                      <p:cBhvr>
                                        <p:cTn id="439" dur="5000"/>
                                        <p:tgtEl>
                                          <p:spTgt spid="52"/>
                                        </p:tgtEl>
                                      </p:cBhvr>
                                    </p:animEffect>
                                  </p:childTnLst>
                                </p:cTn>
                              </p:par>
                              <p:par>
                                <p:cTn id="440" presetID="2" presetClass="exit" presetSubtype="4" fill="hold" grpId="3" nodeType="withEffect">
                                  <p:stCondLst>
                                    <p:cond delay="0"/>
                                  </p:stCondLst>
                                  <p:childTnLst>
                                    <p:anim calcmode="lin" valueType="num">
                                      <p:cBhvr additive="base">
                                        <p:cTn id="441" dur="5000"/>
                                        <p:tgtEl>
                                          <p:spTgt spid="5"/>
                                        </p:tgtEl>
                                        <p:attrNameLst>
                                          <p:attrName>ppt_x</p:attrName>
                                        </p:attrNameLst>
                                      </p:cBhvr>
                                      <p:tavLst>
                                        <p:tav tm="0">
                                          <p:val>
                                            <p:strVal val="ppt_x"/>
                                          </p:val>
                                        </p:tav>
                                        <p:tav tm="100000">
                                          <p:val>
                                            <p:strVal val="ppt_x"/>
                                          </p:val>
                                        </p:tav>
                                      </p:tavLst>
                                    </p:anim>
                                    <p:anim calcmode="lin" valueType="num">
                                      <p:cBhvr additive="base">
                                        <p:cTn id="442" dur="5000"/>
                                        <p:tgtEl>
                                          <p:spTgt spid="5"/>
                                        </p:tgtEl>
                                        <p:attrNameLst>
                                          <p:attrName>ppt_y</p:attrName>
                                        </p:attrNameLst>
                                      </p:cBhvr>
                                      <p:tavLst>
                                        <p:tav tm="0">
                                          <p:val>
                                            <p:strVal val="ppt_y"/>
                                          </p:val>
                                        </p:tav>
                                        <p:tav tm="100000">
                                          <p:val>
                                            <p:strVal val="1+ppt_h/2"/>
                                          </p:val>
                                        </p:tav>
                                      </p:tavLst>
                                    </p:anim>
                                    <p:set>
                                      <p:cBhvr>
                                        <p:cTn id="443" dur="1" fill="hold">
                                          <p:stCondLst>
                                            <p:cond delay="4999"/>
                                          </p:stCondLst>
                                        </p:cTn>
                                        <p:tgtEl>
                                          <p:spTgt spid="5"/>
                                        </p:tgtEl>
                                        <p:attrNameLst>
                                          <p:attrName>style.visibility</p:attrName>
                                        </p:attrNameLst>
                                      </p:cBhvr>
                                      <p:to>
                                        <p:strVal val="hidden"/>
                                      </p:to>
                                    </p:set>
                                  </p:childTnLst>
                                </p:cTn>
                              </p:par>
                              <p:par>
                                <p:cTn id="444" presetID="2" presetClass="exit" presetSubtype="4" fill="hold" grpId="3" nodeType="withEffect">
                                  <p:stCondLst>
                                    <p:cond delay="0"/>
                                  </p:stCondLst>
                                  <p:childTnLst>
                                    <p:anim calcmode="lin" valueType="num">
                                      <p:cBhvr additive="base">
                                        <p:cTn id="445" dur="5000"/>
                                        <p:tgtEl>
                                          <p:spTgt spid="6"/>
                                        </p:tgtEl>
                                        <p:attrNameLst>
                                          <p:attrName>ppt_x</p:attrName>
                                        </p:attrNameLst>
                                      </p:cBhvr>
                                      <p:tavLst>
                                        <p:tav tm="0">
                                          <p:val>
                                            <p:strVal val="ppt_x"/>
                                          </p:val>
                                        </p:tav>
                                        <p:tav tm="100000">
                                          <p:val>
                                            <p:strVal val="ppt_x"/>
                                          </p:val>
                                        </p:tav>
                                      </p:tavLst>
                                    </p:anim>
                                    <p:anim calcmode="lin" valueType="num">
                                      <p:cBhvr additive="base">
                                        <p:cTn id="446" dur="5000"/>
                                        <p:tgtEl>
                                          <p:spTgt spid="6"/>
                                        </p:tgtEl>
                                        <p:attrNameLst>
                                          <p:attrName>ppt_y</p:attrName>
                                        </p:attrNameLst>
                                      </p:cBhvr>
                                      <p:tavLst>
                                        <p:tav tm="0">
                                          <p:val>
                                            <p:strVal val="ppt_y"/>
                                          </p:val>
                                        </p:tav>
                                        <p:tav tm="100000">
                                          <p:val>
                                            <p:strVal val="1+ppt_h/2"/>
                                          </p:val>
                                        </p:tav>
                                      </p:tavLst>
                                    </p:anim>
                                    <p:set>
                                      <p:cBhvr>
                                        <p:cTn id="447" dur="1" fill="hold">
                                          <p:stCondLst>
                                            <p:cond delay="4999"/>
                                          </p:stCondLst>
                                        </p:cTn>
                                        <p:tgtEl>
                                          <p:spTgt spid="6"/>
                                        </p:tgtEl>
                                        <p:attrNameLst>
                                          <p:attrName>style.visibility</p:attrName>
                                        </p:attrNameLst>
                                      </p:cBhvr>
                                      <p:to>
                                        <p:strVal val="hidden"/>
                                      </p:to>
                                    </p:set>
                                  </p:childTnLst>
                                </p:cTn>
                              </p:par>
                              <p:par>
                                <p:cTn id="448" presetID="2" presetClass="exit" presetSubtype="4" fill="hold" grpId="3" nodeType="withEffect">
                                  <p:stCondLst>
                                    <p:cond delay="0"/>
                                  </p:stCondLst>
                                  <p:childTnLst>
                                    <p:anim calcmode="lin" valueType="num">
                                      <p:cBhvr additive="base">
                                        <p:cTn id="449" dur="5000"/>
                                        <p:tgtEl>
                                          <p:spTgt spid="7"/>
                                        </p:tgtEl>
                                        <p:attrNameLst>
                                          <p:attrName>ppt_x</p:attrName>
                                        </p:attrNameLst>
                                      </p:cBhvr>
                                      <p:tavLst>
                                        <p:tav tm="0">
                                          <p:val>
                                            <p:strVal val="ppt_x"/>
                                          </p:val>
                                        </p:tav>
                                        <p:tav tm="100000">
                                          <p:val>
                                            <p:strVal val="ppt_x"/>
                                          </p:val>
                                        </p:tav>
                                      </p:tavLst>
                                    </p:anim>
                                    <p:anim calcmode="lin" valueType="num">
                                      <p:cBhvr additive="base">
                                        <p:cTn id="450" dur="5000"/>
                                        <p:tgtEl>
                                          <p:spTgt spid="7"/>
                                        </p:tgtEl>
                                        <p:attrNameLst>
                                          <p:attrName>ppt_y</p:attrName>
                                        </p:attrNameLst>
                                      </p:cBhvr>
                                      <p:tavLst>
                                        <p:tav tm="0">
                                          <p:val>
                                            <p:strVal val="ppt_y"/>
                                          </p:val>
                                        </p:tav>
                                        <p:tav tm="100000">
                                          <p:val>
                                            <p:strVal val="1+ppt_h/2"/>
                                          </p:val>
                                        </p:tav>
                                      </p:tavLst>
                                    </p:anim>
                                    <p:set>
                                      <p:cBhvr>
                                        <p:cTn id="451" dur="1" fill="hold">
                                          <p:stCondLst>
                                            <p:cond delay="4999"/>
                                          </p:stCondLst>
                                        </p:cTn>
                                        <p:tgtEl>
                                          <p:spTgt spid="7"/>
                                        </p:tgtEl>
                                        <p:attrNameLst>
                                          <p:attrName>style.visibility</p:attrName>
                                        </p:attrNameLst>
                                      </p:cBhvr>
                                      <p:to>
                                        <p:strVal val="hidden"/>
                                      </p:to>
                                    </p:set>
                                  </p:childTnLst>
                                </p:cTn>
                              </p:par>
                              <p:par>
                                <p:cTn id="452" presetID="2" presetClass="exit" presetSubtype="4" fill="hold" grpId="3" nodeType="withEffect">
                                  <p:stCondLst>
                                    <p:cond delay="0"/>
                                  </p:stCondLst>
                                  <p:childTnLst>
                                    <p:anim calcmode="lin" valueType="num">
                                      <p:cBhvr additive="base">
                                        <p:cTn id="453" dur="5000"/>
                                        <p:tgtEl>
                                          <p:spTgt spid="8"/>
                                        </p:tgtEl>
                                        <p:attrNameLst>
                                          <p:attrName>ppt_x</p:attrName>
                                        </p:attrNameLst>
                                      </p:cBhvr>
                                      <p:tavLst>
                                        <p:tav tm="0">
                                          <p:val>
                                            <p:strVal val="ppt_x"/>
                                          </p:val>
                                        </p:tav>
                                        <p:tav tm="100000">
                                          <p:val>
                                            <p:strVal val="ppt_x"/>
                                          </p:val>
                                        </p:tav>
                                      </p:tavLst>
                                    </p:anim>
                                    <p:anim calcmode="lin" valueType="num">
                                      <p:cBhvr additive="base">
                                        <p:cTn id="454" dur="5000"/>
                                        <p:tgtEl>
                                          <p:spTgt spid="8"/>
                                        </p:tgtEl>
                                        <p:attrNameLst>
                                          <p:attrName>ppt_y</p:attrName>
                                        </p:attrNameLst>
                                      </p:cBhvr>
                                      <p:tavLst>
                                        <p:tav tm="0">
                                          <p:val>
                                            <p:strVal val="ppt_y"/>
                                          </p:val>
                                        </p:tav>
                                        <p:tav tm="100000">
                                          <p:val>
                                            <p:strVal val="1+ppt_h/2"/>
                                          </p:val>
                                        </p:tav>
                                      </p:tavLst>
                                    </p:anim>
                                    <p:set>
                                      <p:cBhvr>
                                        <p:cTn id="455" dur="1" fill="hold">
                                          <p:stCondLst>
                                            <p:cond delay="4999"/>
                                          </p:stCondLst>
                                        </p:cTn>
                                        <p:tgtEl>
                                          <p:spTgt spid="8"/>
                                        </p:tgtEl>
                                        <p:attrNameLst>
                                          <p:attrName>style.visibility</p:attrName>
                                        </p:attrNameLst>
                                      </p:cBhvr>
                                      <p:to>
                                        <p:strVal val="hidden"/>
                                      </p:to>
                                    </p:set>
                                  </p:childTnLst>
                                </p:cTn>
                              </p:par>
                              <p:par>
                                <p:cTn id="456" presetID="2" presetClass="exit" presetSubtype="4" fill="hold" grpId="3" nodeType="withEffect">
                                  <p:stCondLst>
                                    <p:cond delay="0"/>
                                  </p:stCondLst>
                                  <p:childTnLst>
                                    <p:anim calcmode="lin" valueType="num">
                                      <p:cBhvr additive="base">
                                        <p:cTn id="457" dur="5000"/>
                                        <p:tgtEl>
                                          <p:spTgt spid="9"/>
                                        </p:tgtEl>
                                        <p:attrNameLst>
                                          <p:attrName>ppt_x</p:attrName>
                                        </p:attrNameLst>
                                      </p:cBhvr>
                                      <p:tavLst>
                                        <p:tav tm="0">
                                          <p:val>
                                            <p:strVal val="ppt_x"/>
                                          </p:val>
                                        </p:tav>
                                        <p:tav tm="100000">
                                          <p:val>
                                            <p:strVal val="ppt_x"/>
                                          </p:val>
                                        </p:tav>
                                      </p:tavLst>
                                    </p:anim>
                                    <p:anim calcmode="lin" valueType="num">
                                      <p:cBhvr additive="base">
                                        <p:cTn id="458" dur="5000"/>
                                        <p:tgtEl>
                                          <p:spTgt spid="9"/>
                                        </p:tgtEl>
                                        <p:attrNameLst>
                                          <p:attrName>ppt_y</p:attrName>
                                        </p:attrNameLst>
                                      </p:cBhvr>
                                      <p:tavLst>
                                        <p:tav tm="0">
                                          <p:val>
                                            <p:strVal val="ppt_y"/>
                                          </p:val>
                                        </p:tav>
                                        <p:tav tm="100000">
                                          <p:val>
                                            <p:strVal val="1+ppt_h/2"/>
                                          </p:val>
                                        </p:tav>
                                      </p:tavLst>
                                    </p:anim>
                                    <p:set>
                                      <p:cBhvr>
                                        <p:cTn id="459" dur="1" fill="hold">
                                          <p:stCondLst>
                                            <p:cond delay="4999"/>
                                          </p:stCondLst>
                                        </p:cTn>
                                        <p:tgtEl>
                                          <p:spTgt spid="9"/>
                                        </p:tgtEl>
                                        <p:attrNameLst>
                                          <p:attrName>style.visibility</p:attrName>
                                        </p:attrNameLst>
                                      </p:cBhvr>
                                      <p:to>
                                        <p:strVal val="hidden"/>
                                      </p:to>
                                    </p:set>
                                  </p:childTnLst>
                                </p:cTn>
                              </p:par>
                              <p:par>
                                <p:cTn id="460" presetID="2" presetClass="exit" presetSubtype="4" fill="hold" grpId="3" nodeType="withEffect">
                                  <p:stCondLst>
                                    <p:cond delay="0"/>
                                  </p:stCondLst>
                                  <p:childTnLst>
                                    <p:anim calcmode="lin" valueType="num">
                                      <p:cBhvr additive="base">
                                        <p:cTn id="461" dur="5000"/>
                                        <p:tgtEl>
                                          <p:spTgt spid="10"/>
                                        </p:tgtEl>
                                        <p:attrNameLst>
                                          <p:attrName>ppt_x</p:attrName>
                                        </p:attrNameLst>
                                      </p:cBhvr>
                                      <p:tavLst>
                                        <p:tav tm="0">
                                          <p:val>
                                            <p:strVal val="ppt_x"/>
                                          </p:val>
                                        </p:tav>
                                        <p:tav tm="100000">
                                          <p:val>
                                            <p:strVal val="ppt_x"/>
                                          </p:val>
                                        </p:tav>
                                      </p:tavLst>
                                    </p:anim>
                                    <p:anim calcmode="lin" valueType="num">
                                      <p:cBhvr additive="base">
                                        <p:cTn id="462" dur="5000"/>
                                        <p:tgtEl>
                                          <p:spTgt spid="10"/>
                                        </p:tgtEl>
                                        <p:attrNameLst>
                                          <p:attrName>ppt_y</p:attrName>
                                        </p:attrNameLst>
                                      </p:cBhvr>
                                      <p:tavLst>
                                        <p:tav tm="0">
                                          <p:val>
                                            <p:strVal val="ppt_y"/>
                                          </p:val>
                                        </p:tav>
                                        <p:tav tm="100000">
                                          <p:val>
                                            <p:strVal val="1+ppt_h/2"/>
                                          </p:val>
                                        </p:tav>
                                      </p:tavLst>
                                    </p:anim>
                                    <p:set>
                                      <p:cBhvr>
                                        <p:cTn id="463" dur="1" fill="hold">
                                          <p:stCondLst>
                                            <p:cond delay="4999"/>
                                          </p:stCondLst>
                                        </p:cTn>
                                        <p:tgtEl>
                                          <p:spTgt spid="10"/>
                                        </p:tgtEl>
                                        <p:attrNameLst>
                                          <p:attrName>style.visibility</p:attrName>
                                        </p:attrNameLst>
                                      </p:cBhvr>
                                      <p:to>
                                        <p:strVal val="hidden"/>
                                      </p:to>
                                    </p:set>
                                  </p:childTnLst>
                                </p:cTn>
                              </p:par>
                              <p:par>
                                <p:cTn id="464" presetID="2" presetClass="exit" presetSubtype="4" fill="hold" grpId="3" nodeType="withEffect">
                                  <p:stCondLst>
                                    <p:cond delay="0"/>
                                  </p:stCondLst>
                                  <p:childTnLst>
                                    <p:anim calcmode="lin" valueType="num">
                                      <p:cBhvr additive="base">
                                        <p:cTn id="465" dur="5000"/>
                                        <p:tgtEl>
                                          <p:spTgt spid="11"/>
                                        </p:tgtEl>
                                        <p:attrNameLst>
                                          <p:attrName>ppt_x</p:attrName>
                                        </p:attrNameLst>
                                      </p:cBhvr>
                                      <p:tavLst>
                                        <p:tav tm="0">
                                          <p:val>
                                            <p:strVal val="ppt_x"/>
                                          </p:val>
                                        </p:tav>
                                        <p:tav tm="100000">
                                          <p:val>
                                            <p:strVal val="ppt_x"/>
                                          </p:val>
                                        </p:tav>
                                      </p:tavLst>
                                    </p:anim>
                                    <p:anim calcmode="lin" valueType="num">
                                      <p:cBhvr additive="base">
                                        <p:cTn id="466" dur="5000"/>
                                        <p:tgtEl>
                                          <p:spTgt spid="11"/>
                                        </p:tgtEl>
                                        <p:attrNameLst>
                                          <p:attrName>ppt_y</p:attrName>
                                        </p:attrNameLst>
                                      </p:cBhvr>
                                      <p:tavLst>
                                        <p:tav tm="0">
                                          <p:val>
                                            <p:strVal val="ppt_y"/>
                                          </p:val>
                                        </p:tav>
                                        <p:tav tm="100000">
                                          <p:val>
                                            <p:strVal val="1+ppt_h/2"/>
                                          </p:val>
                                        </p:tav>
                                      </p:tavLst>
                                    </p:anim>
                                    <p:set>
                                      <p:cBhvr>
                                        <p:cTn id="467" dur="1" fill="hold">
                                          <p:stCondLst>
                                            <p:cond delay="4999"/>
                                          </p:stCondLst>
                                        </p:cTn>
                                        <p:tgtEl>
                                          <p:spTgt spid="11"/>
                                        </p:tgtEl>
                                        <p:attrNameLst>
                                          <p:attrName>style.visibility</p:attrName>
                                        </p:attrNameLst>
                                      </p:cBhvr>
                                      <p:to>
                                        <p:strVal val="hidden"/>
                                      </p:to>
                                    </p:set>
                                  </p:childTnLst>
                                </p:cTn>
                              </p:par>
                              <p:par>
                                <p:cTn id="468" presetID="2" presetClass="exit" presetSubtype="4" fill="hold" grpId="3" nodeType="withEffect">
                                  <p:stCondLst>
                                    <p:cond delay="0"/>
                                  </p:stCondLst>
                                  <p:childTnLst>
                                    <p:anim calcmode="lin" valueType="num">
                                      <p:cBhvr additive="base">
                                        <p:cTn id="469" dur="5000"/>
                                        <p:tgtEl>
                                          <p:spTgt spid="12"/>
                                        </p:tgtEl>
                                        <p:attrNameLst>
                                          <p:attrName>ppt_x</p:attrName>
                                        </p:attrNameLst>
                                      </p:cBhvr>
                                      <p:tavLst>
                                        <p:tav tm="0">
                                          <p:val>
                                            <p:strVal val="ppt_x"/>
                                          </p:val>
                                        </p:tav>
                                        <p:tav tm="100000">
                                          <p:val>
                                            <p:strVal val="ppt_x"/>
                                          </p:val>
                                        </p:tav>
                                      </p:tavLst>
                                    </p:anim>
                                    <p:anim calcmode="lin" valueType="num">
                                      <p:cBhvr additive="base">
                                        <p:cTn id="470" dur="5000"/>
                                        <p:tgtEl>
                                          <p:spTgt spid="12"/>
                                        </p:tgtEl>
                                        <p:attrNameLst>
                                          <p:attrName>ppt_y</p:attrName>
                                        </p:attrNameLst>
                                      </p:cBhvr>
                                      <p:tavLst>
                                        <p:tav tm="0">
                                          <p:val>
                                            <p:strVal val="ppt_y"/>
                                          </p:val>
                                        </p:tav>
                                        <p:tav tm="100000">
                                          <p:val>
                                            <p:strVal val="1+ppt_h/2"/>
                                          </p:val>
                                        </p:tav>
                                      </p:tavLst>
                                    </p:anim>
                                    <p:set>
                                      <p:cBhvr>
                                        <p:cTn id="471" dur="1" fill="hold">
                                          <p:stCondLst>
                                            <p:cond delay="4999"/>
                                          </p:stCondLst>
                                        </p:cTn>
                                        <p:tgtEl>
                                          <p:spTgt spid="12"/>
                                        </p:tgtEl>
                                        <p:attrNameLst>
                                          <p:attrName>style.visibility</p:attrName>
                                        </p:attrNameLst>
                                      </p:cBhvr>
                                      <p:to>
                                        <p:strVal val="hidden"/>
                                      </p:to>
                                    </p:set>
                                  </p:childTnLst>
                                </p:cTn>
                              </p:par>
                              <p:par>
                                <p:cTn id="472" presetID="2" presetClass="exit" presetSubtype="4" fill="hold" grpId="3" nodeType="withEffect">
                                  <p:stCondLst>
                                    <p:cond delay="0"/>
                                  </p:stCondLst>
                                  <p:childTnLst>
                                    <p:anim calcmode="lin" valueType="num">
                                      <p:cBhvr additive="base">
                                        <p:cTn id="473" dur="5000"/>
                                        <p:tgtEl>
                                          <p:spTgt spid="13"/>
                                        </p:tgtEl>
                                        <p:attrNameLst>
                                          <p:attrName>ppt_x</p:attrName>
                                        </p:attrNameLst>
                                      </p:cBhvr>
                                      <p:tavLst>
                                        <p:tav tm="0">
                                          <p:val>
                                            <p:strVal val="ppt_x"/>
                                          </p:val>
                                        </p:tav>
                                        <p:tav tm="100000">
                                          <p:val>
                                            <p:strVal val="ppt_x"/>
                                          </p:val>
                                        </p:tav>
                                      </p:tavLst>
                                    </p:anim>
                                    <p:anim calcmode="lin" valueType="num">
                                      <p:cBhvr additive="base">
                                        <p:cTn id="474" dur="5000"/>
                                        <p:tgtEl>
                                          <p:spTgt spid="13"/>
                                        </p:tgtEl>
                                        <p:attrNameLst>
                                          <p:attrName>ppt_y</p:attrName>
                                        </p:attrNameLst>
                                      </p:cBhvr>
                                      <p:tavLst>
                                        <p:tav tm="0">
                                          <p:val>
                                            <p:strVal val="ppt_y"/>
                                          </p:val>
                                        </p:tav>
                                        <p:tav tm="100000">
                                          <p:val>
                                            <p:strVal val="1+ppt_h/2"/>
                                          </p:val>
                                        </p:tav>
                                      </p:tavLst>
                                    </p:anim>
                                    <p:set>
                                      <p:cBhvr>
                                        <p:cTn id="475" dur="1" fill="hold">
                                          <p:stCondLst>
                                            <p:cond delay="4999"/>
                                          </p:stCondLst>
                                        </p:cTn>
                                        <p:tgtEl>
                                          <p:spTgt spid="13"/>
                                        </p:tgtEl>
                                        <p:attrNameLst>
                                          <p:attrName>style.visibility</p:attrName>
                                        </p:attrNameLst>
                                      </p:cBhvr>
                                      <p:to>
                                        <p:strVal val="hidden"/>
                                      </p:to>
                                    </p:set>
                                  </p:childTnLst>
                                </p:cTn>
                              </p:par>
                              <p:par>
                                <p:cTn id="476" presetID="2" presetClass="exit" presetSubtype="4" fill="hold" grpId="3" nodeType="withEffect">
                                  <p:stCondLst>
                                    <p:cond delay="0"/>
                                  </p:stCondLst>
                                  <p:childTnLst>
                                    <p:anim calcmode="lin" valueType="num">
                                      <p:cBhvr additive="base">
                                        <p:cTn id="477" dur="5000"/>
                                        <p:tgtEl>
                                          <p:spTgt spid="14"/>
                                        </p:tgtEl>
                                        <p:attrNameLst>
                                          <p:attrName>ppt_x</p:attrName>
                                        </p:attrNameLst>
                                      </p:cBhvr>
                                      <p:tavLst>
                                        <p:tav tm="0">
                                          <p:val>
                                            <p:strVal val="ppt_x"/>
                                          </p:val>
                                        </p:tav>
                                        <p:tav tm="100000">
                                          <p:val>
                                            <p:strVal val="ppt_x"/>
                                          </p:val>
                                        </p:tav>
                                      </p:tavLst>
                                    </p:anim>
                                    <p:anim calcmode="lin" valueType="num">
                                      <p:cBhvr additive="base">
                                        <p:cTn id="478" dur="5000"/>
                                        <p:tgtEl>
                                          <p:spTgt spid="14"/>
                                        </p:tgtEl>
                                        <p:attrNameLst>
                                          <p:attrName>ppt_y</p:attrName>
                                        </p:attrNameLst>
                                      </p:cBhvr>
                                      <p:tavLst>
                                        <p:tav tm="0">
                                          <p:val>
                                            <p:strVal val="ppt_y"/>
                                          </p:val>
                                        </p:tav>
                                        <p:tav tm="100000">
                                          <p:val>
                                            <p:strVal val="1+ppt_h/2"/>
                                          </p:val>
                                        </p:tav>
                                      </p:tavLst>
                                    </p:anim>
                                    <p:set>
                                      <p:cBhvr>
                                        <p:cTn id="479" dur="1" fill="hold">
                                          <p:stCondLst>
                                            <p:cond delay="4999"/>
                                          </p:stCondLst>
                                        </p:cTn>
                                        <p:tgtEl>
                                          <p:spTgt spid="14"/>
                                        </p:tgtEl>
                                        <p:attrNameLst>
                                          <p:attrName>style.visibility</p:attrName>
                                        </p:attrNameLst>
                                      </p:cBhvr>
                                      <p:to>
                                        <p:strVal val="hidden"/>
                                      </p:to>
                                    </p:set>
                                  </p:childTnLst>
                                </p:cTn>
                              </p:par>
                              <p:par>
                                <p:cTn id="480" presetID="2" presetClass="exit" presetSubtype="4" fill="hold" grpId="3" nodeType="withEffect">
                                  <p:stCondLst>
                                    <p:cond delay="0"/>
                                  </p:stCondLst>
                                  <p:childTnLst>
                                    <p:anim calcmode="lin" valueType="num">
                                      <p:cBhvr additive="base">
                                        <p:cTn id="481" dur="5000"/>
                                        <p:tgtEl>
                                          <p:spTgt spid="15"/>
                                        </p:tgtEl>
                                        <p:attrNameLst>
                                          <p:attrName>ppt_x</p:attrName>
                                        </p:attrNameLst>
                                      </p:cBhvr>
                                      <p:tavLst>
                                        <p:tav tm="0">
                                          <p:val>
                                            <p:strVal val="ppt_x"/>
                                          </p:val>
                                        </p:tav>
                                        <p:tav tm="100000">
                                          <p:val>
                                            <p:strVal val="ppt_x"/>
                                          </p:val>
                                        </p:tav>
                                      </p:tavLst>
                                    </p:anim>
                                    <p:anim calcmode="lin" valueType="num">
                                      <p:cBhvr additive="base">
                                        <p:cTn id="482" dur="5000"/>
                                        <p:tgtEl>
                                          <p:spTgt spid="15"/>
                                        </p:tgtEl>
                                        <p:attrNameLst>
                                          <p:attrName>ppt_y</p:attrName>
                                        </p:attrNameLst>
                                      </p:cBhvr>
                                      <p:tavLst>
                                        <p:tav tm="0">
                                          <p:val>
                                            <p:strVal val="ppt_y"/>
                                          </p:val>
                                        </p:tav>
                                        <p:tav tm="100000">
                                          <p:val>
                                            <p:strVal val="1+ppt_h/2"/>
                                          </p:val>
                                        </p:tav>
                                      </p:tavLst>
                                    </p:anim>
                                    <p:set>
                                      <p:cBhvr>
                                        <p:cTn id="483" dur="1" fill="hold">
                                          <p:stCondLst>
                                            <p:cond delay="4999"/>
                                          </p:stCondLst>
                                        </p:cTn>
                                        <p:tgtEl>
                                          <p:spTgt spid="15"/>
                                        </p:tgtEl>
                                        <p:attrNameLst>
                                          <p:attrName>style.visibility</p:attrName>
                                        </p:attrNameLst>
                                      </p:cBhvr>
                                      <p:to>
                                        <p:strVal val="hidden"/>
                                      </p:to>
                                    </p:set>
                                  </p:childTnLst>
                                </p:cTn>
                              </p:par>
                              <p:par>
                                <p:cTn id="484" presetID="2" presetClass="exit" presetSubtype="4" fill="hold" grpId="3" nodeType="withEffect">
                                  <p:stCondLst>
                                    <p:cond delay="0"/>
                                  </p:stCondLst>
                                  <p:childTnLst>
                                    <p:anim calcmode="lin" valueType="num">
                                      <p:cBhvr additive="base">
                                        <p:cTn id="485" dur="5000"/>
                                        <p:tgtEl>
                                          <p:spTgt spid="16"/>
                                        </p:tgtEl>
                                        <p:attrNameLst>
                                          <p:attrName>ppt_x</p:attrName>
                                        </p:attrNameLst>
                                      </p:cBhvr>
                                      <p:tavLst>
                                        <p:tav tm="0">
                                          <p:val>
                                            <p:strVal val="ppt_x"/>
                                          </p:val>
                                        </p:tav>
                                        <p:tav tm="100000">
                                          <p:val>
                                            <p:strVal val="ppt_x"/>
                                          </p:val>
                                        </p:tav>
                                      </p:tavLst>
                                    </p:anim>
                                    <p:anim calcmode="lin" valueType="num">
                                      <p:cBhvr additive="base">
                                        <p:cTn id="486" dur="5000"/>
                                        <p:tgtEl>
                                          <p:spTgt spid="16"/>
                                        </p:tgtEl>
                                        <p:attrNameLst>
                                          <p:attrName>ppt_y</p:attrName>
                                        </p:attrNameLst>
                                      </p:cBhvr>
                                      <p:tavLst>
                                        <p:tav tm="0">
                                          <p:val>
                                            <p:strVal val="ppt_y"/>
                                          </p:val>
                                        </p:tav>
                                        <p:tav tm="100000">
                                          <p:val>
                                            <p:strVal val="1+ppt_h/2"/>
                                          </p:val>
                                        </p:tav>
                                      </p:tavLst>
                                    </p:anim>
                                    <p:set>
                                      <p:cBhvr>
                                        <p:cTn id="487" dur="1" fill="hold">
                                          <p:stCondLst>
                                            <p:cond delay="4999"/>
                                          </p:stCondLst>
                                        </p:cTn>
                                        <p:tgtEl>
                                          <p:spTgt spid="16"/>
                                        </p:tgtEl>
                                        <p:attrNameLst>
                                          <p:attrName>style.visibility</p:attrName>
                                        </p:attrNameLst>
                                      </p:cBhvr>
                                      <p:to>
                                        <p:strVal val="hidden"/>
                                      </p:to>
                                    </p:set>
                                  </p:childTnLst>
                                </p:cTn>
                              </p:par>
                              <p:par>
                                <p:cTn id="488" presetID="2" presetClass="exit" presetSubtype="4" fill="hold" grpId="3" nodeType="withEffect">
                                  <p:stCondLst>
                                    <p:cond delay="0"/>
                                  </p:stCondLst>
                                  <p:childTnLst>
                                    <p:anim calcmode="lin" valueType="num">
                                      <p:cBhvr additive="base">
                                        <p:cTn id="489" dur="5000"/>
                                        <p:tgtEl>
                                          <p:spTgt spid="17"/>
                                        </p:tgtEl>
                                        <p:attrNameLst>
                                          <p:attrName>ppt_x</p:attrName>
                                        </p:attrNameLst>
                                      </p:cBhvr>
                                      <p:tavLst>
                                        <p:tav tm="0">
                                          <p:val>
                                            <p:strVal val="ppt_x"/>
                                          </p:val>
                                        </p:tav>
                                        <p:tav tm="100000">
                                          <p:val>
                                            <p:strVal val="ppt_x"/>
                                          </p:val>
                                        </p:tav>
                                      </p:tavLst>
                                    </p:anim>
                                    <p:anim calcmode="lin" valueType="num">
                                      <p:cBhvr additive="base">
                                        <p:cTn id="490" dur="5000"/>
                                        <p:tgtEl>
                                          <p:spTgt spid="17"/>
                                        </p:tgtEl>
                                        <p:attrNameLst>
                                          <p:attrName>ppt_y</p:attrName>
                                        </p:attrNameLst>
                                      </p:cBhvr>
                                      <p:tavLst>
                                        <p:tav tm="0">
                                          <p:val>
                                            <p:strVal val="ppt_y"/>
                                          </p:val>
                                        </p:tav>
                                        <p:tav tm="100000">
                                          <p:val>
                                            <p:strVal val="1+ppt_h/2"/>
                                          </p:val>
                                        </p:tav>
                                      </p:tavLst>
                                    </p:anim>
                                    <p:set>
                                      <p:cBhvr>
                                        <p:cTn id="491" dur="1" fill="hold">
                                          <p:stCondLst>
                                            <p:cond delay="4999"/>
                                          </p:stCondLst>
                                        </p:cTn>
                                        <p:tgtEl>
                                          <p:spTgt spid="17"/>
                                        </p:tgtEl>
                                        <p:attrNameLst>
                                          <p:attrName>style.visibility</p:attrName>
                                        </p:attrNameLst>
                                      </p:cBhvr>
                                      <p:to>
                                        <p:strVal val="hidden"/>
                                      </p:to>
                                    </p:set>
                                  </p:childTnLst>
                                </p:cTn>
                              </p:par>
                              <p:par>
                                <p:cTn id="492" presetID="2" presetClass="exit" presetSubtype="4" fill="hold" grpId="3" nodeType="withEffect">
                                  <p:stCondLst>
                                    <p:cond delay="0"/>
                                  </p:stCondLst>
                                  <p:childTnLst>
                                    <p:anim calcmode="lin" valueType="num">
                                      <p:cBhvr additive="base">
                                        <p:cTn id="493" dur="5000"/>
                                        <p:tgtEl>
                                          <p:spTgt spid="18"/>
                                        </p:tgtEl>
                                        <p:attrNameLst>
                                          <p:attrName>ppt_x</p:attrName>
                                        </p:attrNameLst>
                                      </p:cBhvr>
                                      <p:tavLst>
                                        <p:tav tm="0">
                                          <p:val>
                                            <p:strVal val="ppt_x"/>
                                          </p:val>
                                        </p:tav>
                                        <p:tav tm="100000">
                                          <p:val>
                                            <p:strVal val="ppt_x"/>
                                          </p:val>
                                        </p:tav>
                                      </p:tavLst>
                                    </p:anim>
                                    <p:anim calcmode="lin" valueType="num">
                                      <p:cBhvr additive="base">
                                        <p:cTn id="494" dur="5000"/>
                                        <p:tgtEl>
                                          <p:spTgt spid="18"/>
                                        </p:tgtEl>
                                        <p:attrNameLst>
                                          <p:attrName>ppt_y</p:attrName>
                                        </p:attrNameLst>
                                      </p:cBhvr>
                                      <p:tavLst>
                                        <p:tav tm="0">
                                          <p:val>
                                            <p:strVal val="ppt_y"/>
                                          </p:val>
                                        </p:tav>
                                        <p:tav tm="100000">
                                          <p:val>
                                            <p:strVal val="1+ppt_h/2"/>
                                          </p:val>
                                        </p:tav>
                                      </p:tavLst>
                                    </p:anim>
                                    <p:set>
                                      <p:cBhvr>
                                        <p:cTn id="495" dur="1" fill="hold">
                                          <p:stCondLst>
                                            <p:cond delay="4999"/>
                                          </p:stCondLst>
                                        </p:cTn>
                                        <p:tgtEl>
                                          <p:spTgt spid="18"/>
                                        </p:tgtEl>
                                        <p:attrNameLst>
                                          <p:attrName>style.visibility</p:attrName>
                                        </p:attrNameLst>
                                      </p:cBhvr>
                                      <p:to>
                                        <p:strVal val="hidden"/>
                                      </p:to>
                                    </p:set>
                                  </p:childTnLst>
                                </p:cTn>
                              </p:par>
                              <p:par>
                                <p:cTn id="496" presetID="2" presetClass="exit" presetSubtype="4" fill="hold" grpId="3" nodeType="withEffect">
                                  <p:stCondLst>
                                    <p:cond delay="0"/>
                                  </p:stCondLst>
                                  <p:childTnLst>
                                    <p:anim calcmode="lin" valueType="num">
                                      <p:cBhvr additive="base">
                                        <p:cTn id="497" dur="5000"/>
                                        <p:tgtEl>
                                          <p:spTgt spid="19"/>
                                        </p:tgtEl>
                                        <p:attrNameLst>
                                          <p:attrName>ppt_x</p:attrName>
                                        </p:attrNameLst>
                                      </p:cBhvr>
                                      <p:tavLst>
                                        <p:tav tm="0">
                                          <p:val>
                                            <p:strVal val="ppt_x"/>
                                          </p:val>
                                        </p:tav>
                                        <p:tav tm="100000">
                                          <p:val>
                                            <p:strVal val="ppt_x"/>
                                          </p:val>
                                        </p:tav>
                                      </p:tavLst>
                                    </p:anim>
                                    <p:anim calcmode="lin" valueType="num">
                                      <p:cBhvr additive="base">
                                        <p:cTn id="498" dur="5000"/>
                                        <p:tgtEl>
                                          <p:spTgt spid="19"/>
                                        </p:tgtEl>
                                        <p:attrNameLst>
                                          <p:attrName>ppt_y</p:attrName>
                                        </p:attrNameLst>
                                      </p:cBhvr>
                                      <p:tavLst>
                                        <p:tav tm="0">
                                          <p:val>
                                            <p:strVal val="ppt_y"/>
                                          </p:val>
                                        </p:tav>
                                        <p:tav tm="100000">
                                          <p:val>
                                            <p:strVal val="1+ppt_h/2"/>
                                          </p:val>
                                        </p:tav>
                                      </p:tavLst>
                                    </p:anim>
                                    <p:set>
                                      <p:cBhvr>
                                        <p:cTn id="499" dur="1" fill="hold">
                                          <p:stCondLst>
                                            <p:cond delay="4999"/>
                                          </p:stCondLst>
                                        </p:cTn>
                                        <p:tgtEl>
                                          <p:spTgt spid="19"/>
                                        </p:tgtEl>
                                        <p:attrNameLst>
                                          <p:attrName>style.visibility</p:attrName>
                                        </p:attrNameLst>
                                      </p:cBhvr>
                                      <p:to>
                                        <p:strVal val="hidden"/>
                                      </p:to>
                                    </p:set>
                                  </p:childTnLst>
                                </p:cTn>
                              </p:par>
                              <p:par>
                                <p:cTn id="500" presetID="2" presetClass="exit" presetSubtype="4" fill="hold" grpId="3" nodeType="withEffect">
                                  <p:stCondLst>
                                    <p:cond delay="0"/>
                                  </p:stCondLst>
                                  <p:childTnLst>
                                    <p:anim calcmode="lin" valueType="num">
                                      <p:cBhvr additive="base">
                                        <p:cTn id="501" dur="5000"/>
                                        <p:tgtEl>
                                          <p:spTgt spid="20"/>
                                        </p:tgtEl>
                                        <p:attrNameLst>
                                          <p:attrName>ppt_x</p:attrName>
                                        </p:attrNameLst>
                                      </p:cBhvr>
                                      <p:tavLst>
                                        <p:tav tm="0">
                                          <p:val>
                                            <p:strVal val="ppt_x"/>
                                          </p:val>
                                        </p:tav>
                                        <p:tav tm="100000">
                                          <p:val>
                                            <p:strVal val="ppt_x"/>
                                          </p:val>
                                        </p:tav>
                                      </p:tavLst>
                                    </p:anim>
                                    <p:anim calcmode="lin" valueType="num">
                                      <p:cBhvr additive="base">
                                        <p:cTn id="502" dur="5000"/>
                                        <p:tgtEl>
                                          <p:spTgt spid="20"/>
                                        </p:tgtEl>
                                        <p:attrNameLst>
                                          <p:attrName>ppt_y</p:attrName>
                                        </p:attrNameLst>
                                      </p:cBhvr>
                                      <p:tavLst>
                                        <p:tav tm="0">
                                          <p:val>
                                            <p:strVal val="ppt_y"/>
                                          </p:val>
                                        </p:tav>
                                        <p:tav tm="100000">
                                          <p:val>
                                            <p:strVal val="1+ppt_h/2"/>
                                          </p:val>
                                        </p:tav>
                                      </p:tavLst>
                                    </p:anim>
                                    <p:set>
                                      <p:cBhvr>
                                        <p:cTn id="503" dur="1" fill="hold">
                                          <p:stCondLst>
                                            <p:cond delay="4999"/>
                                          </p:stCondLst>
                                        </p:cTn>
                                        <p:tgtEl>
                                          <p:spTgt spid="20"/>
                                        </p:tgtEl>
                                        <p:attrNameLst>
                                          <p:attrName>style.visibility</p:attrName>
                                        </p:attrNameLst>
                                      </p:cBhvr>
                                      <p:to>
                                        <p:strVal val="hidden"/>
                                      </p:to>
                                    </p:set>
                                  </p:childTnLst>
                                </p:cTn>
                              </p:par>
                              <p:par>
                                <p:cTn id="504" presetID="2" presetClass="exit" presetSubtype="4" fill="hold" grpId="3" nodeType="withEffect">
                                  <p:stCondLst>
                                    <p:cond delay="0"/>
                                  </p:stCondLst>
                                  <p:childTnLst>
                                    <p:anim calcmode="lin" valueType="num">
                                      <p:cBhvr additive="base">
                                        <p:cTn id="505" dur="5000"/>
                                        <p:tgtEl>
                                          <p:spTgt spid="21"/>
                                        </p:tgtEl>
                                        <p:attrNameLst>
                                          <p:attrName>ppt_x</p:attrName>
                                        </p:attrNameLst>
                                      </p:cBhvr>
                                      <p:tavLst>
                                        <p:tav tm="0">
                                          <p:val>
                                            <p:strVal val="ppt_x"/>
                                          </p:val>
                                        </p:tav>
                                        <p:tav tm="100000">
                                          <p:val>
                                            <p:strVal val="ppt_x"/>
                                          </p:val>
                                        </p:tav>
                                      </p:tavLst>
                                    </p:anim>
                                    <p:anim calcmode="lin" valueType="num">
                                      <p:cBhvr additive="base">
                                        <p:cTn id="506" dur="5000"/>
                                        <p:tgtEl>
                                          <p:spTgt spid="21"/>
                                        </p:tgtEl>
                                        <p:attrNameLst>
                                          <p:attrName>ppt_y</p:attrName>
                                        </p:attrNameLst>
                                      </p:cBhvr>
                                      <p:tavLst>
                                        <p:tav tm="0">
                                          <p:val>
                                            <p:strVal val="ppt_y"/>
                                          </p:val>
                                        </p:tav>
                                        <p:tav tm="100000">
                                          <p:val>
                                            <p:strVal val="1+ppt_h/2"/>
                                          </p:val>
                                        </p:tav>
                                      </p:tavLst>
                                    </p:anim>
                                    <p:set>
                                      <p:cBhvr>
                                        <p:cTn id="507" dur="1" fill="hold">
                                          <p:stCondLst>
                                            <p:cond delay="4999"/>
                                          </p:stCondLst>
                                        </p:cTn>
                                        <p:tgtEl>
                                          <p:spTgt spid="21"/>
                                        </p:tgtEl>
                                        <p:attrNameLst>
                                          <p:attrName>style.visibility</p:attrName>
                                        </p:attrNameLst>
                                      </p:cBhvr>
                                      <p:to>
                                        <p:strVal val="hidden"/>
                                      </p:to>
                                    </p:set>
                                  </p:childTnLst>
                                </p:cTn>
                              </p:par>
                              <p:par>
                                <p:cTn id="508" presetID="2" presetClass="exit" presetSubtype="4" fill="hold" grpId="3" nodeType="withEffect">
                                  <p:stCondLst>
                                    <p:cond delay="0"/>
                                  </p:stCondLst>
                                  <p:childTnLst>
                                    <p:anim calcmode="lin" valueType="num">
                                      <p:cBhvr additive="base">
                                        <p:cTn id="509" dur="5000"/>
                                        <p:tgtEl>
                                          <p:spTgt spid="22"/>
                                        </p:tgtEl>
                                        <p:attrNameLst>
                                          <p:attrName>ppt_x</p:attrName>
                                        </p:attrNameLst>
                                      </p:cBhvr>
                                      <p:tavLst>
                                        <p:tav tm="0">
                                          <p:val>
                                            <p:strVal val="ppt_x"/>
                                          </p:val>
                                        </p:tav>
                                        <p:tav tm="100000">
                                          <p:val>
                                            <p:strVal val="ppt_x"/>
                                          </p:val>
                                        </p:tav>
                                      </p:tavLst>
                                    </p:anim>
                                    <p:anim calcmode="lin" valueType="num">
                                      <p:cBhvr additive="base">
                                        <p:cTn id="510" dur="5000"/>
                                        <p:tgtEl>
                                          <p:spTgt spid="22"/>
                                        </p:tgtEl>
                                        <p:attrNameLst>
                                          <p:attrName>ppt_y</p:attrName>
                                        </p:attrNameLst>
                                      </p:cBhvr>
                                      <p:tavLst>
                                        <p:tav tm="0">
                                          <p:val>
                                            <p:strVal val="ppt_y"/>
                                          </p:val>
                                        </p:tav>
                                        <p:tav tm="100000">
                                          <p:val>
                                            <p:strVal val="1+ppt_h/2"/>
                                          </p:val>
                                        </p:tav>
                                      </p:tavLst>
                                    </p:anim>
                                    <p:set>
                                      <p:cBhvr>
                                        <p:cTn id="511" dur="1" fill="hold">
                                          <p:stCondLst>
                                            <p:cond delay="4999"/>
                                          </p:stCondLst>
                                        </p:cTn>
                                        <p:tgtEl>
                                          <p:spTgt spid="22"/>
                                        </p:tgtEl>
                                        <p:attrNameLst>
                                          <p:attrName>style.visibility</p:attrName>
                                        </p:attrNameLst>
                                      </p:cBhvr>
                                      <p:to>
                                        <p:strVal val="hidden"/>
                                      </p:to>
                                    </p:set>
                                  </p:childTnLst>
                                </p:cTn>
                              </p:par>
                              <p:par>
                                <p:cTn id="512" presetID="2" presetClass="exit" presetSubtype="4" fill="hold" grpId="3" nodeType="withEffect">
                                  <p:stCondLst>
                                    <p:cond delay="0"/>
                                  </p:stCondLst>
                                  <p:childTnLst>
                                    <p:anim calcmode="lin" valueType="num">
                                      <p:cBhvr additive="base">
                                        <p:cTn id="513" dur="5000"/>
                                        <p:tgtEl>
                                          <p:spTgt spid="23"/>
                                        </p:tgtEl>
                                        <p:attrNameLst>
                                          <p:attrName>ppt_x</p:attrName>
                                        </p:attrNameLst>
                                      </p:cBhvr>
                                      <p:tavLst>
                                        <p:tav tm="0">
                                          <p:val>
                                            <p:strVal val="ppt_x"/>
                                          </p:val>
                                        </p:tav>
                                        <p:tav tm="100000">
                                          <p:val>
                                            <p:strVal val="ppt_x"/>
                                          </p:val>
                                        </p:tav>
                                      </p:tavLst>
                                    </p:anim>
                                    <p:anim calcmode="lin" valueType="num">
                                      <p:cBhvr additive="base">
                                        <p:cTn id="514" dur="5000"/>
                                        <p:tgtEl>
                                          <p:spTgt spid="23"/>
                                        </p:tgtEl>
                                        <p:attrNameLst>
                                          <p:attrName>ppt_y</p:attrName>
                                        </p:attrNameLst>
                                      </p:cBhvr>
                                      <p:tavLst>
                                        <p:tav tm="0">
                                          <p:val>
                                            <p:strVal val="ppt_y"/>
                                          </p:val>
                                        </p:tav>
                                        <p:tav tm="100000">
                                          <p:val>
                                            <p:strVal val="1+ppt_h/2"/>
                                          </p:val>
                                        </p:tav>
                                      </p:tavLst>
                                    </p:anim>
                                    <p:set>
                                      <p:cBhvr>
                                        <p:cTn id="515" dur="1" fill="hold">
                                          <p:stCondLst>
                                            <p:cond delay="4999"/>
                                          </p:stCondLst>
                                        </p:cTn>
                                        <p:tgtEl>
                                          <p:spTgt spid="23"/>
                                        </p:tgtEl>
                                        <p:attrNameLst>
                                          <p:attrName>style.visibility</p:attrName>
                                        </p:attrNameLst>
                                      </p:cBhvr>
                                      <p:to>
                                        <p:strVal val="hidden"/>
                                      </p:to>
                                    </p:set>
                                  </p:childTnLst>
                                </p:cTn>
                              </p:par>
                              <p:par>
                                <p:cTn id="516" presetID="2" presetClass="exit" presetSubtype="4" fill="hold" grpId="3" nodeType="withEffect">
                                  <p:stCondLst>
                                    <p:cond delay="0"/>
                                  </p:stCondLst>
                                  <p:childTnLst>
                                    <p:anim calcmode="lin" valueType="num">
                                      <p:cBhvr additive="base">
                                        <p:cTn id="517" dur="5000"/>
                                        <p:tgtEl>
                                          <p:spTgt spid="24"/>
                                        </p:tgtEl>
                                        <p:attrNameLst>
                                          <p:attrName>ppt_x</p:attrName>
                                        </p:attrNameLst>
                                      </p:cBhvr>
                                      <p:tavLst>
                                        <p:tav tm="0">
                                          <p:val>
                                            <p:strVal val="ppt_x"/>
                                          </p:val>
                                        </p:tav>
                                        <p:tav tm="100000">
                                          <p:val>
                                            <p:strVal val="ppt_x"/>
                                          </p:val>
                                        </p:tav>
                                      </p:tavLst>
                                    </p:anim>
                                    <p:anim calcmode="lin" valueType="num">
                                      <p:cBhvr additive="base">
                                        <p:cTn id="518" dur="5000"/>
                                        <p:tgtEl>
                                          <p:spTgt spid="24"/>
                                        </p:tgtEl>
                                        <p:attrNameLst>
                                          <p:attrName>ppt_y</p:attrName>
                                        </p:attrNameLst>
                                      </p:cBhvr>
                                      <p:tavLst>
                                        <p:tav tm="0">
                                          <p:val>
                                            <p:strVal val="ppt_y"/>
                                          </p:val>
                                        </p:tav>
                                        <p:tav tm="100000">
                                          <p:val>
                                            <p:strVal val="1+ppt_h/2"/>
                                          </p:val>
                                        </p:tav>
                                      </p:tavLst>
                                    </p:anim>
                                    <p:set>
                                      <p:cBhvr>
                                        <p:cTn id="519" dur="1" fill="hold">
                                          <p:stCondLst>
                                            <p:cond delay="4999"/>
                                          </p:stCondLst>
                                        </p:cTn>
                                        <p:tgtEl>
                                          <p:spTgt spid="24"/>
                                        </p:tgtEl>
                                        <p:attrNameLst>
                                          <p:attrName>style.visibility</p:attrName>
                                        </p:attrNameLst>
                                      </p:cBhvr>
                                      <p:to>
                                        <p:strVal val="hidden"/>
                                      </p:to>
                                    </p:set>
                                  </p:childTnLst>
                                </p:cTn>
                              </p:par>
                              <p:par>
                                <p:cTn id="520" presetID="2" presetClass="exit" presetSubtype="4" fill="hold" grpId="3" nodeType="withEffect">
                                  <p:stCondLst>
                                    <p:cond delay="0"/>
                                  </p:stCondLst>
                                  <p:childTnLst>
                                    <p:anim calcmode="lin" valueType="num">
                                      <p:cBhvr additive="base">
                                        <p:cTn id="521" dur="5000"/>
                                        <p:tgtEl>
                                          <p:spTgt spid="25"/>
                                        </p:tgtEl>
                                        <p:attrNameLst>
                                          <p:attrName>ppt_x</p:attrName>
                                        </p:attrNameLst>
                                      </p:cBhvr>
                                      <p:tavLst>
                                        <p:tav tm="0">
                                          <p:val>
                                            <p:strVal val="ppt_x"/>
                                          </p:val>
                                        </p:tav>
                                        <p:tav tm="100000">
                                          <p:val>
                                            <p:strVal val="ppt_x"/>
                                          </p:val>
                                        </p:tav>
                                      </p:tavLst>
                                    </p:anim>
                                    <p:anim calcmode="lin" valueType="num">
                                      <p:cBhvr additive="base">
                                        <p:cTn id="522" dur="5000"/>
                                        <p:tgtEl>
                                          <p:spTgt spid="25"/>
                                        </p:tgtEl>
                                        <p:attrNameLst>
                                          <p:attrName>ppt_y</p:attrName>
                                        </p:attrNameLst>
                                      </p:cBhvr>
                                      <p:tavLst>
                                        <p:tav tm="0">
                                          <p:val>
                                            <p:strVal val="ppt_y"/>
                                          </p:val>
                                        </p:tav>
                                        <p:tav tm="100000">
                                          <p:val>
                                            <p:strVal val="1+ppt_h/2"/>
                                          </p:val>
                                        </p:tav>
                                      </p:tavLst>
                                    </p:anim>
                                    <p:set>
                                      <p:cBhvr>
                                        <p:cTn id="523" dur="1" fill="hold">
                                          <p:stCondLst>
                                            <p:cond delay="4999"/>
                                          </p:stCondLst>
                                        </p:cTn>
                                        <p:tgtEl>
                                          <p:spTgt spid="25"/>
                                        </p:tgtEl>
                                        <p:attrNameLst>
                                          <p:attrName>style.visibility</p:attrName>
                                        </p:attrNameLst>
                                      </p:cBhvr>
                                      <p:to>
                                        <p:strVal val="hidden"/>
                                      </p:to>
                                    </p:set>
                                  </p:childTnLst>
                                </p:cTn>
                              </p:par>
                              <p:par>
                                <p:cTn id="524" presetID="2" presetClass="exit" presetSubtype="4" fill="hold" grpId="3" nodeType="withEffect">
                                  <p:stCondLst>
                                    <p:cond delay="0"/>
                                  </p:stCondLst>
                                  <p:childTnLst>
                                    <p:anim calcmode="lin" valueType="num">
                                      <p:cBhvr additive="base">
                                        <p:cTn id="525" dur="5000"/>
                                        <p:tgtEl>
                                          <p:spTgt spid="26"/>
                                        </p:tgtEl>
                                        <p:attrNameLst>
                                          <p:attrName>ppt_x</p:attrName>
                                        </p:attrNameLst>
                                      </p:cBhvr>
                                      <p:tavLst>
                                        <p:tav tm="0">
                                          <p:val>
                                            <p:strVal val="ppt_x"/>
                                          </p:val>
                                        </p:tav>
                                        <p:tav tm="100000">
                                          <p:val>
                                            <p:strVal val="ppt_x"/>
                                          </p:val>
                                        </p:tav>
                                      </p:tavLst>
                                    </p:anim>
                                    <p:anim calcmode="lin" valueType="num">
                                      <p:cBhvr additive="base">
                                        <p:cTn id="526" dur="5000"/>
                                        <p:tgtEl>
                                          <p:spTgt spid="26"/>
                                        </p:tgtEl>
                                        <p:attrNameLst>
                                          <p:attrName>ppt_y</p:attrName>
                                        </p:attrNameLst>
                                      </p:cBhvr>
                                      <p:tavLst>
                                        <p:tav tm="0">
                                          <p:val>
                                            <p:strVal val="ppt_y"/>
                                          </p:val>
                                        </p:tav>
                                        <p:tav tm="100000">
                                          <p:val>
                                            <p:strVal val="1+ppt_h/2"/>
                                          </p:val>
                                        </p:tav>
                                      </p:tavLst>
                                    </p:anim>
                                    <p:set>
                                      <p:cBhvr>
                                        <p:cTn id="527" dur="1" fill="hold">
                                          <p:stCondLst>
                                            <p:cond delay="4999"/>
                                          </p:stCondLst>
                                        </p:cTn>
                                        <p:tgtEl>
                                          <p:spTgt spid="26"/>
                                        </p:tgtEl>
                                        <p:attrNameLst>
                                          <p:attrName>style.visibility</p:attrName>
                                        </p:attrNameLst>
                                      </p:cBhvr>
                                      <p:to>
                                        <p:strVal val="hidden"/>
                                      </p:to>
                                    </p:set>
                                  </p:childTnLst>
                                </p:cTn>
                              </p:par>
                              <p:par>
                                <p:cTn id="528" presetID="2" presetClass="exit" presetSubtype="4" fill="hold" grpId="3" nodeType="withEffect">
                                  <p:stCondLst>
                                    <p:cond delay="0"/>
                                  </p:stCondLst>
                                  <p:childTnLst>
                                    <p:anim calcmode="lin" valueType="num">
                                      <p:cBhvr additive="base">
                                        <p:cTn id="529" dur="5000"/>
                                        <p:tgtEl>
                                          <p:spTgt spid="27"/>
                                        </p:tgtEl>
                                        <p:attrNameLst>
                                          <p:attrName>ppt_x</p:attrName>
                                        </p:attrNameLst>
                                      </p:cBhvr>
                                      <p:tavLst>
                                        <p:tav tm="0">
                                          <p:val>
                                            <p:strVal val="ppt_x"/>
                                          </p:val>
                                        </p:tav>
                                        <p:tav tm="100000">
                                          <p:val>
                                            <p:strVal val="ppt_x"/>
                                          </p:val>
                                        </p:tav>
                                      </p:tavLst>
                                    </p:anim>
                                    <p:anim calcmode="lin" valueType="num">
                                      <p:cBhvr additive="base">
                                        <p:cTn id="530" dur="5000"/>
                                        <p:tgtEl>
                                          <p:spTgt spid="27"/>
                                        </p:tgtEl>
                                        <p:attrNameLst>
                                          <p:attrName>ppt_y</p:attrName>
                                        </p:attrNameLst>
                                      </p:cBhvr>
                                      <p:tavLst>
                                        <p:tav tm="0">
                                          <p:val>
                                            <p:strVal val="ppt_y"/>
                                          </p:val>
                                        </p:tav>
                                        <p:tav tm="100000">
                                          <p:val>
                                            <p:strVal val="1+ppt_h/2"/>
                                          </p:val>
                                        </p:tav>
                                      </p:tavLst>
                                    </p:anim>
                                    <p:set>
                                      <p:cBhvr>
                                        <p:cTn id="531" dur="1" fill="hold">
                                          <p:stCondLst>
                                            <p:cond delay="4999"/>
                                          </p:stCondLst>
                                        </p:cTn>
                                        <p:tgtEl>
                                          <p:spTgt spid="27"/>
                                        </p:tgtEl>
                                        <p:attrNameLst>
                                          <p:attrName>style.visibility</p:attrName>
                                        </p:attrNameLst>
                                      </p:cBhvr>
                                      <p:to>
                                        <p:strVal val="hidden"/>
                                      </p:to>
                                    </p:set>
                                  </p:childTnLst>
                                </p:cTn>
                              </p:par>
                              <p:par>
                                <p:cTn id="532" presetID="2" presetClass="exit" presetSubtype="4" fill="hold" grpId="3" nodeType="withEffect">
                                  <p:stCondLst>
                                    <p:cond delay="0"/>
                                  </p:stCondLst>
                                  <p:childTnLst>
                                    <p:anim calcmode="lin" valueType="num">
                                      <p:cBhvr additive="base">
                                        <p:cTn id="533" dur="5000"/>
                                        <p:tgtEl>
                                          <p:spTgt spid="28"/>
                                        </p:tgtEl>
                                        <p:attrNameLst>
                                          <p:attrName>ppt_x</p:attrName>
                                        </p:attrNameLst>
                                      </p:cBhvr>
                                      <p:tavLst>
                                        <p:tav tm="0">
                                          <p:val>
                                            <p:strVal val="ppt_x"/>
                                          </p:val>
                                        </p:tav>
                                        <p:tav tm="100000">
                                          <p:val>
                                            <p:strVal val="ppt_x"/>
                                          </p:val>
                                        </p:tav>
                                      </p:tavLst>
                                    </p:anim>
                                    <p:anim calcmode="lin" valueType="num">
                                      <p:cBhvr additive="base">
                                        <p:cTn id="534" dur="5000"/>
                                        <p:tgtEl>
                                          <p:spTgt spid="28"/>
                                        </p:tgtEl>
                                        <p:attrNameLst>
                                          <p:attrName>ppt_y</p:attrName>
                                        </p:attrNameLst>
                                      </p:cBhvr>
                                      <p:tavLst>
                                        <p:tav tm="0">
                                          <p:val>
                                            <p:strVal val="ppt_y"/>
                                          </p:val>
                                        </p:tav>
                                        <p:tav tm="100000">
                                          <p:val>
                                            <p:strVal val="1+ppt_h/2"/>
                                          </p:val>
                                        </p:tav>
                                      </p:tavLst>
                                    </p:anim>
                                    <p:set>
                                      <p:cBhvr>
                                        <p:cTn id="535" dur="1" fill="hold">
                                          <p:stCondLst>
                                            <p:cond delay="4999"/>
                                          </p:stCondLst>
                                        </p:cTn>
                                        <p:tgtEl>
                                          <p:spTgt spid="28"/>
                                        </p:tgtEl>
                                        <p:attrNameLst>
                                          <p:attrName>style.visibility</p:attrName>
                                        </p:attrNameLst>
                                      </p:cBhvr>
                                      <p:to>
                                        <p:strVal val="hidden"/>
                                      </p:to>
                                    </p:set>
                                  </p:childTnLst>
                                </p:cTn>
                              </p:par>
                              <p:par>
                                <p:cTn id="536" presetID="2" presetClass="exit" presetSubtype="4" fill="hold" grpId="3" nodeType="withEffect">
                                  <p:stCondLst>
                                    <p:cond delay="0"/>
                                  </p:stCondLst>
                                  <p:childTnLst>
                                    <p:anim calcmode="lin" valueType="num">
                                      <p:cBhvr additive="base">
                                        <p:cTn id="537" dur="5000"/>
                                        <p:tgtEl>
                                          <p:spTgt spid="29"/>
                                        </p:tgtEl>
                                        <p:attrNameLst>
                                          <p:attrName>ppt_x</p:attrName>
                                        </p:attrNameLst>
                                      </p:cBhvr>
                                      <p:tavLst>
                                        <p:tav tm="0">
                                          <p:val>
                                            <p:strVal val="ppt_x"/>
                                          </p:val>
                                        </p:tav>
                                        <p:tav tm="100000">
                                          <p:val>
                                            <p:strVal val="ppt_x"/>
                                          </p:val>
                                        </p:tav>
                                      </p:tavLst>
                                    </p:anim>
                                    <p:anim calcmode="lin" valueType="num">
                                      <p:cBhvr additive="base">
                                        <p:cTn id="538" dur="5000"/>
                                        <p:tgtEl>
                                          <p:spTgt spid="29"/>
                                        </p:tgtEl>
                                        <p:attrNameLst>
                                          <p:attrName>ppt_y</p:attrName>
                                        </p:attrNameLst>
                                      </p:cBhvr>
                                      <p:tavLst>
                                        <p:tav tm="0">
                                          <p:val>
                                            <p:strVal val="ppt_y"/>
                                          </p:val>
                                        </p:tav>
                                        <p:tav tm="100000">
                                          <p:val>
                                            <p:strVal val="1+ppt_h/2"/>
                                          </p:val>
                                        </p:tav>
                                      </p:tavLst>
                                    </p:anim>
                                    <p:set>
                                      <p:cBhvr>
                                        <p:cTn id="539" dur="1" fill="hold">
                                          <p:stCondLst>
                                            <p:cond delay="4999"/>
                                          </p:stCondLst>
                                        </p:cTn>
                                        <p:tgtEl>
                                          <p:spTgt spid="29"/>
                                        </p:tgtEl>
                                        <p:attrNameLst>
                                          <p:attrName>style.visibility</p:attrName>
                                        </p:attrNameLst>
                                      </p:cBhvr>
                                      <p:to>
                                        <p:strVal val="hidden"/>
                                      </p:to>
                                    </p:set>
                                  </p:childTnLst>
                                </p:cTn>
                              </p:par>
                              <p:par>
                                <p:cTn id="540" presetID="2" presetClass="exit" presetSubtype="4" fill="hold" grpId="3" nodeType="withEffect">
                                  <p:stCondLst>
                                    <p:cond delay="0"/>
                                  </p:stCondLst>
                                  <p:childTnLst>
                                    <p:anim calcmode="lin" valueType="num">
                                      <p:cBhvr additive="base">
                                        <p:cTn id="541" dur="5000"/>
                                        <p:tgtEl>
                                          <p:spTgt spid="30"/>
                                        </p:tgtEl>
                                        <p:attrNameLst>
                                          <p:attrName>ppt_x</p:attrName>
                                        </p:attrNameLst>
                                      </p:cBhvr>
                                      <p:tavLst>
                                        <p:tav tm="0">
                                          <p:val>
                                            <p:strVal val="ppt_x"/>
                                          </p:val>
                                        </p:tav>
                                        <p:tav tm="100000">
                                          <p:val>
                                            <p:strVal val="ppt_x"/>
                                          </p:val>
                                        </p:tav>
                                      </p:tavLst>
                                    </p:anim>
                                    <p:anim calcmode="lin" valueType="num">
                                      <p:cBhvr additive="base">
                                        <p:cTn id="542" dur="5000"/>
                                        <p:tgtEl>
                                          <p:spTgt spid="30"/>
                                        </p:tgtEl>
                                        <p:attrNameLst>
                                          <p:attrName>ppt_y</p:attrName>
                                        </p:attrNameLst>
                                      </p:cBhvr>
                                      <p:tavLst>
                                        <p:tav tm="0">
                                          <p:val>
                                            <p:strVal val="ppt_y"/>
                                          </p:val>
                                        </p:tav>
                                        <p:tav tm="100000">
                                          <p:val>
                                            <p:strVal val="1+ppt_h/2"/>
                                          </p:val>
                                        </p:tav>
                                      </p:tavLst>
                                    </p:anim>
                                    <p:set>
                                      <p:cBhvr>
                                        <p:cTn id="543" dur="1" fill="hold">
                                          <p:stCondLst>
                                            <p:cond delay="4999"/>
                                          </p:stCondLst>
                                        </p:cTn>
                                        <p:tgtEl>
                                          <p:spTgt spid="30"/>
                                        </p:tgtEl>
                                        <p:attrNameLst>
                                          <p:attrName>style.visibility</p:attrName>
                                        </p:attrNameLst>
                                      </p:cBhvr>
                                      <p:to>
                                        <p:strVal val="hidden"/>
                                      </p:to>
                                    </p:set>
                                  </p:childTnLst>
                                </p:cTn>
                              </p:par>
                              <p:par>
                                <p:cTn id="544" presetID="2" presetClass="exit" presetSubtype="4" fill="hold" grpId="3" nodeType="withEffect">
                                  <p:stCondLst>
                                    <p:cond delay="0"/>
                                  </p:stCondLst>
                                  <p:childTnLst>
                                    <p:anim calcmode="lin" valueType="num">
                                      <p:cBhvr additive="base">
                                        <p:cTn id="545" dur="5000"/>
                                        <p:tgtEl>
                                          <p:spTgt spid="31"/>
                                        </p:tgtEl>
                                        <p:attrNameLst>
                                          <p:attrName>ppt_x</p:attrName>
                                        </p:attrNameLst>
                                      </p:cBhvr>
                                      <p:tavLst>
                                        <p:tav tm="0">
                                          <p:val>
                                            <p:strVal val="ppt_x"/>
                                          </p:val>
                                        </p:tav>
                                        <p:tav tm="100000">
                                          <p:val>
                                            <p:strVal val="ppt_x"/>
                                          </p:val>
                                        </p:tav>
                                      </p:tavLst>
                                    </p:anim>
                                    <p:anim calcmode="lin" valueType="num">
                                      <p:cBhvr additive="base">
                                        <p:cTn id="546" dur="5000"/>
                                        <p:tgtEl>
                                          <p:spTgt spid="31"/>
                                        </p:tgtEl>
                                        <p:attrNameLst>
                                          <p:attrName>ppt_y</p:attrName>
                                        </p:attrNameLst>
                                      </p:cBhvr>
                                      <p:tavLst>
                                        <p:tav tm="0">
                                          <p:val>
                                            <p:strVal val="ppt_y"/>
                                          </p:val>
                                        </p:tav>
                                        <p:tav tm="100000">
                                          <p:val>
                                            <p:strVal val="1+ppt_h/2"/>
                                          </p:val>
                                        </p:tav>
                                      </p:tavLst>
                                    </p:anim>
                                    <p:set>
                                      <p:cBhvr>
                                        <p:cTn id="547" dur="1" fill="hold">
                                          <p:stCondLst>
                                            <p:cond delay="4999"/>
                                          </p:stCondLst>
                                        </p:cTn>
                                        <p:tgtEl>
                                          <p:spTgt spid="31"/>
                                        </p:tgtEl>
                                        <p:attrNameLst>
                                          <p:attrName>style.visibility</p:attrName>
                                        </p:attrNameLst>
                                      </p:cBhvr>
                                      <p:to>
                                        <p:strVal val="hidden"/>
                                      </p:to>
                                    </p:set>
                                  </p:childTnLst>
                                </p:cTn>
                              </p:par>
                              <p:par>
                                <p:cTn id="548" presetID="2" presetClass="exit" presetSubtype="4" fill="hold" grpId="3" nodeType="withEffect">
                                  <p:stCondLst>
                                    <p:cond delay="0"/>
                                  </p:stCondLst>
                                  <p:childTnLst>
                                    <p:anim calcmode="lin" valueType="num">
                                      <p:cBhvr additive="base">
                                        <p:cTn id="549" dur="5000"/>
                                        <p:tgtEl>
                                          <p:spTgt spid="32"/>
                                        </p:tgtEl>
                                        <p:attrNameLst>
                                          <p:attrName>ppt_x</p:attrName>
                                        </p:attrNameLst>
                                      </p:cBhvr>
                                      <p:tavLst>
                                        <p:tav tm="0">
                                          <p:val>
                                            <p:strVal val="ppt_x"/>
                                          </p:val>
                                        </p:tav>
                                        <p:tav tm="100000">
                                          <p:val>
                                            <p:strVal val="ppt_x"/>
                                          </p:val>
                                        </p:tav>
                                      </p:tavLst>
                                    </p:anim>
                                    <p:anim calcmode="lin" valueType="num">
                                      <p:cBhvr additive="base">
                                        <p:cTn id="550" dur="5000"/>
                                        <p:tgtEl>
                                          <p:spTgt spid="32"/>
                                        </p:tgtEl>
                                        <p:attrNameLst>
                                          <p:attrName>ppt_y</p:attrName>
                                        </p:attrNameLst>
                                      </p:cBhvr>
                                      <p:tavLst>
                                        <p:tav tm="0">
                                          <p:val>
                                            <p:strVal val="ppt_y"/>
                                          </p:val>
                                        </p:tav>
                                        <p:tav tm="100000">
                                          <p:val>
                                            <p:strVal val="1+ppt_h/2"/>
                                          </p:val>
                                        </p:tav>
                                      </p:tavLst>
                                    </p:anim>
                                    <p:set>
                                      <p:cBhvr>
                                        <p:cTn id="551" dur="1" fill="hold">
                                          <p:stCondLst>
                                            <p:cond delay="4999"/>
                                          </p:stCondLst>
                                        </p:cTn>
                                        <p:tgtEl>
                                          <p:spTgt spid="32"/>
                                        </p:tgtEl>
                                        <p:attrNameLst>
                                          <p:attrName>style.visibility</p:attrName>
                                        </p:attrNameLst>
                                      </p:cBhvr>
                                      <p:to>
                                        <p:strVal val="hidden"/>
                                      </p:to>
                                    </p:set>
                                  </p:childTnLst>
                                </p:cTn>
                              </p:par>
                              <p:par>
                                <p:cTn id="552" presetID="2" presetClass="exit" presetSubtype="4" fill="hold" grpId="3" nodeType="withEffect">
                                  <p:stCondLst>
                                    <p:cond delay="0"/>
                                  </p:stCondLst>
                                  <p:childTnLst>
                                    <p:anim calcmode="lin" valueType="num">
                                      <p:cBhvr additive="base">
                                        <p:cTn id="553" dur="5000"/>
                                        <p:tgtEl>
                                          <p:spTgt spid="33"/>
                                        </p:tgtEl>
                                        <p:attrNameLst>
                                          <p:attrName>ppt_x</p:attrName>
                                        </p:attrNameLst>
                                      </p:cBhvr>
                                      <p:tavLst>
                                        <p:tav tm="0">
                                          <p:val>
                                            <p:strVal val="ppt_x"/>
                                          </p:val>
                                        </p:tav>
                                        <p:tav tm="100000">
                                          <p:val>
                                            <p:strVal val="ppt_x"/>
                                          </p:val>
                                        </p:tav>
                                      </p:tavLst>
                                    </p:anim>
                                    <p:anim calcmode="lin" valueType="num">
                                      <p:cBhvr additive="base">
                                        <p:cTn id="554" dur="5000"/>
                                        <p:tgtEl>
                                          <p:spTgt spid="33"/>
                                        </p:tgtEl>
                                        <p:attrNameLst>
                                          <p:attrName>ppt_y</p:attrName>
                                        </p:attrNameLst>
                                      </p:cBhvr>
                                      <p:tavLst>
                                        <p:tav tm="0">
                                          <p:val>
                                            <p:strVal val="ppt_y"/>
                                          </p:val>
                                        </p:tav>
                                        <p:tav tm="100000">
                                          <p:val>
                                            <p:strVal val="1+ppt_h/2"/>
                                          </p:val>
                                        </p:tav>
                                      </p:tavLst>
                                    </p:anim>
                                    <p:set>
                                      <p:cBhvr>
                                        <p:cTn id="555" dur="1" fill="hold">
                                          <p:stCondLst>
                                            <p:cond delay="4999"/>
                                          </p:stCondLst>
                                        </p:cTn>
                                        <p:tgtEl>
                                          <p:spTgt spid="33"/>
                                        </p:tgtEl>
                                        <p:attrNameLst>
                                          <p:attrName>style.visibility</p:attrName>
                                        </p:attrNameLst>
                                      </p:cBhvr>
                                      <p:to>
                                        <p:strVal val="hidden"/>
                                      </p:to>
                                    </p:set>
                                  </p:childTnLst>
                                </p:cTn>
                              </p:par>
                              <p:par>
                                <p:cTn id="556" presetID="2" presetClass="exit" presetSubtype="4" fill="hold" grpId="3" nodeType="withEffect">
                                  <p:stCondLst>
                                    <p:cond delay="0"/>
                                  </p:stCondLst>
                                  <p:childTnLst>
                                    <p:anim calcmode="lin" valueType="num">
                                      <p:cBhvr additive="base">
                                        <p:cTn id="557" dur="5000"/>
                                        <p:tgtEl>
                                          <p:spTgt spid="34"/>
                                        </p:tgtEl>
                                        <p:attrNameLst>
                                          <p:attrName>ppt_x</p:attrName>
                                        </p:attrNameLst>
                                      </p:cBhvr>
                                      <p:tavLst>
                                        <p:tav tm="0">
                                          <p:val>
                                            <p:strVal val="ppt_x"/>
                                          </p:val>
                                        </p:tav>
                                        <p:tav tm="100000">
                                          <p:val>
                                            <p:strVal val="ppt_x"/>
                                          </p:val>
                                        </p:tav>
                                      </p:tavLst>
                                    </p:anim>
                                    <p:anim calcmode="lin" valueType="num">
                                      <p:cBhvr additive="base">
                                        <p:cTn id="558" dur="5000"/>
                                        <p:tgtEl>
                                          <p:spTgt spid="34"/>
                                        </p:tgtEl>
                                        <p:attrNameLst>
                                          <p:attrName>ppt_y</p:attrName>
                                        </p:attrNameLst>
                                      </p:cBhvr>
                                      <p:tavLst>
                                        <p:tav tm="0">
                                          <p:val>
                                            <p:strVal val="ppt_y"/>
                                          </p:val>
                                        </p:tav>
                                        <p:tav tm="100000">
                                          <p:val>
                                            <p:strVal val="1+ppt_h/2"/>
                                          </p:val>
                                        </p:tav>
                                      </p:tavLst>
                                    </p:anim>
                                    <p:set>
                                      <p:cBhvr>
                                        <p:cTn id="559" dur="1" fill="hold">
                                          <p:stCondLst>
                                            <p:cond delay="4999"/>
                                          </p:stCondLst>
                                        </p:cTn>
                                        <p:tgtEl>
                                          <p:spTgt spid="34"/>
                                        </p:tgtEl>
                                        <p:attrNameLst>
                                          <p:attrName>style.visibility</p:attrName>
                                        </p:attrNameLst>
                                      </p:cBhvr>
                                      <p:to>
                                        <p:strVal val="hidden"/>
                                      </p:to>
                                    </p:set>
                                  </p:childTnLst>
                                </p:cTn>
                              </p:par>
                              <p:par>
                                <p:cTn id="560" presetID="2" presetClass="exit" presetSubtype="4" fill="hold" grpId="3" nodeType="withEffect">
                                  <p:stCondLst>
                                    <p:cond delay="0"/>
                                  </p:stCondLst>
                                  <p:childTnLst>
                                    <p:anim calcmode="lin" valueType="num">
                                      <p:cBhvr additive="base">
                                        <p:cTn id="561" dur="5000"/>
                                        <p:tgtEl>
                                          <p:spTgt spid="35"/>
                                        </p:tgtEl>
                                        <p:attrNameLst>
                                          <p:attrName>ppt_x</p:attrName>
                                        </p:attrNameLst>
                                      </p:cBhvr>
                                      <p:tavLst>
                                        <p:tav tm="0">
                                          <p:val>
                                            <p:strVal val="ppt_x"/>
                                          </p:val>
                                        </p:tav>
                                        <p:tav tm="100000">
                                          <p:val>
                                            <p:strVal val="ppt_x"/>
                                          </p:val>
                                        </p:tav>
                                      </p:tavLst>
                                    </p:anim>
                                    <p:anim calcmode="lin" valueType="num">
                                      <p:cBhvr additive="base">
                                        <p:cTn id="562" dur="5000"/>
                                        <p:tgtEl>
                                          <p:spTgt spid="35"/>
                                        </p:tgtEl>
                                        <p:attrNameLst>
                                          <p:attrName>ppt_y</p:attrName>
                                        </p:attrNameLst>
                                      </p:cBhvr>
                                      <p:tavLst>
                                        <p:tav tm="0">
                                          <p:val>
                                            <p:strVal val="ppt_y"/>
                                          </p:val>
                                        </p:tav>
                                        <p:tav tm="100000">
                                          <p:val>
                                            <p:strVal val="1+ppt_h/2"/>
                                          </p:val>
                                        </p:tav>
                                      </p:tavLst>
                                    </p:anim>
                                    <p:set>
                                      <p:cBhvr>
                                        <p:cTn id="563" dur="1" fill="hold">
                                          <p:stCondLst>
                                            <p:cond delay="4999"/>
                                          </p:stCondLst>
                                        </p:cTn>
                                        <p:tgtEl>
                                          <p:spTgt spid="35"/>
                                        </p:tgtEl>
                                        <p:attrNameLst>
                                          <p:attrName>style.visibility</p:attrName>
                                        </p:attrNameLst>
                                      </p:cBhvr>
                                      <p:to>
                                        <p:strVal val="hidden"/>
                                      </p:to>
                                    </p:set>
                                  </p:childTnLst>
                                </p:cTn>
                              </p:par>
                              <p:par>
                                <p:cTn id="564" presetID="2" presetClass="exit" presetSubtype="4" fill="hold" grpId="3" nodeType="withEffect">
                                  <p:stCondLst>
                                    <p:cond delay="0"/>
                                  </p:stCondLst>
                                  <p:childTnLst>
                                    <p:anim calcmode="lin" valueType="num">
                                      <p:cBhvr additive="base">
                                        <p:cTn id="565" dur="5000"/>
                                        <p:tgtEl>
                                          <p:spTgt spid="36"/>
                                        </p:tgtEl>
                                        <p:attrNameLst>
                                          <p:attrName>ppt_x</p:attrName>
                                        </p:attrNameLst>
                                      </p:cBhvr>
                                      <p:tavLst>
                                        <p:tav tm="0">
                                          <p:val>
                                            <p:strVal val="ppt_x"/>
                                          </p:val>
                                        </p:tav>
                                        <p:tav tm="100000">
                                          <p:val>
                                            <p:strVal val="ppt_x"/>
                                          </p:val>
                                        </p:tav>
                                      </p:tavLst>
                                    </p:anim>
                                    <p:anim calcmode="lin" valueType="num">
                                      <p:cBhvr additive="base">
                                        <p:cTn id="566" dur="5000"/>
                                        <p:tgtEl>
                                          <p:spTgt spid="36"/>
                                        </p:tgtEl>
                                        <p:attrNameLst>
                                          <p:attrName>ppt_y</p:attrName>
                                        </p:attrNameLst>
                                      </p:cBhvr>
                                      <p:tavLst>
                                        <p:tav tm="0">
                                          <p:val>
                                            <p:strVal val="ppt_y"/>
                                          </p:val>
                                        </p:tav>
                                        <p:tav tm="100000">
                                          <p:val>
                                            <p:strVal val="1+ppt_h/2"/>
                                          </p:val>
                                        </p:tav>
                                      </p:tavLst>
                                    </p:anim>
                                    <p:set>
                                      <p:cBhvr>
                                        <p:cTn id="567" dur="1" fill="hold">
                                          <p:stCondLst>
                                            <p:cond delay="4999"/>
                                          </p:stCondLst>
                                        </p:cTn>
                                        <p:tgtEl>
                                          <p:spTgt spid="36"/>
                                        </p:tgtEl>
                                        <p:attrNameLst>
                                          <p:attrName>style.visibility</p:attrName>
                                        </p:attrNameLst>
                                      </p:cBhvr>
                                      <p:to>
                                        <p:strVal val="hidden"/>
                                      </p:to>
                                    </p:set>
                                  </p:childTnLst>
                                </p:cTn>
                              </p:par>
                              <p:par>
                                <p:cTn id="568" presetID="2" presetClass="exit" presetSubtype="4" fill="hold" grpId="3" nodeType="withEffect">
                                  <p:stCondLst>
                                    <p:cond delay="0"/>
                                  </p:stCondLst>
                                  <p:childTnLst>
                                    <p:anim calcmode="lin" valueType="num">
                                      <p:cBhvr additive="base">
                                        <p:cTn id="569" dur="5000"/>
                                        <p:tgtEl>
                                          <p:spTgt spid="37"/>
                                        </p:tgtEl>
                                        <p:attrNameLst>
                                          <p:attrName>ppt_x</p:attrName>
                                        </p:attrNameLst>
                                      </p:cBhvr>
                                      <p:tavLst>
                                        <p:tav tm="0">
                                          <p:val>
                                            <p:strVal val="ppt_x"/>
                                          </p:val>
                                        </p:tav>
                                        <p:tav tm="100000">
                                          <p:val>
                                            <p:strVal val="ppt_x"/>
                                          </p:val>
                                        </p:tav>
                                      </p:tavLst>
                                    </p:anim>
                                    <p:anim calcmode="lin" valueType="num">
                                      <p:cBhvr additive="base">
                                        <p:cTn id="570" dur="5000"/>
                                        <p:tgtEl>
                                          <p:spTgt spid="37"/>
                                        </p:tgtEl>
                                        <p:attrNameLst>
                                          <p:attrName>ppt_y</p:attrName>
                                        </p:attrNameLst>
                                      </p:cBhvr>
                                      <p:tavLst>
                                        <p:tav tm="0">
                                          <p:val>
                                            <p:strVal val="ppt_y"/>
                                          </p:val>
                                        </p:tav>
                                        <p:tav tm="100000">
                                          <p:val>
                                            <p:strVal val="1+ppt_h/2"/>
                                          </p:val>
                                        </p:tav>
                                      </p:tavLst>
                                    </p:anim>
                                    <p:set>
                                      <p:cBhvr>
                                        <p:cTn id="571" dur="1" fill="hold">
                                          <p:stCondLst>
                                            <p:cond delay="4999"/>
                                          </p:stCondLst>
                                        </p:cTn>
                                        <p:tgtEl>
                                          <p:spTgt spid="37"/>
                                        </p:tgtEl>
                                        <p:attrNameLst>
                                          <p:attrName>style.visibility</p:attrName>
                                        </p:attrNameLst>
                                      </p:cBhvr>
                                      <p:to>
                                        <p:strVal val="hidden"/>
                                      </p:to>
                                    </p:set>
                                  </p:childTnLst>
                                </p:cTn>
                              </p:par>
                              <p:par>
                                <p:cTn id="572" presetID="2" presetClass="exit" presetSubtype="4" fill="hold" grpId="3" nodeType="withEffect">
                                  <p:stCondLst>
                                    <p:cond delay="0"/>
                                  </p:stCondLst>
                                  <p:childTnLst>
                                    <p:anim calcmode="lin" valueType="num">
                                      <p:cBhvr additive="base">
                                        <p:cTn id="573" dur="5000"/>
                                        <p:tgtEl>
                                          <p:spTgt spid="38"/>
                                        </p:tgtEl>
                                        <p:attrNameLst>
                                          <p:attrName>ppt_x</p:attrName>
                                        </p:attrNameLst>
                                      </p:cBhvr>
                                      <p:tavLst>
                                        <p:tav tm="0">
                                          <p:val>
                                            <p:strVal val="ppt_x"/>
                                          </p:val>
                                        </p:tav>
                                        <p:tav tm="100000">
                                          <p:val>
                                            <p:strVal val="ppt_x"/>
                                          </p:val>
                                        </p:tav>
                                      </p:tavLst>
                                    </p:anim>
                                    <p:anim calcmode="lin" valueType="num">
                                      <p:cBhvr additive="base">
                                        <p:cTn id="574" dur="5000"/>
                                        <p:tgtEl>
                                          <p:spTgt spid="38"/>
                                        </p:tgtEl>
                                        <p:attrNameLst>
                                          <p:attrName>ppt_y</p:attrName>
                                        </p:attrNameLst>
                                      </p:cBhvr>
                                      <p:tavLst>
                                        <p:tav tm="0">
                                          <p:val>
                                            <p:strVal val="ppt_y"/>
                                          </p:val>
                                        </p:tav>
                                        <p:tav tm="100000">
                                          <p:val>
                                            <p:strVal val="1+ppt_h/2"/>
                                          </p:val>
                                        </p:tav>
                                      </p:tavLst>
                                    </p:anim>
                                    <p:set>
                                      <p:cBhvr>
                                        <p:cTn id="575" dur="1" fill="hold">
                                          <p:stCondLst>
                                            <p:cond delay="4999"/>
                                          </p:stCondLst>
                                        </p:cTn>
                                        <p:tgtEl>
                                          <p:spTgt spid="38"/>
                                        </p:tgtEl>
                                        <p:attrNameLst>
                                          <p:attrName>style.visibility</p:attrName>
                                        </p:attrNameLst>
                                      </p:cBhvr>
                                      <p:to>
                                        <p:strVal val="hidden"/>
                                      </p:to>
                                    </p:set>
                                  </p:childTnLst>
                                </p:cTn>
                              </p:par>
                              <p:par>
                                <p:cTn id="576" presetID="2" presetClass="exit" presetSubtype="4" fill="hold" grpId="3" nodeType="withEffect">
                                  <p:stCondLst>
                                    <p:cond delay="0"/>
                                  </p:stCondLst>
                                  <p:childTnLst>
                                    <p:anim calcmode="lin" valueType="num">
                                      <p:cBhvr additive="base">
                                        <p:cTn id="577" dur="5000"/>
                                        <p:tgtEl>
                                          <p:spTgt spid="39"/>
                                        </p:tgtEl>
                                        <p:attrNameLst>
                                          <p:attrName>ppt_x</p:attrName>
                                        </p:attrNameLst>
                                      </p:cBhvr>
                                      <p:tavLst>
                                        <p:tav tm="0">
                                          <p:val>
                                            <p:strVal val="ppt_x"/>
                                          </p:val>
                                        </p:tav>
                                        <p:tav tm="100000">
                                          <p:val>
                                            <p:strVal val="ppt_x"/>
                                          </p:val>
                                        </p:tav>
                                      </p:tavLst>
                                    </p:anim>
                                    <p:anim calcmode="lin" valueType="num">
                                      <p:cBhvr additive="base">
                                        <p:cTn id="578" dur="5000"/>
                                        <p:tgtEl>
                                          <p:spTgt spid="39"/>
                                        </p:tgtEl>
                                        <p:attrNameLst>
                                          <p:attrName>ppt_y</p:attrName>
                                        </p:attrNameLst>
                                      </p:cBhvr>
                                      <p:tavLst>
                                        <p:tav tm="0">
                                          <p:val>
                                            <p:strVal val="ppt_y"/>
                                          </p:val>
                                        </p:tav>
                                        <p:tav tm="100000">
                                          <p:val>
                                            <p:strVal val="1+ppt_h/2"/>
                                          </p:val>
                                        </p:tav>
                                      </p:tavLst>
                                    </p:anim>
                                    <p:set>
                                      <p:cBhvr>
                                        <p:cTn id="579" dur="1" fill="hold">
                                          <p:stCondLst>
                                            <p:cond delay="4999"/>
                                          </p:stCondLst>
                                        </p:cTn>
                                        <p:tgtEl>
                                          <p:spTgt spid="39"/>
                                        </p:tgtEl>
                                        <p:attrNameLst>
                                          <p:attrName>style.visibility</p:attrName>
                                        </p:attrNameLst>
                                      </p:cBhvr>
                                      <p:to>
                                        <p:strVal val="hidden"/>
                                      </p:to>
                                    </p:set>
                                  </p:childTnLst>
                                </p:cTn>
                              </p:par>
                              <p:par>
                                <p:cTn id="580" presetID="2" presetClass="exit" presetSubtype="4" fill="hold" grpId="3" nodeType="withEffect">
                                  <p:stCondLst>
                                    <p:cond delay="0"/>
                                  </p:stCondLst>
                                  <p:childTnLst>
                                    <p:anim calcmode="lin" valueType="num">
                                      <p:cBhvr additive="base">
                                        <p:cTn id="581" dur="5000"/>
                                        <p:tgtEl>
                                          <p:spTgt spid="40"/>
                                        </p:tgtEl>
                                        <p:attrNameLst>
                                          <p:attrName>ppt_x</p:attrName>
                                        </p:attrNameLst>
                                      </p:cBhvr>
                                      <p:tavLst>
                                        <p:tav tm="0">
                                          <p:val>
                                            <p:strVal val="ppt_x"/>
                                          </p:val>
                                        </p:tav>
                                        <p:tav tm="100000">
                                          <p:val>
                                            <p:strVal val="ppt_x"/>
                                          </p:val>
                                        </p:tav>
                                      </p:tavLst>
                                    </p:anim>
                                    <p:anim calcmode="lin" valueType="num">
                                      <p:cBhvr additive="base">
                                        <p:cTn id="582" dur="5000"/>
                                        <p:tgtEl>
                                          <p:spTgt spid="40"/>
                                        </p:tgtEl>
                                        <p:attrNameLst>
                                          <p:attrName>ppt_y</p:attrName>
                                        </p:attrNameLst>
                                      </p:cBhvr>
                                      <p:tavLst>
                                        <p:tav tm="0">
                                          <p:val>
                                            <p:strVal val="ppt_y"/>
                                          </p:val>
                                        </p:tav>
                                        <p:tav tm="100000">
                                          <p:val>
                                            <p:strVal val="1+ppt_h/2"/>
                                          </p:val>
                                        </p:tav>
                                      </p:tavLst>
                                    </p:anim>
                                    <p:set>
                                      <p:cBhvr>
                                        <p:cTn id="583" dur="1" fill="hold">
                                          <p:stCondLst>
                                            <p:cond delay="4999"/>
                                          </p:stCondLst>
                                        </p:cTn>
                                        <p:tgtEl>
                                          <p:spTgt spid="40"/>
                                        </p:tgtEl>
                                        <p:attrNameLst>
                                          <p:attrName>style.visibility</p:attrName>
                                        </p:attrNameLst>
                                      </p:cBhvr>
                                      <p:to>
                                        <p:strVal val="hidden"/>
                                      </p:to>
                                    </p:set>
                                  </p:childTnLst>
                                </p:cTn>
                              </p:par>
                              <p:par>
                                <p:cTn id="584" presetID="2" presetClass="exit" presetSubtype="4" fill="hold" grpId="3" nodeType="withEffect">
                                  <p:stCondLst>
                                    <p:cond delay="0"/>
                                  </p:stCondLst>
                                  <p:childTnLst>
                                    <p:anim calcmode="lin" valueType="num">
                                      <p:cBhvr additive="base">
                                        <p:cTn id="585" dur="5000"/>
                                        <p:tgtEl>
                                          <p:spTgt spid="41"/>
                                        </p:tgtEl>
                                        <p:attrNameLst>
                                          <p:attrName>ppt_x</p:attrName>
                                        </p:attrNameLst>
                                      </p:cBhvr>
                                      <p:tavLst>
                                        <p:tav tm="0">
                                          <p:val>
                                            <p:strVal val="ppt_x"/>
                                          </p:val>
                                        </p:tav>
                                        <p:tav tm="100000">
                                          <p:val>
                                            <p:strVal val="ppt_x"/>
                                          </p:val>
                                        </p:tav>
                                      </p:tavLst>
                                    </p:anim>
                                    <p:anim calcmode="lin" valueType="num">
                                      <p:cBhvr additive="base">
                                        <p:cTn id="586" dur="5000"/>
                                        <p:tgtEl>
                                          <p:spTgt spid="41"/>
                                        </p:tgtEl>
                                        <p:attrNameLst>
                                          <p:attrName>ppt_y</p:attrName>
                                        </p:attrNameLst>
                                      </p:cBhvr>
                                      <p:tavLst>
                                        <p:tav tm="0">
                                          <p:val>
                                            <p:strVal val="ppt_y"/>
                                          </p:val>
                                        </p:tav>
                                        <p:tav tm="100000">
                                          <p:val>
                                            <p:strVal val="1+ppt_h/2"/>
                                          </p:val>
                                        </p:tav>
                                      </p:tavLst>
                                    </p:anim>
                                    <p:set>
                                      <p:cBhvr>
                                        <p:cTn id="587" dur="1" fill="hold">
                                          <p:stCondLst>
                                            <p:cond delay="4999"/>
                                          </p:stCondLst>
                                        </p:cTn>
                                        <p:tgtEl>
                                          <p:spTgt spid="41"/>
                                        </p:tgtEl>
                                        <p:attrNameLst>
                                          <p:attrName>style.visibility</p:attrName>
                                        </p:attrNameLst>
                                      </p:cBhvr>
                                      <p:to>
                                        <p:strVal val="hidden"/>
                                      </p:to>
                                    </p:set>
                                  </p:childTnLst>
                                </p:cTn>
                              </p:par>
                              <p:par>
                                <p:cTn id="588" presetID="2" presetClass="exit" presetSubtype="4" fill="hold" grpId="3" nodeType="withEffect">
                                  <p:stCondLst>
                                    <p:cond delay="0"/>
                                  </p:stCondLst>
                                  <p:childTnLst>
                                    <p:anim calcmode="lin" valueType="num">
                                      <p:cBhvr additive="base">
                                        <p:cTn id="589" dur="5000"/>
                                        <p:tgtEl>
                                          <p:spTgt spid="42"/>
                                        </p:tgtEl>
                                        <p:attrNameLst>
                                          <p:attrName>ppt_x</p:attrName>
                                        </p:attrNameLst>
                                      </p:cBhvr>
                                      <p:tavLst>
                                        <p:tav tm="0">
                                          <p:val>
                                            <p:strVal val="ppt_x"/>
                                          </p:val>
                                        </p:tav>
                                        <p:tav tm="100000">
                                          <p:val>
                                            <p:strVal val="ppt_x"/>
                                          </p:val>
                                        </p:tav>
                                      </p:tavLst>
                                    </p:anim>
                                    <p:anim calcmode="lin" valueType="num">
                                      <p:cBhvr additive="base">
                                        <p:cTn id="590" dur="5000"/>
                                        <p:tgtEl>
                                          <p:spTgt spid="42"/>
                                        </p:tgtEl>
                                        <p:attrNameLst>
                                          <p:attrName>ppt_y</p:attrName>
                                        </p:attrNameLst>
                                      </p:cBhvr>
                                      <p:tavLst>
                                        <p:tav tm="0">
                                          <p:val>
                                            <p:strVal val="ppt_y"/>
                                          </p:val>
                                        </p:tav>
                                        <p:tav tm="100000">
                                          <p:val>
                                            <p:strVal val="1+ppt_h/2"/>
                                          </p:val>
                                        </p:tav>
                                      </p:tavLst>
                                    </p:anim>
                                    <p:set>
                                      <p:cBhvr>
                                        <p:cTn id="591" dur="1" fill="hold">
                                          <p:stCondLst>
                                            <p:cond delay="4999"/>
                                          </p:stCondLst>
                                        </p:cTn>
                                        <p:tgtEl>
                                          <p:spTgt spid="42"/>
                                        </p:tgtEl>
                                        <p:attrNameLst>
                                          <p:attrName>style.visibility</p:attrName>
                                        </p:attrNameLst>
                                      </p:cBhvr>
                                      <p:to>
                                        <p:strVal val="hidden"/>
                                      </p:to>
                                    </p:set>
                                  </p:childTnLst>
                                </p:cTn>
                              </p:par>
                              <p:par>
                                <p:cTn id="592" presetID="2" presetClass="exit" presetSubtype="4" fill="hold" grpId="3" nodeType="withEffect">
                                  <p:stCondLst>
                                    <p:cond delay="0"/>
                                  </p:stCondLst>
                                  <p:childTnLst>
                                    <p:anim calcmode="lin" valueType="num">
                                      <p:cBhvr additive="base">
                                        <p:cTn id="593" dur="5000"/>
                                        <p:tgtEl>
                                          <p:spTgt spid="43"/>
                                        </p:tgtEl>
                                        <p:attrNameLst>
                                          <p:attrName>ppt_x</p:attrName>
                                        </p:attrNameLst>
                                      </p:cBhvr>
                                      <p:tavLst>
                                        <p:tav tm="0">
                                          <p:val>
                                            <p:strVal val="ppt_x"/>
                                          </p:val>
                                        </p:tav>
                                        <p:tav tm="100000">
                                          <p:val>
                                            <p:strVal val="ppt_x"/>
                                          </p:val>
                                        </p:tav>
                                      </p:tavLst>
                                    </p:anim>
                                    <p:anim calcmode="lin" valueType="num">
                                      <p:cBhvr additive="base">
                                        <p:cTn id="594" dur="5000"/>
                                        <p:tgtEl>
                                          <p:spTgt spid="43"/>
                                        </p:tgtEl>
                                        <p:attrNameLst>
                                          <p:attrName>ppt_y</p:attrName>
                                        </p:attrNameLst>
                                      </p:cBhvr>
                                      <p:tavLst>
                                        <p:tav tm="0">
                                          <p:val>
                                            <p:strVal val="ppt_y"/>
                                          </p:val>
                                        </p:tav>
                                        <p:tav tm="100000">
                                          <p:val>
                                            <p:strVal val="1+ppt_h/2"/>
                                          </p:val>
                                        </p:tav>
                                      </p:tavLst>
                                    </p:anim>
                                    <p:set>
                                      <p:cBhvr>
                                        <p:cTn id="595" dur="1" fill="hold">
                                          <p:stCondLst>
                                            <p:cond delay="4999"/>
                                          </p:stCondLst>
                                        </p:cTn>
                                        <p:tgtEl>
                                          <p:spTgt spid="43"/>
                                        </p:tgtEl>
                                        <p:attrNameLst>
                                          <p:attrName>style.visibility</p:attrName>
                                        </p:attrNameLst>
                                      </p:cBhvr>
                                      <p:to>
                                        <p:strVal val="hidden"/>
                                      </p:to>
                                    </p:set>
                                  </p:childTnLst>
                                </p:cTn>
                              </p:par>
                              <p:par>
                                <p:cTn id="596" presetID="2" presetClass="exit" presetSubtype="4" fill="hold" grpId="3" nodeType="withEffect">
                                  <p:stCondLst>
                                    <p:cond delay="0"/>
                                  </p:stCondLst>
                                  <p:childTnLst>
                                    <p:anim calcmode="lin" valueType="num">
                                      <p:cBhvr additive="base">
                                        <p:cTn id="597" dur="5000"/>
                                        <p:tgtEl>
                                          <p:spTgt spid="44"/>
                                        </p:tgtEl>
                                        <p:attrNameLst>
                                          <p:attrName>ppt_x</p:attrName>
                                        </p:attrNameLst>
                                      </p:cBhvr>
                                      <p:tavLst>
                                        <p:tav tm="0">
                                          <p:val>
                                            <p:strVal val="ppt_x"/>
                                          </p:val>
                                        </p:tav>
                                        <p:tav tm="100000">
                                          <p:val>
                                            <p:strVal val="ppt_x"/>
                                          </p:val>
                                        </p:tav>
                                      </p:tavLst>
                                    </p:anim>
                                    <p:anim calcmode="lin" valueType="num">
                                      <p:cBhvr additive="base">
                                        <p:cTn id="598" dur="5000"/>
                                        <p:tgtEl>
                                          <p:spTgt spid="44"/>
                                        </p:tgtEl>
                                        <p:attrNameLst>
                                          <p:attrName>ppt_y</p:attrName>
                                        </p:attrNameLst>
                                      </p:cBhvr>
                                      <p:tavLst>
                                        <p:tav tm="0">
                                          <p:val>
                                            <p:strVal val="ppt_y"/>
                                          </p:val>
                                        </p:tav>
                                        <p:tav tm="100000">
                                          <p:val>
                                            <p:strVal val="1+ppt_h/2"/>
                                          </p:val>
                                        </p:tav>
                                      </p:tavLst>
                                    </p:anim>
                                    <p:set>
                                      <p:cBhvr>
                                        <p:cTn id="599" dur="1" fill="hold">
                                          <p:stCondLst>
                                            <p:cond delay="4999"/>
                                          </p:stCondLst>
                                        </p:cTn>
                                        <p:tgtEl>
                                          <p:spTgt spid="44"/>
                                        </p:tgtEl>
                                        <p:attrNameLst>
                                          <p:attrName>style.visibility</p:attrName>
                                        </p:attrNameLst>
                                      </p:cBhvr>
                                      <p:to>
                                        <p:strVal val="hidden"/>
                                      </p:to>
                                    </p:set>
                                  </p:childTnLst>
                                </p:cTn>
                              </p:par>
                              <p:par>
                                <p:cTn id="600" presetID="2" presetClass="exit" presetSubtype="4" fill="hold" grpId="3" nodeType="withEffect">
                                  <p:stCondLst>
                                    <p:cond delay="0"/>
                                  </p:stCondLst>
                                  <p:childTnLst>
                                    <p:anim calcmode="lin" valueType="num">
                                      <p:cBhvr additive="base">
                                        <p:cTn id="601" dur="5000"/>
                                        <p:tgtEl>
                                          <p:spTgt spid="45"/>
                                        </p:tgtEl>
                                        <p:attrNameLst>
                                          <p:attrName>ppt_x</p:attrName>
                                        </p:attrNameLst>
                                      </p:cBhvr>
                                      <p:tavLst>
                                        <p:tav tm="0">
                                          <p:val>
                                            <p:strVal val="ppt_x"/>
                                          </p:val>
                                        </p:tav>
                                        <p:tav tm="100000">
                                          <p:val>
                                            <p:strVal val="ppt_x"/>
                                          </p:val>
                                        </p:tav>
                                      </p:tavLst>
                                    </p:anim>
                                    <p:anim calcmode="lin" valueType="num">
                                      <p:cBhvr additive="base">
                                        <p:cTn id="602" dur="5000"/>
                                        <p:tgtEl>
                                          <p:spTgt spid="45"/>
                                        </p:tgtEl>
                                        <p:attrNameLst>
                                          <p:attrName>ppt_y</p:attrName>
                                        </p:attrNameLst>
                                      </p:cBhvr>
                                      <p:tavLst>
                                        <p:tav tm="0">
                                          <p:val>
                                            <p:strVal val="ppt_y"/>
                                          </p:val>
                                        </p:tav>
                                        <p:tav tm="100000">
                                          <p:val>
                                            <p:strVal val="1+ppt_h/2"/>
                                          </p:val>
                                        </p:tav>
                                      </p:tavLst>
                                    </p:anim>
                                    <p:set>
                                      <p:cBhvr>
                                        <p:cTn id="603" dur="1" fill="hold">
                                          <p:stCondLst>
                                            <p:cond delay="4999"/>
                                          </p:stCondLst>
                                        </p:cTn>
                                        <p:tgtEl>
                                          <p:spTgt spid="45"/>
                                        </p:tgtEl>
                                        <p:attrNameLst>
                                          <p:attrName>style.visibility</p:attrName>
                                        </p:attrNameLst>
                                      </p:cBhvr>
                                      <p:to>
                                        <p:strVal val="hidden"/>
                                      </p:to>
                                    </p:set>
                                  </p:childTnLst>
                                </p:cTn>
                              </p:par>
                              <p:par>
                                <p:cTn id="604" presetID="2" presetClass="exit" presetSubtype="4" fill="hold" grpId="3" nodeType="withEffect">
                                  <p:stCondLst>
                                    <p:cond delay="0"/>
                                  </p:stCondLst>
                                  <p:childTnLst>
                                    <p:anim calcmode="lin" valueType="num">
                                      <p:cBhvr additive="base">
                                        <p:cTn id="605" dur="5000"/>
                                        <p:tgtEl>
                                          <p:spTgt spid="46"/>
                                        </p:tgtEl>
                                        <p:attrNameLst>
                                          <p:attrName>ppt_x</p:attrName>
                                        </p:attrNameLst>
                                      </p:cBhvr>
                                      <p:tavLst>
                                        <p:tav tm="0">
                                          <p:val>
                                            <p:strVal val="ppt_x"/>
                                          </p:val>
                                        </p:tav>
                                        <p:tav tm="100000">
                                          <p:val>
                                            <p:strVal val="ppt_x"/>
                                          </p:val>
                                        </p:tav>
                                      </p:tavLst>
                                    </p:anim>
                                    <p:anim calcmode="lin" valueType="num">
                                      <p:cBhvr additive="base">
                                        <p:cTn id="606" dur="5000"/>
                                        <p:tgtEl>
                                          <p:spTgt spid="46"/>
                                        </p:tgtEl>
                                        <p:attrNameLst>
                                          <p:attrName>ppt_y</p:attrName>
                                        </p:attrNameLst>
                                      </p:cBhvr>
                                      <p:tavLst>
                                        <p:tav tm="0">
                                          <p:val>
                                            <p:strVal val="ppt_y"/>
                                          </p:val>
                                        </p:tav>
                                        <p:tav tm="100000">
                                          <p:val>
                                            <p:strVal val="1+ppt_h/2"/>
                                          </p:val>
                                        </p:tav>
                                      </p:tavLst>
                                    </p:anim>
                                    <p:set>
                                      <p:cBhvr>
                                        <p:cTn id="607" dur="1" fill="hold">
                                          <p:stCondLst>
                                            <p:cond delay="4999"/>
                                          </p:stCondLst>
                                        </p:cTn>
                                        <p:tgtEl>
                                          <p:spTgt spid="46"/>
                                        </p:tgtEl>
                                        <p:attrNameLst>
                                          <p:attrName>style.visibility</p:attrName>
                                        </p:attrNameLst>
                                      </p:cBhvr>
                                      <p:to>
                                        <p:strVal val="hidden"/>
                                      </p:to>
                                    </p:set>
                                  </p:childTnLst>
                                </p:cTn>
                              </p:par>
                              <p:par>
                                <p:cTn id="608" presetID="2" presetClass="exit" presetSubtype="4" fill="hold" grpId="3" nodeType="withEffect">
                                  <p:stCondLst>
                                    <p:cond delay="0"/>
                                  </p:stCondLst>
                                  <p:childTnLst>
                                    <p:anim calcmode="lin" valueType="num">
                                      <p:cBhvr additive="base">
                                        <p:cTn id="609" dur="5000"/>
                                        <p:tgtEl>
                                          <p:spTgt spid="47"/>
                                        </p:tgtEl>
                                        <p:attrNameLst>
                                          <p:attrName>ppt_x</p:attrName>
                                        </p:attrNameLst>
                                      </p:cBhvr>
                                      <p:tavLst>
                                        <p:tav tm="0">
                                          <p:val>
                                            <p:strVal val="ppt_x"/>
                                          </p:val>
                                        </p:tav>
                                        <p:tav tm="100000">
                                          <p:val>
                                            <p:strVal val="ppt_x"/>
                                          </p:val>
                                        </p:tav>
                                      </p:tavLst>
                                    </p:anim>
                                    <p:anim calcmode="lin" valueType="num">
                                      <p:cBhvr additive="base">
                                        <p:cTn id="610" dur="5000"/>
                                        <p:tgtEl>
                                          <p:spTgt spid="47"/>
                                        </p:tgtEl>
                                        <p:attrNameLst>
                                          <p:attrName>ppt_y</p:attrName>
                                        </p:attrNameLst>
                                      </p:cBhvr>
                                      <p:tavLst>
                                        <p:tav tm="0">
                                          <p:val>
                                            <p:strVal val="ppt_y"/>
                                          </p:val>
                                        </p:tav>
                                        <p:tav tm="100000">
                                          <p:val>
                                            <p:strVal val="1+ppt_h/2"/>
                                          </p:val>
                                        </p:tav>
                                      </p:tavLst>
                                    </p:anim>
                                    <p:set>
                                      <p:cBhvr>
                                        <p:cTn id="611" dur="1" fill="hold">
                                          <p:stCondLst>
                                            <p:cond delay="4999"/>
                                          </p:stCondLst>
                                        </p:cTn>
                                        <p:tgtEl>
                                          <p:spTgt spid="47"/>
                                        </p:tgtEl>
                                        <p:attrNameLst>
                                          <p:attrName>style.visibility</p:attrName>
                                        </p:attrNameLst>
                                      </p:cBhvr>
                                      <p:to>
                                        <p:strVal val="hidden"/>
                                      </p:to>
                                    </p:set>
                                  </p:childTnLst>
                                </p:cTn>
                              </p:par>
                              <p:par>
                                <p:cTn id="612" presetID="2" presetClass="exit" presetSubtype="4" fill="hold" grpId="3" nodeType="withEffect">
                                  <p:stCondLst>
                                    <p:cond delay="0"/>
                                  </p:stCondLst>
                                  <p:childTnLst>
                                    <p:anim calcmode="lin" valueType="num">
                                      <p:cBhvr additive="base">
                                        <p:cTn id="613" dur="5000"/>
                                        <p:tgtEl>
                                          <p:spTgt spid="48"/>
                                        </p:tgtEl>
                                        <p:attrNameLst>
                                          <p:attrName>ppt_x</p:attrName>
                                        </p:attrNameLst>
                                      </p:cBhvr>
                                      <p:tavLst>
                                        <p:tav tm="0">
                                          <p:val>
                                            <p:strVal val="ppt_x"/>
                                          </p:val>
                                        </p:tav>
                                        <p:tav tm="100000">
                                          <p:val>
                                            <p:strVal val="ppt_x"/>
                                          </p:val>
                                        </p:tav>
                                      </p:tavLst>
                                    </p:anim>
                                    <p:anim calcmode="lin" valueType="num">
                                      <p:cBhvr additive="base">
                                        <p:cTn id="614" dur="5000"/>
                                        <p:tgtEl>
                                          <p:spTgt spid="48"/>
                                        </p:tgtEl>
                                        <p:attrNameLst>
                                          <p:attrName>ppt_y</p:attrName>
                                        </p:attrNameLst>
                                      </p:cBhvr>
                                      <p:tavLst>
                                        <p:tav tm="0">
                                          <p:val>
                                            <p:strVal val="ppt_y"/>
                                          </p:val>
                                        </p:tav>
                                        <p:tav tm="100000">
                                          <p:val>
                                            <p:strVal val="1+ppt_h/2"/>
                                          </p:val>
                                        </p:tav>
                                      </p:tavLst>
                                    </p:anim>
                                    <p:set>
                                      <p:cBhvr>
                                        <p:cTn id="615" dur="1" fill="hold">
                                          <p:stCondLst>
                                            <p:cond delay="4999"/>
                                          </p:stCondLst>
                                        </p:cTn>
                                        <p:tgtEl>
                                          <p:spTgt spid="48"/>
                                        </p:tgtEl>
                                        <p:attrNameLst>
                                          <p:attrName>style.visibility</p:attrName>
                                        </p:attrNameLst>
                                      </p:cBhvr>
                                      <p:to>
                                        <p:strVal val="hidden"/>
                                      </p:to>
                                    </p:set>
                                  </p:childTnLst>
                                </p:cTn>
                              </p:par>
                              <p:par>
                                <p:cTn id="616" presetID="2" presetClass="exit" presetSubtype="4" fill="hold" grpId="3" nodeType="withEffect">
                                  <p:stCondLst>
                                    <p:cond delay="0"/>
                                  </p:stCondLst>
                                  <p:childTnLst>
                                    <p:anim calcmode="lin" valueType="num">
                                      <p:cBhvr additive="base">
                                        <p:cTn id="617" dur="5000"/>
                                        <p:tgtEl>
                                          <p:spTgt spid="49"/>
                                        </p:tgtEl>
                                        <p:attrNameLst>
                                          <p:attrName>ppt_x</p:attrName>
                                        </p:attrNameLst>
                                      </p:cBhvr>
                                      <p:tavLst>
                                        <p:tav tm="0">
                                          <p:val>
                                            <p:strVal val="ppt_x"/>
                                          </p:val>
                                        </p:tav>
                                        <p:tav tm="100000">
                                          <p:val>
                                            <p:strVal val="ppt_x"/>
                                          </p:val>
                                        </p:tav>
                                      </p:tavLst>
                                    </p:anim>
                                    <p:anim calcmode="lin" valueType="num">
                                      <p:cBhvr additive="base">
                                        <p:cTn id="618" dur="5000"/>
                                        <p:tgtEl>
                                          <p:spTgt spid="49"/>
                                        </p:tgtEl>
                                        <p:attrNameLst>
                                          <p:attrName>ppt_y</p:attrName>
                                        </p:attrNameLst>
                                      </p:cBhvr>
                                      <p:tavLst>
                                        <p:tav tm="0">
                                          <p:val>
                                            <p:strVal val="ppt_y"/>
                                          </p:val>
                                        </p:tav>
                                        <p:tav tm="100000">
                                          <p:val>
                                            <p:strVal val="1+ppt_h/2"/>
                                          </p:val>
                                        </p:tav>
                                      </p:tavLst>
                                    </p:anim>
                                    <p:set>
                                      <p:cBhvr>
                                        <p:cTn id="619" dur="1" fill="hold">
                                          <p:stCondLst>
                                            <p:cond delay="4999"/>
                                          </p:stCondLst>
                                        </p:cTn>
                                        <p:tgtEl>
                                          <p:spTgt spid="49"/>
                                        </p:tgtEl>
                                        <p:attrNameLst>
                                          <p:attrName>style.visibility</p:attrName>
                                        </p:attrNameLst>
                                      </p:cBhvr>
                                      <p:to>
                                        <p:strVal val="hidden"/>
                                      </p:to>
                                    </p:set>
                                  </p:childTnLst>
                                </p:cTn>
                              </p:par>
                              <p:par>
                                <p:cTn id="620" presetID="2" presetClass="exit" presetSubtype="4" fill="hold" grpId="3" nodeType="withEffect">
                                  <p:stCondLst>
                                    <p:cond delay="0"/>
                                  </p:stCondLst>
                                  <p:childTnLst>
                                    <p:anim calcmode="lin" valueType="num">
                                      <p:cBhvr additive="base">
                                        <p:cTn id="621" dur="5000"/>
                                        <p:tgtEl>
                                          <p:spTgt spid="50"/>
                                        </p:tgtEl>
                                        <p:attrNameLst>
                                          <p:attrName>ppt_x</p:attrName>
                                        </p:attrNameLst>
                                      </p:cBhvr>
                                      <p:tavLst>
                                        <p:tav tm="0">
                                          <p:val>
                                            <p:strVal val="ppt_x"/>
                                          </p:val>
                                        </p:tav>
                                        <p:tav tm="100000">
                                          <p:val>
                                            <p:strVal val="ppt_x"/>
                                          </p:val>
                                        </p:tav>
                                      </p:tavLst>
                                    </p:anim>
                                    <p:anim calcmode="lin" valueType="num">
                                      <p:cBhvr additive="base">
                                        <p:cTn id="622" dur="5000"/>
                                        <p:tgtEl>
                                          <p:spTgt spid="50"/>
                                        </p:tgtEl>
                                        <p:attrNameLst>
                                          <p:attrName>ppt_y</p:attrName>
                                        </p:attrNameLst>
                                      </p:cBhvr>
                                      <p:tavLst>
                                        <p:tav tm="0">
                                          <p:val>
                                            <p:strVal val="ppt_y"/>
                                          </p:val>
                                        </p:tav>
                                        <p:tav tm="100000">
                                          <p:val>
                                            <p:strVal val="1+ppt_h/2"/>
                                          </p:val>
                                        </p:tav>
                                      </p:tavLst>
                                    </p:anim>
                                    <p:set>
                                      <p:cBhvr>
                                        <p:cTn id="623" dur="1" fill="hold">
                                          <p:stCondLst>
                                            <p:cond delay="4999"/>
                                          </p:stCondLst>
                                        </p:cTn>
                                        <p:tgtEl>
                                          <p:spTgt spid="50"/>
                                        </p:tgtEl>
                                        <p:attrNameLst>
                                          <p:attrName>style.visibility</p:attrName>
                                        </p:attrNameLst>
                                      </p:cBhvr>
                                      <p:to>
                                        <p:strVal val="hidden"/>
                                      </p:to>
                                    </p:set>
                                  </p:childTnLst>
                                </p:cTn>
                              </p:par>
                              <p:par>
                                <p:cTn id="624" presetID="2" presetClass="exit" presetSubtype="4" fill="hold" grpId="3" nodeType="withEffect">
                                  <p:stCondLst>
                                    <p:cond delay="0"/>
                                  </p:stCondLst>
                                  <p:childTnLst>
                                    <p:anim calcmode="lin" valueType="num">
                                      <p:cBhvr additive="base">
                                        <p:cTn id="625" dur="5000"/>
                                        <p:tgtEl>
                                          <p:spTgt spid="51"/>
                                        </p:tgtEl>
                                        <p:attrNameLst>
                                          <p:attrName>ppt_x</p:attrName>
                                        </p:attrNameLst>
                                      </p:cBhvr>
                                      <p:tavLst>
                                        <p:tav tm="0">
                                          <p:val>
                                            <p:strVal val="ppt_x"/>
                                          </p:val>
                                        </p:tav>
                                        <p:tav tm="100000">
                                          <p:val>
                                            <p:strVal val="ppt_x"/>
                                          </p:val>
                                        </p:tav>
                                      </p:tavLst>
                                    </p:anim>
                                    <p:anim calcmode="lin" valueType="num">
                                      <p:cBhvr additive="base">
                                        <p:cTn id="626" dur="5000"/>
                                        <p:tgtEl>
                                          <p:spTgt spid="51"/>
                                        </p:tgtEl>
                                        <p:attrNameLst>
                                          <p:attrName>ppt_y</p:attrName>
                                        </p:attrNameLst>
                                      </p:cBhvr>
                                      <p:tavLst>
                                        <p:tav tm="0">
                                          <p:val>
                                            <p:strVal val="ppt_y"/>
                                          </p:val>
                                        </p:tav>
                                        <p:tav tm="100000">
                                          <p:val>
                                            <p:strVal val="1+ppt_h/2"/>
                                          </p:val>
                                        </p:tav>
                                      </p:tavLst>
                                    </p:anim>
                                    <p:set>
                                      <p:cBhvr>
                                        <p:cTn id="627" dur="1" fill="hold">
                                          <p:stCondLst>
                                            <p:cond delay="4999"/>
                                          </p:stCondLst>
                                        </p:cTn>
                                        <p:tgtEl>
                                          <p:spTgt spid="51"/>
                                        </p:tgtEl>
                                        <p:attrNameLst>
                                          <p:attrName>style.visibility</p:attrName>
                                        </p:attrNameLst>
                                      </p:cBhvr>
                                      <p:to>
                                        <p:strVal val="hidden"/>
                                      </p:to>
                                    </p:set>
                                  </p:childTnLst>
                                </p:cTn>
                              </p:par>
                              <p:par>
                                <p:cTn id="628" presetID="2" presetClass="exit" presetSubtype="4" fill="hold" grpId="3" nodeType="withEffect">
                                  <p:stCondLst>
                                    <p:cond delay="0"/>
                                  </p:stCondLst>
                                  <p:childTnLst>
                                    <p:anim calcmode="lin" valueType="num">
                                      <p:cBhvr additive="base">
                                        <p:cTn id="629" dur="5000"/>
                                        <p:tgtEl>
                                          <p:spTgt spid="52"/>
                                        </p:tgtEl>
                                        <p:attrNameLst>
                                          <p:attrName>ppt_x</p:attrName>
                                        </p:attrNameLst>
                                      </p:cBhvr>
                                      <p:tavLst>
                                        <p:tav tm="0">
                                          <p:val>
                                            <p:strVal val="ppt_x"/>
                                          </p:val>
                                        </p:tav>
                                        <p:tav tm="100000">
                                          <p:val>
                                            <p:strVal val="ppt_x"/>
                                          </p:val>
                                        </p:tav>
                                      </p:tavLst>
                                    </p:anim>
                                    <p:anim calcmode="lin" valueType="num">
                                      <p:cBhvr additive="base">
                                        <p:cTn id="630" dur="5000"/>
                                        <p:tgtEl>
                                          <p:spTgt spid="52"/>
                                        </p:tgtEl>
                                        <p:attrNameLst>
                                          <p:attrName>ppt_y</p:attrName>
                                        </p:attrNameLst>
                                      </p:cBhvr>
                                      <p:tavLst>
                                        <p:tav tm="0">
                                          <p:val>
                                            <p:strVal val="ppt_y"/>
                                          </p:val>
                                        </p:tav>
                                        <p:tav tm="100000">
                                          <p:val>
                                            <p:strVal val="1+ppt_h/2"/>
                                          </p:val>
                                        </p:tav>
                                      </p:tavLst>
                                    </p:anim>
                                    <p:set>
                                      <p:cBhvr>
                                        <p:cTn id="631" dur="1" fill="hold">
                                          <p:stCondLst>
                                            <p:cond delay="4999"/>
                                          </p:stCondLst>
                                        </p:cTn>
                                        <p:tgtEl>
                                          <p:spTgt spid="52"/>
                                        </p:tgtEl>
                                        <p:attrNameLst>
                                          <p:attrName>style.visibility</p:attrName>
                                        </p:attrNameLst>
                                      </p:cBhvr>
                                      <p:to>
                                        <p:strVal val="hidden"/>
                                      </p:to>
                                    </p:set>
                                  </p:childTnLst>
                                </p:cTn>
                              </p:par>
                              <p:par>
                                <p:cTn id="632" presetID="3" presetClass="exit" presetSubtype="10" fill="hold" grpId="4" nodeType="withEffect">
                                  <p:stCondLst>
                                    <p:cond delay="0"/>
                                  </p:stCondLst>
                                  <p:childTnLst>
                                    <p:animEffect transition="out" filter="blinds(horizontal)">
                                      <p:cBhvr>
                                        <p:cTn id="633" dur="5000"/>
                                        <p:tgtEl>
                                          <p:spTgt spid="5"/>
                                        </p:tgtEl>
                                      </p:cBhvr>
                                    </p:animEffect>
                                    <p:set>
                                      <p:cBhvr>
                                        <p:cTn id="634" dur="1" fill="hold">
                                          <p:stCondLst>
                                            <p:cond delay="4999"/>
                                          </p:stCondLst>
                                        </p:cTn>
                                        <p:tgtEl>
                                          <p:spTgt spid="5"/>
                                        </p:tgtEl>
                                        <p:attrNameLst>
                                          <p:attrName>style.visibility</p:attrName>
                                        </p:attrNameLst>
                                      </p:cBhvr>
                                      <p:to>
                                        <p:strVal val="hidden"/>
                                      </p:to>
                                    </p:set>
                                  </p:childTnLst>
                                </p:cTn>
                              </p:par>
                              <p:par>
                                <p:cTn id="635" presetID="3" presetClass="exit" presetSubtype="10" fill="hold" grpId="4" nodeType="withEffect">
                                  <p:stCondLst>
                                    <p:cond delay="0"/>
                                  </p:stCondLst>
                                  <p:childTnLst>
                                    <p:animEffect transition="out" filter="blinds(horizontal)">
                                      <p:cBhvr>
                                        <p:cTn id="636" dur="5000"/>
                                        <p:tgtEl>
                                          <p:spTgt spid="6"/>
                                        </p:tgtEl>
                                      </p:cBhvr>
                                    </p:animEffect>
                                    <p:set>
                                      <p:cBhvr>
                                        <p:cTn id="637" dur="1" fill="hold">
                                          <p:stCondLst>
                                            <p:cond delay="4999"/>
                                          </p:stCondLst>
                                        </p:cTn>
                                        <p:tgtEl>
                                          <p:spTgt spid="6"/>
                                        </p:tgtEl>
                                        <p:attrNameLst>
                                          <p:attrName>style.visibility</p:attrName>
                                        </p:attrNameLst>
                                      </p:cBhvr>
                                      <p:to>
                                        <p:strVal val="hidden"/>
                                      </p:to>
                                    </p:set>
                                  </p:childTnLst>
                                </p:cTn>
                              </p:par>
                              <p:par>
                                <p:cTn id="638" presetID="3" presetClass="exit" presetSubtype="10" fill="hold" grpId="4" nodeType="withEffect">
                                  <p:stCondLst>
                                    <p:cond delay="0"/>
                                  </p:stCondLst>
                                  <p:childTnLst>
                                    <p:animEffect transition="out" filter="blinds(horizontal)">
                                      <p:cBhvr>
                                        <p:cTn id="639" dur="5000"/>
                                        <p:tgtEl>
                                          <p:spTgt spid="7"/>
                                        </p:tgtEl>
                                      </p:cBhvr>
                                    </p:animEffect>
                                    <p:set>
                                      <p:cBhvr>
                                        <p:cTn id="640" dur="1" fill="hold">
                                          <p:stCondLst>
                                            <p:cond delay="4999"/>
                                          </p:stCondLst>
                                        </p:cTn>
                                        <p:tgtEl>
                                          <p:spTgt spid="7"/>
                                        </p:tgtEl>
                                        <p:attrNameLst>
                                          <p:attrName>style.visibility</p:attrName>
                                        </p:attrNameLst>
                                      </p:cBhvr>
                                      <p:to>
                                        <p:strVal val="hidden"/>
                                      </p:to>
                                    </p:set>
                                  </p:childTnLst>
                                </p:cTn>
                              </p:par>
                              <p:par>
                                <p:cTn id="641" presetID="3" presetClass="exit" presetSubtype="10" fill="hold" grpId="4" nodeType="withEffect">
                                  <p:stCondLst>
                                    <p:cond delay="0"/>
                                  </p:stCondLst>
                                  <p:childTnLst>
                                    <p:animEffect transition="out" filter="blinds(horizontal)">
                                      <p:cBhvr>
                                        <p:cTn id="642" dur="5000"/>
                                        <p:tgtEl>
                                          <p:spTgt spid="8"/>
                                        </p:tgtEl>
                                      </p:cBhvr>
                                    </p:animEffect>
                                    <p:set>
                                      <p:cBhvr>
                                        <p:cTn id="643" dur="1" fill="hold">
                                          <p:stCondLst>
                                            <p:cond delay="4999"/>
                                          </p:stCondLst>
                                        </p:cTn>
                                        <p:tgtEl>
                                          <p:spTgt spid="8"/>
                                        </p:tgtEl>
                                        <p:attrNameLst>
                                          <p:attrName>style.visibility</p:attrName>
                                        </p:attrNameLst>
                                      </p:cBhvr>
                                      <p:to>
                                        <p:strVal val="hidden"/>
                                      </p:to>
                                    </p:set>
                                  </p:childTnLst>
                                </p:cTn>
                              </p:par>
                              <p:par>
                                <p:cTn id="644" presetID="3" presetClass="exit" presetSubtype="10" fill="hold" grpId="4" nodeType="withEffect">
                                  <p:stCondLst>
                                    <p:cond delay="0"/>
                                  </p:stCondLst>
                                  <p:childTnLst>
                                    <p:animEffect transition="out" filter="blinds(horizontal)">
                                      <p:cBhvr>
                                        <p:cTn id="645" dur="5000"/>
                                        <p:tgtEl>
                                          <p:spTgt spid="9"/>
                                        </p:tgtEl>
                                      </p:cBhvr>
                                    </p:animEffect>
                                    <p:set>
                                      <p:cBhvr>
                                        <p:cTn id="646" dur="1" fill="hold">
                                          <p:stCondLst>
                                            <p:cond delay="4999"/>
                                          </p:stCondLst>
                                        </p:cTn>
                                        <p:tgtEl>
                                          <p:spTgt spid="9"/>
                                        </p:tgtEl>
                                        <p:attrNameLst>
                                          <p:attrName>style.visibility</p:attrName>
                                        </p:attrNameLst>
                                      </p:cBhvr>
                                      <p:to>
                                        <p:strVal val="hidden"/>
                                      </p:to>
                                    </p:set>
                                  </p:childTnLst>
                                </p:cTn>
                              </p:par>
                              <p:par>
                                <p:cTn id="647" presetID="3" presetClass="exit" presetSubtype="10" fill="hold" grpId="4" nodeType="withEffect">
                                  <p:stCondLst>
                                    <p:cond delay="0"/>
                                  </p:stCondLst>
                                  <p:childTnLst>
                                    <p:animEffect transition="out" filter="blinds(horizontal)">
                                      <p:cBhvr>
                                        <p:cTn id="648" dur="5000"/>
                                        <p:tgtEl>
                                          <p:spTgt spid="10"/>
                                        </p:tgtEl>
                                      </p:cBhvr>
                                    </p:animEffect>
                                    <p:set>
                                      <p:cBhvr>
                                        <p:cTn id="649" dur="1" fill="hold">
                                          <p:stCondLst>
                                            <p:cond delay="4999"/>
                                          </p:stCondLst>
                                        </p:cTn>
                                        <p:tgtEl>
                                          <p:spTgt spid="10"/>
                                        </p:tgtEl>
                                        <p:attrNameLst>
                                          <p:attrName>style.visibility</p:attrName>
                                        </p:attrNameLst>
                                      </p:cBhvr>
                                      <p:to>
                                        <p:strVal val="hidden"/>
                                      </p:to>
                                    </p:set>
                                  </p:childTnLst>
                                </p:cTn>
                              </p:par>
                              <p:par>
                                <p:cTn id="650" presetID="3" presetClass="exit" presetSubtype="10" fill="hold" grpId="4" nodeType="withEffect">
                                  <p:stCondLst>
                                    <p:cond delay="0"/>
                                  </p:stCondLst>
                                  <p:childTnLst>
                                    <p:animEffect transition="out" filter="blinds(horizontal)">
                                      <p:cBhvr>
                                        <p:cTn id="651" dur="5000"/>
                                        <p:tgtEl>
                                          <p:spTgt spid="11"/>
                                        </p:tgtEl>
                                      </p:cBhvr>
                                    </p:animEffect>
                                    <p:set>
                                      <p:cBhvr>
                                        <p:cTn id="652" dur="1" fill="hold">
                                          <p:stCondLst>
                                            <p:cond delay="4999"/>
                                          </p:stCondLst>
                                        </p:cTn>
                                        <p:tgtEl>
                                          <p:spTgt spid="11"/>
                                        </p:tgtEl>
                                        <p:attrNameLst>
                                          <p:attrName>style.visibility</p:attrName>
                                        </p:attrNameLst>
                                      </p:cBhvr>
                                      <p:to>
                                        <p:strVal val="hidden"/>
                                      </p:to>
                                    </p:set>
                                  </p:childTnLst>
                                </p:cTn>
                              </p:par>
                              <p:par>
                                <p:cTn id="653" presetID="3" presetClass="exit" presetSubtype="10" fill="hold" grpId="4" nodeType="withEffect">
                                  <p:stCondLst>
                                    <p:cond delay="0"/>
                                  </p:stCondLst>
                                  <p:childTnLst>
                                    <p:animEffect transition="out" filter="blinds(horizontal)">
                                      <p:cBhvr>
                                        <p:cTn id="654" dur="5000"/>
                                        <p:tgtEl>
                                          <p:spTgt spid="12"/>
                                        </p:tgtEl>
                                      </p:cBhvr>
                                    </p:animEffect>
                                    <p:set>
                                      <p:cBhvr>
                                        <p:cTn id="655" dur="1" fill="hold">
                                          <p:stCondLst>
                                            <p:cond delay="4999"/>
                                          </p:stCondLst>
                                        </p:cTn>
                                        <p:tgtEl>
                                          <p:spTgt spid="12"/>
                                        </p:tgtEl>
                                        <p:attrNameLst>
                                          <p:attrName>style.visibility</p:attrName>
                                        </p:attrNameLst>
                                      </p:cBhvr>
                                      <p:to>
                                        <p:strVal val="hidden"/>
                                      </p:to>
                                    </p:set>
                                  </p:childTnLst>
                                </p:cTn>
                              </p:par>
                              <p:par>
                                <p:cTn id="656" presetID="3" presetClass="exit" presetSubtype="10" fill="hold" grpId="4" nodeType="withEffect">
                                  <p:stCondLst>
                                    <p:cond delay="0"/>
                                  </p:stCondLst>
                                  <p:childTnLst>
                                    <p:animEffect transition="out" filter="blinds(horizontal)">
                                      <p:cBhvr>
                                        <p:cTn id="657" dur="5000"/>
                                        <p:tgtEl>
                                          <p:spTgt spid="13"/>
                                        </p:tgtEl>
                                      </p:cBhvr>
                                    </p:animEffect>
                                    <p:set>
                                      <p:cBhvr>
                                        <p:cTn id="658" dur="1" fill="hold">
                                          <p:stCondLst>
                                            <p:cond delay="4999"/>
                                          </p:stCondLst>
                                        </p:cTn>
                                        <p:tgtEl>
                                          <p:spTgt spid="13"/>
                                        </p:tgtEl>
                                        <p:attrNameLst>
                                          <p:attrName>style.visibility</p:attrName>
                                        </p:attrNameLst>
                                      </p:cBhvr>
                                      <p:to>
                                        <p:strVal val="hidden"/>
                                      </p:to>
                                    </p:set>
                                  </p:childTnLst>
                                </p:cTn>
                              </p:par>
                              <p:par>
                                <p:cTn id="659" presetID="3" presetClass="exit" presetSubtype="10" fill="hold" grpId="4" nodeType="withEffect">
                                  <p:stCondLst>
                                    <p:cond delay="0"/>
                                  </p:stCondLst>
                                  <p:childTnLst>
                                    <p:animEffect transition="out" filter="blinds(horizontal)">
                                      <p:cBhvr>
                                        <p:cTn id="660" dur="5000"/>
                                        <p:tgtEl>
                                          <p:spTgt spid="14"/>
                                        </p:tgtEl>
                                      </p:cBhvr>
                                    </p:animEffect>
                                    <p:set>
                                      <p:cBhvr>
                                        <p:cTn id="661" dur="1" fill="hold">
                                          <p:stCondLst>
                                            <p:cond delay="4999"/>
                                          </p:stCondLst>
                                        </p:cTn>
                                        <p:tgtEl>
                                          <p:spTgt spid="14"/>
                                        </p:tgtEl>
                                        <p:attrNameLst>
                                          <p:attrName>style.visibility</p:attrName>
                                        </p:attrNameLst>
                                      </p:cBhvr>
                                      <p:to>
                                        <p:strVal val="hidden"/>
                                      </p:to>
                                    </p:set>
                                  </p:childTnLst>
                                </p:cTn>
                              </p:par>
                              <p:par>
                                <p:cTn id="662" presetID="3" presetClass="exit" presetSubtype="10" fill="hold" grpId="4" nodeType="withEffect">
                                  <p:stCondLst>
                                    <p:cond delay="0"/>
                                  </p:stCondLst>
                                  <p:childTnLst>
                                    <p:animEffect transition="out" filter="blinds(horizontal)">
                                      <p:cBhvr>
                                        <p:cTn id="663" dur="5000"/>
                                        <p:tgtEl>
                                          <p:spTgt spid="15"/>
                                        </p:tgtEl>
                                      </p:cBhvr>
                                    </p:animEffect>
                                    <p:set>
                                      <p:cBhvr>
                                        <p:cTn id="664" dur="1" fill="hold">
                                          <p:stCondLst>
                                            <p:cond delay="4999"/>
                                          </p:stCondLst>
                                        </p:cTn>
                                        <p:tgtEl>
                                          <p:spTgt spid="15"/>
                                        </p:tgtEl>
                                        <p:attrNameLst>
                                          <p:attrName>style.visibility</p:attrName>
                                        </p:attrNameLst>
                                      </p:cBhvr>
                                      <p:to>
                                        <p:strVal val="hidden"/>
                                      </p:to>
                                    </p:set>
                                  </p:childTnLst>
                                </p:cTn>
                              </p:par>
                              <p:par>
                                <p:cTn id="665" presetID="3" presetClass="exit" presetSubtype="10" fill="hold" grpId="4" nodeType="withEffect">
                                  <p:stCondLst>
                                    <p:cond delay="0"/>
                                  </p:stCondLst>
                                  <p:childTnLst>
                                    <p:animEffect transition="out" filter="blinds(horizontal)">
                                      <p:cBhvr>
                                        <p:cTn id="666" dur="5000"/>
                                        <p:tgtEl>
                                          <p:spTgt spid="16"/>
                                        </p:tgtEl>
                                      </p:cBhvr>
                                    </p:animEffect>
                                    <p:set>
                                      <p:cBhvr>
                                        <p:cTn id="667" dur="1" fill="hold">
                                          <p:stCondLst>
                                            <p:cond delay="4999"/>
                                          </p:stCondLst>
                                        </p:cTn>
                                        <p:tgtEl>
                                          <p:spTgt spid="16"/>
                                        </p:tgtEl>
                                        <p:attrNameLst>
                                          <p:attrName>style.visibility</p:attrName>
                                        </p:attrNameLst>
                                      </p:cBhvr>
                                      <p:to>
                                        <p:strVal val="hidden"/>
                                      </p:to>
                                    </p:set>
                                  </p:childTnLst>
                                </p:cTn>
                              </p:par>
                              <p:par>
                                <p:cTn id="668" presetID="3" presetClass="exit" presetSubtype="10" fill="hold" grpId="4" nodeType="withEffect">
                                  <p:stCondLst>
                                    <p:cond delay="0"/>
                                  </p:stCondLst>
                                  <p:childTnLst>
                                    <p:animEffect transition="out" filter="blinds(horizontal)">
                                      <p:cBhvr>
                                        <p:cTn id="669" dur="5000"/>
                                        <p:tgtEl>
                                          <p:spTgt spid="17"/>
                                        </p:tgtEl>
                                      </p:cBhvr>
                                    </p:animEffect>
                                    <p:set>
                                      <p:cBhvr>
                                        <p:cTn id="670" dur="1" fill="hold">
                                          <p:stCondLst>
                                            <p:cond delay="4999"/>
                                          </p:stCondLst>
                                        </p:cTn>
                                        <p:tgtEl>
                                          <p:spTgt spid="17"/>
                                        </p:tgtEl>
                                        <p:attrNameLst>
                                          <p:attrName>style.visibility</p:attrName>
                                        </p:attrNameLst>
                                      </p:cBhvr>
                                      <p:to>
                                        <p:strVal val="hidden"/>
                                      </p:to>
                                    </p:set>
                                  </p:childTnLst>
                                </p:cTn>
                              </p:par>
                              <p:par>
                                <p:cTn id="671" presetID="3" presetClass="exit" presetSubtype="10" fill="hold" grpId="4" nodeType="withEffect">
                                  <p:stCondLst>
                                    <p:cond delay="0"/>
                                  </p:stCondLst>
                                  <p:childTnLst>
                                    <p:animEffect transition="out" filter="blinds(horizontal)">
                                      <p:cBhvr>
                                        <p:cTn id="672" dur="5000"/>
                                        <p:tgtEl>
                                          <p:spTgt spid="18"/>
                                        </p:tgtEl>
                                      </p:cBhvr>
                                    </p:animEffect>
                                    <p:set>
                                      <p:cBhvr>
                                        <p:cTn id="673" dur="1" fill="hold">
                                          <p:stCondLst>
                                            <p:cond delay="4999"/>
                                          </p:stCondLst>
                                        </p:cTn>
                                        <p:tgtEl>
                                          <p:spTgt spid="18"/>
                                        </p:tgtEl>
                                        <p:attrNameLst>
                                          <p:attrName>style.visibility</p:attrName>
                                        </p:attrNameLst>
                                      </p:cBhvr>
                                      <p:to>
                                        <p:strVal val="hidden"/>
                                      </p:to>
                                    </p:set>
                                  </p:childTnLst>
                                </p:cTn>
                              </p:par>
                              <p:par>
                                <p:cTn id="674" presetID="3" presetClass="exit" presetSubtype="10" fill="hold" grpId="4" nodeType="withEffect">
                                  <p:stCondLst>
                                    <p:cond delay="0"/>
                                  </p:stCondLst>
                                  <p:childTnLst>
                                    <p:animEffect transition="out" filter="blinds(horizontal)">
                                      <p:cBhvr>
                                        <p:cTn id="675" dur="5000"/>
                                        <p:tgtEl>
                                          <p:spTgt spid="19"/>
                                        </p:tgtEl>
                                      </p:cBhvr>
                                    </p:animEffect>
                                    <p:set>
                                      <p:cBhvr>
                                        <p:cTn id="676" dur="1" fill="hold">
                                          <p:stCondLst>
                                            <p:cond delay="4999"/>
                                          </p:stCondLst>
                                        </p:cTn>
                                        <p:tgtEl>
                                          <p:spTgt spid="19"/>
                                        </p:tgtEl>
                                        <p:attrNameLst>
                                          <p:attrName>style.visibility</p:attrName>
                                        </p:attrNameLst>
                                      </p:cBhvr>
                                      <p:to>
                                        <p:strVal val="hidden"/>
                                      </p:to>
                                    </p:set>
                                  </p:childTnLst>
                                </p:cTn>
                              </p:par>
                              <p:par>
                                <p:cTn id="677" presetID="3" presetClass="exit" presetSubtype="10" fill="hold" grpId="4" nodeType="withEffect">
                                  <p:stCondLst>
                                    <p:cond delay="0"/>
                                  </p:stCondLst>
                                  <p:childTnLst>
                                    <p:animEffect transition="out" filter="blinds(horizontal)">
                                      <p:cBhvr>
                                        <p:cTn id="678" dur="5000"/>
                                        <p:tgtEl>
                                          <p:spTgt spid="20"/>
                                        </p:tgtEl>
                                      </p:cBhvr>
                                    </p:animEffect>
                                    <p:set>
                                      <p:cBhvr>
                                        <p:cTn id="679" dur="1" fill="hold">
                                          <p:stCondLst>
                                            <p:cond delay="4999"/>
                                          </p:stCondLst>
                                        </p:cTn>
                                        <p:tgtEl>
                                          <p:spTgt spid="20"/>
                                        </p:tgtEl>
                                        <p:attrNameLst>
                                          <p:attrName>style.visibility</p:attrName>
                                        </p:attrNameLst>
                                      </p:cBhvr>
                                      <p:to>
                                        <p:strVal val="hidden"/>
                                      </p:to>
                                    </p:set>
                                  </p:childTnLst>
                                </p:cTn>
                              </p:par>
                              <p:par>
                                <p:cTn id="680" presetID="3" presetClass="exit" presetSubtype="10" fill="hold" grpId="4" nodeType="withEffect">
                                  <p:stCondLst>
                                    <p:cond delay="0"/>
                                  </p:stCondLst>
                                  <p:childTnLst>
                                    <p:animEffect transition="out" filter="blinds(horizontal)">
                                      <p:cBhvr>
                                        <p:cTn id="681" dur="5000"/>
                                        <p:tgtEl>
                                          <p:spTgt spid="21"/>
                                        </p:tgtEl>
                                      </p:cBhvr>
                                    </p:animEffect>
                                    <p:set>
                                      <p:cBhvr>
                                        <p:cTn id="682" dur="1" fill="hold">
                                          <p:stCondLst>
                                            <p:cond delay="4999"/>
                                          </p:stCondLst>
                                        </p:cTn>
                                        <p:tgtEl>
                                          <p:spTgt spid="21"/>
                                        </p:tgtEl>
                                        <p:attrNameLst>
                                          <p:attrName>style.visibility</p:attrName>
                                        </p:attrNameLst>
                                      </p:cBhvr>
                                      <p:to>
                                        <p:strVal val="hidden"/>
                                      </p:to>
                                    </p:set>
                                  </p:childTnLst>
                                </p:cTn>
                              </p:par>
                              <p:par>
                                <p:cTn id="683" presetID="3" presetClass="exit" presetSubtype="10" fill="hold" grpId="4" nodeType="withEffect">
                                  <p:stCondLst>
                                    <p:cond delay="0"/>
                                  </p:stCondLst>
                                  <p:childTnLst>
                                    <p:animEffect transition="out" filter="blinds(horizontal)">
                                      <p:cBhvr>
                                        <p:cTn id="684" dur="5000"/>
                                        <p:tgtEl>
                                          <p:spTgt spid="22"/>
                                        </p:tgtEl>
                                      </p:cBhvr>
                                    </p:animEffect>
                                    <p:set>
                                      <p:cBhvr>
                                        <p:cTn id="685" dur="1" fill="hold">
                                          <p:stCondLst>
                                            <p:cond delay="4999"/>
                                          </p:stCondLst>
                                        </p:cTn>
                                        <p:tgtEl>
                                          <p:spTgt spid="22"/>
                                        </p:tgtEl>
                                        <p:attrNameLst>
                                          <p:attrName>style.visibility</p:attrName>
                                        </p:attrNameLst>
                                      </p:cBhvr>
                                      <p:to>
                                        <p:strVal val="hidden"/>
                                      </p:to>
                                    </p:set>
                                  </p:childTnLst>
                                </p:cTn>
                              </p:par>
                              <p:par>
                                <p:cTn id="686" presetID="3" presetClass="exit" presetSubtype="10" fill="hold" grpId="4" nodeType="withEffect">
                                  <p:stCondLst>
                                    <p:cond delay="0"/>
                                  </p:stCondLst>
                                  <p:childTnLst>
                                    <p:animEffect transition="out" filter="blinds(horizontal)">
                                      <p:cBhvr>
                                        <p:cTn id="687" dur="5000"/>
                                        <p:tgtEl>
                                          <p:spTgt spid="23"/>
                                        </p:tgtEl>
                                      </p:cBhvr>
                                    </p:animEffect>
                                    <p:set>
                                      <p:cBhvr>
                                        <p:cTn id="688" dur="1" fill="hold">
                                          <p:stCondLst>
                                            <p:cond delay="4999"/>
                                          </p:stCondLst>
                                        </p:cTn>
                                        <p:tgtEl>
                                          <p:spTgt spid="23"/>
                                        </p:tgtEl>
                                        <p:attrNameLst>
                                          <p:attrName>style.visibility</p:attrName>
                                        </p:attrNameLst>
                                      </p:cBhvr>
                                      <p:to>
                                        <p:strVal val="hidden"/>
                                      </p:to>
                                    </p:set>
                                  </p:childTnLst>
                                </p:cTn>
                              </p:par>
                              <p:par>
                                <p:cTn id="689" presetID="3" presetClass="exit" presetSubtype="10" fill="hold" grpId="4" nodeType="withEffect">
                                  <p:stCondLst>
                                    <p:cond delay="0"/>
                                  </p:stCondLst>
                                  <p:childTnLst>
                                    <p:animEffect transition="out" filter="blinds(horizontal)">
                                      <p:cBhvr>
                                        <p:cTn id="690" dur="5000"/>
                                        <p:tgtEl>
                                          <p:spTgt spid="24"/>
                                        </p:tgtEl>
                                      </p:cBhvr>
                                    </p:animEffect>
                                    <p:set>
                                      <p:cBhvr>
                                        <p:cTn id="691" dur="1" fill="hold">
                                          <p:stCondLst>
                                            <p:cond delay="4999"/>
                                          </p:stCondLst>
                                        </p:cTn>
                                        <p:tgtEl>
                                          <p:spTgt spid="24"/>
                                        </p:tgtEl>
                                        <p:attrNameLst>
                                          <p:attrName>style.visibility</p:attrName>
                                        </p:attrNameLst>
                                      </p:cBhvr>
                                      <p:to>
                                        <p:strVal val="hidden"/>
                                      </p:to>
                                    </p:set>
                                  </p:childTnLst>
                                </p:cTn>
                              </p:par>
                              <p:par>
                                <p:cTn id="692" presetID="3" presetClass="exit" presetSubtype="10" fill="hold" grpId="4" nodeType="withEffect">
                                  <p:stCondLst>
                                    <p:cond delay="0"/>
                                  </p:stCondLst>
                                  <p:childTnLst>
                                    <p:animEffect transition="out" filter="blinds(horizontal)">
                                      <p:cBhvr>
                                        <p:cTn id="693" dur="5000"/>
                                        <p:tgtEl>
                                          <p:spTgt spid="25"/>
                                        </p:tgtEl>
                                      </p:cBhvr>
                                    </p:animEffect>
                                    <p:set>
                                      <p:cBhvr>
                                        <p:cTn id="694" dur="1" fill="hold">
                                          <p:stCondLst>
                                            <p:cond delay="4999"/>
                                          </p:stCondLst>
                                        </p:cTn>
                                        <p:tgtEl>
                                          <p:spTgt spid="25"/>
                                        </p:tgtEl>
                                        <p:attrNameLst>
                                          <p:attrName>style.visibility</p:attrName>
                                        </p:attrNameLst>
                                      </p:cBhvr>
                                      <p:to>
                                        <p:strVal val="hidden"/>
                                      </p:to>
                                    </p:set>
                                  </p:childTnLst>
                                </p:cTn>
                              </p:par>
                              <p:par>
                                <p:cTn id="695" presetID="3" presetClass="exit" presetSubtype="10" fill="hold" grpId="4" nodeType="withEffect">
                                  <p:stCondLst>
                                    <p:cond delay="0"/>
                                  </p:stCondLst>
                                  <p:childTnLst>
                                    <p:animEffect transition="out" filter="blinds(horizontal)">
                                      <p:cBhvr>
                                        <p:cTn id="696" dur="5000"/>
                                        <p:tgtEl>
                                          <p:spTgt spid="26"/>
                                        </p:tgtEl>
                                      </p:cBhvr>
                                    </p:animEffect>
                                    <p:set>
                                      <p:cBhvr>
                                        <p:cTn id="697" dur="1" fill="hold">
                                          <p:stCondLst>
                                            <p:cond delay="4999"/>
                                          </p:stCondLst>
                                        </p:cTn>
                                        <p:tgtEl>
                                          <p:spTgt spid="26"/>
                                        </p:tgtEl>
                                        <p:attrNameLst>
                                          <p:attrName>style.visibility</p:attrName>
                                        </p:attrNameLst>
                                      </p:cBhvr>
                                      <p:to>
                                        <p:strVal val="hidden"/>
                                      </p:to>
                                    </p:set>
                                  </p:childTnLst>
                                </p:cTn>
                              </p:par>
                              <p:par>
                                <p:cTn id="698" presetID="3" presetClass="exit" presetSubtype="10" fill="hold" grpId="4" nodeType="withEffect">
                                  <p:stCondLst>
                                    <p:cond delay="0"/>
                                  </p:stCondLst>
                                  <p:childTnLst>
                                    <p:animEffect transition="out" filter="blinds(horizontal)">
                                      <p:cBhvr>
                                        <p:cTn id="699" dur="5000"/>
                                        <p:tgtEl>
                                          <p:spTgt spid="27"/>
                                        </p:tgtEl>
                                      </p:cBhvr>
                                    </p:animEffect>
                                    <p:set>
                                      <p:cBhvr>
                                        <p:cTn id="700" dur="1" fill="hold">
                                          <p:stCondLst>
                                            <p:cond delay="4999"/>
                                          </p:stCondLst>
                                        </p:cTn>
                                        <p:tgtEl>
                                          <p:spTgt spid="27"/>
                                        </p:tgtEl>
                                        <p:attrNameLst>
                                          <p:attrName>style.visibility</p:attrName>
                                        </p:attrNameLst>
                                      </p:cBhvr>
                                      <p:to>
                                        <p:strVal val="hidden"/>
                                      </p:to>
                                    </p:set>
                                  </p:childTnLst>
                                </p:cTn>
                              </p:par>
                              <p:par>
                                <p:cTn id="701" presetID="3" presetClass="exit" presetSubtype="10" fill="hold" grpId="4" nodeType="withEffect">
                                  <p:stCondLst>
                                    <p:cond delay="0"/>
                                  </p:stCondLst>
                                  <p:childTnLst>
                                    <p:animEffect transition="out" filter="blinds(horizontal)">
                                      <p:cBhvr>
                                        <p:cTn id="702" dur="5000"/>
                                        <p:tgtEl>
                                          <p:spTgt spid="28"/>
                                        </p:tgtEl>
                                      </p:cBhvr>
                                    </p:animEffect>
                                    <p:set>
                                      <p:cBhvr>
                                        <p:cTn id="703" dur="1" fill="hold">
                                          <p:stCondLst>
                                            <p:cond delay="4999"/>
                                          </p:stCondLst>
                                        </p:cTn>
                                        <p:tgtEl>
                                          <p:spTgt spid="28"/>
                                        </p:tgtEl>
                                        <p:attrNameLst>
                                          <p:attrName>style.visibility</p:attrName>
                                        </p:attrNameLst>
                                      </p:cBhvr>
                                      <p:to>
                                        <p:strVal val="hidden"/>
                                      </p:to>
                                    </p:set>
                                  </p:childTnLst>
                                </p:cTn>
                              </p:par>
                              <p:par>
                                <p:cTn id="704" presetID="3" presetClass="exit" presetSubtype="10" fill="hold" grpId="4" nodeType="withEffect">
                                  <p:stCondLst>
                                    <p:cond delay="0"/>
                                  </p:stCondLst>
                                  <p:childTnLst>
                                    <p:animEffect transition="out" filter="blinds(horizontal)">
                                      <p:cBhvr>
                                        <p:cTn id="705" dur="5000"/>
                                        <p:tgtEl>
                                          <p:spTgt spid="29"/>
                                        </p:tgtEl>
                                      </p:cBhvr>
                                    </p:animEffect>
                                    <p:set>
                                      <p:cBhvr>
                                        <p:cTn id="706" dur="1" fill="hold">
                                          <p:stCondLst>
                                            <p:cond delay="4999"/>
                                          </p:stCondLst>
                                        </p:cTn>
                                        <p:tgtEl>
                                          <p:spTgt spid="29"/>
                                        </p:tgtEl>
                                        <p:attrNameLst>
                                          <p:attrName>style.visibility</p:attrName>
                                        </p:attrNameLst>
                                      </p:cBhvr>
                                      <p:to>
                                        <p:strVal val="hidden"/>
                                      </p:to>
                                    </p:set>
                                  </p:childTnLst>
                                </p:cTn>
                              </p:par>
                              <p:par>
                                <p:cTn id="707" presetID="3" presetClass="exit" presetSubtype="10" fill="hold" grpId="4" nodeType="withEffect">
                                  <p:stCondLst>
                                    <p:cond delay="0"/>
                                  </p:stCondLst>
                                  <p:childTnLst>
                                    <p:animEffect transition="out" filter="blinds(horizontal)">
                                      <p:cBhvr>
                                        <p:cTn id="708" dur="5000"/>
                                        <p:tgtEl>
                                          <p:spTgt spid="30"/>
                                        </p:tgtEl>
                                      </p:cBhvr>
                                    </p:animEffect>
                                    <p:set>
                                      <p:cBhvr>
                                        <p:cTn id="709" dur="1" fill="hold">
                                          <p:stCondLst>
                                            <p:cond delay="4999"/>
                                          </p:stCondLst>
                                        </p:cTn>
                                        <p:tgtEl>
                                          <p:spTgt spid="30"/>
                                        </p:tgtEl>
                                        <p:attrNameLst>
                                          <p:attrName>style.visibility</p:attrName>
                                        </p:attrNameLst>
                                      </p:cBhvr>
                                      <p:to>
                                        <p:strVal val="hidden"/>
                                      </p:to>
                                    </p:set>
                                  </p:childTnLst>
                                </p:cTn>
                              </p:par>
                              <p:par>
                                <p:cTn id="710" presetID="3" presetClass="exit" presetSubtype="10" fill="hold" grpId="4" nodeType="withEffect">
                                  <p:stCondLst>
                                    <p:cond delay="0"/>
                                  </p:stCondLst>
                                  <p:childTnLst>
                                    <p:animEffect transition="out" filter="blinds(horizontal)">
                                      <p:cBhvr>
                                        <p:cTn id="711" dur="5000"/>
                                        <p:tgtEl>
                                          <p:spTgt spid="31"/>
                                        </p:tgtEl>
                                      </p:cBhvr>
                                    </p:animEffect>
                                    <p:set>
                                      <p:cBhvr>
                                        <p:cTn id="712" dur="1" fill="hold">
                                          <p:stCondLst>
                                            <p:cond delay="4999"/>
                                          </p:stCondLst>
                                        </p:cTn>
                                        <p:tgtEl>
                                          <p:spTgt spid="31"/>
                                        </p:tgtEl>
                                        <p:attrNameLst>
                                          <p:attrName>style.visibility</p:attrName>
                                        </p:attrNameLst>
                                      </p:cBhvr>
                                      <p:to>
                                        <p:strVal val="hidden"/>
                                      </p:to>
                                    </p:set>
                                  </p:childTnLst>
                                </p:cTn>
                              </p:par>
                              <p:par>
                                <p:cTn id="713" presetID="3" presetClass="exit" presetSubtype="10" fill="hold" grpId="4" nodeType="withEffect">
                                  <p:stCondLst>
                                    <p:cond delay="0"/>
                                  </p:stCondLst>
                                  <p:childTnLst>
                                    <p:animEffect transition="out" filter="blinds(horizontal)">
                                      <p:cBhvr>
                                        <p:cTn id="714" dur="5000"/>
                                        <p:tgtEl>
                                          <p:spTgt spid="32"/>
                                        </p:tgtEl>
                                      </p:cBhvr>
                                    </p:animEffect>
                                    <p:set>
                                      <p:cBhvr>
                                        <p:cTn id="715" dur="1" fill="hold">
                                          <p:stCondLst>
                                            <p:cond delay="4999"/>
                                          </p:stCondLst>
                                        </p:cTn>
                                        <p:tgtEl>
                                          <p:spTgt spid="32"/>
                                        </p:tgtEl>
                                        <p:attrNameLst>
                                          <p:attrName>style.visibility</p:attrName>
                                        </p:attrNameLst>
                                      </p:cBhvr>
                                      <p:to>
                                        <p:strVal val="hidden"/>
                                      </p:to>
                                    </p:set>
                                  </p:childTnLst>
                                </p:cTn>
                              </p:par>
                              <p:par>
                                <p:cTn id="716" presetID="3" presetClass="exit" presetSubtype="10" fill="hold" grpId="4" nodeType="withEffect">
                                  <p:stCondLst>
                                    <p:cond delay="0"/>
                                  </p:stCondLst>
                                  <p:childTnLst>
                                    <p:animEffect transition="out" filter="blinds(horizontal)">
                                      <p:cBhvr>
                                        <p:cTn id="717" dur="5000"/>
                                        <p:tgtEl>
                                          <p:spTgt spid="33"/>
                                        </p:tgtEl>
                                      </p:cBhvr>
                                    </p:animEffect>
                                    <p:set>
                                      <p:cBhvr>
                                        <p:cTn id="718" dur="1" fill="hold">
                                          <p:stCondLst>
                                            <p:cond delay="4999"/>
                                          </p:stCondLst>
                                        </p:cTn>
                                        <p:tgtEl>
                                          <p:spTgt spid="33"/>
                                        </p:tgtEl>
                                        <p:attrNameLst>
                                          <p:attrName>style.visibility</p:attrName>
                                        </p:attrNameLst>
                                      </p:cBhvr>
                                      <p:to>
                                        <p:strVal val="hidden"/>
                                      </p:to>
                                    </p:set>
                                  </p:childTnLst>
                                </p:cTn>
                              </p:par>
                              <p:par>
                                <p:cTn id="719" presetID="3" presetClass="exit" presetSubtype="10" fill="hold" grpId="4" nodeType="withEffect">
                                  <p:stCondLst>
                                    <p:cond delay="0"/>
                                  </p:stCondLst>
                                  <p:childTnLst>
                                    <p:animEffect transition="out" filter="blinds(horizontal)">
                                      <p:cBhvr>
                                        <p:cTn id="720" dur="5000"/>
                                        <p:tgtEl>
                                          <p:spTgt spid="34"/>
                                        </p:tgtEl>
                                      </p:cBhvr>
                                    </p:animEffect>
                                    <p:set>
                                      <p:cBhvr>
                                        <p:cTn id="721" dur="1" fill="hold">
                                          <p:stCondLst>
                                            <p:cond delay="4999"/>
                                          </p:stCondLst>
                                        </p:cTn>
                                        <p:tgtEl>
                                          <p:spTgt spid="34"/>
                                        </p:tgtEl>
                                        <p:attrNameLst>
                                          <p:attrName>style.visibility</p:attrName>
                                        </p:attrNameLst>
                                      </p:cBhvr>
                                      <p:to>
                                        <p:strVal val="hidden"/>
                                      </p:to>
                                    </p:set>
                                  </p:childTnLst>
                                </p:cTn>
                              </p:par>
                              <p:par>
                                <p:cTn id="722" presetID="3" presetClass="exit" presetSubtype="10" fill="hold" grpId="4" nodeType="withEffect">
                                  <p:stCondLst>
                                    <p:cond delay="0"/>
                                  </p:stCondLst>
                                  <p:childTnLst>
                                    <p:animEffect transition="out" filter="blinds(horizontal)">
                                      <p:cBhvr>
                                        <p:cTn id="723" dur="5000"/>
                                        <p:tgtEl>
                                          <p:spTgt spid="35"/>
                                        </p:tgtEl>
                                      </p:cBhvr>
                                    </p:animEffect>
                                    <p:set>
                                      <p:cBhvr>
                                        <p:cTn id="724" dur="1" fill="hold">
                                          <p:stCondLst>
                                            <p:cond delay="4999"/>
                                          </p:stCondLst>
                                        </p:cTn>
                                        <p:tgtEl>
                                          <p:spTgt spid="35"/>
                                        </p:tgtEl>
                                        <p:attrNameLst>
                                          <p:attrName>style.visibility</p:attrName>
                                        </p:attrNameLst>
                                      </p:cBhvr>
                                      <p:to>
                                        <p:strVal val="hidden"/>
                                      </p:to>
                                    </p:set>
                                  </p:childTnLst>
                                </p:cTn>
                              </p:par>
                              <p:par>
                                <p:cTn id="725" presetID="3" presetClass="exit" presetSubtype="10" fill="hold" grpId="4" nodeType="withEffect">
                                  <p:stCondLst>
                                    <p:cond delay="0"/>
                                  </p:stCondLst>
                                  <p:childTnLst>
                                    <p:animEffect transition="out" filter="blinds(horizontal)">
                                      <p:cBhvr>
                                        <p:cTn id="726" dur="5000"/>
                                        <p:tgtEl>
                                          <p:spTgt spid="36"/>
                                        </p:tgtEl>
                                      </p:cBhvr>
                                    </p:animEffect>
                                    <p:set>
                                      <p:cBhvr>
                                        <p:cTn id="727" dur="1" fill="hold">
                                          <p:stCondLst>
                                            <p:cond delay="4999"/>
                                          </p:stCondLst>
                                        </p:cTn>
                                        <p:tgtEl>
                                          <p:spTgt spid="36"/>
                                        </p:tgtEl>
                                        <p:attrNameLst>
                                          <p:attrName>style.visibility</p:attrName>
                                        </p:attrNameLst>
                                      </p:cBhvr>
                                      <p:to>
                                        <p:strVal val="hidden"/>
                                      </p:to>
                                    </p:set>
                                  </p:childTnLst>
                                </p:cTn>
                              </p:par>
                              <p:par>
                                <p:cTn id="728" presetID="3" presetClass="exit" presetSubtype="10" fill="hold" grpId="4" nodeType="withEffect">
                                  <p:stCondLst>
                                    <p:cond delay="0"/>
                                  </p:stCondLst>
                                  <p:childTnLst>
                                    <p:animEffect transition="out" filter="blinds(horizontal)">
                                      <p:cBhvr>
                                        <p:cTn id="729" dur="5000"/>
                                        <p:tgtEl>
                                          <p:spTgt spid="37"/>
                                        </p:tgtEl>
                                      </p:cBhvr>
                                    </p:animEffect>
                                    <p:set>
                                      <p:cBhvr>
                                        <p:cTn id="730" dur="1" fill="hold">
                                          <p:stCondLst>
                                            <p:cond delay="4999"/>
                                          </p:stCondLst>
                                        </p:cTn>
                                        <p:tgtEl>
                                          <p:spTgt spid="37"/>
                                        </p:tgtEl>
                                        <p:attrNameLst>
                                          <p:attrName>style.visibility</p:attrName>
                                        </p:attrNameLst>
                                      </p:cBhvr>
                                      <p:to>
                                        <p:strVal val="hidden"/>
                                      </p:to>
                                    </p:set>
                                  </p:childTnLst>
                                </p:cTn>
                              </p:par>
                              <p:par>
                                <p:cTn id="731" presetID="3" presetClass="exit" presetSubtype="10" fill="hold" grpId="4" nodeType="withEffect">
                                  <p:stCondLst>
                                    <p:cond delay="0"/>
                                  </p:stCondLst>
                                  <p:childTnLst>
                                    <p:animEffect transition="out" filter="blinds(horizontal)">
                                      <p:cBhvr>
                                        <p:cTn id="732" dur="5000"/>
                                        <p:tgtEl>
                                          <p:spTgt spid="38"/>
                                        </p:tgtEl>
                                      </p:cBhvr>
                                    </p:animEffect>
                                    <p:set>
                                      <p:cBhvr>
                                        <p:cTn id="733" dur="1" fill="hold">
                                          <p:stCondLst>
                                            <p:cond delay="4999"/>
                                          </p:stCondLst>
                                        </p:cTn>
                                        <p:tgtEl>
                                          <p:spTgt spid="38"/>
                                        </p:tgtEl>
                                        <p:attrNameLst>
                                          <p:attrName>style.visibility</p:attrName>
                                        </p:attrNameLst>
                                      </p:cBhvr>
                                      <p:to>
                                        <p:strVal val="hidden"/>
                                      </p:to>
                                    </p:set>
                                  </p:childTnLst>
                                </p:cTn>
                              </p:par>
                              <p:par>
                                <p:cTn id="734" presetID="3" presetClass="exit" presetSubtype="10" fill="hold" grpId="4" nodeType="withEffect">
                                  <p:stCondLst>
                                    <p:cond delay="0"/>
                                  </p:stCondLst>
                                  <p:childTnLst>
                                    <p:animEffect transition="out" filter="blinds(horizontal)">
                                      <p:cBhvr>
                                        <p:cTn id="735" dur="5000"/>
                                        <p:tgtEl>
                                          <p:spTgt spid="39"/>
                                        </p:tgtEl>
                                      </p:cBhvr>
                                    </p:animEffect>
                                    <p:set>
                                      <p:cBhvr>
                                        <p:cTn id="736" dur="1" fill="hold">
                                          <p:stCondLst>
                                            <p:cond delay="4999"/>
                                          </p:stCondLst>
                                        </p:cTn>
                                        <p:tgtEl>
                                          <p:spTgt spid="39"/>
                                        </p:tgtEl>
                                        <p:attrNameLst>
                                          <p:attrName>style.visibility</p:attrName>
                                        </p:attrNameLst>
                                      </p:cBhvr>
                                      <p:to>
                                        <p:strVal val="hidden"/>
                                      </p:to>
                                    </p:set>
                                  </p:childTnLst>
                                </p:cTn>
                              </p:par>
                              <p:par>
                                <p:cTn id="737" presetID="3" presetClass="exit" presetSubtype="10" fill="hold" grpId="4" nodeType="withEffect">
                                  <p:stCondLst>
                                    <p:cond delay="0"/>
                                  </p:stCondLst>
                                  <p:childTnLst>
                                    <p:animEffect transition="out" filter="blinds(horizontal)">
                                      <p:cBhvr>
                                        <p:cTn id="738" dur="5000"/>
                                        <p:tgtEl>
                                          <p:spTgt spid="40"/>
                                        </p:tgtEl>
                                      </p:cBhvr>
                                    </p:animEffect>
                                    <p:set>
                                      <p:cBhvr>
                                        <p:cTn id="739" dur="1" fill="hold">
                                          <p:stCondLst>
                                            <p:cond delay="4999"/>
                                          </p:stCondLst>
                                        </p:cTn>
                                        <p:tgtEl>
                                          <p:spTgt spid="40"/>
                                        </p:tgtEl>
                                        <p:attrNameLst>
                                          <p:attrName>style.visibility</p:attrName>
                                        </p:attrNameLst>
                                      </p:cBhvr>
                                      <p:to>
                                        <p:strVal val="hidden"/>
                                      </p:to>
                                    </p:set>
                                  </p:childTnLst>
                                </p:cTn>
                              </p:par>
                              <p:par>
                                <p:cTn id="740" presetID="3" presetClass="exit" presetSubtype="10" fill="hold" grpId="4" nodeType="withEffect">
                                  <p:stCondLst>
                                    <p:cond delay="0"/>
                                  </p:stCondLst>
                                  <p:childTnLst>
                                    <p:animEffect transition="out" filter="blinds(horizontal)">
                                      <p:cBhvr>
                                        <p:cTn id="741" dur="5000"/>
                                        <p:tgtEl>
                                          <p:spTgt spid="41"/>
                                        </p:tgtEl>
                                      </p:cBhvr>
                                    </p:animEffect>
                                    <p:set>
                                      <p:cBhvr>
                                        <p:cTn id="742" dur="1" fill="hold">
                                          <p:stCondLst>
                                            <p:cond delay="4999"/>
                                          </p:stCondLst>
                                        </p:cTn>
                                        <p:tgtEl>
                                          <p:spTgt spid="41"/>
                                        </p:tgtEl>
                                        <p:attrNameLst>
                                          <p:attrName>style.visibility</p:attrName>
                                        </p:attrNameLst>
                                      </p:cBhvr>
                                      <p:to>
                                        <p:strVal val="hidden"/>
                                      </p:to>
                                    </p:set>
                                  </p:childTnLst>
                                </p:cTn>
                              </p:par>
                              <p:par>
                                <p:cTn id="743" presetID="3" presetClass="exit" presetSubtype="10" fill="hold" grpId="4" nodeType="withEffect">
                                  <p:stCondLst>
                                    <p:cond delay="0"/>
                                  </p:stCondLst>
                                  <p:childTnLst>
                                    <p:animEffect transition="out" filter="blinds(horizontal)">
                                      <p:cBhvr>
                                        <p:cTn id="744" dur="5000"/>
                                        <p:tgtEl>
                                          <p:spTgt spid="42"/>
                                        </p:tgtEl>
                                      </p:cBhvr>
                                    </p:animEffect>
                                    <p:set>
                                      <p:cBhvr>
                                        <p:cTn id="745" dur="1" fill="hold">
                                          <p:stCondLst>
                                            <p:cond delay="4999"/>
                                          </p:stCondLst>
                                        </p:cTn>
                                        <p:tgtEl>
                                          <p:spTgt spid="42"/>
                                        </p:tgtEl>
                                        <p:attrNameLst>
                                          <p:attrName>style.visibility</p:attrName>
                                        </p:attrNameLst>
                                      </p:cBhvr>
                                      <p:to>
                                        <p:strVal val="hidden"/>
                                      </p:to>
                                    </p:set>
                                  </p:childTnLst>
                                </p:cTn>
                              </p:par>
                              <p:par>
                                <p:cTn id="746" presetID="3" presetClass="exit" presetSubtype="10" fill="hold" grpId="4" nodeType="withEffect">
                                  <p:stCondLst>
                                    <p:cond delay="0"/>
                                  </p:stCondLst>
                                  <p:childTnLst>
                                    <p:animEffect transition="out" filter="blinds(horizontal)">
                                      <p:cBhvr>
                                        <p:cTn id="747" dur="5000"/>
                                        <p:tgtEl>
                                          <p:spTgt spid="43"/>
                                        </p:tgtEl>
                                      </p:cBhvr>
                                    </p:animEffect>
                                    <p:set>
                                      <p:cBhvr>
                                        <p:cTn id="748" dur="1" fill="hold">
                                          <p:stCondLst>
                                            <p:cond delay="4999"/>
                                          </p:stCondLst>
                                        </p:cTn>
                                        <p:tgtEl>
                                          <p:spTgt spid="43"/>
                                        </p:tgtEl>
                                        <p:attrNameLst>
                                          <p:attrName>style.visibility</p:attrName>
                                        </p:attrNameLst>
                                      </p:cBhvr>
                                      <p:to>
                                        <p:strVal val="hidden"/>
                                      </p:to>
                                    </p:set>
                                  </p:childTnLst>
                                </p:cTn>
                              </p:par>
                              <p:par>
                                <p:cTn id="749" presetID="3" presetClass="exit" presetSubtype="10" fill="hold" grpId="4" nodeType="withEffect">
                                  <p:stCondLst>
                                    <p:cond delay="0"/>
                                  </p:stCondLst>
                                  <p:childTnLst>
                                    <p:animEffect transition="out" filter="blinds(horizontal)">
                                      <p:cBhvr>
                                        <p:cTn id="750" dur="5000"/>
                                        <p:tgtEl>
                                          <p:spTgt spid="44"/>
                                        </p:tgtEl>
                                      </p:cBhvr>
                                    </p:animEffect>
                                    <p:set>
                                      <p:cBhvr>
                                        <p:cTn id="751" dur="1" fill="hold">
                                          <p:stCondLst>
                                            <p:cond delay="4999"/>
                                          </p:stCondLst>
                                        </p:cTn>
                                        <p:tgtEl>
                                          <p:spTgt spid="44"/>
                                        </p:tgtEl>
                                        <p:attrNameLst>
                                          <p:attrName>style.visibility</p:attrName>
                                        </p:attrNameLst>
                                      </p:cBhvr>
                                      <p:to>
                                        <p:strVal val="hidden"/>
                                      </p:to>
                                    </p:set>
                                  </p:childTnLst>
                                </p:cTn>
                              </p:par>
                              <p:par>
                                <p:cTn id="752" presetID="3" presetClass="exit" presetSubtype="10" fill="hold" grpId="4" nodeType="withEffect">
                                  <p:stCondLst>
                                    <p:cond delay="0"/>
                                  </p:stCondLst>
                                  <p:childTnLst>
                                    <p:animEffect transition="out" filter="blinds(horizontal)">
                                      <p:cBhvr>
                                        <p:cTn id="753" dur="5000"/>
                                        <p:tgtEl>
                                          <p:spTgt spid="45"/>
                                        </p:tgtEl>
                                      </p:cBhvr>
                                    </p:animEffect>
                                    <p:set>
                                      <p:cBhvr>
                                        <p:cTn id="754" dur="1" fill="hold">
                                          <p:stCondLst>
                                            <p:cond delay="4999"/>
                                          </p:stCondLst>
                                        </p:cTn>
                                        <p:tgtEl>
                                          <p:spTgt spid="45"/>
                                        </p:tgtEl>
                                        <p:attrNameLst>
                                          <p:attrName>style.visibility</p:attrName>
                                        </p:attrNameLst>
                                      </p:cBhvr>
                                      <p:to>
                                        <p:strVal val="hidden"/>
                                      </p:to>
                                    </p:set>
                                  </p:childTnLst>
                                </p:cTn>
                              </p:par>
                              <p:par>
                                <p:cTn id="755" presetID="3" presetClass="exit" presetSubtype="10" fill="hold" grpId="4" nodeType="withEffect">
                                  <p:stCondLst>
                                    <p:cond delay="0"/>
                                  </p:stCondLst>
                                  <p:childTnLst>
                                    <p:animEffect transition="out" filter="blinds(horizontal)">
                                      <p:cBhvr>
                                        <p:cTn id="756" dur="5000"/>
                                        <p:tgtEl>
                                          <p:spTgt spid="46"/>
                                        </p:tgtEl>
                                      </p:cBhvr>
                                    </p:animEffect>
                                    <p:set>
                                      <p:cBhvr>
                                        <p:cTn id="757" dur="1" fill="hold">
                                          <p:stCondLst>
                                            <p:cond delay="4999"/>
                                          </p:stCondLst>
                                        </p:cTn>
                                        <p:tgtEl>
                                          <p:spTgt spid="46"/>
                                        </p:tgtEl>
                                        <p:attrNameLst>
                                          <p:attrName>style.visibility</p:attrName>
                                        </p:attrNameLst>
                                      </p:cBhvr>
                                      <p:to>
                                        <p:strVal val="hidden"/>
                                      </p:to>
                                    </p:set>
                                  </p:childTnLst>
                                </p:cTn>
                              </p:par>
                              <p:par>
                                <p:cTn id="758" presetID="3" presetClass="exit" presetSubtype="10" fill="hold" grpId="4" nodeType="withEffect">
                                  <p:stCondLst>
                                    <p:cond delay="0"/>
                                  </p:stCondLst>
                                  <p:childTnLst>
                                    <p:animEffect transition="out" filter="blinds(horizontal)">
                                      <p:cBhvr>
                                        <p:cTn id="759" dur="5000"/>
                                        <p:tgtEl>
                                          <p:spTgt spid="47"/>
                                        </p:tgtEl>
                                      </p:cBhvr>
                                    </p:animEffect>
                                    <p:set>
                                      <p:cBhvr>
                                        <p:cTn id="760" dur="1" fill="hold">
                                          <p:stCondLst>
                                            <p:cond delay="4999"/>
                                          </p:stCondLst>
                                        </p:cTn>
                                        <p:tgtEl>
                                          <p:spTgt spid="47"/>
                                        </p:tgtEl>
                                        <p:attrNameLst>
                                          <p:attrName>style.visibility</p:attrName>
                                        </p:attrNameLst>
                                      </p:cBhvr>
                                      <p:to>
                                        <p:strVal val="hidden"/>
                                      </p:to>
                                    </p:set>
                                  </p:childTnLst>
                                </p:cTn>
                              </p:par>
                              <p:par>
                                <p:cTn id="761" presetID="3" presetClass="exit" presetSubtype="10" fill="hold" grpId="4" nodeType="withEffect">
                                  <p:stCondLst>
                                    <p:cond delay="0"/>
                                  </p:stCondLst>
                                  <p:childTnLst>
                                    <p:animEffect transition="out" filter="blinds(horizontal)">
                                      <p:cBhvr>
                                        <p:cTn id="762" dur="5000"/>
                                        <p:tgtEl>
                                          <p:spTgt spid="48"/>
                                        </p:tgtEl>
                                      </p:cBhvr>
                                    </p:animEffect>
                                    <p:set>
                                      <p:cBhvr>
                                        <p:cTn id="763" dur="1" fill="hold">
                                          <p:stCondLst>
                                            <p:cond delay="4999"/>
                                          </p:stCondLst>
                                        </p:cTn>
                                        <p:tgtEl>
                                          <p:spTgt spid="48"/>
                                        </p:tgtEl>
                                        <p:attrNameLst>
                                          <p:attrName>style.visibility</p:attrName>
                                        </p:attrNameLst>
                                      </p:cBhvr>
                                      <p:to>
                                        <p:strVal val="hidden"/>
                                      </p:to>
                                    </p:set>
                                  </p:childTnLst>
                                </p:cTn>
                              </p:par>
                              <p:par>
                                <p:cTn id="764" presetID="3" presetClass="exit" presetSubtype="10" fill="hold" grpId="4" nodeType="withEffect">
                                  <p:stCondLst>
                                    <p:cond delay="0"/>
                                  </p:stCondLst>
                                  <p:childTnLst>
                                    <p:animEffect transition="out" filter="blinds(horizontal)">
                                      <p:cBhvr>
                                        <p:cTn id="765" dur="5000"/>
                                        <p:tgtEl>
                                          <p:spTgt spid="49"/>
                                        </p:tgtEl>
                                      </p:cBhvr>
                                    </p:animEffect>
                                    <p:set>
                                      <p:cBhvr>
                                        <p:cTn id="766" dur="1" fill="hold">
                                          <p:stCondLst>
                                            <p:cond delay="4999"/>
                                          </p:stCondLst>
                                        </p:cTn>
                                        <p:tgtEl>
                                          <p:spTgt spid="49"/>
                                        </p:tgtEl>
                                        <p:attrNameLst>
                                          <p:attrName>style.visibility</p:attrName>
                                        </p:attrNameLst>
                                      </p:cBhvr>
                                      <p:to>
                                        <p:strVal val="hidden"/>
                                      </p:to>
                                    </p:set>
                                  </p:childTnLst>
                                </p:cTn>
                              </p:par>
                              <p:par>
                                <p:cTn id="767" presetID="3" presetClass="exit" presetSubtype="10" fill="hold" grpId="4" nodeType="withEffect">
                                  <p:stCondLst>
                                    <p:cond delay="0"/>
                                  </p:stCondLst>
                                  <p:childTnLst>
                                    <p:animEffect transition="out" filter="blinds(horizontal)">
                                      <p:cBhvr>
                                        <p:cTn id="768" dur="5000"/>
                                        <p:tgtEl>
                                          <p:spTgt spid="50"/>
                                        </p:tgtEl>
                                      </p:cBhvr>
                                    </p:animEffect>
                                    <p:set>
                                      <p:cBhvr>
                                        <p:cTn id="769" dur="1" fill="hold">
                                          <p:stCondLst>
                                            <p:cond delay="4999"/>
                                          </p:stCondLst>
                                        </p:cTn>
                                        <p:tgtEl>
                                          <p:spTgt spid="50"/>
                                        </p:tgtEl>
                                        <p:attrNameLst>
                                          <p:attrName>style.visibility</p:attrName>
                                        </p:attrNameLst>
                                      </p:cBhvr>
                                      <p:to>
                                        <p:strVal val="hidden"/>
                                      </p:to>
                                    </p:set>
                                  </p:childTnLst>
                                </p:cTn>
                              </p:par>
                              <p:par>
                                <p:cTn id="770" presetID="3" presetClass="exit" presetSubtype="10" fill="hold" grpId="4" nodeType="withEffect">
                                  <p:stCondLst>
                                    <p:cond delay="0"/>
                                  </p:stCondLst>
                                  <p:childTnLst>
                                    <p:animEffect transition="out" filter="blinds(horizontal)">
                                      <p:cBhvr>
                                        <p:cTn id="771" dur="5000"/>
                                        <p:tgtEl>
                                          <p:spTgt spid="51"/>
                                        </p:tgtEl>
                                      </p:cBhvr>
                                    </p:animEffect>
                                    <p:set>
                                      <p:cBhvr>
                                        <p:cTn id="772" dur="1" fill="hold">
                                          <p:stCondLst>
                                            <p:cond delay="4999"/>
                                          </p:stCondLst>
                                        </p:cTn>
                                        <p:tgtEl>
                                          <p:spTgt spid="51"/>
                                        </p:tgtEl>
                                        <p:attrNameLst>
                                          <p:attrName>style.visibility</p:attrName>
                                        </p:attrNameLst>
                                      </p:cBhvr>
                                      <p:to>
                                        <p:strVal val="hidden"/>
                                      </p:to>
                                    </p:set>
                                  </p:childTnLst>
                                </p:cTn>
                              </p:par>
                              <p:par>
                                <p:cTn id="773" presetID="3" presetClass="exit" presetSubtype="10" fill="hold" grpId="4" nodeType="withEffect">
                                  <p:stCondLst>
                                    <p:cond delay="0"/>
                                  </p:stCondLst>
                                  <p:childTnLst>
                                    <p:animEffect transition="out" filter="blinds(horizontal)">
                                      <p:cBhvr>
                                        <p:cTn id="774" dur="5000"/>
                                        <p:tgtEl>
                                          <p:spTgt spid="52"/>
                                        </p:tgtEl>
                                      </p:cBhvr>
                                    </p:animEffect>
                                    <p:set>
                                      <p:cBhvr>
                                        <p:cTn id="775" dur="1" fill="hold">
                                          <p:stCondLst>
                                            <p:cond delay="4999"/>
                                          </p:stCondLst>
                                        </p:cTn>
                                        <p:tgtEl>
                                          <p:spTgt spid="52"/>
                                        </p:tgtEl>
                                        <p:attrNameLst>
                                          <p:attrName>style.visibility</p:attrName>
                                        </p:attrNameLst>
                                      </p:cBhvr>
                                      <p:to>
                                        <p:strVal val="hidden"/>
                                      </p:to>
                                    </p:set>
                                  </p:childTnLst>
                                </p:cTn>
                              </p:par>
                              <p:par>
                                <p:cTn id="776" presetID="17" presetClass="entr" presetSubtype="1" fill="hold" nodeType="withEffect">
                                  <p:stCondLst>
                                    <p:cond delay="0"/>
                                  </p:stCondLst>
                                  <p:childTnLst>
                                    <p:set>
                                      <p:cBhvr>
                                        <p:cTn id="777" dur="1" fill="hold">
                                          <p:stCondLst>
                                            <p:cond delay="0"/>
                                          </p:stCondLst>
                                        </p:cTn>
                                        <p:tgtEl>
                                          <p:spTgt spid="4"/>
                                        </p:tgtEl>
                                        <p:attrNameLst>
                                          <p:attrName>style.visibility</p:attrName>
                                        </p:attrNameLst>
                                      </p:cBhvr>
                                      <p:to>
                                        <p:strVal val="visible"/>
                                      </p:to>
                                    </p:set>
                                    <p:anim calcmode="lin" valueType="num">
                                      <p:cBhvr>
                                        <p:cTn id="778" dur="5000" fill="hold"/>
                                        <p:tgtEl>
                                          <p:spTgt spid="4"/>
                                        </p:tgtEl>
                                        <p:attrNameLst>
                                          <p:attrName>ppt_x</p:attrName>
                                        </p:attrNameLst>
                                      </p:cBhvr>
                                      <p:tavLst>
                                        <p:tav tm="0">
                                          <p:val>
                                            <p:strVal val="#ppt_x"/>
                                          </p:val>
                                        </p:tav>
                                        <p:tav tm="100000">
                                          <p:val>
                                            <p:strVal val="#ppt_x"/>
                                          </p:val>
                                        </p:tav>
                                      </p:tavLst>
                                    </p:anim>
                                    <p:anim calcmode="lin" valueType="num">
                                      <p:cBhvr>
                                        <p:cTn id="779" dur="5000" fill="hold"/>
                                        <p:tgtEl>
                                          <p:spTgt spid="4"/>
                                        </p:tgtEl>
                                        <p:attrNameLst>
                                          <p:attrName>ppt_y</p:attrName>
                                        </p:attrNameLst>
                                      </p:cBhvr>
                                      <p:tavLst>
                                        <p:tav tm="0">
                                          <p:val>
                                            <p:strVal val="#ppt_y-#ppt_h/2"/>
                                          </p:val>
                                        </p:tav>
                                        <p:tav tm="100000">
                                          <p:val>
                                            <p:strVal val="#ppt_y"/>
                                          </p:val>
                                        </p:tav>
                                      </p:tavLst>
                                    </p:anim>
                                    <p:anim calcmode="lin" valueType="num">
                                      <p:cBhvr>
                                        <p:cTn id="780" dur="5000" fill="hold"/>
                                        <p:tgtEl>
                                          <p:spTgt spid="4"/>
                                        </p:tgtEl>
                                        <p:attrNameLst>
                                          <p:attrName>ppt_w</p:attrName>
                                        </p:attrNameLst>
                                      </p:cBhvr>
                                      <p:tavLst>
                                        <p:tav tm="0">
                                          <p:val>
                                            <p:strVal val="#ppt_w"/>
                                          </p:val>
                                        </p:tav>
                                        <p:tav tm="100000">
                                          <p:val>
                                            <p:strVal val="#ppt_w"/>
                                          </p:val>
                                        </p:tav>
                                      </p:tavLst>
                                    </p:anim>
                                    <p:anim calcmode="lin" valueType="num">
                                      <p:cBhvr>
                                        <p:cTn id="781" dur="5000" fill="hold"/>
                                        <p:tgtEl>
                                          <p:spTgt spid="4"/>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5" grpId="4" animBg="1"/>
      <p:bldP spid="6" grpId="0" animBg="1"/>
      <p:bldP spid="6" grpId="1" animBg="1"/>
      <p:bldP spid="6" grpId="2" animBg="1"/>
      <p:bldP spid="6" grpId="3" animBg="1"/>
      <p:bldP spid="6" grpId="4" animBg="1"/>
      <p:bldP spid="7" grpId="0" animBg="1"/>
      <p:bldP spid="7" grpId="1" animBg="1"/>
      <p:bldP spid="7" grpId="2" animBg="1"/>
      <p:bldP spid="7" grpId="3" animBg="1"/>
      <p:bldP spid="7" grpId="4" animBg="1"/>
      <p:bldP spid="8" grpId="0" animBg="1"/>
      <p:bldP spid="8" grpId="1" animBg="1"/>
      <p:bldP spid="8" grpId="2" animBg="1"/>
      <p:bldP spid="8" grpId="3" animBg="1"/>
      <p:bldP spid="8" grpId="4" animBg="1"/>
      <p:bldP spid="9" grpId="0" animBg="1"/>
      <p:bldP spid="9" grpId="1" animBg="1"/>
      <p:bldP spid="9" grpId="2" animBg="1"/>
      <p:bldP spid="9" grpId="3" animBg="1"/>
      <p:bldP spid="9" grpId="4" animBg="1"/>
      <p:bldP spid="10" grpId="0" animBg="1"/>
      <p:bldP spid="10" grpId="1" animBg="1"/>
      <p:bldP spid="10" grpId="2" animBg="1"/>
      <p:bldP spid="10" grpId="3" animBg="1"/>
      <p:bldP spid="10" grpId="4" animBg="1"/>
      <p:bldP spid="11" grpId="0" animBg="1"/>
      <p:bldP spid="11" grpId="1" animBg="1"/>
      <p:bldP spid="11" grpId="2" animBg="1"/>
      <p:bldP spid="11" grpId="3" animBg="1"/>
      <p:bldP spid="11" grpId="4" animBg="1"/>
      <p:bldP spid="12" grpId="0" animBg="1"/>
      <p:bldP spid="12" grpId="1" animBg="1"/>
      <p:bldP spid="12" grpId="2" animBg="1"/>
      <p:bldP spid="12" grpId="3" animBg="1"/>
      <p:bldP spid="12" grpId="4" animBg="1"/>
      <p:bldP spid="13" grpId="0" animBg="1"/>
      <p:bldP spid="13" grpId="1" animBg="1"/>
      <p:bldP spid="13" grpId="2" animBg="1"/>
      <p:bldP spid="13" grpId="3" animBg="1"/>
      <p:bldP spid="13" grpId="4" animBg="1"/>
      <p:bldP spid="14" grpId="0" animBg="1"/>
      <p:bldP spid="14" grpId="1" animBg="1"/>
      <p:bldP spid="14" grpId="2" animBg="1"/>
      <p:bldP spid="14" grpId="3" animBg="1"/>
      <p:bldP spid="14" grpId="4" animBg="1"/>
      <p:bldP spid="15" grpId="0" animBg="1"/>
      <p:bldP spid="15" grpId="1" animBg="1"/>
      <p:bldP spid="15" grpId="2" animBg="1"/>
      <p:bldP spid="15" grpId="3" animBg="1"/>
      <p:bldP spid="15" grpId="4" animBg="1"/>
      <p:bldP spid="16" grpId="0" animBg="1"/>
      <p:bldP spid="16" grpId="1" animBg="1"/>
      <p:bldP spid="16" grpId="2" animBg="1"/>
      <p:bldP spid="16" grpId="3" animBg="1"/>
      <p:bldP spid="16" grpId="4" animBg="1"/>
      <p:bldP spid="17" grpId="0" animBg="1"/>
      <p:bldP spid="17" grpId="1" animBg="1"/>
      <p:bldP spid="17" grpId="2" animBg="1"/>
      <p:bldP spid="17" grpId="3" animBg="1"/>
      <p:bldP spid="17" grpId="4" animBg="1"/>
      <p:bldP spid="18" grpId="0" animBg="1"/>
      <p:bldP spid="18" grpId="1" animBg="1"/>
      <p:bldP spid="18" grpId="2" animBg="1"/>
      <p:bldP spid="18" grpId="3" animBg="1"/>
      <p:bldP spid="18" grpId="4" animBg="1"/>
      <p:bldP spid="19" grpId="0" animBg="1"/>
      <p:bldP spid="19" grpId="1" animBg="1"/>
      <p:bldP spid="19" grpId="2" animBg="1"/>
      <p:bldP spid="19" grpId="3" animBg="1"/>
      <p:bldP spid="19" grpId="4" animBg="1"/>
      <p:bldP spid="20" grpId="0" animBg="1"/>
      <p:bldP spid="20" grpId="1" animBg="1"/>
      <p:bldP spid="20" grpId="2" animBg="1"/>
      <p:bldP spid="20" grpId="3" animBg="1"/>
      <p:bldP spid="20" grpId="4" animBg="1"/>
      <p:bldP spid="21" grpId="0" animBg="1"/>
      <p:bldP spid="21" grpId="1" animBg="1"/>
      <p:bldP spid="21" grpId="2" animBg="1"/>
      <p:bldP spid="21" grpId="3" animBg="1"/>
      <p:bldP spid="21" grpId="4" animBg="1"/>
      <p:bldP spid="22" grpId="0" animBg="1"/>
      <p:bldP spid="22" grpId="1" animBg="1"/>
      <p:bldP spid="22" grpId="2" animBg="1"/>
      <p:bldP spid="22" grpId="3" animBg="1"/>
      <p:bldP spid="22" grpId="4" animBg="1"/>
      <p:bldP spid="23" grpId="0" animBg="1"/>
      <p:bldP spid="23" grpId="1" animBg="1"/>
      <p:bldP spid="23" grpId="2" animBg="1"/>
      <p:bldP spid="23" grpId="3" animBg="1"/>
      <p:bldP spid="23" grpId="4" animBg="1"/>
      <p:bldP spid="24" grpId="0" animBg="1"/>
      <p:bldP spid="24" grpId="1" animBg="1"/>
      <p:bldP spid="24" grpId="2" animBg="1"/>
      <p:bldP spid="24" grpId="3" animBg="1"/>
      <p:bldP spid="24" grpId="4" animBg="1"/>
      <p:bldP spid="25" grpId="0" animBg="1"/>
      <p:bldP spid="25" grpId="1" animBg="1"/>
      <p:bldP spid="25" grpId="2" animBg="1"/>
      <p:bldP spid="25" grpId="3" animBg="1"/>
      <p:bldP spid="25" grpId="4" animBg="1"/>
      <p:bldP spid="26" grpId="0" animBg="1"/>
      <p:bldP spid="26" grpId="1" animBg="1"/>
      <p:bldP spid="26" grpId="2" animBg="1"/>
      <p:bldP spid="26" grpId="3" animBg="1"/>
      <p:bldP spid="26" grpId="4" animBg="1"/>
      <p:bldP spid="27" grpId="0" animBg="1"/>
      <p:bldP spid="27" grpId="1" animBg="1"/>
      <p:bldP spid="27" grpId="2" animBg="1"/>
      <p:bldP spid="27" grpId="3" animBg="1"/>
      <p:bldP spid="27" grpId="4" animBg="1"/>
      <p:bldP spid="28" grpId="0" animBg="1"/>
      <p:bldP spid="28" grpId="1" animBg="1"/>
      <p:bldP spid="28" grpId="2" animBg="1"/>
      <p:bldP spid="28" grpId="3" animBg="1"/>
      <p:bldP spid="28" grpId="4" animBg="1"/>
      <p:bldP spid="29" grpId="0" animBg="1"/>
      <p:bldP spid="29" grpId="1" animBg="1"/>
      <p:bldP spid="29" grpId="2" animBg="1"/>
      <p:bldP spid="29" grpId="3" animBg="1"/>
      <p:bldP spid="29" grpId="4" animBg="1"/>
      <p:bldP spid="30" grpId="0" animBg="1"/>
      <p:bldP spid="30" grpId="1" animBg="1"/>
      <p:bldP spid="30" grpId="2" animBg="1"/>
      <p:bldP spid="30" grpId="3" animBg="1"/>
      <p:bldP spid="30" grpId="4" animBg="1"/>
      <p:bldP spid="31" grpId="0" animBg="1"/>
      <p:bldP spid="31" grpId="1" animBg="1"/>
      <p:bldP spid="31" grpId="2" animBg="1"/>
      <p:bldP spid="31" grpId="3" animBg="1"/>
      <p:bldP spid="31" grpId="4" animBg="1"/>
      <p:bldP spid="32" grpId="0" animBg="1"/>
      <p:bldP spid="32" grpId="1" animBg="1"/>
      <p:bldP spid="32" grpId="2" animBg="1"/>
      <p:bldP spid="32" grpId="3" animBg="1"/>
      <p:bldP spid="32" grpId="4" animBg="1"/>
      <p:bldP spid="33" grpId="0" animBg="1"/>
      <p:bldP spid="33" grpId="1" animBg="1"/>
      <p:bldP spid="33" grpId="2" animBg="1"/>
      <p:bldP spid="33" grpId="3" animBg="1"/>
      <p:bldP spid="33" grpId="4" animBg="1"/>
      <p:bldP spid="34" grpId="0" animBg="1"/>
      <p:bldP spid="34" grpId="1" animBg="1"/>
      <p:bldP spid="34" grpId="2" animBg="1"/>
      <p:bldP spid="34" grpId="3" animBg="1"/>
      <p:bldP spid="34" grpId="4" animBg="1"/>
      <p:bldP spid="35" grpId="0" animBg="1"/>
      <p:bldP spid="35" grpId="1" animBg="1"/>
      <p:bldP spid="35" grpId="2" animBg="1"/>
      <p:bldP spid="35" grpId="3" animBg="1"/>
      <p:bldP spid="35" grpId="4" animBg="1"/>
      <p:bldP spid="36" grpId="0" animBg="1"/>
      <p:bldP spid="36" grpId="1" animBg="1"/>
      <p:bldP spid="36" grpId="2" animBg="1"/>
      <p:bldP spid="36" grpId="3" animBg="1"/>
      <p:bldP spid="36" grpId="4" animBg="1"/>
      <p:bldP spid="37" grpId="0" animBg="1"/>
      <p:bldP spid="37" grpId="1" animBg="1"/>
      <p:bldP spid="37" grpId="2" animBg="1"/>
      <p:bldP spid="37" grpId="3" animBg="1"/>
      <p:bldP spid="37" grpId="4" animBg="1"/>
      <p:bldP spid="38" grpId="0" animBg="1"/>
      <p:bldP spid="38" grpId="1" animBg="1"/>
      <p:bldP spid="38" grpId="2" animBg="1"/>
      <p:bldP spid="38" grpId="3" animBg="1"/>
      <p:bldP spid="38" grpId="4" animBg="1"/>
      <p:bldP spid="39" grpId="0" animBg="1"/>
      <p:bldP spid="39" grpId="1" animBg="1"/>
      <p:bldP spid="39" grpId="2" animBg="1"/>
      <p:bldP spid="39" grpId="3" animBg="1"/>
      <p:bldP spid="39" grpId="4" animBg="1"/>
      <p:bldP spid="40" grpId="0" animBg="1"/>
      <p:bldP spid="40" grpId="1" animBg="1"/>
      <p:bldP spid="40" grpId="2" animBg="1"/>
      <p:bldP spid="40" grpId="3" animBg="1"/>
      <p:bldP spid="40" grpId="4" animBg="1"/>
      <p:bldP spid="41" grpId="0" animBg="1"/>
      <p:bldP spid="41" grpId="1" animBg="1"/>
      <p:bldP spid="41" grpId="2" animBg="1"/>
      <p:bldP spid="41" grpId="3" animBg="1"/>
      <p:bldP spid="41" grpId="4" animBg="1"/>
      <p:bldP spid="42" grpId="0" animBg="1"/>
      <p:bldP spid="42" grpId="1" animBg="1"/>
      <p:bldP spid="42" grpId="2" animBg="1"/>
      <p:bldP spid="42" grpId="3" animBg="1"/>
      <p:bldP spid="42" grpId="4" animBg="1"/>
      <p:bldP spid="43" grpId="0" animBg="1"/>
      <p:bldP spid="43" grpId="1" animBg="1"/>
      <p:bldP spid="43" grpId="2" animBg="1"/>
      <p:bldP spid="43" grpId="3" animBg="1"/>
      <p:bldP spid="43" grpId="4" animBg="1"/>
      <p:bldP spid="44" grpId="0" animBg="1"/>
      <p:bldP spid="44" grpId="1" animBg="1"/>
      <p:bldP spid="44" grpId="2" animBg="1"/>
      <p:bldP spid="44" grpId="3" animBg="1"/>
      <p:bldP spid="44" grpId="4" animBg="1"/>
      <p:bldP spid="45" grpId="0" animBg="1"/>
      <p:bldP spid="45" grpId="1" animBg="1"/>
      <p:bldP spid="45" grpId="2" animBg="1"/>
      <p:bldP spid="45" grpId="3" animBg="1"/>
      <p:bldP spid="45" grpId="4" animBg="1"/>
      <p:bldP spid="46" grpId="0" animBg="1"/>
      <p:bldP spid="46" grpId="1" animBg="1"/>
      <p:bldP spid="46" grpId="2" animBg="1"/>
      <p:bldP spid="46" grpId="3" animBg="1"/>
      <p:bldP spid="46" grpId="4" animBg="1"/>
      <p:bldP spid="47" grpId="0" animBg="1"/>
      <p:bldP spid="47" grpId="1" animBg="1"/>
      <p:bldP spid="47" grpId="2" animBg="1"/>
      <p:bldP spid="47" grpId="3" animBg="1"/>
      <p:bldP spid="47" grpId="4" animBg="1"/>
      <p:bldP spid="48" grpId="0" animBg="1"/>
      <p:bldP spid="48" grpId="1" animBg="1"/>
      <p:bldP spid="48" grpId="2" animBg="1"/>
      <p:bldP spid="48" grpId="3" animBg="1"/>
      <p:bldP spid="48" grpId="4" animBg="1"/>
      <p:bldP spid="49" grpId="0" animBg="1"/>
      <p:bldP spid="49" grpId="1" animBg="1"/>
      <p:bldP spid="49" grpId="2" animBg="1"/>
      <p:bldP spid="49" grpId="3" animBg="1"/>
      <p:bldP spid="49" grpId="4" animBg="1"/>
      <p:bldP spid="50" grpId="0" animBg="1"/>
      <p:bldP spid="50" grpId="1" animBg="1"/>
      <p:bldP spid="50" grpId="2" animBg="1"/>
      <p:bldP spid="50" grpId="3" animBg="1"/>
      <p:bldP spid="50" grpId="4" animBg="1"/>
      <p:bldP spid="51" grpId="0" animBg="1"/>
      <p:bldP spid="51" grpId="1" animBg="1"/>
      <p:bldP spid="51" grpId="2" animBg="1"/>
      <p:bldP spid="51" grpId="3" animBg="1"/>
      <p:bldP spid="51" grpId="4" animBg="1"/>
      <p:bldP spid="52" grpId="0" animBg="1"/>
      <p:bldP spid="52" grpId="1" animBg="1"/>
      <p:bldP spid="52" grpId="2" animBg="1"/>
      <p:bldP spid="52" grpId="3" animBg="1"/>
      <p:bldP spid="52" grpId="4" animBg="1"/>
    </p:bld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chemeClr val="bg1"/>
              </a:gs>
              <a:gs pos="50000">
                <a:schemeClr val="bg1">
                  <a:lumMod val="50000"/>
                  <a:lumOff val="50000"/>
                  <a:shade val="67500"/>
                  <a:satMod val="115000"/>
                </a:schemeClr>
              </a:gs>
              <a:gs pos="100000">
                <a:schemeClr val="bg1">
                  <a:lumMod val="50000"/>
                  <a:lumOff val="50000"/>
                  <a:shade val="100000"/>
                  <a:satMod val="115000"/>
                </a:schemeClr>
              </a:gs>
            </a:gsLst>
            <a:lin ang="5400000" scaled="1"/>
            <a:tileRect/>
          </a:gradFill>
        </p:spPr>
        <p:txBody>
          <a:bodyPr/>
          <a:lstStyle/>
          <a:p>
            <a:endParaRPr lang="es-ES" dirty="0"/>
          </a:p>
        </p:txBody>
      </p:sp>
      <p:pic>
        <p:nvPicPr>
          <p:cNvPr id="4" name="3 Imagen" descr="e83a042704413cb1b0fc9fce51018f84.jpg"/>
          <p:cNvPicPr>
            <a:picLocks noChangeAspect="1"/>
          </p:cNvPicPr>
          <p:nvPr/>
        </p:nvPicPr>
        <p:blipFill>
          <a:blip r:embed="rId2"/>
          <a:stretch>
            <a:fillRect/>
          </a:stretch>
        </p:blipFill>
        <p:spPr>
          <a:xfrm>
            <a:off x="-8930" y="0"/>
            <a:ext cx="9152930" cy="6858000"/>
          </a:xfrm>
          <a:prstGeom prst="rect">
            <a:avLst/>
          </a:prstGeom>
        </p:spPr>
      </p:pic>
      <p:sp>
        <p:nvSpPr>
          <p:cNvPr id="5" name="4 Paralelogramo"/>
          <p:cNvSpPr/>
          <p:nvPr/>
        </p:nvSpPr>
        <p:spPr>
          <a:xfrm>
            <a:off x="2214546" y="0"/>
            <a:ext cx="2428892" cy="571504"/>
          </a:xfrm>
          <a:prstGeom prst="parallelogram">
            <a:avLst>
              <a:gd name="adj" fmla="val 216432"/>
            </a:avLst>
          </a:prstGeom>
          <a:gradFill flip="none" rotWithShape="1">
            <a:gsLst>
              <a:gs pos="0">
                <a:schemeClr val="bg1"/>
              </a:gs>
              <a:gs pos="50000">
                <a:schemeClr val="tx1">
                  <a:shade val="67500"/>
                  <a:satMod val="115000"/>
                </a:schemeClr>
              </a:gs>
              <a:gs pos="100000">
                <a:schemeClr val="tx1">
                  <a:shade val="100000"/>
                  <a:satMod val="115000"/>
                </a:schemeClr>
              </a:gs>
            </a:gsLst>
            <a:lin ang="0" scaled="1"/>
            <a:tileRect/>
          </a:gradFill>
          <a:ln w="3175">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Paralelogramo"/>
          <p:cNvSpPr/>
          <p:nvPr/>
        </p:nvSpPr>
        <p:spPr>
          <a:xfrm flipH="1">
            <a:off x="4500562" y="0"/>
            <a:ext cx="2428892" cy="571504"/>
          </a:xfrm>
          <a:prstGeom prst="parallelogram">
            <a:avLst>
              <a:gd name="adj" fmla="val 216432"/>
            </a:avLst>
          </a:prstGeom>
          <a:gradFill flip="none" rotWithShape="1">
            <a:gsLst>
              <a:gs pos="0">
                <a:schemeClr val="bg1"/>
              </a:gs>
              <a:gs pos="50000">
                <a:schemeClr val="tx1">
                  <a:shade val="67500"/>
                  <a:satMod val="115000"/>
                </a:schemeClr>
              </a:gs>
              <a:gs pos="100000">
                <a:schemeClr val="tx1">
                  <a:shade val="100000"/>
                  <a:satMod val="115000"/>
                </a:schemeClr>
              </a:gs>
            </a:gsLst>
            <a:lin ang="0" scaled="1"/>
            <a:tileRect/>
          </a:gradFill>
          <a:ln w="3175">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Paralelogramo"/>
          <p:cNvSpPr/>
          <p:nvPr/>
        </p:nvSpPr>
        <p:spPr>
          <a:xfrm flipH="1">
            <a:off x="2214546" y="571480"/>
            <a:ext cx="2428892" cy="571504"/>
          </a:xfrm>
          <a:prstGeom prst="parallelogram">
            <a:avLst>
              <a:gd name="adj" fmla="val 216432"/>
            </a:avLst>
          </a:prstGeom>
          <a:gradFill flip="none" rotWithShape="1">
            <a:gsLst>
              <a:gs pos="0">
                <a:schemeClr val="bg1"/>
              </a:gs>
              <a:gs pos="50000">
                <a:schemeClr val="tx1">
                  <a:shade val="67500"/>
                  <a:satMod val="115000"/>
                </a:schemeClr>
              </a:gs>
              <a:gs pos="100000">
                <a:schemeClr val="tx1">
                  <a:shade val="100000"/>
                  <a:satMod val="115000"/>
                </a:schemeClr>
              </a:gs>
            </a:gsLst>
            <a:lin ang="0" scaled="1"/>
            <a:tileRect/>
          </a:gradFill>
          <a:ln w="3175">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Paralelogramo"/>
          <p:cNvSpPr/>
          <p:nvPr/>
        </p:nvSpPr>
        <p:spPr>
          <a:xfrm>
            <a:off x="4500562" y="571480"/>
            <a:ext cx="2428892" cy="571504"/>
          </a:xfrm>
          <a:prstGeom prst="parallelogram">
            <a:avLst>
              <a:gd name="adj" fmla="val 216432"/>
            </a:avLst>
          </a:prstGeom>
          <a:gradFill flip="none" rotWithShape="1">
            <a:gsLst>
              <a:gs pos="0">
                <a:schemeClr val="bg1"/>
              </a:gs>
              <a:gs pos="50000">
                <a:schemeClr val="tx1">
                  <a:shade val="67500"/>
                  <a:satMod val="115000"/>
                </a:schemeClr>
              </a:gs>
              <a:gs pos="100000">
                <a:schemeClr val="tx1">
                  <a:shade val="100000"/>
                  <a:satMod val="115000"/>
                </a:schemeClr>
              </a:gs>
            </a:gsLst>
            <a:lin ang="0" scaled="1"/>
            <a:tileRect/>
          </a:gradFill>
          <a:ln w="3175">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Paralelogramo"/>
          <p:cNvSpPr/>
          <p:nvPr/>
        </p:nvSpPr>
        <p:spPr>
          <a:xfrm>
            <a:off x="2214546" y="1143008"/>
            <a:ext cx="2428892" cy="571480"/>
          </a:xfrm>
          <a:prstGeom prst="parallelogram">
            <a:avLst>
              <a:gd name="adj" fmla="val 216432"/>
            </a:avLst>
          </a:prstGeom>
          <a:gradFill flip="none" rotWithShape="1">
            <a:gsLst>
              <a:gs pos="0">
                <a:schemeClr val="bg1"/>
              </a:gs>
              <a:gs pos="50000">
                <a:schemeClr val="tx1">
                  <a:shade val="67500"/>
                  <a:satMod val="115000"/>
                </a:schemeClr>
              </a:gs>
              <a:gs pos="100000">
                <a:schemeClr val="tx1">
                  <a:shade val="100000"/>
                  <a:satMod val="115000"/>
                </a:schemeClr>
              </a:gs>
            </a:gsLst>
            <a:lin ang="0" scaled="1"/>
            <a:tileRect/>
          </a:gradFill>
          <a:ln w="3175">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Paralelogramo"/>
          <p:cNvSpPr/>
          <p:nvPr/>
        </p:nvSpPr>
        <p:spPr>
          <a:xfrm flipH="1">
            <a:off x="4500562" y="1143008"/>
            <a:ext cx="2428892" cy="571480"/>
          </a:xfrm>
          <a:prstGeom prst="parallelogram">
            <a:avLst>
              <a:gd name="adj" fmla="val 216432"/>
            </a:avLst>
          </a:prstGeom>
          <a:gradFill flip="none" rotWithShape="1">
            <a:gsLst>
              <a:gs pos="0">
                <a:schemeClr val="bg1"/>
              </a:gs>
              <a:gs pos="50000">
                <a:schemeClr val="tx1">
                  <a:shade val="67500"/>
                  <a:satMod val="115000"/>
                </a:schemeClr>
              </a:gs>
              <a:gs pos="100000">
                <a:schemeClr val="tx1">
                  <a:shade val="100000"/>
                  <a:satMod val="115000"/>
                </a:schemeClr>
              </a:gs>
            </a:gsLst>
            <a:lin ang="0" scaled="1"/>
            <a:tileRect/>
          </a:gradFill>
          <a:ln w="3175">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Paralelogramo"/>
          <p:cNvSpPr/>
          <p:nvPr/>
        </p:nvSpPr>
        <p:spPr>
          <a:xfrm flipH="1">
            <a:off x="2214546" y="1714488"/>
            <a:ext cx="2428892" cy="571480"/>
          </a:xfrm>
          <a:prstGeom prst="parallelogram">
            <a:avLst>
              <a:gd name="adj" fmla="val 216432"/>
            </a:avLst>
          </a:prstGeom>
          <a:gradFill flip="none" rotWithShape="1">
            <a:gsLst>
              <a:gs pos="0">
                <a:schemeClr val="bg1"/>
              </a:gs>
              <a:gs pos="50000">
                <a:schemeClr val="tx1">
                  <a:shade val="67500"/>
                  <a:satMod val="115000"/>
                </a:schemeClr>
              </a:gs>
              <a:gs pos="100000">
                <a:schemeClr val="tx1">
                  <a:shade val="100000"/>
                  <a:satMod val="115000"/>
                </a:schemeClr>
              </a:gs>
            </a:gsLst>
            <a:lin ang="0" scaled="1"/>
            <a:tileRect/>
          </a:gradFill>
          <a:ln w="3175">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Paralelogramo"/>
          <p:cNvSpPr/>
          <p:nvPr/>
        </p:nvSpPr>
        <p:spPr>
          <a:xfrm>
            <a:off x="4500562" y="1714488"/>
            <a:ext cx="2428892" cy="571480"/>
          </a:xfrm>
          <a:prstGeom prst="parallelogram">
            <a:avLst>
              <a:gd name="adj" fmla="val 216432"/>
            </a:avLst>
          </a:prstGeom>
          <a:gradFill flip="none" rotWithShape="1">
            <a:gsLst>
              <a:gs pos="0">
                <a:schemeClr val="bg1"/>
              </a:gs>
              <a:gs pos="50000">
                <a:schemeClr val="tx1">
                  <a:shade val="67500"/>
                  <a:satMod val="115000"/>
                </a:schemeClr>
              </a:gs>
              <a:gs pos="100000">
                <a:schemeClr val="tx1">
                  <a:shade val="100000"/>
                  <a:satMod val="115000"/>
                </a:schemeClr>
              </a:gs>
            </a:gsLst>
            <a:lin ang="0" scaled="1"/>
            <a:tileRect/>
          </a:gradFill>
          <a:ln w="3175">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Paralelogramo"/>
          <p:cNvSpPr/>
          <p:nvPr/>
        </p:nvSpPr>
        <p:spPr>
          <a:xfrm>
            <a:off x="2143108" y="2286016"/>
            <a:ext cx="2428892" cy="571480"/>
          </a:xfrm>
          <a:prstGeom prst="parallelogram">
            <a:avLst>
              <a:gd name="adj" fmla="val 216432"/>
            </a:avLst>
          </a:prstGeom>
          <a:gradFill flip="none" rotWithShape="1">
            <a:gsLst>
              <a:gs pos="0">
                <a:schemeClr val="bg1"/>
              </a:gs>
              <a:gs pos="50000">
                <a:schemeClr val="tx1">
                  <a:shade val="67500"/>
                  <a:satMod val="115000"/>
                </a:schemeClr>
              </a:gs>
              <a:gs pos="100000">
                <a:schemeClr val="tx1">
                  <a:shade val="100000"/>
                  <a:satMod val="115000"/>
                </a:schemeClr>
              </a:gs>
            </a:gsLst>
            <a:lin ang="0" scaled="1"/>
            <a:tileRect/>
          </a:gradFill>
          <a:ln w="3175">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Paralelogramo"/>
          <p:cNvSpPr/>
          <p:nvPr/>
        </p:nvSpPr>
        <p:spPr>
          <a:xfrm flipH="1">
            <a:off x="4429124" y="2286016"/>
            <a:ext cx="2428892" cy="571480"/>
          </a:xfrm>
          <a:prstGeom prst="parallelogram">
            <a:avLst>
              <a:gd name="adj" fmla="val 216432"/>
            </a:avLst>
          </a:prstGeom>
          <a:gradFill flip="none" rotWithShape="1">
            <a:gsLst>
              <a:gs pos="0">
                <a:schemeClr val="bg1"/>
              </a:gs>
              <a:gs pos="50000">
                <a:schemeClr val="tx1">
                  <a:shade val="67500"/>
                  <a:satMod val="115000"/>
                </a:schemeClr>
              </a:gs>
              <a:gs pos="100000">
                <a:schemeClr val="tx1">
                  <a:shade val="100000"/>
                  <a:satMod val="115000"/>
                </a:schemeClr>
              </a:gs>
            </a:gsLst>
            <a:lin ang="0" scaled="1"/>
            <a:tileRect/>
          </a:gradFill>
          <a:ln w="3175">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Paralelogramo"/>
          <p:cNvSpPr/>
          <p:nvPr/>
        </p:nvSpPr>
        <p:spPr>
          <a:xfrm flipH="1">
            <a:off x="2143108" y="2857496"/>
            <a:ext cx="2428892" cy="571480"/>
          </a:xfrm>
          <a:prstGeom prst="parallelogram">
            <a:avLst>
              <a:gd name="adj" fmla="val 216432"/>
            </a:avLst>
          </a:prstGeom>
          <a:gradFill flip="none" rotWithShape="1">
            <a:gsLst>
              <a:gs pos="0">
                <a:schemeClr val="bg1"/>
              </a:gs>
              <a:gs pos="50000">
                <a:schemeClr val="tx1">
                  <a:shade val="67500"/>
                  <a:satMod val="115000"/>
                </a:schemeClr>
              </a:gs>
              <a:gs pos="100000">
                <a:schemeClr val="tx1">
                  <a:shade val="100000"/>
                  <a:satMod val="115000"/>
                </a:schemeClr>
              </a:gs>
            </a:gsLst>
            <a:lin ang="0" scaled="1"/>
            <a:tileRect/>
          </a:gradFill>
          <a:ln w="3175">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Paralelogramo"/>
          <p:cNvSpPr/>
          <p:nvPr/>
        </p:nvSpPr>
        <p:spPr>
          <a:xfrm>
            <a:off x="4429124" y="2857496"/>
            <a:ext cx="2428892" cy="571480"/>
          </a:xfrm>
          <a:prstGeom prst="parallelogram">
            <a:avLst>
              <a:gd name="adj" fmla="val 216432"/>
            </a:avLst>
          </a:prstGeom>
          <a:gradFill flip="none" rotWithShape="1">
            <a:gsLst>
              <a:gs pos="0">
                <a:schemeClr val="bg1"/>
              </a:gs>
              <a:gs pos="50000">
                <a:schemeClr val="tx1">
                  <a:shade val="67500"/>
                  <a:satMod val="115000"/>
                </a:schemeClr>
              </a:gs>
              <a:gs pos="100000">
                <a:schemeClr val="tx1">
                  <a:shade val="100000"/>
                  <a:satMod val="115000"/>
                </a:schemeClr>
              </a:gs>
            </a:gsLst>
            <a:lin ang="0" scaled="1"/>
            <a:tileRect/>
          </a:gradFill>
          <a:ln w="3175">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Paralelogramo"/>
          <p:cNvSpPr/>
          <p:nvPr/>
        </p:nvSpPr>
        <p:spPr>
          <a:xfrm>
            <a:off x="2143108" y="3429024"/>
            <a:ext cx="2428892" cy="571480"/>
          </a:xfrm>
          <a:prstGeom prst="parallelogram">
            <a:avLst>
              <a:gd name="adj" fmla="val 216432"/>
            </a:avLst>
          </a:prstGeom>
          <a:gradFill flip="none" rotWithShape="1">
            <a:gsLst>
              <a:gs pos="0">
                <a:schemeClr val="bg1"/>
              </a:gs>
              <a:gs pos="50000">
                <a:schemeClr val="tx1">
                  <a:shade val="67500"/>
                  <a:satMod val="115000"/>
                </a:schemeClr>
              </a:gs>
              <a:gs pos="100000">
                <a:schemeClr val="tx1">
                  <a:shade val="100000"/>
                  <a:satMod val="115000"/>
                </a:schemeClr>
              </a:gs>
            </a:gsLst>
            <a:lin ang="0" scaled="1"/>
            <a:tileRect/>
          </a:gradFill>
          <a:ln w="3175">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Paralelogramo"/>
          <p:cNvSpPr/>
          <p:nvPr/>
        </p:nvSpPr>
        <p:spPr>
          <a:xfrm flipH="1">
            <a:off x="4429124" y="3429024"/>
            <a:ext cx="2428892" cy="571480"/>
          </a:xfrm>
          <a:prstGeom prst="parallelogram">
            <a:avLst>
              <a:gd name="adj" fmla="val 216432"/>
            </a:avLst>
          </a:prstGeom>
          <a:gradFill flip="none" rotWithShape="1">
            <a:gsLst>
              <a:gs pos="0">
                <a:schemeClr val="bg1"/>
              </a:gs>
              <a:gs pos="50000">
                <a:schemeClr val="tx1">
                  <a:shade val="67500"/>
                  <a:satMod val="115000"/>
                </a:schemeClr>
              </a:gs>
              <a:gs pos="100000">
                <a:schemeClr val="tx1">
                  <a:shade val="100000"/>
                  <a:satMod val="115000"/>
                </a:schemeClr>
              </a:gs>
            </a:gsLst>
            <a:lin ang="0" scaled="1"/>
            <a:tileRect/>
          </a:gradFill>
          <a:ln w="3175">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Paralelogramo"/>
          <p:cNvSpPr/>
          <p:nvPr/>
        </p:nvSpPr>
        <p:spPr>
          <a:xfrm flipH="1">
            <a:off x="2143108" y="4000504"/>
            <a:ext cx="2428892" cy="571480"/>
          </a:xfrm>
          <a:prstGeom prst="parallelogram">
            <a:avLst>
              <a:gd name="adj" fmla="val 216432"/>
            </a:avLst>
          </a:prstGeom>
          <a:gradFill flip="none" rotWithShape="1">
            <a:gsLst>
              <a:gs pos="0">
                <a:schemeClr val="bg1"/>
              </a:gs>
              <a:gs pos="50000">
                <a:schemeClr val="tx1">
                  <a:shade val="67500"/>
                  <a:satMod val="115000"/>
                </a:schemeClr>
              </a:gs>
              <a:gs pos="100000">
                <a:schemeClr val="tx1">
                  <a:shade val="100000"/>
                  <a:satMod val="115000"/>
                </a:schemeClr>
              </a:gs>
            </a:gsLst>
            <a:lin ang="0" scaled="1"/>
            <a:tileRect/>
          </a:gradFill>
          <a:ln w="3175">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Paralelogramo"/>
          <p:cNvSpPr/>
          <p:nvPr/>
        </p:nvSpPr>
        <p:spPr>
          <a:xfrm>
            <a:off x="4429124" y="4000504"/>
            <a:ext cx="2428892" cy="571480"/>
          </a:xfrm>
          <a:prstGeom prst="parallelogram">
            <a:avLst>
              <a:gd name="adj" fmla="val 216432"/>
            </a:avLst>
          </a:prstGeom>
          <a:gradFill flip="none" rotWithShape="1">
            <a:gsLst>
              <a:gs pos="0">
                <a:schemeClr val="bg1"/>
              </a:gs>
              <a:gs pos="50000">
                <a:schemeClr val="tx1">
                  <a:shade val="67500"/>
                  <a:satMod val="115000"/>
                </a:schemeClr>
              </a:gs>
              <a:gs pos="100000">
                <a:schemeClr val="tx1">
                  <a:shade val="100000"/>
                  <a:satMod val="115000"/>
                </a:schemeClr>
              </a:gs>
            </a:gsLst>
            <a:lin ang="0" scaled="1"/>
            <a:tileRect/>
          </a:gradFill>
          <a:ln w="3175">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Paralelogramo"/>
          <p:cNvSpPr/>
          <p:nvPr/>
        </p:nvSpPr>
        <p:spPr>
          <a:xfrm>
            <a:off x="2143108" y="4572032"/>
            <a:ext cx="2428892" cy="571480"/>
          </a:xfrm>
          <a:prstGeom prst="parallelogram">
            <a:avLst>
              <a:gd name="adj" fmla="val 216432"/>
            </a:avLst>
          </a:prstGeom>
          <a:gradFill flip="none" rotWithShape="1">
            <a:gsLst>
              <a:gs pos="0">
                <a:schemeClr val="bg1"/>
              </a:gs>
              <a:gs pos="50000">
                <a:schemeClr val="tx1">
                  <a:shade val="67500"/>
                  <a:satMod val="115000"/>
                </a:schemeClr>
              </a:gs>
              <a:gs pos="100000">
                <a:schemeClr val="tx1">
                  <a:shade val="100000"/>
                  <a:satMod val="115000"/>
                </a:schemeClr>
              </a:gs>
            </a:gsLst>
            <a:lin ang="0" scaled="1"/>
            <a:tileRect/>
          </a:gradFill>
          <a:ln w="3175">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Paralelogramo"/>
          <p:cNvSpPr/>
          <p:nvPr/>
        </p:nvSpPr>
        <p:spPr>
          <a:xfrm flipH="1">
            <a:off x="4429124" y="4572032"/>
            <a:ext cx="2428892" cy="571480"/>
          </a:xfrm>
          <a:prstGeom prst="parallelogram">
            <a:avLst>
              <a:gd name="adj" fmla="val 216432"/>
            </a:avLst>
          </a:prstGeom>
          <a:gradFill flip="none" rotWithShape="1">
            <a:gsLst>
              <a:gs pos="0">
                <a:schemeClr val="bg1"/>
              </a:gs>
              <a:gs pos="50000">
                <a:schemeClr val="tx1">
                  <a:shade val="67500"/>
                  <a:satMod val="115000"/>
                </a:schemeClr>
              </a:gs>
              <a:gs pos="100000">
                <a:schemeClr val="tx1">
                  <a:shade val="100000"/>
                  <a:satMod val="115000"/>
                </a:schemeClr>
              </a:gs>
            </a:gsLst>
            <a:lin ang="0" scaled="1"/>
            <a:tileRect/>
          </a:gradFill>
          <a:ln w="3175">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Paralelogramo"/>
          <p:cNvSpPr/>
          <p:nvPr/>
        </p:nvSpPr>
        <p:spPr>
          <a:xfrm flipH="1">
            <a:off x="2143108" y="5143512"/>
            <a:ext cx="2428892" cy="571480"/>
          </a:xfrm>
          <a:prstGeom prst="parallelogram">
            <a:avLst>
              <a:gd name="adj" fmla="val 216432"/>
            </a:avLst>
          </a:prstGeom>
          <a:gradFill flip="none" rotWithShape="1">
            <a:gsLst>
              <a:gs pos="0">
                <a:schemeClr val="bg1"/>
              </a:gs>
              <a:gs pos="50000">
                <a:schemeClr val="tx1">
                  <a:shade val="67500"/>
                  <a:satMod val="115000"/>
                </a:schemeClr>
              </a:gs>
              <a:gs pos="100000">
                <a:schemeClr val="tx1">
                  <a:shade val="100000"/>
                  <a:satMod val="115000"/>
                </a:schemeClr>
              </a:gs>
            </a:gsLst>
            <a:lin ang="0" scaled="1"/>
            <a:tileRect/>
          </a:gradFill>
          <a:ln w="3175">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Paralelogramo"/>
          <p:cNvSpPr/>
          <p:nvPr/>
        </p:nvSpPr>
        <p:spPr>
          <a:xfrm>
            <a:off x="4429124" y="5143512"/>
            <a:ext cx="2428892" cy="571480"/>
          </a:xfrm>
          <a:prstGeom prst="parallelogram">
            <a:avLst>
              <a:gd name="adj" fmla="val 216432"/>
            </a:avLst>
          </a:prstGeom>
          <a:gradFill flip="none" rotWithShape="1">
            <a:gsLst>
              <a:gs pos="0">
                <a:schemeClr val="bg1"/>
              </a:gs>
              <a:gs pos="50000">
                <a:schemeClr val="tx1">
                  <a:shade val="67500"/>
                  <a:satMod val="115000"/>
                </a:schemeClr>
              </a:gs>
              <a:gs pos="100000">
                <a:schemeClr val="tx1">
                  <a:shade val="100000"/>
                  <a:satMod val="115000"/>
                </a:schemeClr>
              </a:gs>
            </a:gsLst>
            <a:lin ang="0" scaled="1"/>
            <a:tileRect/>
          </a:gradFill>
          <a:ln w="3175">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Paralelogramo"/>
          <p:cNvSpPr/>
          <p:nvPr/>
        </p:nvSpPr>
        <p:spPr>
          <a:xfrm>
            <a:off x="2143108" y="5715040"/>
            <a:ext cx="2428892" cy="571480"/>
          </a:xfrm>
          <a:prstGeom prst="parallelogram">
            <a:avLst>
              <a:gd name="adj" fmla="val 216432"/>
            </a:avLst>
          </a:prstGeom>
          <a:gradFill flip="none" rotWithShape="1">
            <a:gsLst>
              <a:gs pos="0">
                <a:schemeClr val="bg1"/>
              </a:gs>
              <a:gs pos="50000">
                <a:schemeClr val="tx1">
                  <a:shade val="67500"/>
                  <a:satMod val="115000"/>
                </a:schemeClr>
              </a:gs>
              <a:gs pos="100000">
                <a:schemeClr val="tx1">
                  <a:shade val="100000"/>
                  <a:satMod val="115000"/>
                </a:schemeClr>
              </a:gs>
            </a:gsLst>
            <a:lin ang="0" scaled="1"/>
            <a:tileRect/>
          </a:gradFill>
          <a:ln w="3175">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Paralelogramo"/>
          <p:cNvSpPr/>
          <p:nvPr/>
        </p:nvSpPr>
        <p:spPr>
          <a:xfrm flipH="1">
            <a:off x="4429124" y="5715040"/>
            <a:ext cx="2428892" cy="571480"/>
          </a:xfrm>
          <a:prstGeom prst="parallelogram">
            <a:avLst>
              <a:gd name="adj" fmla="val 216432"/>
            </a:avLst>
          </a:prstGeom>
          <a:gradFill flip="none" rotWithShape="1">
            <a:gsLst>
              <a:gs pos="0">
                <a:schemeClr val="bg1"/>
              </a:gs>
              <a:gs pos="50000">
                <a:schemeClr val="tx1">
                  <a:shade val="67500"/>
                  <a:satMod val="115000"/>
                </a:schemeClr>
              </a:gs>
              <a:gs pos="100000">
                <a:schemeClr val="tx1">
                  <a:shade val="100000"/>
                  <a:satMod val="115000"/>
                </a:schemeClr>
              </a:gs>
            </a:gsLst>
            <a:lin ang="0" scaled="1"/>
            <a:tileRect/>
          </a:gradFill>
          <a:ln w="3175">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Paralelogramo"/>
          <p:cNvSpPr/>
          <p:nvPr/>
        </p:nvSpPr>
        <p:spPr>
          <a:xfrm flipH="1">
            <a:off x="2143108" y="6286520"/>
            <a:ext cx="2428892" cy="571480"/>
          </a:xfrm>
          <a:prstGeom prst="parallelogram">
            <a:avLst>
              <a:gd name="adj" fmla="val 216432"/>
            </a:avLst>
          </a:prstGeom>
          <a:gradFill flip="none" rotWithShape="1">
            <a:gsLst>
              <a:gs pos="0">
                <a:schemeClr val="bg1"/>
              </a:gs>
              <a:gs pos="50000">
                <a:schemeClr val="tx1">
                  <a:shade val="67500"/>
                  <a:satMod val="115000"/>
                </a:schemeClr>
              </a:gs>
              <a:gs pos="100000">
                <a:schemeClr val="tx1">
                  <a:shade val="100000"/>
                  <a:satMod val="115000"/>
                </a:schemeClr>
              </a:gs>
            </a:gsLst>
            <a:lin ang="0" scaled="1"/>
            <a:tileRect/>
          </a:gradFill>
          <a:ln w="3175">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Paralelogramo"/>
          <p:cNvSpPr/>
          <p:nvPr/>
        </p:nvSpPr>
        <p:spPr>
          <a:xfrm>
            <a:off x="4429124" y="6286520"/>
            <a:ext cx="2428892" cy="571480"/>
          </a:xfrm>
          <a:prstGeom prst="parallelogram">
            <a:avLst>
              <a:gd name="adj" fmla="val 216432"/>
            </a:avLst>
          </a:prstGeom>
          <a:gradFill flip="none" rotWithShape="1">
            <a:gsLst>
              <a:gs pos="0">
                <a:schemeClr val="bg1"/>
              </a:gs>
              <a:gs pos="50000">
                <a:schemeClr val="tx1">
                  <a:shade val="67500"/>
                  <a:satMod val="115000"/>
                </a:schemeClr>
              </a:gs>
              <a:gs pos="100000">
                <a:schemeClr val="tx1">
                  <a:shade val="100000"/>
                  <a:satMod val="115000"/>
                </a:schemeClr>
              </a:gs>
            </a:gsLst>
            <a:lin ang="0" scaled="1"/>
            <a:tileRect/>
          </a:gradFill>
          <a:ln w="3175">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29" name="28 Imagen" descr="image005.jpg"/>
          <p:cNvPicPr>
            <a:picLocks noChangeAspect="1"/>
          </p:cNvPicPr>
          <p:nvPr/>
        </p:nvPicPr>
        <p:blipFill>
          <a:blip r:embed="rId3"/>
          <a:stretch>
            <a:fillRect/>
          </a:stretch>
        </p:blipFill>
        <p:spPr>
          <a:xfrm>
            <a:off x="-500098" y="0"/>
            <a:ext cx="10072758" cy="6858000"/>
          </a:xfrm>
          <a:prstGeom prst="rect">
            <a:avLst/>
          </a:prstGeom>
        </p:spPr>
      </p:pic>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withEffect">
                                  <p:stCondLst>
                                    <p:cond delay="0"/>
                                  </p:stCondLst>
                                  <p:childTnLst>
                                    <p:set>
                                      <p:cBhvr rctx="PPT">
                                        <p:cTn id="6" dur="indefinite"/>
                                        <p:tgtEl>
                                          <p:spTgt spid="29"/>
                                        </p:tgtEl>
                                        <p:attrNameLst>
                                          <p:attrName>style.opacity</p:attrName>
                                        </p:attrNameLst>
                                      </p:cBhvr>
                                      <p:to>
                                        <p:strVal val="0"/>
                                      </p:to>
                                    </p:set>
                                    <p:animEffect filter="image" prLst="opacity: 0">
                                      <p:cBhvr rctx="IE">
                                        <p:cTn id="7" dur="indefinite"/>
                                        <p:tgtEl>
                                          <p:spTgt spid="29"/>
                                        </p:tgtEl>
                                      </p:cBhvr>
                                    </p:animEffect>
                                  </p:childTnLst>
                                </p:cTn>
                              </p:par>
                              <p:par>
                                <p:cTn id="8" presetID="2" presetClass="entr" presetSubtype="2"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5000" fill="hold"/>
                                        <p:tgtEl>
                                          <p:spTgt spid="5"/>
                                        </p:tgtEl>
                                        <p:attrNameLst>
                                          <p:attrName>ppt_x</p:attrName>
                                        </p:attrNameLst>
                                      </p:cBhvr>
                                      <p:tavLst>
                                        <p:tav tm="0">
                                          <p:val>
                                            <p:strVal val="1+#ppt_w/2"/>
                                          </p:val>
                                        </p:tav>
                                        <p:tav tm="100000">
                                          <p:val>
                                            <p:strVal val="#ppt_x"/>
                                          </p:val>
                                        </p:tav>
                                      </p:tavLst>
                                    </p:anim>
                                    <p:anim calcmode="lin" valueType="num">
                                      <p:cBhvr additive="base">
                                        <p:cTn id="11" dur="5000" fill="hold"/>
                                        <p:tgtEl>
                                          <p:spTgt spid="5"/>
                                        </p:tgtEl>
                                        <p:attrNameLst>
                                          <p:attrName>ppt_y</p:attrName>
                                        </p:attrNameLst>
                                      </p:cBhvr>
                                      <p:tavLst>
                                        <p:tav tm="0">
                                          <p:val>
                                            <p:strVal val="#ppt_y"/>
                                          </p:val>
                                        </p:tav>
                                        <p:tav tm="100000">
                                          <p:val>
                                            <p:strVal val="#ppt_y"/>
                                          </p:val>
                                        </p:tav>
                                      </p:tavLst>
                                    </p:anim>
                                  </p:childTnLst>
                                </p:cTn>
                              </p:par>
                              <p:par>
                                <p:cTn id="12" presetID="2" presetClass="entr" presetSubtype="2" fill="hold" grpId="0" nodeType="withEffect">
                                  <p:stCondLst>
                                    <p:cond delay="0"/>
                                  </p:stCondLst>
                                  <p:childTnLst>
                                    <p:set>
                                      <p:cBhvr>
                                        <p:cTn id="13" dur="1" fill="hold">
                                          <p:stCondLst>
                                            <p:cond delay="0"/>
                                          </p:stCondLst>
                                        </p:cTn>
                                        <p:tgtEl>
                                          <p:spTgt spid="7"/>
                                        </p:tgtEl>
                                        <p:attrNameLst>
                                          <p:attrName>style.visibility</p:attrName>
                                        </p:attrNameLst>
                                      </p:cBhvr>
                                      <p:to>
                                        <p:strVal val="visible"/>
                                      </p:to>
                                    </p:set>
                                    <p:anim calcmode="lin" valueType="num">
                                      <p:cBhvr additive="base">
                                        <p:cTn id="14" dur="5000" fill="hold"/>
                                        <p:tgtEl>
                                          <p:spTgt spid="7"/>
                                        </p:tgtEl>
                                        <p:attrNameLst>
                                          <p:attrName>ppt_x</p:attrName>
                                        </p:attrNameLst>
                                      </p:cBhvr>
                                      <p:tavLst>
                                        <p:tav tm="0">
                                          <p:val>
                                            <p:strVal val="1+#ppt_w/2"/>
                                          </p:val>
                                        </p:tav>
                                        <p:tav tm="100000">
                                          <p:val>
                                            <p:strVal val="#ppt_x"/>
                                          </p:val>
                                        </p:tav>
                                      </p:tavLst>
                                    </p:anim>
                                    <p:anim calcmode="lin" valueType="num">
                                      <p:cBhvr additive="base">
                                        <p:cTn id="15" dur="5000" fill="hold"/>
                                        <p:tgtEl>
                                          <p:spTgt spid="7"/>
                                        </p:tgtEl>
                                        <p:attrNameLst>
                                          <p:attrName>ppt_y</p:attrName>
                                        </p:attrNameLst>
                                      </p:cBhvr>
                                      <p:tavLst>
                                        <p:tav tm="0">
                                          <p:val>
                                            <p:strVal val="#ppt_y"/>
                                          </p:val>
                                        </p:tav>
                                        <p:tav tm="100000">
                                          <p:val>
                                            <p:strVal val="#ppt_y"/>
                                          </p:val>
                                        </p:tav>
                                      </p:tavLst>
                                    </p:anim>
                                  </p:childTnLst>
                                </p:cTn>
                              </p:par>
                              <p:par>
                                <p:cTn id="16" presetID="2" presetClass="entr" presetSubtype="2" fill="hold" grpId="0" nodeType="withEffect">
                                  <p:stCondLst>
                                    <p:cond delay="0"/>
                                  </p:stCondLst>
                                  <p:childTnLst>
                                    <p:set>
                                      <p:cBhvr>
                                        <p:cTn id="17" dur="1" fill="hold">
                                          <p:stCondLst>
                                            <p:cond delay="0"/>
                                          </p:stCondLst>
                                        </p:cTn>
                                        <p:tgtEl>
                                          <p:spTgt spid="9"/>
                                        </p:tgtEl>
                                        <p:attrNameLst>
                                          <p:attrName>style.visibility</p:attrName>
                                        </p:attrNameLst>
                                      </p:cBhvr>
                                      <p:to>
                                        <p:strVal val="visible"/>
                                      </p:to>
                                    </p:set>
                                    <p:anim calcmode="lin" valueType="num">
                                      <p:cBhvr additive="base">
                                        <p:cTn id="18" dur="5000" fill="hold"/>
                                        <p:tgtEl>
                                          <p:spTgt spid="9"/>
                                        </p:tgtEl>
                                        <p:attrNameLst>
                                          <p:attrName>ppt_x</p:attrName>
                                        </p:attrNameLst>
                                      </p:cBhvr>
                                      <p:tavLst>
                                        <p:tav tm="0">
                                          <p:val>
                                            <p:strVal val="1+#ppt_w/2"/>
                                          </p:val>
                                        </p:tav>
                                        <p:tav tm="100000">
                                          <p:val>
                                            <p:strVal val="#ppt_x"/>
                                          </p:val>
                                        </p:tav>
                                      </p:tavLst>
                                    </p:anim>
                                    <p:anim calcmode="lin" valueType="num">
                                      <p:cBhvr additive="base">
                                        <p:cTn id="19" dur="5000" fill="hold"/>
                                        <p:tgtEl>
                                          <p:spTgt spid="9"/>
                                        </p:tgtEl>
                                        <p:attrNameLst>
                                          <p:attrName>ppt_y</p:attrName>
                                        </p:attrNameLst>
                                      </p:cBhvr>
                                      <p:tavLst>
                                        <p:tav tm="0">
                                          <p:val>
                                            <p:strVal val="#ppt_y"/>
                                          </p:val>
                                        </p:tav>
                                        <p:tav tm="100000">
                                          <p:val>
                                            <p:strVal val="#ppt_y"/>
                                          </p:val>
                                        </p:tav>
                                      </p:tavLst>
                                    </p:anim>
                                  </p:childTnLst>
                                </p:cTn>
                              </p:par>
                              <p:par>
                                <p:cTn id="20" presetID="2" presetClass="entr" presetSubtype="2" fill="hold" grpId="0" nodeType="withEffect">
                                  <p:stCondLst>
                                    <p:cond delay="0"/>
                                  </p:stCondLst>
                                  <p:childTnLst>
                                    <p:set>
                                      <p:cBhvr>
                                        <p:cTn id="21" dur="1" fill="hold">
                                          <p:stCondLst>
                                            <p:cond delay="0"/>
                                          </p:stCondLst>
                                        </p:cTn>
                                        <p:tgtEl>
                                          <p:spTgt spid="11"/>
                                        </p:tgtEl>
                                        <p:attrNameLst>
                                          <p:attrName>style.visibility</p:attrName>
                                        </p:attrNameLst>
                                      </p:cBhvr>
                                      <p:to>
                                        <p:strVal val="visible"/>
                                      </p:to>
                                    </p:set>
                                    <p:anim calcmode="lin" valueType="num">
                                      <p:cBhvr additive="base">
                                        <p:cTn id="22" dur="5000" fill="hold"/>
                                        <p:tgtEl>
                                          <p:spTgt spid="11"/>
                                        </p:tgtEl>
                                        <p:attrNameLst>
                                          <p:attrName>ppt_x</p:attrName>
                                        </p:attrNameLst>
                                      </p:cBhvr>
                                      <p:tavLst>
                                        <p:tav tm="0">
                                          <p:val>
                                            <p:strVal val="1+#ppt_w/2"/>
                                          </p:val>
                                        </p:tav>
                                        <p:tav tm="100000">
                                          <p:val>
                                            <p:strVal val="#ppt_x"/>
                                          </p:val>
                                        </p:tav>
                                      </p:tavLst>
                                    </p:anim>
                                    <p:anim calcmode="lin" valueType="num">
                                      <p:cBhvr additive="base">
                                        <p:cTn id="23" dur="5000" fill="hold"/>
                                        <p:tgtEl>
                                          <p:spTgt spid="11"/>
                                        </p:tgtEl>
                                        <p:attrNameLst>
                                          <p:attrName>ppt_y</p:attrName>
                                        </p:attrNameLst>
                                      </p:cBhvr>
                                      <p:tavLst>
                                        <p:tav tm="0">
                                          <p:val>
                                            <p:strVal val="#ppt_y"/>
                                          </p:val>
                                        </p:tav>
                                        <p:tav tm="100000">
                                          <p:val>
                                            <p:strVal val="#ppt_y"/>
                                          </p:val>
                                        </p:tav>
                                      </p:tavLst>
                                    </p:anim>
                                  </p:childTnLst>
                                </p:cTn>
                              </p:par>
                              <p:par>
                                <p:cTn id="24" presetID="2" presetClass="entr" presetSubtype="2" fill="hold" grpId="0" nodeType="withEffect">
                                  <p:stCondLst>
                                    <p:cond delay="0"/>
                                  </p:stCondLst>
                                  <p:childTnLst>
                                    <p:set>
                                      <p:cBhvr>
                                        <p:cTn id="25" dur="1" fill="hold">
                                          <p:stCondLst>
                                            <p:cond delay="0"/>
                                          </p:stCondLst>
                                        </p:cTn>
                                        <p:tgtEl>
                                          <p:spTgt spid="13"/>
                                        </p:tgtEl>
                                        <p:attrNameLst>
                                          <p:attrName>style.visibility</p:attrName>
                                        </p:attrNameLst>
                                      </p:cBhvr>
                                      <p:to>
                                        <p:strVal val="visible"/>
                                      </p:to>
                                    </p:set>
                                    <p:anim calcmode="lin" valueType="num">
                                      <p:cBhvr additive="base">
                                        <p:cTn id="26" dur="5000" fill="hold"/>
                                        <p:tgtEl>
                                          <p:spTgt spid="13"/>
                                        </p:tgtEl>
                                        <p:attrNameLst>
                                          <p:attrName>ppt_x</p:attrName>
                                        </p:attrNameLst>
                                      </p:cBhvr>
                                      <p:tavLst>
                                        <p:tav tm="0">
                                          <p:val>
                                            <p:strVal val="1+#ppt_w/2"/>
                                          </p:val>
                                        </p:tav>
                                        <p:tav tm="100000">
                                          <p:val>
                                            <p:strVal val="#ppt_x"/>
                                          </p:val>
                                        </p:tav>
                                      </p:tavLst>
                                    </p:anim>
                                    <p:anim calcmode="lin" valueType="num">
                                      <p:cBhvr additive="base">
                                        <p:cTn id="27" dur="5000" fill="hold"/>
                                        <p:tgtEl>
                                          <p:spTgt spid="13"/>
                                        </p:tgtEl>
                                        <p:attrNameLst>
                                          <p:attrName>ppt_y</p:attrName>
                                        </p:attrNameLst>
                                      </p:cBhvr>
                                      <p:tavLst>
                                        <p:tav tm="0">
                                          <p:val>
                                            <p:strVal val="#ppt_y"/>
                                          </p:val>
                                        </p:tav>
                                        <p:tav tm="100000">
                                          <p:val>
                                            <p:strVal val="#ppt_y"/>
                                          </p:val>
                                        </p:tav>
                                      </p:tavLst>
                                    </p:anim>
                                  </p:childTnLst>
                                </p:cTn>
                              </p:par>
                              <p:par>
                                <p:cTn id="28" presetID="2" presetClass="entr" presetSubtype="2" fill="hold" grpId="0" nodeType="withEffect">
                                  <p:stCondLst>
                                    <p:cond delay="0"/>
                                  </p:stCondLst>
                                  <p:childTnLst>
                                    <p:set>
                                      <p:cBhvr>
                                        <p:cTn id="29" dur="1" fill="hold">
                                          <p:stCondLst>
                                            <p:cond delay="0"/>
                                          </p:stCondLst>
                                        </p:cTn>
                                        <p:tgtEl>
                                          <p:spTgt spid="15"/>
                                        </p:tgtEl>
                                        <p:attrNameLst>
                                          <p:attrName>style.visibility</p:attrName>
                                        </p:attrNameLst>
                                      </p:cBhvr>
                                      <p:to>
                                        <p:strVal val="visible"/>
                                      </p:to>
                                    </p:set>
                                    <p:anim calcmode="lin" valueType="num">
                                      <p:cBhvr additive="base">
                                        <p:cTn id="30" dur="5000" fill="hold"/>
                                        <p:tgtEl>
                                          <p:spTgt spid="15"/>
                                        </p:tgtEl>
                                        <p:attrNameLst>
                                          <p:attrName>ppt_x</p:attrName>
                                        </p:attrNameLst>
                                      </p:cBhvr>
                                      <p:tavLst>
                                        <p:tav tm="0">
                                          <p:val>
                                            <p:strVal val="1+#ppt_w/2"/>
                                          </p:val>
                                        </p:tav>
                                        <p:tav tm="100000">
                                          <p:val>
                                            <p:strVal val="#ppt_x"/>
                                          </p:val>
                                        </p:tav>
                                      </p:tavLst>
                                    </p:anim>
                                    <p:anim calcmode="lin" valueType="num">
                                      <p:cBhvr additive="base">
                                        <p:cTn id="31" dur="5000" fill="hold"/>
                                        <p:tgtEl>
                                          <p:spTgt spid="15"/>
                                        </p:tgtEl>
                                        <p:attrNameLst>
                                          <p:attrName>ppt_y</p:attrName>
                                        </p:attrNameLst>
                                      </p:cBhvr>
                                      <p:tavLst>
                                        <p:tav tm="0">
                                          <p:val>
                                            <p:strVal val="#ppt_y"/>
                                          </p:val>
                                        </p:tav>
                                        <p:tav tm="100000">
                                          <p:val>
                                            <p:strVal val="#ppt_y"/>
                                          </p:val>
                                        </p:tav>
                                      </p:tavLst>
                                    </p:anim>
                                  </p:childTnLst>
                                </p:cTn>
                              </p:par>
                              <p:par>
                                <p:cTn id="32" presetID="2" presetClass="entr" presetSubtype="2" fill="hold" grpId="0" nodeType="withEffect">
                                  <p:stCondLst>
                                    <p:cond delay="0"/>
                                  </p:stCondLst>
                                  <p:childTnLst>
                                    <p:set>
                                      <p:cBhvr>
                                        <p:cTn id="33" dur="1" fill="hold">
                                          <p:stCondLst>
                                            <p:cond delay="0"/>
                                          </p:stCondLst>
                                        </p:cTn>
                                        <p:tgtEl>
                                          <p:spTgt spid="17"/>
                                        </p:tgtEl>
                                        <p:attrNameLst>
                                          <p:attrName>style.visibility</p:attrName>
                                        </p:attrNameLst>
                                      </p:cBhvr>
                                      <p:to>
                                        <p:strVal val="visible"/>
                                      </p:to>
                                    </p:set>
                                    <p:anim calcmode="lin" valueType="num">
                                      <p:cBhvr additive="base">
                                        <p:cTn id="34" dur="5000" fill="hold"/>
                                        <p:tgtEl>
                                          <p:spTgt spid="17"/>
                                        </p:tgtEl>
                                        <p:attrNameLst>
                                          <p:attrName>ppt_x</p:attrName>
                                        </p:attrNameLst>
                                      </p:cBhvr>
                                      <p:tavLst>
                                        <p:tav tm="0">
                                          <p:val>
                                            <p:strVal val="1+#ppt_w/2"/>
                                          </p:val>
                                        </p:tav>
                                        <p:tav tm="100000">
                                          <p:val>
                                            <p:strVal val="#ppt_x"/>
                                          </p:val>
                                        </p:tav>
                                      </p:tavLst>
                                    </p:anim>
                                    <p:anim calcmode="lin" valueType="num">
                                      <p:cBhvr additive="base">
                                        <p:cTn id="35" dur="5000" fill="hold"/>
                                        <p:tgtEl>
                                          <p:spTgt spid="17"/>
                                        </p:tgtEl>
                                        <p:attrNameLst>
                                          <p:attrName>ppt_y</p:attrName>
                                        </p:attrNameLst>
                                      </p:cBhvr>
                                      <p:tavLst>
                                        <p:tav tm="0">
                                          <p:val>
                                            <p:strVal val="#ppt_y"/>
                                          </p:val>
                                        </p:tav>
                                        <p:tav tm="100000">
                                          <p:val>
                                            <p:strVal val="#ppt_y"/>
                                          </p:val>
                                        </p:tav>
                                      </p:tavLst>
                                    </p:anim>
                                  </p:childTnLst>
                                </p:cTn>
                              </p:par>
                              <p:par>
                                <p:cTn id="36" presetID="2" presetClass="entr" presetSubtype="2" fill="hold" grpId="0" nodeType="withEffect">
                                  <p:stCondLst>
                                    <p:cond delay="0"/>
                                  </p:stCondLst>
                                  <p:childTnLst>
                                    <p:set>
                                      <p:cBhvr>
                                        <p:cTn id="37" dur="1" fill="hold">
                                          <p:stCondLst>
                                            <p:cond delay="0"/>
                                          </p:stCondLst>
                                        </p:cTn>
                                        <p:tgtEl>
                                          <p:spTgt spid="19"/>
                                        </p:tgtEl>
                                        <p:attrNameLst>
                                          <p:attrName>style.visibility</p:attrName>
                                        </p:attrNameLst>
                                      </p:cBhvr>
                                      <p:to>
                                        <p:strVal val="visible"/>
                                      </p:to>
                                    </p:set>
                                    <p:anim calcmode="lin" valueType="num">
                                      <p:cBhvr additive="base">
                                        <p:cTn id="38" dur="5000" fill="hold"/>
                                        <p:tgtEl>
                                          <p:spTgt spid="19"/>
                                        </p:tgtEl>
                                        <p:attrNameLst>
                                          <p:attrName>ppt_x</p:attrName>
                                        </p:attrNameLst>
                                      </p:cBhvr>
                                      <p:tavLst>
                                        <p:tav tm="0">
                                          <p:val>
                                            <p:strVal val="1+#ppt_w/2"/>
                                          </p:val>
                                        </p:tav>
                                        <p:tav tm="100000">
                                          <p:val>
                                            <p:strVal val="#ppt_x"/>
                                          </p:val>
                                        </p:tav>
                                      </p:tavLst>
                                    </p:anim>
                                    <p:anim calcmode="lin" valueType="num">
                                      <p:cBhvr additive="base">
                                        <p:cTn id="39" dur="5000" fill="hold"/>
                                        <p:tgtEl>
                                          <p:spTgt spid="19"/>
                                        </p:tgtEl>
                                        <p:attrNameLst>
                                          <p:attrName>ppt_y</p:attrName>
                                        </p:attrNameLst>
                                      </p:cBhvr>
                                      <p:tavLst>
                                        <p:tav tm="0">
                                          <p:val>
                                            <p:strVal val="#ppt_y"/>
                                          </p:val>
                                        </p:tav>
                                        <p:tav tm="100000">
                                          <p:val>
                                            <p:strVal val="#ppt_y"/>
                                          </p:val>
                                        </p:tav>
                                      </p:tavLst>
                                    </p:anim>
                                  </p:childTnLst>
                                </p:cTn>
                              </p:par>
                              <p:par>
                                <p:cTn id="40" presetID="2" presetClass="entr" presetSubtype="2" fill="hold" grpId="0" nodeType="withEffect">
                                  <p:stCondLst>
                                    <p:cond delay="0"/>
                                  </p:stCondLst>
                                  <p:childTnLst>
                                    <p:set>
                                      <p:cBhvr>
                                        <p:cTn id="41" dur="1" fill="hold">
                                          <p:stCondLst>
                                            <p:cond delay="0"/>
                                          </p:stCondLst>
                                        </p:cTn>
                                        <p:tgtEl>
                                          <p:spTgt spid="21"/>
                                        </p:tgtEl>
                                        <p:attrNameLst>
                                          <p:attrName>style.visibility</p:attrName>
                                        </p:attrNameLst>
                                      </p:cBhvr>
                                      <p:to>
                                        <p:strVal val="visible"/>
                                      </p:to>
                                    </p:set>
                                    <p:anim calcmode="lin" valueType="num">
                                      <p:cBhvr additive="base">
                                        <p:cTn id="42" dur="5000" fill="hold"/>
                                        <p:tgtEl>
                                          <p:spTgt spid="21"/>
                                        </p:tgtEl>
                                        <p:attrNameLst>
                                          <p:attrName>ppt_x</p:attrName>
                                        </p:attrNameLst>
                                      </p:cBhvr>
                                      <p:tavLst>
                                        <p:tav tm="0">
                                          <p:val>
                                            <p:strVal val="1+#ppt_w/2"/>
                                          </p:val>
                                        </p:tav>
                                        <p:tav tm="100000">
                                          <p:val>
                                            <p:strVal val="#ppt_x"/>
                                          </p:val>
                                        </p:tav>
                                      </p:tavLst>
                                    </p:anim>
                                    <p:anim calcmode="lin" valueType="num">
                                      <p:cBhvr additive="base">
                                        <p:cTn id="43" dur="5000" fill="hold"/>
                                        <p:tgtEl>
                                          <p:spTgt spid="21"/>
                                        </p:tgtEl>
                                        <p:attrNameLst>
                                          <p:attrName>ppt_y</p:attrName>
                                        </p:attrNameLst>
                                      </p:cBhvr>
                                      <p:tavLst>
                                        <p:tav tm="0">
                                          <p:val>
                                            <p:strVal val="#ppt_y"/>
                                          </p:val>
                                        </p:tav>
                                        <p:tav tm="100000">
                                          <p:val>
                                            <p:strVal val="#ppt_y"/>
                                          </p:val>
                                        </p:tav>
                                      </p:tavLst>
                                    </p:anim>
                                  </p:childTnLst>
                                </p:cTn>
                              </p:par>
                              <p:par>
                                <p:cTn id="44" presetID="2" presetClass="entr" presetSubtype="2" fill="hold" grpId="0" nodeType="withEffect">
                                  <p:stCondLst>
                                    <p:cond delay="0"/>
                                  </p:stCondLst>
                                  <p:childTnLst>
                                    <p:set>
                                      <p:cBhvr>
                                        <p:cTn id="45" dur="1" fill="hold">
                                          <p:stCondLst>
                                            <p:cond delay="0"/>
                                          </p:stCondLst>
                                        </p:cTn>
                                        <p:tgtEl>
                                          <p:spTgt spid="23"/>
                                        </p:tgtEl>
                                        <p:attrNameLst>
                                          <p:attrName>style.visibility</p:attrName>
                                        </p:attrNameLst>
                                      </p:cBhvr>
                                      <p:to>
                                        <p:strVal val="visible"/>
                                      </p:to>
                                    </p:set>
                                    <p:anim calcmode="lin" valueType="num">
                                      <p:cBhvr additive="base">
                                        <p:cTn id="46" dur="5000" fill="hold"/>
                                        <p:tgtEl>
                                          <p:spTgt spid="23"/>
                                        </p:tgtEl>
                                        <p:attrNameLst>
                                          <p:attrName>ppt_x</p:attrName>
                                        </p:attrNameLst>
                                      </p:cBhvr>
                                      <p:tavLst>
                                        <p:tav tm="0">
                                          <p:val>
                                            <p:strVal val="1+#ppt_w/2"/>
                                          </p:val>
                                        </p:tav>
                                        <p:tav tm="100000">
                                          <p:val>
                                            <p:strVal val="#ppt_x"/>
                                          </p:val>
                                        </p:tav>
                                      </p:tavLst>
                                    </p:anim>
                                    <p:anim calcmode="lin" valueType="num">
                                      <p:cBhvr additive="base">
                                        <p:cTn id="47" dur="5000" fill="hold"/>
                                        <p:tgtEl>
                                          <p:spTgt spid="23"/>
                                        </p:tgtEl>
                                        <p:attrNameLst>
                                          <p:attrName>ppt_y</p:attrName>
                                        </p:attrNameLst>
                                      </p:cBhvr>
                                      <p:tavLst>
                                        <p:tav tm="0">
                                          <p:val>
                                            <p:strVal val="#ppt_y"/>
                                          </p:val>
                                        </p:tav>
                                        <p:tav tm="100000">
                                          <p:val>
                                            <p:strVal val="#ppt_y"/>
                                          </p:val>
                                        </p:tav>
                                      </p:tavLst>
                                    </p:anim>
                                  </p:childTnLst>
                                </p:cTn>
                              </p:par>
                              <p:par>
                                <p:cTn id="48" presetID="2" presetClass="entr" presetSubtype="2" fill="hold" grpId="0" nodeType="withEffect">
                                  <p:stCondLst>
                                    <p:cond delay="0"/>
                                  </p:stCondLst>
                                  <p:childTnLst>
                                    <p:set>
                                      <p:cBhvr>
                                        <p:cTn id="49" dur="1" fill="hold">
                                          <p:stCondLst>
                                            <p:cond delay="0"/>
                                          </p:stCondLst>
                                        </p:cTn>
                                        <p:tgtEl>
                                          <p:spTgt spid="25"/>
                                        </p:tgtEl>
                                        <p:attrNameLst>
                                          <p:attrName>style.visibility</p:attrName>
                                        </p:attrNameLst>
                                      </p:cBhvr>
                                      <p:to>
                                        <p:strVal val="visible"/>
                                      </p:to>
                                    </p:set>
                                    <p:anim calcmode="lin" valueType="num">
                                      <p:cBhvr additive="base">
                                        <p:cTn id="50" dur="5000" fill="hold"/>
                                        <p:tgtEl>
                                          <p:spTgt spid="25"/>
                                        </p:tgtEl>
                                        <p:attrNameLst>
                                          <p:attrName>ppt_x</p:attrName>
                                        </p:attrNameLst>
                                      </p:cBhvr>
                                      <p:tavLst>
                                        <p:tav tm="0">
                                          <p:val>
                                            <p:strVal val="1+#ppt_w/2"/>
                                          </p:val>
                                        </p:tav>
                                        <p:tav tm="100000">
                                          <p:val>
                                            <p:strVal val="#ppt_x"/>
                                          </p:val>
                                        </p:tav>
                                      </p:tavLst>
                                    </p:anim>
                                    <p:anim calcmode="lin" valueType="num">
                                      <p:cBhvr additive="base">
                                        <p:cTn id="51" dur="5000" fill="hold"/>
                                        <p:tgtEl>
                                          <p:spTgt spid="25"/>
                                        </p:tgtEl>
                                        <p:attrNameLst>
                                          <p:attrName>ppt_y</p:attrName>
                                        </p:attrNameLst>
                                      </p:cBhvr>
                                      <p:tavLst>
                                        <p:tav tm="0">
                                          <p:val>
                                            <p:strVal val="#ppt_y"/>
                                          </p:val>
                                        </p:tav>
                                        <p:tav tm="100000">
                                          <p:val>
                                            <p:strVal val="#ppt_y"/>
                                          </p:val>
                                        </p:tav>
                                      </p:tavLst>
                                    </p:anim>
                                  </p:childTnLst>
                                </p:cTn>
                              </p:par>
                              <p:par>
                                <p:cTn id="52" presetID="2" presetClass="entr" presetSubtype="2" fill="hold" grpId="0" nodeType="withEffect">
                                  <p:stCondLst>
                                    <p:cond delay="0"/>
                                  </p:stCondLst>
                                  <p:childTnLst>
                                    <p:set>
                                      <p:cBhvr>
                                        <p:cTn id="53" dur="1" fill="hold">
                                          <p:stCondLst>
                                            <p:cond delay="0"/>
                                          </p:stCondLst>
                                        </p:cTn>
                                        <p:tgtEl>
                                          <p:spTgt spid="27"/>
                                        </p:tgtEl>
                                        <p:attrNameLst>
                                          <p:attrName>style.visibility</p:attrName>
                                        </p:attrNameLst>
                                      </p:cBhvr>
                                      <p:to>
                                        <p:strVal val="visible"/>
                                      </p:to>
                                    </p:set>
                                    <p:anim calcmode="lin" valueType="num">
                                      <p:cBhvr additive="base">
                                        <p:cTn id="54" dur="5000" fill="hold"/>
                                        <p:tgtEl>
                                          <p:spTgt spid="27"/>
                                        </p:tgtEl>
                                        <p:attrNameLst>
                                          <p:attrName>ppt_x</p:attrName>
                                        </p:attrNameLst>
                                      </p:cBhvr>
                                      <p:tavLst>
                                        <p:tav tm="0">
                                          <p:val>
                                            <p:strVal val="1+#ppt_w/2"/>
                                          </p:val>
                                        </p:tav>
                                        <p:tav tm="100000">
                                          <p:val>
                                            <p:strVal val="#ppt_x"/>
                                          </p:val>
                                        </p:tav>
                                      </p:tavLst>
                                    </p:anim>
                                    <p:anim calcmode="lin" valueType="num">
                                      <p:cBhvr additive="base">
                                        <p:cTn id="55" dur="5000" fill="hold"/>
                                        <p:tgtEl>
                                          <p:spTgt spid="27"/>
                                        </p:tgtEl>
                                        <p:attrNameLst>
                                          <p:attrName>ppt_y</p:attrName>
                                        </p:attrNameLst>
                                      </p:cBhvr>
                                      <p:tavLst>
                                        <p:tav tm="0">
                                          <p:val>
                                            <p:strVal val="#ppt_y"/>
                                          </p:val>
                                        </p:tav>
                                        <p:tav tm="100000">
                                          <p:val>
                                            <p:strVal val="#ppt_y"/>
                                          </p:val>
                                        </p:tav>
                                      </p:tavLst>
                                    </p:anim>
                                  </p:childTnLst>
                                </p:cTn>
                              </p:par>
                              <p:par>
                                <p:cTn id="56" presetID="2" presetClass="entr" presetSubtype="8" fill="hold" grpId="0" nodeType="withEffect">
                                  <p:stCondLst>
                                    <p:cond delay="0"/>
                                  </p:stCondLst>
                                  <p:childTnLst>
                                    <p:set>
                                      <p:cBhvr>
                                        <p:cTn id="57" dur="1" fill="hold">
                                          <p:stCondLst>
                                            <p:cond delay="0"/>
                                          </p:stCondLst>
                                        </p:cTn>
                                        <p:tgtEl>
                                          <p:spTgt spid="6"/>
                                        </p:tgtEl>
                                        <p:attrNameLst>
                                          <p:attrName>style.visibility</p:attrName>
                                        </p:attrNameLst>
                                      </p:cBhvr>
                                      <p:to>
                                        <p:strVal val="visible"/>
                                      </p:to>
                                    </p:set>
                                    <p:anim calcmode="lin" valueType="num">
                                      <p:cBhvr additive="base">
                                        <p:cTn id="58" dur="5000" fill="hold"/>
                                        <p:tgtEl>
                                          <p:spTgt spid="6"/>
                                        </p:tgtEl>
                                        <p:attrNameLst>
                                          <p:attrName>ppt_x</p:attrName>
                                        </p:attrNameLst>
                                      </p:cBhvr>
                                      <p:tavLst>
                                        <p:tav tm="0">
                                          <p:val>
                                            <p:strVal val="0-#ppt_w/2"/>
                                          </p:val>
                                        </p:tav>
                                        <p:tav tm="100000">
                                          <p:val>
                                            <p:strVal val="#ppt_x"/>
                                          </p:val>
                                        </p:tav>
                                      </p:tavLst>
                                    </p:anim>
                                    <p:anim calcmode="lin" valueType="num">
                                      <p:cBhvr additive="base">
                                        <p:cTn id="59" dur="5000" fill="hold"/>
                                        <p:tgtEl>
                                          <p:spTgt spid="6"/>
                                        </p:tgtEl>
                                        <p:attrNameLst>
                                          <p:attrName>ppt_y</p:attrName>
                                        </p:attrNameLst>
                                      </p:cBhvr>
                                      <p:tavLst>
                                        <p:tav tm="0">
                                          <p:val>
                                            <p:strVal val="#ppt_y"/>
                                          </p:val>
                                        </p:tav>
                                        <p:tav tm="100000">
                                          <p:val>
                                            <p:strVal val="#ppt_y"/>
                                          </p:val>
                                        </p:tav>
                                      </p:tavLst>
                                    </p:anim>
                                  </p:childTnLst>
                                </p:cTn>
                              </p:par>
                              <p:par>
                                <p:cTn id="60" presetID="2" presetClass="entr" presetSubtype="8" fill="hold" grpId="0" nodeType="withEffect">
                                  <p:stCondLst>
                                    <p:cond delay="0"/>
                                  </p:stCondLst>
                                  <p:childTnLst>
                                    <p:set>
                                      <p:cBhvr>
                                        <p:cTn id="61" dur="1" fill="hold">
                                          <p:stCondLst>
                                            <p:cond delay="0"/>
                                          </p:stCondLst>
                                        </p:cTn>
                                        <p:tgtEl>
                                          <p:spTgt spid="8"/>
                                        </p:tgtEl>
                                        <p:attrNameLst>
                                          <p:attrName>style.visibility</p:attrName>
                                        </p:attrNameLst>
                                      </p:cBhvr>
                                      <p:to>
                                        <p:strVal val="visible"/>
                                      </p:to>
                                    </p:set>
                                    <p:anim calcmode="lin" valueType="num">
                                      <p:cBhvr additive="base">
                                        <p:cTn id="62" dur="5000" fill="hold"/>
                                        <p:tgtEl>
                                          <p:spTgt spid="8"/>
                                        </p:tgtEl>
                                        <p:attrNameLst>
                                          <p:attrName>ppt_x</p:attrName>
                                        </p:attrNameLst>
                                      </p:cBhvr>
                                      <p:tavLst>
                                        <p:tav tm="0">
                                          <p:val>
                                            <p:strVal val="0-#ppt_w/2"/>
                                          </p:val>
                                        </p:tav>
                                        <p:tav tm="100000">
                                          <p:val>
                                            <p:strVal val="#ppt_x"/>
                                          </p:val>
                                        </p:tav>
                                      </p:tavLst>
                                    </p:anim>
                                    <p:anim calcmode="lin" valueType="num">
                                      <p:cBhvr additive="base">
                                        <p:cTn id="63" dur="5000" fill="hold"/>
                                        <p:tgtEl>
                                          <p:spTgt spid="8"/>
                                        </p:tgtEl>
                                        <p:attrNameLst>
                                          <p:attrName>ppt_y</p:attrName>
                                        </p:attrNameLst>
                                      </p:cBhvr>
                                      <p:tavLst>
                                        <p:tav tm="0">
                                          <p:val>
                                            <p:strVal val="#ppt_y"/>
                                          </p:val>
                                        </p:tav>
                                        <p:tav tm="100000">
                                          <p:val>
                                            <p:strVal val="#ppt_y"/>
                                          </p:val>
                                        </p:tav>
                                      </p:tavLst>
                                    </p:anim>
                                  </p:childTnLst>
                                </p:cTn>
                              </p:par>
                              <p:par>
                                <p:cTn id="64" presetID="2" presetClass="entr" presetSubtype="8" fill="hold" grpId="0" nodeType="withEffect">
                                  <p:stCondLst>
                                    <p:cond delay="0"/>
                                  </p:stCondLst>
                                  <p:childTnLst>
                                    <p:set>
                                      <p:cBhvr>
                                        <p:cTn id="65" dur="1" fill="hold">
                                          <p:stCondLst>
                                            <p:cond delay="0"/>
                                          </p:stCondLst>
                                        </p:cTn>
                                        <p:tgtEl>
                                          <p:spTgt spid="10"/>
                                        </p:tgtEl>
                                        <p:attrNameLst>
                                          <p:attrName>style.visibility</p:attrName>
                                        </p:attrNameLst>
                                      </p:cBhvr>
                                      <p:to>
                                        <p:strVal val="visible"/>
                                      </p:to>
                                    </p:set>
                                    <p:anim calcmode="lin" valueType="num">
                                      <p:cBhvr additive="base">
                                        <p:cTn id="66" dur="5000" fill="hold"/>
                                        <p:tgtEl>
                                          <p:spTgt spid="10"/>
                                        </p:tgtEl>
                                        <p:attrNameLst>
                                          <p:attrName>ppt_x</p:attrName>
                                        </p:attrNameLst>
                                      </p:cBhvr>
                                      <p:tavLst>
                                        <p:tav tm="0">
                                          <p:val>
                                            <p:strVal val="0-#ppt_w/2"/>
                                          </p:val>
                                        </p:tav>
                                        <p:tav tm="100000">
                                          <p:val>
                                            <p:strVal val="#ppt_x"/>
                                          </p:val>
                                        </p:tav>
                                      </p:tavLst>
                                    </p:anim>
                                    <p:anim calcmode="lin" valueType="num">
                                      <p:cBhvr additive="base">
                                        <p:cTn id="67" dur="5000" fill="hold"/>
                                        <p:tgtEl>
                                          <p:spTgt spid="10"/>
                                        </p:tgtEl>
                                        <p:attrNameLst>
                                          <p:attrName>ppt_y</p:attrName>
                                        </p:attrNameLst>
                                      </p:cBhvr>
                                      <p:tavLst>
                                        <p:tav tm="0">
                                          <p:val>
                                            <p:strVal val="#ppt_y"/>
                                          </p:val>
                                        </p:tav>
                                        <p:tav tm="100000">
                                          <p:val>
                                            <p:strVal val="#ppt_y"/>
                                          </p:val>
                                        </p:tav>
                                      </p:tavLst>
                                    </p:anim>
                                  </p:childTnLst>
                                </p:cTn>
                              </p:par>
                              <p:par>
                                <p:cTn id="68" presetID="2" presetClass="entr" presetSubtype="8" fill="hold" grpId="0" nodeType="withEffect">
                                  <p:stCondLst>
                                    <p:cond delay="0"/>
                                  </p:stCondLst>
                                  <p:childTnLst>
                                    <p:set>
                                      <p:cBhvr>
                                        <p:cTn id="69" dur="1" fill="hold">
                                          <p:stCondLst>
                                            <p:cond delay="0"/>
                                          </p:stCondLst>
                                        </p:cTn>
                                        <p:tgtEl>
                                          <p:spTgt spid="12"/>
                                        </p:tgtEl>
                                        <p:attrNameLst>
                                          <p:attrName>style.visibility</p:attrName>
                                        </p:attrNameLst>
                                      </p:cBhvr>
                                      <p:to>
                                        <p:strVal val="visible"/>
                                      </p:to>
                                    </p:set>
                                    <p:anim calcmode="lin" valueType="num">
                                      <p:cBhvr additive="base">
                                        <p:cTn id="70" dur="5000" fill="hold"/>
                                        <p:tgtEl>
                                          <p:spTgt spid="12"/>
                                        </p:tgtEl>
                                        <p:attrNameLst>
                                          <p:attrName>ppt_x</p:attrName>
                                        </p:attrNameLst>
                                      </p:cBhvr>
                                      <p:tavLst>
                                        <p:tav tm="0">
                                          <p:val>
                                            <p:strVal val="0-#ppt_w/2"/>
                                          </p:val>
                                        </p:tav>
                                        <p:tav tm="100000">
                                          <p:val>
                                            <p:strVal val="#ppt_x"/>
                                          </p:val>
                                        </p:tav>
                                      </p:tavLst>
                                    </p:anim>
                                    <p:anim calcmode="lin" valueType="num">
                                      <p:cBhvr additive="base">
                                        <p:cTn id="71" dur="5000" fill="hold"/>
                                        <p:tgtEl>
                                          <p:spTgt spid="12"/>
                                        </p:tgtEl>
                                        <p:attrNameLst>
                                          <p:attrName>ppt_y</p:attrName>
                                        </p:attrNameLst>
                                      </p:cBhvr>
                                      <p:tavLst>
                                        <p:tav tm="0">
                                          <p:val>
                                            <p:strVal val="#ppt_y"/>
                                          </p:val>
                                        </p:tav>
                                        <p:tav tm="100000">
                                          <p:val>
                                            <p:strVal val="#ppt_y"/>
                                          </p:val>
                                        </p:tav>
                                      </p:tavLst>
                                    </p:anim>
                                  </p:childTnLst>
                                </p:cTn>
                              </p:par>
                              <p:par>
                                <p:cTn id="72" presetID="2" presetClass="entr" presetSubtype="8" fill="hold" grpId="0" nodeType="withEffect">
                                  <p:stCondLst>
                                    <p:cond delay="0"/>
                                  </p:stCondLst>
                                  <p:childTnLst>
                                    <p:set>
                                      <p:cBhvr>
                                        <p:cTn id="73" dur="1" fill="hold">
                                          <p:stCondLst>
                                            <p:cond delay="0"/>
                                          </p:stCondLst>
                                        </p:cTn>
                                        <p:tgtEl>
                                          <p:spTgt spid="14"/>
                                        </p:tgtEl>
                                        <p:attrNameLst>
                                          <p:attrName>style.visibility</p:attrName>
                                        </p:attrNameLst>
                                      </p:cBhvr>
                                      <p:to>
                                        <p:strVal val="visible"/>
                                      </p:to>
                                    </p:set>
                                    <p:anim calcmode="lin" valueType="num">
                                      <p:cBhvr additive="base">
                                        <p:cTn id="74" dur="5000" fill="hold"/>
                                        <p:tgtEl>
                                          <p:spTgt spid="14"/>
                                        </p:tgtEl>
                                        <p:attrNameLst>
                                          <p:attrName>ppt_x</p:attrName>
                                        </p:attrNameLst>
                                      </p:cBhvr>
                                      <p:tavLst>
                                        <p:tav tm="0">
                                          <p:val>
                                            <p:strVal val="0-#ppt_w/2"/>
                                          </p:val>
                                        </p:tav>
                                        <p:tav tm="100000">
                                          <p:val>
                                            <p:strVal val="#ppt_x"/>
                                          </p:val>
                                        </p:tav>
                                      </p:tavLst>
                                    </p:anim>
                                    <p:anim calcmode="lin" valueType="num">
                                      <p:cBhvr additive="base">
                                        <p:cTn id="75" dur="5000" fill="hold"/>
                                        <p:tgtEl>
                                          <p:spTgt spid="14"/>
                                        </p:tgtEl>
                                        <p:attrNameLst>
                                          <p:attrName>ppt_y</p:attrName>
                                        </p:attrNameLst>
                                      </p:cBhvr>
                                      <p:tavLst>
                                        <p:tav tm="0">
                                          <p:val>
                                            <p:strVal val="#ppt_y"/>
                                          </p:val>
                                        </p:tav>
                                        <p:tav tm="100000">
                                          <p:val>
                                            <p:strVal val="#ppt_y"/>
                                          </p:val>
                                        </p:tav>
                                      </p:tavLst>
                                    </p:anim>
                                  </p:childTnLst>
                                </p:cTn>
                              </p:par>
                              <p:par>
                                <p:cTn id="76" presetID="2" presetClass="entr" presetSubtype="8" fill="hold" grpId="0" nodeType="withEffect">
                                  <p:stCondLst>
                                    <p:cond delay="0"/>
                                  </p:stCondLst>
                                  <p:childTnLst>
                                    <p:set>
                                      <p:cBhvr>
                                        <p:cTn id="77" dur="1" fill="hold">
                                          <p:stCondLst>
                                            <p:cond delay="0"/>
                                          </p:stCondLst>
                                        </p:cTn>
                                        <p:tgtEl>
                                          <p:spTgt spid="16"/>
                                        </p:tgtEl>
                                        <p:attrNameLst>
                                          <p:attrName>style.visibility</p:attrName>
                                        </p:attrNameLst>
                                      </p:cBhvr>
                                      <p:to>
                                        <p:strVal val="visible"/>
                                      </p:to>
                                    </p:set>
                                    <p:anim calcmode="lin" valueType="num">
                                      <p:cBhvr additive="base">
                                        <p:cTn id="78" dur="5000" fill="hold"/>
                                        <p:tgtEl>
                                          <p:spTgt spid="16"/>
                                        </p:tgtEl>
                                        <p:attrNameLst>
                                          <p:attrName>ppt_x</p:attrName>
                                        </p:attrNameLst>
                                      </p:cBhvr>
                                      <p:tavLst>
                                        <p:tav tm="0">
                                          <p:val>
                                            <p:strVal val="0-#ppt_w/2"/>
                                          </p:val>
                                        </p:tav>
                                        <p:tav tm="100000">
                                          <p:val>
                                            <p:strVal val="#ppt_x"/>
                                          </p:val>
                                        </p:tav>
                                      </p:tavLst>
                                    </p:anim>
                                    <p:anim calcmode="lin" valueType="num">
                                      <p:cBhvr additive="base">
                                        <p:cTn id="79" dur="5000" fill="hold"/>
                                        <p:tgtEl>
                                          <p:spTgt spid="16"/>
                                        </p:tgtEl>
                                        <p:attrNameLst>
                                          <p:attrName>ppt_y</p:attrName>
                                        </p:attrNameLst>
                                      </p:cBhvr>
                                      <p:tavLst>
                                        <p:tav tm="0">
                                          <p:val>
                                            <p:strVal val="#ppt_y"/>
                                          </p:val>
                                        </p:tav>
                                        <p:tav tm="100000">
                                          <p:val>
                                            <p:strVal val="#ppt_y"/>
                                          </p:val>
                                        </p:tav>
                                      </p:tavLst>
                                    </p:anim>
                                  </p:childTnLst>
                                </p:cTn>
                              </p:par>
                              <p:par>
                                <p:cTn id="80" presetID="2" presetClass="entr" presetSubtype="8" fill="hold" grpId="0" nodeType="withEffect">
                                  <p:stCondLst>
                                    <p:cond delay="0"/>
                                  </p:stCondLst>
                                  <p:childTnLst>
                                    <p:set>
                                      <p:cBhvr>
                                        <p:cTn id="81" dur="1" fill="hold">
                                          <p:stCondLst>
                                            <p:cond delay="0"/>
                                          </p:stCondLst>
                                        </p:cTn>
                                        <p:tgtEl>
                                          <p:spTgt spid="18"/>
                                        </p:tgtEl>
                                        <p:attrNameLst>
                                          <p:attrName>style.visibility</p:attrName>
                                        </p:attrNameLst>
                                      </p:cBhvr>
                                      <p:to>
                                        <p:strVal val="visible"/>
                                      </p:to>
                                    </p:set>
                                    <p:anim calcmode="lin" valueType="num">
                                      <p:cBhvr additive="base">
                                        <p:cTn id="82" dur="5000" fill="hold"/>
                                        <p:tgtEl>
                                          <p:spTgt spid="18"/>
                                        </p:tgtEl>
                                        <p:attrNameLst>
                                          <p:attrName>ppt_x</p:attrName>
                                        </p:attrNameLst>
                                      </p:cBhvr>
                                      <p:tavLst>
                                        <p:tav tm="0">
                                          <p:val>
                                            <p:strVal val="0-#ppt_w/2"/>
                                          </p:val>
                                        </p:tav>
                                        <p:tav tm="100000">
                                          <p:val>
                                            <p:strVal val="#ppt_x"/>
                                          </p:val>
                                        </p:tav>
                                      </p:tavLst>
                                    </p:anim>
                                    <p:anim calcmode="lin" valueType="num">
                                      <p:cBhvr additive="base">
                                        <p:cTn id="83" dur="5000" fill="hold"/>
                                        <p:tgtEl>
                                          <p:spTgt spid="18"/>
                                        </p:tgtEl>
                                        <p:attrNameLst>
                                          <p:attrName>ppt_y</p:attrName>
                                        </p:attrNameLst>
                                      </p:cBhvr>
                                      <p:tavLst>
                                        <p:tav tm="0">
                                          <p:val>
                                            <p:strVal val="#ppt_y"/>
                                          </p:val>
                                        </p:tav>
                                        <p:tav tm="100000">
                                          <p:val>
                                            <p:strVal val="#ppt_y"/>
                                          </p:val>
                                        </p:tav>
                                      </p:tavLst>
                                    </p:anim>
                                  </p:childTnLst>
                                </p:cTn>
                              </p:par>
                              <p:par>
                                <p:cTn id="84" presetID="2" presetClass="entr" presetSubtype="8" fill="hold" grpId="0" nodeType="withEffect">
                                  <p:stCondLst>
                                    <p:cond delay="0"/>
                                  </p:stCondLst>
                                  <p:childTnLst>
                                    <p:set>
                                      <p:cBhvr>
                                        <p:cTn id="85" dur="1" fill="hold">
                                          <p:stCondLst>
                                            <p:cond delay="0"/>
                                          </p:stCondLst>
                                        </p:cTn>
                                        <p:tgtEl>
                                          <p:spTgt spid="20"/>
                                        </p:tgtEl>
                                        <p:attrNameLst>
                                          <p:attrName>style.visibility</p:attrName>
                                        </p:attrNameLst>
                                      </p:cBhvr>
                                      <p:to>
                                        <p:strVal val="visible"/>
                                      </p:to>
                                    </p:set>
                                    <p:anim calcmode="lin" valueType="num">
                                      <p:cBhvr additive="base">
                                        <p:cTn id="86" dur="5000" fill="hold"/>
                                        <p:tgtEl>
                                          <p:spTgt spid="20"/>
                                        </p:tgtEl>
                                        <p:attrNameLst>
                                          <p:attrName>ppt_x</p:attrName>
                                        </p:attrNameLst>
                                      </p:cBhvr>
                                      <p:tavLst>
                                        <p:tav tm="0">
                                          <p:val>
                                            <p:strVal val="0-#ppt_w/2"/>
                                          </p:val>
                                        </p:tav>
                                        <p:tav tm="100000">
                                          <p:val>
                                            <p:strVal val="#ppt_x"/>
                                          </p:val>
                                        </p:tav>
                                      </p:tavLst>
                                    </p:anim>
                                    <p:anim calcmode="lin" valueType="num">
                                      <p:cBhvr additive="base">
                                        <p:cTn id="87" dur="5000" fill="hold"/>
                                        <p:tgtEl>
                                          <p:spTgt spid="20"/>
                                        </p:tgtEl>
                                        <p:attrNameLst>
                                          <p:attrName>ppt_y</p:attrName>
                                        </p:attrNameLst>
                                      </p:cBhvr>
                                      <p:tavLst>
                                        <p:tav tm="0">
                                          <p:val>
                                            <p:strVal val="#ppt_y"/>
                                          </p:val>
                                        </p:tav>
                                        <p:tav tm="100000">
                                          <p:val>
                                            <p:strVal val="#ppt_y"/>
                                          </p:val>
                                        </p:tav>
                                      </p:tavLst>
                                    </p:anim>
                                  </p:childTnLst>
                                </p:cTn>
                              </p:par>
                              <p:par>
                                <p:cTn id="88" presetID="2" presetClass="entr" presetSubtype="8" fill="hold" grpId="0" nodeType="withEffect">
                                  <p:stCondLst>
                                    <p:cond delay="0"/>
                                  </p:stCondLst>
                                  <p:childTnLst>
                                    <p:set>
                                      <p:cBhvr>
                                        <p:cTn id="89" dur="1" fill="hold">
                                          <p:stCondLst>
                                            <p:cond delay="0"/>
                                          </p:stCondLst>
                                        </p:cTn>
                                        <p:tgtEl>
                                          <p:spTgt spid="22"/>
                                        </p:tgtEl>
                                        <p:attrNameLst>
                                          <p:attrName>style.visibility</p:attrName>
                                        </p:attrNameLst>
                                      </p:cBhvr>
                                      <p:to>
                                        <p:strVal val="visible"/>
                                      </p:to>
                                    </p:set>
                                    <p:anim calcmode="lin" valueType="num">
                                      <p:cBhvr additive="base">
                                        <p:cTn id="90" dur="5000" fill="hold"/>
                                        <p:tgtEl>
                                          <p:spTgt spid="22"/>
                                        </p:tgtEl>
                                        <p:attrNameLst>
                                          <p:attrName>ppt_x</p:attrName>
                                        </p:attrNameLst>
                                      </p:cBhvr>
                                      <p:tavLst>
                                        <p:tav tm="0">
                                          <p:val>
                                            <p:strVal val="0-#ppt_w/2"/>
                                          </p:val>
                                        </p:tav>
                                        <p:tav tm="100000">
                                          <p:val>
                                            <p:strVal val="#ppt_x"/>
                                          </p:val>
                                        </p:tav>
                                      </p:tavLst>
                                    </p:anim>
                                    <p:anim calcmode="lin" valueType="num">
                                      <p:cBhvr additive="base">
                                        <p:cTn id="91" dur="5000" fill="hold"/>
                                        <p:tgtEl>
                                          <p:spTgt spid="22"/>
                                        </p:tgtEl>
                                        <p:attrNameLst>
                                          <p:attrName>ppt_y</p:attrName>
                                        </p:attrNameLst>
                                      </p:cBhvr>
                                      <p:tavLst>
                                        <p:tav tm="0">
                                          <p:val>
                                            <p:strVal val="#ppt_y"/>
                                          </p:val>
                                        </p:tav>
                                        <p:tav tm="100000">
                                          <p:val>
                                            <p:strVal val="#ppt_y"/>
                                          </p:val>
                                        </p:tav>
                                      </p:tavLst>
                                    </p:anim>
                                  </p:childTnLst>
                                </p:cTn>
                              </p:par>
                              <p:par>
                                <p:cTn id="92" presetID="2" presetClass="entr" presetSubtype="8" fill="hold" grpId="0" nodeType="withEffect">
                                  <p:stCondLst>
                                    <p:cond delay="0"/>
                                  </p:stCondLst>
                                  <p:childTnLst>
                                    <p:set>
                                      <p:cBhvr>
                                        <p:cTn id="93" dur="1" fill="hold">
                                          <p:stCondLst>
                                            <p:cond delay="0"/>
                                          </p:stCondLst>
                                        </p:cTn>
                                        <p:tgtEl>
                                          <p:spTgt spid="24"/>
                                        </p:tgtEl>
                                        <p:attrNameLst>
                                          <p:attrName>style.visibility</p:attrName>
                                        </p:attrNameLst>
                                      </p:cBhvr>
                                      <p:to>
                                        <p:strVal val="visible"/>
                                      </p:to>
                                    </p:set>
                                    <p:anim calcmode="lin" valueType="num">
                                      <p:cBhvr additive="base">
                                        <p:cTn id="94" dur="5000" fill="hold"/>
                                        <p:tgtEl>
                                          <p:spTgt spid="24"/>
                                        </p:tgtEl>
                                        <p:attrNameLst>
                                          <p:attrName>ppt_x</p:attrName>
                                        </p:attrNameLst>
                                      </p:cBhvr>
                                      <p:tavLst>
                                        <p:tav tm="0">
                                          <p:val>
                                            <p:strVal val="0-#ppt_w/2"/>
                                          </p:val>
                                        </p:tav>
                                        <p:tav tm="100000">
                                          <p:val>
                                            <p:strVal val="#ppt_x"/>
                                          </p:val>
                                        </p:tav>
                                      </p:tavLst>
                                    </p:anim>
                                    <p:anim calcmode="lin" valueType="num">
                                      <p:cBhvr additive="base">
                                        <p:cTn id="95" dur="5000" fill="hold"/>
                                        <p:tgtEl>
                                          <p:spTgt spid="24"/>
                                        </p:tgtEl>
                                        <p:attrNameLst>
                                          <p:attrName>ppt_y</p:attrName>
                                        </p:attrNameLst>
                                      </p:cBhvr>
                                      <p:tavLst>
                                        <p:tav tm="0">
                                          <p:val>
                                            <p:strVal val="#ppt_y"/>
                                          </p:val>
                                        </p:tav>
                                        <p:tav tm="100000">
                                          <p:val>
                                            <p:strVal val="#ppt_y"/>
                                          </p:val>
                                        </p:tav>
                                      </p:tavLst>
                                    </p:anim>
                                  </p:childTnLst>
                                </p:cTn>
                              </p:par>
                              <p:par>
                                <p:cTn id="96" presetID="2" presetClass="entr" presetSubtype="8" fill="hold" grpId="0" nodeType="withEffect">
                                  <p:stCondLst>
                                    <p:cond delay="0"/>
                                  </p:stCondLst>
                                  <p:childTnLst>
                                    <p:set>
                                      <p:cBhvr>
                                        <p:cTn id="97" dur="1" fill="hold">
                                          <p:stCondLst>
                                            <p:cond delay="0"/>
                                          </p:stCondLst>
                                        </p:cTn>
                                        <p:tgtEl>
                                          <p:spTgt spid="26"/>
                                        </p:tgtEl>
                                        <p:attrNameLst>
                                          <p:attrName>style.visibility</p:attrName>
                                        </p:attrNameLst>
                                      </p:cBhvr>
                                      <p:to>
                                        <p:strVal val="visible"/>
                                      </p:to>
                                    </p:set>
                                    <p:anim calcmode="lin" valueType="num">
                                      <p:cBhvr additive="base">
                                        <p:cTn id="98" dur="5000" fill="hold"/>
                                        <p:tgtEl>
                                          <p:spTgt spid="26"/>
                                        </p:tgtEl>
                                        <p:attrNameLst>
                                          <p:attrName>ppt_x</p:attrName>
                                        </p:attrNameLst>
                                      </p:cBhvr>
                                      <p:tavLst>
                                        <p:tav tm="0">
                                          <p:val>
                                            <p:strVal val="0-#ppt_w/2"/>
                                          </p:val>
                                        </p:tav>
                                        <p:tav tm="100000">
                                          <p:val>
                                            <p:strVal val="#ppt_x"/>
                                          </p:val>
                                        </p:tav>
                                      </p:tavLst>
                                    </p:anim>
                                    <p:anim calcmode="lin" valueType="num">
                                      <p:cBhvr additive="base">
                                        <p:cTn id="99" dur="5000" fill="hold"/>
                                        <p:tgtEl>
                                          <p:spTgt spid="26"/>
                                        </p:tgtEl>
                                        <p:attrNameLst>
                                          <p:attrName>ppt_y</p:attrName>
                                        </p:attrNameLst>
                                      </p:cBhvr>
                                      <p:tavLst>
                                        <p:tav tm="0">
                                          <p:val>
                                            <p:strVal val="#ppt_y"/>
                                          </p:val>
                                        </p:tav>
                                        <p:tav tm="100000">
                                          <p:val>
                                            <p:strVal val="#ppt_y"/>
                                          </p:val>
                                        </p:tav>
                                      </p:tavLst>
                                    </p:anim>
                                  </p:childTnLst>
                                </p:cTn>
                              </p:par>
                              <p:par>
                                <p:cTn id="100" presetID="2" presetClass="entr" presetSubtype="8" fill="hold" grpId="0" nodeType="withEffect">
                                  <p:stCondLst>
                                    <p:cond delay="0"/>
                                  </p:stCondLst>
                                  <p:childTnLst>
                                    <p:set>
                                      <p:cBhvr>
                                        <p:cTn id="101" dur="1" fill="hold">
                                          <p:stCondLst>
                                            <p:cond delay="0"/>
                                          </p:stCondLst>
                                        </p:cTn>
                                        <p:tgtEl>
                                          <p:spTgt spid="28"/>
                                        </p:tgtEl>
                                        <p:attrNameLst>
                                          <p:attrName>style.visibility</p:attrName>
                                        </p:attrNameLst>
                                      </p:cBhvr>
                                      <p:to>
                                        <p:strVal val="visible"/>
                                      </p:to>
                                    </p:set>
                                    <p:anim calcmode="lin" valueType="num">
                                      <p:cBhvr additive="base">
                                        <p:cTn id="102" dur="5000" fill="hold"/>
                                        <p:tgtEl>
                                          <p:spTgt spid="28"/>
                                        </p:tgtEl>
                                        <p:attrNameLst>
                                          <p:attrName>ppt_x</p:attrName>
                                        </p:attrNameLst>
                                      </p:cBhvr>
                                      <p:tavLst>
                                        <p:tav tm="0">
                                          <p:val>
                                            <p:strVal val="0-#ppt_w/2"/>
                                          </p:val>
                                        </p:tav>
                                        <p:tav tm="100000">
                                          <p:val>
                                            <p:strVal val="#ppt_x"/>
                                          </p:val>
                                        </p:tav>
                                      </p:tavLst>
                                    </p:anim>
                                    <p:anim calcmode="lin" valueType="num">
                                      <p:cBhvr additive="base">
                                        <p:cTn id="103" dur="5000" fill="hold"/>
                                        <p:tgtEl>
                                          <p:spTgt spid="28"/>
                                        </p:tgtEl>
                                        <p:attrNameLst>
                                          <p:attrName>ppt_y</p:attrName>
                                        </p:attrNameLst>
                                      </p:cBhvr>
                                      <p:tavLst>
                                        <p:tav tm="0">
                                          <p:val>
                                            <p:strVal val="#ppt_y"/>
                                          </p:val>
                                        </p:tav>
                                        <p:tav tm="100000">
                                          <p:val>
                                            <p:strVal val="#ppt_y"/>
                                          </p:val>
                                        </p:tav>
                                      </p:tavLst>
                                    </p:anim>
                                  </p:childTnLst>
                                </p:cTn>
                              </p:par>
                              <p:par>
                                <p:cTn id="104" presetID="19" presetClass="entr" presetSubtype="5" fill="hold" grpId="1" nodeType="withEffect">
                                  <p:stCondLst>
                                    <p:cond delay="0"/>
                                  </p:stCondLst>
                                  <p:childTnLst>
                                    <p:set>
                                      <p:cBhvr>
                                        <p:cTn id="105" dur="1" fill="hold">
                                          <p:stCondLst>
                                            <p:cond delay="0"/>
                                          </p:stCondLst>
                                        </p:cTn>
                                        <p:tgtEl>
                                          <p:spTgt spid="5"/>
                                        </p:tgtEl>
                                        <p:attrNameLst>
                                          <p:attrName>style.visibility</p:attrName>
                                        </p:attrNameLst>
                                      </p:cBhvr>
                                      <p:to>
                                        <p:strVal val="visible"/>
                                      </p:to>
                                    </p:set>
                                    <p:anim calcmode="lin" valueType="num">
                                      <p:cBhvr>
                                        <p:cTn id="106" dur="5000" fill="hold"/>
                                        <p:tgtEl>
                                          <p:spTgt spid="5"/>
                                        </p:tgtEl>
                                        <p:attrNameLst>
                                          <p:attrName>ppt_w</p:attrName>
                                        </p:attrNameLst>
                                      </p:cBhvr>
                                      <p:tavLst>
                                        <p:tav tm="0">
                                          <p:val>
                                            <p:strVal val="#ppt_w"/>
                                          </p:val>
                                        </p:tav>
                                        <p:tav tm="100000">
                                          <p:val>
                                            <p:strVal val="#ppt_w"/>
                                          </p:val>
                                        </p:tav>
                                      </p:tavLst>
                                    </p:anim>
                                    <p:anim calcmode="lin" valueType="num">
                                      <p:cBhvr>
                                        <p:cTn id="107" dur="5000" fill="hold"/>
                                        <p:tgtEl>
                                          <p:spTgt spid="5"/>
                                        </p:tgtEl>
                                        <p:attrNameLst>
                                          <p:attrName>ppt_h</p:attrName>
                                        </p:attrNameLst>
                                      </p:cBhvr>
                                      <p:tavLst>
                                        <p:tav tm="0" fmla="#ppt_h*sin(2.5*pi*$)">
                                          <p:val>
                                            <p:fltVal val="0"/>
                                          </p:val>
                                        </p:tav>
                                        <p:tav tm="100000">
                                          <p:val>
                                            <p:fltVal val="1"/>
                                          </p:val>
                                        </p:tav>
                                      </p:tavLst>
                                    </p:anim>
                                  </p:childTnLst>
                                </p:cTn>
                              </p:par>
                              <p:par>
                                <p:cTn id="108" presetID="19" presetClass="entr" presetSubtype="5" fill="hold" grpId="1" nodeType="withEffect">
                                  <p:stCondLst>
                                    <p:cond delay="0"/>
                                  </p:stCondLst>
                                  <p:childTnLst>
                                    <p:set>
                                      <p:cBhvr>
                                        <p:cTn id="109" dur="1" fill="hold">
                                          <p:stCondLst>
                                            <p:cond delay="0"/>
                                          </p:stCondLst>
                                        </p:cTn>
                                        <p:tgtEl>
                                          <p:spTgt spid="6"/>
                                        </p:tgtEl>
                                        <p:attrNameLst>
                                          <p:attrName>style.visibility</p:attrName>
                                        </p:attrNameLst>
                                      </p:cBhvr>
                                      <p:to>
                                        <p:strVal val="visible"/>
                                      </p:to>
                                    </p:set>
                                    <p:anim calcmode="lin" valueType="num">
                                      <p:cBhvr>
                                        <p:cTn id="110" dur="5000" fill="hold"/>
                                        <p:tgtEl>
                                          <p:spTgt spid="6"/>
                                        </p:tgtEl>
                                        <p:attrNameLst>
                                          <p:attrName>ppt_w</p:attrName>
                                        </p:attrNameLst>
                                      </p:cBhvr>
                                      <p:tavLst>
                                        <p:tav tm="0">
                                          <p:val>
                                            <p:strVal val="#ppt_w"/>
                                          </p:val>
                                        </p:tav>
                                        <p:tav tm="100000">
                                          <p:val>
                                            <p:strVal val="#ppt_w"/>
                                          </p:val>
                                        </p:tav>
                                      </p:tavLst>
                                    </p:anim>
                                    <p:anim calcmode="lin" valueType="num">
                                      <p:cBhvr>
                                        <p:cTn id="111" dur="5000" fill="hold"/>
                                        <p:tgtEl>
                                          <p:spTgt spid="6"/>
                                        </p:tgtEl>
                                        <p:attrNameLst>
                                          <p:attrName>ppt_h</p:attrName>
                                        </p:attrNameLst>
                                      </p:cBhvr>
                                      <p:tavLst>
                                        <p:tav tm="0" fmla="#ppt_h*sin(2.5*pi*$)">
                                          <p:val>
                                            <p:fltVal val="0"/>
                                          </p:val>
                                        </p:tav>
                                        <p:tav tm="100000">
                                          <p:val>
                                            <p:fltVal val="1"/>
                                          </p:val>
                                        </p:tav>
                                      </p:tavLst>
                                    </p:anim>
                                  </p:childTnLst>
                                </p:cTn>
                              </p:par>
                              <p:par>
                                <p:cTn id="112" presetID="19" presetClass="entr" presetSubtype="5" fill="hold" grpId="1" nodeType="withEffect">
                                  <p:stCondLst>
                                    <p:cond delay="0"/>
                                  </p:stCondLst>
                                  <p:childTnLst>
                                    <p:set>
                                      <p:cBhvr>
                                        <p:cTn id="113" dur="1" fill="hold">
                                          <p:stCondLst>
                                            <p:cond delay="0"/>
                                          </p:stCondLst>
                                        </p:cTn>
                                        <p:tgtEl>
                                          <p:spTgt spid="7"/>
                                        </p:tgtEl>
                                        <p:attrNameLst>
                                          <p:attrName>style.visibility</p:attrName>
                                        </p:attrNameLst>
                                      </p:cBhvr>
                                      <p:to>
                                        <p:strVal val="visible"/>
                                      </p:to>
                                    </p:set>
                                    <p:anim calcmode="lin" valueType="num">
                                      <p:cBhvr>
                                        <p:cTn id="114" dur="5000" fill="hold"/>
                                        <p:tgtEl>
                                          <p:spTgt spid="7"/>
                                        </p:tgtEl>
                                        <p:attrNameLst>
                                          <p:attrName>ppt_w</p:attrName>
                                        </p:attrNameLst>
                                      </p:cBhvr>
                                      <p:tavLst>
                                        <p:tav tm="0">
                                          <p:val>
                                            <p:strVal val="#ppt_w"/>
                                          </p:val>
                                        </p:tav>
                                        <p:tav tm="100000">
                                          <p:val>
                                            <p:strVal val="#ppt_w"/>
                                          </p:val>
                                        </p:tav>
                                      </p:tavLst>
                                    </p:anim>
                                    <p:anim calcmode="lin" valueType="num">
                                      <p:cBhvr>
                                        <p:cTn id="115" dur="5000" fill="hold"/>
                                        <p:tgtEl>
                                          <p:spTgt spid="7"/>
                                        </p:tgtEl>
                                        <p:attrNameLst>
                                          <p:attrName>ppt_h</p:attrName>
                                        </p:attrNameLst>
                                      </p:cBhvr>
                                      <p:tavLst>
                                        <p:tav tm="0" fmla="#ppt_h*sin(2.5*pi*$)">
                                          <p:val>
                                            <p:fltVal val="0"/>
                                          </p:val>
                                        </p:tav>
                                        <p:tav tm="100000">
                                          <p:val>
                                            <p:fltVal val="1"/>
                                          </p:val>
                                        </p:tav>
                                      </p:tavLst>
                                    </p:anim>
                                  </p:childTnLst>
                                </p:cTn>
                              </p:par>
                              <p:par>
                                <p:cTn id="116" presetID="19" presetClass="entr" presetSubtype="5" fill="hold" grpId="1" nodeType="withEffect">
                                  <p:stCondLst>
                                    <p:cond delay="0"/>
                                  </p:stCondLst>
                                  <p:childTnLst>
                                    <p:set>
                                      <p:cBhvr>
                                        <p:cTn id="117" dur="1" fill="hold">
                                          <p:stCondLst>
                                            <p:cond delay="0"/>
                                          </p:stCondLst>
                                        </p:cTn>
                                        <p:tgtEl>
                                          <p:spTgt spid="8"/>
                                        </p:tgtEl>
                                        <p:attrNameLst>
                                          <p:attrName>style.visibility</p:attrName>
                                        </p:attrNameLst>
                                      </p:cBhvr>
                                      <p:to>
                                        <p:strVal val="visible"/>
                                      </p:to>
                                    </p:set>
                                    <p:anim calcmode="lin" valueType="num">
                                      <p:cBhvr>
                                        <p:cTn id="118" dur="5000" fill="hold"/>
                                        <p:tgtEl>
                                          <p:spTgt spid="8"/>
                                        </p:tgtEl>
                                        <p:attrNameLst>
                                          <p:attrName>ppt_w</p:attrName>
                                        </p:attrNameLst>
                                      </p:cBhvr>
                                      <p:tavLst>
                                        <p:tav tm="0">
                                          <p:val>
                                            <p:strVal val="#ppt_w"/>
                                          </p:val>
                                        </p:tav>
                                        <p:tav tm="100000">
                                          <p:val>
                                            <p:strVal val="#ppt_w"/>
                                          </p:val>
                                        </p:tav>
                                      </p:tavLst>
                                    </p:anim>
                                    <p:anim calcmode="lin" valueType="num">
                                      <p:cBhvr>
                                        <p:cTn id="119" dur="5000" fill="hold"/>
                                        <p:tgtEl>
                                          <p:spTgt spid="8"/>
                                        </p:tgtEl>
                                        <p:attrNameLst>
                                          <p:attrName>ppt_h</p:attrName>
                                        </p:attrNameLst>
                                      </p:cBhvr>
                                      <p:tavLst>
                                        <p:tav tm="0" fmla="#ppt_h*sin(2.5*pi*$)">
                                          <p:val>
                                            <p:fltVal val="0"/>
                                          </p:val>
                                        </p:tav>
                                        <p:tav tm="100000">
                                          <p:val>
                                            <p:fltVal val="1"/>
                                          </p:val>
                                        </p:tav>
                                      </p:tavLst>
                                    </p:anim>
                                  </p:childTnLst>
                                </p:cTn>
                              </p:par>
                              <p:par>
                                <p:cTn id="120" presetID="19" presetClass="entr" presetSubtype="5" fill="hold" grpId="1" nodeType="withEffect">
                                  <p:stCondLst>
                                    <p:cond delay="0"/>
                                  </p:stCondLst>
                                  <p:childTnLst>
                                    <p:set>
                                      <p:cBhvr>
                                        <p:cTn id="121" dur="1" fill="hold">
                                          <p:stCondLst>
                                            <p:cond delay="0"/>
                                          </p:stCondLst>
                                        </p:cTn>
                                        <p:tgtEl>
                                          <p:spTgt spid="9"/>
                                        </p:tgtEl>
                                        <p:attrNameLst>
                                          <p:attrName>style.visibility</p:attrName>
                                        </p:attrNameLst>
                                      </p:cBhvr>
                                      <p:to>
                                        <p:strVal val="visible"/>
                                      </p:to>
                                    </p:set>
                                    <p:anim calcmode="lin" valueType="num">
                                      <p:cBhvr>
                                        <p:cTn id="122" dur="5000" fill="hold"/>
                                        <p:tgtEl>
                                          <p:spTgt spid="9"/>
                                        </p:tgtEl>
                                        <p:attrNameLst>
                                          <p:attrName>ppt_w</p:attrName>
                                        </p:attrNameLst>
                                      </p:cBhvr>
                                      <p:tavLst>
                                        <p:tav tm="0">
                                          <p:val>
                                            <p:strVal val="#ppt_w"/>
                                          </p:val>
                                        </p:tav>
                                        <p:tav tm="100000">
                                          <p:val>
                                            <p:strVal val="#ppt_w"/>
                                          </p:val>
                                        </p:tav>
                                      </p:tavLst>
                                    </p:anim>
                                    <p:anim calcmode="lin" valueType="num">
                                      <p:cBhvr>
                                        <p:cTn id="123" dur="5000" fill="hold"/>
                                        <p:tgtEl>
                                          <p:spTgt spid="9"/>
                                        </p:tgtEl>
                                        <p:attrNameLst>
                                          <p:attrName>ppt_h</p:attrName>
                                        </p:attrNameLst>
                                      </p:cBhvr>
                                      <p:tavLst>
                                        <p:tav tm="0" fmla="#ppt_h*sin(2.5*pi*$)">
                                          <p:val>
                                            <p:fltVal val="0"/>
                                          </p:val>
                                        </p:tav>
                                        <p:tav tm="100000">
                                          <p:val>
                                            <p:fltVal val="1"/>
                                          </p:val>
                                        </p:tav>
                                      </p:tavLst>
                                    </p:anim>
                                  </p:childTnLst>
                                </p:cTn>
                              </p:par>
                              <p:par>
                                <p:cTn id="124" presetID="19" presetClass="entr" presetSubtype="5" fill="hold" grpId="1" nodeType="withEffect">
                                  <p:stCondLst>
                                    <p:cond delay="0"/>
                                  </p:stCondLst>
                                  <p:childTnLst>
                                    <p:set>
                                      <p:cBhvr>
                                        <p:cTn id="125" dur="1" fill="hold">
                                          <p:stCondLst>
                                            <p:cond delay="0"/>
                                          </p:stCondLst>
                                        </p:cTn>
                                        <p:tgtEl>
                                          <p:spTgt spid="10"/>
                                        </p:tgtEl>
                                        <p:attrNameLst>
                                          <p:attrName>style.visibility</p:attrName>
                                        </p:attrNameLst>
                                      </p:cBhvr>
                                      <p:to>
                                        <p:strVal val="visible"/>
                                      </p:to>
                                    </p:set>
                                    <p:anim calcmode="lin" valueType="num">
                                      <p:cBhvr>
                                        <p:cTn id="126" dur="5000" fill="hold"/>
                                        <p:tgtEl>
                                          <p:spTgt spid="10"/>
                                        </p:tgtEl>
                                        <p:attrNameLst>
                                          <p:attrName>ppt_w</p:attrName>
                                        </p:attrNameLst>
                                      </p:cBhvr>
                                      <p:tavLst>
                                        <p:tav tm="0">
                                          <p:val>
                                            <p:strVal val="#ppt_w"/>
                                          </p:val>
                                        </p:tav>
                                        <p:tav tm="100000">
                                          <p:val>
                                            <p:strVal val="#ppt_w"/>
                                          </p:val>
                                        </p:tav>
                                      </p:tavLst>
                                    </p:anim>
                                    <p:anim calcmode="lin" valueType="num">
                                      <p:cBhvr>
                                        <p:cTn id="127" dur="5000" fill="hold"/>
                                        <p:tgtEl>
                                          <p:spTgt spid="10"/>
                                        </p:tgtEl>
                                        <p:attrNameLst>
                                          <p:attrName>ppt_h</p:attrName>
                                        </p:attrNameLst>
                                      </p:cBhvr>
                                      <p:tavLst>
                                        <p:tav tm="0" fmla="#ppt_h*sin(2.5*pi*$)">
                                          <p:val>
                                            <p:fltVal val="0"/>
                                          </p:val>
                                        </p:tav>
                                        <p:tav tm="100000">
                                          <p:val>
                                            <p:fltVal val="1"/>
                                          </p:val>
                                        </p:tav>
                                      </p:tavLst>
                                    </p:anim>
                                  </p:childTnLst>
                                </p:cTn>
                              </p:par>
                              <p:par>
                                <p:cTn id="128" presetID="19" presetClass="entr" presetSubtype="5" fill="hold" grpId="1" nodeType="withEffect">
                                  <p:stCondLst>
                                    <p:cond delay="0"/>
                                  </p:stCondLst>
                                  <p:childTnLst>
                                    <p:set>
                                      <p:cBhvr>
                                        <p:cTn id="129" dur="1" fill="hold">
                                          <p:stCondLst>
                                            <p:cond delay="0"/>
                                          </p:stCondLst>
                                        </p:cTn>
                                        <p:tgtEl>
                                          <p:spTgt spid="11"/>
                                        </p:tgtEl>
                                        <p:attrNameLst>
                                          <p:attrName>style.visibility</p:attrName>
                                        </p:attrNameLst>
                                      </p:cBhvr>
                                      <p:to>
                                        <p:strVal val="visible"/>
                                      </p:to>
                                    </p:set>
                                    <p:anim calcmode="lin" valueType="num">
                                      <p:cBhvr>
                                        <p:cTn id="130" dur="5000" fill="hold"/>
                                        <p:tgtEl>
                                          <p:spTgt spid="11"/>
                                        </p:tgtEl>
                                        <p:attrNameLst>
                                          <p:attrName>ppt_w</p:attrName>
                                        </p:attrNameLst>
                                      </p:cBhvr>
                                      <p:tavLst>
                                        <p:tav tm="0">
                                          <p:val>
                                            <p:strVal val="#ppt_w"/>
                                          </p:val>
                                        </p:tav>
                                        <p:tav tm="100000">
                                          <p:val>
                                            <p:strVal val="#ppt_w"/>
                                          </p:val>
                                        </p:tav>
                                      </p:tavLst>
                                    </p:anim>
                                    <p:anim calcmode="lin" valueType="num">
                                      <p:cBhvr>
                                        <p:cTn id="131" dur="5000" fill="hold"/>
                                        <p:tgtEl>
                                          <p:spTgt spid="11"/>
                                        </p:tgtEl>
                                        <p:attrNameLst>
                                          <p:attrName>ppt_h</p:attrName>
                                        </p:attrNameLst>
                                      </p:cBhvr>
                                      <p:tavLst>
                                        <p:tav tm="0" fmla="#ppt_h*sin(2.5*pi*$)">
                                          <p:val>
                                            <p:fltVal val="0"/>
                                          </p:val>
                                        </p:tav>
                                        <p:tav tm="100000">
                                          <p:val>
                                            <p:fltVal val="1"/>
                                          </p:val>
                                        </p:tav>
                                      </p:tavLst>
                                    </p:anim>
                                  </p:childTnLst>
                                </p:cTn>
                              </p:par>
                              <p:par>
                                <p:cTn id="132" presetID="19" presetClass="entr" presetSubtype="5" fill="hold" grpId="1" nodeType="withEffect">
                                  <p:stCondLst>
                                    <p:cond delay="0"/>
                                  </p:stCondLst>
                                  <p:childTnLst>
                                    <p:set>
                                      <p:cBhvr>
                                        <p:cTn id="133" dur="1" fill="hold">
                                          <p:stCondLst>
                                            <p:cond delay="0"/>
                                          </p:stCondLst>
                                        </p:cTn>
                                        <p:tgtEl>
                                          <p:spTgt spid="12"/>
                                        </p:tgtEl>
                                        <p:attrNameLst>
                                          <p:attrName>style.visibility</p:attrName>
                                        </p:attrNameLst>
                                      </p:cBhvr>
                                      <p:to>
                                        <p:strVal val="visible"/>
                                      </p:to>
                                    </p:set>
                                    <p:anim calcmode="lin" valueType="num">
                                      <p:cBhvr>
                                        <p:cTn id="134" dur="5000" fill="hold"/>
                                        <p:tgtEl>
                                          <p:spTgt spid="12"/>
                                        </p:tgtEl>
                                        <p:attrNameLst>
                                          <p:attrName>ppt_w</p:attrName>
                                        </p:attrNameLst>
                                      </p:cBhvr>
                                      <p:tavLst>
                                        <p:tav tm="0">
                                          <p:val>
                                            <p:strVal val="#ppt_w"/>
                                          </p:val>
                                        </p:tav>
                                        <p:tav tm="100000">
                                          <p:val>
                                            <p:strVal val="#ppt_w"/>
                                          </p:val>
                                        </p:tav>
                                      </p:tavLst>
                                    </p:anim>
                                    <p:anim calcmode="lin" valueType="num">
                                      <p:cBhvr>
                                        <p:cTn id="135" dur="5000" fill="hold"/>
                                        <p:tgtEl>
                                          <p:spTgt spid="12"/>
                                        </p:tgtEl>
                                        <p:attrNameLst>
                                          <p:attrName>ppt_h</p:attrName>
                                        </p:attrNameLst>
                                      </p:cBhvr>
                                      <p:tavLst>
                                        <p:tav tm="0" fmla="#ppt_h*sin(2.5*pi*$)">
                                          <p:val>
                                            <p:fltVal val="0"/>
                                          </p:val>
                                        </p:tav>
                                        <p:tav tm="100000">
                                          <p:val>
                                            <p:fltVal val="1"/>
                                          </p:val>
                                        </p:tav>
                                      </p:tavLst>
                                    </p:anim>
                                  </p:childTnLst>
                                </p:cTn>
                              </p:par>
                              <p:par>
                                <p:cTn id="136" presetID="19" presetClass="entr" presetSubtype="5" fill="hold" grpId="1" nodeType="withEffect">
                                  <p:stCondLst>
                                    <p:cond delay="0"/>
                                  </p:stCondLst>
                                  <p:childTnLst>
                                    <p:set>
                                      <p:cBhvr>
                                        <p:cTn id="137" dur="1" fill="hold">
                                          <p:stCondLst>
                                            <p:cond delay="0"/>
                                          </p:stCondLst>
                                        </p:cTn>
                                        <p:tgtEl>
                                          <p:spTgt spid="13"/>
                                        </p:tgtEl>
                                        <p:attrNameLst>
                                          <p:attrName>style.visibility</p:attrName>
                                        </p:attrNameLst>
                                      </p:cBhvr>
                                      <p:to>
                                        <p:strVal val="visible"/>
                                      </p:to>
                                    </p:set>
                                    <p:anim calcmode="lin" valueType="num">
                                      <p:cBhvr>
                                        <p:cTn id="138" dur="5000" fill="hold"/>
                                        <p:tgtEl>
                                          <p:spTgt spid="13"/>
                                        </p:tgtEl>
                                        <p:attrNameLst>
                                          <p:attrName>ppt_w</p:attrName>
                                        </p:attrNameLst>
                                      </p:cBhvr>
                                      <p:tavLst>
                                        <p:tav tm="0">
                                          <p:val>
                                            <p:strVal val="#ppt_w"/>
                                          </p:val>
                                        </p:tav>
                                        <p:tav tm="100000">
                                          <p:val>
                                            <p:strVal val="#ppt_w"/>
                                          </p:val>
                                        </p:tav>
                                      </p:tavLst>
                                    </p:anim>
                                    <p:anim calcmode="lin" valueType="num">
                                      <p:cBhvr>
                                        <p:cTn id="139" dur="5000" fill="hold"/>
                                        <p:tgtEl>
                                          <p:spTgt spid="13"/>
                                        </p:tgtEl>
                                        <p:attrNameLst>
                                          <p:attrName>ppt_h</p:attrName>
                                        </p:attrNameLst>
                                      </p:cBhvr>
                                      <p:tavLst>
                                        <p:tav tm="0" fmla="#ppt_h*sin(2.5*pi*$)">
                                          <p:val>
                                            <p:fltVal val="0"/>
                                          </p:val>
                                        </p:tav>
                                        <p:tav tm="100000">
                                          <p:val>
                                            <p:fltVal val="1"/>
                                          </p:val>
                                        </p:tav>
                                      </p:tavLst>
                                    </p:anim>
                                  </p:childTnLst>
                                </p:cTn>
                              </p:par>
                              <p:par>
                                <p:cTn id="140" presetID="19" presetClass="entr" presetSubtype="5" fill="hold" grpId="1" nodeType="withEffect">
                                  <p:stCondLst>
                                    <p:cond delay="0"/>
                                  </p:stCondLst>
                                  <p:childTnLst>
                                    <p:set>
                                      <p:cBhvr>
                                        <p:cTn id="141" dur="1" fill="hold">
                                          <p:stCondLst>
                                            <p:cond delay="0"/>
                                          </p:stCondLst>
                                        </p:cTn>
                                        <p:tgtEl>
                                          <p:spTgt spid="14"/>
                                        </p:tgtEl>
                                        <p:attrNameLst>
                                          <p:attrName>style.visibility</p:attrName>
                                        </p:attrNameLst>
                                      </p:cBhvr>
                                      <p:to>
                                        <p:strVal val="visible"/>
                                      </p:to>
                                    </p:set>
                                    <p:anim calcmode="lin" valueType="num">
                                      <p:cBhvr>
                                        <p:cTn id="142" dur="5000" fill="hold"/>
                                        <p:tgtEl>
                                          <p:spTgt spid="14"/>
                                        </p:tgtEl>
                                        <p:attrNameLst>
                                          <p:attrName>ppt_w</p:attrName>
                                        </p:attrNameLst>
                                      </p:cBhvr>
                                      <p:tavLst>
                                        <p:tav tm="0">
                                          <p:val>
                                            <p:strVal val="#ppt_w"/>
                                          </p:val>
                                        </p:tav>
                                        <p:tav tm="100000">
                                          <p:val>
                                            <p:strVal val="#ppt_w"/>
                                          </p:val>
                                        </p:tav>
                                      </p:tavLst>
                                    </p:anim>
                                    <p:anim calcmode="lin" valueType="num">
                                      <p:cBhvr>
                                        <p:cTn id="143" dur="5000" fill="hold"/>
                                        <p:tgtEl>
                                          <p:spTgt spid="14"/>
                                        </p:tgtEl>
                                        <p:attrNameLst>
                                          <p:attrName>ppt_h</p:attrName>
                                        </p:attrNameLst>
                                      </p:cBhvr>
                                      <p:tavLst>
                                        <p:tav tm="0" fmla="#ppt_h*sin(2.5*pi*$)">
                                          <p:val>
                                            <p:fltVal val="0"/>
                                          </p:val>
                                        </p:tav>
                                        <p:tav tm="100000">
                                          <p:val>
                                            <p:fltVal val="1"/>
                                          </p:val>
                                        </p:tav>
                                      </p:tavLst>
                                    </p:anim>
                                  </p:childTnLst>
                                </p:cTn>
                              </p:par>
                              <p:par>
                                <p:cTn id="144" presetID="19" presetClass="entr" presetSubtype="5" fill="hold" grpId="1" nodeType="withEffect">
                                  <p:stCondLst>
                                    <p:cond delay="0"/>
                                  </p:stCondLst>
                                  <p:childTnLst>
                                    <p:set>
                                      <p:cBhvr>
                                        <p:cTn id="145" dur="1" fill="hold">
                                          <p:stCondLst>
                                            <p:cond delay="0"/>
                                          </p:stCondLst>
                                        </p:cTn>
                                        <p:tgtEl>
                                          <p:spTgt spid="15"/>
                                        </p:tgtEl>
                                        <p:attrNameLst>
                                          <p:attrName>style.visibility</p:attrName>
                                        </p:attrNameLst>
                                      </p:cBhvr>
                                      <p:to>
                                        <p:strVal val="visible"/>
                                      </p:to>
                                    </p:set>
                                    <p:anim calcmode="lin" valueType="num">
                                      <p:cBhvr>
                                        <p:cTn id="146" dur="5000" fill="hold"/>
                                        <p:tgtEl>
                                          <p:spTgt spid="15"/>
                                        </p:tgtEl>
                                        <p:attrNameLst>
                                          <p:attrName>ppt_w</p:attrName>
                                        </p:attrNameLst>
                                      </p:cBhvr>
                                      <p:tavLst>
                                        <p:tav tm="0">
                                          <p:val>
                                            <p:strVal val="#ppt_w"/>
                                          </p:val>
                                        </p:tav>
                                        <p:tav tm="100000">
                                          <p:val>
                                            <p:strVal val="#ppt_w"/>
                                          </p:val>
                                        </p:tav>
                                      </p:tavLst>
                                    </p:anim>
                                    <p:anim calcmode="lin" valueType="num">
                                      <p:cBhvr>
                                        <p:cTn id="147" dur="5000" fill="hold"/>
                                        <p:tgtEl>
                                          <p:spTgt spid="15"/>
                                        </p:tgtEl>
                                        <p:attrNameLst>
                                          <p:attrName>ppt_h</p:attrName>
                                        </p:attrNameLst>
                                      </p:cBhvr>
                                      <p:tavLst>
                                        <p:tav tm="0" fmla="#ppt_h*sin(2.5*pi*$)">
                                          <p:val>
                                            <p:fltVal val="0"/>
                                          </p:val>
                                        </p:tav>
                                        <p:tav tm="100000">
                                          <p:val>
                                            <p:fltVal val="1"/>
                                          </p:val>
                                        </p:tav>
                                      </p:tavLst>
                                    </p:anim>
                                  </p:childTnLst>
                                </p:cTn>
                              </p:par>
                              <p:par>
                                <p:cTn id="148" presetID="19" presetClass="entr" presetSubtype="5" fill="hold" grpId="1" nodeType="withEffect">
                                  <p:stCondLst>
                                    <p:cond delay="0"/>
                                  </p:stCondLst>
                                  <p:childTnLst>
                                    <p:set>
                                      <p:cBhvr>
                                        <p:cTn id="149" dur="1" fill="hold">
                                          <p:stCondLst>
                                            <p:cond delay="0"/>
                                          </p:stCondLst>
                                        </p:cTn>
                                        <p:tgtEl>
                                          <p:spTgt spid="16"/>
                                        </p:tgtEl>
                                        <p:attrNameLst>
                                          <p:attrName>style.visibility</p:attrName>
                                        </p:attrNameLst>
                                      </p:cBhvr>
                                      <p:to>
                                        <p:strVal val="visible"/>
                                      </p:to>
                                    </p:set>
                                    <p:anim calcmode="lin" valueType="num">
                                      <p:cBhvr>
                                        <p:cTn id="150" dur="5000" fill="hold"/>
                                        <p:tgtEl>
                                          <p:spTgt spid="16"/>
                                        </p:tgtEl>
                                        <p:attrNameLst>
                                          <p:attrName>ppt_w</p:attrName>
                                        </p:attrNameLst>
                                      </p:cBhvr>
                                      <p:tavLst>
                                        <p:tav tm="0">
                                          <p:val>
                                            <p:strVal val="#ppt_w"/>
                                          </p:val>
                                        </p:tav>
                                        <p:tav tm="100000">
                                          <p:val>
                                            <p:strVal val="#ppt_w"/>
                                          </p:val>
                                        </p:tav>
                                      </p:tavLst>
                                    </p:anim>
                                    <p:anim calcmode="lin" valueType="num">
                                      <p:cBhvr>
                                        <p:cTn id="151" dur="5000" fill="hold"/>
                                        <p:tgtEl>
                                          <p:spTgt spid="16"/>
                                        </p:tgtEl>
                                        <p:attrNameLst>
                                          <p:attrName>ppt_h</p:attrName>
                                        </p:attrNameLst>
                                      </p:cBhvr>
                                      <p:tavLst>
                                        <p:tav tm="0" fmla="#ppt_h*sin(2.5*pi*$)">
                                          <p:val>
                                            <p:fltVal val="0"/>
                                          </p:val>
                                        </p:tav>
                                        <p:tav tm="100000">
                                          <p:val>
                                            <p:fltVal val="1"/>
                                          </p:val>
                                        </p:tav>
                                      </p:tavLst>
                                    </p:anim>
                                  </p:childTnLst>
                                </p:cTn>
                              </p:par>
                              <p:par>
                                <p:cTn id="152" presetID="19" presetClass="entr" presetSubtype="5" fill="hold" grpId="1" nodeType="withEffect">
                                  <p:stCondLst>
                                    <p:cond delay="0"/>
                                  </p:stCondLst>
                                  <p:childTnLst>
                                    <p:set>
                                      <p:cBhvr>
                                        <p:cTn id="153" dur="1" fill="hold">
                                          <p:stCondLst>
                                            <p:cond delay="0"/>
                                          </p:stCondLst>
                                        </p:cTn>
                                        <p:tgtEl>
                                          <p:spTgt spid="17"/>
                                        </p:tgtEl>
                                        <p:attrNameLst>
                                          <p:attrName>style.visibility</p:attrName>
                                        </p:attrNameLst>
                                      </p:cBhvr>
                                      <p:to>
                                        <p:strVal val="visible"/>
                                      </p:to>
                                    </p:set>
                                    <p:anim calcmode="lin" valueType="num">
                                      <p:cBhvr>
                                        <p:cTn id="154" dur="5000" fill="hold"/>
                                        <p:tgtEl>
                                          <p:spTgt spid="17"/>
                                        </p:tgtEl>
                                        <p:attrNameLst>
                                          <p:attrName>ppt_w</p:attrName>
                                        </p:attrNameLst>
                                      </p:cBhvr>
                                      <p:tavLst>
                                        <p:tav tm="0">
                                          <p:val>
                                            <p:strVal val="#ppt_w"/>
                                          </p:val>
                                        </p:tav>
                                        <p:tav tm="100000">
                                          <p:val>
                                            <p:strVal val="#ppt_w"/>
                                          </p:val>
                                        </p:tav>
                                      </p:tavLst>
                                    </p:anim>
                                    <p:anim calcmode="lin" valueType="num">
                                      <p:cBhvr>
                                        <p:cTn id="155" dur="5000" fill="hold"/>
                                        <p:tgtEl>
                                          <p:spTgt spid="17"/>
                                        </p:tgtEl>
                                        <p:attrNameLst>
                                          <p:attrName>ppt_h</p:attrName>
                                        </p:attrNameLst>
                                      </p:cBhvr>
                                      <p:tavLst>
                                        <p:tav tm="0" fmla="#ppt_h*sin(2.5*pi*$)">
                                          <p:val>
                                            <p:fltVal val="0"/>
                                          </p:val>
                                        </p:tav>
                                        <p:tav tm="100000">
                                          <p:val>
                                            <p:fltVal val="1"/>
                                          </p:val>
                                        </p:tav>
                                      </p:tavLst>
                                    </p:anim>
                                  </p:childTnLst>
                                </p:cTn>
                              </p:par>
                              <p:par>
                                <p:cTn id="156" presetID="19" presetClass="entr" presetSubtype="5" fill="hold" grpId="1" nodeType="withEffect">
                                  <p:stCondLst>
                                    <p:cond delay="0"/>
                                  </p:stCondLst>
                                  <p:childTnLst>
                                    <p:set>
                                      <p:cBhvr>
                                        <p:cTn id="157" dur="1" fill="hold">
                                          <p:stCondLst>
                                            <p:cond delay="0"/>
                                          </p:stCondLst>
                                        </p:cTn>
                                        <p:tgtEl>
                                          <p:spTgt spid="18"/>
                                        </p:tgtEl>
                                        <p:attrNameLst>
                                          <p:attrName>style.visibility</p:attrName>
                                        </p:attrNameLst>
                                      </p:cBhvr>
                                      <p:to>
                                        <p:strVal val="visible"/>
                                      </p:to>
                                    </p:set>
                                    <p:anim calcmode="lin" valueType="num">
                                      <p:cBhvr>
                                        <p:cTn id="158" dur="5000" fill="hold"/>
                                        <p:tgtEl>
                                          <p:spTgt spid="18"/>
                                        </p:tgtEl>
                                        <p:attrNameLst>
                                          <p:attrName>ppt_w</p:attrName>
                                        </p:attrNameLst>
                                      </p:cBhvr>
                                      <p:tavLst>
                                        <p:tav tm="0">
                                          <p:val>
                                            <p:strVal val="#ppt_w"/>
                                          </p:val>
                                        </p:tav>
                                        <p:tav tm="100000">
                                          <p:val>
                                            <p:strVal val="#ppt_w"/>
                                          </p:val>
                                        </p:tav>
                                      </p:tavLst>
                                    </p:anim>
                                    <p:anim calcmode="lin" valueType="num">
                                      <p:cBhvr>
                                        <p:cTn id="159" dur="5000" fill="hold"/>
                                        <p:tgtEl>
                                          <p:spTgt spid="18"/>
                                        </p:tgtEl>
                                        <p:attrNameLst>
                                          <p:attrName>ppt_h</p:attrName>
                                        </p:attrNameLst>
                                      </p:cBhvr>
                                      <p:tavLst>
                                        <p:tav tm="0" fmla="#ppt_h*sin(2.5*pi*$)">
                                          <p:val>
                                            <p:fltVal val="0"/>
                                          </p:val>
                                        </p:tav>
                                        <p:tav tm="100000">
                                          <p:val>
                                            <p:fltVal val="1"/>
                                          </p:val>
                                        </p:tav>
                                      </p:tavLst>
                                    </p:anim>
                                  </p:childTnLst>
                                </p:cTn>
                              </p:par>
                              <p:par>
                                <p:cTn id="160" presetID="19" presetClass="entr" presetSubtype="5" fill="hold" grpId="1" nodeType="withEffect">
                                  <p:stCondLst>
                                    <p:cond delay="0"/>
                                  </p:stCondLst>
                                  <p:childTnLst>
                                    <p:set>
                                      <p:cBhvr>
                                        <p:cTn id="161" dur="1" fill="hold">
                                          <p:stCondLst>
                                            <p:cond delay="0"/>
                                          </p:stCondLst>
                                        </p:cTn>
                                        <p:tgtEl>
                                          <p:spTgt spid="19"/>
                                        </p:tgtEl>
                                        <p:attrNameLst>
                                          <p:attrName>style.visibility</p:attrName>
                                        </p:attrNameLst>
                                      </p:cBhvr>
                                      <p:to>
                                        <p:strVal val="visible"/>
                                      </p:to>
                                    </p:set>
                                    <p:anim calcmode="lin" valueType="num">
                                      <p:cBhvr>
                                        <p:cTn id="162" dur="5000" fill="hold"/>
                                        <p:tgtEl>
                                          <p:spTgt spid="19"/>
                                        </p:tgtEl>
                                        <p:attrNameLst>
                                          <p:attrName>ppt_w</p:attrName>
                                        </p:attrNameLst>
                                      </p:cBhvr>
                                      <p:tavLst>
                                        <p:tav tm="0">
                                          <p:val>
                                            <p:strVal val="#ppt_w"/>
                                          </p:val>
                                        </p:tav>
                                        <p:tav tm="100000">
                                          <p:val>
                                            <p:strVal val="#ppt_w"/>
                                          </p:val>
                                        </p:tav>
                                      </p:tavLst>
                                    </p:anim>
                                    <p:anim calcmode="lin" valueType="num">
                                      <p:cBhvr>
                                        <p:cTn id="163" dur="5000" fill="hold"/>
                                        <p:tgtEl>
                                          <p:spTgt spid="19"/>
                                        </p:tgtEl>
                                        <p:attrNameLst>
                                          <p:attrName>ppt_h</p:attrName>
                                        </p:attrNameLst>
                                      </p:cBhvr>
                                      <p:tavLst>
                                        <p:tav tm="0" fmla="#ppt_h*sin(2.5*pi*$)">
                                          <p:val>
                                            <p:fltVal val="0"/>
                                          </p:val>
                                        </p:tav>
                                        <p:tav tm="100000">
                                          <p:val>
                                            <p:fltVal val="1"/>
                                          </p:val>
                                        </p:tav>
                                      </p:tavLst>
                                    </p:anim>
                                  </p:childTnLst>
                                </p:cTn>
                              </p:par>
                              <p:par>
                                <p:cTn id="164" presetID="19" presetClass="entr" presetSubtype="5" fill="hold" grpId="1" nodeType="withEffect">
                                  <p:stCondLst>
                                    <p:cond delay="0"/>
                                  </p:stCondLst>
                                  <p:childTnLst>
                                    <p:set>
                                      <p:cBhvr>
                                        <p:cTn id="165" dur="1" fill="hold">
                                          <p:stCondLst>
                                            <p:cond delay="0"/>
                                          </p:stCondLst>
                                        </p:cTn>
                                        <p:tgtEl>
                                          <p:spTgt spid="20"/>
                                        </p:tgtEl>
                                        <p:attrNameLst>
                                          <p:attrName>style.visibility</p:attrName>
                                        </p:attrNameLst>
                                      </p:cBhvr>
                                      <p:to>
                                        <p:strVal val="visible"/>
                                      </p:to>
                                    </p:set>
                                    <p:anim calcmode="lin" valueType="num">
                                      <p:cBhvr>
                                        <p:cTn id="166" dur="5000" fill="hold"/>
                                        <p:tgtEl>
                                          <p:spTgt spid="20"/>
                                        </p:tgtEl>
                                        <p:attrNameLst>
                                          <p:attrName>ppt_w</p:attrName>
                                        </p:attrNameLst>
                                      </p:cBhvr>
                                      <p:tavLst>
                                        <p:tav tm="0">
                                          <p:val>
                                            <p:strVal val="#ppt_w"/>
                                          </p:val>
                                        </p:tav>
                                        <p:tav tm="100000">
                                          <p:val>
                                            <p:strVal val="#ppt_w"/>
                                          </p:val>
                                        </p:tav>
                                      </p:tavLst>
                                    </p:anim>
                                    <p:anim calcmode="lin" valueType="num">
                                      <p:cBhvr>
                                        <p:cTn id="167" dur="5000" fill="hold"/>
                                        <p:tgtEl>
                                          <p:spTgt spid="20"/>
                                        </p:tgtEl>
                                        <p:attrNameLst>
                                          <p:attrName>ppt_h</p:attrName>
                                        </p:attrNameLst>
                                      </p:cBhvr>
                                      <p:tavLst>
                                        <p:tav tm="0" fmla="#ppt_h*sin(2.5*pi*$)">
                                          <p:val>
                                            <p:fltVal val="0"/>
                                          </p:val>
                                        </p:tav>
                                        <p:tav tm="100000">
                                          <p:val>
                                            <p:fltVal val="1"/>
                                          </p:val>
                                        </p:tav>
                                      </p:tavLst>
                                    </p:anim>
                                  </p:childTnLst>
                                </p:cTn>
                              </p:par>
                              <p:par>
                                <p:cTn id="168" presetID="19" presetClass="entr" presetSubtype="5" fill="hold" grpId="1" nodeType="withEffect">
                                  <p:stCondLst>
                                    <p:cond delay="0"/>
                                  </p:stCondLst>
                                  <p:childTnLst>
                                    <p:set>
                                      <p:cBhvr>
                                        <p:cTn id="169" dur="1" fill="hold">
                                          <p:stCondLst>
                                            <p:cond delay="0"/>
                                          </p:stCondLst>
                                        </p:cTn>
                                        <p:tgtEl>
                                          <p:spTgt spid="21"/>
                                        </p:tgtEl>
                                        <p:attrNameLst>
                                          <p:attrName>style.visibility</p:attrName>
                                        </p:attrNameLst>
                                      </p:cBhvr>
                                      <p:to>
                                        <p:strVal val="visible"/>
                                      </p:to>
                                    </p:set>
                                    <p:anim calcmode="lin" valueType="num">
                                      <p:cBhvr>
                                        <p:cTn id="170" dur="5000" fill="hold"/>
                                        <p:tgtEl>
                                          <p:spTgt spid="21"/>
                                        </p:tgtEl>
                                        <p:attrNameLst>
                                          <p:attrName>ppt_w</p:attrName>
                                        </p:attrNameLst>
                                      </p:cBhvr>
                                      <p:tavLst>
                                        <p:tav tm="0">
                                          <p:val>
                                            <p:strVal val="#ppt_w"/>
                                          </p:val>
                                        </p:tav>
                                        <p:tav tm="100000">
                                          <p:val>
                                            <p:strVal val="#ppt_w"/>
                                          </p:val>
                                        </p:tav>
                                      </p:tavLst>
                                    </p:anim>
                                    <p:anim calcmode="lin" valueType="num">
                                      <p:cBhvr>
                                        <p:cTn id="171" dur="5000" fill="hold"/>
                                        <p:tgtEl>
                                          <p:spTgt spid="21"/>
                                        </p:tgtEl>
                                        <p:attrNameLst>
                                          <p:attrName>ppt_h</p:attrName>
                                        </p:attrNameLst>
                                      </p:cBhvr>
                                      <p:tavLst>
                                        <p:tav tm="0" fmla="#ppt_h*sin(2.5*pi*$)">
                                          <p:val>
                                            <p:fltVal val="0"/>
                                          </p:val>
                                        </p:tav>
                                        <p:tav tm="100000">
                                          <p:val>
                                            <p:fltVal val="1"/>
                                          </p:val>
                                        </p:tav>
                                      </p:tavLst>
                                    </p:anim>
                                  </p:childTnLst>
                                </p:cTn>
                              </p:par>
                              <p:par>
                                <p:cTn id="172" presetID="19" presetClass="entr" presetSubtype="5" fill="hold" grpId="1" nodeType="withEffect">
                                  <p:stCondLst>
                                    <p:cond delay="0"/>
                                  </p:stCondLst>
                                  <p:childTnLst>
                                    <p:set>
                                      <p:cBhvr>
                                        <p:cTn id="173" dur="1" fill="hold">
                                          <p:stCondLst>
                                            <p:cond delay="0"/>
                                          </p:stCondLst>
                                        </p:cTn>
                                        <p:tgtEl>
                                          <p:spTgt spid="22"/>
                                        </p:tgtEl>
                                        <p:attrNameLst>
                                          <p:attrName>style.visibility</p:attrName>
                                        </p:attrNameLst>
                                      </p:cBhvr>
                                      <p:to>
                                        <p:strVal val="visible"/>
                                      </p:to>
                                    </p:set>
                                    <p:anim calcmode="lin" valueType="num">
                                      <p:cBhvr>
                                        <p:cTn id="174" dur="5000" fill="hold"/>
                                        <p:tgtEl>
                                          <p:spTgt spid="22"/>
                                        </p:tgtEl>
                                        <p:attrNameLst>
                                          <p:attrName>ppt_w</p:attrName>
                                        </p:attrNameLst>
                                      </p:cBhvr>
                                      <p:tavLst>
                                        <p:tav tm="0">
                                          <p:val>
                                            <p:strVal val="#ppt_w"/>
                                          </p:val>
                                        </p:tav>
                                        <p:tav tm="100000">
                                          <p:val>
                                            <p:strVal val="#ppt_w"/>
                                          </p:val>
                                        </p:tav>
                                      </p:tavLst>
                                    </p:anim>
                                    <p:anim calcmode="lin" valueType="num">
                                      <p:cBhvr>
                                        <p:cTn id="175" dur="5000" fill="hold"/>
                                        <p:tgtEl>
                                          <p:spTgt spid="22"/>
                                        </p:tgtEl>
                                        <p:attrNameLst>
                                          <p:attrName>ppt_h</p:attrName>
                                        </p:attrNameLst>
                                      </p:cBhvr>
                                      <p:tavLst>
                                        <p:tav tm="0" fmla="#ppt_h*sin(2.5*pi*$)">
                                          <p:val>
                                            <p:fltVal val="0"/>
                                          </p:val>
                                        </p:tav>
                                        <p:tav tm="100000">
                                          <p:val>
                                            <p:fltVal val="1"/>
                                          </p:val>
                                        </p:tav>
                                      </p:tavLst>
                                    </p:anim>
                                  </p:childTnLst>
                                </p:cTn>
                              </p:par>
                              <p:par>
                                <p:cTn id="176" presetID="19" presetClass="entr" presetSubtype="5" fill="hold" grpId="1" nodeType="withEffect">
                                  <p:stCondLst>
                                    <p:cond delay="0"/>
                                  </p:stCondLst>
                                  <p:childTnLst>
                                    <p:set>
                                      <p:cBhvr>
                                        <p:cTn id="177" dur="1" fill="hold">
                                          <p:stCondLst>
                                            <p:cond delay="0"/>
                                          </p:stCondLst>
                                        </p:cTn>
                                        <p:tgtEl>
                                          <p:spTgt spid="23"/>
                                        </p:tgtEl>
                                        <p:attrNameLst>
                                          <p:attrName>style.visibility</p:attrName>
                                        </p:attrNameLst>
                                      </p:cBhvr>
                                      <p:to>
                                        <p:strVal val="visible"/>
                                      </p:to>
                                    </p:set>
                                    <p:anim calcmode="lin" valueType="num">
                                      <p:cBhvr>
                                        <p:cTn id="178" dur="5000" fill="hold"/>
                                        <p:tgtEl>
                                          <p:spTgt spid="23"/>
                                        </p:tgtEl>
                                        <p:attrNameLst>
                                          <p:attrName>ppt_w</p:attrName>
                                        </p:attrNameLst>
                                      </p:cBhvr>
                                      <p:tavLst>
                                        <p:tav tm="0">
                                          <p:val>
                                            <p:strVal val="#ppt_w"/>
                                          </p:val>
                                        </p:tav>
                                        <p:tav tm="100000">
                                          <p:val>
                                            <p:strVal val="#ppt_w"/>
                                          </p:val>
                                        </p:tav>
                                      </p:tavLst>
                                    </p:anim>
                                    <p:anim calcmode="lin" valueType="num">
                                      <p:cBhvr>
                                        <p:cTn id="179" dur="5000" fill="hold"/>
                                        <p:tgtEl>
                                          <p:spTgt spid="23"/>
                                        </p:tgtEl>
                                        <p:attrNameLst>
                                          <p:attrName>ppt_h</p:attrName>
                                        </p:attrNameLst>
                                      </p:cBhvr>
                                      <p:tavLst>
                                        <p:tav tm="0" fmla="#ppt_h*sin(2.5*pi*$)">
                                          <p:val>
                                            <p:fltVal val="0"/>
                                          </p:val>
                                        </p:tav>
                                        <p:tav tm="100000">
                                          <p:val>
                                            <p:fltVal val="1"/>
                                          </p:val>
                                        </p:tav>
                                      </p:tavLst>
                                    </p:anim>
                                  </p:childTnLst>
                                </p:cTn>
                              </p:par>
                              <p:par>
                                <p:cTn id="180" presetID="19" presetClass="entr" presetSubtype="5" fill="hold" grpId="1" nodeType="withEffect">
                                  <p:stCondLst>
                                    <p:cond delay="0"/>
                                  </p:stCondLst>
                                  <p:childTnLst>
                                    <p:set>
                                      <p:cBhvr>
                                        <p:cTn id="181" dur="1" fill="hold">
                                          <p:stCondLst>
                                            <p:cond delay="0"/>
                                          </p:stCondLst>
                                        </p:cTn>
                                        <p:tgtEl>
                                          <p:spTgt spid="24"/>
                                        </p:tgtEl>
                                        <p:attrNameLst>
                                          <p:attrName>style.visibility</p:attrName>
                                        </p:attrNameLst>
                                      </p:cBhvr>
                                      <p:to>
                                        <p:strVal val="visible"/>
                                      </p:to>
                                    </p:set>
                                    <p:anim calcmode="lin" valueType="num">
                                      <p:cBhvr>
                                        <p:cTn id="182" dur="5000" fill="hold"/>
                                        <p:tgtEl>
                                          <p:spTgt spid="24"/>
                                        </p:tgtEl>
                                        <p:attrNameLst>
                                          <p:attrName>ppt_w</p:attrName>
                                        </p:attrNameLst>
                                      </p:cBhvr>
                                      <p:tavLst>
                                        <p:tav tm="0">
                                          <p:val>
                                            <p:strVal val="#ppt_w"/>
                                          </p:val>
                                        </p:tav>
                                        <p:tav tm="100000">
                                          <p:val>
                                            <p:strVal val="#ppt_w"/>
                                          </p:val>
                                        </p:tav>
                                      </p:tavLst>
                                    </p:anim>
                                    <p:anim calcmode="lin" valueType="num">
                                      <p:cBhvr>
                                        <p:cTn id="183" dur="5000" fill="hold"/>
                                        <p:tgtEl>
                                          <p:spTgt spid="24"/>
                                        </p:tgtEl>
                                        <p:attrNameLst>
                                          <p:attrName>ppt_h</p:attrName>
                                        </p:attrNameLst>
                                      </p:cBhvr>
                                      <p:tavLst>
                                        <p:tav tm="0" fmla="#ppt_h*sin(2.5*pi*$)">
                                          <p:val>
                                            <p:fltVal val="0"/>
                                          </p:val>
                                        </p:tav>
                                        <p:tav tm="100000">
                                          <p:val>
                                            <p:fltVal val="1"/>
                                          </p:val>
                                        </p:tav>
                                      </p:tavLst>
                                    </p:anim>
                                  </p:childTnLst>
                                </p:cTn>
                              </p:par>
                              <p:par>
                                <p:cTn id="184" presetID="19" presetClass="entr" presetSubtype="5" fill="hold" grpId="1" nodeType="withEffect">
                                  <p:stCondLst>
                                    <p:cond delay="0"/>
                                  </p:stCondLst>
                                  <p:childTnLst>
                                    <p:set>
                                      <p:cBhvr>
                                        <p:cTn id="185" dur="1" fill="hold">
                                          <p:stCondLst>
                                            <p:cond delay="0"/>
                                          </p:stCondLst>
                                        </p:cTn>
                                        <p:tgtEl>
                                          <p:spTgt spid="25"/>
                                        </p:tgtEl>
                                        <p:attrNameLst>
                                          <p:attrName>style.visibility</p:attrName>
                                        </p:attrNameLst>
                                      </p:cBhvr>
                                      <p:to>
                                        <p:strVal val="visible"/>
                                      </p:to>
                                    </p:set>
                                    <p:anim calcmode="lin" valueType="num">
                                      <p:cBhvr>
                                        <p:cTn id="186" dur="5000" fill="hold"/>
                                        <p:tgtEl>
                                          <p:spTgt spid="25"/>
                                        </p:tgtEl>
                                        <p:attrNameLst>
                                          <p:attrName>ppt_w</p:attrName>
                                        </p:attrNameLst>
                                      </p:cBhvr>
                                      <p:tavLst>
                                        <p:tav tm="0">
                                          <p:val>
                                            <p:strVal val="#ppt_w"/>
                                          </p:val>
                                        </p:tav>
                                        <p:tav tm="100000">
                                          <p:val>
                                            <p:strVal val="#ppt_w"/>
                                          </p:val>
                                        </p:tav>
                                      </p:tavLst>
                                    </p:anim>
                                    <p:anim calcmode="lin" valueType="num">
                                      <p:cBhvr>
                                        <p:cTn id="187" dur="5000" fill="hold"/>
                                        <p:tgtEl>
                                          <p:spTgt spid="25"/>
                                        </p:tgtEl>
                                        <p:attrNameLst>
                                          <p:attrName>ppt_h</p:attrName>
                                        </p:attrNameLst>
                                      </p:cBhvr>
                                      <p:tavLst>
                                        <p:tav tm="0" fmla="#ppt_h*sin(2.5*pi*$)">
                                          <p:val>
                                            <p:fltVal val="0"/>
                                          </p:val>
                                        </p:tav>
                                        <p:tav tm="100000">
                                          <p:val>
                                            <p:fltVal val="1"/>
                                          </p:val>
                                        </p:tav>
                                      </p:tavLst>
                                    </p:anim>
                                  </p:childTnLst>
                                </p:cTn>
                              </p:par>
                              <p:par>
                                <p:cTn id="188" presetID="19" presetClass="entr" presetSubtype="5" fill="hold" grpId="1" nodeType="withEffect">
                                  <p:stCondLst>
                                    <p:cond delay="0"/>
                                  </p:stCondLst>
                                  <p:childTnLst>
                                    <p:set>
                                      <p:cBhvr>
                                        <p:cTn id="189" dur="1" fill="hold">
                                          <p:stCondLst>
                                            <p:cond delay="0"/>
                                          </p:stCondLst>
                                        </p:cTn>
                                        <p:tgtEl>
                                          <p:spTgt spid="26"/>
                                        </p:tgtEl>
                                        <p:attrNameLst>
                                          <p:attrName>style.visibility</p:attrName>
                                        </p:attrNameLst>
                                      </p:cBhvr>
                                      <p:to>
                                        <p:strVal val="visible"/>
                                      </p:to>
                                    </p:set>
                                    <p:anim calcmode="lin" valueType="num">
                                      <p:cBhvr>
                                        <p:cTn id="190" dur="5000" fill="hold"/>
                                        <p:tgtEl>
                                          <p:spTgt spid="26"/>
                                        </p:tgtEl>
                                        <p:attrNameLst>
                                          <p:attrName>ppt_w</p:attrName>
                                        </p:attrNameLst>
                                      </p:cBhvr>
                                      <p:tavLst>
                                        <p:tav tm="0">
                                          <p:val>
                                            <p:strVal val="#ppt_w"/>
                                          </p:val>
                                        </p:tav>
                                        <p:tav tm="100000">
                                          <p:val>
                                            <p:strVal val="#ppt_w"/>
                                          </p:val>
                                        </p:tav>
                                      </p:tavLst>
                                    </p:anim>
                                    <p:anim calcmode="lin" valueType="num">
                                      <p:cBhvr>
                                        <p:cTn id="191" dur="5000" fill="hold"/>
                                        <p:tgtEl>
                                          <p:spTgt spid="26"/>
                                        </p:tgtEl>
                                        <p:attrNameLst>
                                          <p:attrName>ppt_h</p:attrName>
                                        </p:attrNameLst>
                                      </p:cBhvr>
                                      <p:tavLst>
                                        <p:tav tm="0" fmla="#ppt_h*sin(2.5*pi*$)">
                                          <p:val>
                                            <p:fltVal val="0"/>
                                          </p:val>
                                        </p:tav>
                                        <p:tav tm="100000">
                                          <p:val>
                                            <p:fltVal val="1"/>
                                          </p:val>
                                        </p:tav>
                                      </p:tavLst>
                                    </p:anim>
                                  </p:childTnLst>
                                </p:cTn>
                              </p:par>
                              <p:par>
                                <p:cTn id="192" presetID="19" presetClass="entr" presetSubtype="5" fill="hold" grpId="1" nodeType="withEffect">
                                  <p:stCondLst>
                                    <p:cond delay="0"/>
                                  </p:stCondLst>
                                  <p:childTnLst>
                                    <p:set>
                                      <p:cBhvr>
                                        <p:cTn id="193" dur="1" fill="hold">
                                          <p:stCondLst>
                                            <p:cond delay="0"/>
                                          </p:stCondLst>
                                        </p:cTn>
                                        <p:tgtEl>
                                          <p:spTgt spid="27"/>
                                        </p:tgtEl>
                                        <p:attrNameLst>
                                          <p:attrName>style.visibility</p:attrName>
                                        </p:attrNameLst>
                                      </p:cBhvr>
                                      <p:to>
                                        <p:strVal val="visible"/>
                                      </p:to>
                                    </p:set>
                                    <p:anim calcmode="lin" valueType="num">
                                      <p:cBhvr>
                                        <p:cTn id="194" dur="5000" fill="hold"/>
                                        <p:tgtEl>
                                          <p:spTgt spid="27"/>
                                        </p:tgtEl>
                                        <p:attrNameLst>
                                          <p:attrName>ppt_w</p:attrName>
                                        </p:attrNameLst>
                                      </p:cBhvr>
                                      <p:tavLst>
                                        <p:tav tm="0">
                                          <p:val>
                                            <p:strVal val="#ppt_w"/>
                                          </p:val>
                                        </p:tav>
                                        <p:tav tm="100000">
                                          <p:val>
                                            <p:strVal val="#ppt_w"/>
                                          </p:val>
                                        </p:tav>
                                      </p:tavLst>
                                    </p:anim>
                                    <p:anim calcmode="lin" valueType="num">
                                      <p:cBhvr>
                                        <p:cTn id="195" dur="5000" fill="hold"/>
                                        <p:tgtEl>
                                          <p:spTgt spid="27"/>
                                        </p:tgtEl>
                                        <p:attrNameLst>
                                          <p:attrName>ppt_h</p:attrName>
                                        </p:attrNameLst>
                                      </p:cBhvr>
                                      <p:tavLst>
                                        <p:tav tm="0" fmla="#ppt_h*sin(2.5*pi*$)">
                                          <p:val>
                                            <p:fltVal val="0"/>
                                          </p:val>
                                        </p:tav>
                                        <p:tav tm="100000">
                                          <p:val>
                                            <p:fltVal val="1"/>
                                          </p:val>
                                        </p:tav>
                                      </p:tavLst>
                                    </p:anim>
                                  </p:childTnLst>
                                </p:cTn>
                              </p:par>
                              <p:par>
                                <p:cTn id="196" presetID="19" presetClass="entr" presetSubtype="5" fill="hold" grpId="1" nodeType="withEffect">
                                  <p:stCondLst>
                                    <p:cond delay="0"/>
                                  </p:stCondLst>
                                  <p:childTnLst>
                                    <p:set>
                                      <p:cBhvr>
                                        <p:cTn id="197" dur="1" fill="hold">
                                          <p:stCondLst>
                                            <p:cond delay="0"/>
                                          </p:stCondLst>
                                        </p:cTn>
                                        <p:tgtEl>
                                          <p:spTgt spid="28"/>
                                        </p:tgtEl>
                                        <p:attrNameLst>
                                          <p:attrName>style.visibility</p:attrName>
                                        </p:attrNameLst>
                                      </p:cBhvr>
                                      <p:to>
                                        <p:strVal val="visible"/>
                                      </p:to>
                                    </p:set>
                                    <p:anim calcmode="lin" valueType="num">
                                      <p:cBhvr>
                                        <p:cTn id="198" dur="5000" fill="hold"/>
                                        <p:tgtEl>
                                          <p:spTgt spid="28"/>
                                        </p:tgtEl>
                                        <p:attrNameLst>
                                          <p:attrName>ppt_w</p:attrName>
                                        </p:attrNameLst>
                                      </p:cBhvr>
                                      <p:tavLst>
                                        <p:tav tm="0">
                                          <p:val>
                                            <p:strVal val="#ppt_w"/>
                                          </p:val>
                                        </p:tav>
                                        <p:tav tm="100000">
                                          <p:val>
                                            <p:strVal val="#ppt_w"/>
                                          </p:val>
                                        </p:tav>
                                      </p:tavLst>
                                    </p:anim>
                                    <p:anim calcmode="lin" valueType="num">
                                      <p:cBhvr>
                                        <p:cTn id="199" dur="5000" fill="hold"/>
                                        <p:tgtEl>
                                          <p:spTgt spid="28"/>
                                        </p:tgtEl>
                                        <p:attrNameLst>
                                          <p:attrName>ppt_h</p:attrName>
                                        </p:attrNameLst>
                                      </p:cBhvr>
                                      <p:tavLst>
                                        <p:tav tm="0" fmla="#ppt_h*sin(2.5*pi*$)">
                                          <p:val>
                                            <p:fltVal val="0"/>
                                          </p:val>
                                        </p:tav>
                                        <p:tav tm="100000">
                                          <p:val>
                                            <p:fltVal val="1"/>
                                          </p:val>
                                        </p:tav>
                                      </p:tavLst>
                                    </p:anim>
                                  </p:childTnLst>
                                </p:cTn>
                              </p:par>
                              <p:par>
                                <p:cTn id="200" presetID="2" presetClass="exit" presetSubtype="2" fill="hold" grpId="2" nodeType="withEffect">
                                  <p:stCondLst>
                                    <p:cond delay="0"/>
                                  </p:stCondLst>
                                  <p:childTnLst>
                                    <p:anim calcmode="lin" valueType="num">
                                      <p:cBhvr additive="base">
                                        <p:cTn id="201" dur="5000"/>
                                        <p:tgtEl>
                                          <p:spTgt spid="5"/>
                                        </p:tgtEl>
                                        <p:attrNameLst>
                                          <p:attrName>ppt_x</p:attrName>
                                        </p:attrNameLst>
                                      </p:cBhvr>
                                      <p:tavLst>
                                        <p:tav tm="0">
                                          <p:val>
                                            <p:strVal val="ppt_x"/>
                                          </p:val>
                                        </p:tav>
                                        <p:tav tm="100000">
                                          <p:val>
                                            <p:strVal val="1+ppt_w/2"/>
                                          </p:val>
                                        </p:tav>
                                      </p:tavLst>
                                    </p:anim>
                                    <p:anim calcmode="lin" valueType="num">
                                      <p:cBhvr additive="base">
                                        <p:cTn id="202" dur="5000"/>
                                        <p:tgtEl>
                                          <p:spTgt spid="5"/>
                                        </p:tgtEl>
                                        <p:attrNameLst>
                                          <p:attrName>ppt_y</p:attrName>
                                        </p:attrNameLst>
                                      </p:cBhvr>
                                      <p:tavLst>
                                        <p:tav tm="0">
                                          <p:val>
                                            <p:strVal val="ppt_y"/>
                                          </p:val>
                                        </p:tav>
                                        <p:tav tm="100000">
                                          <p:val>
                                            <p:strVal val="ppt_y"/>
                                          </p:val>
                                        </p:tav>
                                      </p:tavLst>
                                    </p:anim>
                                    <p:set>
                                      <p:cBhvr>
                                        <p:cTn id="203" dur="1" fill="hold">
                                          <p:stCondLst>
                                            <p:cond delay="4999"/>
                                          </p:stCondLst>
                                        </p:cTn>
                                        <p:tgtEl>
                                          <p:spTgt spid="5"/>
                                        </p:tgtEl>
                                        <p:attrNameLst>
                                          <p:attrName>style.visibility</p:attrName>
                                        </p:attrNameLst>
                                      </p:cBhvr>
                                      <p:to>
                                        <p:strVal val="hidden"/>
                                      </p:to>
                                    </p:set>
                                  </p:childTnLst>
                                </p:cTn>
                              </p:par>
                              <p:par>
                                <p:cTn id="204" presetID="2" presetClass="exit" presetSubtype="2" fill="hold" grpId="2" nodeType="withEffect">
                                  <p:stCondLst>
                                    <p:cond delay="0"/>
                                  </p:stCondLst>
                                  <p:childTnLst>
                                    <p:anim calcmode="lin" valueType="num">
                                      <p:cBhvr additive="base">
                                        <p:cTn id="205" dur="5000"/>
                                        <p:tgtEl>
                                          <p:spTgt spid="7"/>
                                        </p:tgtEl>
                                        <p:attrNameLst>
                                          <p:attrName>ppt_x</p:attrName>
                                        </p:attrNameLst>
                                      </p:cBhvr>
                                      <p:tavLst>
                                        <p:tav tm="0">
                                          <p:val>
                                            <p:strVal val="ppt_x"/>
                                          </p:val>
                                        </p:tav>
                                        <p:tav tm="100000">
                                          <p:val>
                                            <p:strVal val="1+ppt_w/2"/>
                                          </p:val>
                                        </p:tav>
                                      </p:tavLst>
                                    </p:anim>
                                    <p:anim calcmode="lin" valueType="num">
                                      <p:cBhvr additive="base">
                                        <p:cTn id="206" dur="5000"/>
                                        <p:tgtEl>
                                          <p:spTgt spid="7"/>
                                        </p:tgtEl>
                                        <p:attrNameLst>
                                          <p:attrName>ppt_y</p:attrName>
                                        </p:attrNameLst>
                                      </p:cBhvr>
                                      <p:tavLst>
                                        <p:tav tm="0">
                                          <p:val>
                                            <p:strVal val="ppt_y"/>
                                          </p:val>
                                        </p:tav>
                                        <p:tav tm="100000">
                                          <p:val>
                                            <p:strVal val="ppt_y"/>
                                          </p:val>
                                        </p:tav>
                                      </p:tavLst>
                                    </p:anim>
                                    <p:set>
                                      <p:cBhvr>
                                        <p:cTn id="207" dur="1" fill="hold">
                                          <p:stCondLst>
                                            <p:cond delay="4999"/>
                                          </p:stCondLst>
                                        </p:cTn>
                                        <p:tgtEl>
                                          <p:spTgt spid="7"/>
                                        </p:tgtEl>
                                        <p:attrNameLst>
                                          <p:attrName>style.visibility</p:attrName>
                                        </p:attrNameLst>
                                      </p:cBhvr>
                                      <p:to>
                                        <p:strVal val="hidden"/>
                                      </p:to>
                                    </p:set>
                                  </p:childTnLst>
                                </p:cTn>
                              </p:par>
                              <p:par>
                                <p:cTn id="208" presetID="2" presetClass="exit" presetSubtype="2" fill="hold" grpId="2" nodeType="withEffect">
                                  <p:stCondLst>
                                    <p:cond delay="0"/>
                                  </p:stCondLst>
                                  <p:childTnLst>
                                    <p:anim calcmode="lin" valueType="num">
                                      <p:cBhvr additive="base">
                                        <p:cTn id="209" dur="5000"/>
                                        <p:tgtEl>
                                          <p:spTgt spid="9"/>
                                        </p:tgtEl>
                                        <p:attrNameLst>
                                          <p:attrName>ppt_x</p:attrName>
                                        </p:attrNameLst>
                                      </p:cBhvr>
                                      <p:tavLst>
                                        <p:tav tm="0">
                                          <p:val>
                                            <p:strVal val="ppt_x"/>
                                          </p:val>
                                        </p:tav>
                                        <p:tav tm="100000">
                                          <p:val>
                                            <p:strVal val="1+ppt_w/2"/>
                                          </p:val>
                                        </p:tav>
                                      </p:tavLst>
                                    </p:anim>
                                    <p:anim calcmode="lin" valueType="num">
                                      <p:cBhvr additive="base">
                                        <p:cTn id="210" dur="5000"/>
                                        <p:tgtEl>
                                          <p:spTgt spid="9"/>
                                        </p:tgtEl>
                                        <p:attrNameLst>
                                          <p:attrName>ppt_y</p:attrName>
                                        </p:attrNameLst>
                                      </p:cBhvr>
                                      <p:tavLst>
                                        <p:tav tm="0">
                                          <p:val>
                                            <p:strVal val="ppt_y"/>
                                          </p:val>
                                        </p:tav>
                                        <p:tav tm="100000">
                                          <p:val>
                                            <p:strVal val="ppt_y"/>
                                          </p:val>
                                        </p:tav>
                                      </p:tavLst>
                                    </p:anim>
                                    <p:set>
                                      <p:cBhvr>
                                        <p:cTn id="211" dur="1" fill="hold">
                                          <p:stCondLst>
                                            <p:cond delay="4999"/>
                                          </p:stCondLst>
                                        </p:cTn>
                                        <p:tgtEl>
                                          <p:spTgt spid="9"/>
                                        </p:tgtEl>
                                        <p:attrNameLst>
                                          <p:attrName>style.visibility</p:attrName>
                                        </p:attrNameLst>
                                      </p:cBhvr>
                                      <p:to>
                                        <p:strVal val="hidden"/>
                                      </p:to>
                                    </p:set>
                                  </p:childTnLst>
                                </p:cTn>
                              </p:par>
                              <p:par>
                                <p:cTn id="212" presetID="2" presetClass="exit" presetSubtype="2" fill="hold" grpId="2" nodeType="withEffect">
                                  <p:stCondLst>
                                    <p:cond delay="0"/>
                                  </p:stCondLst>
                                  <p:childTnLst>
                                    <p:anim calcmode="lin" valueType="num">
                                      <p:cBhvr additive="base">
                                        <p:cTn id="213" dur="5000"/>
                                        <p:tgtEl>
                                          <p:spTgt spid="11"/>
                                        </p:tgtEl>
                                        <p:attrNameLst>
                                          <p:attrName>ppt_x</p:attrName>
                                        </p:attrNameLst>
                                      </p:cBhvr>
                                      <p:tavLst>
                                        <p:tav tm="0">
                                          <p:val>
                                            <p:strVal val="ppt_x"/>
                                          </p:val>
                                        </p:tav>
                                        <p:tav tm="100000">
                                          <p:val>
                                            <p:strVal val="1+ppt_w/2"/>
                                          </p:val>
                                        </p:tav>
                                      </p:tavLst>
                                    </p:anim>
                                    <p:anim calcmode="lin" valueType="num">
                                      <p:cBhvr additive="base">
                                        <p:cTn id="214" dur="5000"/>
                                        <p:tgtEl>
                                          <p:spTgt spid="11"/>
                                        </p:tgtEl>
                                        <p:attrNameLst>
                                          <p:attrName>ppt_y</p:attrName>
                                        </p:attrNameLst>
                                      </p:cBhvr>
                                      <p:tavLst>
                                        <p:tav tm="0">
                                          <p:val>
                                            <p:strVal val="ppt_y"/>
                                          </p:val>
                                        </p:tav>
                                        <p:tav tm="100000">
                                          <p:val>
                                            <p:strVal val="ppt_y"/>
                                          </p:val>
                                        </p:tav>
                                      </p:tavLst>
                                    </p:anim>
                                    <p:set>
                                      <p:cBhvr>
                                        <p:cTn id="215" dur="1" fill="hold">
                                          <p:stCondLst>
                                            <p:cond delay="4999"/>
                                          </p:stCondLst>
                                        </p:cTn>
                                        <p:tgtEl>
                                          <p:spTgt spid="11"/>
                                        </p:tgtEl>
                                        <p:attrNameLst>
                                          <p:attrName>style.visibility</p:attrName>
                                        </p:attrNameLst>
                                      </p:cBhvr>
                                      <p:to>
                                        <p:strVal val="hidden"/>
                                      </p:to>
                                    </p:set>
                                  </p:childTnLst>
                                </p:cTn>
                              </p:par>
                              <p:par>
                                <p:cTn id="216" presetID="2" presetClass="exit" presetSubtype="2" fill="hold" grpId="2" nodeType="withEffect">
                                  <p:stCondLst>
                                    <p:cond delay="0"/>
                                  </p:stCondLst>
                                  <p:childTnLst>
                                    <p:anim calcmode="lin" valueType="num">
                                      <p:cBhvr additive="base">
                                        <p:cTn id="217" dur="5000"/>
                                        <p:tgtEl>
                                          <p:spTgt spid="13"/>
                                        </p:tgtEl>
                                        <p:attrNameLst>
                                          <p:attrName>ppt_x</p:attrName>
                                        </p:attrNameLst>
                                      </p:cBhvr>
                                      <p:tavLst>
                                        <p:tav tm="0">
                                          <p:val>
                                            <p:strVal val="ppt_x"/>
                                          </p:val>
                                        </p:tav>
                                        <p:tav tm="100000">
                                          <p:val>
                                            <p:strVal val="1+ppt_w/2"/>
                                          </p:val>
                                        </p:tav>
                                      </p:tavLst>
                                    </p:anim>
                                    <p:anim calcmode="lin" valueType="num">
                                      <p:cBhvr additive="base">
                                        <p:cTn id="218" dur="5000"/>
                                        <p:tgtEl>
                                          <p:spTgt spid="13"/>
                                        </p:tgtEl>
                                        <p:attrNameLst>
                                          <p:attrName>ppt_y</p:attrName>
                                        </p:attrNameLst>
                                      </p:cBhvr>
                                      <p:tavLst>
                                        <p:tav tm="0">
                                          <p:val>
                                            <p:strVal val="ppt_y"/>
                                          </p:val>
                                        </p:tav>
                                        <p:tav tm="100000">
                                          <p:val>
                                            <p:strVal val="ppt_y"/>
                                          </p:val>
                                        </p:tav>
                                      </p:tavLst>
                                    </p:anim>
                                    <p:set>
                                      <p:cBhvr>
                                        <p:cTn id="219" dur="1" fill="hold">
                                          <p:stCondLst>
                                            <p:cond delay="4999"/>
                                          </p:stCondLst>
                                        </p:cTn>
                                        <p:tgtEl>
                                          <p:spTgt spid="13"/>
                                        </p:tgtEl>
                                        <p:attrNameLst>
                                          <p:attrName>style.visibility</p:attrName>
                                        </p:attrNameLst>
                                      </p:cBhvr>
                                      <p:to>
                                        <p:strVal val="hidden"/>
                                      </p:to>
                                    </p:set>
                                  </p:childTnLst>
                                </p:cTn>
                              </p:par>
                              <p:par>
                                <p:cTn id="220" presetID="2" presetClass="exit" presetSubtype="2" fill="hold" grpId="2" nodeType="withEffect">
                                  <p:stCondLst>
                                    <p:cond delay="0"/>
                                  </p:stCondLst>
                                  <p:childTnLst>
                                    <p:anim calcmode="lin" valueType="num">
                                      <p:cBhvr additive="base">
                                        <p:cTn id="221" dur="5000"/>
                                        <p:tgtEl>
                                          <p:spTgt spid="15"/>
                                        </p:tgtEl>
                                        <p:attrNameLst>
                                          <p:attrName>ppt_x</p:attrName>
                                        </p:attrNameLst>
                                      </p:cBhvr>
                                      <p:tavLst>
                                        <p:tav tm="0">
                                          <p:val>
                                            <p:strVal val="ppt_x"/>
                                          </p:val>
                                        </p:tav>
                                        <p:tav tm="100000">
                                          <p:val>
                                            <p:strVal val="1+ppt_w/2"/>
                                          </p:val>
                                        </p:tav>
                                      </p:tavLst>
                                    </p:anim>
                                    <p:anim calcmode="lin" valueType="num">
                                      <p:cBhvr additive="base">
                                        <p:cTn id="222" dur="5000"/>
                                        <p:tgtEl>
                                          <p:spTgt spid="15"/>
                                        </p:tgtEl>
                                        <p:attrNameLst>
                                          <p:attrName>ppt_y</p:attrName>
                                        </p:attrNameLst>
                                      </p:cBhvr>
                                      <p:tavLst>
                                        <p:tav tm="0">
                                          <p:val>
                                            <p:strVal val="ppt_y"/>
                                          </p:val>
                                        </p:tav>
                                        <p:tav tm="100000">
                                          <p:val>
                                            <p:strVal val="ppt_y"/>
                                          </p:val>
                                        </p:tav>
                                      </p:tavLst>
                                    </p:anim>
                                    <p:set>
                                      <p:cBhvr>
                                        <p:cTn id="223" dur="1" fill="hold">
                                          <p:stCondLst>
                                            <p:cond delay="4999"/>
                                          </p:stCondLst>
                                        </p:cTn>
                                        <p:tgtEl>
                                          <p:spTgt spid="15"/>
                                        </p:tgtEl>
                                        <p:attrNameLst>
                                          <p:attrName>style.visibility</p:attrName>
                                        </p:attrNameLst>
                                      </p:cBhvr>
                                      <p:to>
                                        <p:strVal val="hidden"/>
                                      </p:to>
                                    </p:set>
                                  </p:childTnLst>
                                </p:cTn>
                              </p:par>
                              <p:par>
                                <p:cTn id="224" presetID="2" presetClass="exit" presetSubtype="2" fill="hold" grpId="2" nodeType="withEffect">
                                  <p:stCondLst>
                                    <p:cond delay="0"/>
                                  </p:stCondLst>
                                  <p:childTnLst>
                                    <p:anim calcmode="lin" valueType="num">
                                      <p:cBhvr additive="base">
                                        <p:cTn id="225" dur="5000"/>
                                        <p:tgtEl>
                                          <p:spTgt spid="17"/>
                                        </p:tgtEl>
                                        <p:attrNameLst>
                                          <p:attrName>ppt_x</p:attrName>
                                        </p:attrNameLst>
                                      </p:cBhvr>
                                      <p:tavLst>
                                        <p:tav tm="0">
                                          <p:val>
                                            <p:strVal val="ppt_x"/>
                                          </p:val>
                                        </p:tav>
                                        <p:tav tm="100000">
                                          <p:val>
                                            <p:strVal val="1+ppt_w/2"/>
                                          </p:val>
                                        </p:tav>
                                      </p:tavLst>
                                    </p:anim>
                                    <p:anim calcmode="lin" valueType="num">
                                      <p:cBhvr additive="base">
                                        <p:cTn id="226" dur="5000"/>
                                        <p:tgtEl>
                                          <p:spTgt spid="17"/>
                                        </p:tgtEl>
                                        <p:attrNameLst>
                                          <p:attrName>ppt_y</p:attrName>
                                        </p:attrNameLst>
                                      </p:cBhvr>
                                      <p:tavLst>
                                        <p:tav tm="0">
                                          <p:val>
                                            <p:strVal val="ppt_y"/>
                                          </p:val>
                                        </p:tav>
                                        <p:tav tm="100000">
                                          <p:val>
                                            <p:strVal val="ppt_y"/>
                                          </p:val>
                                        </p:tav>
                                      </p:tavLst>
                                    </p:anim>
                                    <p:set>
                                      <p:cBhvr>
                                        <p:cTn id="227" dur="1" fill="hold">
                                          <p:stCondLst>
                                            <p:cond delay="4999"/>
                                          </p:stCondLst>
                                        </p:cTn>
                                        <p:tgtEl>
                                          <p:spTgt spid="17"/>
                                        </p:tgtEl>
                                        <p:attrNameLst>
                                          <p:attrName>style.visibility</p:attrName>
                                        </p:attrNameLst>
                                      </p:cBhvr>
                                      <p:to>
                                        <p:strVal val="hidden"/>
                                      </p:to>
                                    </p:set>
                                  </p:childTnLst>
                                </p:cTn>
                              </p:par>
                              <p:par>
                                <p:cTn id="228" presetID="2" presetClass="exit" presetSubtype="2" fill="hold" grpId="2" nodeType="withEffect">
                                  <p:stCondLst>
                                    <p:cond delay="0"/>
                                  </p:stCondLst>
                                  <p:childTnLst>
                                    <p:anim calcmode="lin" valueType="num">
                                      <p:cBhvr additive="base">
                                        <p:cTn id="229" dur="5000"/>
                                        <p:tgtEl>
                                          <p:spTgt spid="19"/>
                                        </p:tgtEl>
                                        <p:attrNameLst>
                                          <p:attrName>ppt_x</p:attrName>
                                        </p:attrNameLst>
                                      </p:cBhvr>
                                      <p:tavLst>
                                        <p:tav tm="0">
                                          <p:val>
                                            <p:strVal val="ppt_x"/>
                                          </p:val>
                                        </p:tav>
                                        <p:tav tm="100000">
                                          <p:val>
                                            <p:strVal val="1+ppt_w/2"/>
                                          </p:val>
                                        </p:tav>
                                      </p:tavLst>
                                    </p:anim>
                                    <p:anim calcmode="lin" valueType="num">
                                      <p:cBhvr additive="base">
                                        <p:cTn id="230" dur="5000"/>
                                        <p:tgtEl>
                                          <p:spTgt spid="19"/>
                                        </p:tgtEl>
                                        <p:attrNameLst>
                                          <p:attrName>ppt_y</p:attrName>
                                        </p:attrNameLst>
                                      </p:cBhvr>
                                      <p:tavLst>
                                        <p:tav tm="0">
                                          <p:val>
                                            <p:strVal val="ppt_y"/>
                                          </p:val>
                                        </p:tav>
                                        <p:tav tm="100000">
                                          <p:val>
                                            <p:strVal val="ppt_y"/>
                                          </p:val>
                                        </p:tav>
                                      </p:tavLst>
                                    </p:anim>
                                    <p:set>
                                      <p:cBhvr>
                                        <p:cTn id="231" dur="1" fill="hold">
                                          <p:stCondLst>
                                            <p:cond delay="4999"/>
                                          </p:stCondLst>
                                        </p:cTn>
                                        <p:tgtEl>
                                          <p:spTgt spid="19"/>
                                        </p:tgtEl>
                                        <p:attrNameLst>
                                          <p:attrName>style.visibility</p:attrName>
                                        </p:attrNameLst>
                                      </p:cBhvr>
                                      <p:to>
                                        <p:strVal val="hidden"/>
                                      </p:to>
                                    </p:set>
                                  </p:childTnLst>
                                </p:cTn>
                              </p:par>
                              <p:par>
                                <p:cTn id="232" presetID="2" presetClass="exit" presetSubtype="2" fill="hold" grpId="2" nodeType="withEffect">
                                  <p:stCondLst>
                                    <p:cond delay="0"/>
                                  </p:stCondLst>
                                  <p:childTnLst>
                                    <p:anim calcmode="lin" valueType="num">
                                      <p:cBhvr additive="base">
                                        <p:cTn id="233" dur="5000"/>
                                        <p:tgtEl>
                                          <p:spTgt spid="21"/>
                                        </p:tgtEl>
                                        <p:attrNameLst>
                                          <p:attrName>ppt_x</p:attrName>
                                        </p:attrNameLst>
                                      </p:cBhvr>
                                      <p:tavLst>
                                        <p:tav tm="0">
                                          <p:val>
                                            <p:strVal val="ppt_x"/>
                                          </p:val>
                                        </p:tav>
                                        <p:tav tm="100000">
                                          <p:val>
                                            <p:strVal val="1+ppt_w/2"/>
                                          </p:val>
                                        </p:tav>
                                      </p:tavLst>
                                    </p:anim>
                                    <p:anim calcmode="lin" valueType="num">
                                      <p:cBhvr additive="base">
                                        <p:cTn id="234" dur="5000"/>
                                        <p:tgtEl>
                                          <p:spTgt spid="21"/>
                                        </p:tgtEl>
                                        <p:attrNameLst>
                                          <p:attrName>ppt_y</p:attrName>
                                        </p:attrNameLst>
                                      </p:cBhvr>
                                      <p:tavLst>
                                        <p:tav tm="0">
                                          <p:val>
                                            <p:strVal val="ppt_y"/>
                                          </p:val>
                                        </p:tav>
                                        <p:tav tm="100000">
                                          <p:val>
                                            <p:strVal val="ppt_y"/>
                                          </p:val>
                                        </p:tav>
                                      </p:tavLst>
                                    </p:anim>
                                    <p:set>
                                      <p:cBhvr>
                                        <p:cTn id="235" dur="1" fill="hold">
                                          <p:stCondLst>
                                            <p:cond delay="4999"/>
                                          </p:stCondLst>
                                        </p:cTn>
                                        <p:tgtEl>
                                          <p:spTgt spid="21"/>
                                        </p:tgtEl>
                                        <p:attrNameLst>
                                          <p:attrName>style.visibility</p:attrName>
                                        </p:attrNameLst>
                                      </p:cBhvr>
                                      <p:to>
                                        <p:strVal val="hidden"/>
                                      </p:to>
                                    </p:set>
                                  </p:childTnLst>
                                </p:cTn>
                              </p:par>
                              <p:par>
                                <p:cTn id="236" presetID="2" presetClass="exit" presetSubtype="2" fill="hold" grpId="2" nodeType="withEffect">
                                  <p:stCondLst>
                                    <p:cond delay="0"/>
                                  </p:stCondLst>
                                  <p:childTnLst>
                                    <p:anim calcmode="lin" valueType="num">
                                      <p:cBhvr additive="base">
                                        <p:cTn id="237" dur="5000"/>
                                        <p:tgtEl>
                                          <p:spTgt spid="23"/>
                                        </p:tgtEl>
                                        <p:attrNameLst>
                                          <p:attrName>ppt_x</p:attrName>
                                        </p:attrNameLst>
                                      </p:cBhvr>
                                      <p:tavLst>
                                        <p:tav tm="0">
                                          <p:val>
                                            <p:strVal val="ppt_x"/>
                                          </p:val>
                                        </p:tav>
                                        <p:tav tm="100000">
                                          <p:val>
                                            <p:strVal val="1+ppt_w/2"/>
                                          </p:val>
                                        </p:tav>
                                      </p:tavLst>
                                    </p:anim>
                                    <p:anim calcmode="lin" valueType="num">
                                      <p:cBhvr additive="base">
                                        <p:cTn id="238" dur="5000"/>
                                        <p:tgtEl>
                                          <p:spTgt spid="23"/>
                                        </p:tgtEl>
                                        <p:attrNameLst>
                                          <p:attrName>ppt_y</p:attrName>
                                        </p:attrNameLst>
                                      </p:cBhvr>
                                      <p:tavLst>
                                        <p:tav tm="0">
                                          <p:val>
                                            <p:strVal val="ppt_y"/>
                                          </p:val>
                                        </p:tav>
                                        <p:tav tm="100000">
                                          <p:val>
                                            <p:strVal val="ppt_y"/>
                                          </p:val>
                                        </p:tav>
                                      </p:tavLst>
                                    </p:anim>
                                    <p:set>
                                      <p:cBhvr>
                                        <p:cTn id="239" dur="1" fill="hold">
                                          <p:stCondLst>
                                            <p:cond delay="4999"/>
                                          </p:stCondLst>
                                        </p:cTn>
                                        <p:tgtEl>
                                          <p:spTgt spid="23"/>
                                        </p:tgtEl>
                                        <p:attrNameLst>
                                          <p:attrName>style.visibility</p:attrName>
                                        </p:attrNameLst>
                                      </p:cBhvr>
                                      <p:to>
                                        <p:strVal val="hidden"/>
                                      </p:to>
                                    </p:set>
                                  </p:childTnLst>
                                </p:cTn>
                              </p:par>
                              <p:par>
                                <p:cTn id="240" presetID="2" presetClass="exit" presetSubtype="2" fill="hold" grpId="2" nodeType="withEffect">
                                  <p:stCondLst>
                                    <p:cond delay="0"/>
                                  </p:stCondLst>
                                  <p:childTnLst>
                                    <p:anim calcmode="lin" valueType="num">
                                      <p:cBhvr additive="base">
                                        <p:cTn id="241" dur="5000"/>
                                        <p:tgtEl>
                                          <p:spTgt spid="25"/>
                                        </p:tgtEl>
                                        <p:attrNameLst>
                                          <p:attrName>ppt_x</p:attrName>
                                        </p:attrNameLst>
                                      </p:cBhvr>
                                      <p:tavLst>
                                        <p:tav tm="0">
                                          <p:val>
                                            <p:strVal val="ppt_x"/>
                                          </p:val>
                                        </p:tav>
                                        <p:tav tm="100000">
                                          <p:val>
                                            <p:strVal val="1+ppt_w/2"/>
                                          </p:val>
                                        </p:tav>
                                      </p:tavLst>
                                    </p:anim>
                                    <p:anim calcmode="lin" valueType="num">
                                      <p:cBhvr additive="base">
                                        <p:cTn id="242" dur="5000"/>
                                        <p:tgtEl>
                                          <p:spTgt spid="25"/>
                                        </p:tgtEl>
                                        <p:attrNameLst>
                                          <p:attrName>ppt_y</p:attrName>
                                        </p:attrNameLst>
                                      </p:cBhvr>
                                      <p:tavLst>
                                        <p:tav tm="0">
                                          <p:val>
                                            <p:strVal val="ppt_y"/>
                                          </p:val>
                                        </p:tav>
                                        <p:tav tm="100000">
                                          <p:val>
                                            <p:strVal val="ppt_y"/>
                                          </p:val>
                                        </p:tav>
                                      </p:tavLst>
                                    </p:anim>
                                    <p:set>
                                      <p:cBhvr>
                                        <p:cTn id="243" dur="1" fill="hold">
                                          <p:stCondLst>
                                            <p:cond delay="4999"/>
                                          </p:stCondLst>
                                        </p:cTn>
                                        <p:tgtEl>
                                          <p:spTgt spid="25"/>
                                        </p:tgtEl>
                                        <p:attrNameLst>
                                          <p:attrName>style.visibility</p:attrName>
                                        </p:attrNameLst>
                                      </p:cBhvr>
                                      <p:to>
                                        <p:strVal val="hidden"/>
                                      </p:to>
                                    </p:set>
                                  </p:childTnLst>
                                </p:cTn>
                              </p:par>
                              <p:par>
                                <p:cTn id="244" presetID="2" presetClass="exit" presetSubtype="2" fill="hold" grpId="2" nodeType="withEffect">
                                  <p:stCondLst>
                                    <p:cond delay="0"/>
                                  </p:stCondLst>
                                  <p:childTnLst>
                                    <p:anim calcmode="lin" valueType="num">
                                      <p:cBhvr additive="base">
                                        <p:cTn id="245" dur="5000"/>
                                        <p:tgtEl>
                                          <p:spTgt spid="27"/>
                                        </p:tgtEl>
                                        <p:attrNameLst>
                                          <p:attrName>ppt_x</p:attrName>
                                        </p:attrNameLst>
                                      </p:cBhvr>
                                      <p:tavLst>
                                        <p:tav tm="0">
                                          <p:val>
                                            <p:strVal val="ppt_x"/>
                                          </p:val>
                                        </p:tav>
                                        <p:tav tm="100000">
                                          <p:val>
                                            <p:strVal val="1+ppt_w/2"/>
                                          </p:val>
                                        </p:tav>
                                      </p:tavLst>
                                    </p:anim>
                                    <p:anim calcmode="lin" valueType="num">
                                      <p:cBhvr additive="base">
                                        <p:cTn id="246" dur="5000"/>
                                        <p:tgtEl>
                                          <p:spTgt spid="27"/>
                                        </p:tgtEl>
                                        <p:attrNameLst>
                                          <p:attrName>ppt_y</p:attrName>
                                        </p:attrNameLst>
                                      </p:cBhvr>
                                      <p:tavLst>
                                        <p:tav tm="0">
                                          <p:val>
                                            <p:strVal val="ppt_y"/>
                                          </p:val>
                                        </p:tav>
                                        <p:tav tm="100000">
                                          <p:val>
                                            <p:strVal val="ppt_y"/>
                                          </p:val>
                                        </p:tav>
                                      </p:tavLst>
                                    </p:anim>
                                    <p:set>
                                      <p:cBhvr>
                                        <p:cTn id="247" dur="1" fill="hold">
                                          <p:stCondLst>
                                            <p:cond delay="4999"/>
                                          </p:stCondLst>
                                        </p:cTn>
                                        <p:tgtEl>
                                          <p:spTgt spid="27"/>
                                        </p:tgtEl>
                                        <p:attrNameLst>
                                          <p:attrName>style.visibility</p:attrName>
                                        </p:attrNameLst>
                                      </p:cBhvr>
                                      <p:to>
                                        <p:strVal val="hidden"/>
                                      </p:to>
                                    </p:set>
                                  </p:childTnLst>
                                </p:cTn>
                              </p:par>
                              <p:par>
                                <p:cTn id="248" presetID="19" presetClass="exit" presetSubtype="5" fill="hold" grpId="3" nodeType="withEffect">
                                  <p:stCondLst>
                                    <p:cond delay="0"/>
                                  </p:stCondLst>
                                  <p:childTnLst>
                                    <p:anim calcmode="lin" valueType="num">
                                      <p:cBhvr>
                                        <p:cTn id="249" dur="5000"/>
                                        <p:tgtEl>
                                          <p:spTgt spid="5"/>
                                        </p:tgtEl>
                                        <p:attrNameLst>
                                          <p:attrName>ppt_w</p:attrName>
                                        </p:attrNameLst>
                                      </p:cBhvr>
                                      <p:tavLst>
                                        <p:tav tm="0">
                                          <p:val>
                                            <p:strVal val="ppt_w"/>
                                          </p:val>
                                        </p:tav>
                                        <p:tav tm="100000">
                                          <p:val>
                                            <p:strVal val="ppt_w"/>
                                          </p:val>
                                        </p:tav>
                                      </p:tavLst>
                                    </p:anim>
                                    <p:anim calcmode="lin" valueType="num">
                                      <p:cBhvr>
                                        <p:cTn id="250" dur="5000"/>
                                        <p:tgtEl>
                                          <p:spTgt spid="5"/>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51" dur="1" fill="hold">
                                          <p:stCondLst>
                                            <p:cond delay="4999"/>
                                          </p:stCondLst>
                                        </p:cTn>
                                        <p:tgtEl>
                                          <p:spTgt spid="5"/>
                                        </p:tgtEl>
                                        <p:attrNameLst>
                                          <p:attrName>style.visibility</p:attrName>
                                        </p:attrNameLst>
                                      </p:cBhvr>
                                      <p:to>
                                        <p:strVal val="hidden"/>
                                      </p:to>
                                    </p:set>
                                  </p:childTnLst>
                                </p:cTn>
                              </p:par>
                              <p:par>
                                <p:cTn id="252" presetID="19" presetClass="exit" presetSubtype="5" fill="hold" grpId="3" nodeType="withEffect">
                                  <p:stCondLst>
                                    <p:cond delay="0"/>
                                  </p:stCondLst>
                                  <p:childTnLst>
                                    <p:anim calcmode="lin" valueType="num">
                                      <p:cBhvr>
                                        <p:cTn id="253" dur="5000"/>
                                        <p:tgtEl>
                                          <p:spTgt spid="7"/>
                                        </p:tgtEl>
                                        <p:attrNameLst>
                                          <p:attrName>ppt_w</p:attrName>
                                        </p:attrNameLst>
                                      </p:cBhvr>
                                      <p:tavLst>
                                        <p:tav tm="0">
                                          <p:val>
                                            <p:strVal val="ppt_w"/>
                                          </p:val>
                                        </p:tav>
                                        <p:tav tm="100000">
                                          <p:val>
                                            <p:strVal val="ppt_w"/>
                                          </p:val>
                                        </p:tav>
                                      </p:tavLst>
                                    </p:anim>
                                    <p:anim calcmode="lin" valueType="num">
                                      <p:cBhvr>
                                        <p:cTn id="254" dur="5000"/>
                                        <p:tgtEl>
                                          <p:spTgt spid="7"/>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55" dur="1" fill="hold">
                                          <p:stCondLst>
                                            <p:cond delay="4999"/>
                                          </p:stCondLst>
                                        </p:cTn>
                                        <p:tgtEl>
                                          <p:spTgt spid="7"/>
                                        </p:tgtEl>
                                        <p:attrNameLst>
                                          <p:attrName>style.visibility</p:attrName>
                                        </p:attrNameLst>
                                      </p:cBhvr>
                                      <p:to>
                                        <p:strVal val="hidden"/>
                                      </p:to>
                                    </p:set>
                                  </p:childTnLst>
                                </p:cTn>
                              </p:par>
                              <p:par>
                                <p:cTn id="256" presetID="19" presetClass="exit" presetSubtype="5" fill="hold" grpId="3" nodeType="withEffect">
                                  <p:stCondLst>
                                    <p:cond delay="0"/>
                                  </p:stCondLst>
                                  <p:childTnLst>
                                    <p:anim calcmode="lin" valueType="num">
                                      <p:cBhvr>
                                        <p:cTn id="257" dur="5000"/>
                                        <p:tgtEl>
                                          <p:spTgt spid="9"/>
                                        </p:tgtEl>
                                        <p:attrNameLst>
                                          <p:attrName>ppt_w</p:attrName>
                                        </p:attrNameLst>
                                      </p:cBhvr>
                                      <p:tavLst>
                                        <p:tav tm="0">
                                          <p:val>
                                            <p:strVal val="ppt_w"/>
                                          </p:val>
                                        </p:tav>
                                        <p:tav tm="100000">
                                          <p:val>
                                            <p:strVal val="ppt_w"/>
                                          </p:val>
                                        </p:tav>
                                      </p:tavLst>
                                    </p:anim>
                                    <p:anim calcmode="lin" valueType="num">
                                      <p:cBhvr>
                                        <p:cTn id="258" dur="5000"/>
                                        <p:tgtEl>
                                          <p:spTgt spid="9"/>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59" dur="1" fill="hold">
                                          <p:stCondLst>
                                            <p:cond delay="4999"/>
                                          </p:stCondLst>
                                        </p:cTn>
                                        <p:tgtEl>
                                          <p:spTgt spid="9"/>
                                        </p:tgtEl>
                                        <p:attrNameLst>
                                          <p:attrName>style.visibility</p:attrName>
                                        </p:attrNameLst>
                                      </p:cBhvr>
                                      <p:to>
                                        <p:strVal val="hidden"/>
                                      </p:to>
                                    </p:set>
                                  </p:childTnLst>
                                </p:cTn>
                              </p:par>
                              <p:par>
                                <p:cTn id="260" presetID="19" presetClass="exit" presetSubtype="5" fill="hold" grpId="3" nodeType="withEffect">
                                  <p:stCondLst>
                                    <p:cond delay="0"/>
                                  </p:stCondLst>
                                  <p:childTnLst>
                                    <p:anim calcmode="lin" valueType="num">
                                      <p:cBhvr>
                                        <p:cTn id="261" dur="5000"/>
                                        <p:tgtEl>
                                          <p:spTgt spid="11"/>
                                        </p:tgtEl>
                                        <p:attrNameLst>
                                          <p:attrName>ppt_w</p:attrName>
                                        </p:attrNameLst>
                                      </p:cBhvr>
                                      <p:tavLst>
                                        <p:tav tm="0">
                                          <p:val>
                                            <p:strVal val="ppt_w"/>
                                          </p:val>
                                        </p:tav>
                                        <p:tav tm="100000">
                                          <p:val>
                                            <p:strVal val="ppt_w"/>
                                          </p:val>
                                        </p:tav>
                                      </p:tavLst>
                                    </p:anim>
                                    <p:anim calcmode="lin" valueType="num">
                                      <p:cBhvr>
                                        <p:cTn id="262" dur="5000"/>
                                        <p:tgtEl>
                                          <p:spTgt spid="11"/>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63" dur="1" fill="hold">
                                          <p:stCondLst>
                                            <p:cond delay="4999"/>
                                          </p:stCondLst>
                                        </p:cTn>
                                        <p:tgtEl>
                                          <p:spTgt spid="11"/>
                                        </p:tgtEl>
                                        <p:attrNameLst>
                                          <p:attrName>style.visibility</p:attrName>
                                        </p:attrNameLst>
                                      </p:cBhvr>
                                      <p:to>
                                        <p:strVal val="hidden"/>
                                      </p:to>
                                    </p:set>
                                  </p:childTnLst>
                                </p:cTn>
                              </p:par>
                              <p:par>
                                <p:cTn id="264" presetID="19" presetClass="exit" presetSubtype="5" fill="hold" grpId="3" nodeType="withEffect">
                                  <p:stCondLst>
                                    <p:cond delay="0"/>
                                  </p:stCondLst>
                                  <p:childTnLst>
                                    <p:anim calcmode="lin" valueType="num">
                                      <p:cBhvr>
                                        <p:cTn id="265" dur="5000"/>
                                        <p:tgtEl>
                                          <p:spTgt spid="13"/>
                                        </p:tgtEl>
                                        <p:attrNameLst>
                                          <p:attrName>ppt_w</p:attrName>
                                        </p:attrNameLst>
                                      </p:cBhvr>
                                      <p:tavLst>
                                        <p:tav tm="0">
                                          <p:val>
                                            <p:strVal val="ppt_w"/>
                                          </p:val>
                                        </p:tav>
                                        <p:tav tm="100000">
                                          <p:val>
                                            <p:strVal val="ppt_w"/>
                                          </p:val>
                                        </p:tav>
                                      </p:tavLst>
                                    </p:anim>
                                    <p:anim calcmode="lin" valueType="num">
                                      <p:cBhvr>
                                        <p:cTn id="266" dur="5000"/>
                                        <p:tgtEl>
                                          <p:spTgt spid="13"/>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67" dur="1" fill="hold">
                                          <p:stCondLst>
                                            <p:cond delay="4999"/>
                                          </p:stCondLst>
                                        </p:cTn>
                                        <p:tgtEl>
                                          <p:spTgt spid="13"/>
                                        </p:tgtEl>
                                        <p:attrNameLst>
                                          <p:attrName>style.visibility</p:attrName>
                                        </p:attrNameLst>
                                      </p:cBhvr>
                                      <p:to>
                                        <p:strVal val="hidden"/>
                                      </p:to>
                                    </p:set>
                                  </p:childTnLst>
                                </p:cTn>
                              </p:par>
                              <p:par>
                                <p:cTn id="268" presetID="19" presetClass="exit" presetSubtype="5" fill="hold" grpId="3" nodeType="withEffect">
                                  <p:stCondLst>
                                    <p:cond delay="0"/>
                                  </p:stCondLst>
                                  <p:childTnLst>
                                    <p:anim calcmode="lin" valueType="num">
                                      <p:cBhvr>
                                        <p:cTn id="269" dur="5000"/>
                                        <p:tgtEl>
                                          <p:spTgt spid="15"/>
                                        </p:tgtEl>
                                        <p:attrNameLst>
                                          <p:attrName>ppt_w</p:attrName>
                                        </p:attrNameLst>
                                      </p:cBhvr>
                                      <p:tavLst>
                                        <p:tav tm="0">
                                          <p:val>
                                            <p:strVal val="ppt_w"/>
                                          </p:val>
                                        </p:tav>
                                        <p:tav tm="100000">
                                          <p:val>
                                            <p:strVal val="ppt_w"/>
                                          </p:val>
                                        </p:tav>
                                      </p:tavLst>
                                    </p:anim>
                                    <p:anim calcmode="lin" valueType="num">
                                      <p:cBhvr>
                                        <p:cTn id="270" dur="5000"/>
                                        <p:tgtEl>
                                          <p:spTgt spid="15"/>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71" dur="1" fill="hold">
                                          <p:stCondLst>
                                            <p:cond delay="4999"/>
                                          </p:stCondLst>
                                        </p:cTn>
                                        <p:tgtEl>
                                          <p:spTgt spid="15"/>
                                        </p:tgtEl>
                                        <p:attrNameLst>
                                          <p:attrName>style.visibility</p:attrName>
                                        </p:attrNameLst>
                                      </p:cBhvr>
                                      <p:to>
                                        <p:strVal val="hidden"/>
                                      </p:to>
                                    </p:set>
                                  </p:childTnLst>
                                </p:cTn>
                              </p:par>
                              <p:par>
                                <p:cTn id="272" presetID="19" presetClass="exit" presetSubtype="5" fill="hold" grpId="3" nodeType="withEffect">
                                  <p:stCondLst>
                                    <p:cond delay="0"/>
                                  </p:stCondLst>
                                  <p:childTnLst>
                                    <p:anim calcmode="lin" valueType="num">
                                      <p:cBhvr>
                                        <p:cTn id="273" dur="5000"/>
                                        <p:tgtEl>
                                          <p:spTgt spid="17"/>
                                        </p:tgtEl>
                                        <p:attrNameLst>
                                          <p:attrName>ppt_w</p:attrName>
                                        </p:attrNameLst>
                                      </p:cBhvr>
                                      <p:tavLst>
                                        <p:tav tm="0">
                                          <p:val>
                                            <p:strVal val="ppt_w"/>
                                          </p:val>
                                        </p:tav>
                                        <p:tav tm="100000">
                                          <p:val>
                                            <p:strVal val="ppt_w"/>
                                          </p:val>
                                        </p:tav>
                                      </p:tavLst>
                                    </p:anim>
                                    <p:anim calcmode="lin" valueType="num">
                                      <p:cBhvr>
                                        <p:cTn id="274" dur="5000"/>
                                        <p:tgtEl>
                                          <p:spTgt spid="17"/>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75" dur="1" fill="hold">
                                          <p:stCondLst>
                                            <p:cond delay="4999"/>
                                          </p:stCondLst>
                                        </p:cTn>
                                        <p:tgtEl>
                                          <p:spTgt spid="17"/>
                                        </p:tgtEl>
                                        <p:attrNameLst>
                                          <p:attrName>style.visibility</p:attrName>
                                        </p:attrNameLst>
                                      </p:cBhvr>
                                      <p:to>
                                        <p:strVal val="hidden"/>
                                      </p:to>
                                    </p:set>
                                  </p:childTnLst>
                                </p:cTn>
                              </p:par>
                              <p:par>
                                <p:cTn id="276" presetID="19" presetClass="exit" presetSubtype="5" fill="hold" grpId="3" nodeType="withEffect">
                                  <p:stCondLst>
                                    <p:cond delay="0"/>
                                  </p:stCondLst>
                                  <p:childTnLst>
                                    <p:anim calcmode="lin" valueType="num">
                                      <p:cBhvr>
                                        <p:cTn id="277" dur="5000"/>
                                        <p:tgtEl>
                                          <p:spTgt spid="19"/>
                                        </p:tgtEl>
                                        <p:attrNameLst>
                                          <p:attrName>ppt_w</p:attrName>
                                        </p:attrNameLst>
                                      </p:cBhvr>
                                      <p:tavLst>
                                        <p:tav tm="0">
                                          <p:val>
                                            <p:strVal val="ppt_w"/>
                                          </p:val>
                                        </p:tav>
                                        <p:tav tm="100000">
                                          <p:val>
                                            <p:strVal val="ppt_w"/>
                                          </p:val>
                                        </p:tav>
                                      </p:tavLst>
                                    </p:anim>
                                    <p:anim calcmode="lin" valueType="num">
                                      <p:cBhvr>
                                        <p:cTn id="278" dur="5000"/>
                                        <p:tgtEl>
                                          <p:spTgt spid="19"/>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79" dur="1" fill="hold">
                                          <p:stCondLst>
                                            <p:cond delay="4999"/>
                                          </p:stCondLst>
                                        </p:cTn>
                                        <p:tgtEl>
                                          <p:spTgt spid="19"/>
                                        </p:tgtEl>
                                        <p:attrNameLst>
                                          <p:attrName>style.visibility</p:attrName>
                                        </p:attrNameLst>
                                      </p:cBhvr>
                                      <p:to>
                                        <p:strVal val="hidden"/>
                                      </p:to>
                                    </p:set>
                                  </p:childTnLst>
                                </p:cTn>
                              </p:par>
                              <p:par>
                                <p:cTn id="280" presetID="19" presetClass="exit" presetSubtype="5" fill="hold" grpId="3" nodeType="withEffect">
                                  <p:stCondLst>
                                    <p:cond delay="0"/>
                                  </p:stCondLst>
                                  <p:childTnLst>
                                    <p:anim calcmode="lin" valueType="num">
                                      <p:cBhvr>
                                        <p:cTn id="281" dur="5000"/>
                                        <p:tgtEl>
                                          <p:spTgt spid="21"/>
                                        </p:tgtEl>
                                        <p:attrNameLst>
                                          <p:attrName>ppt_w</p:attrName>
                                        </p:attrNameLst>
                                      </p:cBhvr>
                                      <p:tavLst>
                                        <p:tav tm="0">
                                          <p:val>
                                            <p:strVal val="ppt_w"/>
                                          </p:val>
                                        </p:tav>
                                        <p:tav tm="100000">
                                          <p:val>
                                            <p:strVal val="ppt_w"/>
                                          </p:val>
                                        </p:tav>
                                      </p:tavLst>
                                    </p:anim>
                                    <p:anim calcmode="lin" valueType="num">
                                      <p:cBhvr>
                                        <p:cTn id="282" dur="5000"/>
                                        <p:tgtEl>
                                          <p:spTgt spid="21"/>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83" dur="1" fill="hold">
                                          <p:stCondLst>
                                            <p:cond delay="4999"/>
                                          </p:stCondLst>
                                        </p:cTn>
                                        <p:tgtEl>
                                          <p:spTgt spid="21"/>
                                        </p:tgtEl>
                                        <p:attrNameLst>
                                          <p:attrName>style.visibility</p:attrName>
                                        </p:attrNameLst>
                                      </p:cBhvr>
                                      <p:to>
                                        <p:strVal val="hidden"/>
                                      </p:to>
                                    </p:set>
                                  </p:childTnLst>
                                </p:cTn>
                              </p:par>
                              <p:par>
                                <p:cTn id="284" presetID="19" presetClass="exit" presetSubtype="5" fill="hold" grpId="3" nodeType="withEffect">
                                  <p:stCondLst>
                                    <p:cond delay="0"/>
                                  </p:stCondLst>
                                  <p:childTnLst>
                                    <p:anim calcmode="lin" valueType="num">
                                      <p:cBhvr>
                                        <p:cTn id="285" dur="5000"/>
                                        <p:tgtEl>
                                          <p:spTgt spid="23"/>
                                        </p:tgtEl>
                                        <p:attrNameLst>
                                          <p:attrName>ppt_w</p:attrName>
                                        </p:attrNameLst>
                                      </p:cBhvr>
                                      <p:tavLst>
                                        <p:tav tm="0">
                                          <p:val>
                                            <p:strVal val="ppt_w"/>
                                          </p:val>
                                        </p:tav>
                                        <p:tav tm="100000">
                                          <p:val>
                                            <p:strVal val="ppt_w"/>
                                          </p:val>
                                        </p:tav>
                                      </p:tavLst>
                                    </p:anim>
                                    <p:anim calcmode="lin" valueType="num">
                                      <p:cBhvr>
                                        <p:cTn id="286" dur="5000"/>
                                        <p:tgtEl>
                                          <p:spTgt spid="23"/>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87" dur="1" fill="hold">
                                          <p:stCondLst>
                                            <p:cond delay="4999"/>
                                          </p:stCondLst>
                                        </p:cTn>
                                        <p:tgtEl>
                                          <p:spTgt spid="23"/>
                                        </p:tgtEl>
                                        <p:attrNameLst>
                                          <p:attrName>style.visibility</p:attrName>
                                        </p:attrNameLst>
                                      </p:cBhvr>
                                      <p:to>
                                        <p:strVal val="hidden"/>
                                      </p:to>
                                    </p:set>
                                  </p:childTnLst>
                                </p:cTn>
                              </p:par>
                              <p:par>
                                <p:cTn id="288" presetID="19" presetClass="exit" presetSubtype="5" fill="hold" grpId="3" nodeType="withEffect">
                                  <p:stCondLst>
                                    <p:cond delay="0"/>
                                  </p:stCondLst>
                                  <p:childTnLst>
                                    <p:anim calcmode="lin" valueType="num">
                                      <p:cBhvr>
                                        <p:cTn id="289" dur="5000"/>
                                        <p:tgtEl>
                                          <p:spTgt spid="25"/>
                                        </p:tgtEl>
                                        <p:attrNameLst>
                                          <p:attrName>ppt_w</p:attrName>
                                        </p:attrNameLst>
                                      </p:cBhvr>
                                      <p:tavLst>
                                        <p:tav tm="0">
                                          <p:val>
                                            <p:strVal val="ppt_w"/>
                                          </p:val>
                                        </p:tav>
                                        <p:tav tm="100000">
                                          <p:val>
                                            <p:strVal val="ppt_w"/>
                                          </p:val>
                                        </p:tav>
                                      </p:tavLst>
                                    </p:anim>
                                    <p:anim calcmode="lin" valueType="num">
                                      <p:cBhvr>
                                        <p:cTn id="290" dur="5000"/>
                                        <p:tgtEl>
                                          <p:spTgt spid="25"/>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91" dur="1" fill="hold">
                                          <p:stCondLst>
                                            <p:cond delay="4999"/>
                                          </p:stCondLst>
                                        </p:cTn>
                                        <p:tgtEl>
                                          <p:spTgt spid="25"/>
                                        </p:tgtEl>
                                        <p:attrNameLst>
                                          <p:attrName>style.visibility</p:attrName>
                                        </p:attrNameLst>
                                      </p:cBhvr>
                                      <p:to>
                                        <p:strVal val="hidden"/>
                                      </p:to>
                                    </p:set>
                                  </p:childTnLst>
                                </p:cTn>
                              </p:par>
                              <p:par>
                                <p:cTn id="292" presetID="19" presetClass="exit" presetSubtype="5" fill="hold" grpId="3" nodeType="withEffect">
                                  <p:stCondLst>
                                    <p:cond delay="0"/>
                                  </p:stCondLst>
                                  <p:childTnLst>
                                    <p:anim calcmode="lin" valueType="num">
                                      <p:cBhvr>
                                        <p:cTn id="293" dur="5000"/>
                                        <p:tgtEl>
                                          <p:spTgt spid="27"/>
                                        </p:tgtEl>
                                        <p:attrNameLst>
                                          <p:attrName>ppt_w</p:attrName>
                                        </p:attrNameLst>
                                      </p:cBhvr>
                                      <p:tavLst>
                                        <p:tav tm="0">
                                          <p:val>
                                            <p:strVal val="ppt_w"/>
                                          </p:val>
                                        </p:tav>
                                        <p:tav tm="100000">
                                          <p:val>
                                            <p:strVal val="ppt_w"/>
                                          </p:val>
                                        </p:tav>
                                      </p:tavLst>
                                    </p:anim>
                                    <p:anim calcmode="lin" valueType="num">
                                      <p:cBhvr>
                                        <p:cTn id="294" dur="5000"/>
                                        <p:tgtEl>
                                          <p:spTgt spid="27"/>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95" dur="1" fill="hold">
                                          <p:stCondLst>
                                            <p:cond delay="4999"/>
                                          </p:stCondLst>
                                        </p:cTn>
                                        <p:tgtEl>
                                          <p:spTgt spid="27"/>
                                        </p:tgtEl>
                                        <p:attrNameLst>
                                          <p:attrName>style.visibility</p:attrName>
                                        </p:attrNameLst>
                                      </p:cBhvr>
                                      <p:to>
                                        <p:strVal val="hidden"/>
                                      </p:to>
                                    </p:set>
                                  </p:childTnLst>
                                </p:cTn>
                              </p:par>
                              <p:par>
                                <p:cTn id="296" presetID="2" presetClass="exit" presetSubtype="8" fill="hold" grpId="2" nodeType="withEffect">
                                  <p:stCondLst>
                                    <p:cond delay="0"/>
                                  </p:stCondLst>
                                  <p:childTnLst>
                                    <p:anim calcmode="lin" valueType="num">
                                      <p:cBhvr additive="base">
                                        <p:cTn id="297" dur="5000"/>
                                        <p:tgtEl>
                                          <p:spTgt spid="6"/>
                                        </p:tgtEl>
                                        <p:attrNameLst>
                                          <p:attrName>ppt_x</p:attrName>
                                        </p:attrNameLst>
                                      </p:cBhvr>
                                      <p:tavLst>
                                        <p:tav tm="0">
                                          <p:val>
                                            <p:strVal val="ppt_x"/>
                                          </p:val>
                                        </p:tav>
                                        <p:tav tm="100000">
                                          <p:val>
                                            <p:strVal val="0-ppt_w/2"/>
                                          </p:val>
                                        </p:tav>
                                      </p:tavLst>
                                    </p:anim>
                                    <p:anim calcmode="lin" valueType="num">
                                      <p:cBhvr additive="base">
                                        <p:cTn id="298" dur="5000"/>
                                        <p:tgtEl>
                                          <p:spTgt spid="6"/>
                                        </p:tgtEl>
                                        <p:attrNameLst>
                                          <p:attrName>ppt_y</p:attrName>
                                        </p:attrNameLst>
                                      </p:cBhvr>
                                      <p:tavLst>
                                        <p:tav tm="0">
                                          <p:val>
                                            <p:strVal val="ppt_y"/>
                                          </p:val>
                                        </p:tav>
                                        <p:tav tm="100000">
                                          <p:val>
                                            <p:strVal val="ppt_y"/>
                                          </p:val>
                                        </p:tav>
                                      </p:tavLst>
                                    </p:anim>
                                    <p:set>
                                      <p:cBhvr>
                                        <p:cTn id="299" dur="1" fill="hold">
                                          <p:stCondLst>
                                            <p:cond delay="4999"/>
                                          </p:stCondLst>
                                        </p:cTn>
                                        <p:tgtEl>
                                          <p:spTgt spid="6"/>
                                        </p:tgtEl>
                                        <p:attrNameLst>
                                          <p:attrName>style.visibility</p:attrName>
                                        </p:attrNameLst>
                                      </p:cBhvr>
                                      <p:to>
                                        <p:strVal val="hidden"/>
                                      </p:to>
                                    </p:set>
                                  </p:childTnLst>
                                </p:cTn>
                              </p:par>
                              <p:par>
                                <p:cTn id="300" presetID="2" presetClass="exit" presetSubtype="8" fill="hold" grpId="2" nodeType="withEffect">
                                  <p:stCondLst>
                                    <p:cond delay="0"/>
                                  </p:stCondLst>
                                  <p:childTnLst>
                                    <p:anim calcmode="lin" valueType="num">
                                      <p:cBhvr additive="base">
                                        <p:cTn id="301" dur="5000"/>
                                        <p:tgtEl>
                                          <p:spTgt spid="8"/>
                                        </p:tgtEl>
                                        <p:attrNameLst>
                                          <p:attrName>ppt_x</p:attrName>
                                        </p:attrNameLst>
                                      </p:cBhvr>
                                      <p:tavLst>
                                        <p:tav tm="0">
                                          <p:val>
                                            <p:strVal val="ppt_x"/>
                                          </p:val>
                                        </p:tav>
                                        <p:tav tm="100000">
                                          <p:val>
                                            <p:strVal val="0-ppt_w/2"/>
                                          </p:val>
                                        </p:tav>
                                      </p:tavLst>
                                    </p:anim>
                                    <p:anim calcmode="lin" valueType="num">
                                      <p:cBhvr additive="base">
                                        <p:cTn id="302" dur="5000"/>
                                        <p:tgtEl>
                                          <p:spTgt spid="8"/>
                                        </p:tgtEl>
                                        <p:attrNameLst>
                                          <p:attrName>ppt_y</p:attrName>
                                        </p:attrNameLst>
                                      </p:cBhvr>
                                      <p:tavLst>
                                        <p:tav tm="0">
                                          <p:val>
                                            <p:strVal val="ppt_y"/>
                                          </p:val>
                                        </p:tav>
                                        <p:tav tm="100000">
                                          <p:val>
                                            <p:strVal val="ppt_y"/>
                                          </p:val>
                                        </p:tav>
                                      </p:tavLst>
                                    </p:anim>
                                    <p:set>
                                      <p:cBhvr>
                                        <p:cTn id="303" dur="1" fill="hold">
                                          <p:stCondLst>
                                            <p:cond delay="4999"/>
                                          </p:stCondLst>
                                        </p:cTn>
                                        <p:tgtEl>
                                          <p:spTgt spid="8"/>
                                        </p:tgtEl>
                                        <p:attrNameLst>
                                          <p:attrName>style.visibility</p:attrName>
                                        </p:attrNameLst>
                                      </p:cBhvr>
                                      <p:to>
                                        <p:strVal val="hidden"/>
                                      </p:to>
                                    </p:set>
                                  </p:childTnLst>
                                </p:cTn>
                              </p:par>
                              <p:par>
                                <p:cTn id="304" presetID="2" presetClass="exit" presetSubtype="8" fill="hold" grpId="2" nodeType="withEffect">
                                  <p:stCondLst>
                                    <p:cond delay="0"/>
                                  </p:stCondLst>
                                  <p:childTnLst>
                                    <p:anim calcmode="lin" valueType="num">
                                      <p:cBhvr additive="base">
                                        <p:cTn id="305" dur="5000"/>
                                        <p:tgtEl>
                                          <p:spTgt spid="10"/>
                                        </p:tgtEl>
                                        <p:attrNameLst>
                                          <p:attrName>ppt_x</p:attrName>
                                        </p:attrNameLst>
                                      </p:cBhvr>
                                      <p:tavLst>
                                        <p:tav tm="0">
                                          <p:val>
                                            <p:strVal val="ppt_x"/>
                                          </p:val>
                                        </p:tav>
                                        <p:tav tm="100000">
                                          <p:val>
                                            <p:strVal val="0-ppt_w/2"/>
                                          </p:val>
                                        </p:tav>
                                      </p:tavLst>
                                    </p:anim>
                                    <p:anim calcmode="lin" valueType="num">
                                      <p:cBhvr additive="base">
                                        <p:cTn id="306" dur="5000"/>
                                        <p:tgtEl>
                                          <p:spTgt spid="10"/>
                                        </p:tgtEl>
                                        <p:attrNameLst>
                                          <p:attrName>ppt_y</p:attrName>
                                        </p:attrNameLst>
                                      </p:cBhvr>
                                      <p:tavLst>
                                        <p:tav tm="0">
                                          <p:val>
                                            <p:strVal val="ppt_y"/>
                                          </p:val>
                                        </p:tav>
                                        <p:tav tm="100000">
                                          <p:val>
                                            <p:strVal val="ppt_y"/>
                                          </p:val>
                                        </p:tav>
                                      </p:tavLst>
                                    </p:anim>
                                    <p:set>
                                      <p:cBhvr>
                                        <p:cTn id="307" dur="1" fill="hold">
                                          <p:stCondLst>
                                            <p:cond delay="4999"/>
                                          </p:stCondLst>
                                        </p:cTn>
                                        <p:tgtEl>
                                          <p:spTgt spid="10"/>
                                        </p:tgtEl>
                                        <p:attrNameLst>
                                          <p:attrName>style.visibility</p:attrName>
                                        </p:attrNameLst>
                                      </p:cBhvr>
                                      <p:to>
                                        <p:strVal val="hidden"/>
                                      </p:to>
                                    </p:set>
                                  </p:childTnLst>
                                </p:cTn>
                              </p:par>
                              <p:par>
                                <p:cTn id="308" presetID="2" presetClass="exit" presetSubtype="8" fill="hold" grpId="2" nodeType="withEffect">
                                  <p:stCondLst>
                                    <p:cond delay="0"/>
                                  </p:stCondLst>
                                  <p:childTnLst>
                                    <p:anim calcmode="lin" valueType="num">
                                      <p:cBhvr additive="base">
                                        <p:cTn id="309" dur="5000"/>
                                        <p:tgtEl>
                                          <p:spTgt spid="12"/>
                                        </p:tgtEl>
                                        <p:attrNameLst>
                                          <p:attrName>ppt_x</p:attrName>
                                        </p:attrNameLst>
                                      </p:cBhvr>
                                      <p:tavLst>
                                        <p:tav tm="0">
                                          <p:val>
                                            <p:strVal val="ppt_x"/>
                                          </p:val>
                                        </p:tav>
                                        <p:tav tm="100000">
                                          <p:val>
                                            <p:strVal val="0-ppt_w/2"/>
                                          </p:val>
                                        </p:tav>
                                      </p:tavLst>
                                    </p:anim>
                                    <p:anim calcmode="lin" valueType="num">
                                      <p:cBhvr additive="base">
                                        <p:cTn id="310" dur="5000"/>
                                        <p:tgtEl>
                                          <p:spTgt spid="12"/>
                                        </p:tgtEl>
                                        <p:attrNameLst>
                                          <p:attrName>ppt_y</p:attrName>
                                        </p:attrNameLst>
                                      </p:cBhvr>
                                      <p:tavLst>
                                        <p:tav tm="0">
                                          <p:val>
                                            <p:strVal val="ppt_y"/>
                                          </p:val>
                                        </p:tav>
                                        <p:tav tm="100000">
                                          <p:val>
                                            <p:strVal val="ppt_y"/>
                                          </p:val>
                                        </p:tav>
                                      </p:tavLst>
                                    </p:anim>
                                    <p:set>
                                      <p:cBhvr>
                                        <p:cTn id="311" dur="1" fill="hold">
                                          <p:stCondLst>
                                            <p:cond delay="4999"/>
                                          </p:stCondLst>
                                        </p:cTn>
                                        <p:tgtEl>
                                          <p:spTgt spid="12"/>
                                        </p:tgtEl>
                                        <p:attrNameLst>
                                          <p:attrName>style.visibility</p:attrName>
                                        </p:attrNameLst>
                                      </p:cBhvr>
                                      <p:to>
                                        <p:strVal val="hidden"/>
                                      </p:to>
                                    </p:set>
                                  </p:childTnLst>
                                </p:cTn>
                              </p:par>
                              <p:par>
                                <p:cTn id="312" presetID="2" presetClass="exit" presetSubtype="8" fill="hold" grpId="2" nodeType="withEffect">
                                  <p:stCondLst>
                                    <p:cond delay="0"/>
                                  </p:stCondLst>
                                  <p:childTnLst>
                                    <p:anim calcmode="lin" valueType="num">
                                      <p:cBhvr additive="base">
                                        <p:cTn id="313" dur="5000"/>
                                        <p:tgtEl>
                                          <p:spTgt spid="14"/>
                                        </p:tgtEl>
                                        <p:attrNameLst>
                                          <p:attrName>ppt_x</p:attrName>
                                        </p:attrNameLst>
                                      </p:cBhvr>
                                      <p:tavLst>
                                        <p:tav tm="0">
                                          <p:val>
                                            <p:strVal val="ppt_x"/>
                                          </p:val>
                                        </p:tav>
                                        <p:tav tm="100000">
                                          <p:val>
                                            <p:strVal val="0-ppt_w/2"/>
                                          </p:val>
                                        </p:tav>
                                      </p:tavLst>
                                    </p:anim>
                                    <p:anim calcmode="lin" valueType="num">
                                      <p:cBhvr additive="base">
                                        <p:cTn id="314" dur="5000"/>
                                        <p:tgtEl>
                                          <p:spTgt spid="14"/>
                                        </p:tgtEl>
                                        <p:attrNameLst>
                                          <p:attrName>ppt_y</p:attrName>
                                        </p:attrNameLst>
                                      </p:cBhvr>
                                      <p:tavLst>
                                        <p:tav tm="0">
                                          <p:val>
                                            <p:strVal val="ppt_y"/>
                                          </p:val>
                                        </p:tav>
                                        <p:tav tm="100000">
                                          <p:val>
                                            <p:strVal val="ppt_y"/>
                                          </p:val>
                                        </p:tav>
                                      </p:tavLst>
                                    </p:anim>
                                    <p:set>
                                      <p:cBhvr>
                                        <p:cTn id="315" dur="1" fill="hold">
                                          <p:stCondLst>
                                            <p:cond delay="4999"/>
                                          </p:stCondLst>
                                        </p:cTn>
                                        <p:tgtEl>
                                          <p:spTgt spid="14"/>
                                        </p:tgtEl>
                                        <p:attrNameLst>
                                          <p:attrName>style.visibility</p:attrName>
                                        </p:attrNameLst>
                                      </p:cBhvr>
                                      <p:to>
                                        <p:strVal val="hidden"/>
                                      </p:to>
                                    </p:set>
                                  </p:childTnLst>
                                </p:cTn>
                              </p:par>
                              <p:par>
                                <p:cTn id="316" presetID="2" presetClass="exit" presetSubtype="8" fill="hold" grpId="2" nodeType="withEffect">
                                  <p:stCondLst>
                                    <p:cond delay="0"/>
                                  </p:stCondLst>
                                  <p:childTnLst>
                                    <p:anim calcmode="lin" valueType="num">
                                      <p:cBhvr additive="base">
                                        <p:cTn id="317" dur="5000"/>
                                        <p:tgtEl>
                                          <p:spTgt spid="16"/>
                                        </p:tgtEl>
                                        <p:attrNameLst>
                                          <p:attrName>ppt_x</p:attrName>
                                        </p:attrNameLst>
                                      </p:cBhvr>
                                      <p:tavLst>
                                        <p:tav tm="0">
                                          <p:val>
                                            <p:strVal val="ppt_x"/>
                                          </p:val>
                                        </p:tav>
                                        <p:tav tm="100000">
                                          <p:val>
                                            <p:strVal val="0-ppt_w/2"/>
                                          </p:val>
                                        </p:tav>
                                      </p:tavLst>
                                    </p:anim>
                                    <p:anim calcmode="lin" valueType="num">
                                      <p:cBhvr additive="base">
                                        <p:cTn id="318" dur="5000"/>
                                        <p:tgtEl>
                                          <p:spTgt spid="16"/>
                                        </p:tgtEl>
                                        <p:attrNameLst>
                                          <p:attrName>ppt_y</p:attrName>
                                        </p:attrNameLst>
                                      </p:cBhvr>
                                      <p:tavLst>
                                        <p:tav tm="0">
                                          <p:val>
                                            <p:strVal val="ppt_y"/>
                                          </p:val>
                                        </p:tav>
                                        <p:tav tm="100000">
                                          <p:val>
                                            <p:strVal val="ppt_y"/>
                                          </p:val>
                                        </p:tav>
                                      </p:tavLst>
                                    </p:anim>
                                    <p:set>
                                      <p:cBhvr>
                                        <p:cTn id="319" dur="1" fill="hold">
                                          <p:stCondLst>
                                            <p:cond delay="4999"/>
                                          </p:stCondLst>
                                        </p:cTn>
                                        <p:tgtEl>
                                          <p:spTgt spid="16"/>
                                        </p:tgtEl>
                                        <p:attrNameLst>
                                          <p:attrName>style.visibility</p:attrName>
                                        </p:attrNameLst>
                                      </p:cBhvr>
                                      <p:to>
                                        <p:strVal val="hidden"/>
                                      </p:to>
                                    </p:set>
                                  </p:childTnLst>
                                </p:cTn>
                              </p:par>
                              <p:par>
                                <p:cTn id="320" presetID="2" presetClass="exit" presetSubtype="8" fill="hold" grpId="2" nodeType="withEffect">
                                  <p:stCondLst>
                                    <p:cond delay="0"/>
                                  </p:stCondLst>
                                  <p:childTnLst>
                                    <p:anim calcmode="lin" valueType="num">
                                      <p:cBhvr additive="base">
                                        <p:cTn id="321" dur="5000"/>
                                        <p:tgtEl>
                                          <p:spTgt spid="18"/>
                                        </p:tgtEl>
                                        <p:attrNameLst>
                                          <p:attrName>ppt_x</p:attrName>
                                        </p:attrNameLst>
                                      </p:cBhvr>
                                      <p:tavLst>
                                        <p:tav tm="0">
                                          <p:val>
                                            <p:strVal val="ppt_x"/>
                                          </p:val>
                                        </p:tav>
                                        <p:tav tm="100000">
                                          <p:val>
                                            <p:strVal val="0-ppt_w/2"/>
                                          </p:val>
                                        </p:tav>
                                      </p:tavLst>
                                    </p:anim>
                                    <p:anim calcmode="lin" valueType="num">
                                      <p:cBhvr additive="base">
                                        <p:cTn id="322" dur="5000"/>
                                        <p:tgtEl>
                                          <p:spTgt spid="18"/>
                                        </p:tgtEl>
                                        <p:attrNameLst>
                                          <p:attrName>ppt_y</p:attrName>
                                        </p:attrNameLst>
                                      </p:cBhvr>
                                      <p:tavLst>
                                        <p:tav tm="0">
                                          <p:val>
                                            <p:strVal val="ppt_y"/>
                                          </p:val>
                                        </p:tav>
                                        <p:tav tm="100000">
                                          <p:val>
                                            <p:strVal val="ppt_y"/>
                                          </p:val>
                                        </p:tav>
                                      </p:tavLst>
                                    </p:anim>
                                    <p:set>
                                      <p:cBhvr>
                                        <p:cTn id="323" dur="1" fill="hold">
                                          <p:stCondLst>
                                            <p:cond delay="4999"/>
                                          </p:stCondLst>
                                        </p:cTn>
                                        <p:tgtEl>
                                          <p:spTgt spid="18"/>
                                        </p:tgtEl>
                                        <p:attrNameLst>
                                          <p:attrName>style.visibility</p:attrName>
                                        </p:attrNameLst>
                                      </p:cBhvr>
                                      <p:to>
                                        <p:strVal val="hidden"/>
                                      </p:to>
                                    </p:set>
                                  </p:childTnLst>
                                </p:cTn>
                              </p:par>
                              <p:par>
                                <p:cTn id="324" presetID="2" presetClass="exit" presetSubtype="8" fill="hold" grpId="2" nodeType="withEffect">
                                  <p:stCondLst>
                                    <p:cond delay="0"/>
                                  </p:stCondLst>
                                  <p:childTnLst>
                                    <p:anim calcmode="lin" valueType="num">
                                      <p:cBhvr additive="base">
                                        <p:cTn id="325" dur="5000"/>
                                        <p:tgtEl>
                                          <p:spTgt spid="20"/>
                                        </p:tgtEl>
                                        <p:attrNameLst>
                                          <p:attrName>ppt_x</p:attrName>
                                        </p:attrNameLst>
                                      </p:cBhvr>
                                      <p:tavLst>
                                        <p:tav tm="0">
                                          <p:val>
                                            <p:strVal val="ppt_x"/>
                                          </p:val>
                                        </p:tav>
                                        <p:tav tm="100000">
                                          <p:val>
                                            <p:strVal val="0-ppt_w/2"/>
                                          </p:val>
                                        </p:tav>
                                      </p:tavLst>
                                    </p:anim>
                                    <p:anim calcmode="lin" valueType="num">
                                      <p:cBhvr additive="base">
                                        <p:cTn id="326" dur="5000"/>
                                        <p:tgtEl>
                                          <p:spTgt spid="20"/>
                                        </p:tgtEl>
                                        <p:attrNameLst>
                                          <p:attrName>ppt_y</p:attrName>
                                        </p:attrNameLst>
                                      </p:cBhvr>
                                      <p:tavLst>
                                        <p:tav tm="0">
                                          <p:val>
                                            <p:strVal val="ppt_y"/>
                                          </p:val>
                                        </p:tav>
                                        <p:tav tm="100000">
                                          <p:val>
                                            <p:strVal val="ppt_y"/>
                                          </p:val>
                                        </p:tav>
                                      </p:tavLst>
                                    </p:anim>
                                    <p:set>
                                      <p:cBhvr>
                                        <p:cTn id="327" dur="1" fill="hold">
                                          <p:stCondLst>
                                            <p:cond delay="4999"/>
                                          </p:stCondLst>
                                        </p:cTn>
                                        <p:tgtEl>
                                          <p:spTgt spid="20"/>
                                        </p:tgtEl>
                                        <p:attrNameLst>
                                          <p:attrName>style.visibility</p:attrName>
                                        </p:attrNameLst>
                                      </p:cBhvr>
                                      <p:to>
                                        <p:strVal val="hidden"/>
                                      </p:to>
                                    </p:set>
                                  </p:childTnLst>
                                </p:cTn>
                              </p:par>
                              <p:par>
                                <p:cTn id="328" presetID="2" presetClass="exit" presetSubtype="8" fill="hold" grpId="2" nodeType="withEffect">
                                  <p:stCondLst>
                                    <p:cond delay="0"/>
                                  </p:stCondLst>
                                  <p:childTnLst>
                                    <p:anim calcmode="lin" valueType="num">
                                      <p:cBhvr additive="base">
                                        <p:cTn id="329" dur="5000"/>
                                        <p:tgtEl>
                                          <p:spTgt spid="22"/>
                                        </p:tgtEl>
                                        <p:attrNameLst>
                                          <p:attrName>ppt_x</p:attrName>
                                        </p:attrNameLst>
                                      </p:cBhvr>
                                      <p:tavLst>
                                        <p:tav tm="0">
                                          <p:val>
                                            <p:strVal val="ppt_x"/>
                                          </p:val>
                                        </p:tav>
                                        <p:tav tm="100000">
                                          <p:val>
                                            <p:strVal val="0-ppt_w/2"/>
                                          </p:val>
                                        </p:tav>
                                      </p:tavLst>
                                    </p:anim>
                                    <p:anim calcmode="lin" valueType="num">
                                      <p:cBhvr additive="base">
                                        <p:cTn id="330" dur="5000"/>
                                        <p:tgtEl>
                                          <p:spTgt spid="22"/>
                                        </p:tgtEl>
                                        <p:attrNameLst>
                                          <p:attrName>ppt_y</p:attrName>
                                        </p:attrNameLst>
                                      </p:cBhvr>
                                      <p:tavLst>
                                        <p:tav tm="0">
                                          <p:val>
                                            <p:strVal val="ppt_y"/>
                                          </p:val>
                                        </p:tav>
                                        <p:tav tm="100000">
                                          <p:val>
                                            <p:strVal val="ppt_y"/>
                                          </p:val>
                                        </p:tav>
                                      </p:tavLst>
                                    </p:anim>
                                    <p:set>
                                      <p:cBhvr>
                                        <p:cTn id="331" dur="1" fill="hold">
                                          <p:stCondLst>
                                            <p:cond delay="4999"/>
                                          </p:stCondLst>
                                        </p:cTn>
                                        <p:tgtEl>
                                          <p:spTgt spid="22"/>
                                        </p:tgtEl>
                                        <p:attrNameLst>
                                          <p:attrName>style.visibility</p:attrName>
                                        </p:attrNameLst>
                                      </p:cBhvr>
                                      <p:to>
                                        <p:strVal val="hidden"/>
                                      </p:to>
                                    </p:set>
                                  </p:childTnLst>
                                </p:cTn>
                              </p:par>
                              <p:par>
                                <p:cTn id="332" presetID="2" presetClass="exit" presetSubtype="8" fill="hold" grpId="2" nodeType="withEffect">
                                  <p:stCondLst>
                                    <p:cond delay="0"/>
                                  </p:stCondLst>
                                  <p:childTnLst>
                                    <p:anim calcmode="lin" valueType="num">
                                      <p:cBhvr additive="base">
                                        <p:cTn id="333" dur="5000"/>
                                        <p:tgtEl>
                                          <p:spTgt spid="24"/>
                                        </p:tgtEl>
                                        <p:attrNameLst>
                                          <p:attrName>ppt_x</p:attrName>
                                        </p:attrNameLst>
                                      </p:cBhvr>
                                      <p:tavLst>
                                        <p:tav tm="0">
                                          <p:val>
                                            <p:strVal val="ppt_x"/>
                                          </p:val>
                                        </p:tav>
                                        <p:tav tm="100000">
                                          <p:val>
                                            <p:strVal val="0-ppt_w/2"/>
                                          </p:val>
                                        </p:tav>
                                      </p:tavLst>
                                    </p:anim>
                                    <p:anim calcmode="lin" valueType="num">
                                      <p:cBhvr additive="base">
                                        <p:cTn id="334" dur="5000"/>
                                        <p:tgtEl>
                                          <p:spTgt spid="24"/>
                                        </p:tgtEl>
                                        <p:attrNameLst>
                                          <p:attrName>ppt_y</p:attrName>
                                        </p:attrNameLst>
                                      </p:cBhvr>
                                      <p:tavLst>
                                        <p:tav tm="0">
                                          <p:val>
                                            <p:strVal val="ppt_y"/>
                                          </p:val>
                                        </p:tav>
                                        <p:tav tm="100000">
                                          <p:val>
                                            <p:strVal val="ppt_y"/>
                                          </p:val>
                                        </p:tav>
                                      </p:tavLst>
                                    </p:anim>
                                    <p:set>
                                      <p:cBhvr>
                                        <p:cTn id="335" dur="1" fill="hold">
                                          <p:stCondLst>
                                            <p:cond delay="4999"/>
                                          </p:stCondLst>
                                        </p:cTn>
                                        <p:tgtEl>
                                          <p:spTgt spid="24"/>
                                        </p:tgtEl>
                                        <p:attrNameLst>
                                          <p:attrName>style.visibility</p:attrName>
                                        </p:attrNameLst>
                                      </p:cBhvr>
                                      <p:to>
                                        <p:strVal val="hidden"/>
                                      </p:to>
                                    </p:set>
                                  </p:childTnLst>
                                </p:cTn>
                              </p:par>
                              <p:par>
                                <p:cTn id="336" presetID="2" presetClass="exit" presetSubtype="8" fill="hold" grpId="2" nodeType="withEffect">
                                  <p:stCondLst>
                                    <p:cond delay="0"/>
                                  </p:stCondLst>
                                  <p:childTnLst>
                                    <p:anim calcmode="lin" valueType="num">
                                      <p:cBhvr additive="base">
                                        <p:cTn id="337" dur="5000"/>
                                        <p:tgtEl>
                                          <p:spTgt spid="26"/>
                                        </p:tgtEl>
                                        <p:attrNameLst>
                                          <p:attrName>ppt_x</p:attrName>
                                        </p:attrNameLst>
                                      </p:cBhvr>
                                      <p:tavLst>
                                        <p:tav tm="0">
                                          <p:val>
                                            <p:strVal val="ppt_x"/>
                                          </p:val>
                                        </p:tav>
                                        <p:tav tm="100000">
                                          <p:val>
                                            <p:strVal val="0-ppt_w/2"/>
                                          </p:val>
                                        </p:tav>
                                      </p:tavLst>
                                    </p:anim>
                                    <p:anim calcmode="lin" valueType="num">
                                      <p:cBhvr additive="base">
                                        <p:cTn id="338" dur="5000"/>
                                        <p:tgtEl>
                                          <p:spTgt spid="26"/>
                                        </p:tgtEl>
                                        <p:attrNameLst>
                                          <p:attrName>ppt_y</p:attrName>
                                        </p:attrNameLst>
                                      </p:cBhvr>
                                      <p:tavLst>
                                        <p:tav tm="0">
                                          <p:val>
                                            <p:strVal val="ppt_y"/>
                                          </p:val>
                                        </p:tav>
                                        <p:tav tm="100000">
                                          <p:val>
                                            <p:strVal val="ppt_y"/>
                                          </p:val>
                                        </p:tav>
                                      </p:tavLst>
                                    </p:anim>
                                    <p:set>
                                      <p:cBhvr>
                                        <p:cTn id="339" dur="1" fill="hold">
                                          <p:stCondLst>
                                            <p:cond delay="4999"/>
                                          </p:stCondLst>
                                        </p:cTn>
                                        <p:tgtEl>
                                          <p:spTgt spid="26"/>
                                        </p:tgtEl>
                                        <p:attrNameLst>
                                          <p:attrName>style.visibility</p:attrName>
                                        </p:attrNameLst>
                                      </p:cBhvr>
                                      <p:to>
                                        <p:strVal val="hidden"/>
                                      </p:to>
                                    </p:set>
                                  </p:childTnLst>
                                </p:cTn>
                              </p:par>
                              <p:par>
                                <p:cTn id="340" presetID="2" presetClass="exit" presetSubtype="8" fill="hold" grpId="2" nodeType="withEffect">
                                  <p:stCondLst>
                                    <p:cond delay="0"/>
                                  </p:stCondLst>
                                  <p:childTnLst>
                                    <p:anim calcmode="lin" valueType="num">
                                      <p:cBhvr additive="base">
                                        <p:cTn id="341" dur="5000"/>
                                        <p:tgtEl>
                                          <p:spTgt spid="28"/>
                                        </p:tgtEl>
                                        <p:attrNameLst>
                                          <p:attrName>ppt_x</p:attrName>
                                        </p:attrNameLst>
                                      </p:cBhvr>
                                      <p:tavLst>
                                        <p:tav tm="0">
                                          <p:val>
                                            <p:strVal val="ppt_x"/>
                                          </p:val>
                                        </p:tav>
                                        <p:tav tm="100000">
                                          <p:val>
                                            <p:strVal val="0-ppt_w/2"/>
                                          </p:val>
                                        </p:tav>
                                      </p:tavLst>
                                    </p:anim>
                                    <p:anim calcmode="lin" valueType="num">
                                      <p:cBhvr additive="base">
                                        <p:cTn id="342" dur="5000"/>
                                        <p:tgtEl>
                                          <p:spTgt spid="28"/>
                                        </p:tgtEl>
                                        <p:attrNameLst>
                                          <p:attrName>ppt_y</p:attrName>
                                        </p:attrNameLst>
                                      </p:cBhvr>
                                      <p:tavLst>
                                        <p:tav tm="0">
                                          <p:val>
                                            <p:strVal val="ppt_y"/>
                                          </p:val>
                                        </p:tav>
                                        <p:tav tm="100000">
                                          <p:val>
                                            <p:strVal val="ppt_y"/>
                                          </p:val>
                                        </p:tav>
                                      </p:tavLst>
                                    </p:anim>
                                    <p:set>
                                      <p:cBhvr>
                                        <p:cTn id="343" dur="1" fill="hold">
                                          <p:stCondLst>
                                            <p:cond delay="4999"/>
                                          </p:stCondLst>
                                        </p:cTn>
                                        <p:tgtEl>
                                          <p:spTgt spid="28"/>
                                        </p:tgtEl>
                                        <p:attrNameLst>
                                          <p:attrName>style.visibility</p:attrName>
                                        </p:attrNameLst>
                                      </p:cBhvr>
                                      <p:to>
                                        <p:strVal val="hidden"/>
                                      </p:to>
                                    </p:set>
                                  </p:childTnLst>
                                </p:cTn>
                              </p:par>
                              <p:par>
                                <p:cTn id="344" presetID="19" presetClass="exit" presetSubtype="5" fill="hold" grpId="3" nodeType="withEffect">
                                  <p:stCondLst>
                                    <p:cond delay="0"/>
                                  </p:stCondLst>
                                  <p:childTnLst>
                                    <p:anim calcmode="lin" valueType="num">
                                      <p:cBhvr>
                                        <p:cTn id="345" dur="5000"/>
                                        <p:tgtEl>
                                          <p:spTgt spid="6"/>
                                        </p:tgtEl>
                                        <p:attrNameLst>
                                          <p:attrName>ppt_w</p:attrName>
                                        </p:attrNameLst>
                                      </p:cBhvr>
                                      <p:tavLst>
                                        <p:tav tm="0">
                                          <p:val>
                                            <p:strVal val="ppt_w"/>
                                          </p:val>
                                        </p:tav>
                                        <p:tav tm="100000">
                                          <p:val>
                                            <p:strVal val="ppt_w"/>
                                          </p:val>
                                        </p:tav>
                                      </p:tavLst>
                                    </p:anim>
                                    <p:anim calcmode="lin" valueType="num">
                                      <p:cBhvr>
                                        <p:cTn id="346" dur="5000"/>
                                        <p:tgtEl>
                                          <p:spTgt spid="6"/>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47" dur="1" fill="hold">
                                          <p:stCondLst>
                                            <p:cond delay="4999"/>
                                          </p:stCondLst>
                                        </p:cTn>
                                        <p:tgtEl>
                                          <p:spTgt spid="6"/>
                                        </p:tgtEl>
                                        <p:attrNameLst>
                                          <p:attrName>style.visibility</p:attrName>
                                        </p:attrNameLst>
                                      </p:cBhvr>
                                      <p:to>
                                        <p:strVal val="hidden"/>
                                      </p:to>
                                    </p:set>
                                  </p:childTnLst>
                                </p:cTn>
                              </p:par>
                              <p:par>
                                <p:cTn id="348" presetID="19" presetClass="exit" presetSubtype="5" fill="hold" grpId="3" nodeType="withEffect">
                                  <p:stCondLst>
                                    <p:cond delay="0"/>
                                  </p:stCondLst>
                                  <p:childTnLst>
                                    <p:anim calcmode="lin" valueType="num">
                                      <p:cBhvr>
                                        <p:cTn id="349" dur="5000"/>
                                        <p:tgtEl>
                                          <p:spTgt spid="8"/>
                                        </p:tgtEl>
                                        <p:attrNameLst>
                                          <p:attrName>ppt_w</p:attrName>
                                        </p:attrNameLst>
                                      </p:cBhvr>
                                      <p:tavLst>
                                        <p:tav tm="0">
                                          <p:val>
                                            <p:strVal val="ppt_w"/>
                                          </p:val>
                                        </p:tav>
                                        <p:tav tm="100000">
                                          <p:val>
                                            <p:strVal val="ppt_w"/>
                                          </p:val>
                                        </p:tav>
                                      </p:tavLst>
                                    </p:anim>
                                    <p:anim calcmode="lin" valueType="num">
                                      <p:cBhvr>
                                        <p:cTn id="350" dur="5000"/>
                                        <p:tgtEl>
                                          <p:spTgt spid="8"/>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51" dur="1" fill="hold">
                                          <p:stCondLst>
                                            <p:cond delay="4999"/>
                                          </p:stCondLst>
                                        </p:cTn>
                                        <p:tgtEl>
                                          <p:spTgt spid="8"/>
                                        </p:tgtEl>
                                        <p:attrNameLst>
                                          <p:attrName>style.visibility</p:attrName>
                                        </p:attrNameLst>
                                      </p:cBhvr>
                                      <p:to>
                                        <p:strVal val="hidden"/>
                                      </p:to>
                                    </p:set>
                                  </p:childTnLst>
                                </p:cTn>
                              </p:par>
                              <p:par>
                                <p:cTn id="352" presetID="19" presetClass="exit" presetSubtype="5" fill="hold" grpId="3" nodeType="withEffect">
                                  <p:stCondLst>
                                    <p:cond delay="0"/>
                                  </p:stCondLst>
                                  <p:childTnLst>
                                    <p:anim calcmode="lin" valueType="num">
                                      <p:cBhvr>
                                        <p:cTn id="353" dur="5000"/>
                                        <p:tgtEl>
                                          <p:spTgt spid="10"/>
                                        </p:tgtEl>
                                        <p:attrNameLst>
                                          <p:attrName>ppt_w</p:attrName>
                                        </p:attrNameLst>
                                      </p:cBhvr>
                                      <p:tavLst>
                                        <p:tav tm="0">
                                          <p:val>
                                            <p:strVal val="ppt_w"/>
                                          </p:val>
                                        </p:tav>
                                        <p:tav tm="100000">
                                          <p:val>
                                            <p:strVal val="ppt_w"/>
                                          </p:val>
                                        </p:tav>
                                      </p:tavLst>
                                    </p:anim>
                                    <p:anim calcmode="lin" valueType="num">
                                      <p:cBhvr>
                                        <p:cTn id="354" dur="5000"/>
                                        <p:tgtEl>
                                          <p:spTgt spid="10"/>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55" dur="1" fill="hold">
                                          <p:stCondLst>
                                            <p:cond delay="4999"/>
                                          </p:stCondLst>
                                        </p:cTn>
                                        <p:tgtEl>
                                          <p:spTgt spid="10"/>
                                        </p:tgtEl>
                                        <p:attrNameLst>
                                          <p:attrName>style.visibility</p:attrName>
                                        </p:attrNameLst>
                                      </p:cBhvr>
                                      <p:to>
                                        <p:strVal val="hidden"/>
                                      </p:to>
                                    </p:set>
                                  </p:childTnLst>
                                </p:cTn>
                              </p:par>
                              <p:par>
                                <p:cTn id="356" presetID="19" presetClass="exit" presetSubtype="5" fill="hold" grpId="3" nodeType="withEffect">
                                  <p:stCondLst>
                                    <p:cond delay="0"/>
                                  </p:stCondLst>
                                  <p:childTnLst>
                                    <p:anim calcmode="lin" valueType="num">
                                      <p:cBhvr>
                                        <p:cTn id="357" dur="5000"/>
                                        <p:tgtEl>
                                          <p:spTgt spid="12"/>
                                        </p:tgtEl>
                                        <p:attrNameLst>
                                          <p:attrName>ppt_w</p:attrName>
                                        </p:attrNameLst>
                                      </p:cBhvr>
                                      <p:tavLst>
                                        <p:tav tm="0">
                                          <p:val>
                                            <p:strVal val="ppt_w"/>
                                          </p:val>
                                        </p:tav>
                                        <p:tav tm="100000">
                                          <p:val>
                                            <p:strVal val="ppt_w"/>
                                          </p:val>
                                        </p:tav>
                                      </p:tavLst>
                                    </p:anim>
                                    <p:anim calcmode="lin" valueType="num">
                                      <p:cBhvr>
                                        <p:cTn id="358" dur="5000"/>
                                        <p:tgtEl>
                                          <p:spTgt spid="12"/>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59" dur="1" fill="hold">
                                          <p:stCondLst>
                                            <p:cond delay="4999"/>
                                          </p:stCondLst>
                                        </p:cTn>
                                        <p:tgtEl>
                                          <p:spTgt spid="12"/>
                                        </p:tgtEl>
                                        <p:attrNameLst>
                                          <p:attrName>style.visibility</p:attrName>
                                        </p:attrNameLst>
                                      </p:cBhvr>
                                      <p:to>
                                        <p:strVal val="hidden"/>
                                      </p:to>
                                    </p:set>
                                  </p:childTnLst>
                                </p:cTn>
                              </p:par>
                              <p:par>
                                <p:cTn id="360" presetID="19" presetClass="exit" presetSubtype="5" fill="hold" grpId="3" nodeType="withEffect">
                                  <p:stCondLst>
                                    <p:cond delay="0"/>
                                  </p:stCondLst>
                                  <p:childTnLst>
                                    <p:anim calcmode="lin" valueType="num">
                                      <p:cBhvr>
                                        <p:cTn id="361" dur="5000"/>
                                        <p:tgtEl>
                                          <p:spTgt spid="14"/>
                                        </p:tgtEl>
                                        <p:attrNameLst>
                                          <p:attrName>ppt_w</p:attrName>
                                        </p:attrNameLst>
                                      </p:cBhvr>
                                      <p:tavLst>
                                        <p:tav tm="0">
                                          <p:val>
                                            <p:strVal val="ppt_w"/>
                                          </p:val>
                                        </p:tav>
                                        <p:tav tm="100000">
                                          <p:val>
                                            <p:strVal val="ppt_w"/>
                                          </p:val>
                                        </p:tav>
                                      </p:tavLst>
                                    </p:anim>
                                    <p:anim calcmode="lin" valueType="num">
                                      <p:cBhvr>
                                        <p:cTn id="362" dur="5000"/>
                                        <p:tgtEl>
                                          <p:spTgt spid="14"/>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63" dur="1" fill="hold">
                                          <p:stCondLst>
                                            <p:cond delay="4999"/>
                                          </p:stCondLst>
                                        </p:cTn>
                                        <p:tgtEl>
                                          <p:spTgt spid="14"/>
                                        </p:tgtEl>
                                        <p:attrNameLst>
                                          <p:attrName>style.visibility</p:attrName>
                                        </p:attrNameLst>
                                      </p:cBhvr>
                                      <p:to>
                                        <p:strVal val="hidden"/>
                                      </p:to>
                                    </p:set>
                                  </p:childTnLst>
                                </p:cTn>
                              </p:par>
                              <p:par>
                                <p:cTn id="364" presetID="19" presetClass="exit" presetSubtype="5" fill="hold" grpId="3" nodeType="withEffect">
                                  <p:stCondLst>
                                    <p:cond delay="0"/>
                                  </p:stCondLst>
                                  <p:childTnLst>
                                    <p:anim calcmode="lin" valueType="num">
                                      <p:cBhvr>
                                        <p:cTn id="365" dur="5000"/>
                                        <p:tgtEl>
                                          <p:spTgt spid="16"/>
                                        </p:tgtEl>
                                        <p:attrNameLst>
                                          <p:attrName>ppt_w</p:attrName>
                                        </p:attrNameLst>
                                      </p:cBhvr>
                                      <p:tavLst>
                                        <p:tav tm="0">
                                          <p:val>
                                            <p:strVal val="ppt_w"/>
                                          </p:val>
                                        </p:tav>
                                        <p:tav tm="100000">
                                          <p:val>
                                            <p:strVal val="ppt_w"/>
                                          </p:val>
                                        </p:tav>
                                      </p:tavLst>
                                    </p:anim>
                                    <p:anim calcmode="lin" valueType="num">
                                      <p:cBhvr>
                                        <p:cTn id="366" dur="5000"/>
                                        <p:tgtEl>
                                          <p:spTgt spid="16"/>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67" dur="1" fill="hold">
                                          <p:stCondLst>
                                            <p:cond delay="4999"/>
                                          </p:stCondLst>
                                        </p:cTn>
                                        <p:tgtEl>
                                          <p:spTgt spid="16"/>
                                        </p:tgtEl>
                                        <p:attrNameLst>
                                          <p:attrName>style.visibility</p:attrName>
                                        </p:attrNameLst>
                                      </p:cBhvr>
                                      <p:to>
                                        <p:strVal val="hidden"/>
                                      </p:to>
                                    </p:set>
                                  </p:childTnLst>
                                </p:cTn>
                              </p:par>
                              <p:par>
                                <p:cTn id="368" presetID="19" presetClass="exit" presetSubtype="5" fill="hold" grpId="3" nodeType="withEffect">
                                  <p:stCondLst>
                                    <p:cond delay="0"/>
                                  </p:stCondLst>
                                  <p:childTnLst>
                                    <p:anim calcmode="lin" valueType="num">
                                      <p:cBhvr>
                                        <p:cTn id="369" dur="5000"/>
                                        <p:tgtEl>
                                          <p:spTgt spid="18"/>
                                        </p:tgtEl>
                                        <p:attrNameLst>
                                          <p:attrName>ppt_w</p:attrName>
                                        </p:attrNameLst>
                                      </p:cBhvr>
                                      <p:tavLst>
                                        <p:tav tm="0">
                                          <p:val>
                                            <p:strVal val="ppt_w"/>
                                          </p:val>
                                        </p:tav>
                                        <p:tav tm="100000">
                                          <p:val>
                                            <p:strVal val="ppt_w"/>
                                          </p:val>
                                        </p:tav>
                                      </p:tavLst>
                                    </p:anim>
                                    <p:anim calcmode="lin" valueType="num">
                                      <p:cBhvr>
                                        <p:cTn id="370" dur="5000"/>
                                        <p:tgtEl>
                                          <p:spTgt spid="18"/>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71" dur="1" fill="hold">
                                          <p:stCondLst>
                                            <p:cond delay="4999"/>
                                          </p:stCondLst>
                                        </p:cTn>
                                        <p:tgtEl>
                                          <p:spTgt spid="18"/>
                                        </p:tgtEl>
                                        <p:attrNameLst>
                                          <p:attrName>style.visibility</p:attrName>
                                        </p:attrNameLst>
                                      </p:cBhvr>
                                      <p:to>
                                        <p:strVal val="hidden"/>
                                      </p:to>
                                    </p:set>
                                  </p:childTnLst>
                                </p:cTn>
                              </p:par>
                              <p:par>
                                <p:cTn id="372" presetID="19" presetClass="exit" presetSubtype="5" fill="hold" grpId="3" nodeType="withEffect">
                                  <p:stCondLst>
                                    <p:cond delay="0"/>
                                  </p:stCondLst>
                                  <p:childTnLst>
                                    <p:anim calcmode="lin" valueType="num">
                                      <p:cBhvr>
                                        <p:cTn id="373" dur="5000"/>
                                        <p:tgtEl>
                                          <p:spTgt spid="20"/>
                                        </p:tgtEl>
                                        <p:attrNameLst>
                                          <p:attrName>ppt_w</p:attrName>
                                        </p:attrNameLst>
                                      </p:cBhvr>
                                      <p:tavLst>
                                        <p:tav tm="0">
                                          <p:val>
                                            <p:strVal val="ppt_w"/>
                                          </p:val>
                                        </p:tav>
                                        <p:tav tm="100000">
                                          <p:val>
                                            <p:strVal val="ppt_w"/>
                                          </p:val>
                                        </p:tav>
                                      </p:tavLst>
                                    </p:anim>
                                    <p:anim calcmode="lin" valueType="num">
                                      <p:cBhvr>
                                        <p:cTn id="374" dur="5000"/>
                                        <p:tgtEl>
                                          <p:spTgt spid="20"/>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75" dur="1" fill="hold">
                                          <p:stCondLst>
                                            <p:cond delay="4999"/>
                                          </p:stCondLst>
                                        </p:cTn>
                                        <p:tgtEl>
                                          <p:spTgt spid="20"/>
                                        </p:tgtEl>
                                        <p:attrNameLst>
                                          <p:attrName>style.visibility</p:attrName>
                                        </p:attrNameLst>
                                      </p:cBhvr>
                                      <p:to>
                                        <p:strVal val="hidden"/>
                                      </p:to>
                                    </p:set>
                                  </p:childTnLst>
                                </p:cTn>
                              </p:par>
                              <p:par>
                                <p:cTn id="376" presetID="19" presetClass="exit" presetSubtype="5" fill="hold" grpId="3" nodeType="withEffect">
                                  <p:stCondLst>
                                    <p:cond delay="0"/>
                                  </p:stCondLst>
                                  <p:childTnLst>
                                    <p:anim calcmode="lin" valueType="num">
                                      <p:cBhvr>
                                        <p:cTn id="377" dur="5000"/>
                                        <p:tgtEl>
                                          <p:spTgt spid="22"/>
                                        </p:tgtEl>
                                        <p:attrNameLst>
                                          <p:attrName>ppt_w</p:attrName>
                                        </p:attrNameLst>
                                      </p:cBhvr>
                                      <p:tavLst>
                                        <p:tav tm="0">
                                          <p:val>
                                            <p:strVal val="ppt_w"/>
                                          </p:val>
                                        </p:tav>
                                        <p:tav tm="100000">
                                          <p:val>
                                            <p:strVal val="ppt_w"/>
                                          </p:val>
                                        </p:tav>
                                      </p:tavLst>
                                    </p:anim>
                                    <p:anim calcmode="lin" valueType="num">
                                      <p:cBhvr>
                                        <p:cTn id="378" dur="5000"/>
                                        <p:tgtEl>
                                          <p:spTgt spid="22"/>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79" dur="1" fill="hold">
                                          <p:stCondLst>
                                            <p:cond delay="4999"/>
                                          </p:stCondLst>
                                        </p:cTn>
                                        <p:tgtEl>
                                          <p:spTgt spid="22"/>
                                        </p:tgtEl>
                                        <p:attrNameLst>
                                          <p:attrName>style.visibility</p:attrName>
                                        </p:attrNameLst>
                                      </p:cBhvr>
                                      <p:to>
                                        <p:strVal val="hidden"/>
                                      </p:to>
                                    </p:set>
                                  </p:childTnLst>
                                </p:cTn>
                              </p:par>
                              <p:par>
                                <p:cTn id="380" presetID="19" presetClass="exit" presetSubtype="5" fill="hold" grpId="3" nodeType="withEffect">
                                  <p:stCondLst>
                                    <p:cond delay="0"/>
                                  </p:stCondLst>
                                  <p:childTnLst>
                                    <p:anim calcmode="lin" valueType="num">
                                      <p:cBhvr>
                                        <p:cTn id="381" dur="5000"/>
                                        <p:tgtEl>
                                          <p:spTgt spid="24"/>
                                        </p:tgtEl>
                                        <p:attrNameLst>
                                          <p:attrName>ppt_w</p:attrName>
                                        </p:attrNameLst>
                                      </p:cBhvr>
                                      <p:tavLst>
                                        <p:tav tm="0">
                                          <p:val>
                                            <p:strVal val="ppt_w"/>
                                          </p:val>
                                        </p:tav>
                                        <p:tav tm="100000">
                                          <p:val>
                                            <p:strVal val="ppt_w"/>
                                          </p:val>
                                        </p:tav>
                                      </p:tavLst>
                                    </p:anim>
                                    <p:anim calcmode="lin" valueType="num">
                                      <p:cBhvr>
                                        <p:cTn id="382" dur="5000"/>
                                        <p:tgtEl>
                                          <p:spTgt spid="24"/>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83" dur="1" fill="hold">
                                          <p:stCondLst>
                                            <p:cond delay="4999"/>
                                          </p:stCondLst>
                                        </p:cTn>
                                        <p:tgtEl>
                                          <p:spTgt spid="24"/>
                                        </p:tgtEl>
                                        <p:attrNameLst>
                                          <p:attrName>style.visibility</p:attrName>
                                        </p:attrNameLst>
                                      </p:cBhvr>
                                      <p:to>
                                        <p:strVal val="hidden"/>
                                      </p:to>
                                    </p:set>
                                  </p:childTnLst>
                                </p:cTn>
                              </p:par>
                              <p:par>
                                <p:cTn id="384" presetID="19" presetClass="exit" presetSubtype="5" fill="hold" grpId="3" nodeType="withEffect">
                                  <p:stCondLst>
                                    <p:cond delay="0"/>
                                  </p:stCondLst>
                                  <p:childTnLst>
                                    <p:anim calcmode="lin" valueType="num">
                                      <p:cBhvr>
                                        <p:cTn id="385" dur="5000"/>
                                        <p:tgtEl>
                                          <p:spTgt spid="26"/>
                                        </p:tgtEl>
                                        <p:attrNameLst>
                                          <p:attrName>ppt_w</p:attrName>
                                        </p:attrNameLst>
                                      </p:cBhvr>
                                      <p:tavLst>
                                        <p:tav tm="0">
                                          <p:val>
                                            <p:strVal val="ppt_w"/>
                                          </p:val>
                                        </p:tav>
                                        <p:tav tm="100000">
                                          <p:val>
                                            <p:strVal val="ppt_w"/>
                                          </p:val>
                                        </p:tav>
                                      </p:tavLst>
                                    </p:anim>
                                    <p:anim calcmode="lin" valueType="num">
                                      <p:cBhvr>
                                        <p:cTn id="386" dur="5000"/>
                                        <p:tgtEl>
                                          <p:spTgt spid="26"/>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87" dur="1" fill="hold">
                                          <p:stCondLst>
                                            <p:cond delay="4999"/>
                                          </p:stCondLst>
                                        </p:cTn>
                                        <p:tgtEl>
                                          <p:spTgt spid="26"/>
                                        </p:tgtEl>
                                        <p:attrNameLst>
                                          <p:attrName>style.visibility</p:attrName>
                                        </p:attrNameLst>
                                      </p:cBhvr>
                                      <p:to>
                                        <p:strVal val="hidden"/>
                                      </p:to>
                                    </p:set>
                                  </p:childTnLst>
                                </p:cTn>
                              </p:par>
                              <p:par>
                                <p:cTn id="388" presetID="19" presetClass="exit" presetSubtype="5" fill="hold" grpId="3" nodeType="withEffect">
                                  <p:stCondLst>
                                    <p:cond delay="0"/>
                                  </p:stCondLst>
                                  <p:childTnLst>
                                    <p:anim calcmode="lin" valueType="num">
                                      <p:cBhvr>
                                        <p:cTn id="389" dur="5000"/>
                                        <p:tgtEl>
                                          <p:spTgt spid="28"/>
                                        </p:tgtEl>
                                        <p:attrNameLst>
                                          <p:attrName>ppt_w</p:attrName>
                                        </p:attrNameLst>
                                      </p:cBhvr>
                                      <p:tavLst>
                                        <p:tav tm="0">
                                          <p:val>
                                            <p:strVal val="ppt_w"/>
                                          </p:val>
                                        </p:tav>
                                        <p:tav tm="100000">
                                          <p:val>
                                            <p:strVal val="ppt_w"/>
                                          </p:val>
                                        </p:tav>
                                      </p:tavLst>
                                    </p:anim>
                                    <p:anim calcmode="lin" valueType="num">
                                      <p:cBhvr>
                                        <p:cTn id="390" dur="5000"/>
                                        <p:tgtEl>
                                          <p:spTgt spid="28"/>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91" dur="1" fill="hold">
                                          <p:stCondLst>
                                            <p:cond delay="4999"/>
                                          </p:stCondLst>
                                        </p:cTn>
                                        <p:tgtEl>
                                          <p:spTgt spid="28"/>
                                        </p:tgtEl>
                                        <p:attrNameLst>
                                          <p:attrName>style.visibility</p:attrName>
                                        </p:attrNameLst>
                                      </p:cBhvr>
                                      <p:to>
                                        <p:strVal val="hidden"/>
                                      </p:to>
                                    </p:set>
                                  </p:childTnLst>
                                </p:cTn>
                              </p:par>
                              <p:par>
                                <p:cTn id="392" presetID="23" presetClass="entr" presetSubtype="288" fill="hold" nodeType="withEffect">
                                  <p:stCondLst>
                                    <p:cond delay="0"/>
                                  </p:stCondLst>
                                  <p:childTnLst>
                                    <p:set>
                                      <p:cBhvr>
                                        <p:cTn id="393" dur="1" fill="hold">
                                          <p:stCondLst>
                                            <p:cond delay="0"/>
                                          </p:stCondLst>
                                        </p:cTn>
                                        <p:tgtEl>
                                          <p:spTgt spid="4"/>
                                        </p:tgtEl>
                                        <p:attrNameLst>
                                          <p:attrName>style.visibility</p:attrName>
                                        </p:attrNameLst>
                                      </p:cBhvr>
                                      <p:to>
                                        <p:strVal val="visible"/>
                                      </p:to>
                                    </p:set>
                                    <p:anim calcmode="lin" valueType="num">
                                      <p:cBhvr>
                                        <p:cTn id="394" dur="5000" fill="hold"/>
                                        <p:tgtEl>
                                          <p:spTgt spid="4"/>
                                        </p:tgtEl>
                                        <p:attrNameLst>
                                          <p:attrName>ppt_w</p:attrName>
                                        </p:attrNameLst>
                                      </p:cBhvr>
                                      <p:tavLst>
                                        <p:tav tm="0">
                                          <p:val>
                                            <p:strVal val="4/3*#ppt_w"/>
                                          </p:val>
                                        </p:tav>
                                        <p:tav tm="100000">
                                          <p:val>
                                            <p:strVal val="#ppt_w"/>
                                          </p:val>
                                        </p:tav>
                                      </p:tavLst>
                                    </p:anim>
                                    <p:anim calcmode="lin" valueType="num">
                                      <p:cBhvr>
                                        <p:cTn id="395" dur="5000" fill="hold"/>
                                        <p:tgtEl>
                                          <p:spTgt spid="4"/>
                                        </p:tgtEl>
                                        <p:attrNameLst>
                                          <p:attrName>ppt_h</p:attrName>
                                        </p:attrNameLst>
                                      </p:cBhvr>
                                      <p:tavLst>
                                        <p:tav tm="0">
                                          <p:val>
                                            <p:strVal val="4/3*#ppt_h"/>
                                          </p:val>
                                        </p:tav>
                                        <p:tav tm="100000">
                                          <p:val>
                                            <p:strVal val="#ppt_h"/>
                                          </p:val>
                                        </p:tav>
                                      </p:tavLst>
                                    </p:anim>
                                  </p:childTnLst>
                                </p:cTn>
                              </p:par>
                              <p:par>
                                <p:cTn id="396" presetID="16" presetClass="entr" presetSubtype="37" fill="hold" nodeType="withEffect">
                                  <p:stCondLst>
                                    <p:cond delay="0"/>
                                  </p:stCondLst>
                                  <p:childTnLst>
                                    <p:set>
                                      <p:cBhvr>
                                        <p:cTn id="397" dur="1" fill="hold">
                                          <p:stCondLst>
                                            <p:cond delay="0"/>
                                          </p:stCondLst>
                                        </p:cTn>
                                        <p:tgtEl>
                                          <p:spTgt spid="4"/>
                                        </p:tgtEl>
                                        <p:attrNameLst>
                                          <p:attrName>style.visibility</p:attrName>
                                        </p:attrNameLst>
                                      </p:cBhvr>
                                      <p:to>
                                        <p:strVal val="visible"/>
                                      </p:to>
                                    </p:set>
                                    <p:animEffect transition="in" filter="barn(outVertical)">
                                      <p:cBhvr>
                                        <p:cTn id="398"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P spid="18" grpId="1" animBg="1"/>
      <p:bldP spid="18" grpId="2" animBg="1"/>
      <p:bldP spid="18" grpId="3" animBg="1"/>
      <p:bldP spid="19" grpId="0" animBg="1"/>
      <p:bldP spid="19" grpId="1" animBg="1"/>
      <p:bldP spid="19" grpId="2" animBg="1"/>
      <p:bldP spid="19" grpId="3" animBg="1"/>
      <p:bldP spid="20" grpId="0" animBg="1"/>
      <p:bldP spid="20" grpId="1" animBg="1"/>
      <p:bldP spid="20" grpId="2" animBg="1"/>
      <p:bldP spid="20" grpId="3" animBg="1"/>
      <p:bldP spid="21" grpId="0" animBg="1"/>
      <p:bldP spid="21" grpId="1" animBg="1"/>
      <p:bldP spid="21" grpId="2" animBg="1"/>
      <p:bldP spid="21" grpId="3" animBg="1"/>
      <p:bldP spid="22" grpId="0" animBg="1"/>
      <p:bldP spid="22" grpId="1" animBg="1"/>
      <p:bldP spid="22" grpId="2" animBg="1"/>
      <p:bldP spid="22" grpId="3" animBg="1"/>
      <p:bldP spid="23" grpId="0" animBg="1"/>
      <p:bldP spid="23" grpId="1" animBg="1"/>
      <p:bldP spid="23" grpId="2" animBg="1"/>
      <p:bldP spid="23" grpId="3" animBg="1"/>
      <p:bldP spid="24" grpId="0" animBg="1"/>
      <p:bldP spid="24" grpId="1" animBg="1"/>
      <p:bldP spid="24" grpId="2" animBg="1"/>
      <p:bldP spid="24" grpId="3" animBg="1"/>
      <p:bldP spid="25" grpId="0" animBg="1"/>
      <p:bldP spid="25" grpId="1" animBg="1"/>
      <p:bldP spid="25" grpId="2" animBg="1"/>
      <p:bldP spid="25" grpId="3" animBg="1"/>
      <p:bldP spid="26" grpId="0" animBg="1"/>
      <p:bldP spid="26" grpId="1" animBg="1"/>
      <p:bldP spid="26" grpId="2" animBg="1"/>
      <p:bldP spid="26" grpId="3" animBg="1"/>
      <p:bldP spid="27" grpId="0" animBg="1"/>
      <p:bldP spid="27" grpId="1" animBg="1"/>
      <p:bldP spid="27" grpId="2" animBg="1"/>
      <p:bldP spid="27" grpId="3" animBg="1"/>
      <p:bldP spid="28" grpId="0" animBg="1"/>
      <p:bldP spid="28" grpId="1" animBg="1"/>
      <p:bldP spid="28" grpId="2" animBg="1"/>
      <p:bldP spid="28" grpId="3" animBg="1"/>
    </p:bld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rgbClr val="F6EBAA"/>
              </a:gs>
              <a:gs pos="50000">
                <a:srgbClr val="735A13">
                  <a:shade val="67500"/>
                  <a:satMod val="115000"/>
                </a:srgbClr>
              </a:gs>
              <a:gs pos="100000">
                <a:srgbClr val="735A13">
                  <a:shade val="100000"/>
                  <a:satMod val="115000"/>
                </a:srgbClr>
              </a:gs>
            </a:gsLst>
            <a:path path="circle">
              <a:fillToRect l="50000" t="50000" r="50000" b="50000"/>
            </a:path>
            <a:tileRect/>
          </a:gradFill>
        </p:spPr>
        <p:txBody>
          <a:bodyPr/>
          <a:lstStyle/>
          <a:p>
            <a:endParaRPr lang="es-ES" dirty="0"/>
          </a:p>
        </p:txBody>
      </p:sp>
      <p:pic>
        <p:nvPicPr>
          <p:cNvPr id="4" name="3 Imagen" descr="e30ae6e81db0b4bbec29378395862f45.jpg"/>
          <p:cNvPicPr>
            <a:picLocks noChangeAspect="1"/>
          </p:cNvPicPr>
          <p:nvPr/>
        </p:nvPicPr>
        <p:blipFill>
          <a:blip r:embed="rId2"/>
          <a:stretch>
            <a:fillRect/>
          </a:stretch>
        </p:blipFill>
        <p:spPr>
          <a:xfrm>
            <a:off x="0" y="0"/>
            <a:ext cx="9152930" cy="6858000"/>
          </a:xfrm>
          <a:prstGeom prst="rect">
            <a:avLst/>
          </a:prstGeom>
        </p:spPr>
      </p:pic>
      <p:sp>
        <p:nvSpPr>
          <p:cNvPr id="5" name="4 Luna"/>
          <p:cNvSpPr/>
          <p:nvPr/>
        </p:nvSpPr>
        <p:spPr>
          <a:xfrm>
            <a:off x="0" y="357166"/>
            <a:ext cx="2928926" cy="5929354"/>
          </a:xfrm>
          <a:prstGeom prst="moon">
            <a:avLst>
              <a:gd name="adj" fmla="val 7724"/>
            </a:avLst>
          </a:prstGeom>
          <a:gradFill flip="none" rotWithShape="1">
            <a:gsLst>
              <a:gs pos="0">
                <a:schemeClr val="bg1"/>
              </a:gs>
              <a:gs pos="50000">
                <a:srgbClr val="F6EBAA">
                  <a:shade val="67500"/>
                  <a:satMod val="115000"/>
                </a:srgbClr>
              </a:gs>
              <a:gs pos="100000">
                <a:srgbClr val="F6EBAA">
                  <a:shade val="100000"/>
                  <a:satMod val="115000"/>
                </a:srgb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una"/>
          <p:cNvSpPr/>
          <p:nvPr/>
        </p:nvSpPr>
        <p:spPr>
          <a:xfrm flipH="1">
            <a:off x="6286480" y="357166"/>
            <a:ext cx="2857520" cy="5929354"/>
          </a:xfrm>
          <a:prstGeom prst="moon">
            <a:avLst>
              <a:gd name="adj" fmla="val 7448"/>
            </a:avLst>
          </a:prstGeom>
          <a:gradFill flip="none" rotWithShape="1">
            <a:gsLst>
              <a:gs pos="0">
                <a:schemeClr val="bg1"/>
              </a:gs>
              <a:gs pos="50000">
                <a:srgbClr val="F6EBAA">
                  <a:shade val="67500"/>
                  <a:satMod val="115000"/>
                </a:srgbClr>
              </a:gs>
              <a:gs pos="100000">
                <a:srgbClr val="F6EBAA">
                  <a:shade val="100000"/>
                  <a:satMod val="115000"/>
                </a:srgb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una"/>
          <p:cNvSpPr/>
          <p:nvPr/>
        </p:nvSpPr>
        <p:spPr>
          <a:xfrm flipH="1">
            <a:off x="5572132" y="357166"/>
            <a:ext cx="2857520" cy="5929354"/>
          </a:xfrm>
          <a:prstGeom prst="moon">
            <a:avLst>
              <a:gd name="adj" fmla="val 8114"/>
            </a:avLst>
          </a:prstGeom>
          <a:gradFill flip="none" rotWithShape="1">
            <a:gsLst>
              <a:gs pos="0">
                <a:schemeClr val="bg1"/>
              </a:gs>
              <a:gs pos="50000">
                <a:srgbClr val="F6EBAA">
                  <a:shade val="67500"/>
                  <a:satMod val="115000"/>
                </a:srgbClr>
              </a:gs>
              <a:gs pos="100000">
                <a:srgbClr val="F6EBAA">
                  <a:shade val="100000"/>
                  <a:satMod val="115000"/>
                </a:srgb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una"/>
          <p:cNvSpPr/>
          <p:nvPr/>
        </p:nvSpPr>
        <p:spPr>
          <a:xfrm>
            <a:off x="714348" y="357166"/>
            <a:ext cx="2928926" cy="5929354"/>
          </a:xfrm>
          <a:prstGeom prst="moon">
            <a:avLst>
              <a:gd name="adj" fmla="val 10326"/>
            </a:avLst>
          </a:prstGeom>
          <a:gradFill flip="none" rotWithShape="1">
            <a:gsLst>
              <a:gs pos="0">
                <a:schemeClr val="bg1"/>
              </a:gs>
              <a:gs pos="50000">
                <a:srgbClr val="F6EBAA">
                  <a:shade val="67500"/>
                  <a:satMod val="115000"/>
                </a:srgbClr>
              </a:gs>
              <a:gs pos="100000">
                <a:srgbClr val="F6EBAA">
                  <a:shade val="100000"/>
                  <a:satMod val="115000"/>
                </a:srgb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una"/>
          <p:cNvSpPr/>
          <p:nvPr/>
        </p:nvSpPr>
        <p:spPr>
          <a:xfrm>
            <a:off x="1428728" y="357166"/>
            <a:ext cx="2928926" cy="5929354"/>
          </a:xfrm>
          <a:prstGeom prst="moon">
            <a:avLst>
              <a:gd name="adj" fmla="val 9025"/>
            </a:avLst>
          </a:prstGeom>
          <a:gradFill flip="none" rotWithShape="1">
            <a:gsLst>
              <a:gs pos="0">
                <a:schemeClr val="bg1"/>
              </a:gs>
              <a:gs pos="50000">
                <a:srgbClr val="F6EBAA">
                  <a:shade val="67500"/>
                  <a:satMod val="115000"/>
                </a:srgbClr>
              </a:gs>
              <a:gs pos="100000">
                <a:srgbClr val="F6EBAA">
                  <a:shade val="100000"/>
                  <a:satMod val="115000"/>
                </a:srgb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una"/>
          <p:cNvSpPr/>
          <p:nvPr/>
        </p:nvSpPr>
        <p:spPr>
          <a:xfrm flipH="1">
            <a:off x="4929190" y="357166"/>
            <a:ext cx="2857520" cy="5929354"/>
          </a:xfrm>
          <a:prstGeom prst="moon">
            <a:avLst>
              <a:gd name="adj" fmla="val 10114"/>
            </a:avLst>
          </a:prstGeom>
          <a:gradFill flip="none" rotWithShape="1">
            <a:gsLst>
              <a:gs pos="0">
                <a:schemeClr val="bg1"/>
              </a:gs>
              <a:gs pos="50000">
                <a:srgbClr val="F6EBAA">
                  <a:shade val="67500"/>
                  <a:satMod val="115000"/>
                </a:srgbClr>
              </a:gs>
              <a:gs pos="100000">
                <a:srgbClr val="F6EBAA">
                  <a:shade val="100000"/>
                  <a:satMod val="115000"/>
                </a:srgb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Luna"/>
          <p:cNvSpPr/>
          <p:nvPr/>
        </p:nvSpPr>
        <p:spPr>
          <a:xfrm>
            <a:off x="2143108" y="357166"/>
            <a:ext cx="2928926" cy="5929354"/>
          </a:xfrm>
          <a:prstGeom prst="moon">
            <a:avLst>
              <a:gd name="adj" fmla="val 8374"/>
            </a:avLst>
          </a:prstGeom>
          <a:gradFill flip="none" rotWithShape="1">
            <a:gsLst>
              <a:gs pos="0">
                <a:schemeClr val="bg1"/>
              </a:gs>
              <a:gs pos="50000">
                <a:srgbClr val="F6EBAA">
                  <a:shade val="67500"/>
                  <a:satMod val="115000"/>
                </a:srgbClr>
              </a:gs>
              <a:gs pos="100000">
                <a:srgbClr val="F6EBAA">
                  <a:shade val="100000"/>
                  <a:satMod val="115000"/>
                </a:srgb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Luna"/>
          <p:cNvSpPr/>
          <p:nvPr/>
        </p:nvSpPr>
        <p:spPr>
          <a:xfrm flipH="1">
            <a:off x="4286248" y="357166"/>
            <a:ext cx="2857520" cy="5929354"/>
          </a:xfrm>
          <a:prstGeom prst="moon">
            <a:avLst>
              <a:gd name="adj" fmla="val 8781"/>
            </a:avLst>
          </a:prstGeom>
          <a:gradFill flip="none" rotWithShape="1">
            <a:gsLst>
              <a:gs pos="0">
                <a:schemeClr val="bg1"/>
              </a:gs>
              <a:gs pos="50000">
                <a:srgbClr val="F6EBAA">
                  <a:shade val="67500"/>
                  <a:satMod val="115000"/>
                </a:srgbClr>
              </a:gs>
              <a:gs pos="100000">
                <a:srgbClr val="F6EBAA">
                  <a:shade val="100000"/>
                  <a:satMod val="115000"/>
                </a:srgb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13" name="12 Imagen" descr="image005.jpg"/>
          <p:cNvPicPr>
            <a:picLocks noChangeAspect="1"/>
          </p:cNvPicPr>
          <p:nvPr/>
        </p:nvPicPr>
        <p:blipFill>
          <a:blip r:embed="rId3"/>
          <a:stretch>
            <a:fillRect/>
          </a:stretch>
        </p:blipFill>
        <p:spPr>
          <a:xfrm>
            <a:off x="-500098" y="0"/>
            <a:ext cx="10072758" cy="6858000"/>
          </a:xfrm>
          <a:prstGeom prst="rect">
            <a:avLst/>
          </a:prstGeom>
        </p:spPr>
      </p:pic>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withEffect">
                                  <p:stCondLst>
                                    <p:cond delay="0"/>
                                  </p:stCondLst>
                                  <p:childTnLst>
                                    <p:set>
                                      <p:cBhvr rctx="PPT">
                                        <p:cTn id="6" dur="indefinite"/>
                                        <p:tgtEl>
                                          <p:spTgt spid="13"/>
                                        </p:tgtEl>
                                        <p:attrNameLst>
                                          <p:attrName>style.opacity</p:attrName>
                                        </p:attrNameLst>
                                      </p:cBhvr>
                                      <p:to>
                                        <p:strVal val="0"/>
                                      </p:to>
                                    </p:set>
                                    <p:animEffect filter="image" prLst="opacity: 0">
                                      <p:cBhvr rctx="IE">
                                        <p:cTn id="7" dur="indefinite"/>
                                        <p:tgtEl>
                                          <p:spTgt spid="13"/>
                                        </p:tgtEl>
                                      </p:cBhvr>
                                    </p:animEffect>
                                  </p:childTnLst>
                                </p:cTn>
                              </p:par>
                              <p:par>
                                <p:cTn id="8" presetID="3" presetClass="entr" presetSubtype="10" fill="hold" grpId="2"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blinds(horizontal)">
                                      <p:cBhvr>
                                        <p:cTn id="10" dur="5000"/>
                                        <p:tgtEl>
                                          <p:spTgt spid="5"/>
                                        </p:tgtEl>
                                      </p:cBhvr>
                                    </p:animEffect>
                                  </p:childTnLst>
                                </p:cTn>
                              </p:par>
                              <p:par>
                                <p:cTn id="11" presetID="3" presetClass="entr" presetSubtype="10" fill="hold" grpId="2" nodeType="with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blinds(horizontal)">
                                      <p:cBhvr>
                                        <p:cTn id="13" dur="5000"/>
                                        <p:tgtEl>
                                          <p:spTgt spid="6"/>
                                        </p:tgtEl>
                                      </p:cBhvr>
                                    </p:animEffect>
                                  </p:childTnLst>
                                </p:cTn>
                              </p:par>
                              <p:par>
                                <p:cTn id="14" presetID="3" presetClass="entr" presetSubtype="10" fill="hold" grpId="2" nodeType="withEffect">
                                  <p:stCondLst>
                                    <p:cond delay="0"/>
                                  </p:stCondLst>
                                  <p:childTnLst>
                                    <p:set>
                                      <p:cBhvr>
                                        <p:cTn id="15" dur="1" fill="hold">
                                          <p:stCondLst>
                                            <p:cond delay="0"/>
                                          </p:stCondLst>
                                        </p:cTn>
                                        <p:tgtEl>
                                          <p:spTgt spid="7"/>
                                        </p:tgtEl>
                                        <p:attrNameLst>
                                          <p:attrName>style.visibility</p:attrName>
                                        </p:attrNameLst>
                                      </p:cBhvr>
                                      <p:to>
                                        <p:strVal val="visible"/>
                                      </p:to>
                                    </p:set>
                                    <p:animEffect transition="in" filter="blinds(horizontal)">
                                      <p:cBhvr>
                                        <p:cTn id="16" dur="5000"/>
                                        <p:tgtEl>
                                          <p:spTgt spid="7"/>
                                        </p:tgtEl>
                                      </p:cBhvr>
                                    </p:animEffect>
                                  </p:childTnLst>
                                </p:cTn>
                              </p:par>
                              <p:par>
                                <p:cTn id="17" presetID="3" presetClass="entr" presetSubtype="10" fill="hold" grpId="2" nodeType="withEffect">
                                  <p:stCondLst>
                                    <p:cond delay="0"/>
                                  </p:stCondLst>
                                  <p:childTnLst>
                                    <p:set>
                                      <p:cBhvr>
                                        <p:cTn id="18" dur="1" fill="hold">
                                          <p:stCondLst>
                                            <p:cond delay="0"/>
                                          </p:stCondLst>
                                        </p:cTn>
                                        <p:tgtEl>
                                          <p:spTgt spid="8"/>
                                        </p:tgtEl>
                                        <p:attrNameLst>
                                          <p:attrName>style.visibility</p:attrName>
                                        </p:attrNameLst>
                                      </p:cBhvr>
                                      <p:to>
                                        <p:strVal val="visible"/>
                                      </p:to>
                                    </p:set>
                                    <p:animEffect transition="in" filter="blinds(horizontal)">
                                      <p:cBhvr>
                                        <p:cTn id="19" dur="5000"/>
                                        <p:tgtEl>
                                          <p:spTgt spid="8"/>
                                        </p:tgtEl>
                                      </p:cBhvr>
                                    </p:animEffect>
                                  </p:childTnLst>
                                </p:cTn>
                              </p:par>
                              <p:par>
                                <p:cTn id="20" presetID="3" presetClass="entr" presetSubtype="10" fill="hold" grpId="2" nodeType="with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blinds(horizontal)">
                                      <p:cBhvr>
                                        <p:cTn id="22" dur="5000"/>
                                        <p:tgtEl>
                                          <p:spTgt spid="9"/>
                                        </p:tgtEl>
                                      </p:cBhvr>
                                    </p:animEffect>
                                  </p:childTnLst>
                                </p:cTn>
                              </p:par>
                              <p:par>
                                <p:cTn id="23" presetID="3" presetClass="entr" presetSubtype="10" fill="hold" grpId="2" nodeType="withEffect">
                                  <p:stCondLst>
                                    <p:cond delay="0"/>
                                  </p:stCondLst>
                                  <p:childTnLst>
                                    <p:set>
                                      <p:cBhvr>
                                        <p:cTn id="24" dur="1" fill="hold">
                                          <p:stCondLst>
                                            <p:cond delay="0"/>
                                          </p:stCondLst>
                                        </p:cTn>
                                        <p:tgtEl>
                                          <p:spTgt spid="10"/>
                                        </p:tgtEl>
                                        <p:attrNameLst>
                                          <p:attrName>style.visibility</p:attrName>
                                        </p:attrNameLst>
                                      </p:cBhvr>
                                      <p:to>
                                        <p:strVal val="visible"/>
                                      </p:to>
                                    </p:set>
                                    <p:animEffect transition="in" filter="blinds(horizontal)">
                                      <p:cBhvr>
                                        <p:cTn id="25" dur="5000"/>
                                        <p:tgtEl>
                                          <p:spTgt spid="10"/>
                                        </p:tgtEl>
                                      </p:cBhvr>
                                    </p:animEffect>
                                  </p:childTnLst>
                                </p:cTn>
                              </p:par>
                              <p:par>
                                <p:cTn id="26" presetID="3" presetClass="entr" presetSubtype="10" fill="hold" grpId="2" nodeType="withEffect">
                                  <p:stCondLst>
                                    <p:cond delay="0"/>
                                  </p:stCondLst>
                                  <p:childTnLst>
                                    <p:set>
                                      <p:cBhvr>
                                        <p:cTn id="27" dur="1" fill="hold">
                                          <p:stCondLst>
                                            <p:cond delay="0"/>
                                          </p:stCondLst>
                                        </p:cTn>
                                        <p:tgtEl>
                                          <p:spTgt spid="11"/>
                                        </p:tgtEl>
                                        <p:attrNameLst>
                                          <p:attrName>style.visibility</p:attrName>
                                        </p:attrNameLst>
                                      </p:cBhvr>
                                      <p:to>
                                        <p:strVal val="visible"/>
                                      </p:to>
                                    </p:set>
                                    <p:animEffect transition="in" filter="blinds(horizontal)">
                                      <p:cBhvr>
                                        <p:cTn id="28" dur="5000"/>
                                        <p:tgtEl>
                                          <p:spTgt spid="11"/>
                                        </p:tgtEl>
                                      </p:cBhvr>
                                    </p:animEffect>
                                  </p:childTnLst>
                                </p:cTn>
                              </p:par>
                              <p:par>
                                <p:cTn id="29" presetID="3" presetClass="entr" presetSubtype="10" fill="hold" grpId="2" nodeType="withEffect">
                                  <p:stCondLst>
                                    <p:cond delay="0"/>
                                  </p:stCondLst>
                                  <p:childTnLst>
                                    <p:set>
                                      <p:cBhvr>
                                        <p:cTn id="30" dur="1" fill="hold">
                                          <p:stCondLst>
                                            <p:cond delay="0"/>
                                          </p:stCondLst>
                                        </p:cTn>
                                        <p:tgtEl>
                                          <p:spTgt spid="12"/>
                                        </p:tgtEl>
                                        <p:attrNameLst>
                                          <p:attrName>style.visibility</p:attrName>
                                        </p:attrNameLst>
                                      </p:cBhvr>
                                      <p:to>
                                        <p:strVal val="visible"/>
                                      </p:to>
                                    </p:set>
                                    <p:animEffect transition="in" filter="blinds(horizontal)">
                                      <p:cBhvr>
                                        <p:cTn id="31" dur="5000"/>
                                        <p:tgtEl>
                                          <p:spTgt spid="12"/>
                                        </p:tgtEl>
                                      </p:cBhvr>
                                    </p:animEffect>
                                  </p:childTnLst>
                                </p:cTn>
                              </p:par>
                              <p:par>
                                <p:cTn id="32" presetID="35" presetClass="entr" presetSubtype="0" fill="hold" grpId="1" nodeType="withEffect">
                                  <p:stCondLst>
                                    <p:cond delay="0"/>
                                  </p:stCondLst>
                                  <p:childTnLst>
                                    <p:set>
                                      <p:cBhvr>
                                        <p:cTn id="33" dur="1" fill="hold">
                                          <p:stCondLst>
                                            <p:cond delay="0"/>
                                          </p:stCondLst>
                                        </p:cTn>
                                        <p:tgtEl>
                                          <p:spTgt spid="5"/>
                                        </p:tgtEl>
                                        <p:attrNameLst>
                                          <p:attrName>style.visibility</p:attrName>
                                        </p:attrNameLst>
                                      </p:cBhvr>
                                      <p:to>
                                        <p:strVal val="visible"/>
                                      </p:to>
                                    </p:set>
                                    <p:animEffect transition="in" filter="fade">
                                      <p:cBhvr>
                                        <p:cTn id="34" dur="5000"/>
                                        <p:tgtEl>
                                          <p:spTgt spid="5"/>
                                        </p:tgtEl>
                                      </p:cBhvr>
                                    </p:animEffect>
                                    <p:anim calcmode="lin" valueType="num">
                                      <p:cBhvr>
                                        <p:cTn id="35" dur="5000" fill="hold"/>
                                        <p:tgtEl>
                                          <p:spTgt spid="5"/>
                                        </p:tgtEl>
                                        <p:attrNameLst>
                                          <p:attrName>style.rotation</p:attrName>
                                        </p:attrNameLst>
                                      </p:cBhvr>
                                      <p:tavLst>
                                        <p:tav tm="0">
                                          <p:val>
                                            <p:fltVal val="720"/>
                                          </p:val>
                                        </p:tav>
                                        <p:tav tm="100000">
                                          <p:val>
                                            <p:fltVal val="0"/>
                                          </p:val>
                                        </p:tav>
                                      </p:tavLst>
                                    </p:anim>
                                    <p:anim calcmode="lin" valueType="num">
                                      <p:cBhvr>
                                        <p:cTn id="36" dur="5000" fill="hold"/>
                                        <p:tgtEl>
                                          <p:spTgt spid="5"/>
                                        </p:tgtEl>
                                        <p:attrNameLst>
                                          <p:attrName>ppt_h</p:attrName>
                                        </p:attrNameLst>
                                      </p:cBhvr>
                                      <p:tavLst>
                                        <p:tav tm="0">
                                          <p:val>
                                            <p:fltVal val="0"/>
                                          </p:val>
                                        </p:tav>
                                        <p:tav tm="100000">
                                          <p:val>
                                            <p:strVal val="#ppt_h"/>
                                          </p:val>
                                        </p:tav>
                                      </p:tavLst>
                                    </p:anim>
                                    <p:anim calcmode="lin" valueType="num">
                                      <p:cBhvr>
                                        <p:cTn id="37" dur="5000" fill="hold"/>
                                        <p:tgtEl>
                                          <p:spTgt spid="5"/>
                                        </p:tgtEl>
                                        <p:attrNameLst>
                                          <p:attrName>ppt_w</p:attrName>
                                        </p:attrNameLst>
                                      </p:cBhvr>
                                      <p:tavLst>
                                        <p:tav tm="0">
                                          <p:val>
                                            <p:fltVal val="0"/>
                                          </p:val>
                                        </p:tav>
                                        <p:tav tm="100000">
                                          <p:val>
                                            <p:strVal val="#ppt_w"/>
                                          </p:val>
                                        </p:tav>
                                      </p:tavLst>
                                    </p:anim>
                                  </p:childTnLst>
                                </p:cTn>
                              </p:par>
                              <p:par>
                                <p:cTn id="38" presetID="35" presetClass="entr" presetSubtype="0" fill="hold" grpId="1" nodeType="withEffect">
                                  <p:stCondLst>
                                    <p:cond delay="0"/>
                                  </p:stCondLst>
                                  <p:childTnLst>
                                    <p:set>
                                      <p:cBhvr>
                                        <p:cTn id="39" dur="1" fill="hold">
                                          <p:stCondLst>
                                            <p:cond delay="0"/>
                                          </p:stCondLst>
                                        </p:cTn>
                                        <p:tgtEl>
                                          <p:spTgt spid="6"/>
                                        </p:tgtEl>
                                        <p:attrNameLst>
                                          <p:attrName>style.visibility</p:attrName>
                                        </p:attrNameLst>
                                      </p:cBhvr>
                                      <p:to>
                                        <p:strVal val="visible"/>
                                      </p:to>
                                    </p:set>
                                    <p:animEffect transition="in" filter="fade">
                                      <p:cBhvr>
                                        <p:cTn id="40" dur="5000"/>
                                        <p:tgtEl>
                                          <p:spTgt spid="6"/>
                                        </p:tgtEl>
                                      </p:cBhvr>
                                    </p:animEffect>
                                    <p:anim calcmode="lin" valueType="num">
                                      <p:cBhvr>
                                        <p:cTn id="41" dur="5000" fill="hold"/>
                                        <p:tgtEl>
                                          <p:spTgt spid="6"/>
                                        </p:tgtEl>
                                        <p:attrNameLst>
                                          <p:attrName>style.rotation</p:attrName>
                                        </p:attrNameLst>
                                      </p:cBhvr>
                                      <p:tavLst>
                                        <p:tav tm="0">
                                          <p:val>
                                            <p:fltVal val="720"/>
                                          </p:val>
                                        </p:tav>
                                        <p:tav tm="100000">
                                          <p:val>
                                            <p:fltVal val="0"/>
                                          </p:val>
                                        </p:tav>
                                      </p:tavLst>
                                    </p:anim>
                                    <p:anim calcmode="lin" valueType="num">
                                      <p:cBhvr>
                                        <p:cTn id="42" dur="5000" fill="hold"/>
                                        <p:tgtEl>
                                          <p:spTgt spid="6"/>
                                        </p:tgtEl>
                                        <p:attrNameLst>
                                          <p:attrName>ppt_h</p:attrName>
                                        </p:attrNameLst>
                                      </p:cBhvr>
                                      <p:tavLst>
                                        <p:tav tm="0">
                                          <p:val>
                                            <p:fltVal val="0"/>
                                          </p:val>
                                        </p:tav>
                                        <p:tav tm="100000">
                                          <p:val>
                                            <p:strVal val="#ppt_h"/>
                                          </p:val>
                                        </p:tav>
                                      </p:tavLst>
                                    </p:anim>
                                    <p:anim calcmode="lin" valueType="num">
                                      <p:cBhvr>
                                        <p:cTn id="43" dur="5000" fill="hold"/>
                                        <p:tgtEl>
                                          <p:spTgt spid="6"/>
                                        </p:tgtEl>
                                        <p:attrNameLst>
                                          <p:attrName>ppt_w</p:attrName>
                                        </p:attrNameLst>
                                      </p:cBhvr>
                                      <p:tavLst>
                                        <p:tav tm="0">
                                          <p:val>
                                            <p:fltVal val="0"/>
                                          </p:val>
                                        </p:tav>
                                        <p:tav tm="100000">
                                          <p:val>
                                            <p:strVal val="#ppt_w"/>
                                          </p:val>
                                        </p:tav>
                                      </p:tavLst>
                                    </p:anim>
                                  </p:childTnLst>
                                </p:cTn>
                              </p:par>
                              <p:par>
                                <p:cTn id="44" presetID="35" presetClass="entr" presetSubtype="0" fill="hold" grpId="1" nodeType="withEffect">
                                  <p:stCondLst>
                                    <p:cond delay="0"/>
                                  </p:stCondLst>
                                  <p:childTnLst>
                                    <p:set>
                                      <p:cBhvr>
                                        <p:cTn id="45" dur="1" fill="hold">
                                          <p:stCondLst>
                                            <p:cond delay="0"/>
                                          </p:stCondLst>
                                        </p:cTn>
                                        <p:tgtEl>
                                          <p:spTgt spid="7"/>
                                        </p:tgtEl>
                                        <p:attrNameLst>
                                          <p:attrName>style.visibility</p:attrName>
                                        </p:attrNameLst>
                                      </p:cBhvr>
                                      <p:to>
                                        <p:strVal val="visible"/>
                                      </p:to>
                                    </p:set>
                                    <p:animEffect transition="in" filter="fade">
                                      <p:cBhvr>
                                        <p:cTn id="46" dur="5000"/>
                                        <p:tgtEl>
                                          <p:spTgt spid="7"/>
                                        </p:tgtEl>
                                      </p:cBhvr>
                                    </p:animEffect>
                                    <p:anim calcmode="lin" valueType="num">
                                      <p:cBhvr>
                                        <p:cTn id="47" dur="5000" fill="hold"/>
                                        <p:tgtEl>
                                          <p:spTgt spid="7"/>
                                        </p:tgtEl>
                                        <p:attrNameLst>
                                          <p:attrName>style.rotation</p:attrName>
                                        </p:attrNameLst>
                                      </p:cBhvr>
                                      <p:tavLst>
                                        <p:tav tm="0">
                                          <p:val>
                                            <p:fltVal val="720"/>
                                          </p:val>
                                        </p:tav>
                                        <p:tav tm="100000">
                                          <p:val>
                                            <p:fltVal val="0"/>
                                          </p:val>
                                        </p:tav>
                                      </p:tavLst>
                                    </p:anim>
                                    <p:anim calcmode="lin" valueType="num">
                                      <p:cBhvr>
                                        <p:cTn id="48" dur="5000" fill="hold"/>
                                        <p:tgtEl>
                                          <p:spTgt spid="7"/>
                                        </p:tgtEl>
                                        <p:attrNameLst>
                                          <p:attrName>ppt_h</p:attrName>
                                        </p:attrNameLst>
                                      </p:cBhvr>
                                      <p:tavLst>
                                        <p:tav tm="0">
                                          <p:val>
                                            <p:fltVal val="0"/>
                                          </p:val>
                                        </p:tav>
                                        <p:tav tm="100000">
                                          <p:val>
                                            <p:strVal val="#ppt_h"/>
                                          </p:val>
                                        </p:tav>
                                      </p:tavLst>
                                    </p:anim>
                                    <p:anim calcmode="lin" valueType="num">
                                      <p:cBhvr>
                                        <p:cTn id="49" dur="5000" fill="hold"/>
                                        <p:tgtEl>
                                          <p:spTgt spid="7"/>
                                        </p:tgtEl>
                                        <p:attrNameLst>
                                          <p:attrName>ppt_w</p:attrName>
                                        </p:attrNameLst>
                                      </p:cBhvr>
                                      <p:tavLst>
                                        <p:tav tm="0">
                                          <p:val>
                                            <p:fltVal val="0"/>
                                          </p:val>
                                        </p:tav>
                                        <p:tav tm="100000">
                                          <p:val>
                                            <p:strVal val="#ppt_w"/>
                                          </p:val>
                                        </p:tav>
                                      </p:tavLst>
                                    </p:anim>
                                  </p:childTnLst>
                                </p:cTn>
                              </p:par>
                              <p:par>
                                <p:cTn id="50" presetID="35" presetClass="entr" presetSubtype="0" fill="hold" grpId="1" nodeType="withEffect">
                                  <p:stCondLst>
                                    <p:cond delay="0"/>
                                  </p:stCondLst>
                                  <p:childTnLst>
                                    <p:set>
                                      <p:cBhvr>
                                        <p:cTn id="51" dur="1" fill="hold">
                                          <p:stCondLst>
                                            <p:cond delay="0"/>
                                          </p:stCondLst>
                                        </p:cTn>
                                        <p:tgtEl>
                                          <p:spTgt spid="8"/>
                                        </p:tgtEl>
                                        <p:attrNameLst>
                                          <p:attrName>style.visibility</p:attrName>
                                        </p:attrNameLst>
                                      </p:cBhvr>
                                      <p:to>
                                        <p:strVal val="visible"/>
                                      </p:to>
                                    </p:set>
                                    <p:animEffect transition="in" filter="fade">
                                      <p:cBhvr>
                                        <p:cTn id="52" dur="5000"/>
                                        <p:tgtEl>
                                          <p:spTgt spid="8"/>
                                        </p:tgtEl>
                                      </p:cBhvr>
                                    </p:animEffect>
                                    <p:anim calcmode="lin" valueType="num">
                                      <p:cBhvr>
                                        <p:cTn id="53" dur="5000" fill="hold"/>
                                        <p:tgtEl>
                                          <p:spTgt spid="8"/>
                                        </p:tgtEl>
                                        <p:attrNameLst>
                                          <p:attrName>style.rotation</p:attrName>
                                        </p:attrNameLst>
                                      </p:cBhvr>
                                      <p:tavLst>
                                        <p:tav tm="0">
                                          <p:val>
                                            <p:fltVal val="720"/>
                                          </p:val>
                                        </p:tav>
                                        <p:tav tm="100000">
                                          <p:val>
                                            <p:fltVal val="0"/>
                                          </p:val>
                                        </p:tav>
                                      </p:tavLst>
                                    </p:anim>
                                    <p:anim calcmode="lin" valueType="num">
                                      <p:cBhvr>
                                        <p:cTn id="54" dur="5000" fill="hold"/>
                                        <p:tgtEl>
                                          <p:spTgt spid="8"/>
                                        </p:tgtEl>
                                        <p:attrNameLst>
                                          <p:attrName>ppt_h</p:attrName>
                                        </p:attrNameLst>
                                      </p:cBhvr>
                                      <p:tavLst>
                                        <p:tav tm="0">
                                          <p:val>
                                            <p:fltVal val="0"/>
                                          </p:val>
                                        </p:tav>
                                        <p:tav tm="100000">
                                          <p:val>
                                            <p:strVal val="#ppt_h"/>
                                          </p:val>
                                        </p:tav>
                                      </p:tavLst>
                                    </p:anim>
                                    <p:anim calcmode="lin" valueType="num">
                                      <p:cBhvr>
                                        <p:cTn id="55" dur="5000" fill="hold"/>
                                        <p:tgtEl>
                                          <p:spTgt spid="8"/>
                                        </p:tgtEl>
                                        <p:attrNameLst>
                                          <p:attrName>ppt_w</p:attrName>
                                        </p:attrNameLst>
                                      </p:cBhvr>
                                      <p:tavLst>
                                        <p:tav tm="0">
                                          <p:val>
                                            <p:fltVal val="0"/>
                                          </p:val>
                                        </p:tav>
                                        <p:tav tm="100000">
                                          <p:val>
                                            <p:strVal val="#ppt_w"/>
                                          </p:val>
                                        </p:tav>
                                      </p:tavLst>
                                    </p:anim>
                                  </p:childTnLst>
                                </p:cTn>
                              </p:par>
                              <p:par>
                                <p:cTn id="56" presetID="35" presetClass="entr" presetSubtype="0" fill="hold" grpId="1" nodeType="withEffect">
                                  <p:stCondLst>
                                    <p:cond delay="0"/>
                                  </p:stCondLst>
                                  <p:childTnLst>
                                    <p:set>
                                      <p:cBhvr>
                                        <p:cTn id="57" dur="1" fill="hold">
                                          <p:stCondLst>
                                            <p:cond delay="0"/>
                                          </p:stCondLst>
                                        </p:cTn>
                                        <p:tgtEl>
                                          <p:spTgt spid="9"/>
                                        </p:tgtEl>
                                        <p:attrNameLst>
                                          <p:attrName>style.visibility</p:attrName>
                                        </p:attrNameLst>
                                      </p:cBhvr>
                                      <p:to>
                                        <p:strVal val="visible"/>
                                      </p:to>
                                    </p:set>
                                    <p:animEffect transition="in" filter="fade">
                                      <p:cBhvr>
                                        <p:cTn id="58" dur="5000"/>
                                        <p:tgtEl>
                                          <p:spTgt spid="9"/>
                                        </p:tgtEl>
                                      </p:cBhvr>
                                    </p:animEffect>
                                    <p:anim calcmode="lin" valueType="num">
                                      <p:cBhvr>
                                        <p:cTn id="59" dur="5000" fill="hold"/>
                                        <p:tgtEl>
                                          <p:spTgt spid="9"/>
                                        </p:tgtEl>
                                        <p:attrNameLst>
                                          <p:attrName>style.rotation</p:attrName>
                                        </p:attrNameLst>
                                      </p:cBhvr>
                                      <p:tavLst>
                                        <p:tav tm="0">
                                          <p:val>
                                            <p:fltVal val="720"/>
                                          </p:val>
                                        </p:tav>
                                        <p:tav tm="100000">
                                          <p:val>
                                            <p:fltVal val="0"/>
                                          </p:val>
                                        </p:tav>
                                      </p:tavLst>
                                    </p:anim>
                                    <p:anim calcmode="lin" valueType="num">
                                      <p:cBhvr>
                                        <p:cTn id="60" dur="5000" fill="hold"/>
                                        <p:tgtEl>
                                          <p:spTgt spid="9"/>
                                        </p:tgtEl>
                                        <p:attrNameLst>
                                          <p:attrName>ppt_h</p:attrName>
                                        </p:attrNameLst>
                                      </p:cBhvr>
                                      <p:tavLst>
                                        <p:tav tm="0">
                                          <p:val>
                                            <p:fltVal val="0"/>
                                          </p:val>
                                        </p:tav>
                                        <p:tav tm="100000">
                                          <p:val>
                                            <p:strVal val="#ppt_h"/>
                                          </p:val>
                                        </p:tav>
                                      </p:tavLst>
                                    </p:anim>
                                    <p:anim calcmode="lin" valueType="num">
                                      <p:cBhvr>
                                        <p:cTn id="61" dur="5000" fill="hold"/>
                                        <p:tgtEl>
                                          <p:spTgt spid="9"/>
                                        </p:tgtEl>
                                        <p:attrNameLst>
                                          <p:attrName>ppt_w</p:attrName>
                                        </p:attrNameLst>
                                      </p:cBhvr>
                                      <p:tavLst>
                                        <p:tav tm="0">
                                          <p:val>
                                            <p:fltVal val="0"/>
                                          </p:val>
                                        </p:tav>
                                        <p:tav tm="100000">
                                          <p:val>
                                            <p:strVal val="#ppt_w"/>
                                          </p:val>
                                        </p:tav>
                                      </p:tavLst>
                                    </p:anim>
                                  </p:childTnLst>
                                </p:cTn>
                              </p:par>
                              <p:par>
                                <p:cTn id="62" presetID="35" presetClass="entr" presetSubtype="0" fill="hold" grpId="1" nodeType="withEffect">
                                  <p:stCondLst>
                                    <p:cond delay="0"/>
                                  </p:stCondLst>
                                  <p:childTnLst>
                                    <p:set>
                                      <p:cBhvr>
                                        <p:cTn id="63" dur="1" fill="hold">
                                          <p:stCondLst>
                                            <p:cond delay="0"/>
                                          </p:stCondLst>
                                        </p:cTn>
                                        <p:tgtEl>
                                          <p:spTgt spid="10"/>
                                        </p:tgtEl>
                                        <p:attrNameLst>
                                          <p:attrName>style.visibility</p:attrName>
                                        </p:attrNameLst>
                                      </p:cBhvr>
                                      <p:to>
                                        <p:strVal val="visible"/>
                                      </p:to>
                                    </p:set>
                                    <p:animEffect transition="in" filter="fade">
                                      <p:cBhvr>
                                        <p:cTn id="64" dur="5000"/>
                                        <p:tgtEl>
                                          <p:spTgt spid="10"/>
                                        </p:tgtEl>
                                      </p:cBhvr>
                                    </p:animEffect>
                                    <p:anim calcmode="lin" valueType="num">
                                      <p:cBhvr>
                                        <p:cTn id="65" dur="5000" fill="hold"/>
                                        <p:tgtEl>
                                          <p:spTgt spid="10"/>
                                        </p:tgtEl>
                                        <p:attrNameLst>
                                          <p:attrName>style.rotation</p:attrName>
                                        </p:attrNameLst>
                                      </p:cBhvr>
                                      <p:tavLst>
                                        <p:tav tm="0">
                                          <p:val>
                                            <p:fltVal val="720"/>
                                          </p:val>
                                        </p:tav>
                                        <p:tav tm="100000">
                                          <p:val>
                                            <p:fltVal val="0"/>
                                          </p:val>
                                        </p:tav>
                                      </p:tavLst>
                                    </p:anim>
                                    <p:anim calcmode="lin" valueType="num">
                                      <p:cBhvr>
                                        <p:cTn id="66" dur="5000" fill="hold"/>
                                        <p:tgtEl>
                                          <p:spTgt spid="10"/>
                                        </p:tgtEl>
                                        <p:attrNameLst>
                                          <p:attrName>ppt_h</p:attrName>
                                        </p:attrNameLst>
                                      </p:cBhvr>
                                      <p:tavLst>
                                        <p:tav tm="0">
                                          <p:val>
                                            <p:fltVal val="0"/>
                                          </p:val>
                                        </p:tav>
                                        <p:tav tm="100000">
                                          <p:val>
                                            <p:strVal val="#ppt_h"/>
                                          </p:val>
                                        </p:tav>
                                      </p:tavLst>
                                    </p:anim>
                                    <p:anim calcmode="lin" valueType="num">
                                      <p:cBhvr>
                                        <p:cTn id="67" dur="5000" fill="hold"/>
                                        <p:tgtEl>
                                          <p:spTgt spid="10"/>
                                        </p:tgtEl>
                                        <p:attrNameLst>
                                          <p:attrName>ppt_w</p:attrName>
                                        </p:attrNameLst>
                                      </p:cBhvr>
                                      <p:tavLst>
                                        <p:tav tm="0">
                                          <p:val>
                                            <p:fltVal val="0"/>
                                          </p:val>
                                        </p:tav>
                                        <p:tav tm="100000">
                                          <p:val>
                                            <p:strVal val="#ppt_w"/>
                                          </p:val>
                                        </p:tav>
                                      </p:tavLst>
                                    </p:anim>
                                  </p:childTnLst>
                                </p:cTn>
                              </p:par>
                              <p:par>
                                <p:cTn id="68" presetID="35" presetClass="entr" presetSubtype="0" fill="hold" grpId="1" nodeType="withEffect">
                                  <p:stCondLst>
                                    <p:cond delay="0"/>
                                  </p:stCondLst>
                                  <p:childTnLst>
                                    <p:set>
                                      <p:cBhvr>
                                        <p:cTn id="69" dur="1" fill="hold">
                                          <p:stCondLst>
                                            <p:cond delay="0"/>
                                          </p:stCondLst>
                                        </p:cTn>
                                        <p:tgtEl>
                                          <p:spTgt spid="11"/>
                                        </p:tgtEl>
                                        <p:attrNameLst>
                                          <p:attrName>style.visibility</p:attrName>
                                        </p:attrNameLst>
                                      </p:cBhvr>
                                      <p:to>
                                        <p:strVal val="visible"/>
                                      </p:to>
                                    </p:set>
                                    <p:animEffect transition="in" filter="fade">
                                      <p:cBhvr>
                                        <p:cTn id="70" dur="5000"/>
                                        <p:tgtEl>
                                          <p:spTgt spid="11"/>
                                        </p:tgtEl>
                                      </p:cBhvr>
                                    </p:animEffect>
                                    <p:anim calcmode="lin" valueType="num">
                                      <p:cBhvr>
                                        <p:cTn id="71" dur="5000" fill="hold"/>
                                        <p:tgtEl>
                                          <p:spTgt spid="11"/>
                                        </p:tgtEl>
                                        <p:attrNameLst>
                                          <p:attrName>style.rotation</p:attrName>
                                        </p:attrNameLst>
                                      </p:cBhvr>
                                      <p:tavLst>
                                        <p:tav tm="0">
                                          <p:val>
                                            <p:fltVal val="720"/>
                                          </p:val>
                                        </p:tav>
                                        <p:tav tm="100000">
                                          <p:val>
                                            <p:fltVal val="0"/>
                                          </p:val>
                                        </p:tav>
                                      </p:tavLst>
                                    </p:anim>
                                    <p:anim calcmode="lin" valueType="num">
                                      <p:cBhvr>
                                        <p:cTn id="72" dur="5000" fill="hold"/>
                                        <p:tgtEl>
                                          <p:spTgt spid="11"/>
                                        </p:tgtEl>
                                        <p:attrNameLst>
                                          <p:attrName>ppt_h</p:attrName>
                                        </p:attrNameLst>
                                      </p:cBhvr>
                                      <p:tavLst>
                                        <p:tav tm="0">
                                          <p:val>
                                            <p:fltVal val="0"/>
                                          </p:val>
                                        </p:tav>
                                        <p:tav tm="100000">
                                          <p:val>
                                            <p:strVal val="#ppt_h"/>
                                          </p:val>
                                        </p:tav>
                                      </p:tavLst>
                                    </p:anim>
                                    <p:anim calcmode="lin" valueType="num">
                                      <p:cBhvr>
                                        <p:cTn id="73" dur="5000" fill="hold"/>
                                        <p:tgtEl>
                                          <p:spTgt spid="11"/>
                                        </p:tgtEl>
                                        <p:attrNameLst>
                                          <p:attrName>ppt_w</p:attrName>
                                        </p:attrNameLst>
                                      </p:cBhvr>
                                      <p:tavLst>
                                        <p:tav tm="0">
                                          <p:val>
                                            <p:fltVal val="0"/>
                                          </p:val>
                                        </p:tav>
                                        <p:tav tm="100000">
                                          <p:val>
                                            <p:strVal val="#ppt_w"/>
                                          </p:val>
                                        </p:tav>
                                      </p:tavLst>
                                    </p:anim>
                                  </p:childTnLst>
                                </p:cTn>
                              </p:par>
                              <p:par>
                                <p:cTn id="74" presetID="35" presetClass="entr" presetSubtype="0" fill="hold" grpId="1" nodeType="withEffect">
                                  <p:stCondLst>
                                    <p:cond delay="0"/>
                                  </p:stCondLst>
                                  <p:childTnLst>
                                    <p:set>
                                      <p:cBhvr>
                                        <p:cTn id="75" dur="1" fill="hold">
                                          <p:stCondLst>
                                            <p:cond delay="0"/>
                                          </p:stCondLst>
                                        </p:cTn>
                                        <p:tgtEl>
                                          <p:spTgt spid="12"/>
                                        </p:tgtEl>
                                        <p:attrNameLst>
                                          <p:attrName>style.visibility</p:attrName>
                                        </p:attrNameLst>
                                      </p:cBhvr>
                                      <p:to>
                                        <p:strVal val="visible"/>
                                      </p:to>
                                    </p:set>
                                    <p:animEffect transition="in" filter="fade">
                                      <p:cBhvr>
                                        <p:cTn id="76" dur="5000"/>
                                        <p:tgtEl>
                                          <p:spTgt spid="12"/>
                                        </p:tgtEl>
                                      </p:cBhvr>
                                    </p:animEffect>
                                    <p:anim calcmode="lin" valueType="num">
                                      <p:cBhvr>
                                        <p:cTn id="77" dur="5000" fill="hold"/>
                                        <p:tgtEl>
                                          <p:spTgt spid="12"/>
                                        </p:tgtEl>
                                        <p:attrNameLst>
                                          <p:attrName>style.rotation</p:attrName>
                                        </p:attrNameLst>
                                      </p:cBhvr>
                                      <p:tavLst>
                                        <p:tav tm="0">
                                          <p:val>
                                            <p:fltVal val="720"/>
                                          </p:val>
                                        </p:tav>
                                        <p:tav tm="100000">
                                          <p:val>
                                            <p:fltVal val="0"/>
                                          </p:val>
                                        </p:tav>
                                      </p:tavLst>
                                    </p:anim>
                                    <p:anim calcmode="lin" valueType="num">
                                      <p:cBhvr>
                                        <p:cTn id="78" dur="5000" fill="hold"/>
                                        <p:tgtEl>
                                          <p:spTgt spid="12"/>
                                        </p:tgtEl>
                                        <p:attrNameLst>
                                          <p:attrName>ppt_h</p:attrName>
                                        </p:attrNameLst>
                                      </p:cBhvr>
                                      <p:tavLst>
                                        <p:tav tm="0">
                                          <p:val>
                                            <p:fltVal val="0"/>
                                          </p:val>
                                        </p:tav>
                                        <p:tav tm="100000">
                                          <p:val>
                                            <p:strVal val="#ppt_h"/>
                                          </p:val>
                                        </p:tav>
                                      </p:tavLst>
                                    </p:anim>
                                    <p:anim calcmode="lin" valueType="num">
                                      <p:cBhvr>
                                        <p:cTn id="79" dur="5000" fill="hold"/>
                                        <p:tgtEl>
                                          <p:spTgt spid="12"/>
                                        </p:tgtEl>
                                        <p:attrNameLst>
                                          <p:attrName>ppt_w</p:attrName>
                                        </p:attrNameLst>
                                      </p:cBhvr>
                                      <p:tavLst>
                                        <p:tav tm="0">
                                          <p:val>
                                            <p:fltVal val="0"/>
                                          </p:val>
                                        </p:tav>
                                        <p:tav tm="100000">
                                          <p:val>
                                            <p:strVal val="#ppt_w"/>
                                          </p:val>
                                        </p:tav>
                                      </p:tavLst>
                                    </p:anim>
                                  </p:childTnLst>
                                </p:cTn>
                              </p:par>
                              <p:par>
                                <p:cTn id="80" presetID="2" presetClass="entr" presetSubtype="2" fill="hold" grpId="0" nodeType="withEffect">
                                  <p:stCondLst>
                                    <p:cond delay="0"/>
                                  </p:stCondLst>
                                  <p:childTnLst>
                                    <p:set>
                                      <p:cBhvr>
                                        <p:cTn id="81" dur="1" fill="hold">
                                          <p:stCondLst>
                                            <p:cond delay="0"/>
                                          </p:stCondLst>
                                        </p:cTn>
                                        <p:tgtEl>
                                          <p:spTgt spid="5"/>
                                        </p:tgtEl>
                                        <p:attrNameLst>
                                          <p:attrName>style.visibility</p:attrName>
                                        </p:attrNameLst>
                                      </p:cBhvr>
                                      <p:to>
                                        <p:strVal val="visible"/>
                                      </p:to>
                                    </p:set>
                                    <p:anim calcmode="lin" valueType="num">
                                      <p:cBhvr additive="base">
                                        <p:cTn id="82" dur="5000" fill="hold"/>
                                        <p:tgtEl>
                                          <p:spTgt spid="5"/>
                                        </p:tgtEl>
                                        <p:attrNameLst>
                                          <p:attrName>ppt_x</p:attrName>
                                        </p:attrNameLst>
                                      </p:cBhvr>
                                      <p:tavLst>
                                        <p:tav tm="0">
                                          <p:val>
                                            <p:strVal val="1+#ppt_w/2"/>
                                          </p:val>
                                        </p:tav>
                                        <p:tav tm="100000">
                                          <p:val>
                                            <p:strVal val="#ppt_x"/>
                                          </p:val>
                                        </p:tav>
                                      </p:tavLst>
                                    </p:anim>
                                    <p:anim calcmode="lin" valueType="num">
                                      <p:cBhvr additive="base">
                                        <p:cTn id="83" dur="5000" fill="hold"/>
                                        <p:tgtEl>
                                          <p:spTgt spid="5"/>
                                        </p:tgtEl>
                                        <p:attrNameLst>
                                          <p:attrName>ppt_y</p:attrName>
                                        </p:attrNameLst>
                                      </p:cBhvr>
                                      <p:tavLst>
                                        <p:tav tm="0">
                                          <p:val>
                                            <p:strVal val="#ppt_y"/>
                                          </p:val>
                                        </p:tav>
                                        <p:tav tm="100000">
                                          <p:val>
                                            <p:strVal val="#ppt_y"/>
                                          </p:val>
                                        </p:tav>
                                      </p:tavLst>
                                    </p:anim>
                                  </p:childTnLst>
                                </p:cTn>
                              </p:par>
                              <p:par>
                                <p:cTn id="84" presetID="2" presetClass="entr" presetSubtype="2" fill="hold" grpId="0" nodeType="withEffect">
                                  <p:stCondLst>
                                    <p:cond delay="0"/>
                                  </p:stCondLst>
                                  <p:childTnLst>
                                    <p:set>
                                      <p:cBhvr>
                                        <p:cTn id="85" dur="1" fill="hold">
                                          <p:stCondLst>
                                            <p:cond delay="0"/>
                                          </p:stCondLst>
                                        </p:cTn>
                                        <p:tgtEl>
                                          <p:spTgt spid="8"/>
                                        </p:tgtEl>
                                        <p:attrNameLst>
                                          <p:attrName>style.visibility</p:attrName>
                                        </p:attrNameLst>
                                      </p:cBhvr>
                                      <p:to>
                                        <p:strVal val="visible"/>
                                      </p:to>
                                    </p:set>
                                    <p:anim calcmode="lin" valueType="num">
                                      <p:cBhvr additive="base">
                                        <p:cTn id="86" dur="5000" fill="hold"/>
                                        <p:tgtEl>
                                          <p:spTgt spid="8"/>
                                        </p:tgtEl>
                                        <p:attrNameLst>
                                          <p:attrName>ppt_x</p:attrName>
                                        </p:attrNameLst>
                                      </p:cBhvr>
                                      <p:tavLst>
                                        <p:tav tm="0">
                                          <p:val>
                                            <p:strVal val="1+#ppt_w/2"/>
                                          </p:val>
                                        </p:tav>
                                        <p:tav tm="100000">
                                          <p:val>
                                            <p:strVal val="#ppt_x"/>
                                          </p:val>
                                        </p:tav>
                                      </p:tavLst>
                                    </p:anim>
                                    <p:anim calcmode="lin" valueType="num">
                                      <p:cBhvr additive="base">
                                        <p:cTn id="87" dur="5000" fill="hold"/>
                                        <p:tgtEl>
                                          <p:spTgt spid="8"/>
                                        </p:tgtEl>
                                        <p:attrNameLst>
                                          <p:attrName>ppt_y</p:attrName>
                                        </p:attrNameLst>
                                      </p:cBhvr>
                                      <p:tavLst>
                                        <p:tav tm="0">
                                          <p:val>
                                            <p:strVal val="#ppt_y"/>
                                          </p:val>
                                        </p:tav>
                                        <p:tav tm="100000">
                                          <p:val>
                                            <p:strVal val="#ppt_y"/>
                                          </p:val>
                                        </p:tav>
                                      </p:tavLst>
                                    </p:anim>
                                  </p:childTnLst>
                                </p:cTn>
                              </p:par>
                              <p:par>
                                <p:cTn id="88" presetID="2" presetClass="entr" presetSubtype="2" fill="hold" grpId="0" nodeType="withEffect">
                                  <p:stCondLst>
                                    <p:cond delay="0"/>
                                  </p:stCondLst>
                                  <p:childTnLst>
                                    <p:set>
                                      <p:cBhvr>
                                        <p:cTn id="89" dur="1" fill="hold">
                                          <p:stCondLst>
                                            <p:cond delay="0"/>
                                          </p:stCondLst>
                                        </p:cTn>
                                        <p:tgtEl>
                                          <p:spTgt spid="9"/>
                                        </p:tgtEl>
                                        <p:attrNameLst>
                                          <p:attrName>style.visibility</p:attrName>
                                        </p:attrNameLst>
                                      </p:cBhvr>
                                      <p:to>
                                        <p:strVal val="visible"/>
                                      </p:to>
                                    </p:set>
                                    <p:anim calcmode="lin" valueType="num">
                                      <p:cBhvr additive="base">
                                        <p:cTn id="90" dur="5000" fill="hold"/>
                                        <p:tgtEl>
                                          <p:spTgt spid="9"/>
                                        </p:tgtEl>
                                        <p:attrNameLst>
                                          <p:attrName>ppt_x</p:attrName>
                                        </p:attrNameLst>
                                      </p:cBhvr>
                                      <p:tavLst>
                                        <p:tav tm="0">
                                          <p:val>
                                            <p:strVal val="1+#ppt_w/2"/>
                                          </p:val>
                                        </p:tav>
                                        <p:tav tm="100000">
                                          <p:val>
                                            <p:strVal val="#ppt_x"/>
                                          </p:val>
                                        </p:tav>
                                      </p:tavLst>
                                    </p:anim>
                                    <p:anim calcmode="lin" valueType="num">
                                      <p:cBhvr additive="base">
                                        <p:cTn id="91" dur="5000" fill="hold"/>
                                        <p:tgtEl>
                                          <p:spTgt spid="9"/>
                                        </p:tgtEl>
                                        <p:attrNameLst>
                                          <p:attrName>ppt_y</p:attrName>
                                        </p:attrNameLst>
                                      </p:cBhvr>
                                      <p:tavLst>
                                        <p:tav tm="0">
                                          <p:val>
                                            <p:strVal val="#ppt_y"/>
                                          </p:val>
                                        </p:tav>
                                        <p:tav tm="100000">
                                          <p:val>
                                            <p:strVal val="#ppt_y"/>
                                          </p:val>
                                        </p:tav>
                                      </p:tavLst>
                                    </p:anim>
                                  </p:childTnLst>
                                </p:cTn>
                              </p:par>
                              <p:par>
                                <p:cTn id="92" presetID="2" presetClass="entr" presetSubtype="2" fill="hold" grpId="0" nodeType="withEffect">
                                  <p:stCondLst>
                                    <p:cond delay="0"/>
                                  </p:stCondLst>
                                  <p:childTnLst>
                                    <p:set>
                                      <p:cBhvr>
                                        <p:cTn id="93" dur="1" fill="hold">
                                          <p:stCondLst>
                                            <p:cond delay="0"/>
                                          </p:stCondLst>
                                        </p:cTn>
                                        <p:tgtEl>
                                          <p:spTgt spid="11"/>
                                        </p:tgtEl>
                                        <p:attrNameLst>
                                          <p:attrName>style.visibility</p:attrName>
                                        </p:attrNameLst>
                                      </p:cBhvr>
                                      <p:to>
                                        <p:strVal val="visible"/>
                                      </p:to>
                                    </p:set>
                                    <p:anim calcmode="lin" valueType="num">
                                      <p:cBhvr additive="base">
                                        <p:cTn id="94" dur="5000" fill="hold"/>
                                        <p:tgtEl>
                                          <p:spTgt spid="11"/>
                                        </p:tgtEl>
                                        <p:attrNameLst>
                                          <p:attrName>ppt_x</p:attrName>
                                        </p:attrNameLst>
                                      </p:cBhvr>
                                      <p:tavLst>
                                        <p:tav tm="0">
                                          <p:val>
                                            <p:strVal val="1+#ppt_w/2"/>
                                          </p:val>
                                        </p:tav>
                                        <p:tav tm="100000">
                                          <p:val>
                                            <p:strVal val="#ppt_x"/>
                                          </p:val>
                                        </p:tav>
                                      </p:tavLst>
                                    </p:anim>
                                    <p:anim calcmode="lin" valueType="num">
                                      <p:cBhvr additive="base">
                                        <p:cTn id="95" dur="5000" fill="hold"/>
                                        <p:tgtEl>
                                          <p:spTgt spid="11"/>
                                        </p:tgtEl>
                                        <p:attrNameLst>
                                          <p:attrName>ppt_y</p:attrName>
                                        </p:attrNameLst>
                                      </p:cBhvr>
                                      <p:tavLst>
                                        <p:tav tm="0">
                                          <p:val>
                                            <p:strVal val="#ppt_y"/>
                                          </p:val>
                                        </p:tav>
                                        <p:tav tm="100000">
                                          <p:val>
                                            <p:strVal val="#ppt_y"/>
                                          </p:val>
                                        </p:tav>
                                      </p:tavLst>
                                    </p:anim>
                                  </p:childTnLst>
                                </p:cTn>
                              </p:par>
                              <p:par>
                                <p:cTn id="96" presetID="2" presetClass="entr" presetSubtype="8" fill="hold" grpId="0" nodeType="withEffect">
                                  <p:stCondLst>
                                    <p:cond delay="0"/>
                                  </p:stCondLst>
                                  <p:childTnLst>
                                    <p:set>
                                      <p:cBhvr>
                                        <p:cTn id="97" dur="1" fill="hold">
                                          <p:stCondLst>
                                            <p:cond delay="0"/>
                                          </p:stCondLst>
                                        </p:cTn>
                                        <p:tgtEl>
                                          <p:spTgt spid="6"/>
                                        </p:tgtEl>
                                        <p:attrNameLst>
                                          <p:attrName>style.visibility</p:attrName>
                                        </p:attrNameLst>
                                      </p:cBhvr>
                                      <p:to>
                                        <p:strVal val="visible"/>
                                      </p:to>
                                    </p:set>
                                    <p:anim calcmode="lin" valueType="num">
                                      <p:cBhvr additive="base">
                                        <p:cTn id="98" dur="5000" fill="hold"/>
                                        <p:tgtEl>
                                          <p:spTgt spid="6"/>
                                        </p:tgtEl>
                                        <p:attrNameLst>
                                          <p:attrName>ppt_x</p:attrName>
                                        </p:attrNameLst>
                                      </p:cBhvr>
                                      <p:tavLst>
                                        <p:tav tm="0">
                                          <p:val>
                                            <p:strVal val="0-#ppt_w/2"/>
                                          </p:val>
                                        </p:tav>
                                        <p:tav tm="100000">
                                          <p:val>
                                            <p:strVal val="#ppt_x"/>
                                          </p:val>
                                        </p:tav>
                                      </p:tavLst>
                                    </p:anim>
                                    <p:anim calcmode="lin" valueType="num">
                                      <p:cBhvr additive="base">
                                        <p:cTn id="99" dur="5000" fill="hold"/>
                                        <p:tgtEl>
                                          <p:spTgt spid="6"/>
                                        </p:tgtEl>
                                        <p:attrNameLst>
                                          <p:attrName>ppt_y</p:attrName>
                                        </p:attrNameLst>
                                      </p:cBhvr>
                                      <p:tavLst>
                                        <p:tav tm="0">
                                          <p:val>
                                            <p:strVal val="#ppt_y"/>
                                          </p:val>
                                        </p:tav>
                                        <p:tav tm="100000">
                                          <p:val>
                                            <p:strVal val="#ppt_y"/>
                                          </p:val>
                                        </p:tav>
                                      </p:tavLst>
                                    </p:anim>
                                  </p:childTnLst>
                                </p:cTn>
                              </p:par>
                              <p:par>
                                <p:cTn id="100" presetID="2" presetClass="entr" presetSubtype="8" fill="hold" grpId="0" nodeType="withEffect">
                                  <p:stCondLst>
                                    <p:cond delay="0"/>
                                  </p:stCondLst>
                                  <p:childTnLst>
                                    <p:set>
                                      <p:cBhvr>
                                        <p:cTn id="101" dur="1" fill="hold">
                                          <p:stCondLst>
                                            <p:cond delay="0"/>
                                          </p:stCondLst>
                                        </p:cTn>
                                        <p:tgtEl>
                                          <p:spTgt spid="7"/>
                                        </p:tgtEl>
                                        <p:attrNameLst>
                                          <p:attrName>style.visibility</p:attrName>
                                        </p:attrNameLst>
                                      </p:cBhvr>
                                      <p:to>
                                        <p:strVal val="visible"/>
                                      </p:to>
                                    </p:set>
                                    <p:anim calcmode="lin" valueType="num">
                                      <p:cBhvr additive="base">
                                        <p:cTn id="102" dur="5000" fill="hold"/>
                                        <p:tgtEl>
                                          <p:spTgt spid="7"/>
                                        </p:tgtEl>
                                        <p:attrNameLst>
                                          <p:attrName>ppt_x</p:attrName>
                                        </p:attrNameLst>
                                      </p:cBhvr>
                                      <p:tavLst>
                                        <p:tav tm="0">
                                          <p:val>
                                            <p:strVal val="0-#ppt_w/2"/>
                                          </p:val>
                                        </p:tav>
                                        <p:tav tm="100000">
                                          <p:val>
                                            <p:strVal val="#ppt_x"/>
                                          </p:val>
                                        </p:tav>
                                      </p:tavLst>
                                    </p:anim>
                                    <p:anim calcmode="lin" valueType="num">
                                      <p:cBhvr additive="base">
                                        <p:cTn id="103" dur="5000" fill="hold"/>
                                        <p:tgtEl>
                                          <p:spTgt spid="7"/>
                                        </p:tgtEl>
                                        <p:attrNameLst>
                                          <p:attrName>ppt_y</p:attrName>
                                        </p:attrNameLst>
                                      </p:cBhvr>
                                      <p:tavLst>
                                        <p:tav tm="0">
                                          <p:val>
                                            <p:strVal val="#ppt_y"/>
                                          </p:val>
                                        </p:tav>
                                        <p:tav tm="100000">
                                          <p:val>
                                            <p:strVal val="#ppt_y"/>
                                          </p:val>
                                        </p:tav>
                                      </p:tavLst>
                                    </p:anim>
                                  </p:childTnLst>
                                </p:cTn>
                              </p:par>
                              <p:par>
                                <p:cTn id="104" presetID="2" presetClass="entr" presetSubtype="8" fill="hold" grpId="0" nodeType="withEffect">
                                  <p:stCondLst>
                                    <p:cond delay="0"/>
                                  </p:stCondLst>
                                  <p:childTnLst>
                                    <p:set>
                                      <p:cBhvr>
                                        <p:cTn id="105" dur="1" fill="hold">
                                          <p:stCondLst>
                                            <p:cond delay="0"/>
                                          </p:stCondLst>
                                        </p:cTn>
                                        <p:tgtEl>
                                          <p:spTgt spid="10"/>
                                        </p:tgtEl>
                                        <p:attrNameLst>
                                          <p:attrName>style.visibility</p:attrName>
                                        </p:attrNameLst>
                                      </p:cBhvr>
                                      <p:to>
                                        <p:strVal val="visible"/>
                                      </p:to>
                                    </p:set>
                                    <p:anim calcmode="lin" valueType="num">
                                      <p:cBhvr additive="base">
                                        <p:cTn id="106" dur="5000" fill="hold"/>
                                        <p:tgtEl>
                                          <p:spTgt spid="10"/>
                                        </p:tgtEl>
                                        <p:attrNameLst>
                                          <p:attrName>ppt_x</p:attrName>
                                        </p:attrNameLst>
                                      </p:cBhvr>
                                      <p:tavLst>
                                        <p:tav tm="0">
                                          <p:val>
                                            <p:strVal val="0-#ppt_w/2"/>
                                          </p:val>
                                        </p:tav>
                                        <p:tav tm="100000">
                                          <p:val>
                                            <p:strVal val="#ppt_x"/>
                                          </p:val>
                                        </p:tav>
                                      </p:tavLst>
                                    </p:anim>
                                    <p:anim calcmode="lin" valueType="num">
                                      <p:cBhvr additive="base">
                                        <p:cTn id="107" dur="5000" fill="hold"/>
                                        <p:tgtEl>
                                          <p:spTgt spid="10"/>
                                        </p:tgtEl>
                                        <p:attrNameLst>
                                          <p:attrName>ppt_y</p:attrName>
                                        </p:attrNameLst>
                                      </p:cBhvr>
                                      <p:tavLst>
                                        <p:tav tm="0">
                                          <p:val>
                                            <p:strVal val="#ppt_y"/>
                                          </p:val>
                                        </p:tav>
                                        <p:tav tm="100000">
                                          <p:val>
                                            <p:strVal val="#ppt_y"/>
                                          </p:val>
                                        </p:tav>
                                      </p:tavLst>
                                    </p:anim>
                                  </p:childTnLst>
                                </p:cTn>
                              </p:par>
                              <p:par>
                                <p:cTn id="108" presetID="2" presetClass="entr" presetSubtype="8" fill="hold" grpId="0" nodeType="withEffect">
                                  <p:stCondLst>
                                    <p:cond delay="0"/>
                                  </p:stCondLst>
                                  <p:childTnLst>
                                    <p:set>
                                      <p:cBhvr>
                                        <p:cTn id="109" dur="1" fill="hold">
                                          <p:stCondLst>
                                            <p:cond delay="0"/>
                                          </p:stCondLst>
                                        </p:cTn>
                                        <p:tgtEl>
                                          <p:spTgt spid="12"/>
                                        </p:tgtEl>
                                        <p:attrNameLst>
                                          <p:attrName>style.visibility</p:attrName>
                                        </p:attrNameLst>
                                      </p:cBhvr>
                                      <p:to>
                                        <p:strVal val="visible"/>
                                      </p:to>
                                    </p:set>
                                    <p:anim calcmode="lin" valueType="num">
                                      <p:cBhvr additive="base">
                                        <p:cTn id="110" dur="5000" fill="hold"/>
                                        <p:tgtEl>
                                          <p:spTgt spid="12"/>
                                        </p:tgtEl>
                                        <p:attrNameLst>
                                          <p:attrName>ppt_x</p:attrName>
                                        </p:attrNameLst>
                                      </p:cBhvr>
                                      <p:tavLst>
                                        <p:tav tm="0">
                                          <p:val>
                                            <p:strVal val="0-#ppt_w/2"/>
                                          </p:val>
                                        </p:tav>
                                        <p:tav tm="100000">
                                          <p:val>
                                            <p:strVal val="#ppt_x"/>
                                          </p:val>
                                        </p:tav>
                                      </p:tavLst>
                                    </p:anim>
                                    <p:anim calcmode="lin" valueType="num">
                                      <p:cBhvr additive="base">
                                        <p:cTn id="111" dur="5000" fill="hold"/>
                                        <p:tgtEl>
                                          <p:spTgt spid="12"/>
                                        </p:tgtEl>
                                        <p:attrNameLst>
                                          <p:attrName>ppt_y</p:attrName>
                                        </p:attrNameLst>
                                      </p:cBhvr>
                                      <p:tavLst>
                                        <p:tav tm="0">
                                          <p:val>
                                            <p:strVal val="#ppt_y"/>
                                          </p:val>
                                        </p:tav>
                                        <p:tav tm="100000">
                                          <p:val>
                                            <p:strVal val="#ppt_y"/>
                                          </p:val>
                                        </p:tav>
                                      </p:tavLst>
                                    </p:anim>
                                  </p:childTnLst>
                                </p:cTn>
                              </p:par>
                            </p:childTnLst>
                          </p:cTn>
                        </p:par>
                        <p:par>
                          <p:cTn id="112" fill="hold">
                            <p:stCondLst>
                              <p:cond delay="5000"/>
                            </p:stCondLst>
                            <p:childTnLst>
                              <p:par>
                                <p:cTn id="113" presetID="2" presetClass="exit" presetSubtype="2" fill="hold" grpId="3" nodeType="afterEffect">
                                  <p:stCondLst>
                                    <p:cond delay="0"/>
                                  </p:stCondLst>
                                  <p:childTnLst>
                                    <p:anim calcmode="lin" valueType="num">
                                      <p:cBhvr additive="base">
                                        <p:cTn id="114" dur="5000"/>
                                        <p:tgtEl>
                                          <p:spTgt spid="5"/>
                                        </p:tgtEl>
                                        <p:attrNameLst>
                                          <p:attrName>ppt_x</p:attrName>
                                        </p:attrNameLst>
                                      </p:cBhvr>
                                      <p:tavLst>
                                        <p:tav tm="0">
                                          <p:val>
                                            <p:strVal val="ppt_x"/>
                                          </p:val>
                                        </p:tav>
                                        <p:tav tm="100000">
                                          <p:val>
                                            <p:strVal val="1+ppt_w/2"/>
                                          </p:val>
                                        </p:tav>
                                      </p:tavLst>
                                    </p:anim>
                                    <p:anim calcmode="lin" valueType="num">
                                      <p:cBhvr additive="base">
                                        <p:cTn id="115" dur="5000"/>
                                        <p:tgtEl>
                                          <p:spTgt spid="5"/>
                                        </p:tgtEl>
                                        <p:attrNameLst>
                                          <p:attrName>ppt_y</p:attrName>
                                        </p:attrNameLst>
                                      </p:cBhvr>
                                      <p:tavLst>
                                        <p:tav tm="0">
                                          <p:val>
                                            <p:strVal val="ppt_y"/>
                                          </p:val>
                                        </p:tav>
                                        <p:tav tm="100000">
                                          <p:val>
                                            <p:strVal val="ppt_y"/>
                                          </p:val>
                                        </p:tav>
                                      </p:tavLst>
                                    </p:anim>
                                    <p:set>
                                      <p:cBhvr>
                                        <p:cTn id="116" dur="1" fill="hold">
                                          <p:stCondLst>
                                            <p:cond delay="4999"/>
                                          </p:stCondLst>
                                        </p:cTn>
                                        <p:tgtEl>
                                          <p:spTgt spid="5"/>
                                        </p:tgtEl>
                                        <p:attrNameLst>
                                          <p:attrName>style.visibility</p:attrName>
                                        </p:attrNameLst>
                                      </p:cBhvr>
                                      <p:to>
                                        <p:strVal val="hidden"/>
                                      </p:to>
                                    </p:set>
                                  </p:childTnLst>
                                </p:cTn>
                              </p:par>
                              <p:par>
                                <p:cTn id="117" presetID="2" presetClass="exit" presetSubtype="2" fill="hold" grpId="3" nodeType="withEffect">
                                  <p:stCondLst>
                                    <p:cond delay="0"/>
                                  </p:stCondLst>
                                  <p:childTnLst>
                                    <p:anim calcmode="lin" valueType="num">
                                      <p:cBhvr additive="base">
                                        <p:cTn id="118" dur="5000"/>
                                        <p:tgtEl>
                                          <p:spTgt spid="8"/>
                                        </p:tgtEl>
                                        <p:attrNameLst>
                                          <p:attrName>ppt_x</p:attrName>
                                        </p:attrNameLst>
                                      </p:cBhvr>
                                      <p:tavLst>
                                        <p:tav tm="0">
                                          <p:val>
                                            <p:strVal val="ppt_x"/>
                                          </p:val>
                                        </p:tav>
                                        <p:tav tm="100000">
                                          <p:val>
                                            <p:strVal val="1+ppt_w/2"/>
                                          </p:val>
                                        </p:tav>
                                      </p:tavLst>
                                    </p:anim>
                                    <p:anim calcmode="lin" valueType="num">
                                      <p:cBhvr additive="base">
                                        <p:cTn id="119" dur="5000"/>
                                        <p:tgtEl>
                                          <p:spTgt spid="8"/>
                                        </p:tgtEl>
                                        <p:attrNameLst>
                                          <p:attrName>ppt_y</p:attrName>
                                        </p:attrNameLst>
                                      </p:cBhvr>
                                      <p:tavLst>
                                        <p:tav tm="0">
                                          <p:val>
                                            <p:strVal val="ppt_y"/>
                                          </p:val>
                                        </p:tav>
                                        <p:tav tm="100000">
                                          <p:val>
                                            <p:strVal val="ppt_y"/>
                                          </p:val>
                                        </p:tav>
                                      </p:tavLst>
                                    </p:anim>
                                    <p:set>
                                      <p:cBhvr>
                                        <p:cTn id="120" dur="1" fill="hold">
                                          <p:stCondLst>
                                            <p:cond delay="4999"/>
                                          </p:stCondLst>
                                        </p:cTn>
                                        <p:tgtEl>
                                          <p:spTgt spid="8"/>
                                        </p:tgtEl>
                                        <p:attrNameLst>
                                          <p:attrName>style.visibility</p:attrName>
                                        </p:attrNameLst>
                                      </p:cBhvr>
                                      <p:to>
                                        <p:strVal val="hidden"/>
                                      </p:to>
                                    </p:set>
                                  </p:childTnLst>
                                </p:cTn>
                              </p:par>
                              <p:par>
                                <p:cTn id="121" presetID="2" presetClass="exit" presetSubtype="2" fill="hold" grpId="3" nodeType="withEffect">
                                  <p:stCondLst>
                                    <p:cond delay="0"/>
                                  </p:stCondLst>
                                  <p:childTnLst>
                                    <p:anim calcmode="lin" valueType="num">
                                      <p:cBhvr additive="base">
                                        <p:cTn id="122" dur="5000"/>
                                        <p:tgtEl>
                                          <p:spTgt spid="9"/>
                                        </p:tgtEl>
                                        <p:attrNameLst>
                                          <p:attrName>ppt_x</p:attrName>
                                        </p:attrNameLst>
                                      </p:cBhvr>
                                      <p:tavLst>
                                        <p:tav tm="0">
                                          <p:val>
                                            <p:strVal val="ppt_x"/>
                                          </p:val>
                                        </p:tav>
                                        <p:tav tm="100000">
                                          <p:val>
                                            <p:strVal val="1+ppt_w/2"/>
                                          </p:val>
                                        </p:tav>
                                      </p:tavLst>
                                    </p:anim>
                                    <p:anim calcmode="lin" valueType="num">
                                      <p:cBhvr additive="base">
                                        <p:cTn id="123" dur="5000"/>
                                        <p:tgtEl>
                                          <p:spTgt spid="9"/>
                                        </p:tgtEl>
                                        <p:attrNameLst>
                                          <p:attrName>ppt_y</p:attrName>
                                        </p:attrNameLst>
                                      </p:cBhvr>
                                      <p:tavLst>
                                        <p:tav tm="0">
                                          <p:val>
                                            <p:strVal val="ppt_y"/>
                                          </p:val>
                                        </p:tav>
                                        <p:tav tm="100000">
                                          <p:val>
                                            <p:strVal val="ppt_y"/>
                                          </p:val>
                                        </p:tav>
                                      </p:tavLst>
                                    </p:anim>
                                    <p:set>
                                      <p:cBhvr>
                                        <p:cTn id="124" dur="1" fill="hold">
                                          <p:stCondLst>
                                            <p:cond delay="4999"/>
                                          </p:stCondLst>
                                        </p:cTn>
                                        <p:tgtEl>
                                          <p:spTgt spid="9"/>
                                        </p:tgtEl>
                                        <p:attrNameLst>
                                          <p:attrName>style.visibility</p:attrName>
                                        </p:attrNameLst>
                                      </p:cBhvr>
                                      <p:to>
                                        <p:strVal val="hidden"/>
                                      </p:to>
                                    </p:set>
                                  </p:childTnLst>
                                </p:cTn>
                              </p:par>
                              <p:par>
                                <p:cTn id="125" presetID="2" presetClass="exit" presetSubtype="2" fill="hold" grpId="3" nodeType="withEffect">
                                  <p:stCondLst>
                                    <p:cond delay="0"/>
                                  </p:stCondLst>
                                  <p:childTnLst>
                                    <p:anim calcmode="lin" valueType="num">
                                      <p:cBhvr additive="base">
                                        <p:cTn id="126" dur="5000"/>
                                        <p:tgtEl>
                                          <p:spTgt spid="11"/>
                                        </p:tgtEl>
                                        <p:attrNameLst>
                                          <p:attrName>ppt_x</p:attrName>
                                        </p:attrNameLst>
                                      </p:cBhvr>
                                      <p:tavLst>
                                        <p:tav tm="0">
                                          <p:val>
                                            <p:strVal val="ppt_x"/>
                                          </p:val>
                                        </p:tav>
                                        <p:tav tm="100000">
                                          <p:val>
                                            <p:strVal val="1+ppt_w/2"/>
                                          </p:val>
                                        </p:tav>
                                      </p:tavLst>
                                    </p:anim>
                                    <p:anim calcmode="lin" valueType="num">
                                      <p:cBhvr additive="base">
                                        <p:cTn id="127" dur="5000"/>
                                        <p:tgtEl>
                                          <p:spTgt spid="11"/>
                                        </p:tgtEl>
                                        <p:attrNameLst>
                                          <p:attrName>ppt_y</p:attrName>
                                        </p:attrNameLst>
                                      </p:cBhvr>
                                      <p:tavLst>
                                        <p:tav tm="0">
                                          <p:val>
                                            <p:strVal val="ppt_y"/>
                                          </p:val>
                                        </p:tav>
                                        <p:tav tm="100000">
                                          <p:val>
                                            <p:strVal val="ppt_y"/>
                                          </p:val>
                                        </p:tav>
                                      </p:tavLst>
                                    </p:anim>
                                    <p:set>
                                      <p:cBhvr>
                                        <p:cTn id="128" dur="1" fill="hold">
                                          <p:stCondLst>
                                            <p:cond delay="4999"/>
                                          </p:stCondLst>
                                        </p:cTn>
                                        <p:tgtEl>
                                          <p:spTgt spid="11"/>
                                        </p:tgtEl>
                                        <p:attrNameLst>
                                          <p:attrName>style.visibility</p:attrName>
                                        </p:attrNameLst>
                                      </p:cBhvr>
                                      <p:to>
                                        <p:strVal val="hidden"/>
                                      </p:to>
                                    </p:set>
                                  </p:childTnLst>
                                </p:cTn>
                              </p:par>
                              <p:par>
                                <p:cTn id="129" presetID="2" presetClass="exit" presetSubtype="8" fill="hold" grpId="3" nodeType="withEffect">
                                  <p:stCondLst>
                                    <p:cond delay="0"/>
                                  </p:stCondLst>
                                  <p:childTnLst>
                                    <p:anim calcmode="lin" valueType="num">
                                      <p:cBhvr additive="base">
                                        <p:cTn id="130" dur="5000"/>
                                        <p:tgtEl>
                                          <p:spTgt spid="6"/>
                                        </p:tgtEl>
                                        <p:attrNameLst>
                                          <p:attrName>ppt_x</p:attrName>
                                        </p:attrNameLst>
                                      </p:cBhvr>
                                      <p:tavLst>
                                        <p:tav tm="0">
                                          <p:val>
                                            <p:strVal val="ppt_x"/>
                                          </p:val>
                                        </p:tav>
                                        <p:tav tm="100000">
                                          <p:val>
                                            <p:strVal val="0-ppt_w/2"/>
                                          </p:val>
                                        </p:tav>
                                      </p:tavLst>
                                    </p:anim>
                                    <p:anim calcmode="lin" valueType="num">
                                      <p:cBhvr additive="base">
                                        <p:cTn id="131" dur="5000"/>
                                        <p:tgtEl>
                                          <p:spTgt spid="6"/>
                                        </p:tgtEl>
                                        <p:attrNameLst>
                                          <p:attrName>ppt_y</p:attrName>
                                        </p:attrNameLst>
                                      </p:cBhvr>
                                      <p:tavLst>
                                        <p:tav tm="0">
                                          <p:val>
                                            <p:strVal val="ppt_y"/>
                                          </p:val>
                                        </p:tav>
                                        <p:tav tm="100000">
                                          <p:val>
                                            <p:strVal val="ppt_y"/>
                                          </p:val>
                                        </p:tav>
                                      </p:tavLst>
                                    </p:anim>
                                    <p:set>
                                      <p:cBhvr>
                                        <p:cTn id="132" dur="1" fill="hold">
                                          <p:stCondLst>
                                            <p:cond delay="4999"/>
                                          </p:stCondLst>
                                        </p:cTn>
                                        <p:tgtEl>
                                          <p:spTgt spid="6"/>
                                        </p:tgtEl>
                                        <p:attrNameLst>
                                          <p:attrName>style.visibility</p:attrName>
                                        </p:attrNameLst>
                                      </p:cBhvr>
                                      <p:to>
                                        <p:strVal val="hidden"/>
                                      </p:to>
                                    </p:set>
                                  </p:childTnLst>
                                </p:cTn>
                              </p:par>
                              <p:par>
                                <p:cTn id="133" presetID="2" presetClass="exit" presetSubtype="8" fill="hold" grpId="3" nodeType="withEffect">
                                  <p:stCondLst>
                                    <p:cond delay="0"/>
                                  </p:stCondLst>
                                  <p:childTnLst>
                                    <p:anim calcmode="lin" valueType="num">
                                      <p:cBhvr additive="base">
                                        <p:cTn id="134" dur="5000"/>
                                        <p:tgtEl>
                                          <p:spTgt spid="7"/>
                                        </p:tgtEl>
                                        <p:attrNameLst>
                                          <p:attrName>ppt_x</p:attrName>
                                        </p:attrNameLst>
                                      </p:cBhvr>
                                      <p:tavLst>
                                        <p:tav tm="0">
                                          <p:val>
                                            <p:strVal val="ppt_x"/>
                                          </p:val>
                                        </p:tav>
                                        <p:tav tm="100000">
                                          <p:val>
                                            <p:strVal val="0-ppt_w/2"/>
                                          </p:val>
                                        </p:tav>
                                      </p:tavLst>
                                    </p:anim>
                                    <p:anim calcmode="lin" valueType="num">
                                      <p:cBhvr additive="base">
                                        <p:cTn id="135" dur="5000"/>
                                        <p:tgtEl>
                                          <p:spTgt spid="7"/>
                                        </p:tgtEl>
                                        <p:attrNameLst>
                                          <p:attrName>ppt_y</p:attrName>
                                        </p:attrNameLst>
                                      </p:cBhvr>
                                      <p:tavLst>
                                        <p:tav tm="0">
                                          <p:val>
                                            <p:strVal val="ppt_y"/>
                                          </p:val>
                                        </p:tav>
                                        <p:tav tm="100000">
                                          <p:val>
                                            <p:strVal val="ppt_y"/>
                                          </p:val>
                                        </p:tav>
                                      </p:tavLst>
                                    </p:anim>
                                    <p:set>
                                      <p:cBhvr>
                                        <p:cTn id="136" dur="1" fill="hold">
                                          <p:stCondLst>
                                            <p:cond delay="4999"/>
                                          </p:stCondLst>
                                        </p:cTn>
                                        <p:tgtEl>
                                          <p:spTgt spid="7"/>
                                        </p:tgtEl>
                                        <p:attrNameLst>
                                          <p:attrName>style.visibility</p:attrName>
                                        </p:attrNameLst>
                                      </p:cBhvr>
                                      <p:to>
                                        <p:strVal val="hidden"/>
                                      </p:to>
                                    </p:set>
                                  </p:childTnLst>
                                </p:cTn>
                              </p:par>
                              <p:par>
                                <p:cTn id="137" presetID="2" presetClass="exit" presetSubtype="8" fill="hold" grpId="3" nodeType="withEffect">
                                  <p:stCondLst>
                                    <p:cond delay="0"/>
                                  </p:stCondLst>
                                  <p:childTnLst>
                                    <p:anim calcmode="lin" valueType="num">
                                      <p:cBhvr additive="base">
                                        <p:cTn id="138" dur="5000"/>
                                        <p:tgtEl>
                                          <p:spTgt spid="10"/>
                                        </p:tgtEl>
                                        <p:attrNameLst>
                                          <p:attrName>ppt_x</p:attrName>
                                        </p:attrNameLst>
                                      </p:cBhvr>
                                      <p:tavLst>
                                        <p:tav tm="0">
                                          <p:val>
                                            <p:strVal val="ppt_x"/>
                                          </p:val>
                                        </p:tav>
                                        <p:tav tm="100000">
                                          <p:val>
                                            <p:strVal val="0-ppt_w/2"/>
                                          </p:val>
                                        </p:tav>
                                      </p:tavLst>
                                    </p:anim>
                                    <p:anim calcmode="lin" valueType="num">
                                      <p:cBhvr additive="base">
                                        <p:cTn id="139" dur="5000"/>
                                        <p:tgtEl>
                                          <p:spTgt spid="10"/>
                                        </p:tgtEl>
                                        <p:attrNameLst>
                                          <p:attrName>ppt_y</p:attrName>
                                        </p:attrNameLst>
                                      </p:cBhvr>
                                      <p:tavLst>
                                        <p:tav tm="0">
                                          <p:val>
                                            <p:strVal val="ppt_y"/>
                                          </p:val>
                                        </p:tav>
                                        <p:tav tm="100000">
                                          <p:val>
                                            <p:strVal val="ppt_y"/>
                                          </p:val>
                                        </p:tav>
                                      </p:tavLst>
                                    </p:anim>
                                    <p:set>
                                      <p:cBhvr>
                                        <p:cTn id="140" dur="1" fill="hold">
                                          <p:stCondLst>
                                            <p:cond delay="4999"/>
                                          </p:stCondLst>
                                        </p:cTn>
                                        <p:tgtEl>
                                          <p:spTgt spid="10"/>
                                        </p:tgtEl>
                                        <p:attrNameLst>
                                          <p:attrName>style.visibility</p:attrName>
                                        </p:attrNameLst>
                                      </p:cBhvr>
                                      <p:to>
                                        <p:strVal val="hidden"/>
                                      </p:to>
                                    </p:set>
                                  </p:childTnLst>
                                </p:cTn>
                              </p:par>
                              <p:par>
                                <p:cTn id="141" presetID="2" presetClass="exit" presetSubtype="8" fill="hold" grpId="3" nodeType="withEffect">
                                  <p:stCondLst>
                                    <p:cond delay="0"/>
                                  </p:stCondLst>
                                  <p:childTnLst>
                                    <p:anim calcmode="lin" valueType="num">
                                      <p:cBhvr additive="base">
                                        <p:cTn id="142" dur="5000"/>
                                        <p:tgtEl>
                                          <p:spTgt spid="12"/>
                                        </p:tgtEl>
                                        <p:attrNameLst>
                                          <p:attrName>ppt_x</p:attrName>
                                        </p:attrNameLst>
                                      </p:cBhvr>
                                      <p:tavLst>
                                        <p:tav tm="0">
                                          <p:val>
                                            <p:strVal val="ppt_x"/>
                                          </p:val>
                                        </p:tav>
                                        <p:tav tm="100000">
                                          <p:val>
                                            <p:strVal val="0-ppt_w/2"/>
                                          </p:val>
                                        </p:tav>
                                      </p:tavLst>
                                    </p:anim>
                                    <p:anim calcmode="lin" valueType="num">
                                      <p:cBhvr additive="base">
                                        <p:cTn id="143" dur="5000"/>
                                        <p:tgtEl>
                                          <p:spTgt spid="12"/>
                                        </p:tgtEl>
                                        <p:attrNameLst>
                                          <p:attrName>ppt_y</p:attrName>
                                        </p:attrNameLst>
                                      </p:cBhvr>
                                      <p:tavLst>
                                        <p:tav tm="0">
                                          <p:val>
                                            <p:strVal val="ppt_y"/>
                                          </p:val>
                                        </p:tav>
                                        <p:tav tm="100000">
                                          <p:val>
                                            <p:strVal val="ppt_y"/>
                                          </p:val>
                                        </p:tav>
                                      </p:tavLst>
                                    </p:anim>
                                    <p:set>
                                      <p:cBhvr>
                                        <p:cTn id="144" dur="1" fill="hold">
                                          <p:stCondLst>
                                            <p:cond delay="4999"/>
                                          </p:stCondLst>
                                        </p:cTn>
                                        <p:tgtEl>
                                          <p:spTgt spid="12"/>
                                        </p:tgtEl>
                                        <p:attrNameLst>
                                          <p:attrName>style.visibility</p:attrName>
                                        </p:attrNameLst>
                                      </p:cBhvr>
                                      <p:to>
                                        <p:strVal val="hidden"/>
                                      </p:to>
                                    </p:set>
                                  </p:childTnLst>
                                </p:cTn>
                              </p:par>
                              <p:par>
                                <p:cTn id="145" presetID="19" presetClass="exit" presetSubtype="10" fill="hold" grpId="4" nodeType="withEffect">
                                  <p:stCondLst>
                                    <p:cond delay="0"/>
                                  </p:stCondLst>
                                  <p:childTnLst>
                                    <p:anim calcmode="lin" valueType="num">
                                      <p:cBhvr>
                                        <p:cTn id="146" dur="5000"/>
                                        <p:tgtEl>
                                          <p:spTgt spid="5"/>
                                        </p:tgtEl>
                                        <p:attrNameLst>
                                          <p:attrName>ppt_h</p:attrName>
                                        </p:attrNameLst>
                                      </p:cBhvr>
                                      <p:tavLst>
                                        <p:tav tm="0">
                                          <p:val>
                                            <p:strVal val="ppt_h"/>
                                          </p:val>
                                        </p:tav>
                                        <p:tav tm="100000">
                                          <p:val>
                                            <p:strVal val="ppt_h"/>
                                          </p:val>
                                        </p:tav>
                                      </p:tavLst>
                                    </p:anim>
                                    <p:anim calcmode="lin" valueType="num">
                                      <p:cBhvr>
                                        <p:cTn id="147" dur="5000"/>
                                        <p:tgtEl>
                                          <p:spTgt spid="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48" dur="1" fill="hold">
                                          <p:stCondLst>
                                            <p:cond delay="4999"/>
                                          </p:stCondLst>
                                        </p:cTn>
                                        <p:tgtEl>
                                          <p:spTgt spid="5"/>
                                        </p:tgtEl>
                                        <p:attrNameLst>
                                          <p:attrName>style.visibility</p:attrName>
                                        </p:attrNameLst>
                                      </p:cBhvr>
                                      <p:to>
                                        <p:strVal val="hidden"/>
                                      </p:to>
                                    </p:set>
                                  </p:childTnLst>
                                </p:cTn>
                              </p:par>
                              <p:par>
                                <p:cTn id="149" presetID="19" presetClass="exit" presetSubtype="10" fill="hold" grpId="4" nodeType="withEffect">
                                  <p:stCondLst>
                                    <p:cond delay="0"/>
                                  </p:stCondLst>
                                  <p:childTnLst>
                                    <p:anim calcmode="lin" valueType="num">
                                      <p:cBhvr>
                                        <p:cTn id="150" dur="5000"/>
                                        <p:tgtEl>
                                          <p:spTgt spid="6"/>
                                        </p:tgtEl>
                                        <p:attrNameLst>
                                          <p:attrName>ppt_h</p:attrName>
                                        </p:attrNameLst>
                                      </p:cBhvr>
                                      <p:tavLst>
                                        <p:tav tm="0">
                                          <p:val>
                                            <p:strVal val="ppt_h"/>
                                          </p:val>
                                        </p:tav>
                                        <p:tav tm="100000">
                                          <p:val>
                                            <p:strVal val="ppt_h"/>
                                          </p:val>
                                        </p:tav>
                                      </p:tavLst>
                                    </p:anim>
                                    <p:anim calcmode="lin" valueType="num">
                                      <p:cBhvr>
                                        <p:cTn id="151" dur="5000"/>
                                        <p:tgtEl>
                                          <p:spTgt spid="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52" dur="1" fill="hold">
                                          <p:stCondLst>
                                            <p:cond delay="4999"/>
                                          </p:stCondLst>
                                        </p:cTn>
                                        <p:tgtEl>
                                          <p:spTgt spid="6"/>
                                        </p:tgtEl>
                                        <p:attrNameLst>
                                          <p:attrName>style.visibility</p:attrName>
                                        </p:attrNameLst>
                                      </p:cBhvr>
                                      <p:to>
                                        <p:strVal val="hidden"/>
                                      </p:to>
                                    </p:set>
                                  </p:childTnLst>
                                </p:cTn>
                              </p:par>
                              <p:par>
                                <p:cTn id="153" presetID="19" presetClass="exit" presetSubtype="10" fill="hold" grpId="4" nodeType="withEffect">
                                  <p:stCondLst>
                                    <p:cond delay="0"/>
                                  </p:stCondLst>
                                  <p:childTnLst>
                                    <p:anim calcmode="lin" valueType="num">
                                      <p:cBhvr>
                                        <p:cTn id="154" dur="5000"/>
                                        <p:tgtEl>
                                          <p:spTgt spid="7"/>
                                        </p:tgtEl>
                                        <p:attrNameLst>
                                          <p:attrName>ppt_h</p:attrName>
                                        </p:attrNameLst>
                                      </p:cBhvr>
                                      <p:tavLst>
                                        <p:tav tm="0">
                                          <p:val>
                                            <p:strVal val="ppt_h"/>
                                          </p:val>
                                        </p:tav>
                                        <p:tav tm="100000">
                                          <p:val>
                                            <p:strVal val="ppt_h"/>
                                          </p:val>
                                        </p:tav>
                                      </p:tavLst>
                                    </p:anim>
                                    <p:anim calcmode="lin" valueType="num">
                                      <p:cBhvr>
                                        <p:cTn id="155" dur="5000"/>
                                        <p:tgtEl>
                                          <p:spTgt spid="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56" dur="1" fill="hold">
                                          <p:stCondLst>
                                            <p:cond delay="4999"/>
                                          </p:stCondLst>
                                        </p:cTn>
                                        <p:tgtEl>
                                          <p:spTgt spid="7"/>
                                        </p:tgtEl>
                                        <p:attrNameLst>
                                          <p:attrName>style.visibility</p:attrName>
                                        </p:attrNameLst>
                                      </p:cBhvr>
                                      <p:to>
                                        <p:strVal val="hidden"/>
                                      </p:to>
                                    </p:set>
                                  </p:childTnLst>
                                </p:cTn>
                              </p:par>
                              <p:par>
                                <p:cTn id="157" presetID="19" presetClass="exit" presetSubtype="10" fill="hold" grpId="4" nodeType="withEffect">
                                  <p:stCondLst>
                                    <p:cond delay="0"/>
                                  </p:stCondLst>
                                  <p:childTnLst>
                                    <p:anim calcmode="lin" valueType="num">
                                      <p:cBhvr>
                                        <p:cTn id="158" dur="5000"/>
                                        <p:tgtEl>
                                          <p:spTgt spid="8"/>
                                        </p:tgtEl>
                                        <p:attrNameLst>
                                          <p:attrName>ppt_h</p:attrName>
                                        </p:attrNameLst>
                                      </p:cBhvr>
                                      <p:tavLst>
                                        <p:tav tm="0">
                                          <p:val>
                                            <p:strVal val="ppt_h"/>
                                          </p:val>
                                        </p:tav>
                                        <p:tav tm="100000">
                                          <p:val>
                                            <p:strVal val="ppt_h"/>
                                          </p:val>
                                        </p:tav>
                                      </p:tavLst>
                                    </p:anim>
                                    <p:anim calcmode="lin" valueType="num">
                                      <p:cBhvr>
                                        <p:cTn id="159" dur="5000"/>
                                        <p:tgtEl>
                                          <p:spTgt spid="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60" dur="1" fill="hold">
                                          <p:stCondLst>
                                            <p:cond delay="4999"/>
                                          </p:stCondLst>
                                        </p:cTn>
                                        <p:tgtEl>
                                          <p:spTgt spid="8"/>
                                        </p:tgtEl>
                                        <p:attrNameLst>
                                          <p:attrName>style.visibility</p:attrName>
                                        </p:attrNameLst>
                                      </p:cBhvr>
                                      <p:to>
                                        <p:strVal val="hidden"/>
                                      </p:to>
                                    </p:set>
                                  </p:childTnLst>
                                </p:cTn>
                              </p:par>
                              <p:par>
                                <p:cTn id="161" presetID="19" presetClass="exit" presetSubtype="10" fill="hold" grpId="4" nodeType="withEffect">
                                  <p:stCondLst>
                                    <p:cond delay="0"/>
                                  </p:stCondLst>
                                  <p:childTnLst>
                                    <p:anim calcmode="lin" valueType="num">
                                      <p:cBhvr>
                                        <p:cTn id="162" dur="5000"/>
                                        <p:tgtEl>
                                          <p:spTgt spid="9"/>
                                        </p:tgtEl>
                                        <p:attrNameLst>
                                          <p:attrName>ppt_h</p:attrName>
                                        </p:attrNameLst>
                                      </p:cBhvr>
                                      <p:tavLst>
                                        <p:tav tm="0">
                                          <p:val>
                                            <p:strVal val="ppt_h"/>
                                          </p:val>
                                        </p:tav>
                                        <p:tav tm="100000">
                                          <p:val>
                                            <p:strVal val="ppt_h"/>
                                          </p:val>
                                        </p:tav>
                                      </p:tavLst>
                                    </p:anim>
                                    <p:anim calcmode="lin" valueType="num">
                                      <p:cBhvr>
                                        <p:cTn id="163" dur="5000"/>
                                        <p:tgtEl>
                                          <p:spTgt spid="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64" dur="1" fill="hold">
                                          <p:stCondLst>
                                            <p:cond delay="4999"/>
                                          </p:stCondLst>
                                        </p:cTn>
                                        <p:tgtEl>
                                          <p:spTgt spid="9"/>
                                        </p:tgtEl>
                                        <p:attrNameLst>
                                          <p:attrName>style.visibility</p:attrName>
                                        </p:attrNameLst>
                                      </p:cBhvr>
                                      <p:to>
                                        <p:strVal val="hidden"/>
                                      </p:to>
                                    </p:set>
                                  </p:childTnLst>
                                </p:cTn>
                              </p:par>
                              <p:par>
                                <p:cTn id="165" presetID="19" presetClass="exit" presetSubtype="10" fill="hold" grpId="4" nodeType="withEffect">
                                  <p:stCondLst>
                                    <p:cond delay="0"/>
                                  </p:stCondLst>
                                  <p:childTnLst>
                                    <p:anim calcmode="lin" valueType="num">
                                      <p:cBhvr>
                                        <p:cTn id="166" dur="5000"/>
                                        <p:tgtEl>
                                          <p:spTgt spid="10"/>
                                        </p:tgtEl>
                                        <p:attrNameLst>
                                          <p:attrName>ppt_h</p:attrName>
                                        </p:attrNameLst>
                                      </p:cBhvr>
                                      <p:tavLst>
                                        <p:tav tm="0">
                                          <p:val>
                                            <p:strVal val="ppt_h"/>
                                          </p:val>
                                        </p:tav>
                                        <p:tav tm="100000">
                                          <p:val>
                                            <p:strVal val="ppt_h"/>
                                          </p:val>
                                        </p:tav>
                                      </p:tavLst>
                                    </p:anim>
                                    <p:anim calcmode="lin" valueType="num">
                                      <p:cBhvr>
                                        <p:cTn id="167" dur="5000"/>
                                        <p:tgtEl>
                                          <p:spTgt spid="10"/>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68" dur="1" fill="hold">
                                          <p:stCondLst>
                                            <p:cond delay="4999"/>
                                          </p:stCondLst>
                                        </p:cTn>
                                        <p:tgtEl>
                                          <p:spTgt spid="10"/>
                                        </p:tgtEl>
                                        <p:attrNameLst>
                                          <p:attrName>style.visibility</p:attrName>
                                        </p:attrNameLst>
                                      </p:cBhvr>
                                      <p:to>
                                        <p:strVal val="hidden"/>
                                      </p:to>
                                    </p:set>
                                  </p:childTnLst>
                                </p:cTn>
                              </p:par>
                              <p:par>
                                <p:cTn id="169" presetID="19" presetClass="exit" presetSubtype="10" fill="hold" grpId="4" nodeType="withEffect">
                                  <p:stCondLst>
                                    <p:cond delay="0"/>
                                  </p:stCondLst>
                                  <p:childTnLst>
                                    <p:anim calcmode="lin" valueType="num">
                                      <p:cBhvr>
                                        <p:cTn id="170" dur="5000"/>
                                        <p:tgtEl>
                                          <p:spTgt spid="11"/>
                                        </p:tgtEl>
                                        <p:attrNameLst>
                                          <p:attrName>ppt_h</p:attrName>
                                        </p:attrNameLst>
                                      </p:cBhvr>
                                      <p:tavLst>
                                        <p:tav tm="0">
                                          <p:val>
                                            <p:strVal val="ppt_h"/>
                                          </p:val>
                                        </p:tav>
                                        <p:tav tm="100000">
                                          <p:val>
                                            <p:strVal val="ppt_h"/>
                                          </p:val>
                                        </p:tav>
                                      </p:tavLst>
                                    </p:anim>
                                    <p:anim calcmode="lin" valueType="num">
                                      <p:cBhvr>
                                        <p:cTn id="171" dur="5000"/>
                                        <p:tgtEl>
                                          <p:spTgt spid="11"/>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72" dur="1" fill="hold">
                                          <p:stCondLst>
                                            <p:cond delay="4999"/>
                                          </p:stCondLst>
                                        </p:cTn>
                                        <p:tgtEl>
                                          <p:spTgt spid="11"/>
                                        </p:tgtEl>
                                        <p:attrNameLst>
                                          <p:attrName>style.visibility</p:attrName>
                                        </p:attrNameLst>
                                      </p:cBhvr>
                                      <p:to>
                                        <p:strVal val="hidden"/>
                                      </p:to>
                                    </p:set>
                                  </p:childTnLst>
                                </p:cTn>
                              </p:par>
                              <p:par>
                                <p:cTn id="173" presetID="19" presetClass="exit" presetSubtype="10" fill="hold" grpId="4" nodeType="withEffect">
                                  <p:stCondLst>
                                    <p:cond delay="0"/>
                                  </p:stCondLst>
                                  <p:childTnLst>
                                    <p:anim calcmode="lin" valueType="num">
                                      <p:cBhvr>
                                        <p:cTn id="174" dur="5000"/>
                                        <p:tgtEl>
                                          <p:spTgt spid="12"/>
                                        </p:tgtEl>
                                        <p:attrNameLst>
                                          <p:attrName>ppt_h</p:attrName>
                                        </p:attrNameLst>
                                      </p:cBhvr>
                                      <p:tavLst>
                                        <p:tav tm="0">
                                          <p:val>
                                            <p:strVal val="ppt_h"/>
                                          </p:val>
                                        </p:tav>
                                        <p:tav tm="100000">
                                          <p:val>
                                            <p:strVal val="ppt_h"/>
                                          </p:val>
                                        </p:tav>
                                      </p:tavLst>
                                    </p:anim>
                                    <p:anim calcmode="lin" valueType="num">
                                      <p:cBhvr>
                                        <p:cTn id="175" dur="5000"/>
                                        <p:tgtEl>
                                          <p:spTgt spid="12"/>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76" dur="1" fill="hold">
                                          <p:stCondLst>
                                            <p:cond delay="4999"/>
                                          </p:stCondLst>
                                        </p:cTn>
                                        <p:tgtEl>
                                          <p:spTgt spid="12"/>
                                        </p:tgtEl>
                                        <p:attrNameLst>
                                          <p:attrName>style.visibility</p:attrName>
                                        </p:attrNameLst>
                                      </p:cBhvr>
                                      <p:to>
                                        <p:strVal val="hidden"/>
                                      </p:to>
                                    </p:set>
                                  </p:childTnLst>
                                </p:cTn>
                              </p:par>
                              <p:par>
                                <p:cTn id="177" presetID="23" presetClass="entr" presetSubtype="288" fill="hold" nodeType="withEffect">
                                  <p:stCondLst>
                                    <p:cond delay="0"/>
                                  </p:stCondLst>
                                  <p:childTnLst>
                                    <p:set>
                                      <p:cBhvr>
                                        <p:cTn id="178" dur="1" fill="hold">
                                          <p:stCondLst>
                                            <p:cond delay="0"/>
                                          </p:stCondLst>
                                        </p:cTn>
                                        <p:tgtEl>
                                          <p:spTgt spid="4"/>
                                        </p:tgtEl>
                                        <p:attrNameLst>
                                          <p:attrName>style.visibility</p:attrName>
                                        </p:attrNameLst>
                                      </p:cBhvr>
                                      <p:to>
                                        <p:strVal val="visible"/>
                                      </p:to>
                                    </p:set>
                                    <p:anim calcmode="lin" valueType="num">
                                      <p:cBhvr>
                                        <p:cTn id="179" dur="5000" fill="hold"/>
                                        <p:tgtEl>
                                          <p:spTgt spid="4"/>
                                        </p:tgtEl>
                                        <p:attrNameLst>
                                          <p:attrName>ppt_w</p:attrName>
                                        </p:attrNameLst>
                                      </p:cBhvr>
                                      <p:tavLst>
                                        <p:tav tm="0">
                                          <p:val>
                                            <p:strVal val="4/3*#ppt_w"/>
                                          </p:val>
                                        </p:tav>
                                        <p:tav tm="100000">
                                          <p:val>
                                            <p:strVal val="#ppt_w"/>
                                          </p:val>
                                        </p:tav>
                                      </p:tavLst>
                                    </p:anim>
                                    <p:anim calcmode="lin" valueType="num">
                                      <p:cBhvr>
                                        <p:cTn id="180" dur="5000" fill="hold"/>
                                        <p:tgtEl>
                                          <p:spTgt spid="4"/>
                                        </p:tgtEl>
                                        <p:attrNameLst>
                                          <p:attrName>ppt_h</p:attrName>
                                        </p:attrNameLst>
                                      </p:cBhvr>
                                      <p:tavLst>
                                        <p:tav tm="0">
                                          <p:val>
                                            <p:strVal val="4/3*#ppt_h"/>
                                          </p:val>
                                        </p:tav>
                                        <p:tav tm="100000">
                                          <p:val>
                                            <p:strVal val="#ppt_h"/>
                                          </p:val>
                                        </p:tav>
                                      </p:tavLst>
                                    </p:anim>
                                  </p:childTnLst>
                                </p:cTn>
                              </p:par>
                              <p:par>
                                <p:cTn id="181" presetID="16" presetClass="entr" presetSubtype="37" fill="hold" nodeType="withEffect">
                                  <p:stCondLst>
                                    <p:cond delay="0"/>
                                  </p:stCondLst>
                                  <p:childTnLst>
                                    <p:set>
                                      <p:cBhvr>
                                        <p:cTn id="182" dur="1" fill="hold">
                                          <p:stCondLst>
                                            <p:cond delay="0"/>
                                          </p:stCondLst>
                                        </p:cTn>
                                        <p:tgtEl>
                                          <p:spTgt spid="4"/>
                                        </p:tgtEl>
                                        <p:attrNameLst>
                                          <p:attrName>style.visibility</p:attrName>
                                        </p:attrNameLst>
                                      </p:cBhvr>
                                      <p:to>
                                        <p:strVal val="visible"/>
                                      </p:to>
                                    </p:set>
                                    <p:animEffect transition="in" filter="barn(outVertical)">
                                      <p:cBhvr>
                                        <p:cTn id="183"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5" grpId="4" animBg="1"/>
      <p:bldP spid="6" grpId="0" animBg="1"/>
      <p:bldP spid="6" grpId="1" animBg="1"/>
      <p:bldP spid="6" grpId="2" animBg="1"/>
      <p:bldP spid="6" grpId="3" animBg="1"/>
      <p:bldP spid="6" grpId="4" animBg="1"/>
      <p:bldP spid="7" grpId="0" animBg="1"/>
      <p:bldP spid="7" grpId="1" animBg="1"/>
      <p:bldP spid="7" grpId="2" animBg="1"/>
      <p:bldP spid="7" grpId="3" animBg="1"/>
      <p:bldP spid="7" grpId="4" animBg="1"/>
      <p:bldP spid="8" grpId="0" animBg="1"/>
      <p:bldP spid="8" grpId="1" animBg="1"/>
      <p:bldP spid="8" grpId="2" animBg="1"/>
      <p:bldP spid="8" grpId="3" animBg="1"/>
      <p:bldP spid="8" grpId="4" animBg="1"/>
      <p:bldP spid="9" grpId="0" animBg="1"/>
      <p:bldP spid="9" grpId="1" animBg="1"/>
      <p:bldP spid="9" grpId="2" animBg="1"/>
      <p:bldP spid="9" grpId="3" animBg="1"/>
      <p:bldP spid="9" grpId="4" animBg="1"/>
      <p:bldP spid="10" grpId="0" animBg="1"/>
      <p:bldP spid="10" grpId="1" animBg="1"/>
      <p:bldP spid="10" grpId="2" animBg="1"/>
      <p:bldP spid="10" grpId="3" animBg="1"/>
      <p:bldP spid="10" grpId="4" animBg="1"/>
      <p:bldP spid="11" grpId="0" animBg="1"/>
      <p:bldP spid="11" grpId="1" animBg="1"/>
      <p:bldP spid="11" grpId="2" animBg="1"/>
      <p:bldP spid="11" grpId="3" animBg="1"/>
      <p:bldP spid="11" grpId="4" animBg="1"/>
      <p:bldP spid="12" grpId="0" animBg="1"/>
      <p:bldP spid="12" grpId="1" animBg="1"/>
      <p:bldP spid="12" grpId="2" animBg="1"/>
      <p:bldP spid="12" grpId="3" animBg="1"/>
      <p:bldP spid="12" grpId="4" animBg="1"/>
    </p:bld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chemeClr val="tx1">
                  <a:lumMod val="65000"/>
                  <a:shade val="30000"/>
                  <a:satMod val="115000"/>
                </a:schemeClr>
              </a:gs>
              <a:gs pos="50000">
                <a:schemeClr val="tx1">
                  <a:lumMod val="65000"/>
                  <a:shade val="67500"/>
                  <a:satMod val="115000"/>
                </a:schemeClr>
              </a:gs>
              <a:gs pos="100000">
                <a:schemeClr val="tx1">
                  <a:lumMod val="65000"/>
                  <a:shade val="100000"/>
                  <a:satMod val="115000"/>
                </a:schemeClr>
              </a:gs>
            </a:gsLst>
            <a:lin ang="5400000" scaled="1"/>
            <a:tileRect/>
          </a:gradFill>
        </p:spPr>
        <p:txBody>
          <a:bodyPr/>
          <a:lstStyle/>
          <a:p>
            <a:endParaRPr lang="es-ES" dirty="0"/>
          </a:p>
        </p:txBody>
      </p:sp>
      <p:pic>
        <p:nvPicPr>
          <p:cNvPr id="4" name="3 Imagen" descr="e05543fb4e2c8bccfa984277b5347dea.jpg"/>
          <p:cNvPicPr>
            <a:picLocks noChangeAspect="1"/>
          </p:cNvPicPr>
          <p:nvPr/>
        </p:nvPicPr>
        <p:blipFill>
          <a:blip r:embed="rId2"/>
          <a:stretch>
            <a:fillRect/>
          </a:stretch>
        </p:blipFill>
        <p:spPr>
          <a:xfrm>
            <a:off x="0" y="0"/>
            <a:ext cx="9144000" cy="6858000"/>
          </a:xfrm>
          <a:prstGeom prst="rect">
            <a:avLst/>
          </a:prstGeom>
        </p:spPr>
      </p:pic>
      <p:pic>
        <p:nvPicPr>
          <p:cNvPr id="5" name="4 Imagen" descr="_BxukQ2_m9qlkjBuhJJvZbdm0os.png"/>
          <p:cNvPicPr>
            <a:picLocks noChangeAspect="1"/>
          </p:cNvPicPr>
          <p:nvPr/>
        </p:nvPicPr>
        <p:blipFill>
          <a:blip r:embed="rId3">
            <a:grayscl/>
            <a:lum contrast="40000"/>
          </a:blip>
          <a:srcRect l="11374" r="15320"/>
          <a:stretch>
            <a:fillRect/>
          </a:stretch>
        </p:blipFill>
        <p:spPr>
          <a:xfrm rot="17019875">
            <a:off x="2335150" y="-207058"/>
            <a:ext cx="1841652" cy="2136905"/>
          </a:xfrm>
          <a:prstGeom prst="rect">
            <a:avLst/>
          </a:prstGeom>
          <a:effectLst>
            <a:reflection blurRad="6350" stA="50000" endA="300" endPos="90000" dir="5400000" sy="-100000" algn="bl" rotWithShape="0"/>
          </a:effectLst>
        </p:spPr>
      </p:pic>
      <p:pic>
        <p:nvPicPr>
          <p:cNvPr id="6" name="5 Imagen" descr="_BxukQ2_m9qlkjBuhJJvZbdm0os.png"/>
          <p:cNvPicPr>
            <a:picLocks noChangeAspect="1"/>
          </p:cNvPicPr>
          <p:nvPr/>
        </p:nvPicPr>
        <p:blipFill>
          <a:blip r:embed="rId3">
            <a:grayscl/>
            <a:lum contrast="40000"/>
          </a:blip>
          <a:srcRect l="11374" r="15320"/>
          <a:stretch>
            <a:fillRect/>
          </a:stretch>
        </p:blipFill>
        <p:spPr>
          <a:xfrm rot="4484552" flipH="1">
            <a:off x="4748654" y="-185642"/>
            <a:ext cx="1747720" cy="1997254"/>
          </a:xfrm>
          <a:prstGeom prst="rect">
            <a:avLst/>
          </a:prstGeom>
          <a:effectLst>
            <a:reflection blurRad="6350" stA="50000" endA="300" endPos="90000" dir="5400000" sy="-100000" algn="bl" rotWithShape="0"/>
          </a:effectLst>
        </p:spPr>
      </p:pic>
      <p:pic>
        <p:nvPicPr>
          <p:cNvPr id="7" name="6 Imagen" descr="_BxukQ2_m9qlkjBuhJJvZbdm0os.png"/>
          <p:cNvPicPr>
            <a:picLocks noChangeAspect="1"/>
          </p:cNvPicPr>
          <p:nvPr/>
        </p:nvPicPr>
        <p:blipFill>
          <a:blip r:embed="rId3">
            <a:grayscl/>
            <a:lum contrast="40000"/>
          </a:blip>
          <a:srcRect l="11374" r="15320"/>
          <a:stretch>
            <a:fillRect/>
          </a:stretch>
        </p:blipFill>
        <p:spPr>
          <a:xfrm rot="17019875">
            <a:off x="2312243" y="723784"/>
            <a:ext cx="1841652" cy="2136905"/>
          </a:xfrm>
          <a:prstGeom prst="rect">
            <a:avLst/>
          </a:prstGeom>
          <a:effectLst>
            <a:reflection blurRad="6350" stA="50000" endA="300" endPos="90000" dir="5400000" sy="-100000" algn="bl" rotWithShape="0"/>
          </a:effectLst>
        </p:spPr>
      </p:pic>
      <p:pic>
        <p:nvPicPr>
          <p:cNvPr id="8" name="7 Imagen" descr="_BxukQ2_m9qlkjBuhJJvZbdm0os.png"/>
          <p:cNvPicPr>
            <a:picLocks noChangeAspect="1"/>
          </p:cNvPicPr>
          <p:nvPr/>
        </p:nvPicPr>
        <p:blipFill>
          <a:blip r:embed="rId3">
            <a:grayscl/>
            <a:lum contrast="40000"/>
          </a:blip>
          <a:srcRect l="11374" r="15320"/>
          <a:stretch>
            <a:fillRect/>
          </a:stretch>
        </p:blipFill>
        <p:spPr>
          <a:xfrm rot="4484552" flipH="1">
            <a:off x="4677217" y="750146"/>
            <a:ext cx="1747720" cy="1997254"/>
          </a:xfrm>
          <a:prstGeom prst="rect">
            <a:avLst/>
          </a:prstGeom>
          <a:effectLst>
            <a:reflection blurRad="6350" stA="50000" endA="300" endPos="90000" dir="5400000" sy="-100000" algn="bl" rotWithShape="0"/>
          </a:effectLst>
        </p:spPr>
      </p:pic>
      <p:pic>
        <p:nvPicPr>
          <p:cNvPr id="9" name="8 Imagen" descr="_BxukQ2_m9qlkjBuhJJvZbdm0os.png"/>
          <p:cNvPicPr>
            <a:picLocks noChangeAspect="1"/>
          </p:cNvPicPr>
          <p:nvPr/>
        </p:nvPicPr>
        <p:blipFill>
          <a:blip r:embed="rId3">
            <a:grayscl/>
            <a:lum contrast="40000"/>
          </a:blip>
          <a:srcRect l="11374" r="15320"/>
          <a:stretch>
            <a:fillRect/>
          </a:stretch>
        </p:blipFill>
        <p:spPr>
          <a:xfrm rot="17019875">
            <a:off x="2312242" y="1645384"/>
            <a:ext cx="1841652" cy="2136905"/>
          </a:xfrm>
          <a:prstGeom prst="rect">
            <a:avLst/>
          </a:prstGeom>
          <a:effectLst>
            <a:reflection blurRad="6350" stA="50000" endA="300" endPos="90000" dir="5400000" sy="-100000" algn="bl" rotWithShape="0"/>
          </a:effectLst>
        </p:spPr>
      </p:pic>
      <p:pic>
        <p:nvPicPr>
          <p:cNvPr id="10" name="9 Imagen" descr="_BxukQ2_m9qlkjBuhJJvZbdm0os.png"/>
          <p:cNvPicPr>
            <a:picLocks noChangeAspect="1"/>
          </p:cNvPicPr>
          <p:nvPr/>
        </p:nvPicPr>
        <p:blipFill>
          <a:blip r:embed="rId3">
            <a:grayscl/>
            <a:lum contrast="40000"/>
          </a:blip>
          <a:srcRect l="11374" r="15320"/>
          <a:stretch>
            <a:fillRect/>
          </a:stretch>
        </p:blipFill>
        <p:spPr>
          <a:xfrm rot="4484552" flipH="1">
            <a:off x="4677216" y="1671746"/>
            <a:ext cx="1747720" cy="1997254"/>
          </a:xfrm>
          <a:prstGeom prst="rect">
            <a:avLst/>
          </a:prstGeom>
          <a:effectLst>
            <a:reflection blurRad="6350" stA="50000" endA="300" endPos="90000" dir="5400000" sy="-100000" algn="bl" rotWithShape="0"/>
          </a:effectLst>
        </p:spPr>
      </p:pic>
      <p:pic>
        <p:nvPicPr>
          <p:cNvPr id="11" name="10 Imagen" descr="_BxukQ2_m9qlkjBuhJJvZbdm0os.png"/>
          <p:cNvPicPr>
            <a:picLocks noChangeAspect="1"/>
          </p:cNvPicPr>
          <p:nvPr/>
        </p:nvPicPr>
        <p:blipFill>
          <a:blip r:embed="rId3">
            <a:grayscl/>
            <a:lum contrast="40000"/>
          </a:blip>
          <a:srcRect l="11374" r="15320"/>
          <a:stretch>
            <a:fillRect/>
          </a:stretch>
        </p:blipFill>
        <p:spPr>
          <a:xfrm rot="17019875">
            <a:off x="2383681" y="2581173"/>
            <a:ext cx="1841652" cy="2136905"/>
          </a:xfrm>
          <a:prstGeom prst="rect">
            <a:avLst/>
          </a:prstGeom>
          <a:effectLst>
            <a:reflection blurRad="6350" stA="50000" endA="300" endPos="90000" dir="5400000" sy="-100000" algn="bl" rotWithShape="0"/>
          </a:effectLst>
        </p:spPr>
      </p:pic>
      <p:pic>
        <p:nvPicPr>
          <p:cNvPr id="12" name="11 Imagen" descr="_BxukQ2_m9qlkjBuhJJvZbdm0os.png"/>
          <p:cNvPicPr>
            <a:picLocks noChangeAspect="1"/>
          </p:cNvPicPr>
          <p:nvPr/>
        </p:nvPicPr>
        <p:blipFill>
          <a:blip r:embed="rId3">
            <a:grayscl/>
            <a:lum contrast="40000"/>
          </a:blip>
          <a:srcRect l="11374" r="15320"/>
          <a:stretch>
            <a:fillRect/>
          </a:stretch>
        </p:blipFill>
        <p:spPr>
          <a:xfrm rot="4484552" flipH="1">
            <a:off x="4748655" y="2607535"/>
            <a:ext cx="1747720" cy="1997254"/>
          </a:xfrm>
          <a:prstGeom prst="rect">
            <a:avLst/>
          </a:prstGeom>
          <a:effectLst>
            <a:reflection blurRad="6350" stA="50000" endA="300" endPos="90000" dir="5400000" sy="-100000" algn="bl" rotWithShape="0"/>
          </a:effectLst>
        </p:spPr>
      </p:pic>
      <p:pic>
        <p:nvPicPr>
          <p:cNvPr id="13" name="12 Imagen" descr="_BxukQ2_m9qlkjBuhJJvZbdm0os.png"/>
          <p:cNvPicPr>
            <a:picLocks noChangeAspect="1"/>
          </p:cNvPicPr>
          <p:nvPr/>
        </p:nvPicPr>
        <p:blipFill>
          <a:blip r:embed="rId3">
            <a:grayscl/>
            <a:lum contrast="40000"/>
          </a:blip>
          <a:srcRect l="11374" r="15320"/>
          <a:stretch>
            <a:fillRect/>
          </a:stretch>
        </p:blipFill>
        <p:spPr>
          <a:xfrm rot="17019875">
            <a:off x="2383680" y="3431334"/>
            <a:ext cx="1841652" cy="2136905"/>
          </a:xfrm>
          <a:prstGeom prst="rect">
            <a:avLst/>
          </a:prstGeom>
          <a:effectLst>
            <a:reflection blurRad="6350" stA="50000" endA="300" endPos="90000" dir="5400000" sy="-100000" algn="bl" rotWithShape="0"/>
          </a:effectLst>
        </p:spPr>
      </p:pic>
      <p:pic>
        <p:nvPicPr>
          <p:cNvPr id="14" name="13 Imagen" descr="_BxukQ2_m9qlkjBuhJJvZbdm0os.png"/>
          <p:cNvPicPr>
            <a:picLocks noChangeAspect="1"/>
          </p:cNvPicPr>
          <p:nvPr/>
        </p:nvPicPr>
        <p:blipFill>
          <a:blip r:embed="rId3">
            <a:grayscl/>
            <a:lum contrast="40000"/>
          </a:blip>
          <a:srcRect l="11374" r="15320"/>
          <a:stretch>
            <a:fillRect/>
          </a:stretch>
        </p:blipFill>
        <p:spPr>
          <a:xfrm rot="4484552" flipH="1">
            <a:off x="4748654" y="3457696"/>
            <a:ext cx="1747720" cy="1997254"/>
          </a:xfrm>
          <a:prstGeom prst="rect">
            <a:avLst/>
          </a:prstGeom>
          <a:effectLst>
            <a:reflection blurRad="6350" stA="50000" endA="300" endPos="90000" dir="5400000" sy="-100000" algn="bl" rotWithShape="0"/>
          </a:effectLst>
        </p:spPr>
      </p:pic>
      <p:pic>
        <p:nvPicPr>
          <p:cNvPr id="15" name="14 Imagen" descr="_BxukQ2_m9qlkjBuhJJvZbdm0os.png"/>
          <p:cNvPicPr>
            <a:picLocks noChangeAspect="1"/>
          </p:cNvPicPr>
          <p:nvPr/>
        </p:nvPicPr>
        <p:blipFill>
          <a:blip r:embed="rId3">
            <a:grayscl/>
            <a:lum contrast="40000"/>
          </a:blip>
          <a:srcRect l="11374" r="15320"/>
          <a:stretch>
            <a:fillRect/>
          </a:stretch>
        </p:blipFill>
        <p:spPr>
          <a:xfrm rot="17019875">
            <a:off x="2312243" y="4367122"/>
            <a:ext cx="1841652" cy="2136905"/>
          </a:xfrm>
          <a:prstGeom prst="rect">
            <a:avLst/>
          </a:prstGeom>
          <a:effectLst>
            <a:reflection blurRad="6350" stA="50000" endA="300" endPos="90000" dir="5400000" sy="-100000" algn="bl" rotWithShape="0"/>
          </a:effectLst>
        </p:spPr>
      </p:pic>
      <p:pic>
        <p:nvPicPr>
          <p:cNvPr id="16" name="15 Imagen" descr="_BxukQ2_m9qlkjBuhJJvZbdm0os.png"/>
          <p:cNvPicPr>
            <a:picLocks noChangeAspect="1"/>
          </p:cNvPicPr>
          <p:nvPr/>
        </p:nvPicPr>
        <p:blipFill>
          <a:blip r:embed="rId3">
            <a:grayscl/>
            <a:lum contrast="40000"/>
          </a:blip>
          <a:srcRect l="11374" r="15320"/>
          <a:stretch>
            <a:fillRect/>
          </a:stretch>
        </p:blipFill>
        <p:spPr>
          <a:xfrm rot="4484552" flipH="1">
            <a:off x="4677217" y="4393484"/>
            <a:ext cx="1747720" cy="1997254"/>
          </a:xfrm>
          <a:prstGeom prst="rect">
            <a:avLst/>
          </a:prstGeom>
          <a:effectLst>
            <a:reflection blurRad="6350" stA="50000" endA="300" endPos="90000" dir="5400000" sy="-100000" algn="bl" rotWithShape="0"/>
          </a:effectLst>
        </p:spPr>
      </p:pic>
      <p:pic>
        <p:nvPicPr>
          <p:cNvPr id="17" name="16 Imagen" descr="_BxukQ2_m9qlkjBuhJJvZbdm0os.png"/>
          <p:cNvPicPr>
            <a:picLocks noChangeAspect="1"/>
          </p:cNvPicPr>
          <p:nvPr/>
        </p:nvPicPr>
        <p:blipFill>
          <a:blip r:embed="rId3">
            <a:grayscl/>
            <a:lum contrast="40000"/>
          </a:blip>
          <a:srcRect l="11374" r="15320"/>
          <a:stretch>
            <a:fillRect/>
          </a:stretch>
        </p:blipFill>
        <p:spPr>
          <a:xfrm rot="17019875">
            <a:off x="2312243" y="5224378"/>
            <a:ext cx="1841652" cy="2136905"/>
          </a:xfrm>
          <a:prstGeom prst="rect">
            <a:avLst/>
          </a:prstGeom>
          <a:effectLst>
            <a:reflection blurRad="6350" stA="50000" endA="300" endPos="90000" dir="5400000" sy="-100000" algn="bl" rotWithShape="0"/>
          </a:effectLst>
        </p:spPr>
      </p:pic>
      <p:pic>
        <p:nvPicPr>
          <p:cNvPr id="18" name="17 Imagen" descr="_BxukQ2_m9qlkjBuhJJvZbdm0os.png"/>
          <p:cNvPicPr>
            <a:picLocks noChangeAspect="1"/>
          </p:cNvPicPr>
          <p:nvPr/>
        </p:nvPicPr>
        <p:blipFill>
          <a:blip r:embed="rId3">
            <a:grayscl/>
            <a:lum contrast="40000"/>
          </a:blip>
          <a:srcRect l="11374" r="15320"/>
          <a:stretch>
            <a:fillRect/>
          </a:stretch>
        </p:blipFill>
        <p:spPr>
          <a:xfrm rot="4484552" flipH="1">
            <a:off x="4677217" y="5250740"/>
            <a:ext cx="1747720" cy="1997254"/>
          </a:xfrm>
          <a:prstGeom prst="rect">
            <a:avLst/>
          </a:prstGeom>
          <a:effectLst>
            <a:reflection blurRad="6350" stA="50000" endA="300" endPos="90000" dir="5400000" sy="-100000" algn="bl" rotWithShape="0"/>
          </a:effectLst>
        </p:spPr>
      </p:pic>
      <p:pic>
        <p:nvPicPr>
          <p:cNvPr id="19" name="18 Imagen" descr="image005.jpg"/>
          <p:cNvPicPr>
            <a:picLocks noChangeAspect="1"/>
          </p:cNvPicPr>
          <p:nvPr/>
        </p:nvPicPr>
        <p:blipFill>
          <a:blip r:embed="rId4"/>
          <a:stretch>
            <a:fillRect/>
          </a:stretch>
        </p:blipFill>
        <p:spPr>
          <a:xfrm>
            <a:off x="-500098" y="0"/>
            <a:ext cx="10072758" cy="7286652"/>
          </a:xfrm>
          <a:prstGeom prst="rect">
            <a:avLst/>
          </a:prstGeom>
        </p:spPr>
      </p:pic>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withEffect">
                                  <p:stCondLst>
                                    <p:cond delay="0"/>
                                  </p:stCondLst>
                                  <p:childTnLst>
                                    <p:set>
                                      <p:cBhvr rctx="PPT">
                                        <p:cTn id="6" dur="indefinite"/>
                                        <p:tgtEl>
                                          <p:spTgt spid="19"/>
                                        </p:tgtEl>
                                        <p:attrNameLst>
                                          <p:attrName>style.opacity</p:attrName>
                                        </p:attrNameLst>
                                      </p:cBhvr>
                                      <p:to>
                                        <p:strVal val="0"/>
                                      </p:to>
                                    </p:set>
                                    <p:animEffect filter="image" prLst="opacity: 0">
                                      <p:cBhvr rctx="IE">
                                        <p:cTn id="7" dur="indefinite"/>
                                        <p:tgtEl>
                                          <p:spTgt spid="19"/>
                                        </p:tgtEl>
                                      </p:cBhvr>
                                    </p:animEffect>
                                  </p:childTnLst>
                                </p:cTn>
                              </p:par>
                              <p:par>
                                <p:cTn id="8" presetID="2" presetClass="entr" presetSubtype="4"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5000" fill="hold"/>
                                        <p:tgtEl>
                                          <p:spTgt spid="5"/>
                                        </p:tgtEl>
                                        <p:attrNameLst>
                                          <p:attrName>ppt_x</p:attrName>
                                        </p:attrNameLst>
                                      </p:cBhvr>
                                      <p:tavLst>
                                        <p:tav tm="0">
                                          <p:val>
                                            <p:strVal val="#ppt_x"/>
                                          </p:val>
                                        </p:tav>
                                        <p:tav tm="100000">
                                          <p:val>
                                            <p:strVal val="#ppt_x"/>
                                          </p:val>
                                        </p:tav>
                                      </p:tavLst>
                                    </p:anim>
                                    <p:anim calcmode="lin" valueType="num">
                                      <p:cBhvr additive="base">
                                        <p:cTn id="11" dur="5000" fill="hold"/>
                                        <p:tgtEl>
                                          <p:spTgt spid="5"/>
                                        </p:tgtEl>
                                        <p:attrNameLst>
                                          <p:attrName>ppt_y</p:attrName>
                                        </p:attrNameLst>
                                      </p:cBhvr>
                                      <p:tavLst>
                                        <p:tav tm="0">
                                          <p:val>
                                            <p:strVal val="1+#ppt_h/2"/>
                                          </p:val>
                                        </p:tav>
                                        <p:tav tm="100000">
                                          <p:val>
                                            <p:strVal val="#ppt_y"/>
                                          </p:val>
                                        </p:tav>
                                      </p:tavLst>
                                    </p:anim>
                                  </p:childTnLst>
                                </p:cTn>
                              </p:par>
                              <p:par>
                                <p:cTn id="12" presetID="2" presetClass="entr" presetSubtype="4" fill="hold"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5000" fill="hold"/>
                                        <p:tgtEl>
                                          <p:spTgt spid="6"/>
                                        </p:tgtEl>
                                        <p:attrNameLst>
                                          <p:attrName>ppt_x</p:attrName>
                                        </p:attrNameLst>
                                      </p:cBhvr>
                                      <p:tavLst>
                                        <p:tav tm="0">
                                          <p:val>
                                            <p:strVal val="#ppt_x"/>
                                          </p:val>
                                        </p:tav>
                                        <p:tav tm="100000">
                                          <p:val>
                                            <p:strVal val="#ppt_x"/>
                                          </p:val>
                                        </p:tav>
                                      </p:tavLst>
                                    </p:anim>
                                    <p:anim calcmode="lin" valueType="num">
                                      <p:cBhvr additive="base">
                                        <p:cTn id="15" dur="5000" fill="hold"/>
                                        <p:tgtEl>
                                          <p:spTgt spid="6"/>
                                        </p:tgtEl>
                                        <p:attrNameLst>
                                          <p:attrName>ppt_y</p:attrName>
                                        </p:attrNameLst>
                                      </p:cBhvr>
                                      <p:tavLst>
                                        <p:tav tm="0">
                                          <p:val>
                                            <p:strVal val="1+#ppt_h/2"/>
                                          </p:val>
                                        </p:tav>
                                        <p:tav tm="100000">
                                          <p:val>
                                            <p:strVal val="#ppt_y"/>
                                          </p:val>
                                        </p:tav>
                                      </p:tavLst>
                                    </p:anim>
                                  </p:childTnLst>
                                </p:cTn>
                              </p:par>
                              <p:par>
                                <p:cTn id="16" presetID="2" presetClass="entr" presetSubtype="4" fill="hold"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5000" fill="hold"/>
                                        <p:tgtEl>
                                          <p:spTgt spid="7"/>
                                        </p:tgtEl>
                                        <p:attrNameLst>
                                          <p:attrName>ppt_x</p:attrName>
                                        </p:attrNameLst>
                                      </p:cBhvr>
                                      <p:tavLst>
                                        <p:tav tm="0">
                                          <p:val>
                                            <p:strVal val="#ppt_x"/>
                                          </p:val>
                                        </p:tav>
                                        <p:tav tm="100000">
                                          <p:val>
                                            <p:strVal val="#ppt_x"/>
                                          </p:val>
                                        </p:tav>
                                      </p:tavLst>
                                    </p:anim>
                                    <p:anim calcmode="lin" valueType="num">
                                      <p:cBhvr additive="base">
                                        <p:cTn id="19" dur="5000" fill="hold"/>
                                        <p:tgtEl>
                                          <p:spTgt spid="7"/>
                                        </p:tgtEl>
                                        <p:attrNameLst>
                                          <p:attrName>ppt_y</p:attrName>
                                        </p:attrNameLst>
                                      </p:cBhvr>
                                      <p:tavLst>
                                        <p:tav tm="0">
                                          <p:val>
                                            <p:strVal val="1+#ppt_h/2"/>
                                          </p:val>
                                        </p:tav>
                                        <p:tav tm="100000">
                                          <p:val>
                                            <p:strVal val="#ppt_y"/>
                                          </p:val>
                                        </p:tav>
                                      </p:tavLst>
                                    </p:anim>
                                  </p:childTnLst>
                                </p:cTn>
                              </p:par>
                              <p:par>
                                <p:cTn id="20" presetID="2" presetClass="entr" presetSubtype="4" fill="hold"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5000" fill="hold"/>
                                        <p:tgtEl>
                                          <p:spTgt spid="8"/>
                                        </p:tgtEl>
                                        <p:attrNameLst>
                                          <p:attrName>ppt_x</p:attrName>
                                        </p:attrNameLst>
                                      </p:cBhvr>
                                      <p:tavLst>
                                        <p:tav tm="0">
                                          <p:val>
                                            <p:strVal val="#ppt_x"/>
                                          </p:val>
                                        </p:tav>
                                        <p:tav tm="100000">
                                          <p:val>
                                            <p:strVal val="#ppt_x"/>
                                          </p:val>
                                        </p:tav>
                                      </p:tavLst>
                                    </p:anim>
                                    <p:anim calcmode="lin" valueType="num">
                                      <p:cBhvr additive="base">
                                        <p:cTn id="23" dur="5000" fill="hold"/>
                                        <p:tgtEl>
                                          <p:spTgt spid="8"/>
                                        </p:tgtEl>
                                        <p:attrNameLst>
                                          <p:attrName>ppt_y</p:attrName>
                                        </p:attrNameLst>
                                      </p:cBhvr>
                                      <p:tavLst>
                                        <p:tav tm="0">
                                          <p:val>
                                            <p:strVal val="1+#ppt_h/2"/>
                                          </p:val>
                                        </p:tav>
                                        <p:tav tm="100000">
                                          <p:val>
                                            <p:strVal val="#ppt_y"/>
                                          </p:val>
                                        </p:tav>
                                      </p:tavLst>
                                    </p:anim>
                                  </p:childTnLst>
                                </p:cTn>
                              </p:par>
                              <p:par>
                                <p:cTn id="24" presetID="2" presetClass="entr" presetSubtype="4" fill="hold" nodeType="with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5000" fill="hold"/>
                                        <p:tgtEl>
                                          <p:spTgt spid="9"/>
                                        </p:tgtEl>
                                        <p:attrNameLst>
                                          <p:attrName>ppt_x</p:attrName>
                                        </p:attrNameLst>
                                      </p:cBhvr>
                                      <p:tavLst>
                                        <p:tav tm="0">
                                          <p:val>
                                            <p:strVal val="#ppt_x"/>
                                          </p:val>
                                        </p:tav>
                                        <p:tav tm="100000">
                                          <p:val>
                                            <p:strVal val="#ppt_x"/>
                                          </p:val>
                                        </p:tav>
                                      </p:tavLst>
                                    </p:anim>
                                    <p:anim calcmode="lin" valueType="num">
                                      <p:cBhvr additive="base">
                                        <p:cTn id="27" dur="5000" fill="hold"/>
                                        <p:tgtEl>
                                          <p:spTgt spid="9"/>
                                        </p:tgtEl>
                                        <p:attrNameLst>
                                          <p:attrName>ppt_y</p:attrName>
                                        </p:attrNameLst>
                                      </p:cBhvr>
                                      <p:tavLst>
                                        <p:tav tm="0">
                                          <p:val>
                                            <p:strVal val="1+#ppt_h/2"/>
                                          </p:val>
                                        </p:tav>
                                        <p:tav tm="100000">
                                          <p:val>
                                            <p:strVal val="#ppt_y"/>
                                          </p:val>
                                        </p:tav>
                                      </p:tavLst>
                                    </p:anim>
                                  </p:childTnLst>
                                </p:cTn>
                              </p:par>
                              <p:par>
                                <p:cTn id="28" presetID="2" presetClass="entr" presetSubtype="4" fill="hold"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additive="base">
                                        <p:cTn id="30" dur="5000" fill="hold"/>
                                        <p:tgtEl>
                                          <p:spTgt spid="10"/>
                                        </p:tgtEl>
                                        <p:attrNameLst>
                                          <p:attrName>ppt_x</p:attrName>
                                        </p:attrNameLst>
                                      </p:cBhvr>
                                      <p:tavLst>
                                        <p:tav tm="0">
                                          <p:val>
                                            <p:strVal val="#ppt_x"/>
                                          </p:val>
                                        </p:tav>
                                        <p:tav tm="100000">
                                          <p:val>
                                            <p:strVal val="#ppt_x"/>
                                          </p:val>
                                        </p:tav>
                                      </p:tavLst>
                                    </p:anim>
                                    <p:anim calcmode="lin" valueType="num">
                                      <p:cBhvr additive="base">
                                        <p:cTn id="31" dur="5000" fill="hold"/>
                                        <p:tgtEl>
                                          <p:spTgt spid="10"/>
                                        </p:tgtEl>
                                        <p:attrNameLst>
                                          <p:attrName>ppt_y</p:attrName>
                                        </p:attrNameLst>
                                      </p:cBhvr>
                                      <p:tavLst>
                                        <p:tav tm="0">
                                          <p:val>
                                            <p:strVal val="1+#ppt_h/2"/>
                                          </p:val>
                                        </p:tav>
                                        <p:tav tm="100000">
                                          <p:val>
                                            <p:strVal val="#ppt_y"/>
                                          </p:val>
                                        </p:tav>
                                      </p:tavLst>
                                    </p:anim>
                                  </p:childTnLst>
                                </p:cTn>
                              </p:par>
                              <p:par>
                                <p:cTn id="32" presetID="2" presetClass="entr" presetSubtype="4" fill="hold" nodeType="withEffect">
                                  <p:stCondLst>
                                    <p:cond delay="0"/>
                                  </p:stCondLst>
                                  <p:childTnLst>
                                    <p:set>
                                      <p:cBhvr>
                                        <p:cTn id="33" dur="1" fill="hold">
                                          <p:stCondLst>
                                            <p:cond delay="0"/>
                                          </p:stCondLst>
                                        </p:cTn>
                                        <p:tgtEl>
                                          <p:spTgt spid="11"/>
                                        </p:tgtEl>
                                        <p:attrNameLst>
                                          <p:attrName>style.visibility</p:attrName>
                                        </p:attrNameLst>
                                      </p:cBhvr>
                                      <p:to>
                                        <p:strVal val="visible"/>
                                      </p:to>
                                    </p:set>
                                    <p:anim calcmode="lin" valueType="num">
                                      <p:cBhvr additive="base">
                                        <p:cTn id="34" dur="5000" fill="hold"/>
                                        <p:tgtEl>
                                          <p:spTgt spid="11"/>
                                        </p:tgtEl>
                                        <p:attrNameLst>
                                          <p:attrName>ppt_x</p:attrName>
                                        </p:attrNameLst>
                                      </p:cBhvr>
                                      <p:tavLst>
                                        <p:tav tm="0">
                                          <p:val>
                                            <p:strVal val="#ppt_x"/>
                                          </p:val>
                                        </p:tav>
                                        <p:tav tm="100000">
                                          <p:val>
                                            <p:strVal val="#ppt_x"/>
                                          </p:val>
                                        </p:tav>
                                      </p:tavLst>
                                    </p:anim>
                                    <p:anim calcmode="lin" valueType="num">
                                      <p:cBhvr additive="base">
                                        <p:cTn id="35" dur="5000" fill="hold"/>
                                        <p:tgtEl>
                                          <p:spTgt spid="11"/>
                                        </p:tgtEl>
                                        <p:attrNameLst>
                                          <p:attrName>ppt_y</p:attrName>
                                        </p:attrNameLst>
                                      </p:cBhvr>
                                      <p:tavLst>
                                        <p:tav tm="0">
                                          <p:val>
                                            <p:strVal val="1+#ppt_h/2"/>
                                          </p:val>
                                        </p:tav>
                                        <p:tav tm="100000">
                                          <p:val>
                                            <p:strVal val="#ppt_y"/>
                                          </p:val>
                                        </p:tav>
                                      </p:tavLst>
                                    </p:anim>
                                  </p:childTnLst>
                                </p:cTn>
                              </p:par>
                              <p:par>
                                <p:cTn id="36" presetID="2" presetClass="entr" presetSubtype="4" fill="hold" nodeType="withEffect">
                                  <p:stCondLst>
                                    <p:cond delay="0"/>
                                  </p:stCondLst>
                                  <p:childTnLst>
                                    <p:set>
                                      <p:cBhvr>
                                        <p:cTn id="37" dur="1" fill="hold">
                                          <p:stCondLst>
                                            <p:cond delay="0"/>
                                          </p:stCondLst>
                                        </p:cTn>
                                        <p:tgtEl>
                                          <p:spTgt spid="12"/>
                                        </p:tgtEl>
                                        <p:attrNameLst>
                                          <p:attrName>style.visibility</p:attrName>
                                        </p:attrNameLst>
                                      </p:cBhvr>
                                      <p:to>
                                        <p:strVal val="visible"/>
                                      </p:to>
                                    </p:set>
                                    <p:anim calcmode="lin" valueType="num">
                                      <p:cBhvr additive="base">
                                        <p:cTn id="38" dur="5000" fill="hold"/>
                                        <p:tgtEl>
                                          <p:spTgt spid="12"/>
                                        </p:tgtEl>
                                        <p:attrNameLst>
                                          <p:attrName>ppt_x</p:attrName>
                                        </p:attrNameLst>
                                      </p:cBhvr>
                                      <p:tavLst>
                                        <p:tav tm="0">
                                          <p:val>
                                            <p:strVal val="#ppt_x"/>
                                          </p:val>
                                        </p:tav>
                                        <p:tav tm="100000">
                                          <p:val>
                                            <p:strVal val="#ppt_x"/>
                                          </p:val>
                                        </p:tav>
                                      </p:tavLst>
                                    </p:anim>
                                    <p:anim calcmode="lin" valueType="num">
                                      <p:cBhvr additive="base">
                                        <p:cTn id="39" dur="5000" fill="hold"/>
                                        <p:tgtEl>
                                          <p:spTgt spid="12"/>
                                        </p:tgtEl>
                                        <p:attrNameLst>
                                          <p:attrName>ppt_y</p:attrName>
                                        </p:attrNameLst>
                                      </p:cBhvr>
                                      <p:tavLst>
                                        <p:tav tm="0">
                                          <p:val>
                                            <p:strVal val="1+#ppt_h/2"/>
                                          </p:val>
                                        </p:tav>
                                        <p:tav tm="100000">
                                          <p:val>
                                            <p:strVal val="#ppt_y"/>
                                          </p:val>
                                        </p:tav>
                                      </p:tavLst>
                                    </p:anim>
                                  </p:childTnLst>
                                </p:cTn>
                              </p:par>
                              <p:par>
                                <p:cTn id="40" presetID="2" presetClass="entr" presetSubtype="4" fill="hold" nodeType="withEffect">
                                  <p:stCondLst>
                                    <p:cond delay="0"/>
                                  </p:stCondLst>
                                  <p:childTnLst>
                                    <p:set>
                                      <p:cBhvr>
                                        <p:cTn id="41" dur="1" fill="hold">
                                          <p:stCondLst>
                                            <p:cond delay="0"/>
                                          </p:stCondLst>
                                        </p:cTn>
                                        <p:tgtEl>
                                          <p:spTgt spid="13"/>
                                        </p:tgtEl>
                                        <p:attrNameLst>
                                          <p:attrName>style.visibility</p:attrName>
                                        </p:attrNameLst>
                                      </p:cBhvr>
                                      <p:to>
                                        <p:strVal val="visible"/>
                                      </p:to>
                                    </p:set>
                                    <p:anim calcmode="lin" valueType="num">
                                      <p:cBhvr additive="base">
                                        <p:cTn id="42" dur="5000" fill="hold"/>
                                        <p:tgtEl>
                                          <p:spTgt spid="13"/>
                                        </p:tgtEl>
                                        <p:attrNameLst>
                                          <p:attrName>ppt_x</p:attrName>
                                        </p:attrNameLst>
                                      </p:cBhvr>
                                      <p:tavLst>
                                        <p:tav tm="0">
                                          <p:val>
                                            <p:strVal val="#ppt_x"/>
                                          </p:val>
                                        </p:tav>
                                        <p:tav tm="100000">
                                          <p:val>
                                            <p:strVal val="#ppt_x"/>
                                          </p:val>
                                        </p:tav>
                                      </p:tavLst>
                                    </p:anim>
                                    <p:anim calcmode="lin" valueType="num">
                                      <p:cBhvr additive="base">
                                        <p:cTn id="43" dur="5000" fill="hold"/>
                                        <p:tgtEl>
                                          <p:spTgt spid="13"/>
                                        </p:tgtEl>
                                        <p:attrNameLst>
                                          <p:attrName>ppt_y</p:attrName>
                                        </p:attrNameLst>
                                      </p:cBhvr>
                                      <p:tavLst>
                                        <p:tav tm="0">
                                          <p:val>
                                            <p:strVal val="1+#ppt_h/2"/>
                                          </p:val>
                                        </p:tav>
                                        <p:tav tm="100000">
                                          <p:val>
                                            <p:strVal val="#ppt_y"/>
                                          </p:val>
                                        </p:tav>
                                      </p:tavLst>
                                    </p:anim>
                                  </p:childTnLst>
                                </p:cTn>
                              </p:par>
                              <p:par>
                                <p:cTn id="44" presetID="2" presetClass="entr" presetSubtype="4" fill="hold" nodeType="withEffect">
                                  <p:stCondLst>
                                    <p:cond delay="0"/>
                                  </p:stCondLst>
                                  <p:childTnLst>
                                    <p:set>
                                      <p:cBhvr>
                                        <p:cTn id="45" dur="1" fill="hold">
                                          <p:stCondLst>
                                            <p:cond delay="0"/>
                                          </p:stCondLst>
                                        </p:cTn>
                                        <p:tgtEl>
                                          <p:spTgt spid="14"/>
                                        </p:tgtEl>
                                        <p:attrNameLst>
                                          <p:attrName>style.visibility</p:attrName>
                                        </p:attrNameLst>
                                      </p:cBhvr>
                                      <p:to>
                                        <p:strVal val="visible"/>
                                      </p:to>
                                    </p:set>
                                    <p:anim calcmode="lin" valueType="num">
                                      <p:cBhvr additive="base">
                                        <p:cTn id="46" dur="5000" fill="hold"/>
                                        <p:tgtEl>
                                          <p:spTgt spid="14"/>
                                        </p:tgtEl>
                                        <p:attrNameLst>
                                          <p:attrName>ppt_x</p:attrName>
                                        </p:attrNameLst>
                                      </p:cBhvr>
                                      <p:tavLst>
                                        <p:tav tm="0">
                                          <p:val>
                                            <p:strVal val="#ppt_x"/>
                                          </p:val>
                                        </p:tav>
                                        <p:tav tm="100000">
                                          <p:val>
                                            <p:strVal val="#ppt_x"/>
                                          </p:val>
                                        </p:tav>
                                      </p:tavLst>
                                    </p:anim>
                                    <p:anim calcmode="lin" valueType="num">
                                      <p:cBhvr additive="base">
                                        <p:cTn id="47" dur="5000" fill="hold"/>
                                        <p:tgtEl>
                                          <p:spTgt spid="14"/>
                                        </p:tgtEl>
                                        <p:attrNameLst>
                                          <p:attrName>ppt_y</p:attrName>
                                        </p:attrNameLst>
                                      </p:cBhvr>
                                      <p:tavLst>
                                        <p:tav tm="0">
                                          <p:val>
                                            <p:strVal val="1+#ppt_h/2"/>
                                          </p:val>
                                        </p:tav>
                                        <p:tav tm="100000">
                                          <p:val>
                                            <p:strVal val="#ppt_y"/>
                                          </p:val>
                                        </p:tav>
                                      </p:tavLst>
                                    </p:anim>
                                  </p:childTnLst>
                                </p:cTn>
                              </p:par>
                              <p:par>
                                <p:cTn id="48" presetID="2" presetClass="entr" presetSubtype="4" fill="hold" nodeType="withEffect">
                                  <p:stCondLst>
                                    <p:cond delay="0"/>
                                  </p:stCondLst>
                                  <p:childTnLst>
                                    <p:set>
                                      <p:cBhvr>
                                        <p:cTn id="49" dur="1" fill="hold">
                                          <p:stCondLst>
                                            <p:cond delay="0"/>
                                          </p:stCondLst>
                                        </p:cTn>
                                        <p:tgtEl>
                                          <p:spTgt spid="15"/>
                                        </p:tgtEl>
                                        <p:attrNameLst>
                                          <p:attrName>style.visibility</p:attrName>
                                        </p:attrNameLst>
                                      </p:cBhvr>
                                      <p:to>
                                        <p:strVal val="visible"/>
                                      </p:to>
                                    </p:set>
                                    <p:anim calcmode="lin" valueType="num">
                                      <p:cBhvr additive="base">
                                        <p:cTn id="50" dur="5000" fill="hold"/>
                                        <p:tgtEl>
                                          <p:spTgt spid="15"/>
                                        </p:tgtEl>
                                        <p:attrNameLst>
                                          <p:attrName>ppt_x</p:attrName>
                                        </p:attrNameLst>
                                      </p:cBhvr>
                                      <p:tavLst>
                                        <p:tav tm="0">
                                          <p:val>
                                            <p:strVal val="#ppt_x"/>
                                          </p:val>
                                        </p:tav>
                                        <p:tav tm="100000">
                                          <p:val>
                                            <p:strVal val="#ppt_x"/>
                                          </p:val>
                                        </p:tav>
                                      </p:tavLst>
                                    </p:anim>
                                    <p:anim calcmode="lin" valueType="num">
                                      <p:cBhvr additive="base">
                                        <p:cTn id="51" dur="5000" fill="hold"/>
                                        <p:tgtEl>
                                          <p:spTgt spid="15"/>
                                        </p:tgtEl>
                                        <p:attrNameLst>
                                          <p:attrName>ppt_y</p:attrName>
                                        </p:attrNameLst>
                                      </p:cBhvr>
                                      <p:tavLst>
                                        <p:tav tm="0">
                                          <p:val>
                                            <p:strVal val="1+#ppt_h/2"/>
                                          </p:val>
                                        </p:tav>
                                        <p:tav tm="100000">
                                          <p:val>
                                            <p:strVal val="#ppt_y"/>
                                          </p:val>
                                        </p:tav>
                                      </p:tavLst>
                                    </p:anim>
                                  </p:childTnLst>
                                </p:cTn>
                              </p:par>
                              <p:par>
                                <p:cTn id="52" presetID="2" presetClass="entr" presetSubtype="4" fill="hold" nodeType="withEffect">
                                  <p:stCondLst>
                                    <p:cond delay="0"/>
                                  </p:stCondLst>
                                  <p:childTnLst>
                                    <p:set>
                                      <p:cBhvr>
                                        <p:cTn id="53" dur="1" fill="hold">
                                          <p:stCondLst>
                                            <p:cond delay="0"/>
                                          </p:stCondLst>
                                        </p:cTn>
                                        <p:tgtEl>
                                          <p:spTgt spid="16"/>
                                        </p:tgtEl>
                                        <p:attrNameLst>
                                          <p:attrName>style.visibility</p:attrName>
                                        </p:attrNameLst>
                                      </p:cBhvr>
                                      <p:to>
                                        <p:strVal val="visible"/>
                                      </p:to>
                                    </p:set>
                                    <p:anim calcmode="lin" valueType="num">
                                      <p:cBhvr additive="base">
                                        <p:cTn id="54" dur="5000" fill="hold"/>
                                        <p:tgtEl>
                                          <p:spTgt spid="16"/>
                                        </p:tgtEl>
                                        <p:attrNameLst>
                                          <p:attrName>ppt_x</p:attrName>
                                        </p:attrNameLst>
                                      </p:cBhvr>
                                      <p:tavLst>
                                        <p:tav tm="0">
                                          <p:val>
                                            <p:strVal val="#ppt_x"/>
                                          </p:val>
                                        </p:tav>
                                        <p:tav tm="100000">
                                          <p:val>
                                            <p:strVal val="#ppt_x"/>
                                          </p:val>
                                        </p:tav>
                                      </p:tavLst>
                                    </p:anim>
                                    <p:anim calcmode="lin" valueType="num">
                                      <p:cBhvr additive="base">
                                        <p:cTn id="55" dur="5000" fill="hold"/>
                                        <p:tgtEl>
                                          <p:spTgt spid="16"/>
                                        </p:tgtEl>
                                        <p:attrNameLst>
                                          <p:attrName>ppt_y</p:attrName>
                                        </p:attrNameLst>
                                      </p:cBhvr>
                                      <p:tavLst>
                                        <p:tav tm="0">
                                          <p:val>
                                            <p:strVal val="1+#ppt_h/2"/>
                                          </p:val>
                                        </p:tav>
                                        <p:tav tm="100000">
                                          <p:val>
                                            <p:strVal val="#ppt_y"/>
                                          </p:val>
                                        </p:tav>
                                      </p:tavLst>
                                    </p:anim>
                                  </p:childTnLst>
                                </p:cTn>
                              </p:par>
                              <p:par>
                                <p:cTn id="56" presetID="2" presetClass="entr" presetSubtype="4" fill="hold" nodeType="withEffect">
                                  <p:stCondLst>
                                    <p:cond delay="0"/>
                                  </p:stCondLst>
                                  <p:childTnLst>
                                    <p:set>
                                      <p:cBhvr>
                                        <p:cTn id="57" dur="1" fill="hold">
                                          <p:stCondLst>
                                            <p:cond delay="0"/>
                                          </p:stCondLst>
                                        </p:cTn>
                                        <p:tgtEl>
                                          <p:spTgt spid="17"/>
                                        </p:tgtEl>
                                        <p:attrNameLst>
                                          <p:attrName>style.visibility</p:attrName>
                                        </p:attrNameLst>
                                      </p:cBhvr>
                                      <p:to>
                                        <p:strVal val="visible"/>
                                      </p:to>
                                    </p:set>
                                    <p:anim calcmode="lin" valueType="num">
                                      <p:cBhvr additive="base">
                                        <p:cTn id="58" dur="5000" fill="hold"/>
                                        <p:tgtEl>
                                          <p:spTgt spid="17"/>
                                        </p:tgtEl>
                                        <p:attrNameLst>
                                          <p:attrName>ppt_x</p:attrName>
                                        </p:attrNameLst>
                                      </p:cBhvr>
                                      <p:tavLst>
                                        <p:tav tm="0">
                                          <p:val>
                                            <p:strVal val="#ppt_x"/>
                                          </p:val>
                                        </p:tav>
                                        <p:tav tm="100000">
                                          <p:val>
                                            <p:strVal val="#ppt_x"/>
                                          </p:val>
                                        </p:tav>
                                      </p:tavLst>
                                    </p:anim>
                                    <p:anim calcmode="lin" valueType="num">
                                      <p:cBhvr additive="base">
                                        <p:cTn id="59" dur="5000" fill="hold"/>
                                        <p:tgtEl>
                                          <p:spTgt spid="17"/>
                                        </p:tgtEl>
                                        <p:attrNameLst>
                                          <p:attrName>ppt_y</p:attrName>
                                        </p:attrNameLst>
                                      </p:cBhvr>
                                      <p:tavLst>
                                        <p:tav tm="0">
                                          <p:val>
                                            <p:strVal val="1+#ppt_h/2"/>
                                          </p:val>
                                        </p:tav>
                                        <p:tav tm="100000">
                                          <p:val>
                                            <p:strVal val="#ppt_y"/>
                                          </p:val>
                                        </p:tav>
                                      </p:tavLst>
                                    </p:anim>
                                  </p:childTnLst>
                                </p:cTn>
                              </p:par>
                              <p:par>
                                <p:cTn id="60" presetID="2" presetClass="entr" presetSubtype="4" fill="hold" nodeType="withEffect">
                                  <p:stCondLst>
                                    <p:cond delay="0"/>
                                  </p:stCondLst>
                                  <p:childTnLst>
                                    <p:set>
                                      <p:cBhvr>
                                        <p:cTn id="61" dur="1" fill="hold">
                                          <p:stCondLst>
                                            <p:cond delay="0"/>
                                          </p:stCondLst>
                                        </p:cTn>
                                        <p:tgtEl>
                                          <p:spTgt spid="18"/>
                                        </p:tgtEl>
                                        <p:attrNameLst>
                                          <p:attrName>style.visibility</p:attrName>
                                        </p:attrNameLst>
                                      </p:cBhvr>
                                      <p:to>
                                        <p:strVal val="visible"/>
                                      </p:to>
                                    </p:set>
                                    <p:anim calcmode="lin" valueType="num">
                                      <p:cBhvr additive="base">
                                        <p:cTn id="62" dur="5000" fill="hold"/>
                                        <p:tgtEl>
                                          <p:spTgt spid="18"/>
                                        </p:tgtEl>
                                        <p:attrNameLst>
                                          <p:attrName>ppt_x</p:attrName>
                                        </p:attrNameLst>
                                      </p:cBhvr>
                                      <p:tavLst>
                                        <p:tav tm="0">
                                          <p:val>
                                            <p:strVal val="#ppt_x"/>
                                          </p:val>
                                        </p:tav>
                                        <p:tav tm="100000">
                                          <p:val>
                                            <p:strVal val="#ppt_x"/>
                                          </p:val>
                                        </p:tav>
                                      </p:tavLst>
                                    </p:anim>
                                    <p:anim calcmode="lin" valueType="num">
                                      <p:cBhvr additive="base">
                                        <p:cTn id="63" dur="5000" fill="hold"/>
                                        <p:tgtEl>
                                          <p:spTgt spid="18"/>
                                        </p:tgtEl>
                                        <p:attrNameLst>
                                          <p:attrName>ppt_y</p:attrName>
                                        </p:attrNameLst>
                                      </p:cBhvr>
                                      <p:tavLst>
                                        <p:tav tm="0">
                                          <p:val>
                                            <p:strVal val="1+#ppt_h/2"/>
                                          </p:val>
                                        </p:tav>
                                        <p:tav tm="100000">
                                          <p:val>
                                            <p:strVal val="#ppt_y"/>
                                          </p:val>
                                        </p:tav>
                                      </p:tavLst>
                                    </p:anim>
                                  </p:childTnLst>
                                </p:cTn>
                              </p:par>
                              <p:par>
                                <p:cTn id="64" presetID="8" presetClass="emph" presetSubtype="0" fill="hold" nodeType="withEffect">
                                  <p:stCondLst>
                                    <p:cond delay="0"/>
                                  </p:stCondLst>
                                  <p:childTnLst>
                                    <p:animRot by="-21600000">
                                      <p:cBhvr>
                                        <p:cTn id="65" dur="5000" fill="hold"/>
                                        <p:tgtEl>
                                          <p:spTgt spid="5"/>
                                        </p:tgtEl>
                                        <p:attrNameLst>
                                          <p:attrName>r</p:attrName>
                                        </p:attrNameLst>
                                      </p:cBhvr>
                                    </p:animRot>
                                  </p:childTnLst>
                                </p:cTn>
                              </p:par>
                              <p:par>
                                <p:cTn id="66" presetID="8" presetClass="emph" presetSubtype="0" fill="hold" nodeType="withEffect">
                                  <p:stCondLst>
                                    <p:cond delay="0"/>
                                  </p:stCondLst>
                                  <p:childTnLst>
                                    <p:animRot by="-21600000">
                                      <p:cBhvr>
                                        <p:cTn id="67" dur="5000" fill="hold"/>
                                        <p:tgtEl>
                                          <p:spTgt spid="7"/>
                                        </p:tgtEl>
                                        <p:attrNameLst>
                                          <p:attrName>r</p:attrName>
                                        </p:attrNameLst>
                                      </p:cBhvr>
                                    </p:animRot>
                                  </p:childTnLst>
                                </p:cTn>
                              </p:par>
                              <p:par>
                                <p:cTn id="68" presetID="8" presetClass="emph" presetSubtype="0" fill="hold" nodeType="withEffect">
                                  <p:stCondLst>
                                    <p:cond delay="0"/>
                                  </p:stCondLst>
                                  <p:childTnLst>
                                    <p:animRot by="-21600000">
                                      <p:cBhvr>
                                        <p:cTn id="69" dur="5000" fill="hold"/>
                                        <p:tgtEl>
                                          <p:spTgt spid="9"/>
                                        </p:tgtEl>
                                        <p:attrNameLst>
                                          <p:attrName>r</p:attrName>
                                        </p:attrNameLst>
                                      </p:cBhvr>
                                    </p:animRot>
                                  </p:childTnLst>
                                </p:cTn>
                              </p:par>
                              <p:par>
                                <p:cTn id="70" presetID="8" presetClass="emph" presetSubtype="0" fill="hold" nodeType="withEffect">
                                  <p:stCondLst>
                                    <p:cond delay="0"/>
                                  </p:stCondLst>
                                  <p:childTnLst>
                                    <p:animRot by="-21600000">
                                      <p:cBhvr>
                                        <p:cTn id="71" dur="5000" fill="hold"/>
                                        <p:tgtEl>
                                          <p:spTgt spid="11"/>
                                        </p:tgtEl>
                                        <p:attrNameLst>
                                          <p:attrName>r</p:attrName>
                                        </p:attrNameLst>
                                      </p:cBhvr>
                                    </p:animRot>
                                  </p:childTnLst>
                                </p:cTn>
                              </p:par>
                              <p:par>
                                <p:cTn id="72" presetID="8" presetClass="emph" presetSubtype="0" fill="hold" nodeType="withEffect">
                                  <p:stCondLst>
                                    <p:cond delay="0"/>
                                  </p:stCondLst>
                                  <p:childTnLst>
                                    <p:animRot by="-21600000">
                                      <p:cBhvr>
                                        <p:cTn id="73" dur="5000" fill="hold"/>
                                        <p:tgtEl>
                                          <p:spTgt spid="13"/>
                                        </p:tgtEl>
                                        <p:attrNameLst>
                                          <p:attrName>r</p:attrName>
                                        </p:attrNameLst>
                                      </p:cBhvr>
                                    </p:animRot>
                                  </p:childTnLst>
                                </p:cTn>
                              </p:par>
                              <p:par>
                                <p:cTn id="74" presetID="8" presetClass="emph" presetSubtype="0" fill="hold" nodeType="withEffect">
                                  <p:stCondLst>
                                    <p:cond delay="0"/>
                                  </p:stCondLst>
                                  <p:childTnLst>
                                    <p:animRot by="-21600000">
                                      <p:cBhvr>
                                        <p:cTn id="75" dur="5000" fill="hold"/>
                                        <p:tgtEl>
                                          <p:spTgt spid="15"/>
                                        </p:tgtEl>
                                        <p:attrNameLst>
                                          <p:attrName>r</p:attrName>
                                        </p:attrNameLst>
                                      </p:cBhvr>
                                    </p:animRot>
                                  </p:childTnLst>
                                </p:cTn>
                              </p:par>
                              <p:par>
                                <p:cTn id="76" presetID="8" presetClass="emph" presetSubtype="0" fill="hold" nodeType="withEffect">
                                  <p:stCondLst>
                                    <p:cond delay="0"/>
                                  </p:stCondLst>
                                  <p:childTnLst>
                                    <p:animRot by="-21600000">
                                      <p:cBhvr>
                                        <p:cTn id="77" dur="5000" fill="hold"/>
                                        <p:tgtEl>
                                          <p:spTgt spid="17"/>
                                        </p:tgtEl>
                                        <p:attrNameLst>
                                          <p:attrName>r</p:attrName>
                                        </p:attrNameLst>
                                      </p:cBhvr>
                                    </p:animRot>
                                  </p:childTnLst>
                                </p:cTn>
                              </p:par>
                              <p:par>
                                <p:cTn id="78" presetID="8" presetClass="emph" presetSubtype="0" fill="hold" nodeType="withEffect">
                                  <p:stCondLst>
                                    <p:cond delay="0"/>
                                  </p:stCondLst>
                                  <p:childTnLst>
                                    <p:animRot by="21600000">
                                      <p:cBhvr>
                                        <p:cTn id="79" dur="5000" fill="hold"/>
                                        <p:tgtEl>
                                          <p:spTgt spid="6"/>
                                        </p:tgtEl>
                                        <p:attrNameLst>
                                          <p:attrName>r</p:attrName>
                                        </p:attrNameLst>
                                      </p:cBhvr>
                                    </p:animRot>
                                  </p:childTnLst>
                                </p:cTn>
                              </p:par>
                              <p:par>
                                <p:cTn id="80" presetID="8" presetClass="emph" presetSubtype="0" fill="hold" nodeType="withEffect">
                                  <p:stCondLst>
                                    <p:cond delay="0"/>
                                  </p:stCondLst>
                                  <p:childTnLst>
                                    <p:animRot by="21600000">
                                      <p:cBhvr>
                                        <p:cTn id="81" dur="5000" fill="hold"/>
                                        <p:tgtEl>
                                          <p:spTgt spid="8"/>
                                        </p:tgtEl>
                                        <p:attrNameLst>
                                          <p:attrName>r</p:attrName>
                                        </p:attrNameLst>
                                      </p:cBhvr>
                                    </p:animRot>
                                  </p:childTnLst>
                                </p:cTn>
                              </p:par>
                              <p:par>
                                <p:cTn id="82" presetID="8" presetClass="emph" presetSubtype="0" fill="hold" nodeType="withEffect">
                                  <p:stCondLst>
                                    <p:cond delay="0"/>
                                  </p:stCondLst>
                                  <p:childTnLst>
                                    <p:animRot by="21600000">
                                      <p:cBhvr>
                                        <p:cTn id="83" dur="5000" fill="hold"/>
                                        <p:tgtEl>
                                          <p:spTgt spid="10"/>
                                        </p:tgtEl>
                                        <p:attrNameLst>
                                          <p:attrName>r</p:attrName>
                                        </p:attrNameLst>
                                      </p:cBhvr>
                                    </p:animRot>
                                  </p:childTnLst>
                                </p:cTn>
                              </p:par>
                              <p:par>
                                <p:cTn id="84" presetID="8" presetClass="emph" presetSubtype="0" fill="hold" nodeType="withEffect">
                                  <p:stCondLst>
                                    <p:cond delay="0"/>
                                  </p:stCondLst>
                                  <p:childTnLst>
                                    <p:animRot by="21600000">
                                      <p:cBhvr>
                                        <p:cTn id="85" dur="5000" fill="hold"/>
                                        <p:tgtEl>
                                          <p:spTgt spid="12"/>
                                        </p:tgtEl>
                                        <p:attrNameLst>
                                          <p:attrName>r</p:attrName>
                                        </p:attrNameLst>
                                      </p:cBhvr>
                                    </p:animRot>
                                  </p:childTnLst>
                                </p:cTn>
                              </p:par>
                              <p:par>
                                <p:cTn id="86" presetID="8" presetClass="emph" presetSubtype="0" fill="hold" nodeType="withEffect">
                                  <p:stCondLst>
                                    <p:cond delay="0"/>
                                  </p:stCondLst>
                                  <p:childTnLst>
                                    <p:animRot by="21600000">
                                      <p:cBhvr>
                                        <p:cTn id="87" dur="5000" fill="hold"/>
                                        <p:tgtEl>
                                          <p:spTgt spid="14"/>
                                        </p:tgtEl>
                                        <p:attrNameLst>
                                          <p:attrName>r</p:attrName>
                                        </p:attrNameLst>
                                      </p:cBhvr>
                                    </p:animRot>
                                  </p:childTnLst>
                                </p:cTn>
                              </p:par>
                              <p:par>
                                <p:cTn id="88" presetID="8" presetClass="emph" presetSubtype="0" fill="hold" nodeType="withEffect">
                                  <p:stCondLst>
                                    <p:cond delay="0"/>
                                  </p:stCondLst>
                                  <p:childTnLst>
                                    <p:animRot by="21600000">
                                      <p:cBhvr>
                                        <p:cTn id="89" dur="5000" fill="hold"/>
                                        <p:tgtEl>
                                          <p:spTgt spid="16"/>
                                        </p:tgtEl>
                                        <p:attrNameLst>
                                          <p:attrName>r</p:attrName>
                                        </p:attrNameLst>
                                      </p:cBhvr>
                                    </p:animRot>
                                  </p:childTnLst>
                                </p:cTn>
                              </p:par>
                              <p:par>
                                <p:cTn id="90" presetID="8" presetClass="emph" presetSubtype="0" fill="hold" nodeType="withEffect">
                                  <p:stCondLst>
                                    <p:cond delay="0"/>
                                  </p:stCondLst>
                                  <p:childTnLst>
                                    <p:animRot by="21600000">
                                      <p:cBhvr>
                                        <p:cTn id="91" dur="5000" fill="hold"/>
                                        <p:tgtEl>
                                          <p:spTgt spid="18"/>
                                        </p:tgtEl>
                                        <p:attrNameLst>
                                          <p:attrName>r</p:attrName>
                                        </p:attrNameLst>
                                      </p:cBhvr>
                                    </p:animRot>
                                  </p:childTnLst>
                                </p:cTn>
                              </p:par>
                            </p:childTnLst>
                          </p:cTn>
                        </p:par>
                        <p:par>
                          <p:cTn id="92" fill="hold">
                            <p:stCondLst>
                              <p:cond delay="5000"/>
                            </p:stCondLst>
                            <p:childTnLst>
                              <p:par>
                                <p:cTn id="93" presetID="2" presetClass="exit" presetSubtype="2" fill="hold" nodeType="afterEffect">
                                  <p:stCondLst>
                                    <p:cond delay="0"/>
                                  </p:stCondLst>
                                  <p:childTnLst>
                                    <p:anim calcmode="lin" valueType="num">
                                      <p:cBhvr additive="base">
                                        <p:cTn id="94" dur="5000"/>
                                        <p:tgtEl>
                                          <p:spTgt spid="5"/>
                                        </p:tgtEl>
                                        <p:attrNameLst>
                                          <p:attrName>ppt_x</p:attrName>
                                        </p:attrNameLst>
                                      </p:cBhvr>
                                      <p:tavLst>
                                        <p:tav tm="0">
                                          <p:val>
                                            <p:strVal val="ppt_x"/>
                                          </p:val>
                                        </p:tav>
                                        <p:tav tm="100000">
                                          <p:val>
                                            <p:strVal val="1+ppt_w/2"/>
                                          </p:val>
                                        </p:tav>
                                      </p:tavLst>
                                    </p:anim>
                                    <p:anim calcmode="lin" valueType="num">
                                      <p:cBhvr additive="base">
                                        <p:cTn id="95" dur="5000"/>
                                        <p:tgtEl>
                                          <p:spTgt spid="5"/>
                                        </p:tgtEl>
                                        <p:attrNameLst>
                                          <p:attrName>ppt_y</p:attrName>
                                        </p:attrNameLst>
                                      </p:cBhvr>
                                      <p:tavLst>
                                        <p:tav tm="0">
                                          <p:val>
                                            <p:strVal val="ppt_y"/>
                                          </p:val>
                                        </p:tav>
                                        <p:tav tm="100000">
                                          <p:val>
                                            <p:strVal val="ppt_y"/>
                                          </p:val>
                                        </p:tav>
                                      </p:tavLst>
                                    </p:anim>
                                    <p:set>
                                      <p:cBhvr>
                                        <p:cTn id="96" dur="1" fill="hold">
                                          <p:stCondLst>
                                            <p:cond delay="4999"/>
                                          </p:stCondLst>
                                        </p:cTn>
                                        <p:tgtEl>
                                          <p:spTgt spid="5"/>
                                        </p:tgtEl>
                                        <p:attrNameLst>
                                          <p:attrName>style.visibility</p:attrName>
                                        </p:attrNameLst>
                                      </p:cBhvr>
                                      <p:to>
                                        <p:strVal val="hidden"/>
                                      </p:to>
                                    </p:set>
                                  </p:childTnLst>
                                </p:cTn>
                              </p:par>
                              <p:par>
                                <p:cTn id="97" presetID="2" presetClass="exit" presetSubtype="2" fill="hold" nodeType="withEffect">
                                  <p:stCondLst>
                                    <p:cond delay="0"/>
                                  </p:stCondLst>
                                  <p:childTnLst>
                                    <p:anim calcmode="lin" valueType="num">
                                      <p:cBhvr additive="base">
                                        <p:cTn id="98" dur="5000"/>
                                        <p:tgtEl>
                                          <p:spTgt spid="7"/>
                                        </p:tgtEl>
                                        <p:attrNameLst>
                                          <p:attrName>ppt_x</p:attrName>
                                        </p:attrNameLst>
                                      </p:cBhvr>
                                      <p:tavLst>
                                        <p:tav tm="0">
                                          <p:val>
                                            <p:strVal val="ppt_x"/>
                                          </p:val>
                                        </p:tav>
                                        <p:tav tm="100000">
                                          <p:val>
                                            <p:strVal val="1+ppt_w/2"/>
                                          </p:val>
                                        </p:tav>
                                      </p:tavLst>
                                    </p:anim>
                                    <p:anim calcmode="lin" valueType="num">
                                      <p:cBhvr additive="base">
                                        <p:cTn id="99" dur="5000"/>
                                        <p:tgtEl>
                                          <p:spTgt spid="7"/>
                                        </p:tgtEl>
                                        <p:attrNameLst>
                                          <p:attrName>ppt_y</p:attrName>
                                        </p:attrNameLst>
                                      </p:cBhvr>
                                      <p:tavLst>
                                        <p:tav tm="0">
                                          <p:val>
                                            <p:strVal val="ppt_y"/>
                                          </p:val>
                                        </p:tav>
                                        <p:tav tm="100000">
                                          <p:val>
                                            <p:strVal val="ppt_y"/>
                                          </p:val>
                                        </p:tav>
                                      </p:tavLst>
                                    </p:anim>
                                    <p:set>
                                      <p:cBhvr>
                                        <p:cTn id="100" dur="1" fill="hold">
                                          <p:stCondLst>
                                            <p:cond delay="4999"/>
                                          </p:stCondLst>
                                        </p:cTn>
                                        <p:tgtEl>
                                          <p:spTgt spid="7"/>
                                        </p:tgtEl>
                                        <p:attrNameLst>
                                          <p:attrName>style.visibility</p:attrName>
                                        </p:attrNameLst>
                                      </p:cBhvr>
                                      <p:to>
                                        <p:strVal val="hidden"/>
                                      </p:to>
                                    </p:set>
                                  </p:childTnLst>
                                </p:cTn>
                              </p:par>
                              <p:par>
                                <p:cTn id="101" presetID="2" presetClass="exit" presetSubtype="2" fill="hold" nodeType="withEffect">
                                  <p:stCondLst>
                                    <p:cond delay="0"/>
                                  </p:stCondLst>
                                  <p:childTnLst>
                                    <p:anim calcmode="lin" valueType="num">
                                      <p:cBhvr additive="base">
                                        <p:cTn id="102" dur="5000"/>
                                        <p:tgtEl>
                                          <p:spTgt spid="9"/>
                                        </p:tgtEl>
                                        <p:attrNameLst>
                                          <p:attrName>ppt_x</p:attrName>
                                        </p:attrNameLst>
                                      </p:cBhvr>
                                      <p:tavLst>
                                        <p:tav tm="0">
                                          <p:val>
                                            <p:strVal val="ppt_x"/>
                                          </p:val>
                                        </p:tav>
                                        <p:tav tm="100000">
                                          <p:val>
                                            <p:strVal val="1+ppt_w/2"/>
                                          </p:val>
                                        </p:tav>
                                      </p:tavLst>
                                    </p:anim>
                                    <p:anim calcmode="lin" valueType="num">
                                      <p:cBhvr additive="base">
                                        <p:cTn id="103" dur="5000"/>
                                        <p:tgtEl>
                                          <p:spTgt spid="9"/>
                                        </p:tgtEl>
                                        <p:attrNameLst>
                                          <p:attrName>ppt_y</p:attrName>
                                        </p:attrNameLst>
                                      </p:cBhvr>
                                      <p:tavLst>
                                        <p:tav tm="0">
                                          <p:val>
                                            <p:strVal val="ppt_y"/>
                                          </p:val>
                                        </p:tav>
                                        <p:tav tm="100000">
                                          <p:val>
                                            <p:strVal val="ppt_y"/>
                                          </p:val>
                                        </p:tav>
                                      </p:tavLst>
                                    </p:anim>
                                    <p:set>
                                      <p:cBhvr>
                                        <p:cTn id="104" dur="1" fill="hold">
                                          <p:stCondLst>
                                            <p:cond delay="4999"/>
                                          </p:stCondLst>
                                        </p:cTn>
                                        <p:tgtEl>
                                          <p:spTgt spid="9"/>
                                        </p:tgtEl>
                                        <p:attrNameLst>
                                          <p:attrName>style.visibility</p:attrName>
                                        </p:attrNameLst>
                                      </p:cBhvr>
                                      <p:to>
                                        <p:strVal val="hidden"/>
                                      </p:to>
                                    </p:set>
                                  </p:childTnLst>
                                </p:cTn>
                              </p:par>
                              <p:par>
                                <p:cTn id="105" presetID="2" presetClass="exit" presetSubtype="2" fill="hold" nodeType="withEffect">
                                  <p:stCondLst>
                                    <p:cond delay="0"/>
                                  </p:stCondLst>
                                  <p:childTnLst>
                                    <p:anim calcmode="lin" valueType="num">
                                      <p:cBhvr additive="base">
                                        <p:cTn id="106" dur="5000"/>
                                        <p:tgtEl>
                                          <p:spTgt spid="11"/>
                                        </p:tgtEl>
                                        <p:attrNameLst>
                                          <p:attrName>ppt_x</p:attrName>
                                        </p:attrNameLst>
                                      </p:cBhvr>
                                      <p:tavLst>
                                        <p:tav tm="0">
                                          <p:val>
                                            <p:strVal val="ppt_x"/>
                                          </p:val>
                                        </p:tav>
                                        <p:tav tm="100000">
                                          <p:val>
                                            <p:strVal val="1+ppt_w/2"/>
                                          </p:val>
                                        </p:tav>
                                      </p:tavLst>
                                    </p:anim>
                                    <p:anim calcmode="lin" valueType="num">
                                      <p:cBhvr additive="base">
                                        <p:cTn id="107" dur="5000"/>
                                        <p:tgtEl>
                                          <p:spTgt spid="11"/>
                                        </p:tgtEl>
                                        <p:attrNameLst>
                                          <p:attrName>ppt_y</p:attrName>
                                        </p:attrNameLst>
                                      </p:cBhvr>
                                      <p:tavLst>
                                        <p:tav tm="0">
                                          <p:val>
                                            <p:strVal val="ppt_y"/>
                                          </p:val>
                                        </p:tav>
                                        <p:tav tm="100000">
                                          <p:val>
                                            <p:strVal val="ppt_y"/>
                                          </p:val>
                                        </p:tav>
                                      </p:tavLst>
                                    </p:anim>
                                    <p:set>
                                      <p:cBhvr>
                                        <p:cTn id="108" dur="1" fill="hold">
                                          <p:stCondLst>
                                            <p:cond delay="4999"/>
                                          </p:stCondLst>
                                        </p:cTn>
                                        <p:tgtEl>
                                          <p:spTgt spid="11"/>
                                        </p:tgtEl>
                                        <p:attrNameLst>
                                          <p:attrName>style.visibility</p:attrName>
                                        </p:attrNameLst>
                                      </p:cBhvr>
                                      <p:to>
                                        <p:strVal val="hidden"/>
                                      </p:to>
                                    </p:set>
                                  </p:childTnLst>
                                </p:cTn>
                              </p:par>
                              <p:par>
                                <p:cTn id="109" presetID="2" presetClass="exit" presetSubtype="2" fill="hold" nodeType="withEffect">
                                  <p:stCondLst>
                                    <p:cond delay="0"/>
                                  </p:stCondLst>
                                  <p:childTnLst>
                                    <p:anim calcmode="lin" valueType="num">
                                      <p:cBhvr additive="base">
                                        <p:cTn id="110" dur="5000"/>
                                        <p:tgtEl>
                                          <p:spTgt spid="13"/>
                                        </p:tgtEl>
                                        <p:attrNameLst>
                                          <p:attrName>ppt_x</p:attrName>
                                        </p:attrNameLst>
                                      </p:cBhvr>
                                      <p:tavLst>
                                        <p:tav tm="0">
                                          <p:val>
                                            <p:strVal val="ppt_x"/>
                                          </p:val>
                                        </p:tav>
                                        <p:tav tm="100000">
                                          <p:val>
                                            <p:strVal val="1+ppt_w/2"/>
                                          </p:val>
                                        </p:tav>
                                      </p:tavLst>
                                    </p:anim>
                                    <p:anim calcmode="lin" valueType="num">
                                      <p:cBhvr additive="base">
                                        <p:cTn id="111" dur="5000"/>
                                        <p:tgtEl>
                                          <p:spTgt spid="13"/>
                                        </p:tgtEl>
                                        <p:attrNameLst>
                                          <p:attrName>ppt_y</p:attrName>
                                        </p:attrNameLst>
                                      </p:cBhvr>
                                      <p:tavLst>
                                        <p:tav tm="0">
                                          <p:val>
                                            <p:strVal val="ppt_y"/>
                                          </p:val>
                                        </p:tav>
                                        <p:tav tm="100000">
                                          <p:val>
                                            <p:strVal val="ppt_y"/>
                                          </p:val>
                                        </p:tav>
                                      </p:tavLst>
                                    </p:anim>
                                    <p:set>
                                      <p:cBhvr>
                                        <p:cTn id="112" dur="1" fill="hold">
                                          <p:stCondLst>
                                            <p:cond delay="4999"/>
                                          </p:stCondLst>
                                        </p:cTn>
                                        <p:tgtEl>
                                          <p:spTgt spid="13"/>
                                        </p:tgtEl>
                                        <p:attrNameLst>
                                          <p:attrName>style.visibility</p:attrName>
                                        </p:attrNameLst>
                                      </p:cBhvr>
                                      <p:to>
                                        <p:strVal val="hidden"/>
                                      </p:to>
                                    </p:set>
                                  </p:childTnLst>
                                </p:cTn>
                              </p:par>
                              <p:par>
                                <p:cTn id="113" presetID="2" presetClass="exit" presetSubtype="2" fill="hold" nodeType="withEffect">
                                  <p:stCondLst>
                                    <p:cond delay="0"/>
                                  </p:stCondLst>
                                  <p:childTnLst>
                                    <p:anim calcmode="lin" valueType="num">
                                      <p:cBhvr additive="base">
                                        <p:cTn id="114" dur="5000"/>
                                        <p:tgtEl>
                                          <p:spTgt spid="15"/>
                                        </p:tgtEl>
                                        <p:attrNameLst>
                                          <p:attrName>ppt_x</p:attrName>
                                        </p:attrNameLst>
                                      </p:cBhvr>
                                      <p:tavLst>
                                        <p:tav tm="0">
                                          <p:val>
                                            <p:strVal val="ppt_x"/>
                                          </p:val>
                                        </p:tav>
                                        <p:tav tm="100000">
                                          <p:val>
                                            <p:strVal val="1+ppt_w/2"/>
                                          </p:val>
                                        </p:tav>
                                      </p:tavLst>
                                    </p:anim>
                                    <p:anim calcmode="lin" valueType="num">
                                      <p:cBhvr additive="base">
                                        <p:cTn id="115" dur="5000"/>
                                        <p:tgtEl>
                                          <p:spTgt spid="15"/>
                                        </p:tgtEl>
                                        <p:attrNameLst>
                                          <p:attrName>ppt_y</p:attrName>
                                        </p:attrNameLst>
                                      </p:cBhvr>
                                      <p:tavLst>
                                        <p:tav tm="0">
                                          <p:val>
                                            <p:strVal val="ppt_y"/>
                                          </p:val>
                                        </p:tav>
                                        <p:tav tm="100000">
                                          <p:val>
                                            <p:strVal val="ppt_y"/>
                                          </p:val>
                                        </p:tav>
                                      </p:tavLst>
                                    </p:anim>
                                    <p:set>
                                      <p:cBhvr>
                                        <p:cTn id="116" dur="1" fill="hold">
                                          <p:stCondLst>
                                            <p:cond delay="4999"/>
                                          </p:stCondLst>
                                        </p:cTn>
                                        <p:tgtEl>
                                          <p:spTgt spid="15"/>
                                        </p:tgtEl>
                                        <p:attrNameLst>
                                          <p:attrName>style.visibility</p:attrName>
                                        </p:attrNameLst>
                                      </p:cBhvr>
                                      <p:to>
                                        <p:strVal val="hidden"/>
                                      </p:to>
                                    </p:set>
                                  </p:childTnLst>
                                </p:cTn>
                              </p:par>
                              <p:par>
                                <p:cTn id="117" presetID="2" presetClass="exit" presetSubtype="2" fill="hold" nodeType="withEffect">
                                  <p:stCondLst>
                                    <p:cond delay="0"/>
                                  </p:stCondLst>
                                  <p:childTnLst>
                                    <p:anim calcmode="lin" valueType="num">
                                      <p:cBhvr additive="base">
                                        <p:cTn id="118" dur="5000"/>
                                        <p:tgtEl>
                                          <p:spTgt spid="17"/>
                                        </p:tgtEl>
                                        <p:attrNameLst>
                                          <p:attrName>ppt_x</p:attrName>
                                        </p:attrNameLst>
                                      </p:cBhvr>
                                      <p:tavLst>
                                        <p:tav tm="0">
                                          <p:val>
                                            <p:strVal val="ppt_x"/>
                                          </p:val>
                                        </p:tav>
                                        <p:tav tm="100000">
                                          <p:val>
                                            <p:strVal val="1+ppt_w/2"/>
                                          </p:val>
                                        </p:tav>
                                      </p:tavLst>
                                    </p:anim>
                                    <p:anim calcmode="lin" valueType="num">
                                      <p:cBhvr additive="base">
                                        <p:cTn id="119" dur="5000"/>
                                        <p:tgtEl>
                                          <p:spTgt spid="17"/>
                                        </p:tgtEl>
                                        <p:attrNameLst>
                                          <p:attrName>ppt_y</p:attrName>
                                        </p:attrNameLst>
                                      </p:cBhvr>
                                      <p:tavLst>
                                        <p:tav tm="0">
                                          <p:val>
                                            <p:strVal val="ppt_y"/>
                                          </p:val>
                                        </p:tav>
                                        <p:tav tm="100000">
                                          <p:val>
                                            <p:strVal val="ppt_y"/>
                                          </p:val>
                                        </p:tav>
                                      </p:tavLst>
                                    </p:anim>
                                    <p:set>
                                      <p:cBhvr>
                                        <p:cTn id="120" dur="1" fill="hold">
                                          <p:stCondLst>
                                            <p:cond delay="4999"/>
                                          </p:stCondLst>
                                        </p:cTn>
                                        <p:tgtEl>
                                          <p:spTgt spid="17"/>
                                        </p:tgtEl>
                                        <p:attrNameLst>
                                          <p:attrName>style.visibility</p:attrName>
                                        </p:attrNameLst>
                                      </p:cBhvr>
                                      <p:to>
                                        <p:strVal val="hidden"/>
                                      </p:to>
                                    </p:set>
                                  </p:childTnLst>
                                </p:cTn>
                              </p:par>
                              <p:par>
                                <p:cTn id="121" presetID="2" presetClass="exit" presetSubtype="8" fill="hold" nodeType="withEffect">
                                  <p:stCondLst>
                                    <p:cond delay="0"/>
                                  </p:stCondLst>
                                  <p:childTnLst>
                                    <p:anim calcmode="lin" valueType="num">
                                      <p:cBhvr additive="base">
                                        <p:cTn id="122" dur="5000"/>
                                        <p:tgtEl>
                                          <p:spTgt spid="6"/>
                                        </p:tgtEl>
                                        <p:attrNameLst>
                                          <p:attrName>ppt_x</p:attrName>
                                        </p:attrNameLst>
                                      </p:cBhvr>
                                      <p:tavLst>
                                        <p:tav tm="0">
                                          <p:val>
                                            <p:strVal val="ppt_x"/>
                                          </p:val>
                                        </p:tav>
                                        <p:tav tm="100000">
                                          <p:val>
                                            <p:strVal val="0-ppt_w/2"/>
                                          </p:val>
                                        </p:tav>
                                      </p:tavLst>
                                    </p:anim>
                                    <p:anim calcmode="lin" valueType="num">
                                      <p:cBhvr additive="base">
                                        <p:cTn id="123" dur="5000"/>
                                        <p:tgtEl>
                                          <p:spTgt spid="6"/>
                                        </p:tgtEl>
                                        <p:attrNameLst>
                                          <p:attrName>ppt_y</p:attrName>
                                        </p:attrNameLst>
                                      </p:cBhvr>
                                      <p:tavLst>
                                        <p:tav tm="0">
                                          <p:val>
                                            <p:strVal val="ppt_y"/>
                                          </p:val>
                                        </p:tav>
                                        <p:tav tm="100000">
                                          <p:val>
                                            <p:strVal val="ppt_y"/>
                                          </p:val>
                                        </p:tav>
                                      </p:tavLst>
                                    </p:anim>
                                    <p:set>
                                      <p:cBhvr>
                                        <p:cTn id="124" dur="1" fill="hold">
                                          <p:stCondLst>
                                            <p:cond delay="4999"/>
                                          </p:stCondLst>
                                        </p:cTn>
                                        <p:tgtEl>
                                          <p:spTgt spid="6"/>
                                        </p:tgtEl>
                                        <p:attrNameLst>
                                          <p:attrName>style.visibility</p:attrName>
                                        </p:attrNameLst>
                                      </p:cBhvr>
                                      <p:to>
                                        <p:strVal val="hidden"/>
                                      </p:to>
                                    </p:set>
                                  </p:childTnLst>
                                </p:cTn>
                              </p:par>
                              <p:par>
                                <p:cTn id="125" presetID="2" presetClass="exit" presetSubtype="8" fill="hold" nodeType="withEffect">
                                  <p:stCondLst>
                                    <p:cond delay="0"/>
                                  </p:stCondLst>
                                  <p:childTnLst>
                                    <p:anim calcmode="lin" valueType="num">
                                      <p:cBhvr additive="base">
                                        <p:cTn id="126" dur="5000"/>
                                        <p:tgtEl>
                                          <p:spTgt spid="8"/>
                                        </p:tgtEl>
                                        <p:attrNameLst>
                                          <p:attrName>ppt_x</p:attrName>
                                        </p:attrNameLst>
                                      </p:cBhvr>
                                      <p:tavLst>
                                        <p:tav tm="0">
                                          <p:val>
                                            <p:strVal val="ppt_x"/>
                                          </p:val>
                                        </p:tav>
                                        <p:tav tm="100000">
                                          <p:val>
                                            <p:strVal val="0-ppt_w/2"/>
                                          </p:val>
                                        </p:tav>
                                      </p:tavLst>
                                    </p:anim>
                                    <p:anim calcmode="lin" valueType="num">
                                      <p:cBhvr additive="base">
                                        <p:cTn id="127" dur="5000"/>
                                        <p:tgtEl>
                                          <p:spTgt spid="8"/>
                                        </p:tgtEl>
                                        <p:attrNameLst>
                                          <p:attrName>ppt_y</p:attrName>
                                        </p:attrNameLst>
                                      </p:cBhvr>
                                      <p:tavLst>
                                        <p:tav tm="0">
                                          <p:val>
                                            <p:strVal val="ppt_y"/>
                                          </p:val>
                                        </p:tav>
                                        <p:tav tm="100000">
                                          <p:val>
                                            <p:strVal val="ppt_y"/>
                                          </p:val>
                                        </p:tav>
                                      </p:tavLst>
                                    </p:anim>
                                    <p:set>
                                      <p:cBhvr>
                                        <p:cTn id="128" dur="1" fill="hold">
                                          <p:stCondLst>
                                            <p:cond delay="4999"/>
                                          </p:stCondLst>
                                        </p:cTn>
                                        <p:tgtEl>
                                          <p:spTgt spid="8"/>
                                        </p:tgtEl>
                                        <p:attrNameLst>
                                          <p:attrName>style.visibility</p:attrName>
                                        </p:attrNameLst>
                                      </p:cBhvr>
                                      <p:to>
                                        <p:strVal val="hidden"/>
                                      </p:to>
                                    </p:set>
                                  </p:childTnLst>
                                </p:cTn>
                              </p:par>
                              <p:par>
                                <p:cTn id="129" presetID="2" presetClass="exit" presetSubtype="8" fill="hold" nodeType="withEffect">
                                  <p:stCondLst>
                                    <p:cond delay="0"/>
                                  </p:stCondLst>
                                  <p:childTnLst>
                                    <p:anim calcmode="lin" valueType="num">
                                      <p:cBhvr additive="base">
                                        <p:cTn id="130" dur="5000"/>
                                        <p:tgtEl>
                                          <p:spTgt spid="10"/>
                                        </p:tgtEl>
                                        <p:attrNameLst>
                                          <p:attrName>ppt_x</p:attrName>
                                        </p:attrNameLst>
                                      </p:cBhvr>
                                      <p:tavLst>
                                        <p:tav tm="0">
                                          <p:val>
                                            <p:strVal val="ppt_x"/>
                                          </p:val>
                                        </p:tav>
                                        <p:tav tm="100000">
                                          <p:val>
                                            <p:strVal val="0-ppt_w/2"/>
                                          </p:val>
                                        </p:tav>
                                      </p:tavLst>
                                    </p:anim>
                                    <p:anim calcmode="lin" valueType="num">
                                      <p:cBhvr additive="base">
                                        <p:cTn id="131" dur="5000"/>
                                        <p:tgtEl>
                                          <p:spTgt spid="10"/>
                                        </p:tgtEl>
                                        <p:attrNameLst>
                                          <p:attrName>ppt_y</p:attrName>
                                        </p:attrNameLst>
                                      </p:cBhvr>
                                      <p:tavLst>
                                        <p:tav tm="0">
                                          <p:val>
                                            <p:strVal val="ppt_y"/>
                                          </p:val>
                                        </p:tav>
                                        <p:tav tm="100000">
                                          <p:val>
                                            <p:strVal val="ppt_y"/>
                                          </p:val>
                                        </p:tav>
                                      </p:tavLst>
                                    </p:anim>
                                    <p:set>
                                      <p:cBhvr>
                                        <p:cTn id="132" dur="1" fill="hold">
                                          <p:stCondLst>
                                            <p:cond delay="4999"/>
                                          </p:stCondLst>
                                        </p:cTn>
                                        <p:tgtEl>
                                          <p:spTgt spid="10"/>
                                        </p:tgtEl>
                                        <p:attrNameLst>
                                          <p:attrName>style.visibility</p:attrName>
                                        </p:attrNameLst>
                                      </p:cBhvr>
                                      <p:to>
                                        <p:strVal val="hidden"/>
                                      </p:to>
                                    </p:set>
                                  </p:childTnLst>
                                </p:cTn>
                              </p:par>
                              <p:par>
                                <p:cTn id="133" presetID="2" presetClass="exit" presetSubtype="8" fill="hold" nodeType="withEffect">
                                  <p:stCondLst>
                                    <p:cond delay="0"/>
                                  </p:stCondLst>
                                  <p:childTnLst>
                                    <p:anim calcmode="lin" valueType="num">
                                      <p:cBhvr additive="base">
                                        <p:cTn id="134" dur="5000"/>
                                        <p:tgtEl>
                                          <p:spTgt spid="12"/>
                                        </p:tgtEl>
                                        <p:attrNameLst>
                                          <p:attrName>ppt_x</p:attrName>
                                        </p:attrNameLst>
                                      </p:cBhvr>
                                      <p:tavLst>
                                        <p:tav tm="0">
                                          <p:val>
                                            <p:strVal val="ppt_x"/>
                                          </p:val>
                                        </p:tav>
                                        <p:tav tm="100000">
                                          <p:val>
                                            <p:strVal val="0-ppt_w/2"/>
                                          </p:val>
                                        </p:tav>
                                      </p:tavLst>
                                    </p:anim>
                                    <p:anim calcmode="lin" valueType="num">
                                      <p:cBhvr additive="base">
                                        <p:cTn id="135" dur="5000"/>
                                        <p:tgtEl>
                                          <p:spTgt spid="12"/>
                                        </p:tgtEl>
                                        <p:attrNameLst>
                                          <p:attrName>ppt_y</p:attrName>
                                        </p:attrNameLst>
                                      </p:cBhvr>
                                      <p:tavLst>
                                        <p:tav tm="0">
                                          <p:val>
                                            <p:strVal val="ppt_y"/>
                                          </p:val>
                                        </p:tav>
                                        <p:tav tm="100000">
                                          <p:val>
                                            <p:strVal val="ppt_y"/>
                                          </p:val>
                                        </p:tav>
                                      </p:tavLst>
                                    </p:anim>
                                    <p:set>
                                      <p:cBhvr>
                                        <p:cTn id="136" dur="1" fill="hold">
                                          <p:stCondLst>
                                            <p:cond delay="4999"/>
                                          </p:stCondLst>
                                        </p:cTn>
                                        <p:tgtEl>
                                          <p:spTgt spid="12"/>
                                        </p:tgtEl>
                                        <p:attrNameLst>
                                          <p:attrName>style.visibility</p:attrName>
                                        </p:attrNameLst>
                                      </p:cBhvr>
                                      <p:to>
                                        <p:strVal val="hidden"/>
                                      </p:to>
                                    </p:set>
                                  </p:childTnLst>
                                </p:cTn>
                              </p:par>
                              <p:par>
                                <p:cTn id="137" presetID="2" presetClass="exit" presetSubtype="8" fill="hold" nodeType="withEffect">
                                  <p:stCondLst>
                                    <p:cond delay="0"/>
                                  </p:stCondLst>
                                  <p:childTnLst>
                                    <p:anim calcmode="lin" valueType="num">
                                      <p:cBhvr additive="base">
                                        <p:cTn id="138" dur="5000"/>
                                        <p:tgtEl>
                                          <p:spTgt spid="14"/>
                                        </p:tgtEl>
                                        <p:attrNameLst>
                                          <p:attrName>ppt_x</p:attrName>
                                        </p:attrNameLst>
                                      </p:cBhvr>
                                      <p:tavLst>
                                        <p:tav tm="0">
                                          <p:val>
                                            <p:strVal val="ppt_x"/>
                                          </p:val>
                                        </p:tav>
                                        <p:tav tm="100000">
                                          <p:val>
                                            <p:strVal val="0-ppt_w/2"/>
                                          </p:val>
                                        </p:tav>
                                      </p:tavLst>
                                    </p:anim>
                                    <p:anim calcmode="lin" valueType="num">
                                      <p:cBhvr additive="base">
                                        <p:cTn id="139" dur="5000"/>
                                        <p:tgtEl>
                                          <p:spTgt spid="14"/>
                                        </p:tgtEl>
                                        <p:attrNameLst>
                                          <p:attrName>ppt_y</p:attrName>
                                        </p:attrNameLst>
                                      </p:cBhvr>
                                      <p:tavLst>
                                        <p:tav tm="0">
                                          <p:val>
                                            <p:strVal val="ppt_y"/>
                                          </p:val>
                                        </p:tav>
                                        <p:tav tm="100000">
                                          <p:val>
                                            <p:strVal val="ppt_y"/>
                                          </p:val>
                                        </p:tav>
                                      </p:tavLst>
                                    </p:anim>
                                    <p:set>
                                      <p:cBhvr>
                                        <p:cTn id="140" dur="1" fill="hold">
                                          <p:stCondLst>
                                            <p:cond delay="4999"/>
                                          </p:stCondLst>
                                        </p:cTn>
                                        <p:tgtEl>
                                          <p:spTgt spid="14"/>
                                        </p:tgtEl>
                                        <p:attrNameLst>
                                          <p:attrName>style.visibility</p:attrName>
                                        </p:attrNameLst>
                                      </p:cBhvr>
                                      <p:to>
                                        <p:strVal val="hidden"/>
                                      </p:to>
                                    </p:set>
                                  </p:childTnLst>
                                </p:cTn>
                              </p:par>
                              <p:par>
                                <p:cTn id="141" presetID="2" presetClass="exit" presetSubtype="8" fill="hold" nodeType="withEffect">
                                  <p:stCondLst>
                                    <p:cond delay="0"/>
                                  </p:stCondLst>
                                  <p:childTnLst>
                                    <p:anim calcmode="lin" valueType="num">
                                      <p:cBhvr additive="base">
                                        <p:cTn id="142" dur="5000"/>
                                        <p:tgtEl>
                                          <p:spTgt spid="16"/>
                                        </p:tgtEl>
                                        <p:attrNameLst>
                                          <p:attrName>ppt_x</p:attrName>
                                        </p:attrNameLst>
                                      </p:cBhvr>
                                      <p:tavLst>
                                        <p:tav tm="0">
                                          <p:val>
                                            <p:strVal val="ppt_x"/>
                                          </p:val>
                                        </p:tav>
                                        <p:tav tm="100000">
                                          <p:val>
                                            <p:strVal val="0-ppt_w/2"/>
                                          </p:val>
                                        </p:tav>
                                      </p:tavLst>
                                    </p:anim>
                                    <p:anim calcmode="lin" valueType="num">
                                      <p:cBhvr additive="base">
                                        <p:cTn id="143" dur="5000"/>
                                        <p:tgtEl>
                                          <p:spTgt spid="16"/>
                                        </p:tgtEl>
                                        <p:attrNameLst>
                                          <p:attrName>ppt_y</p:attrName>
                                        </p:attrNameLst>
                                      </p:cBhvr>
                                      <p:tavLst>
                                        <p:tav tm="0">
                                          <p:val>
                                            <p:strVal val="ppt_y"/>
                                          </p:val>
                                        </p:tav>
                                        <p:tav tm="100000">
                                          <p:val>
                                            <p:strVal val="ppt_y"/>
                                          </p:val>
                                        </p:tav>
                                      </p:tavLst>
                                    </p:anim>
                                    <p:set>
                                      <p:cBhvr>
                                        <p:cTn id="144" dur="1" fill="hold">
                                          <p:stCondLst>
                                            <p:cond delay="4999"/>
                                          </p:stCondLst>
                                        </p:cTn>
                                        <p:tgtEl>
                                          <p:spTgt spid="16"/>
                                        </p:tgtEl>
                                        <p:attrNameLst>
                                          <p:attrName>style.visibility</p:attrName>
                                        </p:attrNameLst>
                                      </p:cBhvr>
                                      <p:to>
                                        <p:strVal val="hidden"/>
                                      </p:to>
                                    </p:set>
                                  </p:childTnLst>
                                </p:cTn>
                              </p:par>
                              <p:par>
                                <p:cTn id="145" presetID="2" presetClass="exit" presetSubtype="8" fill="hold" nodeType="withEffect">
                                  <p:stCondLst>
                                    <p:cond delay="0"/>
                                  </p:stCondLst>
                                  <p:childTnLst>
                                    <p:anim calcmode="lin" valueType="num">
                                      <p:cBhvr additive="base">
                                        <p:cTn id="146" dur="5000"/>
                                        <p:tgtEl>
                                          <p:spTgt spid="18"/>
                                        </p:tgtEl>
                                        <p:attrNameLst>
                                          <p:attrName>ppt_x</p:attrName>
                                        </p:attrNameLst>
                                      </p:cBhvr>
                                      <p:tavLst>
                                        <p:tav tm="0">
                                          <p:val>
                                            <p:strVal val="ppt_x"/>
                                          </p:val>
                                        </p:tav>
                                        <p:tav tm="100000">
                                          <p:val>
                                            <p:strVal val="0-ppt_w/2"/>
                                          </p:val>
                                        </p:tav>
                                      </p:tavLst>
                                    </p:anim>
                                    <p:anim calcmode="lin" valueType="num">
                                      <p:cBhvr additive="base">
                                        <p:cTn id="147" dur="5000"/>
                                        <p:tgtEl>
                                          <p:spTgt spid="18"/>
                                        </p:tgtEl>
                                        <p:attrNameLst>
                                          <p:attrName>ppt_y</p:attrName>
                                        </p:attrNameLst>
                                      </p:cBhvr>
                                      <p:tavLst>
                                        <p:tav tm="0">
                                          <p:val>
                                            <p:strVal val="ppt_y"/>
                                          </p:val>
                                        </p:tav>
                                        <p:tav tm="100000">
                                          <p:val>
                                            <p:strVal val="ppt_y"/>
                                          </p:val>
                                        </p:tav>
                                      </p:tavLst>
                                    </p:anim>
                                    <p:set>
                                      <p:cBhvr>
                                        <p:cTn id="148" dur="1" fill="hold">
                                          <p:stCondLst>
                                            <p:cond delay="4999"/>
                                          </p:stCondLst>
                                        </p:cTn>
                                        <p:tgtEl>
                                          <p:spTgt spid="18"/>
                                        </p:tgtEl>
                                        <p:attrNameLst>
                                          <p:attrName>style.visibility</p:attrName>
                                        </p:attrNameLst>
                                      </p:cBhvr>
                                      <p:to>
                                        <p:strVal val="hidden"/>
                                      </p:to>
                                    </p:set>
                                  </p:childTnLst>
                                </p:cTn>
                              </p:par>
                              <p:par>
                                <p:cTn id="149" presetID="8" presetClass="emph" presetSubtype="0" fill="hold" nodeType="withEffect">
                                  <p:stCondLst>
                                    <p:cond delay="0"/>
                                  </p:stCondLst>
                                  <p:childTnLst>
                                    <p:animRot by="-21600000">
                                      <p:cBhvr>
                                        <p:cTn id="150" dur="5000" fill="hold"/>
                                        <p:tgtEl>
                                          <p:spTgt spid="6"/>
                                        </p:tgtEl>
                                        <p:attrNameLst>
                                          <p:attrName>r</p:attrName>
                                        </p:attrNameLst>
                                      </p:cBhvr>
                                    </p:animRot>
                                  </p:childTnLst>
                                </p:cTn>
                              </p:par>
                              <p:par>
                                <p:cTn id="151" presetID="8" presetClass="emph" presetSubtype="0" fill="hold" nodeType="withEffect">
                                  <p:stCondLst>
                                    <p:cond delay="0"/>
                                  </p:stCondLst>
                                  <p:childTnLst>
                                    <p:animRot by="-21600000">
                                      <p:cBhvr>
                                        <p:cTn id="152" dur="5000" fill="hold"/>
                                        <p:tgtEl>
                                          <p:spTgt spid="8"/>
                                        </p:tgtEl>
                                        <p:attrNameLst>
                                          <p:attrName>r</p:attrName>
                                        </p:attrNameLst>
                                      </p:cBhvr>
                                    </p:animRot>
                                  </p:childTnLst>
                                </p:cTn>
                              </p:par>
                              <p:par>
                                <p:cTn id="153" presetID="8" presetClass="emph" presetSubtype="0" fill="hold" nodeType="withEffect">
                                  <p:stCondLst>
                                    <p:cond delay="0"/>
                                  </p:stCondLst>
                                  <p:childTnLst>
                                    <p:animRot by="-21600000">
                                      <p:cBhvr>
                                        <p:cTn id="154" dur="5000" fill="hold"/>
                                        <p:tgtEl>
                                          <p:spTgt spid="10"/>
                                        </p:tgtEl>
                                        <p:attrNameLst>
                                          <p:attrName>r</p:attrName>
                                        </p:attrNameLst>
                                      </p:cBhvr>
                                    </p:animRot>
                                  </p:childTnLst>
                                </p:cTn>
                              </p:par>
                              <p:par>
                                <p:cTn id="155" presetID="8" presetClass="emph" presetSubtype="0" fill="hold" nodeType="withEffect">
                                  <p:stCondLst>
                                    <p:cond delay="0"/>
                                  </p:stCondLst>
                                  <p:childTnLst>
                                    <p:animRot by="-21600000">
                                      <p:cBhvr>
                                        <p:cTn id="156" dur="5000" fill="hold"/>
                                        <p:tgtEl>
                                          <p:spTgt spid="12"/>
                                        </p:tgtEl>
                                        <p:attrNameLst>
                                          <p:attrName>r</p:attrName>
                                        </p:attrNameLst>
                                      </p:cBhvr>
                                    </p:animRot>
                                  </p:childTnLst>
                                </p:cTn>
                              </p:par>
                              <p:par>
                                <p:cTn id="157" presetID="8" presetClass="emph" presetSubtype="0" fill="hold" nodeType="withEffect">
                                  <p:stCondLst>
                                    <p:cond delay="0"/>
                                  </p:stCondLst>
                                  <p:childTnLst>
                                    <p:animRot by="-21600000">
                                      <p:cBhvr>
                                        <p:cTn id="158" dur="5000" fill="hold"/>
                                        <p:tgtEl>
                                          <p:spTgt spid="14"/>
                                        </p:tgtEl>
                                        <p:attrNameLst>
                                          <p:attrName>r</p:attrName>
                                        </p:attrNameLst>
                                      </p:cBhvr>
                                    </p:animRot>
                                  </p:childTnLst>
                                </p:cTn>
                              </p:par>
                              <p:par>
                                <p:cTn id="159" presetID="8" presetClass="emph" presetSubtype="0" fill="hold" nodeType="withEffect">
                                  <p:stCondLst>
                                    <p:cond delay="0"/>
                                  </p:stCondLst>
                                  <p:childTnLst>
                                    <p:animRot by="-21600000">
                                      <p:cBhvr>
                                        <p:cTn id="160" dur="5000" fill="hold"/>
                                        <p:tgtEl>
                                          <p:spTgt spid="16"/>
                                        </p:tgtEl>
                                        <p:attrNameLst>
                                          <p:attrName>r</p:attrName>
                                        </p:attrNameLst>
                                      </p:cBhvr>
                                    </p:animRot>
                                  </p:childTnLst>
                                </p:cTn>
                              </p:par>
                              <p:par>
                                <p:cTn id="161" presetID="8" presetClass="emph" presetSubtype="0" fill="hold" nodeType="withEffect">
                                  <p:stCondLst>
                                    <p:cond delay="0"/>
                                  </p:stCondLst>
                                  <p:childTnLst>
                                    <p:animRot by="-21600000">
                                      <p:cBhvr>
                                        <p:cTn id="162" dur="5000" fill="hold"/>
                                        <p:tgtEl>
                                          <p:spTgt spid="18"/>
                                        </p:tgtEl>
                                        <p:attrNameLst>
                                          <p:attrName>r</p:attrName>
                                        </p:attrNameLst>
                                      </p:cBhvr>
                                    </p:animRot>
                                  </p:childTnLst>
                                </p:cTn>
                              </p:par>
                              <p:par>
                                <p:cTn id="163" presetID="8" presetClass="emph" presetSubtype="0" fill="hold" nodeType="withEffect">
                                  <p:stCondLst>
                                    <p:cond delay="0"/>
                                  </p:stCondLst>
                                  <p:childTnLst>
                                    <p:animRot by="21600000">
                                      <p:cBhvr>
                                        <p:cTn id="164" dur="5000" fill="hold"/>
                                        <p:tgtEl>
                                          <p:spTgt spid="5"/>
                                        </p:tgtEl>
                                        <p:attrNameLst>
                                          <p:attrName>r</p:attrName>
                                        </p:attrNameLst>
                                      </p:cBhvr>
                                    </p:animRot>
                                  </p:childTnLst>
                                </p:cTn>
                              </p:par>
                              <p:par>
                                <p:cTn id="165" presetID="8" presetClass="emph" presetSubtype="0" fill="hold" nodeType="withEffect">
                                  <p:stCondLst>
                                    <p:cond delay="0"/>
                                  </p:stCondLst>
                                  <p:childTnLst>
                                    <p:animRot by="21600000">
                                      <p:cBhvr>
                                        <p:cTn id="166" dur="5000" fill="hold"/>
                                        <p:tgtEl>
                                          <p:spTgt spid="7"/>
                                        </p:tgtEl>
                                        <p:attrNameLst>
                                          <p:attrName>r</p:attrName>
                                        </p:attrNameLst>
                                      </p:cBhvr>
                                    </p:animRot>
                                  </p:childTnLst>
                                </p:cTn>
                              </p:par>
                              <p:par>
                                <p:cTn id="167" presetID="8" presetClass="emph" presetSubtype="0" fill="hold" nodeType="withEffect">
                                  <p:stCondLst>
                                    <p:cond delay="0"/>
                                  </p:stCondLst>
                                  <p:childTnLst>
                                    <p:animRot by="21600000">
                                      <p:cBhvr>
                                        <p:cTn id="168" dur="5000" fill="hold"/>
                                        <p:tgtEl>
                                          <p:spTgt spid="9"/>
                                        </p:tgtEl>
                                        <p:attrNameLst>
                                          <p:attrName>r</p:attrName>
                                        </p:attrNameLst>
                                      </p:cBhvr>
                                    </p:animRot>
                                  </p:childTnLst>
                                </p:cTn>
                              </p:par>
                              <p:par>
                                <p:cTn id="169" presetID="8" presetClass="emph" presetSubtype="0" fill="hold" nodeType="withEffect">
                                  <p:stCondLst>
                                    <p:cond delay="0"/>
                                  </p:stCondLst>
                                  <p:childTnLst>
                                    <p:animRot by="21600000">
                                      <p:cBhvr>
                                        <p:cTn id="170" dur="5000" fill="hold"/>
                                        <p:tgtEl>
                                          <p:spTgt spid="11"/>
                                        </p:tgtEl>
                                        <p:attrNameLst>
                                          <p:attrName>r</p:attrName>
                                        </p:attrNameLst>
                                      </p:cBhvr>
                                    </p:animRot>
                                  </p:childTnLst>
                                </p:cTn>
                              </p:par>
                              <p:par>
                                <p:cTn id="171" presetID="8" presetClass="emph" presetSubtype="0" fill="hold" nodeType="withEffect">
                                  <p:stCondLst>
                                    <p:cond delay="0"/>
                                  </p:stCondLst>
                                  <p:childTnLst>
                                    <p:animRot by="21600000">
                                      <p:cBhvr>
                                        <p:cTn id="172" dur="5000" fill="hold"/>
                                        <p:tgtEl>
                                          <p:spTgt spid="13"/>
                                        </p:tgtEl>
                                        <p:attrNameLst>
                                          <p:attrName>r</p:attrName>
                                        </p:attrNameLst>
                                      </p:cBhvr>
                                    </p:animRot>
                                  </p:childTnLst>
                                </p:cTn>
                              </p:par>
                              <p:par>
                                <p:cTn id="173" presetID="8" presetClass="emph" presetSubtype="0" fill="hold" nodeType="withEffect">
                                  <p:stCondLst>
                                    <p:cond delay="0"/>
                                  </p:stCondLst>
                                  <p:childTnLst>
                                    <p:animRot by="21600000">
                                      <p:cBhvr>
                                        <p:cTn id="174" dur="5000" fill="hold"/>
                                        <p:tgtEl>
                                          <p:spTgt spid="15"/>
                                        </p:tgtEl>
                                        <p:attrNameLst>
                                          <p:attrName>r</p:attrName>
                                        </p:attrNameLst>
                                      </p:cBhvr>
                                    </p:animRot>
                                  </p:childTnLst>
                                </p:cTn>
                              </p:par>
                              <p:par>
                                <p:cTn id="175" presetID="8" presetClass="emph" presetSubtype="0" fill="hold" nodeType="withEffect">
                                  <p:stCondLst>
                                    <p:cond delay="0"/>
                                  </p:stCondLst>
                                  <p:childTnLst>
                                    <p:animRot by="21600000">
                                      <p:cBhvr>
                                        <p:cTn id="176" dur="5000" fill="hold"/>
                                        <p:tgtEl>
                                          <p:spTgt spid="17"/>
                                        </p:tgtEl>
                                        <p:attrNameLst>
                                          <p:attrName>r</p:attrName>
                                        </p:attrNameLst>
                                      </p:cBhvr>
                                    </p:animRot>
                                  </p:childTnLst>
                                </p:cTn>
                              </p:par>
                              <p:par>
                                <p:cTn id="177" presetID="23" presetClass="entr" presetSubtype="288" fill="hold" nodeType="withEffect">
                                  <p:stCondLst>
                                    <p:cond delay="0"/>
                                  </p:stCondLst>
                                  <p:childTnLst>
                                    <p:set>
                                      <p:cBhvr>
                                        <p:cTn id="178" dur="1" fill="hold">
                                          <p:stCondLst>
                                            <p:cond delay="0"/>
                                          </p:stCondLst>
                                        </p:cTn>
                                        <p:tgtEl>
                                          <p:spTgt spid="4"/>
                                        </p:tgtEl>
                                        <p:attrNameLst>
                                          <p:attrName>style.visibility</p:attrName>
                                        </p:attrNameLst>
                                      </p:cBhvr>
                                      <p:to>
                                        <p:strVal val="visible"/>
                                      </p:to>
                                    </p:set>
                                    <p:anim calcmode="lin" valueType="num">
                                      <p:cBhvr>
                                        <p:cTn id="179" dur="5000" fill="hold"/>
                                        <p:tgtEl>
                                          <p:spTgt spid="4"/>
                                        </p:tgtEl>
                                        <p:attrNameLst>
                                          <p:attrName>ppt_w</p:attrName>
                                        </p:attrNameLst>
                                      </p:cBhvr>
                                      <p:tavLst>
                                        <p:tav tm="0">
                                          <p:val>
                                            <p:strVal val="4/3*#ppt_w"/>
                                          </p:val>
                                        </p:tav>
                                        <p:tav tm="100000">
                                          <p:val>
                                            <p:strVal val="#ppt_w"/>
                                          </p:val>
                                        </p:tav>
                                      </p:tavLst>
                                    </p:anim>
                                    <p:anim calcmode="lin" valueType="num">
                                      <p:cBhvr>
                                        <p:cTn id="180" dur="5000" fill="hold"/>
                                        <p:tgtEl>
                                          <p:spTgt spid="4"/>
                                        </p:tgtEl>
                                        <p:attrNameLst>
                                          <p:attrName>ppt_h</p:attrName>
                                        </p:attrNameLst>
                                      </p:cBhvr>
                                      <p:tavLst>
                                        <p:tav tm="0">
                                          <p:val>
                                            <p:strVal val="4/3*#ppt_h"/>
                                          </p:val>
                                        </p:tav>
                                        <p:tav tm="100000">
                                          <p:val>
                                            <p:strVal val="#ppt_h"/>
                                          </p:val>
                                        </p:tav>
                                      </p:tavLst>
                                    </p:anim>
                                  </p:childTnLst>
                                </p:cTn>
                              </p:par>
                              <p:par>
                                <p:cTn id="181" presetID="16" presetClass="entr" presetSubtype="37" fill="hold" nodeType="withEffect">
                                  <p:stCondLst>
                                    <p:cond delay="0"/>
                                  </p:stCondLst>
                                  <p:childTnLst>
                                    <p:set>
                                      <p:cBhvr>
                                        <p:cTn id="182" dur="1" fill="hold">
                                          <p:stCondLst>
                                            <p:cond delay="0"/>
                                          </p:stCondLst>
                                        </p:cTn>
                                        <p:tgtEl>
                                          <p:spTgt spid="4"/>
                                        </p:tgtEl>
                                        <p:attrNameLst>
                                          <p:attrName>style.visibility</p:attrName>
                                        </p:attrNameLst>
                                      </p:cBhvr>
                                      <p:to>
                                        <p:strVal val="visible"/>
                                      </p:to>
                                    </p:set>
                                    <p:animEffect transition="in" filter="barn(outVertical)">
                                      <p:cBhvr>
                                        <p:cTn id="183"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rgbClr val="5C2C04"/>
          </a:solidFill>
        </p:spPr>
        <p:txBody>
          <a:bodyPr/>
          <a:lstStyle/>
          <a:p>
            <a:endParaRPr lang="es-ES" dirty="0"/>
          </a:p>
        </p:txBody>
      </p:sp>
      <p:pic>
        <p:nvPicPr>
          <p:cNvPr id="4" name="3 Imagen" descr="e523df203b9c9c049ca1475d735caf6b.jpg"/>
          <p:cNvPicPr>
            <a:picLocks noChangeAspect="1"/>
          </p:cNvPicPr>
          <p:nvPr/>
        </p:nvPicPr>
        <p:blipFill>
          <a:blip r:embed="rId2"/>
          <a:stretch>
            <a:fillRect/>
          </a:stretch>
        </p:blipFill>
        <p:spPr>
          <a:xfrm>
            <a:off x="0" y="0"/>
            <a:ext cx="9144000" cy="6858000"/>
          </a:xfrm>
          <a:prstGeom prst="rect">
            <a:avLst/>
          </a:prstGeom>
        </p:spPr>
      </p:pic>
      <p:pic>
        <p:nvPicPr>
          <p:cNvPr id="5" name="4 Imagen" descr="10764-rainbow-abstract-element-clipartJ.png"/>
          <p:cNvPicPr>
            <a:picLocks noChangeAspect="1"/>
          </p:cNvPicPr>
          <p:nvPr/>
        </p:nvPicPr>
        <p:blipFill>
          <a:blip r:embed="rId3">
            <a:duotone>
              <a:schemeClr val="accent6">
                <a:shade val="45000"/>
                <a:satMod val="135000"/>
              </a:schemeClr>
              <a:prstClr val="white"/>
            </a:duotone>
            <a:lum contrast="20000"/>
          </a:blip>
          <a:stretch>
            <a:fillRect/>
          </a:stretch>
        </p:blipFill>
        <p:spPr>
          <a:xfrm>
            <a:off x="3214678" y="3429000"/>
            <a:ext cx="2857500" cy="2552700"/>
          </a:xfrm>
          <a:prstGeom prst="rect">
            <a:avLst/>
          </a:prstGeom>
        </p:spPr>
      </p:pic>
      <p:pic>
        <p:nvPicPr>
          <p:cNvPr id="6" name="5 Imagen" descr="10764-rainbow-abstract-element-clipartJ.png"/>
          <p:cNvPicPr>
            <a:picLocks noChangeAspect="1"/>
          </p:cNvPicPr>
          <p:nvPr/>
        </p:nvPicPr>
        <p:blipFill>
          <a:blip r:embed="rId3">
            <a:duotone>
              <a:schemeClr val="accent6">
                <a:shade val="45000"/>
                <a:satMod val="135000"/>
              </a:schemeClr>
              <a:prstClr val="white"/>
            </a:duotone>
            <a:lum contrast="20000"/>
          </a:blip>
          <a:stretch>
            <a:fillRect/>
          </a:stretch>
        </p:blipFill>
        <p:spPr>
          <a:xfrm rot="10800000">
            <a:off x="3214678" y="1000108"/>
            <a:ext cx="2857500" cy="2552700"/>
          </a:xfrm>
          <a:prstGeom prst="rect">
            <a:avLst/>
          </a:prstGeom>
        </p:spPr>
      </p:pic>
      <p:pic>
        <p:nvPicPr>
          <p:cNvPr id="7" name="6 Imagen" descr="10764-rainbow-abstract-element-clipartJ.png"/>
          <p:cNvPicPr>
            <a:picLocks noChangeAspect="1"/>
          </p:cNvPicPr>
          <p:nvPr/>
        </p:nvPicPr>
        <p:blipFill>
          <a:blip r:embed="rId3">
            <a:duotone>
              <a:schemeClr val="accent6">
                <a:shade val="45000"/>
                <a:satMod val="135000"/>
              </a:schemeClr>
              <a:prstClr val="white"/>
            </a:duotone>
            <a:lum contrast="20000"/>
          </a:blip>
          <a:stretch>
            <a:fillRect/>
          </a:stretch>
        </p:blipFill>
        <p:spPr>
          <a:xfrm rot="5400000">
            <a:off x="1204890" y="2295516"/>
            <a:ext cx="2857500" cy="2552700"/>
          </a:xfrm>
          <a:prstGeom prst="rect">
            <a:avLst/>
          </a:prstGeom>
        </p:spPr>
      </p:pic>
      <p:pic>
        <p:nvPicPr>
          <p:cNvPr id="8" name="7 Imagen" descr="10764-rainbow-abstract-element-clipartJ.png"/>
          <p:cNvPicPr>
            <a:picLocks noChangeAspect="1"/>
          </p:cNvPicPr>
          <p:nvPr/>
        </p:nvPicPr>
        <p:blipFill>
          <a:blip r:embed="rId3">
            <a:duotone>
              <a:schemeClr val="accent6">
                <a:shade val="45000"/>
                <a:satMod val="135000"/>
              </a:schemeClr>
              <a:prstClr val="white"/>
            </a:duotone>
            <a:lum contrast="20000"/>
          </a:blip>
          <a:stretch>
            <a:fillRect/>
          </a:stretch>
        </p:blipFill>
        <p:spPr>
          <a:xfrm rot="16200000">
            <a:off x="4893481" y="2250263"/>
            <a:ext cx="2857500" cy="2500330"/>
          </a:xfrm>
          <a:prstGeom prst="rect">
            <a:avLst/>
          </a:prstGeom>
        </p:spPr>
      </p:pic>
      <p:pic>
        <p:nvPicPr>
          <p:cNvPr id="9" name="8 Imagen" descr="10764-rainbow-abstract-element-clipartJ.png"/>
          <p:cNvPicPr>
            <a:picLocks noChangeAspect="1"/>
          </p:cNvPicPr>
          <p:nvPr/>
        </p:nvPicPr>
        <p:blipFill>
          <a:blip r:embed="rId3">
            <a:duotone>
              <a:schemeClr val="accent6">
                <a:shade val="45000"/>
                <a:satMod val="135000"/>
              </a:schemeClr>
              <a:prstClr val="white"/>
            </a:duotone>
            <a:lum contrast="20000"/>
          </a:blip>
          <a:stretch>
            <a:fillRect/>
          </a:stretch>
        </p:blipFill>
        <p:spPr>
          <a:xfrm rot="2503783">
            <a:off x="1915806" y="3270364"/>
            <a:ext cx="2857500" cy="2552700"/>
          </a:xfrm>
          <a:prstGeom prst="rect">
            <a:avLst/>
          </a:prstGeom>
        </p:spPr>
      </p:pic>
      <p:pic>
        <p:nvPicPr>
          <p:cNvPr id="10" name="9 Imagen" descr="10764-rainbow-abstract-element-clipartJ.png"/>
          <p:cNvPicPr>
            <a:picLocks noChangeAspect="1"/>
          </p:cNvPicPr>
          <p:nvPr/>
        </p:nvPicPr>
        <p:blipFill>
          <a:blip r:embed="rId3">
            <a:duotone>
              <a:schemeClr val="accent6">
                <a:shade val="45000"/>
                <a:satMod val="135000"/>
              </a:schemeClr>
              <a:prstClr val="white"/>
            </a:duotone>
            <a:lum contrast="20000"/>
          </a:blip>
          <a:stretch>
            <a:fillRect/>
          </a:stretch>
        </p:blipFill>
        <p:spPr>
          <a:xfrm rot="18713623">
            <a:off x="4333015" y="3211217"/>
            <a:ext cx="2857500" cy="2552700"/>
          </a:xfrm>
          <a:prstGeom prst="rect">
            <a:avLst/>
          </a:prstGeom>
        </p:spPr>
      </p:pic>
      <p:pic>
        <p:nvPicPr>
          <p:cNvPr id="11" name="10 Imagen" descr="10764-rainbow-abstract-element-clipartJ.png"/>
          <p:cNvPicPr>
            <a:picLocks noChangeAspect="1"/>
          </p:cNvPicPr>
          <p:nvPr/>
        </p:nvPicPr>
        <p:blipFill>
          <a:blip r:embed="rId3">
            <a:duotone>
              <a:schemeClr val="accent6">
                <a:shade val="45000"/>
                <a:satMod val="135000"/>
              </a:schemeClr>
              <a:prstClr val="white"/>
            </a:duotone>
            <a:lum contrast="20000"/>
          </a:blip>
          <a:stretch>
            <a:fillRect/>
          </a:stretch>
        </p:blipFill>
        <p:spPr>
          <a:xfrm rot="8988365">
            <a:off x="2019676" y="1116874"/>
            <a:ext cx="2857500" cy="2552700"/>
          </a:xfrm>
          <a:prstGeom prst="rect">
            <a:avLst/>
          </a:prstGeom>
        </p:spPr>
      </p:pic>
      <p:pic>
        <p:nvPicPr>
          <p:cNvPr id="12" name="11 Imagen" descr="10764-rainbow-abstract-element-clipartJ.png"/>
          <p:cNvPicPr>
            <a:picLocks noChangeAspect="1"/>
          </p:cNvPicPr>
          <p:nvPr/>
        </p:nvPicPr>
        <p:blipFill>
          <a:blip r:embed="rId3">
            <a:duotone>
              <a:schemeClr val="accent6">
                <a:shade val="45000"/>
                <a:satMod val="135000"/>
              </a:schemeClr>
              <a:prstClr val="white"/>
            </a:duotone>
            <a:lum contrast="20000"/>
          </a:blip>
          <a:stretch>
            <a:fillRect/>
          </a:stretch>
        </p:blipFill>
        <p:spPr>
          <a:xfrm rot="13782935">
            <a:off x="4469207" y="1424623"/>
            <a:ext cx="2857500" cy="2552700"/>
          </a:xfrm>
          <a:prstGeom prst="rect">
            <a:avLst/>
          </a:prstGeom>
        </p:spPr>
      </p:pic>
      <p:pic>
        <p:nvPicPr>
          <p:cNvPr id="13" name="12 Imagen" descr="image005.jpg"/>
          <p:cNvPicPr>
            <a:picLocks noChangeAspect="1"/>
          </p:cNvPicPr>
          <p:nvPr/>
        </p:nvPicPr>
        <p:blipFill>
          <a:blip r:embed="rId4"/>
          <a:stretch>
            <a:fillRect/>
          </a:stretch>
        </p:blipFill>
        <p:spPr>
          <a:xfrm>
            <a:off x="-500098" y="0"/>
            <a:ext cx="10072758" cy="6858000"/>
          </a:xfrm>
          <a:prstGeom prst="rect">
            <a:avLst/>
          </a:prstGeom>
        </p:spPr>
      </p:pic>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withEffect">
                                  <p:stCondLst>
                                    <p:cond delay="0"/>
                                  </p:stCondLst>
                                  <p:childTnLst>
                                    <p:set>
                                      <p:cBhvr rctx="PPT">
                                        <p:cTn id="6" dur="indefinite"/>
                                        <p:tgtEl>
                                          <p:spTgt spid="13"/>
                                        </p:tgtEl>
                                        <p:attrNameLst>
                                          <p:attrName>style.opacity</p:attrName>
                                        </p:attrNameLst>
                                      </p:cBhvr>
                                      <p:to>
                                        <p:strVal val="0"/>
                                      </p:to>
                                    </p:set>
                                    <p:animEffect filter="image" prLst="opacity: 0">
                                      <p:cBhvr rctx="IE">
                                        <p:cTn id="7" dur="indefinite"/>
                                        <p:tgtEl>
                                          <p:spTgt spid="13"/>
                                        </p:tgtEl>
                                      </p:cBhvr>
                                    </p:animEffect>
                                  </p:childTnLst>
                                </p:cTn>
                              </p:par>
                              <p:par>
                                <p:cTn id="8" presetID="23" presetClass="entr" presetSubtype="528"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p:cTn id="10" dur="3000" fill="hold"/>
                                        <p:tgtEl>
                                          <p:spTgt spid="5"/>
                                        </p:tgtEl>
                                        <p:attrNameLst>
                                          <p:attrName>ppt_w</p:attrName>
                                        </p:attrNameLst>
                                      </p:cBhvr>
                                      <p:tavLst>
                                        <p:tav tm="0">
                                          <p:val>
                                            <p:fltVal val="0"/>
                                          </p:val>
                                        </p:tav>
                                        <p:tav tm="100000">
                                          <p:val>
                                            <p:strVal val="#ppt_w"/>
                                          </p:val>
                                        </p:tav>
                                      </p:tavLst>
                                    </p:anim>
                                    <p:anim calcmode="lin" valueType="num">
                                      <p:cBhvr>
                                        <p:cTn id="11" dur="3000" fill="hold"/>
                                        <p:tgtEl>
                                          <p:spTgt spid="5"/>
                                        </p:tgtEl>
                                        <p:attrNameLst>
                                          <p:attrName>ppt_h</p:attrName>
                                        </p:attrNameLst>
                                      </p:cBhvr>
                                      <p:tavLst>
                                        <p:tav tm="0">
                                          <p:val>
                                            <p:fltVal val="0"/>
                                          </p:val>
                                        </p:tav>
                                        <p:tav tm="100000">
                                          <p:val>
                                            <p:strVal val="#ppt_h"/>
                                          </p:val>
                                        </p:tav>
                                      </p:tavLst>
                                    </p:anim>
                                    <p:anim calcmode="lin" valueType="num">
                                      <p:cBhvr>
                                        <p:cTn id="12" dur="3000" fill="hold"/>
                                        <p:tgtEl>
                                          <p:spTgt spid="5"/>
                                        </p:tgtEl>
                                        <p:attrNameLst>
                                          <p:attrName>ppt_x</p:attrName>
                                        </p:attrNameLst>
                                      </p:cBhvr>
                                      <p:tavLst>
                                        <p:tav tm="0">
                                          <p:val>
                                            <p:fltVal val="0.5"/>
                                          </p:val>
                                        </p:tav>
                                        <p:tav tm="100000">
                                          <p:val>
                                            <p:strVal val="#ppt_x"/>
                                          </p:val>
                                        </p:tav>
                                      </p:tavLst>
                                    </p:anim>
                                    <p:anim calcmode="lin" valueType="num">
                                      <p:cBhvr>
                                        <p:cTn id="13" dur="3000" fill="hold"/>
                                        <p:tgtEl>
                                          <p:spTgt spid="5"/>
                                        </p:tgtEl>
                                        <p:attrNameLst>
                                          <p:attrName>ppt_y</p:attrName>
                                        </p:attrNameLst>
                                      </p:cBhvr>
                                      <p:tavLst>
                                        <p:tav tm="0">
                                          <p:val>
                                            <p:fltVal val="0.5"/>
                                          </p:val>
                                        </p:tav>
                                        <p:tav tm="100000">
                                          <p:val>
                                            <p:strVal val="#ppt_y"/>
                                          </p:val>
                                        </p:tav>
                                      </p:tavLst>
                                    </p:anim>
                                  </p:childTnLst>
                                </p:cTn>
                              </p:par>
                              <p:par>
                                <p:cTn id="14" presetID="23" presetClass="entr" presetSubtype="528" fill="hold" nodeType="withEffect">
                                  <p:stCondLst>
                                    <p:cond delay="0"/>
                                  </p:stCondLst>
                                  <p:childTnLst>
                                    <p:set>
                                      <p:cBhvr>
                                        <p:cTn id="15" dur="1" fill="hold">
                                          <p:stCondLst>
                                            <p:cond delay="0"/>
                                          </p:stCondLst>
                                        </p:cTn>
                                        <p:tgtEl>
                                          <p:spTgt spid="6"/>
                                        </p:tgtEl>
                                        <p:attrNameLst>
                                          <p:attrName>style.visibility</p:attrName>
                                        </p:attrNameLst>
                                      </p:cBhvr>
                                      <p:to>
                                        <p:strVal val="visible"/>
                                      </p:to>
                                    </p:set>
                                    <p:anim calcmode="lin" valueType="num">
                                      <p:cBhvr>
                                        <p:cTn id="16" dur="3000" fill="hold"/>
                                        <p:tgtEl>
                                          <p:spTgt spid="6"/>
                                        </p:tgtEl>
                                        <p:attrNameLst>
                                          <p:attrName>ppt_w</p:attrName>
                                        </p:attrNameLst>
                                      </p:cBhvr>
                                      <p:tavLst>
                                        <p:tav tm="0">
                                          <p:val>
                                            <p:fltVal val="0"/>
                                          </p:val>
                                        </p:tav>
                                        <p:tav tm="100000">
                                          <p:val>
                                            <p:strVal val="#ppt_w"/>
                                          </p:val>
                                        </p:tav>
                                      </p:tavLst>
                                    </p:anim>
                                    <p:anim calcmode="lin" valueType="num">
                                      <p:cBhvr>
                                        <p:cTn id="17" dur="3000" fill="hold"/>
                                        <p:tgtEl>
                                          <p:spTgt spid="6"/>
                                        </p:tgtEl>
                                        <p:attrNameLst>
                                          <p:attrName>ppt_h</p:attrName>
                                        </p:attrNameLst>
                                      </p:cBhvr>
                                      <p:tavLst>
                                        <p:tav tm="0">
                                          <p:val>
                                            <p:fltVal val="0"/>
                                          </p:val>
                                        </p:tav>
                                        <p:tav tm="100000">
                                          <p:val>
                                            <p:strVal val="#ppt_h"/>
                                          </p:val>
                                        </p:tav>
                                      </p:tavLst>
                                    </p:anim>
                                    <p:anim calcmode="lin" valueType="num">
                                      <p:cBhvr>
                                        <p:cTn id="18" dur="3000" fill="hold"/>
                                        <p:tgtEl>
                                          <p:spTgt spid="6"/>
                                        </p:tgtEl>
                                        <p:attrNameLst>
                                          <p:attrName>ppt_x</p:attrName>
                                        </p:attrNameLst>
                                      </p:cBhvr>
                                      <p:tavLst>
                                        <p:tav tm="0">
                                          <p:val>
                                            <p:fltVal val="0.5"/>
                                          </p:val>
                                        </p:tav>
                                        <p:tav tm="100000">
                                          <p:val>
                                            <p:strVal val="#ppt_x"/>
                                          </p:val>
                                        </p:tav>
                                      </p:tavLst>
                                    </p:anim>
                                    <p:anim calcmode="lin" valueType="num">
                                      <p:cBhvr>
                                        <p:cTn id="19" dur="3000" fill="hold"/>
                                        <p:tgtEl>
                                          <p:spTgt spid="6"/>
                                        </p:tgtEl>
                                        <p:attrNameLst>
                                          <p:attrName>ppt_y</p:attrName>
                                        </p:attrNameLst>
                                      </p:cBhvr>
                                      <p:tavLst>
                                        <p:tav tm="0">
                                          <p:val>
                                            <p:fltVal val="0.5"/>
                                          </p:val>
                                        </p:tav>
                                        <p:tav tm="100000">
                                          <p:val>
                                            <p:strVal val="#ppt_y"/>
                                          </p:val>
                                        </p:tav>
                                      </p:tavLst>
                                    </p:anim>
                                  </p:childTnLst>
                                </p:cTn>
                              </p:par>
                              <p:par>
                                <p:cTn id="20" presetID="23" presetClass="entr" presetSubtype="528" fill="hold" nodeType="withEffect">
                                  <p:stCondLst>
                                    <p:cond delay="0"/>
                                  </p:stCondLst>
                                  <p:childTnLst>
                                    <p:set>
                                      <p:cBhvr>
                                        <p:cTn id="21" dur="1" fill="hold">
                                          <p:stCondLst>
                                            <p:cond delay="0"/>
                                          </p:stCondLst>
                                        </p:cTn>
                                        <p:tgtEl>
                                          <p:spTgt spid="7"/>
                                        </p:tgtEl>
                                        <p:attrNameLst>
                                          <p:attrName>style.visibility</p:attrName>
                                        </p:attrNameLst>
                                      </p:cBhvr>
                                      <p:to>
                                        <p:strVal val="visible"/>
                                      </p:to>
                                    </p:set>
                                    <p:anim calcmode="lin" valueType="num">
                                      <p:cBhvr>
                                        <p:cTn id="22" dur="3000" fill="hold"/>
                                        <p:tgtEl>
                                          <p:spTgt spid="7"/>
                                        </p:tgtEl>
                                        <p:attrNameLst>
                                          <p:attrName>ppt_w</p:attrName>
                                        </p:attrNameLst>
                                      </p:cBhvr>
                                      <p:tavLst>
                                        <p:tav tm="0">
                                          <p:val>
                                            <p:fltVal val="0"/>
                                          </p:val>
                                        </p:tav>
                                        <p:tav tm="100000">
                                          <p:val>
                                            <p:strVal val="#ppt_w"/>
                                          </p:val>
                                        </p:tav>
                                      </p:tavLst>
                                    </p:anim>
                                    <p:anim calcmode="lin" valueType="num">
                                      <p:cBhvr>
                                        <p:cTn id="23" dur="3000" fill="hold"/>
                                        <p:tgtEl>
                                          <p:spTgt spid="7"/>
                                        </p:tgtEl>
                                        <p:attrNameLst>
                                          <p:attrName>ppt_h</p:attrName>
                                        </p:attrNameLst>
                                      </p:cBhvr>
                                      <p:tavLst>
                                        <p:tav tm="0">
                                          <p:val>
                                            <p:fltVal val="0"/>
                                          </p:val>
                                        </p:tav>
                                        <p:tav tm="100000">
                                          <p:val>
                                            <p:strVal val="#ppt_h"/>
                                          </p:val>
                                        </p:tav>
                                      </p:tavLst>
                                    </p:anim>
                                    <p:anim calcmode="lin" valueType="num">
                                      <p:cBhvr>
                                        <p:cTn id="24" dur="3000" fill="hold"/>
                                        <p:tgtEl>
                                          <p:spTgt spid="7"/>
                                        </p:tgtEl>
                                        <p:attrNameLst>
                                          <p:attrName>ppt_x</p:attrName>
                                        </p:attrNameLst>
                                      </p:cBhvr>
                                      <p:tavLst>
                                        <p:tav tm="0">
                                          <p:val>
                                            <p:fltVal val="0.5"/>
                                          </p:val>
                                        </p:tav>
                                        <p:tav tm="100000">
                                          <p:val>
                                            <p:strVal val="#ppt_x"/>
                                          </p:val>
                                        </p:tav>
                                      </p:tavLst>
                                    </p:anim>
                                    <p:anim calcmode="lin" valueType="num">
                                      <p:cBhvr>
                                        <p:cTn id="25" dur="3000" fill="hold"/>
                                        <p:tgtEl>
                                          <p:spTgt spid="7"/>
                                        </p:tgtEl>
                                        <p:attrNameLst>
                                          <p:attrName>ppt_y</p:attrName>
                                        </p:attrNameLst>
                                      </p:cBhvr>
                                      <p:tavLst>
                                        <p:tav tm="0">
                                          <p:val>
                                            <p:fltVal val="0.5"/>
                                          </p:val>
                                        </p:tav>
                                        <p:tav tm="100000">
                                          <p:val>
                                            <p:strVal val="#ppt_y"/>
                                          </p:val>
                                        </p:tav>
                                      </p:tavLst>
                                    </p:anim>
                                  </p:childTnLst>
                                </p:cTn>
                              </p:par>
                              <p:par>
                                <p:cTn id="26" presetID="23" presetClass="entr" presetSubtype="528" fill="hold" nodeType="withEffect">
                                  <p:stCondLst>
                                    <p:cond delay="0"/>
                                  </p:stCondLst>
                                  <p:childTnLst>
                                    <p:set>
                                      <p:cBhvr>
                                        <p:cTn id="27" dur="1" fill="hold">
                                          <p:stCondLst>
                                            <p:cond delay="0"/>
                                          </p:stCondLst>
                                        </p:cTn>
                                        <p:tgtEl>
                                          <p:spTgt spid="8"/>
                                        </p:tgtEl>
                                        <p:attrNameLst>
                                          <p:attrName>style.visibility</p:attrName>
                                        </p:attrNameLst>
                                      </p:cBhvr>
                                      <p:to>
                                        <p:strVal val="visible"/>
                                      </p:to>
                                    </p:set>
                                    <p:anim calcmode="lin" valueType="num">
                                      <p:cBhvr>
                                        <p:cTn id="28" dur="3000" fill="hold"/>
                                        <p:tgtEl>
                                          <p:spTgt spid="8"/>
                                        </p:tgtEl>
                                        <p:attrNameLst>
                                          <p:attrName>ppt_w</p:attrName>
                                        </p:attrNameLst>
                                      </p:cBhvr>
                                      <p:tavLst>
                                        <p:tav tm="0">
                                          <p:val>
                                            <p:fltVal val="0"/>
                                          </p:val>
                                        </p:tav>
                                        <p:tav tm="100000">
                                          <p:val>
                                            <p:strVal val="#ppt_w"/>
                                          </p:val>
                                        </p:tav>
                                      </p:tavLst>
                                    </p:anim>
                                    <p:anim calcmode="lin" valueType="num">
                                      <p:cBhvr>
                                        <p:cTn id="29" dur="3000" fill="hold"/>
                                        <p:tgtEl>
                                          <p:spTgt spid="8"/>
                                        </p:tgtEl>
                                        <p:attrNameLst>
                                          <p:attrName>ppt_h</p:attrName>
                                        </p:attrNameLst>
                                      </p:cBhvr>
                                      <p:tavLst>
                                        <p:tav tm="0">
                                          <p:val>
                                            <p:fltVal val="0"/>
                                          </p:val>
                                        </p:tav>
                                        <p:tav tm="100000">
                                          <p:val>
                                            <p:strVal val="#ppt_h"/>
                                          </p:val>
                                        </p:tav>
                                      </p:tavLst>
                                    </p:anim>
                                    <p:anim calcmode="lin" valueType="num">
                                      <p:cBhvr>
                                        <p:cTn id="30" dur="3000" fill="hold"/>
                                        <p:tgtEl>
                                          <p:spTgt spid="8"/>
                                        </p:tgtEl>
                                        <p:attrNameLst>
                                          <p:attrName>ppt_x</p:attrName>
                                        </p:attrNameLst>
                                      </p:cBhvr>
                                      <p:tavLst>
                                        <p:tav tm="0">
                                          <p:val>
                                            <p:fltVal val="0.5"/>
                                          </p:val>
                                        </p:tav>
                                        <p:tav tm="100000">
                                          <p:val>
                                            <p:strVal val="#ppt_x"/>
                                          </p:val>
                                        </p:tav>
                                      </p:tavLst>
                                    </p:anim>
                                    <p:anim calcmode="lin" valueType="num">
                                      <p:cBhvr>
                                        <p:cTn id="31" dur="3000" fill="hold"/>
                                        <p:tgtEl>
                                          <p:spTgt spid="8"/>
                                        </p:tgtEl>
                                        <p:attrNameLst>
                                          <p:attrName>ppt_y</p:attrName>
                                        </p:attrNameLst>
                                      </p:cBhvr>
                                      <p:tavLst>
                                        <p:tav tm="0">
                                          <p:val>
                                            <p:fltVal val="0.5"/>
                                          </p:val>
                                        </p:tav>
                                        <p:tav tm="100000">
                                          <p:val>
                                            <p:strVal val="#ppt_y"/>
                                          </p:val>
                                        </p:tav>
                                      </p:tavLst>
                                    </p:anim>
                                  </p:childTnLst>
                                </p:cTn>
                              </p:par>
                              <p:par>
                                <p:cTn id="32" presetID="23" presetClass="entr" presetSubtype="528" fill="hold" nodeType="withEffect">
                                  <p:stCondLst>
                                    <p:cond delay="0"/>
                                  </p:stCondLst>
                                  <p:childTnLst>
                                    <p:set>
                                      <p:cBhvr>
                                        <p:cTn id="33" dur="1" fill="hold">
                                          <p:stCondLst>
                                            <p:cond delay="0"/>
                                          </p:stCondLst>
                                        </p:cTn>
                                        <p:tgtEl>
                                          <p:spTgt spid="9"/>
                                        </p:tgtEl>
                                        <p:attrNameLst>
                                          <p:attrName>style.visibility</p:attrName>
                                        </p:attrNameLst>
                                      </p:cBhvr>
                                      <p:to>
                                        <p:strVal val="visible"/>
                                      </p:to>
                                    </p:set>
                                    <p:anim calcmode="lin" valueType="num">
                                      <p:cBhvr>
                                        <p:cTn id="34" dur="3000" fill="hold"/>
                                        <p:tgtEl>
                                          <p:spTgt spid="9"/>
                                        </p:tgtEl>
                                        <p:attrNameLst>
                                          <p:attrName>ppt_w</p:attrName>
                                        </p:attrNameLst>
                                      </p:cBhvr>
                                      <p:tavLst>
                                        <p:tav tm="0">
                                          <p:val>
                                            <p:fltVal val="0"/>
                                          </p:val>
                                        </p:tav>
                                        <p:tav tm="100000">
                                          <p:val>
                                            <p:strVal val="#ppt_w"/>
                                          </p:val>
                                        </p:tav>
                                      </p:tavLst>
                                    </p:anim>
                                    <p:anim calcmode="lin" valueType="num">
                                      <p:cBhvr>
                                        <p:cTn id="35" dur="3000" fill="hold"/>
                                        <p:tgtEl>
                                          <p:spTgt spid="9"/>
                                        </p:tgtEl>
                                        <p:attrNameLst>
                                          <p:attrName>ppt_h</p:attrName>
                                        </p:attrNameLst>
                                      </p:cBhvr>
                                      <p:tavLst>
                                        <p:tav tm="0">
                                          <p:val>
                                            <p:fltVal val="0"/>
                                          </p:val>
                                        </p:tav>
                                        <p:tav tm="100000">
                                          <p:val>
                                            <p:strVal val="#ppt_h"/>
                                          </p:val>
                                        </p:tav>
                                      </p:tavLst>
                                    </p:anim>
                                    <p:anim calcmode="lin" valueType="num">
                                      <p:cBhvr>
                                        <p:cTn id="36" dur="3000" fill="hold"/>
                                        <p:tgtEl>
                                          <p:spTgt spid="9"/>
                                        </p:tgtEl>
                                        <p:attrNameLst>
                                          <p:attrName>ppt_x</p:attrName>
                                        </p:attrNameLst>
                                      </p:cBhvr>
                                      <p:tavLst>
                                        <p:tav tm="0">
                                          <p:val>
                                            <p:fltVal val="0.5"/>
                                          </p:val>
                                        </p:tav>
                                        <p:tav tm="100000">
                                          <p:val>
                                            <p:strVal val="#ppt_x"/>
                                          </p:val>
                                        </p:tav>
                                      </p:tavLst>
                                    </p:anim>
                                    <p:anim calcmode="lin" valueType="num">
                                      <p:cBhvr>
                                        <p:cTn id="37" dur="3000" fill="hold"/>
                                        <p:tgtEl>
                                          <p:spTgt spid="9"/>
                                        </p:tgtEl>
                                        <p:attrNameLst>
                                          <p:attrName>ppt_y</p:attrName>
                                        </p:attrNameLst>
                                      </p:cBhvr>
                                      <p:tavLst>
                                        <p:tav tm="0">
                                          <p:val>
                                            <p:fltVal val="0.5"/>
                                          </p:val>
                                        </p:tav>
                                        <p:tav tm="100000">
                                          <p:val>
                                            <p:strVal val="#ppt_y"/>
                                          </p:val>
                                        </p:tav>
                                      </p:tavLst>
                                    </p:anim>
                                  </p:childTnLst>
                                </p:cTn>
                              </p:par>
                              <p:par>
                                <p:cTn id="38" presetID="23" presetClass="entr" presetSubtype="528" fill="hold" nodeType="withEffect">
                                  <p:stCondLst>
                                    <p:cond delay="0"/>
                                  </p:stCondLst>
                                  <p:childTnLst>
                                    <p:set>
                                      <p:cBhvr>
                                        <p:cTn id="39" dur="1" fill="hold">
                                          <p:stCondLst>
                                            <p:cond delay="0"/>
                                          </p:stCondLst>
                                        </p:cTn>
                                        <p:tgtEl>
                                          <p:spTgt spid="10"/>
                                        </p:tgtEl>
                                        <p:attrNameLst>
                                          <p:attrName>style.visibility</p:attrName>
                                        </p:attrNameLst>
                                      </p:cBhvr>
                                      <p:to>
                                        <p:strVal val="visible"/>
                                      </p:to>
                                    </p:set>
                                    <p:anim calcmode="lin" valueType="num">
                                      <p:cBhvr>
                                        <p:cTn id="40" dur="3000" fill="hold"/>
                                        <p:tgtEl>
                                          <p:spTgt spid="10"/>
                                        </p:tgtEl>
                                        <p:attrNameLst>
                                          <p:attrName>ppt_w</p:attrName>
                                        </p:attrNameLst>
                                      </p:cBhvr>
                                      <p:tavLst>
                                        <p:tav tm="0">
                                          <p:val>
                                            <p:fltVal val="0"/>
                                          </p:val>
                                        </p:tav>
                                        <p:tav tm="100000">
                                          <p:val>
                                            <p:strVal val="#ppt_w"/>
                                          </p:val>
                                        </p:tav>
                                      </p:tavLst>
                                    </p:anim>
                                    <p:anim calcmode="lin" valueType="num">
                                      <p:cBhvr>
                                        <p:cTn id="41" dur="3000" fill="hold"/>
                                        <p:tgtEl>
                                          <p:spTgt spid="10"/>
                                        </p:tgtEl>
                                        <p:attrNameLst>
                                          <p:attrName>ppt_h</p:attrName>
                                        </p:attrNameLst>
                                      </p:cBhvr>
                                      <p:tavLst>
                                        <p:tav tm="0">
                                          <p:val>
                                            <p:fltVal val="0"/>
                                          </p:val>
                                        </p:tav>
                                        <p:tav tm="100000">
                                          <p:val>
                                            <p:strVal val="#ppt_h"/>
                                          </p:val>
                                        </p:tav>
                                      </p:tavLst>
                                    </p:anim>
                                    <p:anim calcmode="lin" valueType="num">
                                      <p:cBhvr>
                                        <p:cTn id="42" dur="3000" fill="hold"/>
                                        <p:tgtEl>
                                          <p:spTgt spid="10"/>
                                        </p:tgtEl>
                                        <p:attrNameLst>
                                          <p:attrName>ppt_x</p:attrName>
                                        </p:attrNameLst>
                                      </p:cBhvr>
                                      <p:tavLst>
                                        <p:tav tm="0">
                                          <p:val>
                                            <p:fltVal val="0.5"/>
                                          </p:val>
                                        </p:tav>
                                        <p:tav tm="100000">
                                          <p:val>
                                            <p:strVal val="#ppt_x"/>
                                          </p:val>
                                        </p:tav>
                                      </p:tavLst>
                                    </p:anim>
                                    <p:anim calcmode="lin" valueType="num">
                                      <p:cBhvr>
                                        <p:cTn id="43" dur="3000" fill="hold"/>
                                        <p:tgtEl>
                                          <p:spTgt spid="10"/>
                                        </p:tgtEl>
                                        <p:attrNameLst>
                                          <p:attrName>ppt_y</p:attrName>
                                        </p:attrNameLst>
                                      </p:cBhvr>
                                      <p:tavLst>
                                        <p:tav tm="0">
                                          <p:val>
                                            <p:fltVal val="0.5"/>
                                          </p:val>
                                        </p:tav>
                                        <p:tav tm="100000">
                                          <p:val>
                                            <p:strVal val="#ppt_y"/>
                                          </p:val>
                                        </p:tav>
                                      </p:tavLst>
                                    </p:anim>
                                  </p:childTnLst>
                                </p:cTn>
                              </p:par>
                              <p:par>
                                <p:cTn id="44" presetID="23" presetClass="entr" presetSubtype="528" fill="hold" nodeType="withEffect">
                                  <p:stCondLst>
                                    <p:cond delay="0"/>
                                  </p:stCondLst>
                                  <p:childTnLst>
                                    <p:set>
                                      <p:cBhvr>
                                        <p:cTn id="45" dur="1" fill="hold">
                                          <p:stCondLst>
                                            <p:cond delay="0"/>
                                          </p:stCondLst>
                                        </p:cTn>
                                        <p:tgtEl>
                                          <p:spTgt spid="11"/>
                                        </p:tgtEl>
                                        <p:attrNameLst>
                                          <p:attrName>style.visibility</p:attrName>
                                        </p:attrNameLst>
                                      </p:cBhvr>
                                      <p:to>
                                        <p:strVal val="visible"/>
                                      </p:to>
                                    </p:set>
                                    <p:anim calcmode="lin" valueType="num">
                                      <p:cBhvr>
                                        <p:cTn id="46" dur="3000" fill="hold"/>
                                        <p:tgtEl>
                                          <p:spTgt spid="11"/>
                                        </p:tgtEl>
                                        <p:attrNameLst>
                                          <p:attrName>ppt_w</p:attrName>
                                        </p:attrNameLst>
                                      </p:cBhvr>
                                      <p:tavLst>
                                        <p:tav tm="0">
                                          <p:val>
                                            <p:fltVal val="0"/>
                                          </p:val>
                                        </p:tav>
                                        <p:tav tm="100000">
                                          <p:val>
                                            <p:strVal val="#ppt_w"/>
                                          </p:val>
                                        </p:tav>
                                      </p:tavLst>
                                    </p:anim>
                                    <p:anim calcmode="lin" valueType="num">
                                      <p:cBhvr>
                                        <p:cTn id="47" dur="3000" fill="hold"/>
                                        <p:tgtEl>
                                          <p:spTgt spid="11"/>
                                        </p:tgtEl>
                                        <p:attrNameLst>
                                          <p:attrName>ppt_h</p:attrName>
                                        </p:attrNameLst>
                                      </p:cBhvr>
                                      <p:tavLst>
                                        <p:tav tm="0">
                                          <p:val>
                                            <p:fltVal val="0"/>
                                          </p:val>
                                        </p:tav>
                                        <p:tav tm="100000">
                                          <p:val>
                                            <p:strVal val="#ppt_h"/>
                                          </p:val>
                                        </p:tav>
                                      </p:tavLst>
                                    </p:anim>
                                    <p:anim calcmode="lin" valueType="num">
                                      <p:cBhvr>
                                        <p:cTn id="48" dur="3000" fill="hold"/>
                                        <p:tgtEl>
                                          <p:spTgt spid="11"/>
                                        </p:tgtEl>
                                        <p:attrNameLst>
                                          <p:attrName>ppt_x</p:attrName>
                                        </p:attrNameLst>
                                      </p:cBhvr>
                                      <p:tavLst>
                                        <p:tav tm="0">
                                          <p:val>
                                            <p:fltVal val="0.5"/>
                                          </p:val>
                                        </p:tav>
                                        <p:tav tm="100000">
                                          <p:val>
                                            <p:strVal val="#ppt_x"/>
                                          </p:val>
                                        </p:tav>
                                      </p:tavLst>
                                    </p:anim>
                                    <p:anim calcmode="lin" valueType="num">
                                      <p:cBhvr>
                                        <p:cTn id="49" dur="3000" fill="hold"/>
                                        <p:tgtEl>
                                          <p:spTgt spid="11"/>
                                        </p:tgtEl>
                                        <p:attrNameLst>
                                          <p:attrName>ppt_y</p:attrName>
                                        </p:attrNameLst>
                                      </p:cBhvr>
                                      <p:tavLst>
                                        <p:tav tm="0">
                                          <p:val>
                                            <p:fltVal val="0.5"/>
                                          </p:val>
                                        </p:tav>
                                        <p:tav tm="100000">
                                          <p:val>
                                            <p:strVal val="#ppt_y"/>
                                          </p:val>
                                        </p:tav>
                                      </p:tavLst>
                                    </p:anim>
                                  </p:childTnLst>
                                </p:cTn>
                              </p:par>
                              <p:par>
                                <p:cTn id="50" presetID="23" presetClass="entr" presetSubtype="528" fill="hold" nodeType="withEffect">
                                  <p:stCondLst>
                                    <p:cond delay="0"/>
                                  </p:stCondLst>
                                  <p:childTnLst>
                                    <p:set>
                                      <p:cBhvr>
                                        <p:cTn id="51" dur="1" fill="hold">
                                          <p:stCondLst>
                                            <p:cond delay="0"/>
                                          </p:stCondLst>
                                        </p:cTn>
                                        <p:tgtEl>
                                          <p:spTgt spid="12"/>
                                        </p:tgtEl>
                                        <p:attrNameLst>
                                          <p:attrName>style.visibility</p:attrName>
                                        </p:attrNameLst>
                                      </p:cBhvr>
                                      <p:to>
                                        <p:strVal val="visible"/>
                                      </p:to>
                                    </p:set>
                                    <p:anim calcmode="lin" valueType="num">
                                      <p:cBhvr>
                                        <p:cTn id="52" dur="3000" fill="hold"/>
                                        <p:tgtEl>
                                          <p:spTgt spid="12"/>
                                        </p:tgtEl>
                                        <p:attrNameLst>
                                          <p:attrName>ppt_w</p:attrName>
                                        </p:attrNameLst>
                                      </p:cBhvr>
                                      <p:tavLst>
                                        <p:tav tm="0">
                                          <p:val>
                                            <p:fltVal val="0"/>
                                          </p:val>
                                        </p:tav>
                                        <p:tav tm="100000">
                                          <p:val>
                                            <p:strVal val="#ppt_w"/>
                                          </p:val>
                                        </p:tav>
                                      </p:tavLst>
                                    </p:anim>
                                    <p:anim calcmode="lin" valueType="num">
                                      <p:cBhvr>
                                        <p:cTn id="53" dur="3000" fill="hold"/>
                                        <p:tgtEl>
                                          <p:spTgt spid="12"/>
                                        </p:tgtEl>
                                        <p:attrNameLst>
                                          <p:attrName>ppt_h</p:attrName>
                                        </p:attrNameLst>
                                      </p:cBhvr>
                                      <p:tavLst>
                                        <p:tav tm="0">
                                          <p:val>
                                            <p:fltVal val="0"/>
                                          </p:val>
                                        </p:tav>
                                        <p:tav tm="100000">
                                          <p:val>
                                            <p:strVal val="#ppt_h"/>
                                          </p:val>
                                        </p:tav>
                                      </p:tavLst>
                                    </p:anim>
                                    <p:anim calcmode="lin" valueType="num">
                                      <p:cBhvr>
                                        <p:cTn id="54" dur="3000" fill="hold"/>
                                        <p:tgtEl>
                                          <p:spTgt spid="12"/>
                                        </p:tgtEl>
                                        <p:attrNameLst>
                                          <p:attrName>ppt_x</p:attrName>
                                        </p:attrNameLst>
                                      </p:cBhvr>
                                      <p:tavLst>
                                        <p:tav tm="0">
                                          <p:val>
                                            <p:fltVal val="0.5"/>
                                          </p:val>
                                        </p:tav>
                                        <p:tav tm="100000">
                                          <p:val>
                                            <p:strVal val="#ppt_x"/>
                                          </p:val>
                                        </p:tav>
                                      </p:tavLst>
                                    </p:anim>
                                    <p:anim calcmode="lin" valueType="num">
                                      <p:cBhvr>
                                        <p:cTn id="55" dur="3000" fill="hold"/>
                                        <p:tgtEl>
                                          <p:spTgt spid="12"/>
                                        </p:tgtEl>
                                        <p:attrNameLst>
                                          <p:attrName>ppt_y</p:attrName>
                                        </p:attrNameLst>
                                      </p:cBhvr>
                                      <p:tavLst>
                                        <p:tav tm="0">
                                          <p:val>
                                            <p:fltVal val="0.5"/>
                                          </p:val>
                                        </p:tav>
                                        <p:tav tm="100000">
                                          <p:val>
                                            <p:strVal val="#ppt_y"/>
                                          </p:val>
                                        </p:tav>
                                      </p:tavLst>
                                    </p:anim>
                                  </p:childTnLst>
                                </p:cTn>
                              </p:par>
                              <p:par>
                                <p:cTn id="56" presetID="8" presetClass="emph" presetSubtype="0" fill="hold" nodeType="withEffect">
                                  <p:stCondLst>
                                    <p:cond delay="0"/>
                                  </p:stCondLst>
                                  <p:childTnLst>
                                    <p:animRot by="21600000">
                                      <p:cBhvr>
                                        <p:cTn id="57" dur="3000" fill="hold"/>
                                        <p:tgtEl>
                                          <p:spTgt spid="5"/>
                                        </p:tgtEl>
                                        <p:attrNameLst>
                                          <p:attrName>r</p:attrName>
                                        </p:attrNameLst>
                                      </p:cBhvr>
                                    </p:animRot>
                                  </p:childTnLst>
                                </p:cTn>
                              </p:par>
                              <p:par>
                                <p:cTn id="58" presetID="8" presetClass="emph" presetSubtype="0" fill="hold" nodeType="withEffect">
                                  <p:stCondLst>
                                    <p:cond delay="0"/>
                                  </p:stCondLst>
                                  <p:childTnLst>
                                    <p:animRot by="21600000">
                                      <p:cBhvr>
                                        <p:cTn id="59" dur="3000" fill="hold"/>
                                        <p:tgtEl>
                                          <p:spTgt spid="6"/>
                                        </p:tgtEl>
                                        <p:attrNameLst>
                                          <p:attrName>r</p:attrName>
                                        </p:attrNameLst>
                                      </p:cBhvr>
                                    </p:animRot>
                                  </p:childTnLst>
                                </p:cTn>
                              </p:par>
                              <p:par>
                                <p:cTn id="60" presetID="8" presetClass="emph" presetSubtype="0" fill="hold" nodeType="withEffect">
                                  <p:stCondLst>
                                    <p:cond delay="0"/>
                                  </p:stCondLst>
                                  <p:childTnLst>
                                    <p:animRot by="21600000">
                                      <p:cBhvr>
                                        <p:cTn id="61" dur="3000" fill="hold"/>
                                        <p:tgtEl>
                                          <p:spTgt spid="7"/>
                                        </p:tgtEl>
                                        <p:attrNameLst>
                                          <p:attrName>r</p:attrName>
                                        </p:attrNameLst>
                                      </p:cBhvr>
                                    </p:animRot>
                                  </p:childTnLst>
                                </p:cTn>
                              </p:par>
                              <p:par>
                                <p:cTn id="62" presetID="8" presetClass="emph" presetSubtype="0" fill="hold" nodeType="withEffect">
                                  <p:stCondLst>
                                    <p:cond delay="0"/>
                                  </p:stCondLst>
                                  <p:childTnLst>
                                    <p:animRot by="21600000">
                                      <p:cBhvr>
                                        <p:cTn id="63" dur="3000" fill="hold"/>
                                        <p:tgtEl>
                                          <p:spTgt spid="8"/>
                                        </p:tgtEl>
                                        <p:attrNameLst>
                                          <p:attrName>r</p:attrName>
                                        </p:attrNameLst>
                                      </p:cBhvr>
                                    </p:animRot>
                                  </p:childTnLst>
                                </p:cTn>
                              </p:par>
                              <p:par>
                                <p:cTn id="64" presetID="8" presetClass="emph" presetSubtype="0" fill="hold" nodeType="withEffect">
                                  <p:stCondLst>
                                    <p:cond delay="0"/>
                                  </p:stCondLst>
                                  <p:childTnLst>
                                    <p:animRot by="21600000">
                                      <p:cBhvr>
                                        <p:cTn id="65" dur="3000" fill="hold"/>
                                        <p:tgtEl>
                                          <p:spTgt spid="9"/>
                                        </p:tgtEl>
                                        <p:attrNameLst>
                                          <p:attrName>r</p:attrName>
                                        </p:attrNameLst>
                                      </p:cBhvr>
                                    </p:animRot>
                                  </p:childTnLst>
                                </p:cTn>
                              </p:par>
                              <p:par>
                                <p:cTn id="66" presetID="8" presetClass="emph" presetSubtype="0" fill="hold" nodeType="withEffect">
                                  <p:stCondLst>
                                    <p:cond delay="0"/>
                                  </p:stCondLst>
                                  <p:childTnLst>
                                    <p:animRot by="21600000">
                                      <p:cBhvr>
                                        <p:cTn id="67" dur="3000" fill="hold"/>
                                        <p:tgtEl>
                                          <p:spTgt spid="10"/>
                                        </p:tgtEl>
                                        <p:attrNameLst>
                                          <p:attrName>r</p:attrName>
                                        </p:attrNameLst>
                                      </p:cBhvr>
                                    </p:animRot>
                                  </p:childTnLst>
                                </p:cTn>
                              </p:par>
                              <p:par>
                                <p:cTn id="68" presetID="8" presetClass="emph" presetSubtype="0" fill="hold" nodeType="withEffect">
                                  <p:stCondLst>
                                    <p:cond delay="0"/>
                                  </p:stCondLst>
                                  <p:childTnLst>
                                    <p:animRot by="21600000">
                                      <p:cBhvr>
                                        <p:cTn id="69" dur="3000" fill="hold"/>
                                        <p:tgtEl>
                                          <p:spTgt spid="11"/>
                                        </p:tgtEl>
                                        <p:attrNameLst>
                                          <p:attrName>r</p:attrName>
                                        </p:attrNameLst>
                                      </p:cBhvr>
                                    </p:animRot>
                                  </p:childTnLst>
                                </p:cTn>
                              </p:par>
                              <p:par>
                                <p:cTn id="70" presetID="8" presetClass="emph" presetSubtype="0" fill="hold" nodeType="withEffect">
                                  <p:stCondLst>
                                    <p:cond delay="0"/>
                                  </p:stCondLst>
                                  <p:childTnLst>
                                    <p:animRot by="21600000">
                                      <p:cBhvr>
                                        <p:cTn id="71" dur="3000" fill="hold"/>
                                        <p:tgtEl>
                                          <p:spTgt spid="12"/>
                                        </p:tgtEl>
                                        <p:attrNameLst>
                                          <p:attrName>r</p:attrName>
                                        </p:attrNameLst>
                                      </p:cBhvr>
                                    </p:animRot>
                                  </p:childTnLst>
                                </p:cTn>
                              </p:par>
                            </p:childTnLst>
                          </p:cTn>
                        </p:par>
                        <p:par>
                          <p:cTn id="72" fill="hold">
                            <p:stCondLst>
                              <p:cond delay="3000"/>
                            </p:stCondLst>
                            <p:childTnLst>
                              <p:par>
                                <p:cTn id="73" presetID="23" presetClass="exit" presetSubtype="544" fill="hold" nodeType="afterEffect">
                                  <p:stCondLst>
                                    <p:cond delay="0"/>
                                  </p:stCondLst>
                                  <p:childTnLst>
                                    <p:anim calcmode="lin" valueType="num">
                                      <p:cBhvr>
                                        <p:cTn id="74" dur="3000"/>
                                        <p:tgtEl>
                                          <p:spTgt spid="5"/>
                                        </p:tgtEl>
                                        <p:attrNameLst>
                                          <p:attrName>ppt_w</p:attrName>
                                        </p:attrNameLst>
                                      </p:cBhvr>
                                      <p:tavLst>
                                        <p:tav tm="0">
                                          <p:val>
                                            <p:strVal val="ppt_w"/>
                                          </p:val>
                                        </p:tav>
                                        <p:tav tm="100000">
                                          <p:val>
                                            <p:fltVal val="0"/>
                                          </p:val>
                                        </p:tav>
                                      </p:tavLst>
                                    </p:anim>
                                    <p:anim calcmode="lin" valueType="num">
                                      <p:cBhvr>
                                        <p:cTn id="75" dur="3000"/>
                                        <p:tgtEl>
                                          <p:spTgt spid="5"/>
                                        </p:tgtEl>
                                        <p:attrNameLst>
                                          <p:attrName>ppt_h</p:attrName>
                                        </p:attrNameLst>
                                      </p:cBhvr>
                                      <p:tavLst>
                                        <p:tav tm="0">
                                          <p:val>
                                            <p:strVal val="ppt_h"/>
                                          </p:val>
                                        </p:tav>
                                        <p:tav tm="100000">
                                          <p:val>
                                            <p:fltVal val="0"/>
                                          </p:val>
                                        </p:tav>
                                      </p:tavLst>
                                    </p:anim>
                                    <p:anim calcmode="lin" valueType="num">
                                      <p:cBhvr>
                                        <p:cTn id="76" dur="3000"/>
                                        <p:tgtEl>
                                          <p:spTgt spid="5"/>
                                        </p:tgtEl>
                                        <p:attrNameLst>
                                          <p:attrName>ppt_x</p:attrName>
                                        </p:attrNameLst>
                                      </p:cBhvr>
                                      <p:tavLst>
                                        <p:tav tm="0">
                                          <p:val>
                                            <p:strVal val="ppt_x"/>
                                          </p:val>
                                        </p:tav>
                                        <p:tav tm="100000">
                                          <p:val>
                                            <p:fltVal val="0.5"/>
                                          </p:val>
                                        </p:tav>
                                      </p:tavLst>
                                    </p:anim>
                                    <p:anim calcmode="lin" valueType="num">
                                      <p:cBhvr>
                                        <p:cTn id="77" dur="3000"/>
                                        <p:tgtEl>
                                          <p:spTgt spid="5"/>
                                        </p:tgtEl>
                                        <p:attrNameLst>
                                          <p:attrName>ppt_y</p:attrName>
                                        </p:attrNameLst>
                                      </p:cBhvr>
                                      <p:tavLst>
                                        <p:tav tm="0">
                                          <p:val>
                                            <p:strVal val="ppt_y"/>
                                          </p:val>
                                        </p:tav>
                                        <p:tav tm="100000">
                                          <p:val>
                                            <p:fltVal val="0.5"/>
                                          </p:val>
                                        </p:tav>
                                      </p:tavLst>
                                    </p:anim>
                                    <p:set>
                                      <p:cBhvr>
                                        <p:cTn id="78" dur="1" fill="hold">
                                          <p:stCondLst>
                                            <p:cond delay="2999"/>
                                          </p:stCondLst>
                                        </p:cTn>
                                        <p:tgtEl>
                                          <p:spTgt spid="5"/>
                                        </p:tgtEl>
                                        <p:attrNameLst>
                                          <p:attrName>style.visibility</p:attrName>
                                        </p:attrNameLst>
                                      </p:cBhvr>
                                      <p:to>
                                        <p:strVal val="hidden"/>
                                      </p:to>
                                    </p:set>
                                  </p:childTnLst>
                                </p:cTn>
                              </p:par>
                              <p:par>
                                <p:cTn id="79" presetID="23" presetClass="exit" presetSubtype="544" fill="hold" nodeType="withEffect">
                                  <p:stCondLst>
                                    <p:cond delay="0"/>
                                  </p:stCondLst>
                                  <p:childTnLst>
                                    <p:anim calcmode="lin" valueType="num">
                                      <p:cBhvr>
                                        <p:cTn id="80" dur="3000"/>
                                        <p:tgtEl>
                                          <p:spTgt spid="6"/>
                                        </p:tgtEl>
                                        <p:attrNameLst>
                                          <p:attrName>ppt_w</p:attrName>
                                        </p:attrNameLst>
                                      </p:cBhvr>
                                      <p:tavLst>
                                        <p:tav tm="0">
                                          <p:val>
                                            <p:strVal val="ppt_w"/>
                                          </p:val>
                                        </p:tav>
                                        <p:tav tm="100000">
                                          <p:val>
                                            <p:fltVal val="0"/>
                                          </p:val>
                                        </p:tav>
                                      </p:tavLst>
                                    </p:anim>
                                    <p:anim calcmode="lin" valueType="num">
                                      <p:cBhvr>
                                        <p:cTn id="81" dur="3000"/>
                                        <p:tgtEl>
                                          <p:spTgt spid="6"/>
                                        </p:tgtEl>
                                        <p:attrNameLst>
                                          <p:attrName>ppt_h</p:attrName>
                                        </p:attrNameLst>
                                      </p:cBhvr>
                                      <p:tavLst>
                                        <p:tav tm="0">
                                          <p:val>
                                            <p:strVal val="ppt_h"/>
                                          </p:val>
                                        </p:tav>
                                        <p:tav tm="100000">
                                          <p:val>
                                            <p:fltVal val="0"/>
                                          </p:val>
                                        </p:tav>
                                      </p:tavLst>
                                    </p:anim>
                                    <p:anim calcmode="lin" valueType="num">
                                      <p:cBhvr>
                                        <p:cTn id="82" dur="3000"/>
                                        <p:tgtEl>
                                          <p:spTgt spid="6"/>
                                        </p:tgtEl>
                                        <p:attrNameLst>
                                          <p:attrName>ppt_x</p:attrName>
                                        </p:attrNameLst>
                                      </p:cBhvr>
                                      <p:tavLst>
                                        <p:tav tm="0">
                                          <p:val>
                                            <p:strVal val="ppt_x"/>
                                          </p:val>
                                        </p:tav>
                                        <p:tav tm="100000">
                                          <p:val>
                                            <p:fltVal val="0.5"/>
                                          </p:val>
                                        </p:tav>
                                      </p:tavLst>
                                    </p:anim>
                                    <p:anim calcmode="lin" valueType="num">
                                      <p:cBhvr>
                                        <p:cTn id="83" dur="3000"/>
                                        <p:tgtEl>
                                          <p:spTgt spid="6"/>
                                        </p:tgtEl>
                                        <p:attrNameLst>
                                          <p:attrName>ppt_y</p:attrName>
                                        </p:attrNameLst>
                                      </p:cBhvr>
                                      <p:tavLst>
                                        <p:tav tm="0">
                                          <p:val>
                                            <p:strVal val="ppt_y"/>
                                          </p:val>
                                        </p:tav>
                                        <p:tav tm="100000">
                                          <p:val>
                                            <p:fltVal val="0.5"/>
                                          </p:val>
                                        </p:tav>
                                      </p:tavLst>
                                    </p:anim>
                                    <p:set>
                                      <p:cBhvr>
                                        <p:cTn id="84" dur="1" fill="hold">
                                          <p:stCondLst>
                                            <p:cond delay="2999"/>
                                          </p:stCondLst>
                                        </p:cTn>
                                        <p:tgtEl>
                                          <p:spTgt spid="6"/>
                                        </p:tgtEl>
                                        <p:attrNameLst>
                                          <p:attrName>style.visibility</p:attrName>
                                        </p:attrNameLst>
                                      </p:cBhvr>
                                      <p:to>
                                        <p:strVal val="hidden"/>
                                      </p:to>
                                    </p:set>
                                  </p:childTnLst>
                                </p:cTn>
                              </p:par>
                              <p:par>
                                <p:cTn id="85" presetID="23" presetClass="exit" presetSubtype="544" fill="hold" nodeType="withEffect">
                                  <p:stCondLst>
                                    <p:cond delay="0"/>
                                  </p:stCondLst>
                                  <p:childTnLst>
                                    <p:anim calcmode="lin" valueType="num">
                                      <p:cBhvr>
                                        <p:cTn id="86" dur="3000"/>
                                        <p:tgtEl>
                                          <p:spTgt spid="7"/>
                                        </p:tgtEl>
                                        <p:attrNameLst>
                                          <p:attrName>ppt_w</p:attrName>
                                        </p:attrNameLst>
                                      </p:cBhvr>
                                      <p:tavLst>
                                        <p:tav tm="0">
                                          <p:val>
                                            <p:strVal val="ppt_w"/>
                                          </p:val>
                                        </p:tav>
                                        <p:tav tm="100000">
                                          <p:val>
                                            <p:fltVal val="0"/>
                                          </p:val>
                                        </p:tav>
                                      </p:tavLst>
                                    </p:anim>
                                    <p:anim calcmode="lin" valueType="num">
                                      <p:cBhvr>
                                        <p:cTn id="87" dur="3000"/>
                                        <p:tgtEl>
                                          <p:spTgt spid="7"/>
                                        </p:tgtEl>
                                        <p:attrNameLst>
                                          <p:attrName>ppt_h</p:attrName>
                                        </p:attrNameLst>
                                      </p:cBhvr>
                                      <p:tavLst>
                                        <p:tav tm="0">
                                          <p:val>
                                            <p:strVal val="ppt_h"/>
                                          </p:val>
                                        </p:tav>
                                        <p:tav tm="100000">
                                          <p:val>
                                            <p:fltVal val="0"/>
                                          </p:val>
                                        </p:tav>
                                      </p:tavLst>
                                    </p:anim>
                                    <p:anim calcmode="lin" valueType="num">
                                      <p:cBhvr>
                                        <p:cTn id="88" dur="3000"/>
                                        <p:tgtEl>
                                          <p:spTgt spid="7"/>
                                        </p:tgtEl>
                                        <p:attrNameLst>
                                          <p:attrName>ppt_x</p:attrName>
                                        </p:attrNameLst>
                                      </p:cBhvr>
                                      <p:tavLst>
                                        <p:tav tm="0">
                                          <p:val>
                                            <p:strVal val="ppt_x"/>
                                          </p:val>
                                        </p:tav>
                                        <p:tav tm="100000">
                                          <p:val>
                                            <p:fltVal val="0.5"/>
                                          </p:val>
                                        </p:tav>
                                      </p:tavLst>
                                    </p:anim>
                                    <p:anim calcmode="lin" valueType="num">
                                      <p:cBhvr>
                                        <p:cTn id="89" dur="3000"/>
                                        <p:tgtEl>
                                          <p:spTgt spid="7"/>
                                        </p:tgtEl>
                                        <p:attrNameLst>
                                          <p:attrName>ppt_y</p:attrName>
                                        </p:attrNameLst>
                                      </p:cBhvr>
                                      <p:tavLst>
                                        <p:tav tm="0">
                                          <p:val>
                                            <p:strVal val="ppt_y"/>
                                          </p:val>
                                        </p:tav>
                                        <p:tav tm="100000">
                                          <p:val>
                                            <p:fltVal val="0.5"/>
                                          </p:val>
                                        </p:tav>
                                      </p:tavLst>
                                    </p:anim>
                                    <p:set>
                                      <p:cBhvr>
                                        <p:cTn id="90" dur="1" fill="hold">
                                          <p:stCondLst>
                                            <p:cond delay="2999"/>
                                          </p:stCondLst>
                                        </p:cTn>
                                        <p:tgtEl>
                                          <p:spTgt spid="7"/>
                                        </p:tgtEl>
                                        <p:attrNameLst>
                                          <p:attrName>style.visibility</p:attrName>
                                        </p:attrNameLst>
                                      </p:cBhvr>
                                      <p:to>
                                        <p:strVal val="hidden"/>
                                      </p:to>
                                    </p:set>
                                  </p:childTnLst>
                                </p:cTn>
                              </p:par>
                              <p:par>
                                <p:cTn id="91" presetID="23" presetClass="exit" presetSubtype="544" fill="hold" nodeType="withEffect">
                                  <p:stCondLst>
                                    <p:cond delay="0"/>
                                  </p:stCondLst>
                                  <p:childTnLst>
                                    <p:anim calcmode="lin" valueType="num">
                                      <p:cBhvr>
                                        <p:cTn id="92" dur="3000"/>
                                        <p:tgtEl>
                                          <p:spTgt spid="8"/>
                                        </p:tgtEl>
                                        <p:attrNameLst>
                                          <p:attrName>ppt_w</p:attrName>
                                        </p:attrNameLst>
                                      </p:cBhvr>
                                      <p:tavLst>
                                        <p:tav tm="0">
                                          <p:val>
                                            <p:strVal val="ppt_w"/>
                                          </p:val>
                                        </p:tav>
                                        <p:tav tm="100000">
                                          <p:val>
                                            <p:fltVal val="0"/>
                                          </p:val>
                                        </p:tav>
                                      </p:tavLst>
                                    </p:anim>
                                    <p:anim calcmode="lin" valueType="num">
                                      <p:cBhvr>
                                        <p:cTn id="93" dur="3000"/>
                                        <p:tgtEl>
                                          <p:spTgt spid="8"/>
                                        </p:tgtEl>
                                        <p:attrNameLst>
                                          <p:attrName>ppt_h</p:attrName>
                                        </p:attrNameLst>
                                      </p:cBhvr>
                                      <p:tavLst>
                                        <p:tav tm="0">
                                          <p:val>
                                            <p:strVal val="ppt_h"/>
                                          </p:val>
                                        </p:tav>
                                        <p:tav tm="100000">
                                          <p:val>
                                            <p:fltVal val="0"/>
                                          </p:val>
                                        </p:tav>
                                      </p:tavLst>
                                    </p:anim>
                                    <p:anim calcmode="lin" valueType="num">
                                      <p:cBhvr>
                                        <p:cTn id="94" dur="3000"/>
                                        <p:tgtEl>
                                          <p:spTgt spid="8"/>
                                        </p:tgtEl>
                                        <p:attrNameLst>
                                          <p:attrName>ppt_x</p:attrName>
                                        </p:attrNameLst>
                                      </p:cBhvr>
                                      <p:tavLst>
                                        <p:tav tm="0">
                                          <p:val>
                                            <p:strVal val="ppt_x"/>
                                          </p:val>
                                        </p:tav>
                                        <p:tav tm="100000">
                                          <p:val>
                                            <p:fltVal val="0.5"/>
                                          </p:val>
                                        </p:tav>
                                      </p:tavLst>
                                    </p:anim>
                                    <p:anim calcmode="lin" valueType="num">
                                      <p:cBhvr>
                                        <p:cTn id="95" dur="3000"/>
                                        <p:tgtEl>
                                          <p:spTgt spid="8"/>
                                        </p:tgtEl>
                                        <p:attrNameLst>
                                          <p:attrName>ppt_y</p:attrName>
                                        </p:attrNameLst>
                                      </p:cBhvr>
                                      <p:tavLst>
                                        <p:tav tm="0">
                                          <p:val>
                                            <p:strVal val="ppt_y"/>
                                          </p:val>
                                        </p:tav>
                                        <p:tav tm="100000">
                                          <p:val>
                                            <p:fltVal val="0.5"/>
                                          </p:val>
                                        </p:tav>
                                      </p:tavLst>
                                    </p:anim>
                                    <p:set>
                                      <p:cBhvr>
                                        <p:cTn id="96" dur="1" fill="hold">
                                          <p:stCondLst>
                                            <p:cond delay="2999"/>
                                          </p:stCondLst>
                                        </p:cTn>
                                        <p:tgtEl>
                                          <p:spTgt spid="8"/>
                                        </p:tgtEl>
                                        <p:attrNameLst>
                                          <p:attrName>style.visibility</p:attrName>
                                        </p:attrNameLst>
                                      </p:cBhvr>
                                      <p:to>
                                        <p:strVal val="hidden"/>
                                      </p:to>
                                    </p:set>
                                  </p:childTnLst>
                                </p:cTn>
                              </p:par>
                              <p:par>
                                <p:cTn id="97" presetID="23" presetClass="exit" presetSubtype="544" fill="hold" nodeType="withEffect">
                                  <p:stCondLst>
                                    <p:cond delay="0"/>
                                  </p:stCondLst>
                                  <p:childTnLst>
                                    <p:anim calcmode="lin" valueType="num">
                                      <p:cBhvr>
                                        <p:cTn id="98" dur="3000"/>
                                        <p:tgtEl>
                                          <p:spTgt spid="9"/>
                                        </p:tgtEl>
                                        <p:attrNameLst>
                                          <p:attrName>ppt_w</p:attrName>
                                        </p:attrNameLst>
                                      </p:cBhvr>
                                      <p:tavLst>
                                        <p:tav tm="0">
                                          <p:val>
                                            <p:strVal val="ppt_w"/>
                                          </p:val>
                                        </p:tav>
                                        <p:tav tm="100000">
                                          <p:val>
                                            <p:fltVal val="0"/>
                                          </p:val>
                                        </p:tav>
                                      </p:tavLst>
                                    </p:anim>
                                    <p:anim calcmode="lin" valueType="num">
                                      <p:cBhvr>
                                        <p:cTn id="99" dur="3000"/>
                                        <p:tgtEl>
                                          <p:spTgt spid="9"/>
                                        </p:tgtEl>
                                        <p:attrNameLst>
                                          <p:attrName>ppt_h</p:attrName>
                                        </p:attrNameLst>
                                      </p:cBhvr>
                                      <p:tavLst>
                                        <p:tav tm="0">
                                          <p:val>
                                            <p:strVal val="ppt_h"/>
                                          </p:val>
                                        </p:tav>
                                        <p:tav tm="100000">
                                          <p:val>
                                            <p:fltVal val="0"/>
                                          </p:val>
                                        </p:tav>
                                      </p:tavLst>
                                    </p:anim>
                                    <p:anim calcmode="lin" valueType="num">
                                      <p:cBhvr>
                                        <p:cTn id="100" dur="3000"/>
                                        <p:tgtEl>
                                          <p:spTgt spid="9"/>
                                        </p:tgtEl>
                                        <p:attrNameLst>
                                          <p:attrName>ppt_x</p:attrName>
                                        </p:attrNameLst>
                                      </p:cBhvr>
                                      <p:tavLst>
                                        <p:tav tm="0">
                                          <p:val>
                                            <p:strVal val="ppt_x"/>
                                          </p:val>
                                        </p:tav>
                                        <p:tav tm="100000">
                                          <p:val>
                                            <p:fltVal val="0.5"/>
                                          </p:val>
                                        </p:tav>
                                      </p:tavLst>
                                    </p:anim>
                                    <p:anim calcmode="lin" valueType="num">
                                      <p:cBhvr>
                                        <p:cTn id="101" dur="3000"/>
                                        <p:tgtEl>
                                          <p:spTgt spid="9"/>
                                        </p:tgtEl>
                                        <p:attrNameLst>
                                          <p:attrName>ppt_y</p:attrName>
                                        </p:attrNameLst>
                                      </p:cBhvr>
                                      <p:tavLst>
                                        <p:tav tm="0">
                                          <p:val>
                                            <p:strVal val="ppt_y"/>
                                          </p:val>
                                        </p:tav>
                                        <p:tav tm="100000">
                                          <p:val>
                                            <p:fltVal val="0.5"/>
                                          </p:val>
                                        </p:tav>
                                      </p:tavLst>
                                    </p:anim>
                                    <p:set>
                                      <p:cBhvr>
                                        <p:cTn id="102" dur="1" fill="hold">
                                          <p:stCondLst>
                                            <p:cond delay="2999"/>
                                          </p:stCondLst>
                                        </p:cTn>
                                        <p:tgtEl>
                                          <p:spTgt spid="9"/>
                                        </p:tgtEl>
                                        <p:attrNameLst>
                                          <p:attrName>style.visibility</p:attrName>
                                        </p:attrNameLst>
                                      </p:cBhvr>
                                      <p:to>
                                        <p:strVal val="hidden"/>
                                      </p:to>
                                    </p:set>
                                  </p:childTnLst>
                                </p:cTn>
                              </p:par>
                              <p:par>
                                <p:cTn id="103" presetID="23" presetClass="exit" presetSubtype="544" fill="hold" nodeType="withEffect">
                                  <p:stCondLst>
                                    <p:cond delay="0"/>
                                  </p:stCondLst>
                                  <p:childTnLst>
                                    <p:anim calcmode="lin" valueType="num">
                                      <p:cBhvr>
                                        <p:cTn id="104" dur="3000"/>
                                        <p:tgtEl>
                                          <p:spTgt spid="10"/>
                                        </p:tgtEl>
                                        <p:attrNameLst>
                                          <p:attrName>ppt_w</p:attrName>
                                        </p:attrNameLst>
                                      </p:cBhvr>
                                      <p:tavLst>
                                        <p:tav tm="0">
                                          <p:val>
                                            <p:strVal val="ppt_w"/>
                                          </p:val>
                                        </p:tav>
                                        <p:tav tm="100000">
                                          <p:val>
                                            <p:fltVal val="0"/>
                                          </p:val>
                                        </p:tav>
                                      </p:tavLst>
                                    </p:anim>
                                    <p:anim calcmode="lin" valueType="num">
                                      <p:cBhvr>
                                        <p:cTn id="105" dur="3000"/>
                                        <p:tgtEl>
                                          <p:spTgt spid="10"/>
                                        </p:tgtEl>
                                        <p:attrNameLst>
                                          <p:attrName>ppt_h</p:attrName>
                                        </p:attrNameLst>
                                      </p:cBhvr>
                                      <p:tavLst>
                                        <p:tav tm="0">
                                          <p:val>
                                            <p:strVal val="ppt_h"/>
                                          </p:val>
                                        </p:tav>
                                        <p:tav tm="100000">
                                          <p:val>
                                            <p:fltVal val="0"/>
                                          </p:val>
                                        </p:tav>
                                      </p:tavLst>
                                    </p:anim>
                                    <p:anim calcmode="lin" valueType="num">
                                      <p:cBhvr>
                                        <p:cTn id="106" dur="3000"/>
                                        <p:tgtEl>
                                          <p:spTgt spid="10"/>
                                        </p:tgtEl>
                                        <p:attrNameLst>
                                          <p:attrName>ppt_x</p:attrName>
                                        </p:attrNameLst>
                                      </p:cBhvr>
                                      <p:tavLst>
                                        <p:tav tm="0">
                                          <p:val>
                                            <p:strVal val="ppt_x"/>
                                          </p:val>
                                        </p:tav>
                                        <p:tav tm="100000">
                                          <p:val>
                                            <p:fltVal val="0.5"/>
                                          </p:val>
                                        </p:tav>
                                      </p:tavLst>
                                    </p:anim>
                                    <p:anim calcmode="lin" valueType="num">
                                      <p:cBhvr>
                                        <p:cTn id="107" dur="3000"/>
                                        <p:tgtEl>
                                          <p:spTgt spid="10"/>
                                        </p:tgtEl>
                                        <p:attrNameLst>
                                          <p:attrName>ppt_y</p:attrName>
                                        </p:attrNameLst>
                                      </p:cBhvr>
                                      <p:tavLst>
                                        <p:tav tm="0">
                                          <p:val>
                                            <p:strVal val="ppt_y"/>
                                          </p:val>
                                        </p:tav>
                                        <p:tav tm="100000">
                                          <p:val>
                                            <p:fltVal val="0.5"/>
                                          </p:val>
                                        </p:tav>
                                      </p:tavLst>
                                    </p:anim>
                                    <p:set>
                                      <p:cBhvr>
                                        <p:cTn id="108" dur="1" fill="hold">
                                          <p:stCondLst>
                                            <p:cond delay="2999"/>
                                          </p:stCondLst>
                                        </p:cTn>
                                        <p:tgtEl>
                                          <p:spTgt spid="10"/>
                                        </p:tgtEl>
                                        <p:attrNameLst>
                                          <p:attrName>style.visibility</p:attrName>
                                        </p:attrNameLst>
                                      </p:cBhvr>
                                      <p:to>
                                        <p:strVal val="hidden"/>
                                      </p:to>
                                    </p:set>
                                  </p:childTnLst>
                                </p:cTn>
                              </p:par>
                              <p:par>
                                <p:cTn id="109" presetID="23" presetClass="exit" presetSubtype="544" fill="hold" nodeType="withEffect">
                                  <p:stCondLst>
                                    <p:cond delay="0"/>
                                  </p:stCondLst>
                                  <p:childTnLst>
                                    <p:anim calcmode="lin" valueType="num">
                                      <p:cBhvr>
                                        <p:cTn id="110" dur="3000"/>
                                        <p:tgtEl>
                                          <p:spTgt spid="11"/>
                                        </p:tgtEl>
                                        <p:attrNameLst>
                                          <p:attrName>ppt_w</p:attrName>
                                        </p:attrNameLst>
                                      </p:cBhvr>
                                      <p:tavLst>
                                        <p:tav tm="0">
                                          <p:val>
                                            <p:strVal val="ppt_w"/>
                                          </p:val>
                                        </p:tav>
                                        <p:tav tm="100000">
                                          <p:val>
                                            <p:fltVal val="0"/>
                                          </p:val>
                                        </p:tav>
                                      </p:tavLst>
                                    </p:anim>
                                    <p:anim calcmode="lin" valueType="num">
                                      <p:cBhvr>
                                        <p:cTn id="111" dur="3000"/>
                                        <p:tgtEl>
                                          <p:spTgt spid="11"/>
                                        </p:tgtEl>
                                        <p:attrNameLst>
                                          <p:attrName>ppt_h</p:attrName>
                                        </p:attrNameLst>
                                      </p:cBhvr>
                                      <p:tavLst>
                                        <p:tav tm="0">
                                          <p:val>
                                            <p:strVal val="ppt_h"/>
                                          </p:val>
                                        </p:tav>
                                        <p:tav tm="100000">
                                          <p:val>
                                            <p:fltVal val="0"/>
                                          </p:val>
                                        </p:tav>
                                      </p:tavLst>
                                    </p:anim>
                                    <p:anim calcmode="lin" valueType="num">
                                      <p:cBhvr>
                                        <p:cTn id="112" dur="3000"/>
                                        <p:tgtEl>
                                          <p:spTgt spid="11"/>
                                        </p:tgtEl>
                                        <p:attrNameLst>
                                          <p:attrName>ppt_x</p:attrName>
                                        </p:attrNameLst>
                                      </p:cBhvr>
                                      <p:tavLst>
                                        <p:tav tm="0">
                                          <p:val>
                                            <p:strVal val="ppt_x"/>
                                          </p:val>
                                        </p:tav>
                                        <p:tav tm="100000">
                                          <p:val>
                                            <p:fltVal val="0.5"/>
                                          </p:val>
                                        </p:tav>
                                      </p:tavLst>
                                    </p:anim>
                                    <p:anim calcmode="lin" valueType="num">
                                      <p:cBhvr>
                                        <p:cTn id="113" dur="3000"/>
                                        <p:tgtEl>
                                          <p:spTgt spid="11"/>
                                        </p:tgtEl>
                                        <p:attrNameLst>
                                          <p:attrName>ppt_y</p:attrName>
                                        </p:attrNameLst>
                                      </p:cBhvr>
                                      <p:tavLst>
                                        <p:tav tm="0">
                                          <p:val>
                                            <p:strVal val="ppt_y"/>
                                          </p:val>
                                        </p:tav>
                                        <p:tav tm="100000">
                                          <p:val>
                                            <p:fltVal val="0.5"/>
                                          </p:val>
                                        </p:tav>
                                      </p:tavLst>
                                    </p:anim>
                                    <p:set>
                                      <p:cBhvr>
                                        <p:cTn id="114" dur="1" fill="hold">
                                          <p:stCondLst>
                                            <p:cond delay="2999"/>
                                          </p:stCondLst>
                                        </p:cTn>
                                        <p:tgtEl>
                                          <p:spTgt spid="11"/>
                                        </p:tgtEl>
                                        <p:attrNameLst>
                                          <p:attrName>style.visibility</p:attrName>
                                        </p:attrNameLst>
                                      </p:cBhvr>
                                      <p:to>
                                        <p:strVal val="hidden"/>
                                      </p:to>
                                    </p:set>
                                  </p:childTnLst>
                                </p:cTn>
                              </p:par>
                              <p:par>
                                <p:cTn id="115" presetID="23" presetClass="exit" presetSubtype="544" fill="hold" nodeType="withEffect">
                                  <p:stCondLst>
                                    <p:cond delay="0"/>
                                  </p:stCondLst>
                                  <p:childTnLst>
                                    <p:anim calcmode="lin" valueType="num">
                                      <p:cBhvr>
                                        <p:cTn id="116" dur="3000"/>
                                        <p:tgtEl>
                                          <p:spTgt spid="12"/>
                                        </p:tgtEl>
                                        <p:attrNameLst>
                                          <p:attrName>ppt_w</p:attrName>
                                        </p:attrNameLst>
                                      </p:cBhvr>
                                      <p:tavLst>
                                        <p:tav tm="0">
                                          <p:val>
                                            <p:strVal val="ppt_w"/>
                                          </p:val>
                                        </p:tav>
                                        <p:tav tm="100000">
                                          <p:val>
                                            <p:fltVal val="0"/>
                                          </p:val>
                                        </p:tav>
                                      </p:tavLst>
                                    </p:anim>
                                    <p:anim calcmode="lin" valueType="num">
                                      <p:cBhvr>
                                        <p:cTn id="117" dur="3000"/>
                                        <p:tgtEl>
                                          <p:spTgt spid="12"/>
                                        </p:tgtEl>
                                        <p:attrNameLst>
                                          <p:attrName>ppt_h</p:attrName>
                                        </p:attrNameLst>
                                      </p:cBhvr>
                                      <p:tavLst>
                                        <p:tav tm="0">
                                          <p:val>
                                            <p:strVal val="ppt_h"/>
                                          </p:val>
                                        </p:tav>
                                        <p:tav tm="100000">
                                          <p:val>
                                            <p:fltVal val="0"/>
                                          </p:val>
                                        </p:tav>
                                      </p:tavLst>
                                    </p:anim>
                                    <p:anim calcmode="lin" valueType="num">
                                      <p:cBhvr>
                                        <p:cTn id="118" dur="3000"/>
                                        <p:tgtEl>
                                          <p:spTgt spid="12"/>
                                        </p:tgtEl>
                                        <p:attrNameLst>
                                          <p:attrName>ppt_x</p:attrName>
                                        </p:attrNameLst>
                                      </p:cBhvr>
                                      <p:tavLst>
                                        <p:tav tm="0">
                                          <p:val>
                                            <p:strVal val="ppt_x"/>
                                          </p:val>
                                        </p:tav>
                                        <p:tav tm="100000">
                                          <p:val>
                                            <p:fltVal val="0.5"/>
                                          </p:val>
                                        </p:tav>
                                      </p:tavLst>
                                    </p:anim>
                                    <p:anim calcmode="lin" valueType="num">
                                      <p:cBhvr>
                                        <p:cTn id="119" dur="3000"/>
                                        <p:tgtEl>
                                          <p:spTgt spid="12"/>
                                        </p:tgtEl>
                                        <p:attrNameLst>
                                          <p:attrName>ppt_y</p:attrName>
                                        </p:attrNameLst>
                                      </p:cBhvr>
                                      <p:tavLst>
                                        <p:tav tm="0">
                                          <p:val>
                                            <p:strVal val="ppt_y"/>
                                          </p:val>
                                        </p:tav>
                                        <p:tav tm="100000">
                                          <p:val>
                                            <p:fltVal val="0.5"/>
                                          </p:val>
                                        </p:tav>
                                      </p:tavLst>
                                    </p:anim>
                                    <p:set>
                                      <p:cBhvr>
                                        <p:cTn id="120" dur="1" fill="hold">
                                          <p:stCondLst>
                                            <p:cond delay="2999"/>
                                          </p:stCondLst>
                                        </p:cTn>
                                        <p:tgtEl>
                                          <p:spTgt spid="12"/>
                                        </p:tgtEl>
                                        <p:attrNameLst>
                                          <p:attrName>style.visibility</p:attrName>
                                        </p:attrNameLst>
                                      </p:cBhvr>
                                      <p:to>
                                        <p:strVal val="hidden"/>
                                      </p:to>
                                    </p:set>
                                  </p:childTnLst>
                                </p:cTn>
                              </p:par>
                              <p:par>
                                <p:cTn id="121" presetID="8" presetClass="emph" presetSubtype="0" fill="hold" nodeType="withEffect">
                                  <p:stCondLst>
                                    <p:cond delay="0"/>
                                  </p:stCondLst>
                                  <p:childTnLst>
                                    <p:animRot by="-21600000">
                                      <p:cBhvr>
                                        <p:cTn id="122" dur="3000" fill="hold"/>
                                        <p:tgtEl>
                                          <p:spTgt spid="5"/>
                                        </p:tgtEl>
                                        <p:attrNameLst>
                                          <p:attrName>r</p:attrName>
                                        </p:attrNameLst>
                                      </p:cBhvr>
                                    </p:animRot>
                                  </p:childTnLst>
                                </p:cTn>
                              </p:par>
                              <p:par>
                                <p:cTn id="123" presetID="8" presetClass="emph" presetSubtype="0" fill="hold" nodeType="withEffect">
                                  <p:stCondLst>
                                    <p:cond delay="0"/>
                                  </p:stCondLst>
                                  <p:childTnLst>
                                    <p:animRot by="-21600000">
                                      <p:cBhvr>
                                        <p:cTn id="124" dur="3000" fill="hold"/>
                                        <p:tgtEl>
                                          <p:spTgt spid="6"/>
                                        </p:tgtEl>
                                        <p:attrNameLst>
                                          <p:attrName>r</p:attrName>
                                        </p:attrNameLst>
                                      </p:cBhvr>
                                    </p:animRot>
                                  </p:childTnLst>
                                </p:cTn>
                              </p:par>
                              <p:par>
                                <p:cTn id="125" presetID="8" presetClass="emph" presetSubtype="0" fill="hold" nodeType="withEffect">
                                  <p:stCondLst>
                                    <p:cond delay="0"/>
                                  </p:stCondLst>
                                  <p:childTnLst>
                                    <p:animRot by="-21600000">
                                      <p:cBhvr>
                                        <p:cTn id="126" dur="3000" fill="hold"/>
                                        <p:tgtEl>
                                          <p:spTgt spid="7"/>
                                        </p:tgtEl>
                                        <p:attrNameLst>
                                          <p:attrName>r</p:attrName>
                                        </p:attrNameLst>
                                      </p:cBhvr>
                                    </p:animRot>
                                  </p:childTnLst>
                                </p:cTn>
                              </p:par>
                              <p:par>
                                <p:cTn id="127" presetID="8" presetClass="emph" presetSubtype="0" fill="hold" nodeType="withEffect">
                                  <p:stCondLst>
                                    <p:cond delay="0"/>
                                  </p:stCondLst>
                                  <p:childTnLst>
                                    <p:animRot by="-21600000">
                                      <p:cBhvr>
                                        <p:cTn id="128" dur="3000" fill="hold"/>
                                        <p:tgtEl>
                                          <p:spTgt spid="8"/>
                                        </p:tgtEl>
                                        <p:attrNameLst>
                                          <p:attrName>r</p:attrName>
                                        </p:attrNameLst>
                                      </p:cBhvr>
                                    </p:animRot>
                                  </p:childTnLst>
                                </p:cTn>
                              </p:par>
                              <p:par>
                                <p:cTn id="129" presetID="8" presetClass="emph" presetSubtype="0" fill="hold" nodeType="withEffect">
                                  <p:stCondLst>
                                    <p:cond delay="0"/>
                                  </p:stCondLst>
                                  <p:childTnLst>
                                    <p:animRot by="-21600000">
                                      <p:cBhvr>
                                        <p:cTn id="130" dur="3000" fill="hold"/>
                                        <p:tgtEl>
                                          <p:spTgt spid="9"/>
                                        </p:tgtEl>
                                        <p:attrNameLst>
                                          <p:attrName>r</p:attrName>
                                        </p:attrNameLst>
                                      </p:cBhvr>
                                    </p:animRot>
                                  </p:childTnLst>
                                </p:cTn>
                              </p:par>
                              <p:par>
                                <p:cTn id="131" presetID="8" presetClass="emph" presetSubtype="0" fill="hold" nodeType="withEffect">
                                  <p:stCondLst>
                                    <p:cond delay="0"/>
                                  </p:stCondLst>
                                  <p:childTnLst>
                                    <p:animRot by="-21600000">
                                      <p:cBhvr>
                                        <p:cTn id="132" dur="3000" fill="hold"/>
                                        <p:tgtEl>
                                          <p:spTgt spid="10"/>
                                        </p:tgtEl>
                                        <p:attrNameLst>
                                          <p:attrName>r</p:attrName>
                                        </p:attrNameLst>
                                      </p:cBhvr>
                                    </p:animRot>
                                  </p:childTnLst>
                                </p:cTn>
                              </p:par>
                              <p:par>
                                <p:cTn id="133" presetID="8" presetClass="emph" presetSubtype="0" fill="hold" nodeType="withEffect">
                                  <p:stCondLst>
                                    <p:cond delay="0"/>
                                  </p:stCondLst>
                                  <p:childTnLst>
                                    <p:animRot by="-21600000">
                                      <p:cBhvr>
                                        <p:cTn id="134" dur="3000" fill="hold"/>
                                        <p:tgtEl>
                                          <p:spTgt spid="11"/>
                                        </p:tgtEl>
                                        <p:attrNameLst>
                                          <p:attrName>r</p:attrName>
                                        </p:attrNameLst>
                                      </p:cBhvr>
                                    </p:animRot>
                                  </p:childTnLst>
                                </p:cTn>
                              </p:par>
                              <p:par>
                                <p:cTn id="135" presetID="8" presetClass="emph" presetSubtype="0" fill="hold" nodeType="withEffect">
                                  <p:stCondLst>
                                    <p:cond delay="0"/>
                                  </p:stCondLst>
                                  <p:childTnLst>
                                    <p:animRot by="-21600000">
                                      <p:cBhvr>
                                        <p:cTn id="136" dur="3000" fill="hold"/>
                                        <p:tgtEl>
                                          <p:spTgt spid="12"/>
                                        </p:tgtEl>
                                        <p:attrNameLst>
                                          <p:attrName>r</p:attrName>
                                        </p:attrNameLst>
                                      </p:cBhvr>
                                    </p:animRot>
                                  </p:childTnLst>
                                </p:cTn>
                              </p:par>
                              <p:par>
                                <p:cTn id="137" presetID="23" presetClass="entr" presetSubtype="288" fill="hold" nodeType="withEffect">
                                  <p:stCondLst>
                                    <p:cond delay="0"/>
                                  </p:stCondLst>
                                  <p:childTnLst>
                                    <p:set>
                                      <p:cBhvr>
                                        <p:cTn id="138" dur="1" fill="hold">
                                          <p:stCondLst>
                                            <p:cond delay="0"/>
                                          </p:stCondLst>
                                        </p:cTn>
                                        <p:tgtEl>
                                          <p:spTgt spid="4"/>
                                        </p:tgtEl>
                                        <p:attrNameLst>
                                          <p:attrName>style.visibility</p:attrName>
                                        </p:attrNameLst>
                                      </p:cBhvr>
                                      <p:to>
                                        <p:strVal val="visible"/>
                                      </p:to>
                                    </p:set>
                                    <p:anim calcmode="lin" valueType="num">
                                      <p:cBhvr>
                                        <p:cTn id="139" dur="3000" fill="hold"/>
                                        <p:tgtEl>
                                          <p:spTgt spid="4"/>
                                        </p:tgtEl>
                                        <p:attrNameLst>
                                          <p:attrName>ppt_w</p:attrName>
                                        </p:attrNameLst>
                                      </p:cBhvr>
                                      <p:tavLst>
                                        <p:tav tm="0">
                                          <p:val>
                                            <p:strVal val="4/3*#ppt_w"/>
                                          </p:val>
                                        </p:tav>
                                        <p:tav tm="100000">
                                          <p:val>
                                            <p:strVal val="#ppt_w"/>
                                          </p:val>
                                        </p:tav>
                                      </p:tavLst>
                                    </p:anim>
                                    <p:anim calcmode="lin" valueType="num">
                                      <p:cBhvr>
                                        <p:cTn id="140" dur="3000" fill="hold"/>
                                        <p:tgtEl>
                                          <p:spTgt spid="4"/>
                                        </p:tgtEl>
                                        <p:attrNameLst>
                                          <p:attrName>ppt_h</p:attrName>
                                        </p:attrNameLst>
                                      </p:cBhvr>
                                      <p:tavLst>
                                        <p:tav tm="0">
                                          <p:val>
                                            <p:strVal val="4/3*#ppt_h"/>
                                          </p:val>
                                        </p:tav>
                                        <p:tav tm="100000">
                                          <p:val>
                                            <p:strVal val="#ppt_h"/>
                                          </p:val>
                                        </p:tav>
                                      </p:tavLst>
                                    </p:anim>
                                  </p:childTnLst>
                                </p:cTn>
                              </p:par>
                              <p:par>
                                <p:cTn id="141" presetID="21" presetClass="entr" presetSubtype="2" fill="hold" nodeType="withEffect">
                                  <p:stCondLst>
                                    <p:cond delay="0"/>
                                  </p:stCondLst>
                                  <p:childTnLst>
                                    <p:set>
                                      <p:cBhvr>
                                        <p:cTn id="142" dur="1" fill="hold">
                                          <p:stCondLst>
                                            <p:cond delay="0"/>
                                          </p:stCondLst>
                                        </p:cTn>
                                        <p:tgtEl>
                                          <p:spTgt spid="4"/>
                                        </p:tgtEl>
                                        <p:attrNameLst>
                                          <p:attrName>style.visibility</p:attrName>
                                        </p:attrNameLst>
                                      </p:cBhvr>
                                      <p:to>
                                        <p:strVal val="visible"/>
                                      </p:to>
                                    </p:set>
                                    <p:animEffect transition="in" filter="wheel(2)">
                                      <p:cBhvr>
                                        <p:cTn id="143"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chemeClr val="tx1"/>
              </a:gs>
              <a:gs pos="50000">
                <a:schemeClr val="bg1">
                  <a:lumMod val="65000"/>
                  <a:lumOff val="35000"/>
                  <a:shade val="67500"/>
                  <a:satMod val="115000"/>
                </a:schemeClr>
              </a:gs>
              <a:gs pos="100000">
                <a:schemeClr val="bg1">
                  <a:lumMod val="65000"/>
                  <a:lumOff val="35000"/>
                  <a:shade val="100000"/>
                  <a:satMod val="115000"/>
                </a:schemeClr>
              </a:gs>
            </a:gsLst>
            <a:path path="circle">
              <a:fillToRect l="50000" t="50000" r="50000" b="50000"/>
            </a:path>
            <a:tileRect/>
          </a:gradFill>
        </p:spPr>
        <p:txBody>
          <a:bodyPr/>
          <a:lstStyle/>
          <a:p>
            <a:endParaRPr lang="es-ES" dirty="0"/>
          </a:p>
        </p:txBody>
      </p:sp>
      <p:pic>
        <p:nvPicPr>
          <p:cNvPr id="4" name="3 Imagen" descr="efcb980ba08219c45dae3ceab23d5e29.jpg"/>
          <p:cNvPicPr>
            <a:picLocks noChangeAspect="1"/>
          </p:cNvPicPr>
          <p:nvPr/>
        </p:nvPicPr>
        <p:blipFill>
          <a:blip r:embed="rId2"/>
          <a:stretch>
            <a:fillRect/>
          </a:stretch>
        </p:blipFill>
        <p:spPr>
          <a:xfrm>
            <a:off x="0" y="0"/>
            <a:ext cx="9144007" cy="6858000"/>
          </a:xfrm>
          <a:prstGeom prst="rect">
            <a:avLst/>
          </a:prstGeom>
        </p:spPr>
      </p:pic>
      <p:pic>
        <p:nvPicPr>
          <p:cNvPr id="5" name="4 Imagen" descr="1211811437.png"/>
          <p:cNvPicPr>
            <a:picLocks noChangeAspect="1"/>
          </p:cNvPicPr>
          <p:nvPr/>
        </p:nvPicPr>
        <p:blipFill>
          <a:blip r:embed="rId3">
            <a:grayscl/>
            <a:lum contrast="20000"/>
          </a:blip>
          <a:srcRect l="10000" t="15000" r="20000" b="20000"/>
          <a:stretch>
            <a:fillRect/>
          </a:stretch>
        </p:blipFill>
        <p:spPr>
          <a:xfrm>
            <a:off x="4071934" y="2285992"/>
            <a:ext cx="1000132" cy="928694"/>
          </a:xfrm>
          <a:prstGeom prst="rect">
            <a:avLst/>
          </a:prstGeom>
        </p:spPr>
      </p:pic>
      <p:pic>
        <p:nvPicPr>
          <p:cNvPr id="6" name="5 Imagen" descr="1211811437.png"/>
          <p:cNvPicPr>
            <a:picLocks noChangeAspect="1"/>
          </p:cNvPicPr>
          <p:nvPr/>
        </p:nvPicPr>
        <p:blipFill>
          <a:blip r:embed="rId3">
            <a:grayscl/>
            <a:lum contrast="20000"/>
          </a:blip>
          <a:srcRect l="10000" t="15000" r="20000" b="20000"/>
          <a:stretch>
            <a:fillRect/>
          </a:stretch>
        </p:blipFill>
        <p:spPr>
          <a:xfrm>
            <a:off x="4000496" y="3786190"/>
            <a:ext cx="1000132" cy="928694"/>
          </a:xfrm>
          <a:prstGeom prst="rect">
            <a:avLst/>
          </a:prstGeom>
        </p:spPr>
      </p:pic>
      <p:pic>
        <p:nvPicPr>
          <p:cNvPr id="7" name="6 Imagen" descr="1211811437.png"/>
          <p:cNvPicPr>
            <a:picLocks noChangeAspect="1"/>
          </p:cNvPicPr>
          <p:nvPr/>
        </p:nvPicPr>
        <p:blipFill>
          <a:blip r:embed="rId3">
            <a:grayscl/>
            <a:lum contrast="20000"/>
          </a:blip>
          <a:srcRect l="10000" t="15000" r="15000" b="15000"/>
          <a:stretch>
            <a:fillRect/>
          </a:stretch>
        </p:blipFill>
        <p:spPr>
          <a:xfrm>
            <a:off x="3071802" y="3000372"/>
            <a:ext cx="1071570" cy="1000132"/>
          </a:xfrm>
          <a:prstGeom prst="rect">
            <a:avLst/>
          </a:prstGeom>
        </p:spPr>
      </p:pic>
      <p:pic>
        <p:nvPicPr>
          <p:cNvPr id="8" name="7 Imagen" descr="1211811437.png"/>
          <p:cNvPicPr>
            <a:picLocks noChangeAspect="1"/>
          </p:cNvPicPr>
          <p:nvPr/>
        </p:nvPicPr>
        <p:blipFill>
          <a:blip r:embed="rId3">
            <a:grayscl/>
            <a:lum contrast="20000"/>
          </a:blip>
          <a:srcRect l="15000" t="10000" r="15000" b="15000"/>
          <a:stretch>
            <a:fillRect/>
          </a:stretch>
        </p:blipFill>
        <p:spPr>
          <a:xfrm>
            <a:off x="5072066" y="2928934"/>
            <a:ext cx="1000132" cy="1071570"/>
          </a:xfrm>
          <a:prstGeom prst="rect">
            <a:avLst/>
          </a:prstGeom>
        </p:spPr>
      </p:pic>
      <p:pic>
        <p:nvPicPr>
          <p:cNvPr id="9" name="8 Imagen" descr="1211811437.png"/>
          <p:cNvPicPr>
            <a:picLocks noChangeAspect="1"/>
          </p:cNvPicPr>
          <p:nvPr/>
        </p:nvPicPr>
        <p:blipFill>
          <a:blip r:embed="rId3">
            <a:grayscl/>
            <a:lum contrast="20000"/>
          </a:blip>
          <a:srcRect l="15000" t="20000" r="20000" b="15000"/>
          <a:stretch>
            <a:fillRect/>
          </a:stretch>
        </p:blipFill>
        <p:spPr>
          <a:xfrm>
            <a:off x="4714876" y="2500306"/>
            <a:ext cx="928694" cy="928694"/>
          </a:xfrm>
          <a:prstGeom prst="rect">
            <a:avLst/>
          </a:prstGeom>
        </p:spPr>
      </p:pic>
      <p:pic>
        <p:nvPicPr>
          <p:cNvPr id="10" name="9 Imagen" descr="1211811437.png"/>
          <p:cNvPicPr>
            <a:picLocks noChangeAspect="1"/>
          </p:cNvPicPr>
          <p:nvPr/>
        </p:nvPicPr>
        <p:blipFill>
          <a:blip r:embed="rId3">
            <a:grayscl/>
            <a:lum contrast="20000"/>
          </a:blip>
          <a:srcRect l="15000" t="20000" r="20000" b="15000"/>
          <a:stretch>
            <a:fillRect/>
          </a:stretch>
        </p:blipFill>
        <p:spPr>
          <a:xfrm>
            <a:off x="4714876" y="3714752"/>
            <a:ext cx="928694" cy="928694"/>
          </a:xfrm>
          <a:prstGeom prst="rect">
            <a:avLst/>
          </a:prstGeom>
        </p:spPr>
      </p:pic>
      <p:pic>
        <p:nvPicPr>
          <p:cNvPr id="11" name="10 Imagen" descr="1211811437.png"/>
          <p:cNvPicPr>
            <a:picLocks noChangeAspect="1"/>
          </p:cNvPicPr>
          <p:nvPr/>
        </p:nvPicPr>
        <p:blipFill>
          <a:blip r:embed="rId3">
            <a:grayscl/>
            <a:lum contrast="20000"/>
          </a:blip>
          <a:srcRect l="15000" t="15000" r="20000" b="20000"/>
          <a:stretch>
            <a:fillRect/>
          </a:stretch>
        </p:blipFill>
        <p:spPr>
          <a:xfrm>
            <a:off x="3500430" y="2428868"/>
            <a:ext cx="928694" cy="928694"/>
          </a:xfrm>
          <a:prstGeom prst="rect">
            <a:avLst/>
          </a:prstGeom>
        </p:spPr>
      </p:pic>
      <p:pic>
        <p:nvPicPr>
          <p:cNvPr id="12" name="11 Imagen" descr="1211811437.png"/>
          <p:cNvPicPr>
            <a:picLocks noChangeAspect="1"/>
          </p:cNvPicPr>
          <p:nvPr/>
        </p:nvPicPr>
        <p:blipFill>
          <a:blip r:embed="rId3">
            <a:grayscl/>
            <a:lum contrast="20000"/>
          </a:blip>
          <a:srcRect l="15000" t="15000" r="20000" b="20000"/>
          <a:stretch>
            <a:fillRect/>
          </a:stretch>
        </p:blipFill>
        <p:spPr>
          <a:xfrm>
            <a:off x="3428992" y="3571876"/>
            <a:ext cx="928694" cy="928694"/>
          </a:xfrm>
          <a:prstGeom prst="rect">
            <a:avLst/>
          </a:prstGeom>
        </p:spPr>
      </p:pic>
      <p:pic>
        <p:nvPicPr>
          <p:cNvPr id="13" name="12 Imagen" descr="1211811437.png"/>
          <p:cNvPicPr>
            <a:picLocks noChangeAspect="1"/>
          </p:cNvPicPr>
          <p:nvPr/>
        </p:nvPicPr>
        <p:blipFill>
          <a:blip r:embed="rId3">
            <a:grayscl/>
            <a:lum contrast="20000"/>
          </a:blip>
          <a:srcRect l="15000" t="15000" r="20000" b="20000"/>
          <a:stretch>
            <a:fillRect/>
          </a:stretch>
        </p:blipFill>
        <p:spPr>
          <a:xfrm>
            <a:off x="4214810" y="1643050"/>
            <a:ext cx="714380" cy="714380"/>
          </a:xfrm>
          <a:prstGeom prst="rect">
            <a:avLst/>
          </a:prstGeom>
        </p:spPr>
      </p:pic>
      <p:pic>
        <p:nvPicPr>
          <p:cNvPr id="14" name="13 Imagen" descr="1211811437.png"/>
          <p:cNvPicPr>
            <a:picLocks noChangeAspect="1"/>
          </p:cNvPicPr>
          <p:nvPr/>
        </p:nvPicPr>
        <p:blipFill>
          <a:blip r:embed="rId3">
            <a:grayscl/>
            <a:lum contrast="20000"/>
          </a:blip>
          <a:srcRect l="15000" t="15000" r="20000" b="20000"/>
          <a:stretch>
            <a:fillRect/>
          </a:stretch>
        </p:blipFill>
        <p:spPr>
          <a:xfrm>
            <a:off x="5286380" y="1857364"/>
            <a:ext cx="714380" cy="714380"/>
          </a:xfrm>
          <a:prstGeom prst="rect">
            <a:avLst/>
          </a:prstGeom>
        </p:spPr>
      </p:pic>
      <p:pic>
        <p:nvPicPr>
          <p:cNvPr id="15" name="14 Imagen" descr="1211811437.png"/>
          <p:cNvPicPr>
            <a:picLocks noChangeAspect="1"/>
          </p:cNvPicPr>
          <p:nvPr/>
        </p:nvPicPr>
        <p:blipFill>
          <a:blip r:embed="rId3">
            <a:grayscl/>
            <a:lum contrast="20000"/>
          </a:blip>
          <a:srcRect l="15000" t="15000" r="20000" b="20000"/>
          <a:stretch>
            <a:fillRect/>
          </a:stretch>
        </p:blipFill>
        <p:spPr>
          <a:xfrm>
            <a:off x="5929322" y="3143248"/>
            <a:ext cx="714380" cy="714380"/>
          </a:xfrm>
          <a:prstGeom prst="rect">
            <a:avLst/>
          </a:prstGeom>
        </p:spPr>
      </p:pic>
      <p:pic>
        <p:nvPicPr>
          <p:cNvPr id="16" name="15 Imagen" descr="1211811437.png"/>
          <p:cNvPicPr>
            <a:picLocks noChangeAspect="1"/>
          </p:cNvPicPr>
          <p:nvPr/>
        </p:nvPicPr>
        <p:blipFill>
          <a:blip r:embed="rId3">
            <a:grayscl/>
            <a:lum contrast="20000"/>
          </a:blip>
          <a:srcRect l="15000" t="15000" r="20000" b="20000"/>
          <a:stretch>
            <a:fillRect/>
          </a:stretch>
        </p:blipFill>
        <p:spPr>
          <a:xfrm>
            <a:off x="5429256" y="4357694"/>
            <a:ext cx="714380" cy="714380"/>
          </a:xfrm>
          <a:prstGeom prst="rect">
            <a:avLst/>
          </a:prstGeom>
        </p:spPr>
      </p:pic>
      <p:pic>
        <p:nvPicPr>
          <p:cNvPr id="17" name="16 Imagen" descr="1211811437.png"/>
          <p:cNvPicPr>
            <a:picLocks noChangeAspect="1"/>
          </p:cNvPicPr>
          <p:nvPr/>
        </p:nvPicPr>
        <p:blipFill>
          <a:blip r:embed="rId3">
            <a:grayscl/>
            <a:lum contrast="20000"/>
          </a:blip>
          <a:srcRect l="15000" t="15000" r="20000" b="20000"/>
          <a:stretch>
            <a:fillRect/>
          </a:stretch>
        </p:blipFill>
        <p:spPr>
          <a:xfrm>
            <a:off x="4143372" y="4714884"/>
            <a:ext cx="714380" cy="714380"/>
          </a:xfrm>
          <a:prstGeom prst="rect">
            <a:avLst/>
          </a:prstGeom>
        </p:spPr>
      </p:pic>
      <p:pic>
        <p:nvPicPr>
          <p:cNvPr id="18" name="17 Imagen" descr="1211811437.png"/>
          <p:cNvPicPr>
            <a:picLocks noChangeAspect="1"/>
          </p:cNvPicPr>
          <p:nvPr/>
        </p:nvPicPr>
        <p:blipFill>
          <a:blip r:embed="rId3">
            <a:grayscl/>
            <a:lum contrast="20000"/>
          </a:blip>
          <a:srcRect l="15000" t="15000" r="20000" b="20000"/>
          <a:stretch>
            <a:fillRect/>
          </a:stretch>
        </p:blipFill>
        <p:spPr>
          <a:xfrm>
            <a:off x="2928926" y="4286256"/>
            <a:ext cx="714380" cy="714380"/>
          </a:xfrm>
          <a:prstGeom prst="rect">
            <a:avLst/>
          </a:prstGeom>
        </p:spPr>
      </p:pic>
      <p:pic>
        <p:nvPicPr>
          <p:cNvPr id="19" name="18 Imagen" descr="1211811437.png"/>
          <p:cNvPicPr>
            <a:picLocks noChangeAspect="1"/>
          </p:cNvPicPr>
          <p:nvPr/>
        </p:nvPicPr>
        <p:blipFill>
          <a:blip r:embed="rId3">
            <a:grayscl/>
            <a:lum contrast="20000"/>
          </a:blip>
          <a:srcRect l="15000" t="15000" r="20000" b="20000"/>
          <a:stretch>
            <a:fillRect/>
          </a:stretch>
        </p:blipFill>
        <p:spPr>
          <a:xfrm>
            <a:off x="2500298" y="3143248"/>
            <a:ext cx="714380" cy="714380"/>
          </a:xfrm>
          <a:prstGeom prst="rect">
            <a:avLst/>
          </a:prstGeom>
        </p:spPr>
      </p:pic>
      <p:pic>
        <p:nvPicPr>
          <p:cNvPr id="20" name="19 Imagen" descr="1211811437.png"/>
          <p:cNvPicPr>
            <a:picLocks noChangeAspect="1"/>
          </p:cNvPicPr>
          <p:nvPr/>
        </p:nvPicPr>
        <p:blipFill>
          <a:blip r:embed="rId3">
            <a:grayscl/>
            <a:lum contrast="20000"/>
          </a:blip>
          <a:srcRect l="15000" t="15000" r="20000" b="20000"/>
          <a:stretch>
            <a:fillRect/>
          </a:stretch>
        </p:blipFill>
        <p:spPr>
          <a:xfrm>
            <a:off x="3071802" y="1928802"/>
            <a:ext cx="714380" cy="714380"/>
          </a:xfrm>
          <a:prstGeom prst="rect">
            <a:avLst/>
          </a:prstGeom>
        </p:spPr>
      </p:pic>
      <p:pic>
        <p:nvPicPr>
          <p:cNvPr id="21" name="20 Imagen" descr="1211811437.png"/>
          <p:cNvPicPr>
            <a:picLocks noChangeAspect="1"/>
          </p:cNvPicPr>
          <p:nvPr/>
        </p:nvPicPr>
        <p:blipFill>
          <a:blip r:embed="rId3">
            <a:grayscl/>
            <a:lum contrast="20000"/>
          </a:blip>
          <a:srcRect l="15000" t="15000" r="20000" b="20000"/>
          <a:stretch>
            <a:fillRect/>
          </a:stretch>
        </p:blipFill>
        <p:spPr>
          <a:xfrm>
            <a:off x="5715008" y="1428736"/>
            <a:ext cx="571504" cy="571504"/>
          </a:xfrm>
          <a:prstGeom prst="rect">
            <a:avLst/>
          </a:prstGeom>
        </p:spPr>
      </p:pic>
      <p:pic>
        <p:nvPicPr>
          <p:cNvPr id="22" name="21 Imagen" descr="1211811437.png"/>
          <p:cNvPicPr>
            <a:picLocks noChangeAspect="1"/>
          </p:cNvPicPr>
          <p:nvPr/>
        </p:nvPicPr>
        <p:blipFill>
          <a:blip r:embed="rId3">
            <a:grayscl/>
            <a:lum contrast="20000"/>
          </a:blip>
          <a:srcRect l="15000" t="15000" r="20000" b="20000"/>
          <a:stretch>
            <a:fillRect/>
          </a:stretch>
        </p:blipFill>
        <p:spPr>
          <a:xfrm>
            <a:off x="6572264" y="3214686"/>
            <a:ext cx="571504" cy="571504"/>
          </a:xfrm>
          <a:prstGeom prst="rect">
            <a:avLst/>
          </a:prstGeom>
        </p:spPr>
      </p:pic>
      <p:pic>
        <p:nvPicPr>
          <p:cNvPr id="23" name="22 Imagen" descr="1211811437.png"/>
          <p:cNvPicPr>
            <a:picLocks noChangeAspect="1"/>
          </p:cNvPicPr>
          <p:nvPr/>
        </p:nvPicPr>
        <p:blipFill>
          <a:blip r:embed="rId3">
            <a:grayscl/>
            <a:lum contrast="20000"/>
          </a:blip>
          <a:srcRect l="15000" t="15000" r="20000" b="20000"/>
          <a:stretch>
            <a:fillRect/>
          </a:stretch>
        </p:blipFill>
        <p:spPr>
          <a:xfrm>
            <a:off x="4286248" y="1142984"/>
            <a:ext cx="571504" cy="571504"/>
          </a:xfrm>
          <a:prstGeom prst="rect">
            <a:avLst/>
          </a:prstGeom>
        </p:spPr>
      </p:pic>
      <p:pic>
        <p:nvPicPr>
          <p:cNvPr id="24" name="23 Imagen" descr="1211811437.png"/>
          <p:cNvPicPr>
            <a:picLocks noChangeAspect="1"/>
          </p:cNvPicPr>
          <p:nvPr/>
        </p:nvPicPr>
        <p:blipFill>
          <a:blip r:embed="rId3">
            <a:grayscl/>
            <a:lum contrast="20000"/>
          </a:blip>
          <a:srcRect l="15000" t="15000" r="20000" b="20000"/>
          <a:stretch>
            <a:fillRect/>
          </a:stretch>
        </p:blipFill>
        <p:spPr>
          <a:xfrm>
            <a:off x="5929322" y="4929198"/>
            <a:ext cx="571504" cy="571504"/>
          </a:xfrm>
          <a:prstGeom prst="rect">
            <a:avLst/>
          </a:prstGeom>
        </p:spPr>
      </p:pic>
      <p:pic>
        <p:nvPicPr>
          <p:cNvPr id="25" name="24 Imagen" descr="1211811437.png"/>
          <p:cNvPicPr>
            <a:picLocks noChangeAspect="1"/>
          </p:cNvPicPr>
          <p:nvPr/>
        </p:nvPicPr>
        <p:blipFill>
          <a:blip r:embed="rId3">
            <a:grayscl/>
            <a:lum contrast="20000"/>
          </a:blip>
          <a:srcRect l="15000" t="15000" r="20000" b="20000"/>
          <a:stretch>
            <a:fillRect/>
          </a:stretch>
        </p:blipFill>
        <p:spPr>
          <a:xfrm>
            <a:off x="4214810" y="5429264"/>
            <a:ext cx="571504" cy="571504"/>
          </a:xfrm>
          <a:prstGeom prst="rect">
            <a:avLst/>
          </a:prstGeom>
        </p:spPr>
      </p:pic>
      <p:pic>
        <p:nvPicPr>
          <p:cNvPr id="26" name="25 Imagen" descr="1211811437.png"/>
          <p:cNvPicPr>
            <a:picLocks noChangeAspect="1"/>
          </p:cNvPicPr>
          <p:nvPr/>
        </p:nvPicPr>
        <p:blipFill>
          <a:blip r:embed="rId3">
            <a:grayscl/>
            <a:lum contrast="20000"/>
          </a:blip>
          <a:srcRect l="15000" t="15000" r="20000" b="20000"/>
          <a:stretch>
            <a:fillRect/>
          </a:stretch>
        </p:blipFill>
        <p:spPr>
          <a:xfrm>
            <a:off x="2500298" y="4786322"/>
            <a:ext cx="571504" cy="571504"/>
          </a:xfrm>
          <a:prstGeom prst="rect">
            <a:avLst/>
          </a:prstGeom>
        </p:spPr>
      </p:pic>
      <p:pic>
        <p:nvPicPr>
          <p:cNvPr id="27" name="26 Imagen" descr="1211811437.png"/>
          <p:cNvPicPr>
            <a:picLocks noChangeAspect="1"/>
          </p:cNvPicPr>
          <p:nvPr/>
        </p:nvPicPr>
        <p:blipFill>
          <a:blip r:embed="rId3">
            <a:grayscl/>
            <a:lum contrast="20000"/>
          </a:blip>
          <a:srcRect l="15000" t="15000" r="20000" b="20000"/>
          <a:stretch>
            <a:fillRect/>
          </a:stretch>
        </p:blipFill>
        <p:spPr>
          <a:xfrm>
            <a:off x="1928794" y="3214686"/>
            <a:ext cx="571504" cy="571504"/>
          </a:xfrm>
          <a:prstGeom prst="rect">
            <a:avLst/>
          </a:prstGeom>
        </p:spPr>
      </p:pic>
      <p:pic>
        <p:nvPicPr>
          <p:cNvPr id="28" name="27 Imagen" descr="1211811437.png"/>
          <p:cNvPicPr>
            <a:picLocks noChangeAspect="1"/>
          </p:cNvPicPr>
          <p:nvPr/>
        </p:nvPicPr>
        <p:blipFill>
          <a:blip r:embed="rId3">
            <a:grayscl/>
            <a:lum contrast="20000"/>
          </a:blip>
          <a:srcRect l="15000" t="15000" r="20000" b="20000"/>
          <a:stretch>
            <a:fillRect/>
          </a:stretch>
        </p:blipFill>
        <p:spPr>
          <a:xfrm>
            <a:off x="2714612" y="1500174"/>
            <a:ext cx="571504" cy="571504"/>
          </a:xfrm>
          <a:prstGeom prst="rect">
            <a:avLst/>
          </a:prstGeom>
        </p:spPr>
      </p:pic>
      <p:pic>
        <p:nvPicPr>
          <p:cNvPr id="29" name="28 Imagen" descr="1211811437.png"/>
          <p:cNvPicPr>
            <a:picLocks noChangeAspect="1"/>
          </p:cNvPicPr>
          <p:nvPr/>
        </p:nvPicPr>
        <p:blipFill>
          <a:blip r:embed="rId4" cstate="print">
            <a:grayscl/>
            <a:lum contrast="20000"/>
          </a:blip>
          <a:srcRect l="15000" t="15000" r="20000" b="20000"/>
          <a:stretch>
            <a:fillRect/>
          </a:stretch>
        </p:blipFill>
        <p:spPr>
          <a:xfrm>
            <a:off x="4357686" y="714356"/>
            <a:ext cx="428628" cy="428628"/>
          </a:xfrm>
          <a:prstGeom prst="rect">
            <a:avLst/>
          </a:prstGeom>
        </p:spPr>
      </p:pic>
      <p:pic>
        <p:nvPicPr>
          <p:cNvPr id="30" name="29 Imagen" descr="1211811437.png"/>
          <p:cNvPicPr>
            <a:picLocks noChangeAspect="1"/>
          </p:cNvPicPr>
          <p:nvPr/>
        </p:nvPicPr>
        <p:blipFill>
          <a:blip r:embed="rId4" cstate="print">
            <a:grayscl/>
            <a:lum contrast="20000"/>
          </a:blip>
          <a:srcRect l="15000" t="15000" r="20000" b="20000"/>
          <a:stretch>
            <a:fillRect/>
          </a:stretch>
        </p:blipFill>
        <p:spPr>
          <a:xfrm>
            <a:off x="6143636" y="1071546"/>
            <a:ext cx="428628" cy="428628"/>
          </a:xfrm>
          <a:prstGeom prst="rect">
            <a:avLst/>
          </a:prstGeom>
        </p:spPr>
      </p:pic>
      <p:pic>
        <p:nvPicPr>
          <p:cNvPr id="31" name="30 Imagen" descr="1211811437.png"/>
          <p:cNvPicPr>
            <a:picLocks noChangeAspect="1"/>
          </p:cNvPicPr>
          <p:nvPr/>
        </p:nvPicPr>
        <p:blipFill>
          <a:blip r:embed="rId4" cstate="print">
            <a:grayscl/>
            <a:lum contrast="20000"/>
          </a:blip>
          <a:srcRect l="15000" t="15000" r="20000" b="20000"/>
          <a:stretch>
            <a:fillRect/>
          </a:stretch>
        </p:blipFill>
        <p:spPr>
          <a:xfrm>
            <a:off x="7143768" y="3286124"/>
            <a:ext cx="428628" cy="428628"/>
          </a:xfrm>
          <a:prstGeom prst="rect">
            <a:avLst/>
          </a:prstGeom>
        </p:spPr>
      </p:pic>
      <p:pic>
        <p:nvPicPr>
          <p:cNvPr id="32" name="31 Imagen" descr="1211811437.png"/>
          <p:cNvPicPr>
            <a:picLocks noChangeAspect="1"/>
          </p:cNvPicPr>
          <p:nvPr/>
        </p:nvPicPr>
        <p:blipFill>
          <a:blip r:embed="rId4" cstate="print">
            <a:grayscl/>
            <a:lum contrast="20000"/>
          </a:blip>
          <a:srcRect l="15000" t="15000" r="20000" b="20000"/>
          <a:stretch>
            <a:fillRect/>
          </a:stretch>
        </p:blipFill>
        <p:spPr>
          <a:xfrm>
            <a:off x="6357950" y="5429264"/>
            <a:ext cx="428628" cy="428628"/>
          </a:xfrm>
          <a:prstGeom prst="rect">
            <a:avLst/>
          </a:prstGeom>
        </p:spPr>
      </p:pic>
      <p:pic>
        <p:nvPicPr>
          <p:cNvPr id="33" name="32 Imagen" descr="1211811437.png"/>
          <p:cNvPicPr>
            <a:picLocks noChangeAspect="1"/>
          </p:cNvPicPr>
          <p:nvPr/>
        </p:nvPicPr>
        <p:blipFill>
          <a:blip r:embed="rId4" cstate="print">
            <a:grayscl/>
            <a:lum contrast="20000"/>
          </a:blip>
          <a:srcRect l="15000" t="15000" r="20000" b="20000"/>
          <a:stretch>
            <a:fillRect/>
          </a:stretch>
        </p:blipFill>
        <p:spPr>
          <a:xfrm>
            <a:off x="4286248" y="6000768"/>
            <a:ext cx="428628" cy="428628"/>
          </a:xfrm>
          <a:prstGeom prst="rect">
            <a:avLst/>
          </a:prstGeom>
        </p:spPr>
      </p:pic>
      <p:pic>
        <p:nvPicPr>
          <p:cNvPr id="34" name="33 Imagen" descr="1211811437.png"/>
          <p:cNvPicPr>
            <a:picLocks noChangeAspect="1"/>
          </p:cNvPicPr>
          <p:nvPr/>
        </p:nvPicPr>
        <p:blipFill>
          <a:blip r:embed="rId4" cstate="print">
            <a:grayscl/>
            <a:lum contrast="20000"/>
          </a:blip>
          <a:srcRect l="15000" t="15000" r="20000" b="20000"/>
          <a:stretch>
            <a:fillRect/>
          </a:stretch>
        </p:blipFill>
        <p:spPr>
          <a:xfrm>
            <a:off x="2143108" y="5143512"/>
            <a:ext cx="428628" cy="428628"/>
          </a:xfrm>
          <a:prstGeom prst="rect">
            <a:avLst/>
          </a:prstGeom>
        </p:spPr>
      </p:pic>
      <p:pic>
        <p:nvPicPr>
          <p:cNvPr id="35" name="34 Imagen" descr="1211811437.png"/>
          <p:cNvPicPr>
            <a:picLocks noChangeAspect="1"/>
          </p:cNvPicPr>
          <p:nvPr/>
        </p:nvPicPr>
        <p:blipFill>
          <a:blip r:embed="rId4" cstate="print">
            <a:grayscl/>
            <a:lum contrast="20000"/>
          </a:blip>
          <a:srcRect l="15000" t="15000" r="20000" b="20000"/>
          <a:stretch>
            <a:fillRect/>
          </a:stretch>
        </p:blipFill>
        <p:spPr>
          <a:xfrm>
            <a:off x="1428728" y="3286124"/>
            <a:ext cx="428628" cy="428628"/>
          </a:xfrm>
          <a:prstGeom prst="rect">
            <a:avLst/>
          </a:prstGeom>
        </p:spPr>
      </p:pic>
      <p:pic>
        <p:nvPicPr>
          <p:cNvPr id="36" name="35 Imagen" descr="1211811437.png"/>
          <p:cNvPicPr>
            <a:picLocks noChangeAspect="1"/>
          </p:cNvPicPr>
          <p:nvPr/>
        </p:nvPicPr>
        <p:blipFill>
          <a:blip r:embed="rId4" cstate="print">
            <a:grayscl/>
            <a:lum contrast="20000"/>
          </a:blip>
          <a:srcRect l="15000" t="15000" r="20000" b="20000"/>
          <a:stretch>
            <a:fillRect/>
          </a:stretch>
        </p:blipFill>
        <p:spPr>
          <a:xfrm>
            <a:off x="2428860" y="1142984"/>
            <a:ext cx="428628" cy="428628"/>
          </a:xfrm>
          <a:prstGeom prst="rect">
            <a:avLst/>
          </a:prstGeom>
        </p:spPr>
      </p:pic>
      <p:pic>
        <p:nvPicPr>
          <p:cNvPr id="37" name="36 Imagen" descr="image005.jpg"/>
          <p:cNvPicPr>
            <a:picLocks noChangeAspect="1"/>
          </p:cNvPicPr>
          <p:nvPr/>
        </p:nvPicPr>
        <p:blipFill>
          <a:blip r:embed="rId5"/>
          <a:stretch>
            <a:fillRect/>
          </a:stretch>
        </p:blipFill>
        <p:spPr>
          <a:xfrm>
            <a:off x="-500098" y="0"/>
            <a:ext cx="10072758" cy="6858000"/>
          </a:xfrm>
          <a:prstGeom prst="rect">
            <a:avLst/>
          </a:prstGeom>
        </p:spPr>
      </p:pic>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withEffect">
                                  <p:stCondLst>
                                    <p:cond delay="0"/>
                                  </p:stCondLst>
                                  <p:childTnLst>
                                    <p:set>
                                      <p:cBhvr rctx="PPT">
                                        <p:cTn id="6" dur="indefinite"/>
                                        <p:tgtEl>
                                          <p:spTgt spid="37"/>
                                        </p:tgtEl>
                                        <p:attrNameLst>
                                          <p:attrName>style.opacity</p:attrName>
                                        </p:attrNameLst>
                                      </p:cBhvr>
                                      <p:to>
                                        <p:strVal val="0"/>
                                      </p:to>
                                    </p:set>
                                    <p:animEffect filter="image" prLst="opacity: 0">
                                      <p:cBhvr rctx="IE">
                                        <p:cTn id="7" dur="indefinite"/>
                                        <p:tgtEl>
                                          <p:spTgt spid="37"/>
                                        </p:tgtEl>
                                      </p:cBhvr>
                                    </p:animEffect>
                                  </p:childTnLst>
                                </p:cTn>
                              </p:par>
                              <p:par>
                                <p:cTn id="8" presetID="23" presetClass="entr" presetSubtype="16"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p:cTn id="10" dur="3000" fill="hold"/>
                                        <p:tgtEl>
                                          <p:spTgt spid="5"/>
                                        </p:tgtEl>
                                        <p:attrNameLst>
                                          <p:attrName>ppt_w</p:attrName>
                                        </p:attrNameLst>
                                      </p:cBhvr>
                                      <p:tavLst>
                                        <p:tav tm="0">
                                          <p:val>
                                            <p:fltVal val="0"/>
                                          </p:val>
                                        </p:tav>
                                        <p:tav tm="100000">
                                          <p:val>
                                            <p:strVal val="#ppt_w"/>
                                          </p:val>
                                        </p:tav>
                                      </p:tavLst>
                                    </p:anim>
                                    <p:anim calcmode="lin" valueType="num">
                                      <p:cBhvr>
                                        <p:cTn id="11" dur="3000" fill="hold"/>
                                        <p:tgtEl>
                                          <p:spTgt spid="5"/>
                                        </p:tgtEl>
                                        <p:attrNameLst>
                                          <p:attrName>ppt_h</p:attrName>
                                        </p:attrNameLst>
                                      </p:cBhvr>
                                      <p:tavLst>
                                        <p:tav tm="0">
                                          <p:val>
                                            <p:fltVal val="0"/>
                                          </p:val>
                                        </p:tav>
                                        <p:tav tm="100000">
                                          <p:val>
                                            <p:strVal val="#ppt_h"/>
                                          </p:val>
                                        </p:tav>
                                      </p:tavLst>
                                    </p:anim>
                                  </p:childTnLst>
                                </p:cTn>
                              </p:par>
                              <p:par>
                                <p:cTn id="12" presetID="23" presetClass="entr" presetSubtype="16" fill="hold"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p:cTn id="14" dur="3000" fill="hold"/>
                                        <p:tgtEl>
                                          <p:spTgt spid="6"/>
                                        </p:tgtEl>
                                        <p:attrNameLst>
                                          <p:attrName>ppt_w</p:attrName>
                                        </p:attrNameLst>
                                      </p:cBhvr>
                                      <p:tavLst>
                                        <p:tav tm="0">
                                          <p:val>
                                            <p:fltVal val="0"/>
                                          </p:val>
                                        </p:tav>
                                        <p:tav tm="100000">
                                          <p:val>
                                            <p:strVal val="#ppt_w"/>
                                          </p:val>
                                        </p:tav>
                                      </p:tavLst>
                                    </p:anim>
                                    <p:anim calcmode="lin" valueType="num">
                                      <p:cBhvr>
                                        <p:cTn id="15" dur="3000" fill="hold"/>
                                        <p:tgtEl>
                                          <p:spTgt spid="6"/>
                                        </p:tgtEl>
                                        <p:attrNameLst>
                                          <p:attrName>ppt_h</p:attrName>
                                        </p:attrNameLst>
                                      </p:cBhvr>
                                      <p:tavLst>
                                        <p:tav tm="0">
                                          <p:val>
                                            <p:fltVal val="0"/>
                                          </p:val>
                                        </p:tav>
                                        <p:tav tm="100000">
                                          <p:val>
                                            <p:strVal val="#ppt_h"/>
                                          </p:val>
                                        </p:tav>
                                      </p:tavLst>
                                    </p:anim>
                                  </p:childTnLst>
                                </p:cTn>
                              </p:par>
                              <p:par>
                                <p:cTn id="16" presetID="23" presetClass="entr" presetSubtype="16" fill="hold"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p:cTn id="18" dur="3000" fill="hold"/>
                                        <p:tgtEl>
                                          <p:spTgt spid="7"/>
                                        </p:tgtEl>
                                        <p:attrNameLst>
                                          <p:attrName>ppt_w</p:attrName>
                                        </p:attrNameLst>
                                      </p:cBhvr>
                                      <p:tavLst>
                                        <p:tav tm="0">
                                          <p:val>
                                            <p:fltVal val="0"/>
                                          </p:val>
                                        </p:tav>
                                        <p:tav tm="100000">
                                          <p:val>
                                            <p:strVal val="#ppt_w"/>
                                          </p:val>
                                        </p:tav>
                                      </p:tavLst>
                                    </p:anim>
                                    <p:anim calcmode="lin" valueType="num">
                                      <p:cBhvr>
                                        <p:cTn id="19" dur="3000" fill="hold"/>
                                        <p:tgtEl>
                                          <p:spTgt spid="7"/>
                                        </p:tgtEl>
                                        <p:attrNameLst>
                                          <p:attrName>ppt_h</p:attrName>
                                        </p:attrNameLst>
                                      </p:cBhvr>
                                      <p:tavLst>
                                        <p:tav tm="0">
                                          <p:val>
                                            <p:fltVal val="0"/>
                                          </p:val>
                                        </p:tav>
                                        <p:tav tm="100000">
                                          <p:val>
                                            <p:strVal val="#ppt_h"/>
                                          </p:val>
                                        </p:tav>
                                      </p:tavLst>
                                    </p:anim>
                                  </p:childTnLst>
                                </p:cTn>
                              </p:par>
                              <p:par>
                                <p:cTn id="20" presetID="23" presetClass="entr" presetSubtype="16" fill="hold"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p:cTn id="22" dur="3000" fill="hold"/>
                                        <p:tgtEl>
                                          <p:spTgt spid="8"/>
                                        </p:tgtEl>
                                        <p:attrNameLst>
                                          <p:attrName>ppt_w</p:attrName>
                                        </p:attrNameLst>
                                      </p:cBhvr>
                                      <p:tavLst>
                                        <p:tav tm="0">
                                          <p:val>
                                            <p:fltVal val="0"/>
                                          </p:val>
                                        </p:tav>
                                        <p:tav tm="100000">
                                          <p:val>
                                            <p:strVal val="#ppt_w"/>
                                          </p:val>
                                        </p:tav>
                                      </p:tavLst>
                                    </p:anim>
                                    <p:anim calcmode="lin" valueType="num">
                                      <p:cBhvr>
                                        <p:cTn id="23" dur="3000" fill="hold"/>
                                        <p:tgtEl>
                                          <p:spTgt spid="8"/>
                                        </p:tgtEl>
                                        <p:attrNameLst>
                                          <p:attrName>ppt_h</p:attrName>
                                        </p:attrNameLst>
                                      </p:cBhvr>
                                      <p:tavLst>
                                        <p:tav tm="0">
                                          <p:val>
                                            <p:fltVal val="0"/>
                                          </p:val>
                                        </p:tav>
                                        <p:tav tm="100000">
                                          <p:val>
                                            <p:strVal val="#ppt_h"/>
                                          </p:val>
                                        </p:tav>
                                      </p:tavLst>
                                    </p:anim>
                                  </p:childTnLst>
                                </p:cTn>
                              </p:par>
                              <p:par>
                                <p:cTn id="24" presetID="23" presetClass="entr" presetSubtype="16" fill="hold" nodeType="with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p:cTn id="26" dur="3000" fill="hold"/>
                                        <p:tgtEl>
                                          <p:spTgt spid="9"/>
                                        </p:tgtEl>
                                        <p:attrNameLst>
                                          <p:attrName>ppt_w</p:attrName>
                                        </p:attrNameLst>
                                      </p:cBhvr>
                                      <p:tavLst>
                                        <p:tav tm="0">
                                          <p:val>
                                            <p:fltVal val="0"/>
                                          </p:val>
                                        </p:tav>
                                        <p:tav tm="100000">
                                          <p:val>
                                            <p:strVal val="#ppt_w"/>
                                          </p:val>
                                        </p:tav>
                                      </p:tavLst>
                                    </p:anim>
                                    <p:anim calcmode="lin" valueType="num">
                                      <p:cBhvr>
                                        <p:cTn id="27" dur="3000" fill="hold"/>
                                        <p:tgtEl>
                                          <p:spTgt spid="9"/>
                                        </p:tgtEl>
                                        <p:attrNameLst>
                                          <p:attrName>ppt_h</p:attrName>
                                        </p:attrNameLst>
                                      </p:cBhvr>
                                      <p:tavLst>
                                        <p:tav tm="0">
                                          <p:val>
                                            <p:fltVal val="0"/>
                                          </p:val>
                                        </p:tav>
                                        <p:tav tm="100000">
                                          <p:val>
                                            <p:strVal val="#ppt_h"/>
                                          </p:val>
                                        </p:tav>
                                      </p:tavLst>
                                    </p:anim>
                                  </p:childTnLst>
                                </p:cTn>
                              </p:par>
                              <p:par>
                                <p:cTn id="28" presetID="23" presetClass="entr" presetSubtype="16" fill="hold"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p:cTn id="30" dur="3000" fill="hold"/>
                                        <p:tgtEl>
                                          <p:spTgt spid="10"/>
                                        </p:tgtEl>
                                        <p:attrNameLst>
                                          <p:attrName>ppt_w</p:attrName>
                                        </p:attrNameLst>
                                      </p:cBhvr>
                                      <p:tavLst>
                                        <p:tav tm="0">
                                          <p:val>
                                            <p:fltVal val="0"/>
                                          </p:val>
                                        </p:tav>
                                        <p:tav tm="100000">
                                          <p:val>
                                            <p:strVal val="#ppt_w"/>
                                          </p:val>
                                        </p:tav>
                                      </p:tavLst>
                                    </p:anim>
                                    <p:anim calcmode="lin" valueType="num">
                                      <p:cBhvr>
                                        <p:cTn id="31" dur="3000" fill="hold"/>
                                        <p:tgtEl>
                                          <p:spTgt spid="10"/>
                                        </p:tgtEl>
                                        <p:attrNameLst>
                                          <p:attrName>ppt_h</p:attrName>
                                        </p:attrNameLst>
                                      </p:cBhvr>
                                      <p:tavLst>
                                        <p:tav tm="0">
                                          <p:val>
                                            <p:fltVal val="0"/>
                                          </p:val>
                                        </p:tav>
                                        <p:tav tm="100000">
                                          <p:val>
                                            <p:strVal val="#ppt_h"/>
                                          </p:val>
                                        </p:tav>
                                      </p:tavLst>
                                    </p:anim>
                                  </p:childTnLst>
                                </p:cTn>
                              </p:par>
                              <p:par>
                                <p:cTn id="32" presetID="23" presetClass="entr" presetSubtype="16" fill="hold" nodeType="withEffect">
                                  <p:stCondLst>
                                    <p:cond delay="0"/>
                                  </p:stCondLst>
                                  <p:childTnLst>
                                    <p:set>
                                      <p:cBhvr>
                                        <p:cTn id="33" dur="1" fill="hold">
                                          <p:stCondLst>
                                            <p:cond delay="0"/>
                                          </p:stCondLst>
                                        </p:cTn>
                                        <p:tgtEl>
                                          <p:spTgt spid="11"/>
                                        </p:tgtEl>
                                        <p:attrNameLst>
                                          <p:attrName>style.visibility</p:attrName>
                                        </p:attrNameLst>
                                      </p:cBhvr>
                                      <p:to>
                                        <p:strVal val="visible"/>
                                      </p:to>
                                    </p:set>
                                    <p:anim calcmode="lin" valueType="num">
                                      <p:cBhvr>
                                        <p:cTn id="34" dur="3000" fill="hold"/>
                                        <p:tgtEl>
                                          <p:spTgt spid="11"/>
                                        </p:tgtEl>
                                        <p:attrNameLst>
                                          <p:attrName>ppt_w</p:attrName>
                                        </p:attrNameLst>
                                      </p:cBhvr>
                                      <p:tavLst>
                                        <p:tav tm="0">
                                          <p:val>
                                            <p:fltVal val="0"/>
                                          </p:val>
                                        </p:tav>
                                        <p:tav tm="100000">
                                          <p:val>
                                            <p:strVal val="#ppt_w"/>
                                          </p:val>
                                        </p:tav>
                                      </p:tavLst>
                                    </p:anim>
                                    <p:anim calcmode="lin" valueType="num">
                                      <p:cBhvr>
                                        <p:cTn id="35" dur="3000" fill="hold"/>
                                        <p:tgtEl>
                                          <p:spTgt spid="11"/>
                                        </p:tgtEl>
                                        <p:attrNameLst>
                                          <p:attrName>ppt_h</p:attrName>
                                        </p:attrNameLst>
                                      </p:cBhvr>
                                      <p:tavLst>
                                        <p:tav tm="0">
                                          <p:val>
                                            <p:fltVal val="0"/>
                                          </p:val>
                                        </p:tav>
                                        <p:tav tm="100000">
                                          <p:val>
                                            <p:strVal val="#ppt_h"/>
                                          </p:val>
                                        </p:tav>
                                      </p:tavLst>
                                    </p:anim>
                                  </p:childTnLst>
                                </p:cTn>
                              </p:par>
                              <p:par>
                                <p:cTn id="36" presetID="23" presetClass="entr" presetSubtype="16" fill="hold" nodeType="withEffect">
                                  <p:stCondLst>
                                    <p:cond delay="0"/>
                                  </p:stCondLst>
                                  <p:childTnLst>
                                    <p:set>
                                      <p:cBhvr>
                                        <p:cTn id="37" dur="1" fill="hold">
                                          <p:stCondLst>
                                            <p:cond delay="0"/>
                                          </p:stCondLst>
                                        </p:cTn>
                                        <p:tgtEl>
                                          <p:spTgt spid="12"/>
                                        </p:tgtEl>
                                        <p:attrNameLst>
                                          <p:attrName>style.visibility</p:attrName>
                                        </p:attrNameLst>
                                      </p:cBhvr>
                                      <p:to>
                                        <p:strVal val="visible"/>
                                      </p:to>
                                    </p:set>
                                    <p:anim calcmode="lin" valueType="num">
                                      <p:cBhvr>
                                        <p:cTn id="38" dur="3000" fill="hold"/>
                                        <p:tgtEl>
                                          <p:spTgt spid="12"/>
                                        </p:tgtEl>
                                        <p:attrNameLst>
                                          <p:attrName>ppt_w</p:attrName>
                                        </p:attrNameLst>
                                      </p:cBhvr>
                                      <p:tavLst>
                                        <p:tav tm="0">
                                          <p:val>
                                            <p:fltVal val="0"/>
                                          </p:val>
                                        </p:tav>
                                        <p:tav tm="100000">
                                          <p:val>
                                            <p:strVal val="#ppt_w"/>
                                          </p:val>
                                        </p:tav>
                                      </p:tavLst>
                                    </p:anim>
                                    <p:anim calcmode="lin" valueType="num">
                                      <p:cBhvr>
                                        <p:cTn id="39" dur="3000" fill="hold"/>
                                        <p:tgtEl>
                                          <p:spTgt spid="12"/>
                                        </p:tgtEl>
                                        <p:attrNameLst>
                                          <p:attrName>ppt_h</p:attrName>
                                        </p:attrNameLst>
                                      </p:cBhvr>
                                      <p:tavLst>
                                        <p:tav tm="0">
                                          <p:val>
                                            <p:fltVal val="0"/>
                                          </p:val>
                                        </p:tav>
                                        <p:tav tm="100000">
                                          <p:val>
                                            <p:strVal val="#ppt_h"/>
                                          </p:val>
                                        </p:tav>
                                      </p:tavLst>
                                    </p:anim>
                                  </p:childTnLst>
                                </p:cTn>
                              </p:par>
                              <p:par>
                                <p:cTn id="40" presetID="23" presetClass="entr" presetSubtype="16" fill="hold" nodeType="withEffect">
                                  <p:stCondLst>
                                    <p:cond delay="0"/>
                                  </p:stCondLst>
                                  <p:childTnLst>
                                    <p:set>
                                      <p:cBhvr>
                                        <p:cTn id="41" dur="1" fill="hold">
                                          <p:stCondLst>
                                            <p:cond delay="0"/>
                                          </p:stCondLst>
                                        </p:cTn>
                                        <p:tgtEl>
                                          <p:spTgt spid="13"/>
                                        </p:tgtEl>
                                        <p:attrNameLst>
                                          <p:attrName>style.visibility</p:attrName>
                                        </p:attrNameLst>
                                      </p:cBhvr>
                                      <p:to>
                                        <p:strVal val="visible"/>
                                      </p:to>
                                    </p:set>
                                    <p:anim calcmode="lin" valueType="num">
                                      <p:cBhvr>
                                        <p:cTn id="42" dur="3000" fill="hold"/>
                                        <p:tgtEl>
                                          <p:spTgt spid="13"/>
                                        </p:tgtEl>
                                        <p:attrNameLst>
                                          <p:attrName>ppt_w</p:attrName>
                                        </p:attrNameLst>
                                      </p:cBhvr>
                                      <p:tavLst>
                                        <p:tav tm="0">
                                          <p:val>
                                            <p:fltVal val="0"/>
                                          </p:val>
                                        </p:tav>
                                        <p:tav tm="100000">
                                          <p:val>
                                            <p:strVal val="#ppt_w"/>
                                          </p:val>
                                        </p:tav>
                                      </p:tavLst>
                                    </p:anim>
                                    <p:anim calcmode="lin" valueType="num">
                                      <p:cBhvr>
                                        <p:cTn id="43" dur="3000" fill="hold"/>
                                        <p:tgtEl>
                                          <p:spTgt spid="13"/>
                                        </p:tgtEl>
                                        <p:attrNameLst>
                                          <p:attrName>ppt_h</p:attrName>
                                        </p:attrNameLst>
                                      </p:cBhvr>
                                      <p:tavLst>
                                        <p:tav tm="0">
                                          <p:val>
                                            <p:fltVal val="0"/>
                                          </p:val>
                                        </p:tav>
                                        <p:tav tm="100000">
                                          <p:val>
                                            <p:strVal val="#ppt_h"/>
                                          </p:val>
                                        </p:tav>
                                      </p:tavLst>
                                    </p:anim>
                                  </p:childTnLst>
                                </p:cTn>
                              </p:par>
                              <p:par>
                                <p:cTn id="44" presetID="23" presetClass="entr" presetSubtype="16" fill="hold" nodeType="withEffect">
                                  <p:stCondLst>
                                    <p:cond delay="0"/>
                                  </p:stCondLst>
                                  <p:childTnLst>
                                    <p:set>
                                      <p:cBhvr>
                                        <p:cTn id="45" dur="1" fill="hold">
                                          <p:stCondLst>
                                            <p:cond delay="0"/>
                                          </p:stCondLst>
                                        </p:cTn>
                                        <p:tgtEl>
                                          <p:spTgt spid="14"/>
                                        </p:tgtEl>
                                        <p:attrNameLst>
                                          <p:attrName>style.visibility</p:attrName>
                                        </p:attrNameLst>
                                      </p:cBhvr>
                                      <p:to>
                                        <p:strVal val="visible"/>
                                      </p:to>
                                    </p:set>
                                    <p:anim calcmode="lin" valueType="num">
                                      <p:cBhvr>
                                        <p:cTn id="46" dur="3000" fill="hold"/>
                                        <p:tgtEl>
                                          <p:spTgt spid="14"/>
                                        </p:tgtEl>
                                        <p:attrNameLst>
                                          <p:attrName>ppt_w</p:attrName>
                                        </p:attrNameLst>
                                      </p:cBhvr>
                                      <p:tavLst>
                                        <p:tav tm="0">
                                          <p:val>
                                            <p:fltVal val="0"/>
                                          </p:val>
                                        </p:tav>
                                        <p:tav tm="100000">
                                          <p:val>
                                            <p:strVal val="#ppt_w"/>
                                          </p:val>
                                        </p:tav>
                                      </p:tavLst>
                                    </p:anim>
                                    <p:anim calcmode="lin" valueType="num">
                                      <p:cBhvr>
                                        <p:cTn id="47" dur="3000" fill="hold"/>
                                        <p:tgtEl>
                                          <p:spTgt spid="14"/>
                                        </p:tgtEl>
                                        <p:attrNameLst>
                                          <p:attrName>ppt_h</p:attrName>
                                        </p:attrNameLst>
                                      </p:cBhvr>
                                      <p:tavLst>
                                        <p:tav tm="0">
                                          <p:val>
                                            <p:fltVal val="0"/>
                                          </p:val>
                                        </p:tav>
                                        <p:tav tm="100000">
                                          <p:val>
                                            <p:strVal val="#ppt_h"/>
                                          </p:val>
                                        </p:tav>
                                      </p:tavLst>
                                    </p:anim>
                                  </p:childTnLst>
                                </p:cTn>
                              </p:par>
                              <p:par>
                                <p:cTn id="48" presetID="23" presetClass="entr" presetSubtype="16" fill="hold" nodeType="withEffect">
                                  <p:stCondLst>
                                    <p:cond delay="0"/>
                                  </p:stCondLst>
                                  <p:childTnLst>
                                    <p:set>
                                      <p:cBhvr>
                                        <p:cTn id="49" dur="1" fill="hold">
                                          <p:stCondLst>
                                            <p:cond delay="0"/>
                                          </p:stCondLst>
                                        </p:cTn>
                                        <p:tgtEl>
                                          <p:spTgt spid="15"/>
                                        </p:tgtEl>
                                        <p:attrNameLst>
                                          <p:attrName>style.visibility</p:attrName>
                                        </p:attrNameLst>
                                      </p:cBhvr>
                                      <p:to>
                                        <p:strVal val="visible"/>
                                      </p:to>
                                    </p:set>
                                    <p:anim calcmode="lin" valueType="num">
                                      <p:cBhvr>
                                        <p:cTn id="50" dur="3000" fill="hold"/>
                                        <p:tgtEl>
                                          <p:spTgt spid="15"/>
                                        </p:tgtEl>
                                        <p:attrNameLst>
                                          <p:attrName>ppt_w</p:attrName>
                                        </p:attrNameLst>
                                      </p:cBhvr>
                                      <p:tavLst>
                                        <p:tav tm="0">
                                          <p:val>
                                            <p:fltVal val="0"/>
                                          </p:val>
                                        </p:tav>
                                        <p:tav tm="100000">
                                          <p:val>
                                            <p:strVal val="#ppt_w"/>
                                          </p:val>
                                        </p:tav>
                                      </p:tavLst>
                                    </p:anim>
                                    <p:anim calcmode="lin" valueType="num">
                                      <p:cBhvr>
                                        <p:cTn id="51" dur="3000" fill="hold"/>
                                        <p:tgtEl>
                                          <p:spTgt spid="15"/>
                                        </p:tgtEl>
                                        <p:attrNameLst>
                                          <p:attrName>ppt_h</p:attrName>
                                        </p:attrNameLst>
                                      </p:cBhvr>
                                      <p:tavLst>
                                        <p:tav tm="0">
                                          <p:val>
                                            <p:fltVal val="0"/>
                                          </p:val>
                                        </p:tav>
                                        <p:tav tm="100000">
                                          <p:val>
                                            <p:strVal val="#ppt_h"/>
                                          </p:val>
                                        </p:tav>
                                      </p:tavLst>
                                    </p:anim>
                                  </p:childTnLst>
                                </p:cTn>
                              </p:par>
                              <p:par>
                                <p:cTn id="52" presetID="23" presetClass="entr" presetSubtype="16" fill="hold" nodeType="withEffect">
                                  <p:stCondLst>
                                    <p:cond delay="0"/>
                                  </p:stCondLst>
                                  <p:childTnLst>
                                    <p:set>
                                      <p:cBhvr>
                                        <p:cTn id="53" dur="1" fill="hold">
                                          <p:stCondLst>
                                            <p:cond delay="0"/>
                                          </p:stCondLst>
                                        </p:cTn>
                                        <p:tgtEl>
                                          <p:spTgt spid="16"/>
                                        </p:tgtEl>
                                        <p:attrNameLst>
                                          <p:attrName>style.visibility</p:attrName>
                                        </p:attrNameLst>
                                      </p:cBhvr>
                                      <p:to>
                                        <p:strVal val="visible"/>
                                      </p:to>
                                    </p:set>
                                    <p:anim calcmode="lin" valueType="num">
                                      <p:cBhvr>
                                        <p:cTn id="54" dur="3000" fill="hold"/>
                                        <p:tgtEl>
                                          <p:spTgt spid="16"/>
                                        </p:tgtEl>
                                        <p:attrNameLst>
                                          <p:attrName>ppt_w</p:attrName>
                                        </p:attrNameLst>
                                      </p:cBhvr>
                                      <p:tavLst>
                                        <p:tav tm="0">
                                          <p:val>
                                            <p:fltVal val="0"/>
                                          </p:val>
                                        </p:tav>
                                        <p:tav tm="100000">
                                          <p:val>
                                            <p:strVal val="#ppt_w"/>
                                          </p:val>
                                        </p:tav>
                                      </p:tavLst>
                                    </p:anim>
                                    <p:anim calcmode="lin" valueType="num">
                                      <p:cBhvr>
                                        <p:cTn id="55" dur="3000" fill="hold"/>
                                        <p:tgtEl>
                                          <p:spTgt spid="16"/>
                                        </p:tgtEl>
                                        <p:attrNameLst>
                                          <p:attrName>ppt_h</p:attrName>
                                        </p:attrNameLst>
                                      </p:cBhvr>
                                      <p:tavLst>
                                        <p:tav tm="0">
                                          <p:val>
                                            <p:fltVal val="0"/>
                                          </p:val>
                                        </p:tav>
                                        <p:tav tm="100000">
                                          <p:val>
                                            <p:strVal val="#ppt_h"/>
                                          </p:val>
                                        </p:tav>
                                      </p:tavLst>
                                    </p:anim>
                                  </p:childTnLst>
                                </p:cTn>
                              </p:par>
                              <p:par>
                                <p:cTn id="56" presetID="23" presetClass="entr" presetSubtype="16" fill="hold" nodeType="withEffect">
                                  <p:stCondLst>
                                    <p:cond delay="0"/>
                                  </p:stCondLst>
                                  <p:childTnLst>
                                    <p:set>
                                      <p:cBhvr>
                                        <p:cTn id="57" dur="1" fill="hold">
                                          <p:stCondLst>
                                            <p:cond delay="0"/>
                                          </p:stCondLst>
                                        </p:cTn>
                                        <p:tgtEl>
                                          <p:spTgt spid="17"/>
                                        </p:tgtEl>
                                        <p:attrNameLst>
                                          <p:attrName>style.visibility</p:attrName>
                                        </p:attrNameLst>
                                      </p:cBhvr>
                                      <p:to>
                                        <p:strVal val="visible"/>
                                      </p:to>
                                    </p:set>
                                    <p:anim calcmode="lin" valueType="num">
                                      <p:cBhvr>
                                        <p:cTn id="58" dur="3000" fill="hold"/>
                                        <p:tgtEl>
                                          <p:spTgt spid="17"/>
                                        </p:tgtEl>
                                        <p:attrNameLst>
                                          <p:attrName>ppt_w</p:attrName>
                                        </p:attrNameLst>
                                      </p:cBhvr>
                                      <p:tavLst>
                                        <p:tav tm="0">
                                          <p:val>
                                            <p:fltVal val="0"/>
                                          </p:val>
                                        </p:tav>
                                        <p:tav tm="100000">
                                          <p:val>
                                            <p:strVal val="#ppt_w"/>
                                          </p:val>
                                        </p:tav>
                                      </p:tavLst>
                                    </p:anim>
                                    <p:anim calcmode="lin" valueType="num">
                                      <p:cBhvr>
                                        <p:cTn id="59" dur="3000" fill="hold"/>
                                        <p:tgtEl>
                                          <p:spTgt spid="17"/>
                                        </p:tgtEl>
                                        <p:attrNameLst>
                                          <p:attrName>ppt_h</p:attrName>
                                        </p:attrNameLst>
                                      </p:cBhvr>
                                      <p:tavLst>
                                        <p:tav tm="0">
                                          <p:val>
                                            <p:fltVal val="0"/>
                                          </p:val>
                                        </p:tav>
                                        <p:tav tm="100000">
                                          <p:val>
                                            <p:strVal val="#ppt_h"/>
                                          </p:val>
                                        </p:tav>
                                      </p:tavLst>
                                    </p:anim>
                                  </p:childTnLst>
                                </p:cTn>
                              </p:par>
                              <p:par>
                                <p:cTn id="60" presetID="23" presetClass="entr" presetSubtype="16" fill="hold" nodeType="withEffect">
                                  <p:stCondLst>
                                    <p:cond delay="0"/>
                                  </p:stCondLst>
                                  <p:childTnLst>
                                    <p:set>
                                      <p:cBhvr>
                                        <p:cTn id="61" dur="1" fill="hold">
                                          <p:stCondLst>
                                            <p:cond delay="0"/>
                                          </p:stCondLst>
                                        </p:cTn>
                                        <p:tgtEl>
                                          <p:spTgt spid="18"/>
                                        </p:tgtEl>
                                        <p:attrNameLst>
                                          <p:attrName>style.visibility</p:attrName>
                                        </p:attrNameLst>
                                      </p:cBhvr>
                                      <p:to>
                                        <p:strVal val="visible"/>
                                      </p:to>
                                    </p:set>
                                    <p:anim calcmode="lin" valueType="num">
                                      <p:cBhvr>
                                        <p:cTn id="62" dur="3000" fill="hold"/>
                                        <p:tgtEl>
                                          <p:spTgt spid="18"/>
                                        </p:tgtEl>
                                        <p:attrNameLst>
                                          <p:attrName>ppt_w</p:attrName>
                                        </p:attrNameLst>
                                      </p:cBhvr>
                                      <p:tavLst>
                                        <p:tav tm="0">
                                          <p:val>
                                            <p:fltVal val="0"/>
                                          </p:val>
                                        </p:tav>
                                        <p:tav tm="100000">
                                          <p:val>
                                            <p:strVal val="#ppt_w"/>
                                          </p:val>
                                        </p:tav>
                                      </p:tavLst>
                                    </p:anim>
                                    <p:anim calcmode="lin" valueType="num">
                                      <p:cBhvr>
                                        <p:cTn id="63" dur="3000" fill="hold"/>
                                        <p:tgtEl>
                                          <p:spTgt spid="18"/>
                                        </p:tgtEl>
                                        <p:attrNameLst>
                                          <p:attrName>ppt_h</p:attrName>
                                        </p:attrNameLst>
                                      </p:cBhvr>
                                      <p:tavLst>
                                        <p:tav tm="0">
                                          <p:val>
                                            <p:fltVal val="0"/>
                                          </p:val>
                                        </p:tav>
                                        <p:tav tm="100000">
                                          <p:val>
                                            <p:strVal val="#ppt_h"/>
                                          </p:val>
                                        </p:tav>
                                      </p:tavLst>
                                    </p:anim>
                                  </p:childTnLst>
                                </p:cTn>
                              </p:par>
                              <p:par>
                                <p:cTn id="64" presetID="23" presetClass="entr" presetSubtype="16" fill="hold" nodeType="withEffect">
                                  <p:stCondLst>
                                    <p:cond delay="0"/>
                                  </p:stCondLst>
                                  <p:childTnLst>
                                    <p:set>
                                      <p:cBhvr>
                                        <p:cTn id="65" dur="1" fill="hold">
                                          <p:stCondLst>
                                            <p:cond delay="0"/>
                                          </p:stCondLst>
                                        </p:cTn>
                                        <p:tgtEl>
                                          <p:spTgt spid="19"/>
                                        </p:tgtEl>
                                        <p:attrNameLst>
                                          <p:attrName>style.visibility</p:attrName>
                                        </p:attrNameLst>
                                      </p:cBhvr>
                                      <p:to>
                                        <p:strVal val="visible"/>
                                      </p:to>
                                    </p:set>
                                    <p:anim calcmode="lin" valueType="num">
                                      <p:cBhvr>
                                        <p:cTn id="66" dur="3000" fill="hold"/>
                                        <p:tgtEl>
                                          <p:spTgt spid="19"/>
                                        </p:tgtEl>
                                        <p:attrNameLst>
                                          <p:attrName>ppt_w</p:attrName>
                                        </p:attrNameLst>
                                      </p:cBhvr>
                                      <p:tavLst>
                                        <p:tav tm="0">
                                          <p:val>
                                            <p:fltVal val="0"/>
                                          </p:val>
                                        </p:tav>
                                        <p:tav tm="100000">
                                          <p:val>
                                            <p:strVal val="#ppt_w"/>
                                          </p:val>
                                        </p:tav>
                                      </p:tavLst>
                                    </p:anim>
                                    <p:anim calcmode="lin" valueType="num">
                                      <p:cBhvr>
                                        <p:cTn id="67" dur="3000" fill="hold"/>
                                        <p:tgtEl>
                                          <p:spTgt spid="19"/>
                                        </p:tgtEl>
                                        <p:attrNameLst>
                                          <p:attrName>ppt_h</p:attrName>
                                        </p:attrNameLst>
                                      </p:cBhvr>
                                      <p:tavLst>
                                        <p:tav tm="0">
                                          <p:val>
                                            <p:fltVal val="0"/>
                                          </p:val>
                                        </p:tav>
                                        <p:tav tm="100000">
                                          <p:val>
                                            <p:strVal val="#ppt_h"/>
                                          </p:val>
                                        </p:tav>
                                      </p:tavLst>
                                    </p:anim>
                                  </p:childTnLst>
                                </p:cTn>
                              </p:par>
                              <p:par>
                                <p:cTn id="68" presetID="23" presetClass="entr" presetSubtype="16" fill="hold" nodeType="withEffect">
                                  <p:stCondLst>
                                    <p:cond delay="0"/>
                                  </p:stCondLst>
                                  <p:childTnLst>
                                    <p:set>
                                      <p:cBhvr>
                                        <p:cTn id="69" dur="1" fill="hold">
                                          <p:stCondLst>
                                            <p:cond delay="0"/>
                                          </p:stCondLst>
                                        </p:cTn>
                                        <p:tgtEl>
                                          <p:spTgt spid="20"/>
                                        </p:tgtEl>
                                        <p:attrNameLst>
                                          <p:attrName>style.visibility</p:attrName>
                                        </p:attrNameLst>
                                      </p:cBhvr>
                                      <p:to>
                                        <p:strVal val="visible"/>
                                      </p:to>
                                    </p:set>
                                    <p:anim calcmode="lin" valueType="num">
                                      <p:cBhvr>
                                        <p:cTn id="70" dur="3000" fill="hold"/>
                                        <p:tgtEl>
                                          <p:spTgt spid="20"/>
                                        </p:tgtEl>
                                        <p:attrNameLst>
                                          <p:attrName>ppt_w</p:attrName>
                                        </p:attrNameLst>
                                      </p:cBhvr>
                                      <p:tavLst>
                                        <p:tav tm="0">
                                          <p:val>
                                            <p:fltVal val="0"/>
                                          </p:val>
                                        </p:tav>
                                        <p:tav tm="100000">
                                          <p:val>
                                            <p:strVal val="#ppt_w"/>
                                          </p:val>
                                        </p:tav>
                                      </p:tavLst>
                                    </p:anim>
                                    <p:anim calcmode="lin" valueType="num">
                                      <p:cBhvr>
                                        <p:cTn id="71" dur="3000" fill="hold"/>
                                        <p:tgtEl>
                                          <p:spTgt spid="20"/>
                                        </p:tgtEl>
                                        <p:attrNameLst>
                                          <p:attrName>ppt_h</p:attrName>
                                        </p:attrNameLst>
                                      </p:cBhvr>
                                      <p:tavLst>
                                        <p:tav tm="0">
                                          <p:val>
                                            <p:fltVal val="0"/>
                                          </p:val>
                                        </p:tav>
                                        <p:tav tm="100000">
                                          <p:val>
                                            <p:strVal val="#ppt_h"/>
                                          </p:val>
                                        </p:tav>
                                      </p:tavLst>
                                    </p:anim>
                                  </p:childTnLst>
                                </p:cTn>
                              </p:par>
                              <p:par>
                                <p:cTn id="72" presetID="23" presetClass="entr" presetSubtype="16" fill="hold" nodeType="withEffect">
                                  <p:stCondLst>
                                    <p:cond delay="0"/>
                                  </p:stCondLst>
                                  <p:childTnLst>
                                    <p:set>
                                      <p:cBhvr>
                                        <p:cTn id="73" dur="1" fill="hold">
                                          <p:stCondLst>
                                            <p:cond delay="0"/>
                                          </p:stCondLst>
                                        </p:cTn>
                                        <p:tgtEl>
                                          <p:spTgt spid="21"/>
                                        </p:tgtEl>
                                        <p:attrNameLst>
                                          <p:attrName>style.visibility</p:attrName>
                                        </p:attrNameLst>
                                      </p:cBhvr>
                                      <p:to>
                                        <p:strVal val="visible"/>
                                      </p:to>
                                    </p:set>
                                    <p:anim calcmode="lin" valueType="num">
                                      <p:cBhvr>
                                        <p:cTn id="74" dur="3000" fill="hold"/>
                                        <p:tgtEl>
                                          <p:spTgt spid="21"/>
                                        </p:tgtEl>
                                        <p:attrNameLst>
                                          <p:attrName>ppt_w</p:attrName>
                                        </p:attrNameLst>
                                      </p:cBhvr>
                                      <p:tavLst>
                                        <p:tav tm="0">
                                          <p:val>
                                            <p:fltVal val="0"/>
                                          </p:val>
                                        </p:tav>
                                        <p:tav tm="100000">
                                          <p:val>
                                            <p:strVal val="#ppt_w"/>
                                          </p:val>
                                        </p:tav>
                                      </p:tavLst>
                                    </p:anim>
                                    <p:anim calcmode="lin" valueType="num">
                                      <p:cBhvr>
                                        <p:cTn id="75" dur="3000" fill="hold"/>
                                        <p:tgtEl>
                                          <p:spTgt spid="21"/>
                                        </p:tgtEl>
                                        <p:attrNameLst>
                                          <p:attrName>ppt_h</p:attrName>
                                        </p:attrNameLst>
                                      </p:cBhvr>
                                      <p:tavLst>
                                        <p:tav tm="0">
                                          <p:val>
                                            <p:fltVal val="0"/>
                                          </p:val>
                                        </p:tav>
                                        <p:tav tm="100000">
                                          <p:val>
                                            <p:strVal val="#ppt_h"/>
                                          </p:val>
                                        </p:tav>
                                      </p:tavLst>
                                    </p:anim>
                                  </p:childTnLst>
                                </p:cTn>
                              </p:par>
                              <p:par>
                                <p:cTn id="76" presetID="23" presetClass="entr" presetSubtype="16" fill="hold" nodeType="withEffect">
                                  <p:stCondLst>
                                    <p:cond delay="0"/>
                                  </p:stCondLst>
                                  <p:childTnLst>
                                    <p:set>
                                      <p:cBhvr>
                                        <p:cTn id="77" dur="1" fill="hold">
                                          <p:stCondLst>
                                            <p:cond delay="0"/>
                                          </p:stCondLst>
                                        </p:cTn>
                                        <p:tgtEl>
                                          <p:spTgt spid="22"/>
                                        </p:tgtEl>
                                        <p:attrNameLst>
                                          <p:attrName>style.visibility</p:attrName>
                                        </p:attrNameLst>
                                      </p:cBhvr>
                                      <p:to>
                                        <p:strVal val="visible"/>
                                      </p:to>
                                    </p:set>
                                    <p:anim calcmode="lin" valueType="num">
                                      <p:cBhvr>
                                        <p:cTn id="78" dur="3000" fill="hold"/>
                                        <p:tgtEl>
                                          <p:spTgt spid="22"/>
                                        </p:tgtEl>
                                        <p:attrNameLst>
                                          <p:attrName>ppt_w</p:attrName>
                                        </p:attrNameLst>
                                      </p:cBhvr>
                                      <p:tavLst>
                                        <p:tav tm="0">
                                          <p:val>
                                            <p:fltVal val="0"/>
                                          </p:val>
                                        </p:tav>
                                        <p:tav tm="100000">
                                          <p:val>
                                            <p:strVal val="#ppt_w"/>
                                          </p:val>
                                        </p:tav>
                                      </p:tavLst>
                                    </p:anim>
                                    <p:anim calcmode="lin" valueType="num">
                                      <p:cBhvr>
                                        <p:cTn id="79" dur="3000" fill="hold"/>
                                        <p:tgtEl>
                                          <p:spTgt spid="22"/>
                                        </p:tgtEl>
                                        <p:attrNameLst>
                                          <p:attrName>ppt_h</p:attrName>
                                        </p:attrNameLst>
                                      </p:cBhvr>
                                      <p:tavLst>
                                        <p:tav tm="0">
                                          <p:val>
                                            <p:fltVal val="0"/>
                                          </p:val>
                                        </p:tav>
                                        <p:tav tm="100000">
                                          <p:val>
                                            <p:strVal val="#ppt_h"/>
                                          </p:val>
                                        </p:tav>
                                      </p:tavLst>
                                    </p:anim>
                                  </p:childTnLst>
                                </p:cTn>
                              </p:par>
                              <p:par>
                                <p:cTn id="80" presetID="23" presetClass="entr" presetSubtype="16" fill="hold" nodeType="withEffect">
                                  <p:stCondLst>
                                    <p:cond delay="0"/>
                                  </p:stCondLst>
                                  <p:childTnLst>
                                    <p:set>
                                      <p:cBhvr>
                                        <p:cTn id="81" dur="1" fill="hold">
                                          <p:stCondLst>
                                            <p:cond delay="0"/>
                                          </p:stCondLst>
                                        </p:cTn>
                                        <p:tgtEl>
                                          <p:spTgt spid="23"/>
                                        </p:tgtEl>
                                        <p:attrNameLst>
                                          <p:attrName>style.visibility</p:attrName>
                                        </p:attrNameLst>
                                      </p:cBhvr>
                                      <p:to>
                                        <p:strVal val="visible"/>
                                      </p:to>
                                    </p:set>
                                    <p:anim calcmode="lin" valueType="num">
                                      <p:cBhvr>
                                        <p:cTn id="82" dur="3000" fill="hold"/>
                                        <p:tgtEl>
                                          <p:spTgt spid="23"/>
                                        </p:tgtEl>
                                        <p:attrNameLst>
                                          <p:attrName>ppt_w</p:attrName>
                                        </p:attrNameLst>
                                      </p:cBhvr>
                                      <p:tavLst>
                                        <p:tav tm="0">
                                          <p:val>
                                            <p:fltVal val="0"/>
                                          </p:val>
                                        </p:tav>
                                        <p:tav tm="100000">
                                          <p:val>
                                            <p:strVal val="#ppt_w"/>
                                          </p:val>
                                        </p:tav>
                                      </p:tavLst>
                                    </p:anim>
                                    <p:anim calcmode="lin" valueType="num">
                                      <p:cBhvr>
                                        <p:cTn id="83" dur="3000" fill="hold"/>
                                        <p:tgtEl>
                                          <p:spTgt spid="23"/>
                                        </p:tgtEl>
                                        <p:attrNameLst>
                                          <p:attrName>ppt_h</p:attrName>
                                        </p:attrNameLst>
                                      </p:cBhvr>
                                      <p:tavLst>
                                        <p:tav tm="0">
                                          <p:val>
                                            <p:fltVal val="0"/>
                                          </p:val>
                                        </p:tav>
                                        <p:tav tm="100000">
                                          <p:val>
                                            <p:strVal val="#ppt_h"/>
                                          </p:val>
                                        </p:tav>
                                      </p:tavLst>
                                    </p:anim>
                                  </p:childTnLst>
                                </p:cTn>
                              </p:par>
                              <p:par>
                                <p:cTn id="84" presetID="23" presetClass="entr" presetSubtype="16" fill="hold" nodeType="withEffect">
                                  <p:stCondLst>
                                    <p:cond delay="0"/>
                                  </p:stCondLst>
                                  <p:childTnLst>
                                    <p:set>
                                      <p:cBhvr>
                                        <p:cTn id="85" dur="1" fill="hold">
                                          <p:stCondLst>
                                            <p:cond delay="0"/>
                                          </p:stCondLst>
                                        </p:cTn>
                                        <p:tgtEl>
                                          <p:spTgt spid="24"/>
                                        </p:tgtEl>
                                        <p:attrNameLst>
                                          <p:attrName>style.visibility</p:attrName>
                                        </p:attrNameLst>
                                      </p:cBhvr>
                                      <p:to>
                                        <p:strVal val="visible"/>
                                      </p:to>
                                    </p:set>
                                    <p:anim calcmode="lin" valueType="num">
                                      <p:cBhvr>
                                        <p:cTn id="86" dur="3000" fill="hold"/>
                                        <p:tgtEl>
                                          <p:spTgt spid="24"/>
                                        </p:tgtEl>
                                        <p:attrNameLst>
                                          <p:attrName>ppt_w</p:attrName>
                                        </p:attrNameLst>
                                      </p:cBhvr>
                                      <p:tavLst>
                                        <p:tav tm="0">
                                          <p:val>
                                            <p:fltVal val="0"/>
                                          </p:val>
                                        </p:tav>
                                        <p:tav tm="100000">
                                          <p:val>
                                            <p:strVal val="#ppt_w"/>
                                          </p:val>
                                        </p:tav>
                                      </p:tavLst>
                                    </p:anim>
                                    <p:anim calcmode="lin" valueType="num">
                                      <p:cBhvr>
                                        <p:cTn id="87" dur="3000" fill="hold"/>
                                        <p:tgtEl>
                                          <p:spTgt spid="24"/>
                                        </p:tgtEl>
                                        <p:attrNameLst>
                                          <p:attrName>ppt_h</p:attrName>
                                        </p:attrNameLst>
                                      </p:cBhvr>
                                      <p:tavLst>
                                        <p:tav tm="0">
                                          <p:val>
                                            <p:fltVal val="0"/>
                                          </p:val>
                                        </p:tav>
                                        <p:tav tm="100000">
                                          <p:val>
                                            <p:strVal val="#ppt_h"/>
                                          </p:val>
                                        </p:tav>
                                      </p:tavLst>
                                    </p:anim>
                                  </p:childTnLst>
                                </p:cTn>
                              </p:par>
                              <p:par>
                                <p:cTn id="88" presetID="23" presetClass="entr" presetSubtype="16" fill="hold" nodeType="withEffect">
                                  <p:stCondLst>
                                    <p:cond delay="0"/>
                                  </p:stCondLst>
                                  <p:childTnLst>
                                    <p:set>
                                      <p:cBhvr>
                                        <p:cTn id="89" dur="1" fill="hold">
                                          <p:stCondLst>
                                            <p:cond delay="0"/>
                                          </p:stCondLst>
                                        </p:cTn>
                                        <p:tgtEl>
                                          <p:spTgt spid="25"/>
                                        </p:tgtEl>
                                        <p:attrNameLst>
                                          <p:attrName>style.visibility</p:attrName>
                                        </p:attrNameLst>
                                      </p:cBhvr>
                                      <p:to>
                                        <p:strVal val="visible"/>
                                      </p:to>
                                    </p:set>
                                    <p:anim calcmode="lin" valueType="num">
                                      <p:cBhvr>
                                        <p:cTn id="90" dur="3000" fill="hold"/>
                                        <p:tgtEl>
                                          <p:spTgt spid="25"/>
                                        </p:tgtEl>
                                        <p:attrNameLst>
                                          <p:attrName>ppt_w</p:attrName>
                                        </p:attrNameLst>
                                      </p:cBhvr>
                                      <p:tavLst>
                                        <p:tav tm="0">
                                          <p:val>
                                            <p:fltVal val="0"/>
                                          </p:val>
                                        </p:tav>
                                        <p:tav tm="100000">
                                          <p:val>
                                            <p:strVal val="#ppt_w"/>
                                          </p:val>
                                        </p:tav>
                                      </p:tavLst>
                                    </p:anim>
                                    <p:anim calcmode="lin" valueType="num">
                                      <p:cBhvr>
                                        <p:cTn id="91" dur="3000" fill="hold"/>
                                        <p:tgtEl>
                                          <p:spTgt spid="25"/>
                                        </p:tgtEl>
                                        <p:attrNameLst>
                                          <p:attrName>ppt_h</p:attrName>
                                        </p:attrNameLst>
                                      </p:cBhvr>
                                      <p:tavLst>
                                        <p:tav tm="0">
                                          <p:val>
                                            <p:fltVal val="0"/>
                                          </p:val>
                                        </p:tav>
                                        <p:tav tm="100000">
                                          <p:val>
                                            <p:strVal val="#ppt_h"/>
                                          </p:val>
                                        </p:tav>
                                      </p:tavLst>
                                    </p:anim>
                                  </p:childTnLst>
                                </p:cTn>
                              </p:par>
                              <p:par>
                                <p:cTn id="92" presetID="23" presetClass="entr" presetSubtype="16" fill="hold" nodeType="withEffect">
                                  <p:stCondLst>
                                    <p:cond delay="0"/>
                                  </p:stCondLst>
                                  <p:childTnLst>
                                    <p:set>
                                      <p:cBhvr>
                                        <p:cTn id="93" dur="1" fill="hold">
                                          <p:stCondLst>
                                            <p:cond delay="0"/>
                                          </p:stCondLst>
                                        </p:cTn>
                                        <p:tgtEl>
                                          <p:spTgt spid="26"/>
                                        </p:tgtEl>
                                        <p:attrNameLst>
                                          <p:attrName>style.visibility</p:attrName>
                                        </p:attrNameLst>
                                      </p:cBhvr>
                                      <p:to>
                                        <p:strVal val="visible"/>
                                      </p:to>
                                    </p:set>
                                    <p:anim calcmode="lin" valueType="num">
                                      <p:cBhvr>
                                        <p:cTn id="94" dur="3000" fill="hold"/>
                                        <p:tgtEl>
                                          <p:spTgt spid="26"/>
                                        </p:tgtEl>
                                        <p:attrNameLst>
                                          <p:attrName>ppt_w</p:attrName>
                                        </p:attrNameLst>
                                      </p:cBhvr>
                                      <p:tavLst>
                                        <p:tav tm="0">
                                          <p:val>
                                            <p:fltVal val="0"/>
                                          </p:val>
                                        </p:tav>
                                        <p:tav tm="100000">
                                          <p:val>
                                            <p:strVal val="#ppt_w"/>
                                          </p:val>
                                        </p:tav>
                                      </p:tavLst>
                                    </p:anim>
                                    <p:anim calcmode="lin" valueType="num">
                                      <p:cBhvr>
                                        <p:cTn id="95" dur="3000" fill="hold"/>
                                        <p:tgtEl>
                                          <p:spTgt spid="26"/>
                                        </p:tgtEl>
                                        <p:attrNameLst>
                                          <p:attrName>ppt_h</p:attrName>
                                        </p:attrNameLst>
                                      </p:cBhvr>
                                      <p:tavLst>
                                        <p:tav tm="0">
                                          <p:val>
                                            <p:fltVal val="0"/>
                                          </p:val>
                                        </p:tav>
                                        <p:tav tm="100000">
                                          <p:val>
                                            <p:strVal val="#ppt_h"/>
                                          </p:val>
                                        </p:tav>
                                      </p:tavLst>
                                    </p:anim>
                                  </p:childTnLst>
                                </p:cTn>
                              </p:par>
                              <p:par>
                                <p:cTn id="96" presetID="23" presetClass="entr" presetSubtype="16" fill="hold" nodeType="withEffect">
                                  <p:stCondLst>
                                    <p:cond delay="0"/>
                                  </p:stCondLst>
                                  <p:childTnLst>
                                    <p:set>
                                      <p:cBhvr>
                                        <p:cTn id="97" dur="1" fill="hold">
                                          <p:stCondLst>
                                            <p:cond delay="0"/>
                                          </p:stCondLst>
                                        </p:cTn>
                                        <p:tgtEl>
                                          <p:spTgt spid="27"/>
                                        </p:tgtEl>
                                        <p:attrNameLst>
                                          <p:attrName>style.visibility</p:attrName>
                                        </p:attrNameLst>
                                      </p:cBhvr>
                                      <p:to>
                                        <p:strVal val="visible"/>
                                      </p:to>
                                    </p:set>
                                    <p:anim calcmode="lin" valueType="num">
                                      <p:cBhvr>
                                        <p:cTn id="98" dur="3000" fill="hold"/>
                                        <p:tgtEl>
                                          <p:spTgt spid="27"/>
                                        </p:tgtEl>
                                        <p:attrNameLst>
                                          <p:attrName>ppt_w</p:attrName>
                                        </p:attrNameLst>
                                      </p:cBhvr>
                                      <p:tavLst>
                                        <p:tav tm="0">
                                          <p:val>
                                            <p:fltVal val="0"/>
                                          </p:val>
                                        </p:tav>
                                        <p:tav tm="100000">
                                          <p:val>
                                            <p:strVal val="#ppt_w"/>
                                          </p:val>
                                        </p:tav>
                                      </p:tavLst>
                                    </p:anim>
                                    <p:anim calcmode="lin" valueType="num">
                                      <p:cBhvr>
                                        <p:cTn id="99" dur="3000" fill="hold"/>
                                        <p:tgtEl>
                                          <p:spTgt spid="27"/>
                                        </p:tgtEl>
                                        <p:attrNameLst>
                                          <p:attrName>ppt_h</p:attrName>
                                        </p:attrNameLst>
                                      </p:cBhvr>
                                      <p:tavLst>
                                        <p:tav tm="0">
                                          <p:val>
                                            <p:fltVal val="0"/>
                                          </p:val>
                                        </p:tav>
                                        <p:tav tm="100000">
                                          <p:val>
                                            <p:strVal val="#ppt_h"/>
                                          </p:val>
                                        </p:tav>
                                      </p:tavLst>
                                    </p:anim>
                                  </p:childTnLst>
                                </p:cTn>
                              </p:par>
                              <p:par>
                                <p:cTn id="100" presetID="23" presetClass="entr" presetSubtype="16" fill="hold" nodeType="withEffect">
                                  <p:stCondLst>
                                    <p:cond delay="0"/>
                                  </p:stCondLst>
                                  <p:childTnLst>
                                    <p:set>
                                      <p:cBhvr>
                                        <p:cTn id="101" dur="1" fill="hold">
                                          <p:stCondLst>
                                            <p:cond delay="0"/>
                                          </p:stCondLst>
                                        </p:cTn>
                                        <p:tgtEl>
                                          <p:spTgt spid="28"/>
                                        </p:tgtEl>
                                        <p:attrNameLst>
                                          <p:attrName>style.visibility</p:attrName>
                                        </p:attrNameLst>
                                      </p:cBhvr>
                                      <p:to>
                                        <p:strVal val="visible"/>
                                      </p:to>
                                    </p:set>
                                    <p:anim calcmode="lin" valueType="num">
                                      <p:cBhvr>
                                        <p:cTn id="102" dur="3000" fill="hold"/>
                                        <p:tgtEl>
                                          <p:spTgt spid="28"/>
                                        </p:tgtEl>
                                        <p:attrNameLst>
                                          <p:attrName>ppt_w</p:attrName>
                                        </p:attrNameLst>
                                      </p:cBhvr>
                                      <p:tavLst>
                                        <p:tav tm="0">
                                          <p:val>
                                            <p:fltVal val="0"/>
                                          </p:val>
                                        </p:tav>
                                        <p:tav tm="100000">
                                          <p:val>
                                            <p:strVal val="#ppt_w"/>
                                          </p:val>
                                        </p:tav>
                                      </p:tavLst>
                                    </p:anim>
                                    <p:anim calcmode="lin" valueType="num">
                                      <p:cBhvr>
                                        <p:cTn id="103" dur="3000" fill="hold"/>
                                        <p:tgtEl>
                                          <p:spTgt spid="28"/>
                                        </p:tgtEl>
                                        <p:attrNameLst>
                                          <p:attrName>ppt_h</p:attrName>
                                        </p:attrNameLst>
                                      </p:cBhvr>
                                      <p:tavLst>
                                        <p:tav tm="0">
                                          <p:val>
                                            <p:fltVal val="0"/>
                                          </p:val>
                                        </p:tav>
                                        <p:tav tm="100000">
                                          <p:val>
                                            <p:strVal val="#ppt_h"/>
                                          </p:val>
                                        </p:tav>
                                      </p:tavLst>
                                    </p:anim>
                                  </p:childTnLst>
                                </p:cTn>
                              </p:par>
                              <p:par>
                                <p:cTn id="104" presetID="23" presetClass="entr" presetSubtype="16" fill="hold" nodeType="withEffect">
                                  <p:stCondLst>
                                    <p:cond delay="0"/>
                                  </p:stCondLst>
                                  <p:childTnLst>
                                    <p:set>
                                      <p:cBhvr>
                                        <p:cTn id="105" dur="1" fill="hold">
                                          <p:stCondLst>
                                            <p:cond delay="0"/>
                                          </p:stCondLst>
                                        </p:cTn>
                                        <p:tgtEl>
                                          <p:spTgt spid="29"/>
                                        </p:tgtEl>
                                        <p:attrNameLst>
                                          <p:attrName>style.visibility</p:attrName>
                                        </p:attrNameLst>
                                      </p:cBhvr>
                                      <p:to>
                                        <p:strVal val="visible"/>
                                      </p:to>
                                    </p:set>
                                    <p:anim calcmode="lin" valueType="num">
                                      <p:cBhvr>
                                        <p:cTn id="106" dur="3000" fill="hold"/>
                                        <p:tgtEl>
                                          <p:spTgt spid="29"/>
                                        </p:tgtEl>
                                        <p:attrNameLst>
                                          <p:attrName>ppt_w</p:attrName>
                                        </p:attrNameLst>
                                      </p:cBhvr>
                                      <p:tavLst>
                                        <p:tav tm="0">
                                          <p:val>
                                            <p:fltVal val="0"/>
                                          </p:val>
                                        </p:tav>
                                        <p:tav tm="100000">
                                          <p:val>
                                            <p:strVal val="#ppt_w"/>
                                          </p:val>
                                        </p:tav>
                                      </p:tavLst>
                                    </p:anim>
                                    <p:anim calcmode="lin" valueType="num">
                                      <p:cBhvr>
                                        <p:cTn id="107" dur="3000" fill="hold"/>
                                        <p:tgtEl>
                                          <p:spTgt spid="29"/>
                                        </p:tgtEl>
                                        <p:attrNameLst>
                                          <p:attrName>ppt_h</p:attrName>
                                        </p:attrNameLst>
                                      </p:cBhvr>
                                      <p:tavLst>
                                        <p:tav tm="0">
                                          <p:val>
                                            <p:fltVal val="0"/>
                                          </p:val>
                                        </p:tav>
                                        <p:tav tm="100000">
                                          <p:val>
                                            <p:strVal val="#ppt_h"/>
                                          </p:val>
                                        </p:tav>
                                      </p:tavLst>
                                    </p:anim>
                                  </p:childTnLst>
                                </p:cTn>
                              </p:par>
                              <p:par>
                                <p:cTn id="108" presetID="23" presetClass="entr" presetSubtype="16" fill="hold" nodeType="withEffect">
                                  <p:stCondLst>
                                    <p:cond delay="0"/>
                                  </p:stCondLst>
                                  <p:childTnLst>
                                    <p:set>
                                      <p:cBhvr>
                                        <p:cTn id="109" dur="1" fill="hold">
                                          <p:stCondLst>
                                            <p:cond delay="0"/>
                                          </p:stCondLst>
                                        </p:cTn>
                                        <p:tgtEl>
                                          <p:spTgt spid="30"/>
                                        </p:tgtEl>
                                        <p:attrNameLst>
                                          <p:attrName>style.visibility</p:attrName>
                                        </p:attrNameLst>
                                      </p:cBhvr>
                                      <p:to>
                                        <p:strVal val="visible"/>
                                      </p:to>
                                    </p:set>
                                    <p:anim calcmode="lin" valueType="num">
                                      <p:cBhvr>
                                        <p:cTn id="110" dur="3000" fill="hold"/>
                                        <p:tgtEl>
                                          <p:spTgt spid="30"/>
                                        </p:tgtEl>
                                        <p:attrNameLst>
                                          <p:attrName>ppt_w</p:attrName>
                                        </p:attrNameLst>
                                      </p:cBhvr>
                                      <p:tavLst>
                                        <p:tav tm="0">
                                          <p:val>
                                            <p:fltVal val="0"/>
                                          </p:val>
                                        </p:tav>
                                        <p:tav tm="100000">
                                          <p:val>
                                            <p:strVal val="#ppt_w"/>
                                          </p:val>
                                        </p:tav>
                                      </p:tavLst>
                                    </p:anim>
                                    <p:anim calcmode="lin" valueType="num">
                                      <p:cBhvr>
                                        <p:cTn id="111" dur="3000" fill="hold"/>
                                        <p:tgtEl>
                                          <p:spTgt spid="30"/>
                                        </p:tgtEl>
                                        <p:attrNameLst>
                                          <p:attrName>ppt_h</p:attrName>
                                        </p:attrNameLst>
                                      </p:cBhvr>
                                      <p:tavLst>
                                        <p:tav tm="0">
                                          <p:val>
                                            <p:fltVal val="0"/>
                                          </p:val>
                                        </p:tav>
                                        <p:tav tm="100000">
                                          <p:val>
                                            <p:strVal val="#ppt_h"/>
                                          </p:val>
                                        </p:tav>
                                      </p:tavLst>
                                    </p:anim>
                                  </p:childTnLst>
                                </p:cTn>
                              </p:par>
                              <p:par>
                                <p:cTn id="112" presetID="23" presetClass="entr" presetSubtype="16" fill="hold" nodeType="withEffect">
                                  <p:stCondLst>
                                    <p:cond delay="0"/>
                                  </p:stCondLst>
                                  <p:childTnLst>
                                    <p:set>
                                      <p:cBhvr>
                                        <p:cTn id="113" dur="1" fill="hold">
                                          <p:stCondLst>
                                            <p:cond delay="0"/>
                                          </p:stCondLst>
                                        </p:cTn>
                                        <p:tgtEl>
                                          <p:spTgt spid="31"/>
                                        </p:tgtEl>
                                        <p:attrNameLst>
                                          <p:attrName>style.visibility</p:attrName>
                                        </p:attrNameLst>
                                      </p:cBhvr>
                                      <p:to>
                                        <p:strVal val="visible"/>
                                      </p:to>
                                    </p:set>
                                    <p:anim calcmode="lin" valueType="num">
                                      <p:cBhvr>
                                        <p:cTn id="114" dur="3000" fill="hold"/>
                                        <p:tgtEl>
                                          <p:spTgt spid="31"/>
                                        </p:tgtEl>
                                        <p:attrNameLst>
                                          <p:attrName>ppt_w</p:attrName>
                                        </p:attrNameLst>
                                      </p:cBhvr>
                                      <p:tavLst>
                                        <p:tav tm="0">
                                          <p:val>
                                            <p:fltVal val="0"/>
                                          </p:val>
                                        </p:tav>
                                        <p:tav tm="100000">
                                          <p:val>
                                            <p:strVal val="#ppt_w"/>
                                          </p:val>
                                        </p:tav>
                                      </p:tavLst>
                                    </p:anim>
                                    <p:anim calcmode="lin" valueType="num">
                                      <p:cBhvr>
                                        <p:cTn id="115" dur="3000" fill="hold"/>
                                        <p:tgtEl>
                                          <p:spTgt spid="31"/>
                                        </p:tgtEl>
                                        <p:attrNameLst>
                                          <p:attrName>ppt_h</p:attrName>
                                        </p:attrNameLst>
                                      </p:cBhvr>
                                      <p:tavLst>
                                        <p:tav tm="0">
                                          <p:val>
                                            <p:fltVal val="0"/>
                                          </p:val>
                                        </p:tav>
                                        <p:tav tm="100000">
                                          <p:val>
                                            <p:strVal val="#ppt_h"/>
                                          </p:val>
                                        </p:tav>
                                      </p:tavLst>
                                    </p:anim>
                                  </p:childTnLst>
                                </p:cTn>
                              </p:par>
                              <p:par>
                                <p:cTn id="116" presetID="23" presetClass="entr" presetSubtype="16" fill="hold" nodeType="withEffect">
                                  <p:stCondLst>
                                    <p:cond delay="0"/>
                                  </p:stCondLst>
                                  <p:childTnLst>
                                    <p:set>
                                      <p:cBhvr>
                                        <p:cTn id="117" dur="1" fill="hold">
                                          <p:stCondLst>
                                            <p:cond delay="0"/>
                                          </p:stCondLst>
                                        </p:cTn>
                                        <p:tgtEl>
                                          <p:spTgt spid="32"/>
                                        </p:tgtEl>
                                        <p:attrNameLst>
                                          <p:attrName>style.visibility</p:attrName>
                                        </p:attrNameLst>
                                      </p:cBhvr>
                                      <p:to>
                                        <p:strVal val="visible"/>
                                      </p:to>
                                    </p:set>
                                    <p:anim calcmode="lin" valueType="num">
                                      <p:cBhvr>
                                        <p:cTn id="118" dur="3000" fill="hold"/>
                                        <p:tgtEl>
                                          <p:spTgt spid="32"/>
                                        </p:tgtEl>
                                        <p:attrNameLst>
                                          <p:attrName>ppt_w</p:attrName>
                                        </p:attrNameLst>
                                      </p:cBhvr>
                                      <p:tavLst>
                                        <p:tav tm="0">
                                          <p:val>
                                            <p:fltVal val="0"/>
                                          </p:val>
                                        </p:tav>
                                        <p:tav tm="100000">
                                          <p:val>
                                            <p:strVal val="#ppt_w"/>
                                          </p:val>
                                        </p:tav>
                                      </p:tavLst>
                                    </p:anim>
                                    <p:anim calcmode="lin" valueType="num">
                                      <p:cBhvr>
                                        <p:cTn id="119" dur="3000" fill="hold"/>
                                        <p:tgtEl>
                                          <p:spTgt spid="32"/>
                                        </p:tgtEl>
                                        <p:attrNameLst>
                                          <p:attrName>ppt_h</p:attrName>
                                        </p:attrNameLst>
                                      </p:cBhvr>
                                      <p:tavLst>
                                        <p:tav tm="0">
                                          <p:val>
                                            <p:fltVal val="0"/>
                                          </p:val>
                                        </p:tav>
                                        <p:tav tm="100000">
                                          <p:val>
                                            <p:strVal val="#ppt_h"/>
                                          </p:val>
                                        </p:tav>
                                      </p:tavLst>
                                    </p:anim>
                                  </p:childTnLst>
                                </p:cTn>
                              </p:par>
                              <p:par>
                                <p:cTn id="120" presetID="23" presetClass="entr" presetSubtype="16" fill="hold" nodeType="withEffect">
                                  <p:stCondLst>
                                    <p:cond delay="0"/>
                                  </p:stCondLst>
                                  <p:childTnLst>
                                    <p:set>
                                      <p:cBhvr>
                                        <p:cTn id="121" dur="1" fill="hold">
                                          <p:stCondLst>
                                            <p:cond delay="0"/>
                                          </p:stCondLst>
                                        </p:cTn>
                                        <p:tgtEl>
                                          <p:spTgt spid="33"/>
                                        </p:tgtEl>
                                        <p:attrNameLst>
                                          <p:attrName>style.visibility</p:attrName>
                                        </p:attrNameLst>
                                      </p:cBhvr>
                                      <p:to>
                                        <p:strVal val="visible"/>
                                      </p:to>
                                    </p:set>
                                    <p:anim calcmode="lin" valueType="num">
                                      <p:cBhvr>
                                        <p:cTn id="122" dur="3000" fill="hold"/>
                                        <p:tgtEl>
                                          <p:spTgt spid="33"/>
                                        </p:tgtEl>
                                        <p:attrNameLst>
                                          <p:attrName>ppt_w</p:attrName>
                                        </p:attrNameLst>
                                      </p:cBhvr>
                                      <p:tavLst>
                                        <p:tav tm="0">
                                          <p:val>
                                            <p:fltVal val="0"/>
                                          </p:val>
                                        </p:tav>
                                        <p:tav tm="100000">
                                          <p:val>
                                            <p:strVal val="#ppt_w"/>
                                          </p:val>
                                        </p:tav>
                                      </p:tavLst>
                                    </p:anim>
                                    <p:anim calcmode="lin" valueType="num">
                                      <p:cBhvr>
                                        <p:cTn id="123" dur="3000" fill="hold"/>
                                        <p:tgtEl>
                                          <p:spTgt spid="33"/>
                                        </p:tgtEl>
                                        <p:attrNameLst>
                                          <p:attrName>ppt_h</p:attrName>
                                        </p:attrNameLst>
                                      </p:cBhvr>
                                      <p:tavLst>
                                        <p:tav tm="0">
                                          <p:val>
                                            <p:fltVal val="0"/>
                                          </p:val>
                                        </p:tav>
                                        <p:tav tm="100000">
                                          <p:val>
                                            <p:strVal val="#ppt_h"/>
                                          </p:val>
                                        </p:tav>
                                      </p:tavLst>
                                    </p:anim>
                                  </p:childTnLst>
                                </p:cTn>
                              </p:par>
                              <p:par>
                                <p:cTn id="124" presetID="23" presetClass="entr" presetSubtype="16" fill="hold" nodeType="withEffect">
                                  <p:stCondLst>
                                    <p:cond delay="0"/>
                                  </p:stCondLst>
                                  <p:childTnLst>
                                    <p:set>
                                      <p:cBhvr>
                                        <p:cTn id="125" dur="1" fill="hold">
                                          <p:stCondLst>
                                            <p:cond delay="0"/>
                                          </p:stCondLst>
                                        </p:cTn>
                                        <p:tgtEl>
                                          <p:spTgt spid="34"/>
                                        </p:tgtEl>
                                        <p:attrNameLst>
                                          <p:attrName>style.visibility</p:attrName>
                                        </p:attrNameLst>
                                      </p:cBhvr>
                                      <p:to>
                                        <p:strVal val="visible"/>
                                      </p:to>
                                    </p:set>
                                    <p:anim calcmode="lin" valueType="num">
                                      <p:cBhvr>
                                        <p:cTn id="126" dur="3000" fill="hold"/>
                                        <p:tgtEl>
                                          <p:spTgt spid="34"/>
                                        </p:tgtEl>
                                        <p:attrNameLst>
                                          <p:attrName>ppt_w</p:attrName>
                                        </p:attrNameLst>
                                      </p:cBhvr>
                                      <p:tavLst>
                                        <p:tav tm="0">
                                          <p:val>
                                            <p:fltVal val="0"/>
                                          </p:val>
                                        </p:tav>
                                        <p:tav tm="100000">
                                          <p:val>
                                            <p:strVal val="#ppt_w"/>
                                          </p:val>
                                        </p:tav>
                                      </p:tavLst>
                                    </p:anim>
                                    <p:anim calcmode="lin" valueType="num">
                                      <p:cBhvr>
                                        <p:cTn id="127" dur="3000" fill="hold"/>
                                        <p:tgtEl>
                                          <p:spTgt spid="34"/>
                                        </p:tgtEl>
                                        <p:attrNameLst>
                                          <p:attrName>ppt_h</p:attrName>
                                        </p:attrNameLst>
                                      </p:cBhvr>
                                      <p:tavLst>
                                        <p:tav tm="0">
                                          <p:val>
                                            <p:fltVal val="0"/>
                                          </p:val>
                                        </p:tav>
                                        <p:tav tm="100000">
                                          <p:val>
                                            <p:strVal val="#ppt_h"/>
                                          </p:val>
                                        </p:tav>
                                      </p:tavLst>
                                    </p:anim>
                                  </p:childTnLst>
                                </p:cTn>
                              </p:par>
                              <p:par>
                                <p:cTn id="128" presetID="23" presetClass="entr" presetSubtype="16" fill="hold" nodeType="withEffect">
                                  <p:stCondLst>
                                    <p:cond delay="0"/>
                                  </p:stCondLst>
                                  <p:childTnLst>
                                    <p:set>
                                      <p:cBhvr>
                                        <p:cTn id="129" dur="1" fill="hold">
                                          <p:stCondLst>
                                            <p:cond delay="0"/>
                                          </p:stCondLst>
                                        </p:cTn>
                                        <p:tgtEl>
                                          <p:spTgt spid="35"/>
                                        </p:tgtEl>
                                        <p:attrNameLst>
                                          <p:attrName>style.visibility</p:attrName>
                                        </p:attrNameLst>
                                      </p:cBhvr>
                                      <p:to>
                                        <p:strVal val="visible"/>
                                      </p:to>
                                    </p:set>
                                    <p:anim calcmode="lin" valueType="num">
                                      <p:cBhvr>
                                        <p:cTn id="130" dur="3000" fill="hold"/>
                                        <p:tgtEl>
                                          <p:spTgt spid="35"/>
                                        </p:tgtEl>
                                        <p:attrNameLst>
                                          <p:attrName>ppt_w</p:attrName>
                                        </p:attrNameLst>
                                      </p:cBhvr>
                                      <p:tavLst>
                                        <p:tav tm="0">
                                          <p:val>
                                            <p:fltVal val="0"/>
                                          </p:val>
                                        </p:tav>
                                        <p:tav tm="100000">
                                          <p:val>
                                            <p:strVal val="#ppt_w"/>
                                          </p:val>
                                        </p:tav>
                                      </p:tavLst>
                                    </p:anim>
                                    <p:anim calcmode="lin" valueType="num">
                                      <p:cBhvr>
                                        <p:cTn id="131" dur="3000" fill="hold"/>
                                        <p:tgtEl>
                                          <p:spTgt spid="35"/>
                                        </p:tgtEl>
                                        <p:attrNameLst>
                                          <p:attrName>ppt_h</p:attrName>
                                        </p:attrNameLst>
                                      </p:cBhvr>
                                      <p:tavLst>
                                        <p:tav tm="0">
                                          <p:val>
                                            <p:fltVal val="0"/>
                                          </p:val>
                                        </p:tav>
                                        <p:tav tm="100000">
                                          <p:val>
                                            <p:strVal val="#ppt_h"/>
                                          </p:val>
                                        </p:tav>
                                      </p:tavLst>
                                    </p:anim>
                                  </p:childTnLst>
                                </p:cTn>
                              </p:par>
                              <p:par>
                                <p:cTn id="132" presetID="23" presetClass="entr" presetSubtype="16" fill="hold" nodeType="withEffect">
                                  <p:stCondLst>
                                    <p:cond delay="0"/>
                                  </p:stCondLst>
                                  <p:childTnLst>
                                    <p:set>
                                      <p:cBhvr>
                                        <p:cTn id="133" dur="1" fill="hold">
                                          <p:stCondLst>
                                            <p:cond delay="0"/>
                                          </p:stCondLst>
                                        </p:cTn>
                                        <p:tgtEl>
                                          <p:spTgt spid="36"/>
                                        </p:tgtEl>
                                        <p:attrNameLst>
                                          <p:attrName>style.visibility</p:attrName>
                                        </p:attrNameLst>
                                      </p:cBhvr>
                                      <p:to>
                                        <p:strVal val="visible"/>
                                      </p:to>
                                    </p:set>
                                    <p:anim calcmode="lin" valueType="num">
                                      <p:cBhvr>
                                        <p:cTn id="134" dur="3000" fill="hold"/>
                                        <p:tgtEl>
                                          <p:spTgt spid="36"/>
                                        </p:tgtEl>
                                        <p:attrNameLst>
                                          <p:attrName>ppt_w</p:attrName>
                                        </p:attrNameLst>
                                      </p:cBhvr>
                                      <p:tavLst>
                                        <p:tav tm="0">
                                          <p:val>
                                            <p:fltVal val="0"/>
                                          </p:val>
                                        </p:tav>
                                        <p:tav tm="100000">
                                          <p:val>
                                            <p:strVal val="#ppt_w"/>
                                          </p:val>
                                        </p:tav>
                                      </p:tavLst>
                                    </p:anim>
                                    <p:anim calcmode="lin" valueType="num">
                                      <p:cBhvr>
                                        <p:cTn id="135" dur="3000" fill="hold"/>
                                        <p:tgtEl>
                                          <p:spTgt spid="36"/>
                                        </p:tgtEl>
                                        <p:attrNameLst>
                                          <p:attrName>ppt_h</p:attrName>
                                        </p:attrNameLst>
                                      </p:cBhvr>
                                      <p:tavLst>
                                        <p:tav tm="0">
                                          <p:val>
                                            <p:fltVal val="0"/>
                                          </p:val>
                                        </p:tav>
                                        <p:tav tm="100000">
                                          <p:val>
                                            <p:strVal val="#ppt_h"/>
                                          </p:val>
                                        </p:tav>
                                      </p:tavLst>
                                    </p:anim>
                                  </p:childTnLst>
                                </p:cTn>
                              </p:par>
                              <p:par>
                                <p:cTn id="136" presetID="2" presetClass="entr" presetSubtype="9" fill="hold" nodeType="withEffect">
                                  <p:stCondLst>
                                    <p:cond delay="0"/>
                                  </p:stCondLst>
                                  <p:childTnLst>
                                    <p:set>
                                      <p:cBhvr>
                                        <p:cTn id="137" dur="1" fill="hold">
                                          <p:stCondLst>
                                            <p:cond delay="0"/>
                                          </p:stCondLst>
                                        </p:cTn>
                                        <p:tgtEl>
                                          <p:spTgt spid="11"/>
                                        </p:tgtEl>
                                        <p:attrNameLst>
                                          <p:attrName>style.visibility</p:attrName>
                                        </p:attrNameLst>
                                      </p:cBhvr>
                                      <p:to>
                                        <p:strVal val="visible"/>
                                      </p:to>
                                    </p:set>
                                    <p:anim calcmode="lin" valueType="num">
                                      <p:cBhvr additive="base">
                                        <p:cTn id="138" dur="3000" fill="hold"/>
                                        <p:tgtEl>
                                          <p:spTgt spid="11"/>
                                        </p:tgtEl>
                                        <p:attrNameLst>
                                          <p:attrName>ppt_x</p:attrName>
                                        </p:attrNameLst>
                                      </p:cBhvr>
                                      <p:tavLst>
                                        <p:tav tm="0">
                                          <p:val>
                                            <p:strVal val="0-#ppt_w/2"/>
                                          </p:val>
                                        </p:tav>
                                        <p:tav tm="100000">
                                          <p:val>
                                            <p:strVal val="#ppt_x"/>
                                          </p:val>
                                        </p:tav>
                                      </p:tavLst>
                                    </p:anim>
                                    <p:anim calcmode="lin" valueType="num">
                                      <p:cBhvr additive="base">
                                        <p:cTn id="139" dur="3000" fill="hold"/>
                                        <p:tgtEl>
                                          <p:spTgt spid="11"/>
                                        </p:tgtEl>
                                        <p:attrNameLst>
                                          <p:attrName>ppt_y</p:attrName>
                                        </p:attrNameLst>
                                      </p:cBhvr>
                                      <p:tavLst>
                                        <p:tav tm="0">
                                          <p:val>
                                            <p:strVal val="0-#ppt_h/2"/>
                                          </p:val>
                                        </p:tav>
                                        <p:tav tm="100000">
                                          <p:val>
                                            <p:strVal val="#ppt_y"/>
                                          </p:val>
                                        </p:tav>
                                      </p:tavLst>
                                    </p:anim>
                                  </p:childTnLst>
                                </p:cTn>
                              </p:par>
                              <p:par>
                                <p:cTn id="140" presetID="2" presetClass="entr" presetSubtype="9" fill="hold" nodeType="withEffect">
                                  <p:stCondLst>
                                    <p:cond delay="0"/>
                                  </p:stCondLst>
                                  <p:childTnLst>
                                    <p:set>
                                      <p:cBhvr>
                                        <p:cTn id="141" dur="1" fill="hold">
                                          <p:stCondLst>
                                            <p:cond delay="0"/>
                                          </p:stCondLst>
                                        </p:cTn>
                                        <p:tgtEl>
                                          <p:spTgt spid="20"/>
                                        </p:tgtEl>
                                        <p:attrNameLst>
                                          <p:attrName>style.visibility</p:attrName>
                                        </p:attrNameLst>
                                      </p:cBhvr>
                                      <p:to>
                                        <p:strVal val="visible"/>
                                      </p:to>
                                    </p:set>
                                    <p:anim calcmode="lin" valueType="num">
                                      <p:cBhvr additive="base">
                                        <p:cTn id="142" dur="3000" fill="hold"/>
                                        <p:tgtEl>
                                          <p:spTgt spid="20"/>
                                        </p:tgtEl>
                                        <p:attrNameLst>
                                          <p:attrName>ppt_x</p:attrName>
                                        </p:attrNameLst>
                                      </p:cBhvr>
                                      <p:tavLst>
                                        <p:tav tm="0">
                                          <p:val>
                                            <p:strVal val="0-#ppt_w/2"/>
                                          </p:val>
                                        </p:tav>
                                        <p:tav tm="100000">
                                          <p:val>
                                            <p:strVal val="#ppt_x"/>
                                          </p:val>
                                        </p:tav>
                                      </p:tavLst>
                                    </p:anim>
                                    <p:anim calcmode="lin" valueType="num">
                                      <p:cBhvr additive="base">
                                        <p:cTn id="143" dur="3000" fill="hold"/>
                                        <p:tgtEl>
                                          <p:spTgt spid="20"/>
                                        </p:tgtEl>
                                        <p:attrNameLst>
                                          <p:attrName>ppt_y</p:attrName>
                                        </p:attrNameLst>
                                      </p:cBhvr>
                                      <p:tavLst>
                                        <p:tav tm="0">
                                          <p:val>
                                            <p:strVal val="0-#ppt_h/2"/>
                                          </p:val>
                                        </p:tav>
                                        <p:tav tm="100000">
                                          <p:val>
                                            <p:strVal val="#ppt_y"/>
                                          </p:val>
                                        </p:tav>
                                      </p:tavLst>
                                    </p:anim>
                                  </p:childTnLst>
                                </p:cTn>
                              </p:par>
                              <p:par>
                                <p:cTn id="144" presetID="2" presetClass="entr" presetSubtype="9" fill="hold" nodeType="withEffect">
                                  <p:stCondLst>
                                    <p:cond delay="0"/>
                                  </p:stCondLst>
                                  <p:childTnLst>
                                    <p:set>
                                      <p:cBhvr>
                                        <p:cTn id="145" dur="1" fill="hold">
                                          <p:stCondLst>
                                            <p:cond delay="0"/>
                                          </p:stCondLst>
                                        </p:cTn>
                                        <p:tgtEl>
                                          <p:spTgt spid="28"/>
                                        </p:tgtEl>
                                        <p:attrNameLst>
                                          <p:attrName>style.visibility</p:attrName>
                                        </p:attrNameLst>
                                      </p:cBhvr>
                                      <p:to>
                                        <p:strVal val="visible"/>
                                      </p:to>
                                    </p:set>
                                    <p:anim calcmode="lin" valueType="num">
                                      <p:cBhvr additive="base">
                                        <p:cTn id="146" dur="3000" fill="hold"/>
                                        <p:tgtEl>
                                          <p:spTgt spid="28"/>
                                        </p:tgtEl>
                                        <p:attrNameLst>
                                          <p:attrName>ppt_x</p:attrName>
                                        </p:attrNameLst>
                                      </p:cBhvr>
                                      <p:tavLst>
                                        <p:tav tm="0">
                                          <p:val>
                                            <p:strVal val="0-#ppt_w/2"/>
                                          </p:val>
                                        </p:tav>
                                        <p:tav tm="100000">
                                          <p:val>
                                            <p:strVal val="#ppt_x"/>
                                          </p:val>
                                        </p:tav>
                                      </p:tavLst>
                                    </p:anim>
                                    <p:anim calcmode="lin" valueType="num">
                                      <p:cBhvr additive="base">
                                        <p:cTn id="147" dur="3000" fill="hold"/>
                                        <p:tgtEl>
                                          <p:spTgt spid="28"/>
                                        </p:tgtEl>
                                        <p:attrNameLst>
                                          <p:attrName>ppt_y</p:attrName>
                                        </p:attrNameLst>
                                      </p:cBhvr>
                                      <p:tavLst>
                                        <p:tav tm="0">
                                          <p:val>
                                            <p:strVal val="0-#ppt_h/2"/>
                                          </p:val>
                                        </p:tav>
                                        <p:tav tm="100000">
                                          <p:val>
                                            <p:strVal val="#ppt_y"/>
                                          </p:val>
                                        </p:tav>
                                      </p:tavLst>
                                    </p:anim>
                                  </p:childTnLst>
                                </p:cTn>
                              </p:par>
                              <p:par>
                                <p:cTn id="148" presetID="2" presetClass="entr" presetSubtype="9" fill="hold" nodeType="withEffect">
                                  <p:stCondLst>
                                    <p:cond delay="0"/>
                                  </p:stCondLst>
                                  <p:childTnLst>
                                    <p:set>
                                      <p:cBhvr>
                                        <p:cTn id="149" dur="1" fill="hold">
                                          <p:stCondLst>
                                            <p:cond delay="0"/>
                                          </p:stCondLst>
                                        </p:cTn>
                                        <p:tgtEl>
                                          <p:spTgt spid="36"/>
                                        </p:tgtEl>
                                        <p:attrNameLst>
                                          <p:attrName>style.visibility</p:attrName>
                                        </p:attrNameLst>
                                      </p:cBhvr>
                                      <p:to>
                                        <p:strVal val="visible"/>
                                      </p:to>
                                    </p:set>
                                    <p:anim calcmode="lin" valueType="num">
                                      <p:cBhvr additive="base">
                                        <p:cTn id="150" dur="3000" fill="hold"/>
                                        <p:tgtEl>
                                          <p:spTgt spid="36"/>
                                        </p:tgtEl>
                                        <p:attrNameLst>
                                          <p:attrName>ppt_x</p:attrName>
                                        </p:attrNameLst>
                                      </p:cBhvr>
                                      <p:tavLst>
                                        <p:tav tm="0">
                                          <p:val>
                                            <p:strVal val="0-#ppt_w/2"/>
                                          </p:val>
                                        </p:tav>
                                        <p:tav tm="100000">
                                          <p:val>
                                            <p:strVal val="#ppt_x"/>
                                          </p:val>
                                        </p:tav>
                                      </p:tavLst>
                                    </p:anim>
                                    <p:anim calcmode="lin" valueType="num">
                                      <p:cBhvr additive="base">
                                        <p:cTn id="151" dur="3000" fill="hold"/>
                                        <p:tgtEl>
                                          <p:spTgt spid="36"/>
                                        </p:tgtEl>
                                        <p:attrNameLst>
                                          <p:attrName>ppt_y</p:attrName>
                                        </p:attrNameLst>
                                      </p:cBhvr>
                                      <p:tavLst>
                                        <p:tav tm="0">
                                          <p:val>
                                            <p:strVal val="0-#ppt_h/2"/>
                                          </p:val>
                                        </p:tav>
                                        <p:tav tm="100000">
                                          <p:val>
                                            <p:strVal val="#ppt_y"/>
                                          </p:val>
                                        </p:tav>
                                      </p:tavLst>
                                    </p:anim>
                                  </p:childTnLst>
                                </p:cTn>
                              </p:par>
                              <p:par>
                                <p:cTn id="152" presetID="2" presetClass="entr" presetSubtype="1" fill="hold" nodeType="withEffect">
                                  <p:stCondLst>
                                    <p:cond delay="0"/>
                                  </p:stCondLst>
                                  <p:childTnLst>
                                    <p:set>
                                      <p:cBhvr>
                                        <p:cTn id="153" dur="1" fill="hold">
                                          <p:stCondLst>
                                            <p:cond delay="0"/>
                                          </p:stCondLst>
                                        </p:cTn>
                                        <p:tgtEl>
                                          <p:spTgt spid="5"/>
                                        </p:tgtEl>
                                        <p:attrNameLst>
                                          <p:attrName>style.visibility</p:attrName>
                                        </p:attrNameLst>
                                      </p:cBhvr>
                                      <p:to>
                                        <p:strVal val="visible"/>
                                      </p:to>
                                    </p:set>
                                    <p:anim calcmode="lin" valueType="num">
                                      <p:cBhvr additive="base">
                                        <p:cTn id="154" dur="3000" fill="hold"/>
                                        <p:tgtEl>
                                          <p:spTgt spid="5"/>
                                        </p:tgtEl>
                                        <p:attrNameLst>
                                          <p:attrName>ppt_x</p:attrName>
                                        </p:attrNameLst>
                                      </p:cBhvr>
                                      <p:tavLst>
                                        <p:tav tm="0">
                                          <p:val>
                                            <p:strVal val="#ppt_x"/>
                                          </p:val>
                                        </p:tav>
                                        <p:tav tm="100000">
                                          <p:val>
                                            <p:strVal val="#ppt_x"/>
                                          </p:val>
                                        </p:tav>
                                      </p:tavLst>
                                    </p:anim>
                                    <p:anim calcmode="lin" valueType="num">
                                      <p:cBhvr additive="base">
                                        <p:cTn id="155" dur="3000" fill="hold"/>
                                        <p:tgtEl>
                                          <p:spTgt spid="5"/>
                                        </p:tgtEl>
                                        <p:attrNameLst>
                                          <p:attrName>ppt_y</p:attrName>
                                        </p:attrNameLst>
                                      </p:cBhvr>
                                      <p:tavLst>
                                        <p:tav tm="0">
                                          <p:val>
                                            <p:strVal val="0-#ppt_h/2"/>
                                          </p:val>
                                        </p:tav>
                                        <p:tav tm="100000">
                                          <p:val>
                                            <p:strVal val="#ppt_y"/>
                                          </p:val>
                                        </p:tav>
                                      </p:tavLst>
                                    </p:anim>
                                  </p:childTnLst>
                                </p:cTn>
                              </p:par>
                              <p:par>
                                <p:cTn id="156" presetID="2" presetClass="entr" presetSubtype="1" fill="hold" nodeType="withEffect">
                                  <p:stCondLst>
                                    <p:cond delay="0"/>
                                  </p:stCondLst>
                                  <p:childTnLst>
                                    <p:set>
                                      <p:cBhvr>
                                        <p:cTn id="157" dur="1" fill="hold">
                                          <p:stCondLst>
                                            <p:cond delay="0"/>
                                          </p:stCondLst>
                                        </p:cTn>
                                        <p:tgtEl>
                                          <p:spTgt spid="13"/>
                                        </p:tgtEl>
                                        <p:attrNameLst>
                                          <p:attrName>style.visibility</p:attrName>
                                        </p:attrNameLst>
                                      </p:cBhvr>
                                      <p:to>
                                        <p:strVal val="visible"/>
                                      </p:to>
                                    </p:set>
                                    <p:anim calcmode="lin" valueType="num">
                                      <p:cBhvr additive="base">
                                        <p:cTn id="158" dur="3000" fill="hold"/>
                                        <p:tgtEl>
                                          <p:spTgt spid="13"/>
                                        </p:tgtEl>
                                        <p:attrNameLst>
                                          <p:attrName>ppt_x</p:attrName>
                                        </p:attrNameLst>
                                      </p:cBhvr>
                                      <p:tavLst>
                                        <p:tav tm="0">
                                          <p:val>
                                            <p:strVal val="#ppt_x"/>
                                          </p:val>
                                        </p:tav>
                                        <p:tav tm="100000">
                                          <p:val>
                                            <p:strVal val="#ppt_x"/>
                                          </p:val>
                                        </p:tav>
                                      </p:tavLst>
                                    </p:anim>
                                    <p:anim calcmode="lin" valueType="num">
                                      <p:cBhvr additive="base">
                                        <p:cTn id="159" dur="3000" fill="hold"/>
                                        <p:tgtEl>
                                          <p:spTgt spid="13"/>
                                        </p:tgtEl>
                                        <p:attrNameLst>
                                          <p:attrName>ppt_y</p:attrName>
                                        </p:attrNameLst>
                                      </p:cBhvr>
                                      <p:tavLst>
                                        <p:tav tm="0">
                                          <p:val>
                                            <p:strVal val="0-#ppt_h/2"/>
                                          </p:val>
                                        </p:tav>
                                        <p:tav tm="100000">
                                          <p:val>
                                            <p:strVal val="#ppt_y"/>
                                          </p:val>
                                        </p:tav>
                                      </p:tavLst>
                                    </p:anim>
                                  </p:childTnLst>
                                </p:cTn>
                              </p:par>
                              <p:par>
                                <p:cTn id="160" presetID="2" presetClass="entr" presetSubtype="1" fill="hold" nodeType="withEffect">
                                  <p:stCondLst>
                                    <p:cond delay="0"/>
                                  </p:stCondLst>
                                  <p:childTnLst>
                                    <p:set>
                                      <p:cBhvr>
                                        <p:cTn id="161" dur="1" fill="hold">
                                          <p:stCondLst>
                                            <p:cond delay="0"/>
                                          </p:stCondLst>
                                        </p:cTn>
                                        <p:tgtEl>
                                          <p:spTgt spid="23"/>
                                        </p:tgtEl>
                                        <p:attrNameLst>
                                          <p:attrName>style.visibility</p:attrName>
                                        </p:attrNameLst>
                                      </p:cBhvr>
                                      <p:to>
                                        <p:strVal val="visible"/>
                                      </p:to>
                                    </p:set>
                                    <p:anim calcmode="lin" valueType="num">
                                      <p:cBhvr additive="base">
                                        <p:cTn id="162" dur="3000" fill="hold"/>
                                        <p:tgtEl>
                                          <p:spTgt spid="23"/>
                                        </p:tgtEl>
                                        <p:attrNameLst>
                                          <p:attrName>ppt_x</p:attrName>
                                        </p:attrNameLst>
                                      </p:cBhvr>
                                      <p:tavLst>
                                        <p:tav tm="0">
                                          <p:val>
                                            <p:strVal val="#ppt_x"/>
                                          </p:val>
                                        </p:tav>
                                        <p:tav tm="100000">
                                          <p:val>
                                            <p:strVal val="#ppt_x"/>
                                          </p:val>
                                        </p:tav>
                                      </p:tavLst>
                                    </p:anim>
                                    <p:anim calcmode="lin" valueType="num">
                                      <p:cBhvr additive="base">
                                        <p:cTn id="163" dur="3000" fill="hold"/>
                                        <p:tgtEl>
                                          <p:spTgt spid="23"/>
                                        </p:tgtEl>
                                        <p:attrNameLst>
                                          <p:attrName>ppt_y</p:attrName>
                                        </p:attrNameLst>
                                      </p:cBhvr>
                                      <p:tavLst>
                                        <p:tav tm="0">
                                          <p:val>
                                            <p:strVal val="0-#ppt_h/2"/>
                                          </p:val>
                                        </p:tav>
                                        <p:tav tm="100000">
                                          <p:val>
                                            <p:strVal val="#ppt_y"/>
                                          </p:val>
                                        </p:tav>
                                      </p:tavLst>
                                    </p:anim>
                                  </p:childTnLst>
                                </p:cTn>
                              </p:par>
                              <p:par>
                                <p:cTn id="164" presetID="2" presetClass="entr" presetSubtype="1" fill="hold" nodeType="withEffect">
                                  <p:stCondLst>
                                    <p:cond delay="0"/>
                                  </p:stCondLst>
                                  <p:childTnLst>
                                    <p:set>
                                      <p:cBhvr>
                                        <p:cTn id="165" dur="1" fill="hold">
                                          <p:stCondLst>
                                            <p:cond delay="0"/>
                                          </p:stCondLst>
                                        </p:cTn>
                                        <p:tgtEl>
                                          <p:spTgt spid="29"/>
                                        </p:tgtEl>
                                        <p:attrNameLst>
                                          <p:attrName>style.visibility</p:attrName>
                                        </p:attrNameLst>
                                      </p:cBhvr>
                                      <p:to>
                                        <p:strVal val="visible"/>
                                      </p:to>
                                    </p:set>
                                    <p:anim calcmode="lin" valueType="num">
                                      <p:cBhvr additive="base">
                                        <p:cTn id="166" dur="3000" fill="hold"/>
                                        <p:tgtEl>
                                          <p:spTgt spid="29"/>
                                        </p:tgtEl>
                                        <p:attrNameLst>
                                          <p:attrName>ppt_x</p:attrName>
                                        </p:attrNameLst>
                                      </p:cBhvr>
                                      <p:tavLst>
                                        <p:tav tm="0">
                                          <p:val>
                                            <p:strVal val="#ppt_x"/>
                                          </p:val>
                                        </p:tav>
                                        <p:tav tm="100000">
                                          <p:val>
                                            <p:strVal val="#ppt_x"/>
                                          </p:val>
                                        </p:tav>
                                      </p:tavLst>
                                    </p:anim>
                                    <p:anim calcmode="lin" valueType="num">
                                      <p:cBhvr additive="base">
                                        <p:cTn id="167" dur="3000" fill="hold"/>
                                        <p:tgtEl>
                                          <p:spTgt spid="29"/>
                                        </p:tgtEl>
                                        <p:attrNameLst>
                                          <p:attrName>ppt_y</p:attrName>
                                        </p:attrNameLst>
                                      </p:cBhvr>
                                      <p:tavLst>
                                        <p:tav tm="0">
                                          <p:val>
                                            <p:strVal val="0-#ppt_h/2"/>
                                          </p:val>
                                        </p:tav>
                                        <p:tav tm="100000">
                                          <p:val>
                                            <p:strVal val="#ppt_y"/>
                                          </p:val>
                                        </p:tav>
                                      </p:tavLst>
                                    </p:anim>
                                  </p:childTnLst>
                                </p:cTn>
                              </p:par>
                              <p:par>
                                <p:cTn id="168" presetID="2" presetClass="entr" presetSubtype="3" fill="hold" nodeType="withEffect">
                                  <p:stCondLst>
                                    <p:cond delay="0"/>
                                  </p:stCondLst>
                                  <p:childTnLst>
                                    <p:set>
                                      <p:cBhvr>
                                        <p:cTn id="169" dur="1" fill="hold">
                                          <p:stCondLst>
                                            <p:cond delay="0"/>
                                          </p:stCondLst>
                                        </p:cTn>
                                        <p:tgtEl>
                                          <p:spTgt spid="9"/>
                                        </p:tgtEl>
                                        <p:attrNameLst>
                                          <p:attrName>style.visibility</p:attrName>
                                        </p:attrNameLst>
                                      </p:cBhvr>
                                      <p:to>
                                        <p:strVal val="visible"/>
                                      </p:to>
                                    </p:set>
                                    <p:anim calcmode="lin" valueType="num">
                                      <p:cBhvr additive="base">
                                        <p:cTn id="170" dur="3000" fill="hold"/>
                                        <p:tgtEl>
                                          <p:spTgt spid="9"/>
                                        </p:tgtEl>
                                        <p:attrNameLst>
                                          <p:attrName>ppt_x</p:attrName>
                                        </p:attrNameLst>
                                      </p:cBhvr>
                                      <p:tavLst>
                                        <p:tav tm="0">
                                          <p:val>
                                            <p:strVal val="1+#ppt_w/2"/>
                                          </p:val>
                                        </p:tav>
                                        <p:tav tm="100000">
                                          <p:val>
                                            <p:strVal val="#ppt_x"/>
                                          </p:val>
                                        </p:tav>
                                      </p:tavLst>
                                    </p:anim>
                                    <p:anim calcmode="lin" valueType="num">
                                      <p:cBhvr additive="base">
                                        <p:cTn id="171" dur="3000" fill="hold"/>
                                        <p:tgtEl>
                                          <p:spTgt spid="9"/>
                                        </p:tgtEl>
                                        <p:attrNameLst>
                                          <p:attrName>ppt_y</p:attrName>
                                        </p:attrNameLst>
                                      </p:cBhvr>
                                      <p:tavLst>
                                        <p:tav tm="0">
                                          <p:val>
                                            <p:strVal val="0-#ppt_h/2"/>
                                          </p:val>
                                        </p:tav>
                                        <p:tav tm="100000">
                                          <p:val>
                                            <p:strVal val="#ppt_y"/>
                                          </p:val>
                                        </p:tav>
                                      </p:tavLst>
                                    </p:anim>
                                  </p:childTnLst>
                                </p:cTn>
                              </p:par>
                              <p:par>
                                <p:cTn id="172" presetID="2" presetClass="entr" presetSubtype="3" fill="hold" nodeType="withEffect">
                                  <p:stCondLst>
                                    <p:cond delay="0"/>
                                  </p:stCondLst>
                                  <p:childTnLst>
                                    <p:set>
                                      <p:cBhvr>
                                        <p:cTn id="173" dur="1" fill="hold">
                                          <p:stCondLst>
                                            <p:cond delay="0"/>
                                          </p:stCondLst>
                                        </p:cTn>
                                        <p:tgtEl>
                                          <p:spTgt spid="14"/>
                                        </p:tgtEl>
                                        <p:attrNameLst>
                                          <p:attrName>style.visibility</p:attrName>
                                        </p:attrNameLst>
                                      </p:cBhvr>
                                      <p:to>
                                        <p:strVal val="visible"/>
                                      </p:to>
                                    </p:set>
                                    <p:anim calcmode="lin" valueType="num">
                                      <p:cBhvr additive="base">
                                        <p:cTn id="174" dur="3000" fill="hold"/>
                                        <p:tgtEl>
                                          <p:spTgt spid="14"/>
                                        </p:tgtEl>
                                        <p:attrNameLst>
                                          <p:attrName>ppt_x</p:attrName>
                                        </p:attrNameLst>
                                      </p:cBhvr>
                                      <p:tavLst>
                                        <p:tav tm="0">
                                          <p:val>
                                            <p:strVal val="1+#ppt_w/2"/>
                                          </p:val>
                                        </p:tav>
                                        <p:tav tm="100000">
                                          <p:val>
                                            <p:strVal val="#ppt_x"/>
                                          </p:val>
                                        </p:tav>
                                      </p:tavLst>
                                    </p:anim>
                                    <p:anim calcmode="lin" valueType="num">
                                      <p:cBhvr additive="base">
                                        <p:cTn id="175" dur="3000" fill="hold"/>
                                        <p:tgtEl>
                                          <p:spTgt spid="14"/>
                                        </p:tgtEl>
                                        <p:attrNameLst>
                                          <p:attrName>ppt_y</p:attrName>
                                        </p:attrNameLst>
                                      </p:cBhvr>
                                      <p:tavLst>
                                        <p:tav tm="0">
                                          <p:val>
                                            <p:strVal val="0-#ppt_h/2"/>
                                          </p:val>
                                        </p:tav>
                                        <p:tav tm="100000">
                                          <p:val>
                                            <p:strVal val="#ppt_y"/>
                                          </p:val>
                                        </p:tav>
                                      </p:tavLst>
                                    </p:anim>
                                  </p:childTnLst>
                                </p:cTn>
                              </p:par>
                              <p:par>
                                <p:cTn id="176" presetID="2" presetClass="entr" presetSubtype="3" fill="hold" nodeType="withEffect">
                                  <p:stCondLst>
                                    <p:cond delay="0"/>
                                  </p:stCondLst>
                                  <p:childTnLst>
                                    <p:set>
                                      <p:cBhvr>
                                        <p:cTn id="177" dur="1" fill="hold">
                                          <p:stCondLst>
                                            <p:cond delay="0"/>
                                          </p:stCondLst>
                                        </p:cTn>
                                        <p:tgtEl>
                                          <p:spTgt spid="21"/>
                                        </p:tgtEl>
                                        <p:attrNameLst>
                                          <p:attrName>style.visibility</p:attrName>
                                        </p:attrNameLst>
                                      </p:cBhvr>
                                      <p:to>
                                        <p:strVal val="visible"/>
                                      </p:to>
                                    </p:set>
                                    <p:anim calcmode="lin" valueType="num">
                                      <p:cBhvr additive="base">
                                        <p:cTn id="178" dur="3000" fill="hold"/>
                                        <p:tgtEl>
                                          <p:spTgt spid="21"/>
                                        </p:tgtEl>
                                        <p:attrNameLst>
                                          <p:attrName>ppt_x</p:attrName>
                                        </p:attrNameLst>
                                      </p:cBhvr>
                                      <p:tavLst>
                                        <p:tav tm="0">
                                          <p:val>
                                            <p:strVal val="1+#ppt_w/2"/>
                                          </p:val>
                                        </p:tav>
                                        <p:tav tm="100000">
                                          <p:val>
                                            <p:strVal val="#ppt_x"/>
                                          </p:val>
                                        </p:tav>
                                      </p:tavLst>
                                    </p:anim>
                                    <p:anim calcmode="lin" valueType="num">
                                      <p:cBhvr additive="base">
                                        <p:cTn id="179" dur="3000" fill="hold"/>
                                        <p:tgtEl>
                                          <p:spTgt spid="21"/>
                                        </p:tgtEl>
                                        <p:attrNameLst>
                                          <p:attrName>ppt_y</p:attrName>
                                        </p:attrNameLst>
                                      </p:cBhvr>
                                      <p:tavLst>
                                        <p:tav tm="0">
                                          <p:val>
                                            <p:strVal val="0-#ppt_h/2"/>
                                          </p:val>
                                        </p:tav>
                                        <p:tav tm="100000">
                                          <p:val>
                                            <p:strVal val="#ppt_y"/>
                                          </p:val>
                                        </p:tav>
                                      </p:tavLst>
                                    </p:anim>
                                  </p:childTnLst>
                                </p:cTn>
                              </p:par>
                              <p:par>
                                <p:cTn id="180" presetID="2" presetClass="entr" presetSubtype="3" fill="hold" nodeType="withEffect">
                                  <p:stCondLst>
                                    <p:cond delay="0"/>
                                  </p:stCondLst>
                                  <p:childTnLst>
                                    <p:set>
                                      <p:cBhvr>
                                        <p:cTn id="181" dur="1" fill="hold">
                                          <p:stCondLst>
                                            <p:cond delay="0"/>
                                          </p:stCondLst>
                                        </p:cTn>
                                        <p:tgtEl>
                                          <p:spTgt spid="30"/>
                                        </p:tgtEl>
                                        <p:attrNameLst>
                                          <p:attrName>style.visibility</p:attrName>
                                        </p:attrNameLst>
                                      </p:cBhvr>
                                      <p:to>
                                        <p:strVal val="visible"/>
                                      </p:to>
                                    </p:set>
                                    <p:anim calcmode="lin" valueType="num">
                                      <p:cBhvr additive="base">
                                        <p:cTn id="182" dur="3000" fill="hold"/>
                                        <p:tgtEl>
                                          <p:spTgt spid="30"/>
                                        </p:tgtEl>
                                        <p:attrNameLst>
                                          <p:attrName>ppt_x</p:attrName>
                                        </p:attrNameLst>
                                      </p:cBhvr>
                                      <p:tavLst>
                                        <p:tav tm="0">
                                          <p:val>
                                            <p:strVal val="1+#ppt_w/2"/>
                                          </p:val>
                                        </p:tav>
                                        <p:tav tm="100000">
                                          <p:val>
                                            <p:strVal val="#ppt_x"/>
                                          </p:val>
                                        </p:tav>
                                      </p:tavLst>
                                    </p:anim>
                                    <p:anim calcmode="lin" valueType="num">
                                      <p:cBhvr additive="base">
                                        <p:cTn id="183" dur="3000" fill="hold"/>
                                        <p:tgtEl>
                                          <p:spTgt spid="30"/>
                                        </p:tgtEl>
                                        <p:attrNameLst>
                                          <p:attrName>ppt_y</p:attrName>
                                        </p:attrNameLst>
                                      </p:cBhvr>
                                      <p:tavLst>
                                        <p:tav tm="0">
                                          <p:val>
                                            <p:strVal val="0-#ppt_h/2"/>
                                          </p:val>
                                        </p:tav>
                                        <p:tav tm="100000">
                                          <p:val>
                                            <p:strVal val="#ppt_y"/>
                                          </p:val>
                                        </p:tav>
                                      </p:tavLst>
                                    </p:anim>
                                  </p:childTnLst>
                                </p:cTn>
                              </p:par>
                              <p:par>
                                <p:cTn id="184" presetID="2" presetClass="entr" presetSubtype="2" fill="hold" nodeType="withEffect">
                                  <p:stCondLst>
                                    <p:cond delay="0"/>
                                  </p:stCondLst>
                                  <p:childTnLst>
                                    <p:set>
                                      <p:cBhvr>
                                        <p:cTn id="185" dur="1" fill="hold">
                                          <p:stCondLst>
                                            <p:cond delay="0"/>
                                          </p:stCondLst>
                                        </p:cTn>
                                        <p:tgtEl>
                                          <p:spTgt spid="8"/>
                                        </p:tgtEl>
                                        <p:attrNameLst>
                                          <p:attrName>style.visibility</p:attrName>
                                        </p:attrNameLst>
                                      </p:cBhvr>
                                      <p:to>
                                        <p:strVal val="visible"/>
                                      </p:to>
                                    </p:set>
                                    <p:anim calcmode="lin" valueType="num">
                                      <p:cBhvr additive="base">
                                        <p:cTn id="186" dur="3000" fill="hold"/>
                                        <p:tgtEl>
                                          <p:spTgt spid="8"/>
                                        </p:tgtEl>
                                        <p:attrNameLst>
                                          <p:attrName>ppt_x</p:attrName>
                                        </p:attrNameLst>
                                      </p:cBhvr>
                                      <p:tavLst>
                                        <p:tav tm="0">
                                          <p:val>
                                            <p:strVal val="1+#ppt_w/2"/>
                                          </p:val>
                                        </p:tav>
                                        <p:tav tm="100000">
                                          <p:val>
                                            <p:strVal val="#ppt_x"/>
                                          </p:val>
                                        </p:tav>
                                      </p:tavLst>
                                    </p:anim>
                                    <p:anim calcmode="lin" valueType="num">
                                      <p:cBhvr additive="base">
                                        <p:cTn id="187" dur="3000" fill="hold"/>
                                        <p:tgtEl>
                                          <p:spTgt spid="8"/>
                                        </p:tgtEl>
                                        <p:attrNameLst>
                                          <p:attrName>ppt_y</p:attrName>
                                        </p:attrNameLst>
                                      </p:cBhvr>
                                      <p:tavLst>
                                        <p:tav tm="0">
                                          <p:val>
                                            <p:strVal val="#ppt_y"/>
                                          </p:val>
                                        </p:tav>
                                        <p:tav tm="100000">
                                          <p:val>
                                            <p:strVal val="#ppt_y"/>
                                          </p:val>
                                        </p:tav>
                                      </p:tavLst>
                                    </p:anim>
                                  </p:childTnLst>
                                </p:cTn>
                              </p:par>
                              <p:par>
                                <p:cTn id="188" presetID="2" presetClass="entr" presetSubtype="2" fill="hold" nodeType="withEffect">
                                  <p:stCondLst>
                                    <p:cond delay="0"/>
                                  </p:stCondLst>
                                  <p:childTnLst>
                                    <p:set>
                                      <p:cBhvr>
                                        <p:cTn id="189" dur="1" fill="hold">
                                          <p:stCondLst>
                                            <p:cond delay="0"/>
                                          </p:stCondLst>
                                        </p:cTn>
                                        <p:tgtEl>
                                          <p:spTgt spid="15"/>
                                        </p:tgtEl>
                                        <p:attrNameLst>
                                          <p:attrName>style.visibility</p:attrName>
                                        </p:attrNameLst>
                                      </p:cBhvr>
                                      <p:to>
                                        <p:strVal val="visible"/>
                                      </p:to>
                                    </p:set>
                                    <p:anim calcmode="lin" valueType="num">
                                      <p:cBhvr additive="base">
                                        <p:cTn id="190" dur="3000" fill="hold"/>
                                        <p:tgtEl>
                                          <p:spTgt spid="15"/>
                                        </p:tgtEl>
                                        <p:attrNameLst>
                                          <p:attrName>ppt_x</p:attrName>
                                        </p:attrNameLst>
                                      </p:cBhvr>
                                      <p:tavLst>
                                        <p:tav tm="0">
                                          <p:val>
                                            <p:strVal val="1+#ppt_w/2"/>
                                          </p:val>
                                        </p:tav>
                                        <p:tav tm="100000">
                                          <p:val>
                                            <p:strVal val="#ppt_x"/>
                                          </p:val>
                                        </p:tav>
                                      </p:tavLst>
                                    </p:anim>
                                    <p:anim calcmode="lin" valueType="num">
                                      <p:cBhvr additive="base">
                                        <p:cTn id="191" dur="3000" fill="hold"/>
                                        <p:tgtEl>
                                          <p:spTgt spid="15"/>
                                        </p:tgtEl>
                                        <p:attrNameLst>
                                          <p:attrName>ppt_y</p:attrName>
                                        </p:attrNameLst>
                                      </p:cBhvr>
                                      <p:tavLst>
                                        <p:tav tm="0">
                                          <p:val>
                                            <p:strVal val="#ppt_y"/>
                                          </p:val>
                                        </p:tav>
                                        <p:tav tm="100000">
                                          <p:val>
                                            <p:strVal val="#ppt_y"/>
                                          </p:val>
                                        </p:tav>
                                      </p:tavLst>
                                    </p:anim>
                                  </p:childTnLst>
                                </p:cTn>
                              </p:par>
                              <p:par>
                                <p:cTn id="192" presetID="2" presetClass="entr" presetSubtype="2" fill="hold" nodeType="withEffect">
                                  <p:stCondLst>
                                    <p:cond delay="0"/>
                                  </p:stCondLst>
                                  <p:childTnLst>
                                    <p:set>
                                      <p:cBhvr>
                                        <p:cTn id="193" dur="1" fill="hold">
                                          <p:stCondLst>
                                            <p:cond delay="0"/>
                                          </p:stCondLst>
                                        </p:cTn>
                                        <p:tgtEl>
                                          <p:spTgt spid="22"/>
                                        </p:tgtEl>
                                        <p:attrNameLst>
                                          <p:attrName>style.visibility</p:attrName>
                                        </p:attrNameLst>
                                      </p:cBhvr>
                                      <p:to>
                                        <p:strVal val="visible"/>
                                      </p:to>
                                    </p:set>
                                    <p:anim calcmode="lin" valueType="num">
                                      <p:cBhvr additive="base">
                                        <p:cTn id="194" dur="3000" fill="hold"/>
                                        <p:tgtEl>
                                          <p:spTgt spid="22"/>
                                        </p:tgtEl>
                                        <p:attrNameLst>
                                          <p:attrName>ppt_x</p:attrName>
                                        </p:attrNameLst>
                                      </p:cBhvr>
                                      <p:tavLst>
                                        <p:tav tm="0">
                                          <p:val>
                                            <p:strVal val="1+#ppt_w/2"/>
                                          </p:val>
                                        </p:tav>
                                        <p:tav tm="100000">
                                          <p:val>
                                            <p:strVal val="#ppt_x"/>
                                          </p:val>
                                        </p:tav>
                                      </p:tavLst>
                                    </p:anim>
                                    <p:anim calcmode="lin" valueType="num">
                                      <p:cBhvr additive="base">
                                        <p:cTn id="195" dur="3000" fill="hold"/>
                                        <p:tgtEl>
                                          <p:spTgt spid="22"/>
                                        </p:tgtEl>
                                        <p:attrNameLst>
                                          <p:attrName>ppt_y</p:attrName>
                                        </p:attrNameLst>
                                      </p:cBhvr>
                                      <p:tavLst>
                                        <p:tav tm="0">
                                          <p:val>
                                            <p:strVal val="#ppt_y"/>
                                          </p:val>
                                        </p:tav>
                                        <p:tav tm="100000">
                                          <p:val>
                                            <p:strVal val="#ppt_y"/>
                                          </p:val>
                                        </p:tav>
                                      </p:tavLst>
                                    </p:anim>
                                  </p:childTnLst>
                                </p:cTn>
                              </p:par>
                              <p:par>
                                <p:cTn id="196" presetID="2" presetClass="entr" presetSubtype="2" fill="hold" nodeType="withEffect">
                                  <p:stCondLst>
                                    <p:cond delay="0"/>
                                  </p:stCondLst>
                                  <p:childTnLst>
                                    <p:set>
                                      <p:cBhvr>
                                        <p:cTn id="197" dur="1" fill="hold">
                                          <p:stCondLst>
                                            <p:cond delay="0"/>
                                          </p:stCondLst>
                                        </p:cTn>
                                        <p:tgtEl>
                                          <p:spTgt spid="31"/>
                                        </p:tgtEl>
                                        <p:attrNameLst>
                                          <p:attrName>style.visibility</p:attrName>
                                        </p:attrNameLst>
                                      </p:cBhvr>
                                      <p:to>
                                        <p:strVal val="visible"/>
                                      </p:to>
                                    </p:set>
                                    <p:anim calcmode="lin" valueType="num">
                                      <p:cBhvr additive="base">
                                        <p:cTn id="198" dur="3000" fill="hold"/>
                                        <p:tgtEl>
                                          <p:spTgt spid="31"/>
                                        </p:tgtEl>
                                        <p:attrNameLst>
                                          <p:attrName>ppt_x</p:attrName>
                                        </p:attrNameLst>
                                      </p:cBhvr>
                                      <p:tavLst>
                                        <p:tav tm="0">
                                          <p:val>
                                            <p:strVal val="1+#ppt_w/2"/>
                                          </p:val>
                                        </p:tav>
                                        <p:tav tm="100000">
                                          <p:val>
                                            <p:strVal val="#ppt_x"/>
                                          </p:val>
                                        </p:tav>
                                      </p:tavLst>
                                    </p:anim>
                                    <p:anim calcmode="lin" valueType="num">
                                      <p:cBhvr additive="base">
                                        <p:cTn id="199" dur="3000" fill="hold"/>
                                        <p:tgtEl>
                                          <p:spTgt spid="31"/>
                                        </p:tgtEl>
                                        <p:attrNameLst>
                                          <p:attrName>ppt_y</p:attrName>
                                        </p:attrNameLst>
                                      </p:cBhvr>
                                      <p:tavLst>
                                        <p:tav tm="0">
                                          <p:val>
                                            <p:strVal val="#ppt_y"/>
                                          </p:val>
                                        </p:tav>
                                        <p:tav tm="100000">
                                          <p:val>
                                            <p:strVal val="#ppt_y"/>
                                          </p:val>
                                        </p:tav>
                                      </p:tavLst>
                                    </p:anim>
                                  </p:childTnLst>
                                </p:cTn>
                              </p:par>
                              <p:par>
                                <p:cTn id="200" presetID="2" presetClass="entr" presetSubtype="6" fill="hold" nodeType="withEffect">
                                  <p:stCondLst>
                                    <p:cond delay="0"/>
                                  </p:stCondLst>
                                  <p:childTnLst>
                                    <p:set>
                                      <p:cBhvr>
                                        <p:cTn id="201" dur="1" fill="hold">
                                          <p:stCondLst>
                                            <p:cond delay="0"/>
                                          </p:stCondLst>
                                        </p:cTn>
                                        <p:tgtEl>
                                          <p:spTgt spid="10"/>
                                        </p:tgtEl>
                                        <p:attrNameLst>
                                          <p:attrName>style.visibility</p:attrName>
                                        </p:attrNameLst>
                                      </p:cBhvr>
                                      <p:to>
                                        <p:strVal val="visible"/>
                                      </p:to>
                                    </p:set>
                                    <p:anim calcmode="lin" valueType="num">
                                      <p:cBhvr additive="base">
                                        <p:cTn id="202" dur="3000" fill="hold"/>
                                        <p:tgtEl>
                                          <p:spTgt spid="10"/>
                                        </p:tgtEl>
                                        <p:attrNameLst>
                                          <p:attrName>ppt_x</p:attrName>
                                        </p:attrNameLst>
                                      </p:cBhvr>
                                      <p:tavLst>
                                        <p:tav tm="0">
                                          <p:val>
                                            <p:strVal val="1+#ppt_w/2"/>
                                          </p:val>
                                        </p:tav>
                                        <p:tav tm="100000">
                                          <p:val>
                                            <p:strVal val="#ppt_x"/>
                                          </p:val>
                                        </p:tav>
                                      </p:tavLst>
                                    </p:anim>
                                    <p:anim calcmode="lin" valueType="num">
                                      <p:cBhvr additive="base">
                                        <p:cTn id="203" dur="3000" fill="hold"/>
                                        <p:tgtEl>
                                          <p:spTgt spid="10"/>
                                        </p:tgtEl>
                                        <p:attrNameLst>
                                          <p:attrName>ppt_y</p:attrName>
                                        </p:attrNameLst>
                                      </p:cBhvr>
                                      <p:tavLst>
                                        <p:tav tm="0">
                                          <p:val>
                                            <p:strVal val="1+#ppt_h/2"/>
                                          </p:val>
                                        </p:tav>
                                        <p:tav tm="100000">
                                          <p:val>
                                            <p:strVal val="#ppt_y"/>
                                          </p:val>
                                        </p:tav>
                                      </p:tavLst>
                                    </p:anim>
                                  </p:childTnLst>
                                </p:cTn>
                              </p:par>
                              <p:par>
                                <p:cTn id="204" presetID="2" presetClass="entr" presetSubtype="6" fill="hold" nodeType="withEffect">
                                  <p:stCondLst>
                                    <p:cond delay="0"/>
                                  </p:stCondLst>
                                  <p:childTnLst>
                                    <p:set>
                                      <p:cBhvr>
                                        <p:cTn id="205" dur="1" fill="hold">
                                          <p:stCondLst>
                                            <p:cond delay="0"/>
                                          </p:stCondLst>
                                        </p:cTn>
                                        <p:tgtEl>
                                          <p:spTgt spid="16"/>
                                        </p:tgtEl>
                                        <p:attrNameLst>
                                          <p:attrName>style.visibility</p:attrName>
                                        </p:attrNameLst>
                                      </p:cBhvr>
                                      <p:to>
                                        <p:strVal val="visible"/>
                                      </p:to>
                                    </p:set>
                                    <p:anim calcmode="lin" valueType="num">
                                      <p:cBhvr additive="base">
                                        <p:cTn id="206" dur="3000" fill="hold"/>
                                        <p:tgtEl>
                                          <p:spTgt spid="16"/>
                                        </p:tgtEl>
                                        <p:attrNameLst>
                                          <p:attrName>ppt_x</p:attrName>
                                        </p:attrNameLst>
                                      </p:cBhvr>
                                      <p:tavLst>
                                        <p:tav tm="0">
                                          <p:val>
                                            <p:strVal val="1+#ppt_w/2"/>
                                          </p:val>
                                        </p:tav>
                                        <p:tav tm="100000">
                                          <p:val>
                                            <p:strVal val="#ppt_x"/>
                                          </p:val>
                                        </p:tav>
                                      </p:tavLst>
                                    </p:anim>
                                    <p:anim calcmode="lin" valueType="num">
                                      <p:cBhvr additive="base">
                                        <p:cTn id="207" dur="3000" fill="hold"/>
                                        <p:tgtEl>
                                          <p:spTgt spid="16"/>
                                        </p:tgtEl>
                                        <p:attrNameLst>
                                          <p:attrName>ppt_y</p:attrName>
                                        </p:attrNameLst>
                                      </p:cBhvr>
                                      <p:tavLst>
                                        <p:tav tm="0">
                                          <p:val>
                                            <p:strVal val="1+#ppt_h/2"/>
                                          </p:val>
                                        </p:tav>
                                        <p:tav tm="100000">
                                          <p:val>
                                            <p:strVal val="#ppt_y"/>
                                          </p:val>
                                        </p:tav>
                                      </p:tavLst>
                                    </p:anim>
                                  </p:childTnLst>
                                </p:cTn>
                              </p:par>
                              <p:par>
                                <p:cTn id="208" presetID="2" presetClass="entr" presetSubtype="6" fill="hold" nodeType="withEffect">
                                  <p:stCondLst>
                                    <p:cond delay="0"/>
                                  </p:stCondLst>
                                  <p:childTnLst>
                                    <p:set>
                                      <p:cBhvr>
                                        <p:cTn id="209" dur="1" fill="hold">
                                          <p:stCondLst>
                                            <p:cond delay="0"/>
                                          </p:stCondLst>
                                        </p:cTn>
                                        <p:tgtEl>
                                          <p:spTgt spid="24"/>
                                        </p:tgtEl>
                                        <p:attrNameLst>
                                          <p:attrName>style.visibility</p:attrName>
                                        </p:attrNameLst>
                                      </p:cBhvr>
                                      <p:to>
                                        <p:strVal val="visible"/>
                                      </p:to>
                                    </p:set>
                                    <p:anim calcmode="lin" valueType="num">
                                      <p:cBhvr additive="base">
                                        <p:cTn id="210" dur="3000" fill="hold"/>
                                        <p:tgtEl>
                                          <p:spTgt spid="24"/>
                                        </p:tgtEl>
                                        <p:attrNameLst>
                                          <p:attrName>ppt_x</p:attrName>
                                        </p:attrNameLst>
                                      </p:cBhvr>
                                      <p:tavLst>
                                        <p:tav tm="0">
                                          <p:val>
                                            <p:strVal val="1+#ppt_w/2"/>
                                          </p:val>
                                        </p:tav>
                                        <p:tav tm="100000">
                                          <p:val>
                                            <p:strVal val="#ppt_x"/>
                                          </p:val>
                                        </p:tav>
                                      </p:tavLst>
                                    </p:anim>
                                    <p:anim calcmode="lin" valueType="num">
                                      <p:cBhvr additive="base">
                                        <p:cTn id="211" dur="3000" fill="hold"/>
                                        <p:tgtEl>
                                          <p:spTgt spid="24"/>
                                        </p:tgtEl>
                                        <p:attrNameLst>
                                          <p:attrName>ppt_y</p:attrName>
                                        </p:attrNameLst>
                                      </p:cBhvr>
                                      <p:tavLst>
                                        <p:tav tm="0">
                                          <p:val>
                                            <p:strVal val="1+#ppt_h/2"/>
                                          </p:val>
                                        </p:tav>
                                        <p:tav tm="100000">
                                          <p:val>
                                            <p:strVal val="#ppt_y"/>
                                          </p:val>
                                        </p:tav>
                                      </p:tavLst>
                                    </p:anim>
                                  </p:childTnLst>
                                </p:cTn>
                              </p:par>
                              <p:par>
                                <p:cTn id="212" presetID="2" presetClass="entr" presetSubtype="6" fill="hold" nodeType="withEffect">
                                  <p:stCondLst>
                                    <p:cond delay="0"/>
                                  </p:stCondLst>
                                  <p:childTnLst>
                                    <p:set>
                                      <p:cBhvr>
                                        <p:cTn id="213" dur="1" fill="hold">
                                          <p:stCondLst>
                                            <p:cond delay="0"/>
                                          </p:stCondLst>
                                        </p:cTn>
                                        <p:tgtEl>
                                          <p:spTgt spid="32"/>
                                        </p:tgtEl>
                                        <p:attrNameLst>
                                          <p:attrName>style.visibility</p:attrName>
                                        </p:attrNameLst>
                                      </p:cBhvr>
                                      <p:to>
                                        <p:strVal val="visible"/>
                                      </p:to>
                                    </p:set>
                                    <p:anim calcmode="lin" valueType="num">
                                      <p:cBhvr additive="base">
                                        <p:cTn id="214" dur="3000" fill="hold"/>
                                        <p:tgtEl>
                                          <p:spTgt spid="32"/>
                                        </p:tgtEl>
                                        <p:attrNameLst>
                                          <p:attrName>ppt_x</p:attrName>
                                        </p:attrNameLst>
                                      </p:cBhvr>
                                      <p:tavLst>
                                        <p:tav tm="0">
                                          <p:val>
                                            <p:strVal val="1+#ppt_w/2"/>
                                          </p:val>
                                        </p:tav>
                                        <p:tav tm="100000">
                                          <p:val>
                                            <p:strVal val="#ppt_x"/>
                                          </p:val>
                                        </p:tav>
                                      </p:tavLst>
                                    </p:anim>
                                    <p:anim calcmode="lin" valueType="num">
                                      <p:cBhvr additive="base">
                                        <p:cTn id="215" dur="3000" fill="hold"/>
                                        <p:tgtEl>
                                          <p:spTgt spid="32"/>
                                        </p:tgtEl>
                                        <p:attrNameLst>
                                          <p:attrName>ppt_y</p:attrName>
                                        </p:attrNameLst>
                                      </p:cBhvr>
                                      <p:tavLst>
                                        <p:tav tm="0">
                                          <p:val>
                                            <p:strVal val="1+#ppt_h/2"/>
                                          </p:val>
                                        </p:tav>
                                        <p:tav tm="100000">
                                          <p:val>
                                            <p:strVal val="#ppt_y"/>
                                          </p:val>
                                        </p:tav>
                                      </p:tavLst>
                                    </p:anim>
                                  </p:childTnLst>
                                </p:cTn>
                              </p:par>
                              <p:par>
                                <p:cTn id="216" presetID="2" presetClass="entr" presetSubtype="4" fill="hold" nodeType="withEffect">
                                  <p:stCondLst>
                                    <p:cond delay="0"/>
                                  </p:stCondLst>
                                  <p:childTnLst>
                                    <p:set>
                                      <p:cBhvr>
                                        <p:cTn id="217" dur="1" fill="hold">
                                          <p:stCondLst>
                                            <p:cond delay="0"/>
                                          </p:stCondLst>
                                        </p:cTn>
                                        <p:tgtEl>
                                          <p:spTgt spid="6"/>
                                        </p:tgtEl>
                                        <p:attrNameLst>
                                          <p:attrName>style.visibility</p:attrName>
                                        </p:attrNameLst>
                                      </p:cBhvr>
                                      <p:to>
                                        <p:strVal val="visible"/>
                                      </p:to>
                                    </p:set>
                                    <p:anim calcmode="lin" valueType="num">
                                      <p:cBhvr additive="base">
                                        <p:cTn id="218" dur="3000" fill="hold"/>
                                        <p:tgtEl>
                                          <p:spTgt spid="6"/>
                                        </p:tgtEl>
                                        <p:attrNameLst>
                                          <p:attrName>ppt_x</p:attrName>
                                        </p:attrNameLst>
                                      </p:cBhvr>
                                      <p:tavLst>
                                        <p:tav tm="0">
                                          <p:val>
                                            <p:strVal val="#ppt_x"/>
                                          </p:val>
                                        </p:tav>
                                        <p:tav tm="100000">
                                          <p:val>
                                            <p:strVal val="#ppt_x"/>
                                          </p:val>
                                        </p:tav>
                                      </p:tavLst>
                                    </p:anim>
                                    <p:anim calcmode="lin" valueType="num">
                                      <p:cBhvr additive="base">
                                        <p:cTn id="219" dur="3000" fill="hold"/>
                                        <p:tgtEl>
                                          <p:spTgt spid="6"/>
                                        </p:tgtEl>
                                        <p:attrNameLst>
                                          <p:attrName>ppt_y</p:attrName>
                                        </p:attrNameLst>
                                      </p:cBhvr>
                                      <p:tavLst>
                                        <p:tav tm="0">
                                          <p:val>
                                            <p:strVal val="1+#ppt_h/2"/>
                                          </p:val>
                                        </p:tav>
                                        <p:tav tm="100000">
                                          <p:val>
                                            <p:strVal val="#ppt_y"/>
                                          </p:val>
                                        </p:tav>
                                      </p:tavLst>
                                    </p:anim>
                                  </p:childTnLst>
                                </p:cTn>
                              </p:par>
                              <p:par>
                                <p:cTn id="220" presetID="2" presetClass="entr" presetSubtype="4" fill="hold" nodeType="withEffect">
                                  <p:stCondLst>
                                    <p:cond delay="0"/>
                                  </p:stCondLst>
                                  <p:childTnLst>
                                    <p:set>
                                      <p:cBhvr>
                                        <p:cTn id="221" dur="1" fill="hold">
                                          <p:stCondLst>
                                            <p:cond delay="0"/>
                                          </p:stCondLst>
                                        </p:cTn>
                                        <p:tgtEl>
                                          <p:spTgt spid="17"/>
                                        </p:tgtEl>
                                        <p:attrNameLst>
                                          <p:attrName>style.visibility</p:attrName>
                                        </p:attrNameLst>
                                      </p:cBhvr>
                                      <p:to>
                                        <p:strVal val="visible"/>
                                      </p:to>
                                    </p:set>
                                    <p:anim calcmode="lin" valueType="num">
                                      <p:cBhvr additive="base">
                                        <p:cTn id="222" dur="3000" fill="hold"/>
                                        <p:tgtEl>
                                          <p:spTgt spid="17"/>
                                        </p:tgtEl>
                                        <p:attrNameLst>
                                          <p:attrName>ppt_x</p:attrName>
                                        </p:attrNameLst>
                                      </p:cBhvr>
                                      <p:tavLst>
                                        <p:tav tm="0">
                                          <p:val>
                                            <p:strVal val="#ppt_x"/>
                                          </p:val>
                                        </p:tav>
                                        <p:tav tm="100000">
                                          <p:val>
                                            <p:strVal val="#ppt_x"/>
                                          </p:val>
                                        </p:tav>
                                      </p:tavLst>
                                    </p:anim>
                                    <p:anim calcmode="lin" valueType="num">
                                      <p:cBhvr additive="base">
                                        <p:cTn id="223" dur="3000" fill="hold"/>
                                        <p:tgtEl>
                                          <p:spTgt spid="17"/>
                                        </p:tgtEl>
                                        <p:attrNameLst>
                                          <p:attrName>ppt_y</p:attrName>
                                        </p:attrNameLst>
                                      </p:cBhvr>
                                      <p:tavLst>
                                        <p:tav tm="0">
                                          <p:val>
                                            <p:strVal val="1+#ppt_h/2"/>
                                          </p:val>
                                        </p:tav>
                                        <p:tav tm="100000">
                                          <p:val>
                                            <p:strVal val="#ppt_y"/>
                                          </p:val>
                                        </p:tav>
                                      </p:tavLst>
                                    </p:anim>
                                  </p:childTnLst>
                                </p:cTn>
                              </p:par>
                              <p:par>
                                <p:cTn id="224" presetID="2" presetClass="entr" presetSubtype="4" fill="hold" nodeType="withEffect">
                                  <p:stCondLst>
                                    <p:cond delay="0"/>
                                  </p:stCondLst>
                                  <p:childTnLst>
                                    <p:set>
                                      <p:cBhvr>
                                        <p:cTn id="225" dur="1" fill="hold">
                                          <p:stCondLst>
                                            <p:cond delay="0"/>
                                          </p:stCondLst>
                                        </p:cTn>
                                        <p:tgtEl>
                                          <p:spTgt spid="25"/>
                                        </p:tgtEl>
                                        <p:attrNameLst>
                                          <p:attrName>style.visibility</p:attrName>
                                        </p:attrNameLst>
                                      </p:cBhvr>
                                      <p:to>
                                        <p:strVal val="visible"/>
                                      </p:to>
                                    </p:set>
                                    <p:anim calcmode="lin" valueType="num">
                                      <p:cBhvr additive="base">
                                        <p:cTn id="226" dur="3000" fill="hold"/>
                                        <p:tgtEl>
                                          <p:spTgt spid="25"/>
                                        </p:tgtEl>
                                        <p:attrNameLst>
                                          <p:attrName>ppt_x</p:attrName>
                                        </p:attrNameLst>
                                      </p:cBhvr>
                                      <p:tavLst>
                                        <p:tav tm="0">
                                          <p:val>
                                            <p:strVal val="#ppt_x"/>
                                          </p:val>
                                        </p:tav>
                                        <p:tav tm="100000">
                                          <p:val>
                                            <p:strVal val="#ppt_x"/>
                                          </p:val>
                                        </p:tav>
                                      </p:tavLst>
                                    </p:anim>
                                    <p:anim calcmode="lin" valueType="num">
                                      <p:cBhvr additive="base">
                                        <p:cTn id="227" dur="3000" fill="hold"/>
                                        <p:tgtEl>
                                          <p:spTgt spid="25"/>
                                        </p:tgtEl>
                                        <p:attrNameLst>
                                          <p:attrName>ppt_y</p:attrName>
                                        </p:attrNameLst>
                                      </p:cBhvr>
                                      <p:tavLst>
                                        <p:tav tm="0">
                                          <p:val>
                                            <p:strVal val="1+#ppt_h/2"/>
                                          </p:val>
                                        </p:tav>
                                        <p:tav tm="100000">
                                          <p:val>
                                            <p:strVal val="#ppt_y"/>
                                          </p:val>
                                        </p:tav>
                                      </p:tavLst>
                                    </p:anim>
                                  </p:childTnLst>
                                </p:cTn>
                              </p:par>
                              <p:par>
                                <p:cTn id="228" presetID="2" presetClass="entr" presetSubtype="4" fill="hold" nodeType="withEffect">
                                  <p:stCondLst>
                                    <p:cond delay="0"/>
                                  </p:stCondLst>
                                  <p:childTnLst>
                                    <p:set>
                                      <p:cBhvr>
                                        <p:cTn id="229" dur="1" fill="hold">
                                          <p:stCondLst>
                                            <p:cond delay="0"/>
                                          </p:stCondLst>
                                        </p:cTn>
                                        <p:tgtEl>
                                          <p:spTgt spid="33"/>
                                        </p:tgtEl>
                                        <p:attrNameLst>
                                          <p:attrName>style.visibility</p:attrName>
                                        </p:attrNameLst>
                                      </p:cBhvr>
                                      <p:to>
                                        <p:strVal val="visible"/>
                                      </p:to>
                                    </p:set>
                                    <p:anim calcmode="lin" valueType="num">
                                      <p:cBhvr additive="base">
                                        <p:cTn id="230" dur="3000" fill="hold"/>
                                        <p:tgtEl>
                                          <p:spTgt spid="33"/>
                                        </p:tgtEl>
                                        <p:attrNameLst>
                                          <p:attrName>ppt_x</p:attrName>
                                        </p:attrNameLst>
                                      </p:cBhvr>
                                      <p:tavLst>
                                        <p:tav tm="0">
                                          <p:val>
                                            <p:strVal val="#ppt_x"/>
                                          </p:val>
                                        </p:tav>
                                        <p:tav tm="100000">
                                          <p:val>
                                            <p:strVal val="#ppt_x"/>
                                          </p:val>
                                        </p:tav>
                                      </p:tavLst>
                                    </p:anim>
                                    <p:anim calcmode="lin" valueType="num">
                                      <p:cBhvr additive="base">
                                        <p:cTn id="231" dur="3000" fill="hold"/>
                                        <p:tgtEl>
                                          <p:spTgt spid="33"/>
                                        </p:tgtEl>
                                        <p:attrNameLst>
                                          <p:attrName>ppt_y</p:attrName>
                                        </p:attrNameLst>
                                      </p:cBhvr>
                                      <p:tavLst>
                                        <p:tav tm="0">
                                          <p:val>
                                            <p:strVal val="1+#ppt_h/2"/>
                                          </p:val>
                                        </p:tav>
                                        <p:tav tm="100000">
                                          <p:val>
                                            <p:strVal val="#ppt_y"/>
                                          </p:val>
                                        </p:tav>
                                      </p:tavLst>
                                    </p:anim>
                                  </p:childTnLst>
                                </p:cTn>
                              </p:par>
                              <p:par>
                                <p:cTn id="232" presetID="2" presetClass="entr" presetSubtype="12" fill="hold" nodeType="withEffect">
                                  <p:stCondLst>
                                    <p:cond delay="0"/>
                                  </p:stCondLst>
                                  <p:childTnLst>
                                    <p:set>
                                      <p:cBhvr>
                                        <p:cTn id="233" dur="1" fill="hold">
                                          <p:stCondLst>
                                            <p:cond delay="0"/>
                                          </p:stCondLst>
                                        </p:cTn>
                                        <p:tgtEl>
                                          <p:spTgt spid="12"/>
                                        </p:tgtEl>
                                        <p:attrNameLst>
                                          <p:attrName>style.visibility</p:attrName>
                                        </p:attrNameLst>
                                      </p:cBhvr>
                                      <p:to>
                                        <p:strVal val="visible"/>
                                      </p:to>
                                    </p:set>
                                    <p:anim calcmode="lin" valueType="num">
                                      <p:cBhvr additive="base">
                                        <p:cTn id="234" dur="3000" fill="hold"/>
                                        <p:tgtEl>
                                          <p:spTgt spid="12"/>
                                        </p:tgtEl>
                                        <p:attrNameLst>
                                          <p:attrName>ppt_x</p:attrName>
                                        </p:attrNameLst>
                                      </p:cBhvr>
                                      <p:tavLst>
                                        <p:tav tm="0">
                                          <p:val>
                                            <p:strVal val="0-#ppt_w/2"/>
                                          </p:val>
                                        </p:tav>
                                        <p:tav tm="100000">
                                          <p:val>
                                            <p:strVal val="#ppt_x"/>
                                          </p:val>
                                        </p:tav>
                                      </p:tavLst>
                                    </p:anim>
                                    <p:anim calcmode="lin" valueType="num">
                                      <p:cBhvr additive="base">
                                        <p:cTn id="235" dur="3000" fill="hold"/>
                                        <p:tgtEl>
                                          <p:spTgt spid="12"/>
                                        </p:tgtEl>
                                        <p:attrNameLst>
                                          <p:attrName>ppt_y</p:attrName>
                                        </p:attrNameLst>
                                      </p:cBhvr>
                                      <p:tavLst>
                                        <p:tav tm="0">
                                          <p:val>
                                            <p:strVal val="1+#ppt_h/2"/>
                                          </p:val>
                                        </p:tav>
                                        <p:tav tm="100000">
                                          <p:val>
                                            <p:strVal val="#ppt_y"/>
                                          </p:val>
                                        </p:tav>
                                      </p:tavLst>
                                    </p:anim>
                                  </p:childTnLst>
                                </p:cTn>
                              </p:par>
                              <p:par>
                                <p:cTn id="236" presetID="2" presetClass="entr" presetSubtype="12" fill="hold" nodeType="withEffect">
                                  <p:stCondLst>
                                    <p:cond delay="0"/>
                                  </p:stCondLst>
                                  <p:childTnLst>
                                    <p:set>
                                      <p:cBhvr>
                                        <p:cTn id="237" dur="1" fill="hold">
                                          <p:stCondLst>
                                            <p:cond delay="0"/>
                                          </p:stCondLst>
                                        </p:cTn>
                                        <p:tgtEl>
                                          <p:spTgt spid="18"/>
                                        </p:tgtEl>
                                        <p:attrNameLst>
                                          <p:attrName>style.visibility</p:attrName>
                                        </p:attrNameLst>
                                      </p:cBhvr>
                                      <p:to>
                                        <p:strVal val="visible"/>
                                      </p:to>
                                    </p:set>
                                    <p:anim calcmode="lin" valueType="num">
                                      <p:cBhvr additive="base">
                                        <p:cTn id="238" dur="3000" fill="hold"/>
                                        <p:tgtEl>
                                          <p:spTgt spid="18"/>
                                        </p:tgtEl>
                                        <p:attrNameLst>
                                          <p:attrName>ppt_x</p:attrName>
                                        </p:attrNameLst>
                                      </p:cBhvr>
                                      <p:tavLst>
                                        <p:tav tm="0">
                                          <p:val>
                                            <p:strVal val="0-#ppt_w/2"/>
                                          </p:val>
                                        </p:tav>
                                        <p:tav tm="100000">
                                          <p:val>
                                            <p:strVal val="#ppt_x"/>
                                          </p:val>
                                        </p:tav>
                                      </p:tavLst>
                                    </p:anim>
                                    <p:anim calcmode="lin" valueType="num">
                                      <p:cBhvr additive="base">
                                        <p:cTn id="239" dur="3000" fill="hold"/>
                                        <p:tgtEl>
                                          <p:spTgt spid="18"/>
                                        </p:tgtEl>
                                        <p:attrNameLst>
                                          <p:attrName>ppt_y</p:attrName>
                                        </p:attrNameLst>
                                      </p:cBhvr>
                                      <p:tavLst>
                                        <p:tav tm="0">
                                          <p:val>
                                            <p:strVal val="1+#ppt_h/2"/>
                                          </p:val>
                                        </p:tav>
                                        <p:tav tm="100000">
                                          <p:val>
                                            <p:strVal val="#ppt_y"/>
                                          </p:val>
                                        </p:tav>
                                      </p:tavLst>
                                    </p:anim>
                                  </p:childTnLst>
                                </p:cTn>
                              </p:par>
                              <p:par>
                                <p:cTn id="240" presetID="2" presetClass="entr" presetSubtype="12" fill="hold" nodeType="withEffect">
                                  <p:stCondLst>
                                    <p:cond delay="0"/>
                                  </p:stCondLst>
                                  <p:childTnLst>
                                    <p:set>
                                      <p:cBhvr>
                                        <p:cTn id="241" dur="1" fill="hold">
                                          <p:stCondLst>
                                            <p:cond delay="0"/>
                                          </p:stCondLst>
                                        </p:cTn>
                                        <p:tgtEl>
                                          <p:spTgt spid="26"/>
                                        </p:tgtEl>
                                        <p:attrNameLst>
                                          <p:attrName>style.visibility</p:attrName>
                                        </p:attrNameLst>
                                      </p:cBhvr>
                                      <p:to>
                                        <p:strVal val="visible"/>
                                      </p:to>
                                    </p:set>
                                    <p:anim calcmode="lin" valueType="num">
                                      <p:cBhvr additive="base">
                                        <p:cTn id="242" dur="3000" fill="hold"/>
                                        <p:tgtEl>
                                          <p:spTgt spid="26"/>
                                        </p:tgtEl>
                                        <p:attrNameLst>
                                          <p:attrName>ppt_x</p:attrName>
                                        </p:attrNameLst>
                                      </p:cBhvr>
                                      <p:tavLst>
                                        <p:tav tm="0">
                                          <p:val>
                                            <p:strVal val="0-#ppt_w/2"/>
                                          </p:val>
                                        </p:tav>
                                        <p:tav tm="100000">
                                          <p:val>
                                            <p:strVal val="#ppt_x"/>
                                          </p:val>
                                        </p:tav>
                                      </p:tavLst>
                                    </p:anim>
                                    <p:anim calcmode="lin" valueType="num">
                                      <p:cBhvr additive="base">
                                        <p:cTn id="243" dur="3000" fill="hold"/>
                                        <p:tgtEl>
                                          <p:spTgt spid="26"/>
                                        </p:tgtEl>
                                        <p:attrNameLst>
                                          <p:attrName>ppt_y</p:attrName>
                                        </p:attrNameLst>
                                      </p:cBhvr>
                                      <p:tavLst>
                                        <p:tav tm="0">
                                          <p:val>
                                            <p:strVal val="1+#ppt_h/2"/>
                                          </p:val>
                                        </p:tav>
                                        <p:tav tm="100000">
                                          <p:val>
                                            <p:strVal val="#ppt_y"/>
                                          </p:val>
                                        </p:tav>
                                      </p:tavLst>
                                    </p:anim>
                                  </p:childTnLst>
                                </p:cTn>
                              </p:par>
                              <p:par>
                                <p:cTn id="244" presetID="2" presetClass="entr" presetSubtype="12" fill="hold" nodeType="withEffect">
                                  <p:stCondLst>
                                    <p:cond delay="0"/>
                                  </p:stCondLst>
                                  <p:childTnLst>
                                    <p:set>
                                      <p:cBhvr>
                                        <p:cTn id="245" dur="1" fill="hold">
                                          <p:stCondLst>
                                            <p:cond delay="0"/>
                                          </p:stCondLst>
                                        </p:cTn>
                                        <p:tgtEl>
                                          <p:spTgt spid="34"/>
                                        </p:tgtEl>
                                        <p:attrNameLst>
                                          <p:attrName>style.visibility</p:attrName>
                                        </p:attrNameLst>
                                      </p:cBhvr>
                                      <p:to>
                                        <p:strVal val="visible"/>
                                      </p:to>
                                    </p:set>
                                    <p:anim calcmode="lin" valueType="num">
                                      <p:cBhvr additive="base">
                                        <p:cTn id="246" dur="3000" fill="hold"/>
                                        <p:tgtEl>
                                          <p:spTgt spid="34"/>
                                        </p:tgtEl>
                                        <p:attrNameLst>
                                          <p:attrName>ppt_x</p:attrName>
                                        </p:attrNameLst>
                                      </p:cBhvr>
                                      <p:tavLst>
                                        <p:tav tm="0">
                                          <p:val>
                                            <p:strVal val="0-#ppt_w/2"/>
                                          </p:val>
                                        </p:tav>
                                        <p:tav tm="100000">
                                          <p:val>
                                            <p:strVal val="#ppt_x"/>
                                          </p:val>
                                        </p:tav>
                                      </p:tavLst>
                                    </p:anim>
                                    <p:anim calcmode="lin" valueType="num">
                                      <p:cBhvr additive="base">
                                        <p:cTn id="247" dur="3000" fill="hold"/>
                                        <p:tgtEl>
                                          <p:spTgt spid="34"/>
                                        </p:tgtEl>
                                        <p:attrNameLst>
                                          <p:attrName>ppt_y</p:attrName>
                                        </p:attrNameLst>
                                      </p:cBhvr>
                                      <p:tavLst>
                                        <p:tav tm="0">
                                          <p:val>
                                            <p:strVal val="1+#ppt_h/2"/>
                                          </p:val>
                                        </p:tav>
                                        <p:tav tm="100000">
                                          <p:val>
                                            <p:strVal val="#ppt_y"/>
                                          </p:val>
                                        </p:tav>
                                      </p:tavLst>
                                    </p:anim>
                                  </p:childTnLst>
                                </p:cTn>
                              </p:par>
                              <p:par>
                                <p:cTn id="248" presetID="2" presetClass="entr" presetSubtype="8" fill="hold" nodeType="withEffect">
                                  <p:stCondLst>
                                    <p:cond delay="0"/>
                                  </p:stCondLst>
                                  <p:childTnLst>
                                    <p:set>
                                      <p:cBhvr>
                                        <p:cTn id="249" dur="1" fill="hold">
                                          <p:stCondLst>
                                            <p:cond delay="0"/>
                                          </p:stCondLst>
                                        </p:cTn>
                                        <p:tgtEl>
                                          <p:spTgt spid="7"/>
                                        </p:tgtEl>
                                        <p:attrNameLst>
                                          <p:attrName>style.visibility</p:attrName>
                                        </p:attrNameLst>
                                      </p:cBhvr>
                                      <p:to>
                                        <p:strVal val="visible"/>
                                      </p:to>
                                    </p:set>
                                    <p:anim calcmode="lin" valueType="num">
                                      <p:cBhvr additive="base">
                                        <p:cTn id="250" dur="3000" fill="hold"/>
                                        <p:tgtEl>
                                          <p:spTgt spid="7"/>
                                        </p:tgtEl>
                                        <p:attrNameLst>
                                          <p:attrName>ppt_x</p:attrName>
                                        </p:attrNameLst>
                                      </p:cBhvr>
                                      <p:tavLst>
                                        <p:tav tm="0">
                                          <p:val>
                                            <p:strVal val="0-#ppt_w/2"/>
                                          </p:val>
                                        </p:tav>
                                        <p:tav tm="100000">
                                          <p:val>
                                            <p:strVal val="#ppt_x"/>
                                          </p:val>
                                        </p:tav>
                                      </p:tavLst>
                                    </p:anim>
                                    <p:anim calcmode="lin" valueType="num">
                                      <p:cBhvr additive="base">
                                        <p:cTn id="251" dur="3000" fill="hold"/>
                                        <p:tgtEl>
                                          <p:spTgt spid="7"/>
                                        </p:tgtEl>
                                        <p:attrNameLst>
                                          <p:attrName>ppt_y</p:attrName>
                                        </p:attrNameLst>
                                      </p:cBhvr>
                                      <p:tavLst>
                                        <p:tav tm="0">
                                          <p:val>
                                            <p:strVal val="#ppt_y"/>
                                          </p:val>
                                        </p:tav>
                                        <p:tav tm="100000">
                                          <p:val>
                                            <p:strVal val="#ppt_y"/>
                                          </p:val>
                                        </p:tav>
                                      </p:tavLst>
                                    </p:anim>
                                  </p:childTnLst>
                                </p:cTn>
                              </p:par>
                              <p:par>
                                <p:cTn id="252" presetID="2" presetClass="entr" presetSubtype="8" fill="hold" nodeType="withEffect">
                                  <p:stCondLst>
                                    <p:cond delay="0"/>
                                  </p:stCondLst>
                                  <p:childTnLst>
                                    <p:set>
                                      <p:cBhvr>
                                        <p:cTn id="253" dur="1" fill="hold">
                                          <p:stCondLst>
                                            <p:cond delay="0"/>
                                          </p:stCondLst>
                                        </p:cTn>
                                        <p:tgtEl>
                                          <p:spTgt spid="19"/>
                                        </p:tgtEl>
                                        <p:attrNameLst>
                                          <p:attrName>style.visibility</p:attrName>
                                        </p:attrNameLst>
                                      </p:cBhvr>
                                      <p:to>
                                        <p:strVal val="visible"/>
                                      </p:to>
                                    </p:set>
                                    <p:anim calcmode="lin" valueType="num">
                                      <p:cBhvr additive="base">
                                        <p:cTn id="254" dur="3000" fill="hold"/>
                                        <p:tgtEl>
                                          <p:spTgt spid="19"/>
                                        </p:tgtEl>
                                        <p:attrNameLst>
                                          <p:attrName>ppt_x</p:attrName>
                                        </p:attrNameLst>
                                      </p:cBhvr>
                                      <p:tavLst>
                                        <p:tav tm="0">
                                          <p:val>
                                            <p:strVal val="0-#ppt_w/2"/>
                                          </p:val>
                                        </p:tav>
                                        <p:tav tm="100000">
                                          <p:val>
                                            <p:strVal val="#ppt_x"/>
                                          </p:val>
                                        </p:tav>
                                      </p:tavLst>
                                    </p:anim>
                                    <p:anim calcmode="lin" valueType="num">
                                      <p:cBhvr additive="base">
                                        <p:cTn id="255" dur="3000" fill="hold"/>
                                        <p:tgtEl>
                                          <p:spTgt spid="19"/>
                                        </p:tgtEl>
                                        <p:attrNameLst>
                                          <p:attrName>ppt_y</p:attrName>
                                        </p:attrNameLst>
                                      </p:cBhvr>
                                      <p:tavLst>
                                        <p:tav tm="0">
                                          <p:val>
                                            <p:strVal val="#ppt_y"/>
                                          </p:val>
                                        </p:tav>
                                        <p:tav tm="100000">
                                          <p:val>
                                            <p:strVal val="#ppt_y"/>
                                          </p:val>
                                        </p:tav>
                                      </p:tavLst>
                                    </p:anim>
                                  </p:childTnLst>
                                </p:cTn>
                              </p:par>
                              <p:par>
                                <p:cTn id="256" presetID="2" presetClass="entr" presetSubtype="8" fill="hold" nodeType="withEffect">
                                  <p:stCondLst>
                                    <p:cond delay="0"/>
                                  </p:stCondLst>
                                  <p:childTnLst>
                                    <p:set>
                                      <p:cBhvr>
                                        <p:cTn id="257" dur="1" fill="hold">
                                          <p:stCondLst>
                                            <p:cond delay="0"/>
                                          </p:stCondLst>
                                        </p:cTn>
                                        <p:tgtEl>
                                          <p:spTgt spid="27"/>
                                        </p:tgtEl>
                                        <p:attrNameLst>
                                          <p:attrName>style.visibility</p:attrName>
                                        </p:attrNameLst>
                                      </p:cBhvr>
                                      <p:to>
                                        <p:strVal val="visible"/>
                                      </p:to>
                                    </p:set>
                                    <p:anim calcmode="lin" valueType="num">
                                      <p:cBhvr additive="base">
                                        <p:cTn id="258" dur="3000" fill="hold"/>
                                        <p:tgtEl>
                                          <p:spTgt spid="27"/>
                                        </p:tgtEl>
                                        <p:attrNameLst>
                                          <p:attrName>ppt_x</p:attrName>
                                        </p:attrNameLst>
                                      </p:cBhvr>
                                      <p:tavLst>
                                        <p:tav tm="0">
                                          <p:val>
                                            <p:strVal val="0-#ppt_w/2"/>
                                          </p:val>
                                        </p:tav>
                                        <p:tav tm="100000">
                                          <p:val>
                                            <p:strVal val="#ppt_x"/>
                                          </p:val>
                                        </p:tav>
                                      </p:tavLst>
                                    </p:anim>
                                    <p:anim calcmode="lin" valueType="num">
                                      <p:cBhvr additive="base">
                                        <p:cTn id="259" dur="3000" fill="hold"/>
                                        <p:tgtEl>
                                          <p:spTgt spid="27"/>
                                        </p:tgtEl>
                                        <p:attrNameLst>
                                          <p:attrName>ppt_y</p:attrName>
                                        </p:attrNameLst>
                                      </p:cBhvr>
                                      <p:tavLst>
                                        <p:tav tm="0">
                                          <p:val>
                                            <p:strVal val="#ppt_y"/>
                                          </p:val>
                                        </p:tav>
                                        <p:tav tm="100000">
                                          <p:val>
                                            <p:strVal val="#ppt_y"/>
                                          </p:val>
                                        </p:tav>
                                      </p:tavLst>
                                    </p:anim>
                                  </p:childTnLst>
                                </p:cTn>
                              </p:par>
                              <p:par>
                                <p:cTn id="260" presetID="2" presetClass="entr" presetSubtype="8" fill="hold" nodeType="withEffect">
                                  <p:stCondLst>
                                    <p:cond delay="0"/>
                                  </p:stCondLst>
                                  <p:childTnLst>
                                    <p:set>
                                      <p:cBhvr>
                                        <p:cTn id="261" dur="1" fill="hold">
                                          <p:stCondLst>
                                            <p:cond delay="0"/>
                                          </p:stCondLst>
                                        </p:cTn>
                                        <p:tgtEl>
                                          <p:spTgt spid="35"/>
                                        </p:tgtEl>
                                        <p:attrNameLst>
                                          <p:attrName>style.visibility</p:attrName>
                                        </p:attrNameLst>
                                      </p:cBhvr>
                                      <p:to>
                                        <p:strVal val="visible"/>
                                      </p:to>
                                    </p:set>
                                    <p:anim calcmode="lin" valueType="num">
                                      <p:cBhvr additive="base">
                                        <p:cTn id="262" dur="3000" fill="hold"/>
                                        <p:tgtEl>
                                          <p:spTgt spid="35"/>
                                        </p:tgtEl>
                                        <p:attrNameLst>
                                          <p:attrName>ppt_x</p:attrName>
                                        </p:attrNameLst>
                                      </p:cBhvr>
                                      <p:tavLst>
                                        <p:tav tm="0">
                                          <p:val>
                                            <p:strVal val="0-#ppt_w/2"/>
                                          </p:val>
                                        </p:tav>
                                        <p:tav tm="100000">
                                          <p:val>
                                            <p:strVal val="#ppt_x"/>
                                          </p:val>
                                        </p:tav>
                                      </p:tavLst>
                                    </p:anim>
                                    <p:anim calcmode="lin" valueType="num">
                                      <p:cBhvr additive="base">
                                        <p:cTn id="263" dur="3000" fill="hold"/>
                                        <p:tgtEl>
                                          <p:spTgt spid="35"/>
                                        </p:tgtEl>
                                        <p:attrNameLst>
                                          <p:attrName>ppt_y</p:attrName>
                                        </p:attrNameLst>
                                      </p:cBhvr>
                                      <p:tavLst>
                                        <p:tav tm="0">
                                          <p:val>
                                            <p:strVal val="#ppt_y"/>
                                          </p:val>
                                        </p:tav>
                                        <p:tav tm="100000">
                                          <p:val>
                                            <p:strVal val="#ppt_y"/>
                                          </p:val>
                                        </p:tav>
                                      </p:tavLst>
                                    </p:anim>
                                  </p:childTnLst>
                                </p:cTn>
                              </p:par>
                              <p:par>
                                <p:cTn id="264" presetID="8" presetClass="emph" presetSubtype="0" fill="hold" nodeType="withEffect">
                                  <p:stCondLst>
                                    <p:cond delay="0"/>
                                  </p:stCondLst>
                                  <p:childTnLst>
                                    <p:animRot by="21600000">
                                      <p:cBhvr>
                                        <p:cTn id="265" dur="3000" fill="hold"/>
                                        <p:tgtEl>
                                          <p:spTgt spid="5"/>
                                        </p:tgtEl>
                                        <p:attrNameLst>
                                          <p:attrName>r</p:attrName>
                                        </p:attrNameLst>
                                      </p:cBhvr>
                                    </p:animRot>
                                  </p:childTnLst>
                                </p:cTn>
                              </p:par>
                              <p:par>
                                <p:cTn id="266" presetID="8" presetClass="emph" presetSubtype="0" fill="hold" nodeType="withEffect">
                                  <p:stCondLst>
                                    <p:cond delay="0"/>
                                  </p:stCondLst>
                                  <p:childTnLst>
                                    <p:animRot by="21600000">
                                      <p:cBhvr>
                                        <p:cTn id="267" dur="3000" fill="hold"/>
                                        <p:tgtEl>
                                          <p:spTgt spid="6"/>
                                        </p:tgtEl>
                                        <p:attrNameLst>
                                          <p:attrName>r</p:attrName>
                                        </p:attrNameLst>
                                      </p:cBhvr>
                                    </p:animRot>
                                  </p:childTnLst>
                                </p:cTn>
                              </p:par>
                              <p:par>
                                <p:cTn id="268" presetID="8" presetClass="emph" presetSubtype="0" fill="hold" nodeType="withEffect">
                                  <p:stCondLst>
                                    <p:cond delay="0"/>
                                  </p:stCondLst>
                                  <p:childTnLst>
                                    <p:animRot by="21600000">
                                      <p:cBhvr>
                                        <p:cTn id="269" dur="3000" fill="hold"/>
                                        <p:tgtEl>
                                          <p:spTgt spid="7"/>
                                        </p:tgtEl>
                                        <p:attrNameLst>
                                          <p:attrName>r</p:attrName>
                                        </p:attrNameLst>
                                      </p:cBhvr>
                                    </p:animRot>
                                  </p:childTnLst>
                                </p:cTn>
                              </p:par>
                              <p:par>
                                <p:cTn id="270" presetID="8" presetClass="emph" presetSubtype="0" fill="hold" nodeType="withEffect">
                                  <p:stCondLst>
                                    <p:cond delay="0"/>
                                  </p:stCondLst>
                                  <p:childTnLst>
                                    <p:animRot by="21600000">
                                      <p:cBhvr>
                                        <p:cTn id="271" dur="3000" fill="hold"/>
                                        <p:tgtEl>
                                          <p:spTgt spid="8"/>
                                        </p:tgtEl>
                                        <p:attrNameLst>
                                          <p:attrName>r</p:attrName>
                                        </p:attrNameLst>
                                      </p:cBhvr>
                                    </p:animRot>
                                  </p:childTnLst>
                                </p:cTn>
                              </p:par>
                              <p:par>
                                <p:cTn id="272" presetID="8" presetClass="emph" presetSubtype="0" fill="hold" nodeType="withEffect">
                                  <p:stCondLst>
                                    <p:cond delay="0"/>
                                  </p:stCondLst>
                                  <p:childTnLst>
                                    <p:animRot by="21600000">
                                      <p:cBhvr>
                                        <p:cTn id="273" dur="3000" fill="hold"/>
                                        <p:tgtEl>
                                          <p:spTgt spid="9"/>
                                        </p:tgtEl>
                                        <p:attrNameLst>
                                          <p:attrName>r</p:attrName>
                                        </p:attrNameLst>
                                      </p:cBhvr>
                                    </p:animRot>
                                  </p:childTnLst>
                                </p:cTn>
                              </p:par>
                              <p:par>
                                <p:cTn id="274" presetID="8" presetClass="emph" presetSubtype="0" fill="hold" nodeType="withEffect">
                                  <p:stCondLst>
                                    <p:cond delay="0"/>
                                  </p:stCondLst>
                                  <p:childTnLst>
                                    <p:animRot by="21600000">
                                      <p:cBhvr>
                                        <p:cTn id="275" dur="3000" fill="hold"/>
                                        <p:tgtEl>
                                          <p:spTgt spid="10"/>
                                        </p:tgtEl>
                                        <p:attrNameLst>
                                          <p:attrName>r</p:attrName>
                                        </p:attrNameLst>
                                      </p:cBhvr>
                                    </p:animRot>
                                  </p:childTnLst>
                                </p:cTn>
                              </p:par>
                              <p:par>
                                <p:cTn id="276" presetID="8" presetClass="emph" presetSubtype="0" fill="hold" nodeType="withEffect">
                                  <p:stCondLst>
                                    <p:cond delay="0"/>
                                  </p:stCondLst>
                                  <p:childTnLst>
                                    <p:animRot by="21600000">
                                      <p:cBhvr>
                                        <p:cTn id="277" dur="3000" fill="hold"/>
                                        <p:tgtEl>
                                          <p:spTgt spid="11"/>
                                        </p:tgtEl>
                                        <p:attrNameLst>
                                          <p:attrName>r</p:attrName>
                                        </p:attrNameLst>
                                      </p:cBhvr>
                                    </p:animRot>
                                  </p:childTnLst>
                                </p:cTn>
                              </p:par>
                              <p:par>
                                <p:cTn id="278" presetID="8" presetClass="emph" presetSubtype="0" fill="hold" nodeType="withEffect">
                                  <p:stCondLst>
                                    <p:cond delay="0"/>
                                  </p:stCondLst>
                                  <p:childTnLst>
                                    <p:animRot by="21600000">
                                      <p:cBhvr>
                                        <p:cTn id="279" dur="3000" fill="hold"/>
                                        <p:tgtEl>
                                          <p:spTgt spid="12"/>
                                        </p:tgtEl>
                                        <p:attrNameLst>
                                          <p:attrName>r</p:attrName>
                                        </p:attrNameLst>
                                      </p:cBhvr>
                                    </p:animRot>
                                  </p:childTnLst>
                                </p:cTn>
                              </p:par>
                              <p:par>
                                <p:cTn id="280" presetID="8" presetClass="emph" presetSubtype="0" fill="hold" nodeType="withEffect">
                                  <p:stCondLst>
                                    <p:cond delay="0"/>
                                  </p:stCondLst>
                                  <p:childTnLst>
                                    <p:animRot by="21600000">
                                      <p:cBhvr>
                                        <p:cTn id="281" dur="3000" fill="hold"/>
                                        <p:tgtEl>
                                          <p:spTgt spid="13"/>
                                        </p:tgtEl>
                                        <p:attrNameLst>
                                          <p:attrName>r</p:attrName>
                                        </p:attrNameLst>
                                      </p:cBhvr>
                                    </p:animRot>
                                  </p:childTnLst>
                                </p:cTn>
                              </p:par>
                              <p:par>
                                <p:cTn id="282" presetID="8" presetClass="emph" presetSubtype="0" fill="hold" nodeType="withEffect">
                                  <p:stCondLst>
                                    <p:cond delay="0"/>
                                  </p:stCondLst>
                                  <p:childTnLst>
                                    <p:animRot by="21600000">
                                      <p:cBhvr>
                                        <p:cTn id="283" dur="3000" fill="hold"/>
                                        <p:tgtEl>
                                          <p:spTgt spid="14"/>
                                        </p:tgtEl>
                                        <p:attrNameLst>
                                          <p:attrName>r</p:attrName>
                                        </p:attrNameLst>
                                      </p:cBhvr>
                                    </p:animRot>
                                  </p:childTnLst>
                                </p:cTn>
                              </p:par>
                              <p:par>
                                <p:cTn id="284" presetID="8" presetClass="emph" presetSubtype="0" fill="hold" nodeType="withEffect">
                                  <p:stCondLst>
                                    <p:cond delay="0"/>
                                  </p:stCondLst>
                                  <p:childTnLst>
                                    <p:animRot by="21600000">
                                      <p:cBhvr>
                                        <p:cTn id="285" dur="3000" fill="hold"/>
                                        <p:tgtEl>
                                          <p:spTgt spid="15"/>
                                        </p:tgtEl>
                                        <p:attrNameLst>
                                          <p:attrName>r</p:attrName>
                                        </p:attrNameLst>
                                      </p:cBhvr>
                                    </p:animRot>
                                  </p:childTnLst>
                                </p:cTn>
                              </p:par>
                              <p:par>
                                <p:cTn id="286" presetID="8" presetClass="emph" presetSubtype="0" fill="hold" nodeType="withEffect">
                                  <p:stCondLst>
                                    <p:cond delay="0"/>
                                  </p:stCondLst>
                                  <p:childTnLst>
                                    <p:animRot by="21600000">
                                      <p:cBhvr>
                                        <p:cTn id="287" dur="3000" fill="hold"/>
                                        <p:tgtEl>
                                          <p:spTgt spid="16"/>
                                        </p:tgtEl>
                                        <p:attrNameLst>
                                          <p:attrName>r</p:attrName>
                                        </p:attrNameLst>
                                      </p:cBhvr>
                                    </p:animRot>
                                  </p:childTnLst>
                                </p:cTn>
                              </p:par>
                              <p:par>
                                <p:cTn id="288" presetID="8" presetClass="emph" presetSubtype="0" fill="hold" nodeType="withEffect">
                                  <p:stCondLst>
                                    <p:cond delay="0"/>
                                  </p:stCondLst>
                                  <p:childTnLst>
                                    <p:animRot by="21600000">
                                      <p:cBhvr>
                                        <p:cTn id="289" dur="3000" fill="hold"/>
                                        <p:tgtEl>
                                          <p:spTgt spid="17"/>
                                        </p:tgtEl>
                                        <p:attrNameLst>
                                          <p:attrName>r</p:attrName>
                                        </p:attrNameLst>
                                      </p:cBhvr>
                                    </p:animRot>
                                  </p:childTnLst>
                                </p:cTn>
                              </p:par>
                              <p:par>
                                <p:cTn id="290" presetID="8" presetClass="emph" presetSubtype="0" fill="hold" nodeType="withEffect">
                                  <p:stCondLst>
                                    <p:cond delay="0"/>
                                  </p:stCondLst>
                                  <p:childTnLst>
                                    <p:animRot by="21600000">
                                      <p:cBhvr>
                                        <p:cTn id="291" dur="3000" fill="hold"/>
                                        <p:tgtEl>
                                          <p:spTgt spid="18"/>
                                        </p:tgtEl>
                                        <p:attrNameLst>
                                          <p:attrName>r</p:attrName>
                                        </p:attrNameLst>
                                      </p:cBhvr>
                                    </p:animRot>
                                  </p:childTnLst>
                                </p:cTn>
                              </p:par>
                              <p:par>
                                <p:cTn id="292" presetID="8" presetClass="emph" presetSubtype="0" fill="hold" nodeType="withEffect">
                                  <p:stCondLst>
                                    <p:cond delay="0"/>
                                  </p:stCondLst>
                                  <p:childTnLst>
                                    <p:animRot by="21600000">
                                      <p:cBhvr>
                                        <p:cTn id="293" dur="3000" fill="hold"/>
                                        <p:tgtEl>
                                          <p:spTgt spid="19"/>
                                        </p:tgtEl>
                                        <p:attrNameLst>
                                          <p:attrName>r</p:attrName>
                                        </p:attrNameLst>
                                      </p:cBhvr>
                                    </p:animRot>
                                  </p:childTnLst>
                                </p:cTn>
                              </p:par>
                              <p:par>
                                <p:cTn id="294" presetID="8" presetClass="emph" presetSubtype="0" fill="hold" nodeType="withEffect">
                                  <p:stCondLst>
                                    <p:cond delay="0"/>
                                  </p:stCondLst>
                                  <p:childTnLst>
                                    <p:animRot by="21600000">
                                      <p:cBhvr>
                                        <p:cTn id="295" dur="3000" fill="hold"/>
                                        <p:tgtEl>
                                          <p:spTgt spid="20"/>
                                        </p:tgtEl>
                                        <p:attrNameLst>
                                          <p:attrName>r</p:attrName>
                                        </p:attrNameLst>
                                      </p:cBhvr>
                                    </p:animRot>
                                  </p:childTnLst>
                                </p:cTn>
                              </p:par>
                              <p:par>
                                <p:cTn id="296" presetID="8" presetClass="emph" presetSubtype="0" fill="hold" nodeType="withEffect">
                                  <p:stCondLst>
                                    <p:cond delay="0"/>
                                  </p:stCondLst>
                                  <p:childTnLst>
                                    <p:animRot by="21600000">
                                      <p:cBhvr>
                                        <p:cTn id="297" dur="3000" fill="hold"/>
                                        <p:tgtEl>
                                          <p:spTgt spid="21"/>
                                        </p:tgtEl>
                                        <p:attrNameLst>
                                          <p:attrName>r</p:attrName>
                                        </p:attrNameLst>
                                      </p:cBhvr>
                                    </p:animRot>
                                  </p:childTnLst>
                                </p:cTn>
                              </p:par>
                              <p:par>
                                <p:cTn id="298" presetID="8" presetClass="emph" presetSubtype="0" fill="hold" nodeType="withEffect">
                                  <p:stCondLst>
                                    <p:cond delay="0"/>
                                  </p:stCondLst>
                                  <p:childTnLst>
                                    <p:animRot by="21600000">
                                      <p:cBhvr>
                                        <p:cTn id="299" dur="3000" fill="hold"/>
                                        <p:tgtEl>
                                          <p:spTgt spid="22"/>
                                        </p:tgtEl>
                                        <p:attrNameLst>
                                          <p:attrName>r</p:attrName>
                                        </p:attrNameLst>
                                      </p:cBhvr>
                                    </p:animRot>
                                  </p:childTnLst>
                                </p:cTn>
                              </p:par>
                              <p:par>
                                <p:cTn id="300" presetID="8" presetClass="emph" presetSubtype="0" fill="hold" nodeType="withEffect">
                                  <p:stCondLst>
                                    <p:cond delay="0"/>
                                  </p:stCondLst>
                                  <p:childTnLst>
                                    <p:animRot by="21600000">
                                      <p:cBhvr>
                                        <p:cTn id="301" dur="3000" fill="hold"/>
                                        <p:tgtEl>
                                          <p:spTgt spid="23"/>
                                        </p:tgtEl>
                                        <p:attrNameLst>
                                          <p:attrName>r</p:attrName>
                                        </p:attrNameLst>
                                      </p:cBhvr>
                                    </p:animRot>
                                  </p:childTnLst>
                                </p:cTn>
                              </p:par>
                              <p:par>
                                <p:cTn id="302" presetID="8" presetClass="emph" presetSubtype="0" fill="hold" nodeType="withEffect">
                                  <p:stCondLst>
                                    <p:cond delay="0"/>
                                  </p:stCondLst>
                                  <p:childTnLst>
                                    <p:animRot by="21600000">
                                      <p:cBhvr>
                                        <p:cTn id="303" dur="3000" fill="hold"/>
                                        <p:tgtEl>
                                          <p:spTgt spid="24"/>
                                        </p:tgtEl>
                                        <p:attrNameLst>
                                          <p:attrName>r</p:attrName>
                                        </p:attrNameLst>
                                      </p:cBhvr>
                                    </p:animRot>
                                  </p:childTnLst>
                                </p:cTn>
                              </p:par>
                              <p:par>
                                <p:cTn id="304" presetID="8" presetClass="emph" presetSubtype="0" fill="hold" nodeType="withEffect">
                                  <p:stCondLst>
                                    <p:cond delay="0"/>
                                  </p:stCondLst>
                                  <p:childTnLst>
                                    <p:animRot by="21600000">
                                      <p:cBhvr>
                                        <p:cTn id="305" dur="3000" fill="hold"/>
                                        <p:tgtEl>
                                          <p:spTgt spid="25"/>
                                        </p:tgtEl>
                                        <p:attrNameLst>
                                          <p:attrName>r</p:attrName>
                                        </p:attrNameLst>
                                      </p:cBhvr>
                                    </p:animRot>
                                  </p:childTnLst>
                                </p:cTn>
                              </p:par>
                              <p:par>
                                <p:cTn id="306" presetID="8" presetClass="emph" presetSubtype="0" fill="hold" nodeType="withEffect">
                                  <p:stCondLst>
                                    <p:cond delay="0"/>
                                  </p:stCondLst>
                                  <p:childTnLst>
                                    <p:animRot by="21600000">
                                      <p:cBhvr>
                                        <p:cTn id="307" dur="3000" fill="hold"/>
                                        <p:tgtEl>
                                          <p:spTgt spid="26"/>
                                        </p:tgtEl>
                                        <p:attrNameLst>
                                          <p:attrName>r</p:attrName>
                                        </p:attrNameLst>
                                      </p:cBhvr>
                                    </p:animRot>
                                  </p:childTnLst>
                                </p:cTn>
                              </p:par>
                              <p:par>
                                <p:cTn id="308" presetID="8" presetClass="emph" presetSubtype="0" fill="hold" nodeType="withEffect">
                                  <p:stCondLst>
                                    <p:cond delay="0"/>
                                  </p:stCondLst>
                                  <p:childTnLst>
                                    <p:animRot by="21600000">
                                      <p:cBhvr>
                                        <p:cTn id="309" dur="3000" fill="hold"/>
                                        <p:tgtEl>
                                          <p:spTgt spid="27"/>
                                        </p:tgtEl>
                                        <p:attrNameLst>
                                          <p:attrName>r</p:attrName>
                                        </p:attrNameLst>
                                      </p:cBhvr>
                                    </p:animRot>
                                  </p:childTnLst>
                                </p:cTn>
                              </p:par>
                              <p:par>
                                <p:cTn id="310" presetID="8" presetClass="emph" presetSubtype="0" fill="hold" nodeType="withEffect">
                                  <p:stCondLst>
                                    <p:cond delay="0"/>
                                  </p:stCondLst>
                                  <p:childTnLst>
                                    <p:animRot by="21600000">
                                      <p:cBhvr>
                                        <p:cTn id="311" dur="3000" fill="hold"/>
                                        <p:tgtEl>
                                          <p:spTgt spid="28"/>
                                        </p:tgtEl>
                                        <p:attrNameLst>
                                          <p:attrName>r</p:attrName>
                                        </p:attrNameLst>
                                      </p:cBhvr>
                                    </p:animRot>
                                  </p:childTnLst>
                                </p:cTn>
                              </p:par>
                              <p:par>
                                <p:cTn id="312" presetID="8" presetClass="emph" presetSubtype="0" fill="hold" nodeType="withEffect">
                                  <p:stCondLst>
                                    <p:cond delay="0"/>
                                  </p:stCondLst>
                                  <p:childTnLst>
                                    <p:animRot by="21600000">
                                      <p:cBhvr>
                                        <p:cTn id="313" dur="3000" fill="hold"/>
                                        <p:tgtEl>
                                          <p:spTgt spid="29"/>
                                        </p:tgtEl>
                                        <p:attrNameLst>
                                          <p:attrName>r</p:attrName>
                                        </p:attrNameLst>
                                      </p:cBhvr>
                                    </p:animRot>
                                  </p:childTnLst>
                                </p:cTn>
                              </p:par>
                              <p:par>
                                <p:cTn id="314" presetID="8" presetClass="emph" presetSubtype="0" fill="hold" nodeType="withEffect">
                                  <p:stCondLst>
                                    <p:cond delay="0"/>
                                  </p:stCondLst>
                                  <p:childTnLst>
                                    <p:animRot by="21600000">
                                      <p:cBhvr>
                                        <p:cTn id="315" dur="3000" fill="hold"/>
                                        <p:tgtEl>
                                          <p:spTgt spid="30"/>
                                        </p:tgtEl>
                                        <p:attrNameLst>
                                          <p:attrName>r</p:attrName>
                                        </p:attrNameLst>
                                      </p:cBhvr>
                                    </p:animRot>
                                  </p:childTnLst>
                                </p:cTn>
                              </p:par>
                              <p:par>
                                <p:cTn id="316" presetID="8" presetClass="emph" presetSubtype="0" fill="hold" nodeType="withEffect">
                                  <p:stCondLst>
                                    <p:cond delay="0"/>
                                  </p:stCondLst>
                                  <p:childTnLst>
                                    <p:animRot by="21600000">
                                      <p:cBhvr>
                                        <p:cTn id="317" dur="3000" fill="hold"/>
                                        <p:tgtEl>
                                          <p:spTgt spid="31"/>
                                        </p:tgtEl>
                                        <p:attrNameLst>
                                          <p:attrName>r</p:attrName>
                                        </p:attrNameLst>
                                      </p:cBhvr>
                                    </p:animRot>
                                  </p:childTnLst>
                                </p:cTn>
                              </p:par>
                              <p:par>
                                <p:cTn id="318" presetID="8" presetClass="emph" presetSubtype="0" fill="hold" nodeType="withEffect">
                                  <p:stCondLst>
                                    <p:cond delay="0"/>
                                  </p:stCondLst>
                                  <p:childTnLst>
                                    <p:animRot by="21600000">
                                      <p:cBhvr>
                                        <p:cTn id="319" dur="3000" fill="hold"/>
                                        <p:tgtEl>
                                          <p:spTgt spid="32"/>
                                        </p:tgtEl>
                                        <p:attrNameLst>
                                          <p:attrName>r</p:attrName>
                                        </p:attrNameLst>
                                      </p:cBhvr>
                                    </p:animRot>
                                  </p:childTnLst>
                                </p:cTn>
                              </p:par>
                              <p:par>
                                <p:cTn id="320" presetID="8" presetClass="emph" presetSubtype="0" fill="hold" nodeType="withEffect">
                                  <p:stCondLst>
                                    <p:cond delay="0"/>
                                  </p:stCondLst>
                                  <p:childTnLst>
                                    <p:animRot by="21600000">
                                      <p:cBhvr>
                                        <p:cTn id="321" dur="3000" fill="hold"/>
                                        <p:tgtEl>
                                          <p:spTgt spid="33"/>
                                        </p:tgtEl>
                                        <p:attrNameLst>
                                          <p:attrName>r</p:attrName>
                                        </p:attrNameLst>
                                      </p:cBhvr>
                                    </p:animRot>
                                  </p:childTnLst>
                                </p:cTn>
                              </p:par>
                              <p:par>
                                <p:cTn id="322" presetID="8" presetClass="emph" presetSubtype="0" fill="hold" nodeType="withEffect">
                                  <p:stCondLst>
                                    <p:cond delay="0"/>
                                  </p:stCondLst>
                                  <p:childTnLst>
                                    <p:animRot by="21600000">
                                      <p:cBhvr>
                                        <p:cTn id="323" dur="3000" fill="hold"/>
                                        <p:tgtEl>
                                          <p:spTgt spid="34"/>
                                        </p:tgtEl>
                                        <p:attrNameLst>
                                          <p:attrName>r</p:attrName>
                                        </p:attrNameLst>
                                      </p:cBhvr>
                                    </p:animRot>
                                  </p:childTnLst>
                                </p:cTn>
                              </p:par>
                              <p:par>
                                <p:cTn id="324" presetID="8" presetClass="emph" presetSubtype="0" fill="hold" nodeType="withEffect">
                                  <p:stCondLst>
                                    <p:cond delay="0"/>
                                  </p:stCondLst>
                                  <p:childTnLst>
                                    <p:animRot by="21600000">
                                      <p:cBhvr>
                                        <p:cTn id="325" dur="3000" fill="hold"/>
                                        <p:tgtEl>
                                          <p:spTgt spid="35"/>
                                        </p:tgtEl>
                                        <p:attrNameLst>
                                          <p:attrName>r</p:attrName>
                                        </p:attrNameLst>
                                      </p:cBhvr>
                                    </p:animRot>
                                  </p:childTnLst>
                                </p:cTn>
                              </p:par>
                              <p:par>
                                <p:cTn id="326" presetID="8" presetClass="emph" presetSubtype="0" fill="hold" nodeType="withEffect">
                                  <p:stCondLst>
                                    <p:cond delay="0"/>
                                  </p:stCondLst>
                                  <p:childTnLst>
                                    <p:animRot by="21600000">
                                      <p:cBhvr>
                                        <p:cTn id="327" dur="3000" fill="hold"/>
                                        <p:tgtEl>
                                          <p:spTgt spid="36"/>
                                        </p:tgtEl>
                                        <p:attrNameLst>
                                          <p:attrName>r</p:attrName>
                                        </p:attrNameLst>
                                      </p:cBhvr>
                                    </p:animRot>
                                  </p:childTnLst>
                                </p:cTn>
                              </p:par>
                            </p:childTnLst>
                          </p:cTn>
                        </p:par>
                        <p:par>
                          <p:cTn id="328" fill="hold">
                            <p:stCondLst>
                              <p:cond delay="3000"/>
                            </p:stCondLst>
                            <p:childTnLst>
                              <p:par>
                                <p:cTn id="329" presetID="23" presetClass="exit" presetSubtype="544" fill="hold" nodeType="afterEffect">
                                  <p:stCondLst>
                                    <p:cond delay="0"/>
                                  </p:stCondLst>
                                  <p:childTnLst>
                                    <p:anim calcmode="lin" valueType="num">
                                      <p:cBhvr>
                                        <p:cTn id="330" dur="3000"/>
                                        <p:tgtEl>
                                          <p:spTgt spid="5"/>
                                        </p:tgtEl>
                                        <p:attrNameLst>
                                          <p:attrName>ppt_w</p:attrName>
                                        </p:attrNameLst>
                                      </p:cBhvr>
                                      <p:tavLst>
                                        <p:tav tm="0">
                                          <p:val>
                                            <p:strVal val="ppt_w"/>
                                          </p:val>
                                        </p:tav>
                                        <p:tav tm="100000">
                                          <p:val>
                                            <p:fltVal val="0"/>
                                          </p:val>
                                        </p:tav>
                                      </p:tavLst>
                                    </p:anim>
                                    <p:anim calcmode="lin" valueType="num">
                                      <p:cBhvr>
                                        <p:cTn id="331" dur="3000"/>
                                        <p:tgtEl>
                                          <p:spTgt spid="5"/>
                                        </p:tgtEl>
                                        <p:attrNameLst>
                                          <p:attrName>ppt_h</p:attrName>
                                        </p:attrNameLst>
                                      </p:cBhvr>
                                      <p:tavLst>
                                        <p:tav tm="0">
                                          <p:val>
                                            <p:strVal val="ppt_h"/>
                                          </p:val>
                                        </p:tav>
                                        <p:tav tm="100000">
                                          <p:val>
                                            <p:fltVal val="0"/>
                                          </p:val>
                                        </p:tav>
                                      </p:tavLst>
                                    </p:anim>
                                    <p:anim calcmode="lin" valueType="num">
                                      <p:cBhvr>
                                        <p:cTn id="332" dur="3000"/>
                                        <p:tgtEl>
                                          <p:spTgt spid="5"/>
                                        </p:tgtEl>
                                        <p:attrNameLst>
                                          <p:attrName>ppt_x</p:attrName>
                                        </p:attrNameLst>
                                      </p:cBhvr>
                                      <p:tavLst>
                                        <p:tav tm="0">
                                          <p:val>
                                            <p:strVal val="ppt_x"/>
                                          </p:val>
                                        </p:tav>
                                        <p:tav tm="100000">
                                          <p:val>
                                            <p:fltVal val="0.5"/>
                                          </p:val>
                                        </p:tav>
                                      </p:tavLst>
                                    </p:anim>
                                    <p:anim calcmode="lin" valueType="num">
                                      <p:cBhvr>
                                        <p:cTn id="333" dur="3000"/>
                                        <p:tgtEl>
                                          <p:spTgt spid="5"/>
                                        </p:tgtEl>
                                        <p:attrNameLst>
                                          <p:attrName>ppt_y</p:attrName>
                                        </p:attrNameLst>
                                      </p:cBhvr>
                                      <p:tavLst>
                                        <p:tav tm="0">
                                          <p:val>
                                            <p:strVal val="ppt_y"/>
                                          </p:val>
                                        </p:tav>
                                        <p:tav tm="100000">
                                          <p:val>
                                            <p:fltVal val="0.5"/>
                                          </p:val>
                                        </p:tav>
                                      </p:tavLst>
                                    </p:anim>
                                    <p:set>
                                      <p:cBhvr>
                                        <p:cTn id="334" dur="1" fill="hold">
                                          <p:stCondLst>
                                            <p:cond delay="2999"/>
                                          </p:stCondLst>
                                        </p:cTn>
                                        <p:tgtEl>
                                          <p:spTgt spid="5"/>
                                        </p:tgtEl>
                                        <p:attrNameLst>
                                          <p:attrName>style.visibility</p:attrName>
                                        </p:attrNameLst>
                                      </p:cBhvr>
                                      <p:to>
                                        <p:strVal val="hidden"/>
                                      </p:to>
                                    </p:set>
                                  </p:childTnLst>
                                </p:cTn>
                              </p:par>
                              <p:par>
                                <p:cTn id="335" presetID="23" presetClass="exit" presetSubtype="544" fill="hold" nodeType="withEffect">
                                  <p:stCondLst>
                                    <p:cond delay="0"/>
                                  </p:stCondLst>
                                  <p:childTnLst>
                                    <p:anim calcmode="lin" valueType="num">
                                      <p:cBhvr>
                                        <p:cTn id="336" dur="3000"/>
                                        <p:tgtEl>
                                          <p:spTgt spid="6"/>
                                        </p:tgtEl>
                                        <p:attrNameLst>
                                          <p:attrName>ppt_w</p:attrName>
                                        </p:attrNameLst>
                                      </p:cBhvr>
                                      <p:tavLst>
                                        <p:tav tm="0">
                                          <p:val>
                                            <p:strVal val="ppt_w"/>
                                          </p:val>
                                        </p:tav>
                                        <p:tav tm="100000">
                                          <p:val>
                                            <p:fltVal val="0"/>
                                          </p:val>
                                        </p:tav>
                                      </p:tavLst>
                                    </p:anim>
                                    <p:anim calcmode="lin" valueType="num">
                                      <p:cBhvr>
                                        <p:cTn id="337" dur="3000"/>
                                        <p:tgtEl>
                                          <p:spTgt spid="6"/>
                                        </p:tgtEl>
                                        <p:attrNameLst>
                                          <p:attrName>ppt_h</p:attrName>
                                        </p:attrNameLst>
                                      </p:cBhvr>
                                      <p:tavLst>
                                        <p:tav tm="0">
                                          <p:val>
                                            <p:strVal val="ppt_h"/>
                                          </p:val>
                                        </p:tav>
                                        <p:tav tm="100000">
                                          <p:val>
                                            <p:fltVal val="0"/>
                                          </p:val>
                                        </p:tav>
                                      </p:tavLst>
                                    </p:anim>
                                    <p:anim calcmode="lin" valueType="num">
                                      <p:cBhvr>
                                        <p:cTn id="338" dur="3000"/>
                                        <p:tgtEl>
                                          <p:spTgt spid="6"/>
                                        </p:tgtEl>
                                        <p:attrNameLst>
                                          <p:attrName>ppt_x</p:attrName>
                                        </p:attrNameLst>
                                      </p:cBhvr>
                                      <p:tavLst>
                                        <p:tav tm="0">
                                          <p:val>
                                            <p:strVal val="ppt_x"/>
                                          </p:val>
                                        </p:tav>
                                        <p:tav tm="100000">
                                          <p:val>
                                            <p:fltVal val="0.5"/>
                                          </p:val>
                                        </p:tav>
                                      </p:tavLst>
                                    </p:anim>
                                    <p:anim calcmode="lin" valueType="num">
                                      <p:cBhvr>
                                        <p:cTn id="339" dur="3000"/>
                                        <p:tgtEl>
                                          <p:spTgt spid="6"/>
                                        </p:tgtEl>
                                        <p:attrNameLst>
                                          <p:attrName>ppt_y</p:attrName>
                                        </p:attrNameLst>
                                      </p:cBhvr>
                                      <p:tavLst>
                                        <p:tav tm="0">
                                          <p:val>
                                            <p:strVal val="ppt_y"/>
                                          </p:val>
                                        </p:tav>
                                        <p:tav tm="100000">
                                          <p:val>
                                            <p:fltVal val="0.5"/>
                                          </p:val>
                                        </p:tav>
                                      </p:tavLst>
                                    </p:anim>
                                    <p:set>
                                      <p:cBhvr>
                                        <p:cTn id="340" dur="1" fill="hold">
                                          <p:stCondLst>
                                            <p:cond delay="2999"/>
                                          </p:stCondLst>
                                        </p:cTn>
                                        <p:tgtEl>
                                          <p:spTgt spid="6"/>
                                        </p:tgtEl>
                                        <p:attrNameLst>
                                          <p:attrName>style.visibility</p:attrName>
                                        </p:attrNameLst>
                                      </p:cBhvr>
                                      <p:to>
                                        <p:strVal val="hidden"/>
                                      </p:to>
                                    </p:set>
                                  </p:childTnLst>
                                </p:cTn>
                              </p:par>
                              <p:par>
                                <p:cTn id="341" presetID="23" presetClass="exit" presetSubtype="544" fill="hold" nodeType="withEffect">
                                  <p:stCondLst>
                                    <p:cond delay="0"/>
                                  </p:stCondLst>
                                  <p:childTnLst>
                                    <p:anim calcmode="lin" valueType="num">
                                      <p:cBhvr>
                                        <p:cTn id="342" dur="3000"/>
                                        <p:tgtEl>
                                          <p:spTgt spid="7"/>
                                        </p:tgtEl>
                                        <p:attrNameLst>
                                          <p:attrName>ppt_w</p:attrName>
                                        </p:attrNameLst>
                                      </p:cBhvr>
                                      <p:tavLst>
                                        <p:tav tm="0">
                                          <p:val>
                                            <p:strVal val="ppt_w"/>
                                          </p:val>
                                        </p:tav>
                                        <p:tav tm="100000">
                                          <p:val>
                                            <p:fltVal val="0"/>
                                          </p:val>
                                        </p:tav>
                                      </p:tavLst>
                                    </p:anim>
                                    <p:anim calcmode="lin" valueType="num">
                                      <p:cBhvr>
                                        <p:cTn id="343" dur="3000"/>
                                        <p:tgtEl>
                                          <p:spTgt spid="7"/>
                                        </p:tgtEl>
                                        <p:attrNameLst>
                                          <p:attrName>ppt_h</p:attrName>
                                        </p:attrNameLst>
                                      </p:cBhvr>
                                      <p:tavLst>
                                        <p:tav tm="0">
                                          <p:val>
                                            <p:strVal val="ppt_h"/>
                                          </p:val>
                                        </p:tav>
                                        <p:tav tm="100000">
                                          <p:val>
                                            <p:fltVal val="0"/>
                                          </p:val>
                                        </p:tav>
                                      </p:tavLst>
                                    </p:anim>
                                    <p:anim calcmode="lin" valueType="num">
                                      <p:cBhvr>
                                        <p:cTn id="344" dur="3000"/>
                                        <p:tgtEl>
                                          <p:spTgt spid="7"/>
                                        </p:tgtEl>
                                        <p:attrNameLst>
                                          <p:attrName>ppt_x</p:attrName>
                                        </p:attrNameLst>
                                      </p:cBhvr>
                                      <p:tavLst>
                                        <p:tav tm="0">
                                          <p:val>
                                            <p:strVal val="ppt_x"/>
                                          </p:val>
                                        </p:tav>
                                        <p:tav tm="100000">
                                          <p:val>
                                            <p:fltVal val="0.5"/>
                                          </p:val>
                                        </p:tav>
                                      </p:tavLst>
                                    </p:anim>
                                    <p:anim calcmode="lin" valueType="num">
                                      <p:cBhvr>
                                        <p:cTn id="345" dur="3000"/>
                                        <p:tgtEl>
                                          <p:spTgt spid="7"/>
                                        </p:tgtEl>
                                        <p:attrNameLst>
                                          <p:attrName>ppt_y</p:attrName>
                                        </p:attrNameLst>
                                      </p:cBhvr>
                                      <p:tavLst>
                                        <p:tav tm="0">
                                          <p:val>
                                            <p:strVal val="ppt_y"/>
                                          </p:val>
                                        </p:tav>
                                        <p:tav tm="100000">
                                          <p:val>
                                            <p:fltVal val="0.5"/>
                                          </p:val>
                                        </p:tav>
                                      </p:tavLst>
                                    </p:anim>
                                    <p:set>
                                      <p:cBhvr>
                                        <p:cTn id="346" dur="1" fill="hold">
                                          <p:stCondLst>
                                            <p:cond delay="2999"/>
                                          </p:stCondLst>
                                        </p:cTn>
                                        <p:tgtEl>
                                          <p:spTgt spid="7"/>
                                        </p:tgtEl>
                                        <p:attrNameLst>
                                          <p:attrName>style.visibility</p:attrName>
                                        </p:attrNameLst>
                                      </p:cBhvr>
                                      <p:to>
                                        <p:strVal val="hidden"/>
                                      </p:to>
                                    </p:set>
                                  </p:childTnLst>
                                </p:cTn>
                              </p:par>
                              <p:par>
                                <p:cTn id="347" presetID="23" presetClass="exit" presetSubtype="544" fill="hold" nodeType="withEffect">
                                  <p:stCondLst>
                                    <p:cond delay="0"/>
                                  </p:stCondLst>
                                  <p:childTnLst>
                                    <p:anim calcmode="lin" valueType="num">
                                      <p:cBhvr>
                                        <p:cTn id="348" dur="3000"/>
                                        <p:tgtEl>
                                          <p:spTgt spid="8"/>
                                        </p:tgtEl>
                                        <p:attrNameLst>
                                          <p:attrName>ppt_w</p:attrName>
                                        </p:attrNameLst>
                                      </p:cBhvr>
                                      <p:tavLst>
                                        <p:tav tm="0">
                                          <p:val>
                                            <p:strVal val="ppt_w"/>
                                          </p:val>
                                        </p:tav>
                                        <p:tav tm="100000">
                                          <p:val>
                                            <p:fltVal val="0"/>
                                          </p:val>
                                        </p:tav>
                                      </p:tavLst>
                                    </p:anim>
                                    <p:anim calcmode="lin" valueType="num">
                                      <p:cBhvr>
                                        <p:cTn id="349" dur="3000"/>
                                        <p:tgtEl>
                                          <p:spTgt spid="8"/>
                                        </p:tgtEl>
                                        <p:attrNameLst>
                                          <p:attrName>ppt_h</p:attrName>
                                        </p:attrNameLst>
                                      </p:cBhvr>
                                      <p:tavLst>
                                        <p:tav tm="0">
                                          <p:val>
                                            <p:strVal val="ppt_h"/>
                                          </p:val>
                                        </p:tav>
                                        <p:tav tm="100000">
                                          <p:val>
                                            <p:fltVal val="0"/>
                                          </p:val>
                                        </p:tav>
                                      </p:tavLst>
                                    </p:anim>
                                    <p:anim calcmode="lin" valueType="num">
                                      <p:cBhvr>
                                        <p:cTn id="350" dur="3000"/>
                                        <p:tgtEl>
                                          <p:spTgt spid="8"/>
                                        </p:tgtEl>
                                        <p:attrNameLst>
                                          <p:attrName>ppt_x</p:attrName>
                                        </p:attrNameLst>
                                      </p:cBhvr>
                                      <p:tavLst>
                                        <p:tav tm="0">
                                          <p:val>
                                            <p:strVal val="ppt_x"/>
                                          </p:val>
                                        </p:tav>
                                        <p:tav tm="100000">
                                          <p:val>
                                            <p:fltVal val="0.5"/>
                                          </p:val>
                                        </p:tav>
                                      </p:tavLst>
                                    </p:anim>
                                    <p:anim calcmode="lin" valueType="num">
                                      <p:cBhvr>
                                        <p:cTn id="351" dur="3000"/>
                                        <p:tgtEl>
                                          <p:spTgt spid="8"/>
                                        </p:tgtEl>
                                        <p:attrNameLst>
                                          <p:attrName>ppt_y</p:attrName>
                                        </p:attrNameLst>
                                      </p:cBhvr>
                                      <p:tavLst>
                                        <p:tav tm="0">
                                          <p:val>
                                            <p:strVal val="ppt_y"/>
                                          </p:val>
                                        </p:tav>
                                        <p:tav tm="100000">
                                          <p:val>
                                            <p:fltVal val="0.5"/>
                                          </p:val>
                                        </p:tav>
                                      </p:tavLst>
                                    </p:anim>
                                    <p:set>
                                      <p:cBhvr>
                                        <p:cTn id="352" dur="1" fill="hold">
                                          <p:stCondLst>
                                            <p:cond delay="2999"/>
                                          </p:stCondLst>
                                        </p:cTn>
                                        <p:tgtEl>
                                          <p:spTgt spid="8"/>
                                        </p:tgtEl>
                                        <p:attrNameLst>
                                          <p:attrName>style.visibility</p:attrName>
                                        </p:attrNameLst>
                                      </p:cBhvr>
                                      <p:to>
                                        <p:strVal val="hidden"/>
                                      </p:to>
                                    </p:set>
                                  </p:childTnLst>
                                </p:cTn>
                              </p:par>
                              <p:par>
                                <p:cTn id="353" presetID="23" presetClass="exit" presetSubtype="544" fill="hold" nodeType="withEffect">
                                  <p:stCondLst>
                                    <p:cond delay="0"/>
                                  </p:stCondLst>
                                  <p:childTnLst>
                                    <p:anim calcmode="lin" valueType="num">
                                      <p:cBhvr>
                                        <p:cTn id="354" dur="3000"/>
                                        <p:tgtEl>
                                          <p:spTgt spid="9"/>
                                        </p:tgtEl>
                                        <p:attrNameLst>
                                          <p:attrName>ppt_w</p:attrName>
                                        </p:attrNameLst>
                                      </p:cBhvr>
                                      <p:tavLst>
                                        <p:tav tm="0">
                                          <p:val>
                                            <p:strVal val="ppt_w"/>
                                          </p:val>
                                        </p:tav>
                                        <p:tav tm="100000">
                                          <p:val>
                                            <p:fltVal val="0"/>
                                          </p:val>
                                        </p:tav>
                                      </p:tavLst>
                                    </p:anim>
                                    <p:anim calcmode="lin" valueType="num">
                                      <p:cBhvr>
                                        <p:cTn id="355" dur="3000"/>
                                        <p:tgtEl>
                                          <p:spTgt spid="9"/>
                                        </p:tgtEl>
                                        <p:attrNameLst>
                                          <p:attrName>ppt_h</p:attrName>
                                        </p:attrNameLst>
                                      </p:cBhvr>
                                      <p:tavLst>
                                        <p:tav tm="0">
                                          <p:val>
                                            <p:strVal val="ppt_h"/>
                                          </p:val>
                                        </p:tav>
                                        <p:tav tm="100000">
                                          <p:val>
                                            <p:fltVal val="0"/>
                                          </p:val>
                                        </p:tav>
                                      </p:tavLst>
                                    </p:anim>
                                    <p:anim calcmode="lin" valueType="num">
                                      <p:cBhvr>
                                        <p:cTn id="356" dur="3000"/>
                                        <p:tgtEl>
                                          <p:spTgt spid="9"/>
                                        </p:tgtEl>
                                        <p:attrNameLst>
                                          <p:attrName>ppt_x</p:attrName>
                                        </p:attrNameLst>
                                      </p:cBhvr>
                                      <p:tavLst>
                                        <p:tav tm="0">
                                          <p:val>
                                            <p:strVal val="ppt_x"/>
                                          </p:val>
                                        </p:tav>
                                        <p:tav tm="100000">
                                          <p:val>
                                            <p:fltVal val="0.5"/>
                                          </p:val>
                                        </p:tav>
                                      </p:tavLst>
                                    </p:anim>
                                    <p:anim calcmode="lin" valueType="num">
                                      <p:cBhvr>
                                        <p:cTn id="357" dur="3000"/>
                                        <p:tgtEl>
                                          <p:spTgt spid="9"/>
                                        </p:tgtEl>
                                        <p:attrNameLst>
                                          <p:attrName>ppt_y</p:attrName>
                                        </p:attrNameLst>
                                      </p:cBhvr>
                                      <p:tavLst>
                                        <p:tav tm="0">
                                          <p:val>
                                            <p:strVal val="ppt_y"/>
                                          </p:val>
                                        </p:tav>
                                        <p:tav tm="100000">
                                          <p:val>
                                            <p:fltVal val="0.5"/>
                                          </p:val>
                                        </p:tav>
                                      </p:tavLst>
                                    </p:anim>
                                    <p:set>
                                      <p:cBhvr>
                                        <p:cTn id="358" dur="1" fill="hold">
                                          <p:stCondLst>
                                            <p:cond delay="2999"/>
                                          </p:stCondLst>
                                        </p:cTn>
                                        <p:tgtEl>
                                          <p:spTgt spid="9"/>
                                        </p:tgtEl>
                                        <p:attrNameLst>
                                          <p:attrName>style.visibility</p:attrName>
                                        </p:attrNameLst>
                                      </p:cBhvr>
                                      <p:to>
                                        <p:strVal val="hidden"/>
                                      </p:to>
                                    </p:set>
                                  </p:childTnLst>
                                </p:cTn>
                              </p:par>
                              <p:par>
                                <p:cTn id="359" presetID="23" presetClass="exit" presetSubtype="544" fill="hold" nodeType="withEffect">
                                  <p:stCondLst>
                                    <p:cond delay="0"/>
                                  </p:stCondLst>
                                  <p:childTnLst>
                                    <p:anim calcmode="lin" valueType="num">
                                      <p:cBhvr>
                                        <p:cTn id="360" dur="3000"/>
                                        <p:tgtEl>
                                          <p:spTgt spid="10"/>
                                        </p:tgtEl>
                                        <p:attrNameLst>
                                          <p:attrName>ppt_w</p:attrName>
                                        </p:attrNameLst>
                                      </p:cBhvr>
                                      <p:tavLst>
                                        <p:tav tm="0">
                                          <p:val>
                                            <p:strVal val="ppt_w"/>
                                          </p:val>
                                        </p:tav>
                                        <p:tav tm="100000">
                                          <p:val>
                                            <p:fltVal val="0"/>
                                          </p:val>
                                        </p:tav>
                                      </p:tavLst>
                                    </p:anim>
                                    <p:anim calcmode="lin" valueType="num">
                                      <p:cBhvr>
                                        <p:cTn id="361" dur="3000"/>
                                        <p:tgtEl>
                                          <p:spTgt spid="10"/>
                                        </p:tgtEl>
                                        <p:attrNameLst>
                                          <p:attrName>ppt_h</p:attrName>
                                        </p:attrNameLst>
                                      </p:cBhvr>
                                      <p:tavLst>
                                        <p:tav tm="0">
                                          <p:val>
                                            <p:strVal val="ppt_h"/>
                                          </p:val>
                                        </p:tav>
                                        <p:tav tm="100000">
                                          <p:val>
                                            <p:fltVal val="0"/>
                                          </p:val>
                                        </p:tav>
                                      </p:tavLst>
                                    </p:anim>
                                    <p:anim calcmode="lin" valueType="num">
                                      <p:cBhvr>
                                        <p:cTn id="362" dur="3000"/>
                                        <p:tgtEl>
                                          <p:spTgt spid="10"/>
                                        </p:tgtEl>
                                        <p:attrNameLst>
                                          <p:attrName>ppt_x</p:attrName>
                                        </p:attrNameLst>
                                      </p:cBhvr>
                                      <p:tavLst>
                                        <p:tav tm="0">
                                          <p:val>
                                            <p:strVal val="ppt_x"/>
                                          </p:val>
                                        </p:tav>
                                        <p:tav tm="100000">
                                          <p:val>
                                            <p:fltVal val="0.5"/>
                                          </p:val>
                                        </p:tav>
                                      </p:tavLst>
                                    </p:anim>
                                    <p:anim calcmode="lin" valueType="num">
                                      <p:cBhvr>
                                        <p:cTn id="363" dur="3000"/>
                                        <p:tgtEl>
                                          <p:spTgt spid="10"/>
                                        </p:tgtEl>
                                        <p:attrNameLst>
                                          <p:attrName>ppt_y</p:attrName>
                                        </p:attrNameLst>
                                      </p:cBhvr>
                                      <p:tavLst>
                                        <p:tav tm="0">
                                          <p:val>
                                            <p:strVal val="ppt_y"/>
                                          </p:val>
                                        </p:tav>
                                        <p:tav tm="100000">
                                          <p:val>
                                            <p:fltVal val="0.5"/>
                                          </p:val>
                                        </p:tav>
                                      </p:tavLst>
                                    </p:anim>
                                    <p:set>
                                      <p:cBhvr>
                                        <p:cTn id="364" dur="1" fill="hold">
                                          <p:stCondLst>
                                            <p:cond delay="2999"/>
                                          </p:stCondLst>
                                        </p:cTn>
                                        <p:tgtEl>
                                          <p:spTgt spid="10"/>
                                        </p:tgtEl>
                                        <p:attrNameLst>
                                          <p:attrName>style.visibility</p:attrName>
                                        </p:attrNameLst>
                                      </p:cBhvr>
                                      <p:to>
                                        <p:strVal val="hidden"/>
                                      </p:to>
                                    </p:set>
                                  </p:childTnLst>
                                </p:cTn>
                              </p:par>
                              <p:par>
                                <p:cTn id="365" presetID="23" presetClass="exit" presetSubtype="544" fill="hold" nodeType="withEffect">
                                  <p:stCondLst>
                                    <p:cond delay="0"/>
                                  </p:stCondLst>
                                  <p:childTnLst>
                                    <p:anim calcmode="lin" valueType="num">
                                      <p:cBhvr>
                                        <p:cTn id="366" dur="3000"/>
                                        <p:tgtEl>
                                          <p:spTgt spid="11"/>
                                        </p:tgtEl>
                                        <p:attrNameLst>
                                          <p:attrName>ppt_w</p:attrName>
                                        </p:attrNameLst>
                                      </p:cBhvr>
                                      <p:tavLst>
                                        <p:tav tm="0">
                                          <p:val>
                                            <p:strVal val="ppt_w"/>
                                          </p:val>
                                        </p:tav>
                                        <p:tav tm="100000">
                                          <p:val>
                                            <p:fltVal val="0"/>
                                          </p:val>
                                        </p:tav>
                                      </p:tavLst>
                                    </p:anim>
                                    <p:anim calcmode="lin" valueType="num">
                                      <p:cBhvr>
                                        <p:cTn id="367" dur="3000"/>
                                        <p:tgtEl>
                                          <p:spTgt spid="11"/>
                                        </p:tgtEl>
                                        <p:attrNameLst>
                                          <p:attrName>ppt_h</p:attrName>
                                        </p:attrNameLst>
                                      </p:cBhvr>
                                      <p:tavLst>
                                        <p:tav tm="0">
                                          <p:val>
                                            <p:strVal val="ppt_h"/>
                                          </p:val>
                                        </p:tav>
                                        <p:tav tm="100000">
                                          <p:val>
                                            <p:fltVal val="0"/>
                                          </p:val>
                                        </p:tav>
                                      </p:tavLst>
                                    </p:anim>
                                    <p:anim calcmode="lin" valueType="num">
                                      <p:cBhvr>
                                        <p:cTn id="368" dur="3000"/>
                                        <p:tgtEl>
                                          <p:spTgt spid="11"/>
                                        </p:tgtEl>
                                        <p:attrNameLst>
                                          <p:attrName>ppt_x</p:attrName>
                                        </p:attrNameLst>
                                      </p:cBhvr>
                                      <p:tavLst>
                                        <p:tav tm="0">
                                          <p:val>
                                            <p:strVal val="ppt_x"/>
                                          </p:val>
                                        </p:tav>
                                        <p:tav tm="100000">
                                          <p:val>
                                            <p:fltVal val="0.5"/>
                                          </p:val>
                                        </p:tav>
                                      </p:tavLst>
                                    </p:anim>
                                    <p:anim calcmode="lin" valueType="num">
                                      <p:cBhvr>
                                        <p:cTn id="369" dur="3000"/>
                                        <p:tgtEl>
                                          <p:spTgt spid="11"/>
                                        </p:tgtEl>
                                        <p:attrNameLst>
                                          <p:attrName>ppt_y</p:attrName>
                                        </p:attrNameLst>
                                      </p:cBhvr>
                                      <p:tavLst>
                                        <p:tav tm="0">
                                          <p:val>
                                            <p:strVal val="ppt_y"/>
                                          </p:val>
                                        </p:tav>
                                        <p:tav tm="100000">
                                          <p:val>
                                            <p:fltVal val="0.5"/>
                                          </p:val>
                                        </p:tav>
                                      </p:tavLst>
                                    </p:anim>
                                    <p:set>
                                      <p:cBhvr>
                                        <p:cTn id="370" dur="1" fill="hold">
                                          <p:stCondLst>
                                            <p:cond delay="2999"/>
                                          </p:stCondLst>
                                        </p:cTn>
                                        <p:tgtEl>
                                          <p:spTgt spid="11"/>
                                        </p:tgtEl>
                                        <p:attrNameLst>
                                          <p:attrName>style.visibility</p:attrName>
                                        </p:attrNameLst>
                                      </p:cBhvr>
                                      <p:to>
                                        <p:strVal val="hidden"/>
                                      </p:to>
                                    </p:set>
                                  </p:childTnLst>
                                </p:cTn>
                              </p:par>
                              <p:par>
                                <p:cTn id="371" presetID="23" presetClass="exit" presetSubtype="544" fill="hold" nodeType="withEffect">
                                  <p:stCondLst>
                                    <p:cond delay="0"/>
                                  </p:stCondLst>
                                  <p:childTnLst>
                                    <p:anim calcmode="lin" valueType="num">
                                      <p:cBhvr>
                                        <p:cTn id="372" dur="3000"/>
                                        <p:tgtEl>
                                          <p:spTgt spid="12"/>
                                        </p:tgtEl>
                                        <p:attrNameLst>
                                          <p:attrName>ppt_w</p:attrName>
                                        </p:attrNameLst>
                                      </p:cBhvr>
                                      <p:tavLst>
                                        <p:tav tm="0">
                                          <p:val>
                                            <p:strVal val="ppt_w"/>
                                          </p:val>
                                        </p:tav>
                                        <p:tav tm="100000">
                                          <p:val>
                                            <p:fltVal val="0"/>
                                          </p:val>
                                        </p:tav>
                                      </p:tavLst>
                                    </p:anim>
                                    <p:anim calcmode="lin" valueType="num">
                                      <p:cBhvr>
                                        <p:cTn id="373" dur="3000"/>
                                        <p:tgtEl>
                                          <p:spTgt spid="12"/>
                                        </p:tgtEl>
                                        <p:attrNameLst>
                                          <p:attrName>ppt_h</p:attrName>
                                        </p:attrNameLst>
                                      </p:cBhvr>
                                      <p:tavLst>
                                        <p:tav tm="0">
                                          <p:val>
                                            <p:strVal val="ppt_h"/>
                                          </p:val>
                                        </p:tav>
                                        <p:tav tm="100000">
                                          <p:val>
                                            <p:fltVal val="0"/>
                                          </p:val>
                                        </p:tav>
                                      </p:tavLst>
                                    </p:anim>
                                    <p:anim calcmode="lin" valueType="num">
                                      <p:cBhvr>
                                        <p:cTn id="374" dur="3000"/>
                                        <p:tgtEl>
                                          <p:spTgt spid="12"/>
                                        </p:tgtEl>
                                        <p:attrNameLst>
                                          <p:attrName>ppt_x</p:attrName>
                                        </p:attrNameLst>
                                      </p:cBhvr>
                                      <p:tavLst>
                                        <p:tav tm="0">
                                          <p:val>
                                            <p:strVal val="ppt_x"/>
                                          </p:val>
                                        </p:tav>
                                        <p:tav tm="100000">
                                          <p:val>
                                            <p:fltVal val="0.5"/>
                                          </p:val>
                                        </p:tav>
                                      </p:tavLst>
                                    </p:anim>
                                    <p:anim calcmode="lin" valueType="num">
                                      <p:cBhvr>
                                        <p:cTn id="375" dur="3000"/>
                                        <p:tgtEl>
                                          <p:spTgt spid="12"/>
                                        </p:tgtEl>
                                        <p:attrNameLst>
                                          <p:attrName>ppt_y</p:attrName>
                                        </p:attrNameLst>
                                      </p:cBhvr>
                                      <p:tavLst>
                                        <p:tav tm="0">
                                          <p:val>
                                            <p:strVal val="ppt_y"/>
                                          </p:val>
                                        </p:tav>
                                        <p:tav tm="100000">
                                          <p:val>
                                            <p:fltVal val="0.5"/>
                                          </p:val>
                                        </p:tav>
                                      </p:tavLst>
                                    </p:anim>
                                    <p:set>
                                      <p:cBhvr>
                                        <p:cTn id="376" dur="1" fill="hold">
                                          <p:stCondLst>
                                            <p:cond delay="2999"/>
                                          </p:stCondLst>
                                        </p:cTn>
                                        <p:tgtEl>
                                          <p:spTgt spid="12"/>
                                        </p:tgtEl>
                                        <p:attrNameLst>
                                          <p:attrName>style.visibility</p:attrName>
                                        </p:attrNameLst>
                                      </p:cBhvr>
                                      <p:to>
                                        <p:strVal val="hidden"/>
                                      </p:to>
                                    </p:set>
                                  </p:childTnLst>
                                </p:cTn>
                              </p:par>
                              <p:par>
                                <p:cTn id="377" presetID="23" presetClass="exit" presetSubtype="544" fill="hold" nodeType="withEffect">
                                  <p:stCondLst>
                                    <p:cond delay="0"/>
                                  </p:stCondLst>
                                  <p:childTnLst>
                                    <p:anim calcmode="lin" valueType="num">
                                      <p:cBhvr>
                                        <p:cTn id="378" dur="3000"/>
                                        <p:tgtEl>
                                          <p:spTgt spid="13"/>
                                        </p:tgtEl>
                                        <p:attrNameLst>
                                          <p:attrName>ppt_w</p:attrName>
                                        </p:attrNameLst>
                                      </p:cBhvr>
                                      <p:tavLst>
                                        <p:tav tm="0">
                                          <p:val>
                                            <p:strVal val="ppt_w"/>
                                          </p:val>
                                        </p:tav>
                                        <p:tav tm="100000">
                                          <p:val>
                                            <p:fltVal val="0"/>
                                          </p:val>
                                        </p:tav>
                                      </p:tavLst>
                                    </p:anim>
                                    <p:anim calcmode="lin" valueType="num">
                                      <p:cBhvr>
                                        <p:cTn id="379" dur="3000"/>
                                        <p:tgtEl>
                                          <p:spTgt spid="13"/>
                                        </p:tgtEl>
                                        <p:attrNameLst>
                                          <p:attrName>ppt_h</p:attrName>
                                        </p:attrNameLst>
                                      </p:cBhvr>
                                      <p:tavLst>
                                        <p:tav tm="0">
                                          <p:val>
                                            <p:strVal val="ppt_h"/>
                                          </p:val>
                                        </p:tav>
                                        <p:tav tm="100000">
                                          <p:val>
                                            <p:fltVal val="0"/>
                                          </p:val>
                                        </p:tav>
                                      </p:tavLst>
                                    </p:anim>
                                    <p:anim calcmode="lin" valueType="num">
                                      <p:cBhvr>
                                        <p:cTn id="380" dur="3000"/>
                                        <p:tgtEl>
                                          <p:spTgt spid="13"/>
                                        </p:tgtEl>
                                        <p:attrNameLst>
                                          <p:attrName>ppt_x</p:attrName>
                                        </p:attrNameLst>
                                      </p:cBhvr>
                                      <p:tavLst>
                                        <p:tav tm="0">
                                          <p:val>
                                            <p:strVal val="ppt_x"/>
                                          </p:val>
                                        </p:tav>
                                        <p:tav tm="100000">
                                          <p:val>
                                            <p:fltVal val="0.5"/>
                                          </p:val>
                                        </p:tav>
                                      </p:tavLst>
                                    </p:anim>
                                    <p:anim calcmode="lin" valueType="num">
                                      <p:cBhvr>
                                        <p:cTn id="381" dur="3000"/>
                                        <p:tgtEl>
                                          <p:spTgt spid="13"/>
                                        </p:tgtEl>
                                        <p:attrNameLst>
                                          <p:attrName>ppt_y</p:attrName>
                                        </p:attrNameLst>
                                      </p:cBhvr>
                                      <p:tavLst>
                                        <p:tav tm="0">
                                          <p:val>
                                            <p:strVal val="ppt_y"/>
                                          </p:val>
                                        </p:tav>
                                        <p:tav tm="100000">
                                          <p:val>
                                            <p:fltVal val="0.5"/>
                                          </p:val>
                                        </p:tav>
                                      </p:tavLst>
                                    </p:anim>
                                    <p:set>
                                      <p:cBhvr>
                                        <p:cTn id="382" dur="1" fill="hold">
                                          <p:stCondLst>
                                            <p:cond delay="2999"/>
                                          </p:stCondLst>
                                        </p:cTn>
                                        <p:tgtEl>
                                          <p:spTgt spid="13"/>
                                        </p:tgtEl>
                                        <p:attrNameLst>
                                          <p:attrName>style.visibility</p:attrName>
                                        </p:attrNameLst>
                                      </p:cBhvr>
                                      <p:to>
                                        <p:strVal val="hidden"/>
                                      </p:to>
                                    </p:set>
                                  </p:childTnLst>
                                </p:cTn>
                              </p:par>
                              <p:par>
                                <p:cTn id="383" presetID="23" presetClass="exit" presetSubtype="544" fill="hold" nodeType="withEffect">
                                  <p:stCondLst>
                                    <p:cond delay="0"/>
                                  </p:stCondLst>
                                  <p:childTnLst>
                                    <p:anim calcmode="lin" valueType="num">
                                      <p:cBhvr>
                                        <p:cTn id="384" dur="3000"/>
                                        <p:tgtEl>
                                          <p:spTgt spid="14"/>
                                        </p:tgtEl>
                                        <p:attrNameLst>
                                          <p:attrName>ppt_w</p:attrName>
                                        </p:attrNameLst>
                                      </p:cBhvr>
                                      <p:tavLst>
                                        <p:tav tm="0">
                                          <p:val>
                                            <p:strVal val="ppt_w"/>
                                          </p:val>
                                        </p:tav>
                                        <p:tav tm="100000">
                                          <p:val>
                                            <p:fltVal val="0"/>
                                          </p:val>
                                        </p:tav>
                                      </p:tavLst>
                                    </p:anim>
                                    <p:anim calcmode="lin" valueType="num">
                                      <p:cBhvr>
                                        <p:cTn id="385" dur="3000"/>
                                        <p:tgtEl>
                                          <p:spTgt spid="14"/>
                                        </p:tgtEl>
                                        <p:attrNameLst>
                                          <p:attrName>ppt_h</p:attrName>
                                        </p:attrNameLst>
                                      </p:cBhvr>
                                      <p:tavLst>
                                        <p:tav tm="0">
                                          <p:val>
                                            <p:strVal val="ppt_h"/>
                                          </p:val>
                                        </p:tav>
                                        <p:tav tm="100000">
                                          <p:val>
                                            <p:fltVal val="0"/>
                                          </p:val>
                                        </p:tav>
                                      </p:tavLst>
                                    </p:anim>
                                    <p:anim calcmode="lin" valueType="num">
                                      <p:cBhvr>
                                        <p:cTn id="386" dur="3000"/>
                                        <p:tgtEl>
                                          <p:spTgt spid="14"/>
                                        </p:tgtEl>
                                        <p:attrNameLst>
                                          <p:attrName>ppt_x</p:attrName>
                                        </p:attrNameLst>
                                      </p:cBhvr>
                                      <p:tavLst>
                                        <p:tav tm="0">
                                          <p:val>
                                            <p:strVal val="ppt_x"/>
                                          </p:val>
                                        </p:tav>
                                        <p:tav tm="100000">
                                          <p:val>
                                            <p:fltVal val="0.5"/>
                                          </p:val>
                                        </p:tav>
                                      </p:tavLst>
                                    </p:anim>
                                    <p:anim calcmode="lin" valueType="num">
                                      <p:cBhvr>
                                        <p:cTn id="387" dur="3000"/>
                                        <p:tgtEl>
                                          <p:spTgt spid="14"/>
                                        </p:tgtEl>
                                        <p:attrNameLst>
                                          <p:attrName>ppt_y</p:attrName>
                                        </p:attrNameLst>
                                      </p:cBhvr>
                                      <p:tavLst>
                                        <p:tav tm="0">
                                          <p:val>
                                            <p:strVal val="ppt_y"/>
                                          </p:val>
                                        </p:tav>
                                        <p:tav tm="100000">
                                          <p:val>
                                            <p:fltVal val="0.5"/>
                                          </p:val>
                                        </p:tav>
                                      </p:tavLst>
                                    </p:anim>
                                    <p:set>
                                      <p:cBhvr>
                                        <p:cTn id="388" dur="1" fill="hold">
                                          <p:stCondLst>
                                            <p:cond delay="2999"/>
                                          </p:stCondLst>
                                        </p:cTn>
                                        <p:tgtEl>
                                          <p:spTgt spid="14"/>
                                        </p:tgtEl>
                                        <p:attrNameLst>
                                          <p:attrName>style.visibility</p:attrName>
                                        </p:attrNameLst>
                                      </p:cBhvr>
                                      <p:to>
                                        <p:strVal val="hidden"/>
                                      </p:to>
                                    </p:set>
                                  </p:childTnLst>
                                </p:cTn>
                              </p:par>
                              <p:par>
                                <p:cTn id="389" presetID="23" presetClass="exit" presetSubtype="544" fill="hold" nodeType="withEffect">
                                  <p:stCondLst>
                                    <p:cond delay="0"/>
                                  </p:stCondLst>
                                  <p:childTnLst>
                                    <p:anim calcmode="lin" valueType="num">
                                      <p:cBhvr>
                                        <p:cTn id="390" dur="3000"/>
                                        <p:tgtEl>
                                          <p:spTgt spid="15"/>
                                        </p:tgtEl>
                                        <p:attrNameLst>
                                          <p:attrName>ppt_w</p:attrName>
                                        </p:attrNameLst>
                                      </p:cBhvr>
                                      <p:tavLst>
                                        <p:tav tm="0">
                                          <p:val>
                                            <p:strVal val="ppt_w"/>
                                          </p:val>
                                        </p:tav>
                                        <p:tav tm="100000">
                                          <p:val>
                                            <p:fltVal val="0"/>
                                          </p:val>
                                        </p:tav>
                                      </p:tavLst>
                                    </p:anim>
                                    <p:anim calcmode="lin" valueType="num">
                                      <p:cBhvr>
                                        <p:cTn id="391" dur="3000"/>
                                        <p:tgtEl>
                                          <p:spTgt spid="15"/>
                                        </p:tgtEl>
                                        <p:attrNameLst>
                                          <p:attrName>ppt_h</p:attrName>
                                        </p:attrNameLst>
                                      </p:cBhvr>
                                      <p:tavLst>
                                        <p:tav tm="0">
                                          <p:val>
                                            <p:strVal val="ppt_h"/>
                                          </p:val>
                                        </p:tav>
                                        <p:tav tm="100000">
                                          <p:val>
                                            <p:fltVal val="0"/>
                                          </p:val>
                                        </p:tav>
                                      </p:tavLst>
                                    </p:anim>
                                    <p:anim calcmode="lin" valueType="num">
                                      <p:cBhvr>
                                        <p:cTn id="392" dur="3000"/>
                                        <p:tgtEl>
                                          <p:spTgt spid="15"/>
                                        </p:tgtEl>
                                        <p:attrNameLst>
                                          <p:attrName>ppt_x</p:attrName>
                                        </p:attrNameLst>
                                      </p:cBhvr>
                                      <p:tavLst>
                                        <p:tav tm="0">
                                          <p:val>
                                            <p:strVal val="ppt_x"/>
                                          </p:val>
                                        </p:tav>
                                        <p:tav tm="100000">
                                          <p:val>
                                            <p:fltVal val="0.5"/>
                                          </p:val>
                                        </p:tav>
                                      </p:tavLst>
                                    </p:anim>
                                    <p:anim calcmode="lin" valueType="num">
                                      <p:cBhvr>
                                        <p:cTn id="393" dur="3000"/>
                                        <p:tgtEl>
                                          <p:spTgt spid="15"/>
                                        </p:tgtEl>
                                        <p:attrNameLst>
                                          <p:attrName>ppt_y</p:attrName>
                                        </p:attrNameLst>
                                      </p:cBhvr>
                                      <p:tavLst>
                                        <p:tav tm="0">
                                          <p:val>
                                            <p:strVal val="ppt_y"/>
                                          </p:val>
                                        </p:tav>
                                        <p:tav tm="100000">
                                          <p:val>
                                            <p:fltVal val="0.5"/>
                                          </p:val>
                                        </p:tav>
                                      </p:tavLst>
                                    </p:anim>
                                    <p:set>
                                      <p:cBhvr>
                                        <p:cTn id="394" dur="1" fill="hold">
                                          <p:stCondLst>
                                            <p:cond delay="2999"/>
                                          </p:stCondLst>
                                        </p:cTn>
                                        <p:tgtEl>
                                          <p:spTgt spid="15"/>
                                        </p:tgtEl>
                                        <p:attrNameLst>
                                          <p:attrName>style.visibility</p:attrName>
                                        </p:attrNameLst>
                                      </p:cBhvr>
                                      <p:to>
                                        <p:strVal val="hidden"/>
                                      </p:to>
                                    </p:set>
                                  </p:childTnLst>
                                </p:cTn>
                              </p:par>
                              <p:par>
                                <p:cTn id="395" presetID="23" presetClass="exit" presetSubtype="544" fill="hold" nodeType="withEffect">
                                  <p:stCondLst>
                                    <p:cond delay="0"/>
                                  </p:stCondLst>
                                  <p:childTnLst>
                                    <p:anim calcmode="lin" valueType="num">
                                      <p:cBhvr>
                                        <p:cTn id="396" dur="3000"/>
                                        <p:tgtEl>
                                          <p:spTgt spid="16"/>
                                        </p:tgtEl>
                                        <p:attrNameLst>
                                          <p:attrName>ppt_w</p:attrName>
                                        </p:attrNameLst>
                                      </p:cBhvr>
                                      <p:tavLst>
                                        <p:tav tm="0">
                                          <p:val>
                                            <p:strVal val="ppt_w"/>
                                          </p:val>
                                        </p:tav>
                                        <p:tav tm="100000">
                                          <p:val>
                                            <p:fltVal val="0"/>
                                          </p:val>
                                        </p:tav>
                                      </p:tavLst>
                                    </p:anim>
                                    <p:anim calcmode="lin" valueType="num">
                                      <p:cBhvr>
                                        <p:cTn id="397" dur="3000"/>
                                        <p:tgtEl>
                                          <p:spTgt spid="16"/>
                                        </p:tgtEl>
                                        <p:attrNameLst>
                                          <p:attrName>ppt_h</p:attrName>
                                        </p:attrNameLst>
                                      </p:cBhvr>
                                      <p:tavLst>
                                        <p:tav tm="0">
                                          <p:val>
                                            <p:strVal val="ppt_h"/>
                                          </p:val>
                                        </p:tav>
                                        <p:tav tm="100000">
                                          <p:val>
                                            <p:fltVal val="0"/>
                                          </p:val>
                                        </p:tav>
                                      </p:tavLst>
                                    </p:anim>
                                    <p:anim calcmode="lin" valueType="num">
                                      <p:cBhvr>
                                        <p:cTn id="398" dur="3000"/>
                                        <p:tgtEl>
                                          <p:spTgt spid="16"/>
                                        </p:tgtEl>
                                        <p:attrNameLst>
                                          <p:attrName>ppt_x</p:attrName>
                                        </p:attrNameLst>
                                      </p:cBhvr>
                                      <p:tavLst>
                                        <p:tav tm="0">
                                          <p:val>
                                            <p:strVal val="ppt_x"/>
                                          </p:val>
                                        </p:tav>
                                        <p:tav tm="100000">
                                          <p:val>
                                            <p:fltVal val="0.5"/>
                                          </p:val>
                                        </p:tav>
                                      </p:tavLst>
                                    </p:anim>
                                    <p:anim calcmode="lin" valueType="num">
                                      <p:cBhvr>
                                        <p:cTn id="399" dur="3000"/>
                                        <p:tgtEl>
                                          <p:spTgt spid="16"/>
                                        </p:tgtEl>
                                        <p:attrNameLst>
                                          <p:attrName>ppt_y</p:attrName>
                                        </p:attrNameLst>
                                      </p:cBhvr>
                                      <p:tavLst>
                                        <p:tav tm="0">
                                          <p:val>
                                            <p:strVal val="ppt_y"/>
                                          </p:val>
                                        </p:tav>
                                        <p:tav tm="100000">
                                          <p:val>
                                            <p:fltVal val="0.5"/>
                                          </p:val>
                                        </p:tav>
                                      </p:tavLst>
                                    </p:anim>
                                    <p:set>
                                      <p:cBhvr>
                                        <p:cTn id="400" dur="1" fill="hold">
                                          <p:stCondLst>
                                            <p:cond delay="2999"/>
                                          </p:stCondLst>
                                        </p:cTn>
                                        <p:tgtEl>
                                          <p:spTgt spid="16"/>
                                        </p:tgtEl>
                                        <p:attrNameLst>
                                          <p:attrName>style.visibility</p:attrName>
                                        </p:attrNameLst>
                                      </p:cBhvr>
                                      <p:to>
                                        <p:strVal val="hidden"/>
                                      </p:to>
                                    </p:set>
                                  </p:childTnLst>
                                </p:cTn>
                              </p:par>
                              <p:par>
                                <p:cTn id="401" presetID="23" presetClass="exit" presetSubtype="544" fill="hold" nodeType="withEffect">
                                  <p:stCondLst>
                                    <p:cond delay="0"/>
                                  </p:stCondLst>
                                  <p:childTnLst>
                                    <p:anim calcmode="lin" valueType="num">
                                      <p:cBhvr>
                                        <p:cTn id="402" dur="3000"/>
                                        <p:tgtEl>
                                          <p:spTgt spid="17"/>
                                        </p:tgtEl>
                                        <p:attrNameLst>
                                          <p:attrName>ppt_w</p:attrName>
                                        </p:attrNameLst>
                                      </p:cBhvr>
                                      <p:tavLst>
                                        <p:tav tm="0">
                                          <p:val>
                                            <p:strVal val="ppt_w"/>
                                          </p:val>
                                        </p:tav>
                                        <p:tav tm="100000">
                                          <p:val>
                                            <p:fltVal val="0"/>
                                          </p:val>
                                        </p:tav>
                                      </p:tavLst>
                                    </p:anim>
                                    <p:anim calcmode="lin" valueType="num">
                                      <p:cBhvr>
                                        <p:cTn id="403" dur="3000"/>
                                        <p:tgtEl>
                                          <p:spTgt spid="17"/>
                                        </p:tgtEl>
                                        <p:attrNameLst>
                                          <p:attrName>ppt_h</p:attrName>
                                        </p:attrNameLst>
                                      </p:cBhvr>
                                      <p:tavLst>
                                        <p:tav tm="0">
                                          <p:val>
                                            <p:strVal val="ppt_h"/>
                                          </p:val>
                                        </p:tav>
                                        <p:tav tm="100000">
                                          <p:val>
                                            <p:fltVal val="0"/>
                                          </p:val>
                                        </p:tav>
                                      </p:tavLst>
                                    </p:anim>
                                    <p:anim calcmode="lin" valueType="num">
                                      <p:cBhvr>
                                        <p:cTn id="404" dur="3000"/>
                                        <p:tgtEl>
                                          <p:spTgt spid="17"/>
                                        </p:tgtEl>
                                        <p:attrNameLst>
                                          <p:attrName>ppt_x</p:attrName>
                                        </p:attrNameLst>
                                      </p:cBhvr>
                                      <p:tavLst>
                                        <p:tav tm="0">
                                          <p:val>
                                            <p:strVal val="ppt_x"/>
                                          </p:val>
                                        </p:tav>
                                        <p:tav tm="100000">
                                          <p:val>
                                            <p:fltVal val="0.5"/>
                                          </p:val>
                                        </p:tav>
                                      </p:tavLst>
                                    </p:anim>
                                    <p:anim calcmode="lin" valueType="num">
                                      <p:cBhvr>
                                        <p:cTn id="405" dur="3000"/>
                                        <p:tgtEl>
                                          <p:spTgt spid="17"/>
                                        </p:tgtEl>
                                        <p:attrNameLst>
                                          <p:attrName>ppt_y</p:attrName>
                                        </p:attrNameLst>
                                      </p:cBhvr>
                                      <p:tavLst>
                                        <p:tav tm="0">
                                          <p:val>
                                            <p:strVal val="ppt_y"/>
                                          </p:val>
                                        </p:tav>
                                        <p:tav tm="100000">
                                          <p:val>
                                            <p:fltVal val="0.5"/>
                                          </p:val>
                                        </p:tav>
                                      </p:tavLst>
                                    </p:anim>
                                    <p:set>
                                      <p:cBhvr>
                                        <p:cTn id="406" dur="1" fill="hold">
                                          <p:stCondLst>
                                            <p:cond delay="2999"/>
                                          </p:stCondLst>
                                        </p:cTn>
                                        <p:tgtEl>
                                          <p:spTgt spid="17"/>
                                        </p:tgtEl>
                                        <p:attrNameLst>
                                          <p:attrName>style.visibility</p:attrName>
                                        </p:attrNameLst>
                                      </p:cBhvr>
                                      <p:to>
                                        <p:strVal val="hidden"/>
                                      </p:to>
                                    </p:set>
                                  </p:childTnLst>
                                </p:cTn>
                              </p:par>
                              <p:par>
                                <p:cTn id="407" presetID="23" presetClass="exit" presetSubtype="544" fill="hold" nodeType="withEffect">
                                  <p:stCondLst>
                                    <p:cond delay="0"/>
                                  </p:stCondLst>
                                  <p:childTnLst>
                                    <p:anim calcmode="lin" valueType="num">
                                      <p:cBhvr>
                                        <p:cTn id="408" dur="3000"/>
                                        <p:tgtEl>
                                          <p:spTgt spid="18"/>
                                        </p:tgtEl>
                                        <p:attrNameLst>
                                          <p:attrName>ppt_w</p:attrName>
                                        </p:attrNameLst>
                                      </p:cBhvr>
                                      <p:tavLst>
                                        <p:tav tm="0">
                                          <p:val>
                                            <p:strVal val="ppt_w"/>
                                          </p:val>
                                        </p:tav>
                                        <p:tav tm="100000">
                                          <p:val>
                                            <p:fltVal val="0"/>
                                          </p:val>
                                        </p:tav>
                                      </p:tavLst>
                                    </p:anim>
                                    <p:anim calcmode="lin" valueType="num">
                                      <p:cBhvr>
                                        <p:cTn id="409" dur="3000"/>
                                        <p:tgtEl>
                                          <p:spTgt spid="18"/>
                                        </p:tgtEl>
                                        <p:attrNameLst>
                                          <p:attrName>ppt_h</p:attrName>
                                        </p:attrNameLst>
                                      </p:cBhvr>
                                      <p:tavLst>
                                        <p:tav tm="0">
                                          <p:val>
                                            <p:strVal val="ppt_h"/>
                                          </p:val>
                                        </p:tav>
                                        <p:tav tm="100000">
                                          <p:val>
                                            <p:fltVal val="0"/>
                                          </p:val>
                                        </p:tav>
                                      </p:tavLst>
                                    </p:anim>
                                    <p:anim calcmode="lin" valueType="num">
                                      <p:cBhvr>
                                        <p:cTn id="410" dur="3000"/>
                                        <p:tgtEl>
                                          <p:spTgt spid="18"/>
                                        </p:tgtEl>
                                        <p:attrNameLst>
                                          <p:attrName>ppt_x</p:attrName>
                                        </p:attrNameLst>
                                      </p:cBhvr>
                                      <p:tavLst>
                                        <p:tav tm="0">
                                          <p:val>
                                            <p:strVal val="ppt_x"/>
                                          </p:val>
                                        </p:tav>
                                        <p:tav tm="100000">
                                          <p:val>
                                            <p:fltVal val="0.5"/>
                                          </p:val>
                                        </p:tav>
                                      </p:tavLst>
                                    </p:anim>
                                    <p:anim calcmode="lin" valueType="num">
                                      <p:cBhvr>
                                        <p:cTn id="411" dur="3000"/>
                                        <p:tgtEl>
                                          <p:spTgt spid="18"/>
                                        </p:tgtEl>
                                        <p:attrNameLst>
                                          <p:attrName>ppt_y</p:attrName>
                                        </p:attrNameLst>
                                      </p:cBhvr>
                                      <p:tavLst>
                                        <p:tav tm="0">
                                          <p:val>
                                            <p:strVal val="ppt_y"/>
                                          </p:val>
                                        </p:tav>
                                        <p:tav tm="100000">
                                          <p:val>
                                            <p:fltVal val="0.5"/>
                                          </p:val>
                                        </p:tav>
                                      </p:tavLst>
                                    </p:anim>
                                    <p:set>
                                      <p:cBhvr>
                                        <p:cTn id="412" dur="1" fill="hold">
                                          <p:stCondLst>
                                            <p:cond delay="2999"/>
                                          </p:stCondLst>
                                        </p:cTn>
                                        <p:tgtEl>
                                          <p:spTgt spid="18"/>
                                        </p:tgtEl>
                                        <p:attrNameLst>
                                          <p:attrName>style.visibility</p:attrName>
                                        </p:attrNameLst>
                                      </p:cBhvr>
                                      <p:to>
                                        <p:strVal val="hidden"/>
                                      </p:to>
                                    </p:set>
                                  </p:childTnLst>
                                </p:cTn>
                              </p:par>
                              <p:par>
                                <p:cTn id="413" presetID="23" presetClass="exit" presetSubtype="544" fill="hold" nodeType="withEffect">
                                  <p:stCondLst>
                                    <p:cond delay="0"/>
                                  </p:stCondLst>
                                  <p:childTnLst>
                                    <p:anim calcmode="lin" valueType="num">
                                      <p:cBhvr>
                                        <p:cTn id="414" dur="3000"/>
                                        <p:tgtEl>
                                          <p:spTgt spid="19"/>
                                        </p:tgtEl>
                                        <p:attrNameLst>
                                          <p:attrName>ppt_w</p:attrName>
                                        </p:attrNameLst>
                                      </p:cBhvr>
                                      <p:tavLst>
                                        <p:tav tm="0">
                                          <p:val>
                                            <p:strVal val="ppt_w"/>
                                          </p:val>
                                        </p:tav>
                                        <p:tav tm="100000">
                                          <p:val>
                                            <p:fltVal val="0"/>
                                          </p:val>
                                        </p:tav>
                                      </p:tavLst>
                                    </p:anim>
                                    <p:anim calcmode="lin" valueType="num">
                                      <p:cBhvr>
                                        <p:cTn id="415" dur="3000"/>
                                        <p:tgtEl>
                                          <p:spTgt spid="19"/>
                                        </p:tgtEl>
                                        <p:attrNameLst>
                                          <p:attrName>ppt_h</p:attrName>
                                        </p:attrNameLst>
                                      </p:cBhvr>
                                      <p:tavLst>
                                        <p:tav tm="0">
                                          <p:val>
                                            <p:strVal val="ppt_h"/>
                                          </p:val>
                                        </p:tav>
                                        <p:tav tm="100000">
                                          <p:val>
                                            <p:fltVal val="0"/>
                                          </p:val>
                                        </p:tav>
                                      </p:tavLst>
                                    </p:anim>
                                    <p:anim calcmode="lin" valueType="num">
                                      <p:cBhvr>
                                        <p:cTn id="416" dur="3000"/>
                                        <p:tgtEl>
                                          <p:spTgt spid="19"/>
                                        </p:tgtEl>
                                        <p:attrNameLst>
                                          <p:attrName>ppt_x</p:attrName>
                                        </p:attrNameLst>
                                      </p:cBhvr>
                                      <p:tavLst>
                                        <p:tav tm="0">
                                          <p:val>
                                            <p:strVal val="ppt_x"/>
                                          </p:val>
                                        </p:tav>
                                        <p:tav tm="100000">
                                          <p:val>
                                            <p:fltVal val="0.5"/>
                                          </p:val>
                                        </p:tav>
                                      </p:tavLst>
                                    </p:anim>
                                    <p:anim calcmode="lin" valueType="num">
                                      <p:cBhvr>
                                        <p:cTn id="417" dur="3000"/>
                                        <p:tgtEl>
                                          <p:spTgt spid="19"/>
                                        </p:tgtEl>
                                        <p:attrNameLst>
                                          <p:attrName>ppt_y</p:attrName>
                                        </p:attrNameLst>
                                      </p:cBhvr>
                                      <p:tavLst>
                                        <p:tav tm="0">
                                          <p:val>
                                            <p:strVal val="ppt_y"/>
                                          </p:val>
                                        </p:tav>
                                        <p:tav tm="100000">
                                          <p:val>
                                            <p:fltVal val="0.5"/>
                                          </p:val>
                                        </p:tav>
                                      </p:tavLst>
                                    </p:anim>
                                    <p:set>
                                      <p:cBhvr>
                                        <p:cTn id="418" dur="1" fill="hold">
                                          <p:stCondLst>
                                            <p:cond delay="2999"/>
                                          </p:stCondLst>
                                        </p:cTn>
                                        <p:tgtEl>
                                          <p:spTgt spid="19"/>
                                        </p:tgtEl>
                                        <p:attrNameLst>
                                          <p:attrName>style.visibility</p:attrName>
                                        </p:attrNameLst>
                                      </p:cBhvr>
                                      <p:to>
                                        <p:strVal val="hidden"/>
                                      </p:to>
                                    </p:set>
                                  </p:childTnLst>
                                </p:cTn>
                              </p:par>
                              <p:par>
                                <p:cTn id="419" presetID="23" presetClass="exit" presetSubtype="544" fill="hold" nodeType="withEffect">
                                  <p:stCondLst>
                                    <p:cond delay="0"/>
                                  </p:stCondLst>
                                  <p:childTnLst>
                                    <p:anim calcmode="lin" valueType="num">
                                      <p:cBhvr>
                                        <p:cTn id="420" dur="3000"/>
                                        <p:tgtEl>
                                          <p:spTgt spid="20"/>
                                        </p:tgtEl>
                                        <p:attrNameLst>
                                          <p:attrName>ppt_w</p:attrName>
                                        </p:attrNameLst>
                                      </p:cBhvr>
                                      <p:tavLst>
                                        <p:tav tm="0">
                                          <p:val>
                                            <p:strVal val="ppt_w"/>
                                          </p:val>
                                        </p:tav>
                                        <p:tav tm="100000">
                                          <p:val>
                                            <p:fltVal val="0"/>
                                          </p:val>
                                        </p:tav>
                                      </p:tavLst>
                                    </p:anim>
                                    <p:anim calcmode="lin" valueType="num">
                                      <p:cBhvr>
                                        <p:cTn id="421" dur="3000"/>
                                        <p:tgtEl>
                                          <p:spTgt spid="20"/>
                                        </p:tgtEl>
                                        <p:attrNameLst>
                                          <p:attrName>ppt_h</p:attrName>
                                        </p:attrNameLst>
                                      </p:cBhvr>
                                      <p:tavLst>
                                        <p:tav tm="0">
                                          <p:val>
                                            <p:strVal val="ppt_h"/>
                                          </p:val>
                                        </p:tav>
                                        <p:tav tm="100000">
                                          <p:val>
                                            <p:fltVal val="0"/>
                                          </p:val>
                                        </p:tav>
                                      </p:tavLst>
                                    </p:anim>
                                    <p:anim calcmode="lin" valueType="num">
                                      <p:cBhvr>
                                        <p:cTn id="422" dur="3000"/>
                                        <p:tgtEl>
                                          <p:spTgt spid="20"/>
                                        </p:tgtEl>
                                        <p:attrNameLst>
                                          <p:attrName>ppt_x</p:attrName>
                                        </p:attrNameLst>
                                      </p:cBhvr>
                                      <p:tavLst>
                                        <p:tav tm="0">
                                          <p:val>
                                            <p:strVal val="ppt_x"/>
                                          </p:val>
                                        </p:tav>
                                        <p:tav tm="100000">
                                          <p:val>
                                            <p:fltVal val="0.5"/>
                                          </p:val>
                                        </p:tav>
                                      </p:tavLst>
                                    </p:anim>
                                    <p:anim calcmode="lin" valueType="num">
                                      <p:cBhvr>
                                        <p:cTn id="423" dur="3000"/>
                                        <p:tgtEl>
                                          <p:spTgt spid="20"/>
                                        </p:tgtEl>
                                        <p:attrNameLst>
                                          <p:attrName>ppt_y</p:attrName>
                                        </p:attrNameLst>
                                      </p:cBhvr>
                                      <p:tavLst>
                                        <p:tav tm="0">
                                          <p:val>
                                            <p:strVal val="ppt_y"/>
                                          </p:val>
                                        </p:tav>
                                        <p:tav tm="100000">
                                          <p:val>
                                            <p:fltVal val="0.5"/>
                                          </p:val>
                                        </p:tav>
                                      </p:tavLst>
                                    </p:anim>
                                    <p:set>
                                      <p:cBhvr>
                                        <p:cTn id="424" dur="1" fill="hold">
                                          <p:stCondLst>
                                            <p:cond delay="2999"/>
                                          </p:stCondLst>
                                        </p:cTn>
                                        <p:tgtEl>
                                          <p:spTgt spid="20"/>
                                        </p:tgtEl>
                                        <p:attrNameLst>
                                          <p:attrName>style.visibility</p:attrName>
                                        </p:attrNameLst>
                                      </p:cBhvr>
                                      <p:to>
                                        <p:strVal val="hidden"/>
                                      </p:to>
                                    </p:set>
                                  </p:childTnLst>
                                </p:cTn>
                              </p:par>
                              <p:par>
                                <p:cTn id="425" presetID="23" presetClass="exit" presetSubtype="544" fill="hold" nodeType="withEffect">
                                  <p:stCondLst>
                                    <p:cond delay="0"/>
                                  </p:stCondLst>
                                  <p:childTnLst>
                                    <p:anim calcmode="lin" valueType="num">
                                      <p:cBhvr>
                                        <p:cTn id="426" dur="3000"/>
                                        <p:tgtEl>
                                          <p:spTgt spid="21"/>
                                        </p:tgtEl>
                                        <p:attrNameLst>
                                          <p:attrName>ppt_w</p:attrName>
                                        </p:attrNameLst>
                                      </p:cBhvr>
                                      <p:tavLst>
                                        <p:tav tm="0">
                                          <p:val>
                                            <p:strVal val="ppt_w"/>
                                          </p:val>
                                        </p:tav>
                                        <p:tav tm="100000">
                                          <p:val>
                                            <p:fltVal val="0"/>
                                          </p:val>
                                        </p:tav>
                                      </p:tavLst>
                                    </p:anim>
                                    <p:anim calcmode="lin" valueType="num">
                                      <p:cBhvr>
                                        <p:cTn id="427" dur="3000"/>
                                        <p:tgtEl>
                                          <p:spTgt spid="21"/>
                                        </p:tgtEl>
                                        <p:attrNameLst>
                                          <p:attrName>ppt_h</p:attrName>
                                        </p:attrNameLst>
                                      </p:cBhvr>
                                      <p:tavLst>
                                        <p:tav tm="0">
                                          <p:val>
                                            <p:strVal val="ppt_h"/>
                                          </p:val>
                                        </p:tav>
                                        <p:tav tm="100000">
                                          <p:val>
                                            <p:fltVal val="0"/>
                                          </p:val>
                                        </p:tav>
                                      </p:tavLst>
                                    </p:anim>
                                    <p:anim calcmode="lin" valueType="num">
                                      <p:cBhvr>
                                        <p:cTn id="428" dur="3000"/>
                                        <p:tgtEl>
                                          <p:spTgt spid="21"/>
                                        </p:tgtEl>
                                        <p:attrNameLst>
                                          <p:attrName>ppt_x</p:attrName>
                                        </p:attrNameLst>
                                      </p:cBhvr>
                                      <p:tavLst>
                                        <p:tav tm="0">
                                          <p:val>
                                            <p:strVal val="ppt_x"/>
                                          </p:val>
                                        </p:tav>
                                        <p:tav tm="100000">
                                          <p:val>
                                            <p:fltVal val="0.5"/>
                                          </p:val>
                                        </p:tav>
                                      </p:tavLst>
                                    </p:anim>
                                    <p:anim calcmode="lin" valueType="num">
                                      <p:cBhvr>
                                        <p:cTn id="429" dur="3000"/>
                                        <p:tgtEl>
                                          <p:spTgt spid="21"/>
                                        </p:tgtEl>
                                        <p:attrNameLst>
                                          <p:attrName>ppt_y</p:attrName>
                                        </p:attrNameLst>
                                      </p:cBhvr>
                                      <p:tavLst>
                                        <p:tav tm="0">
                                          <p:val>
                                            <p:strVal val="ppt_y"/>
                                          </p:val>
                                        </p:tav>
                                        <p:tav tm="100000">
                                          <p:val>
                                            <p:fltVal val="0.5"/>
                                          </p:val>
                                        </p:tav>
                                      </p:tavLst>
                                    </p:anim>
                                    <p:set>
                                      <p:cBhvr>
                                        <p:cTn id="430" dur="1" fill="hold">
                                          <p:stCondLst>
                                            <p:cond delay="2999"/>
                                          </p:stCondLst>
                                        </p:cTn>
                                        <p:tgtEl>
                                          <p:spTgt spid="21"/>
                                        </p:tgtEl>
                                        <p:attrNameLst>
                                          <p:attrName>style.visibility</p:attrName>
                                        </p:attrNameLst>
                                      </p:cBhvr>
                                      <p:to>
                                        <p:strVal val="hidden"/>
                                      </p:to>
                                    </p:set>
                                  </p:childTnLst>
                                </p:cTn>
                              </p:par>
                              <p:par>
                                <p:cTn id="431" presetID="23" presetClass="exit" presetSubtype="544" fill="hold" nodeType="withEffect">
                                  <p:stCondLst>
                                    <p:cond delay="0"/>
                                  </p:stCondLst>
                                  <p:childTnLst>
                                    <p:anim calcmode="lin" valueType="num">
                                      <p:cBhvr>
                                        <p:cTn id="432" dur="3000"/>
                                        <p:tgtEl>
                                          <p:spTgt spid="22"/>
                                        </p:tgtEl>
                                        <p:attrNameLst>
                                          <p:attrName>ppt_w</p:attrName>
                                        </p:attrNameLst>
                                      </p:cBhvr>
                                      <p:tavLst>
                                        <p:tav tm="0">
                                          <p:val>
                                            <p:strVal val="ppt_w"/>
                                          </p:val>
                                        </p:tav>
                                        <p:tav tm="100000">
                                          <p:val>
                                            <p:fltVal val="0"/>
                                          </p:val>
                                        </p:tav>
                                      </p:tavLst>
                                    </p:anim>
                                    <p:anim calcmode="lin" valueType="num">
                                      <p:cBhvr>
                                        <p:cTn id="433" dur="3000"/>
                                        <p:tgtEl>
                                          <p:spTgt spid="22"/>
                                        </p:tgtEl>
                                        <p:attrNameLst>
                                          <p:attrName>ppt_h</p:attrName>
                                        </p:attrNameLst>
                                      </p:cBhvr>
                                      <p:tavLst>
                                        <p:tav tm="0">
                                          <p:val>
                                            <p:strVal val="ppt_h"/>
                                          </p:val>
                                        </p:tav>
                                        <p:tav tm="100000">
                                          <p:val>
                                            <p:fltVal val="0"/>
                                          </p:val>
                                        </p:tav>
                                      </p:tavLst>
                                    </p:anim>
                                    <p:anim calcmode="lin" valueType="num">
                                      <p:cBhvr>
                                        <p:cTn id="434" dur="3000"/>
                                        <p:tgtEl>
                                          <p:spTgt spid="22"/>
                                        </p:tgtEl>
                                        <p:attrNameLst>
                                          <p:attrName>ppt_x</p:attrName>
                                        </p:attrNameLst>
                                      </p:cBhvr>
                                      <p:tavLst>
                                        <p:tav tm="0">
                                          <p:val>
                                            <p:strVal val="ppt_x"/>
                                          </p:val>
                                        </p:tav>
                                        <p:tav tm="100000">
                                          <p:val>
                                            <p:fltVal val="0.5"/>
                                          </p:val>
                                        </p:tav>
                                      </p:tavLst>
                                    </p:anim>
                                    <p:anim calcmode="lin" valueType="num">
                                      <p:cBhvr>
                                        <p:cTn id="435" dur="3000"/>
                                        <p:tgtEl>
                                          <p:spTgt spid="22"/>
                                        </p:tgtEl>
                                        <p:attrNameLst>
                                          <p:attrName>ppt_y</p:attrName>
                                        </p:attrNameLst>
                                      </p:cBhvr>
                                      <p:tavLst>
                                        <p:tav tm="0">
                                          <p:val>
                                            <p:strVal val="ppt_y"/>
                                          </p:val>
                                        </p:tav>
                                        <p:tav tm="100000">
                                          <p:val>
                                            <p:fltVal val="0.5"/>
                                          </p:val>
                                        </p:tav>
                                      </p:tavLst>
                                    </p:anim>
                                    <p:set>
                                      <p:cBhvr>
                                        <p:cTn id="436" dur="1" fill="hold">
                                          <p:stCondLst>
                                            <p:cond delay="2999"/>
                                          </p:stCondLst>
                                        </p:cTn>
                                        <p:tgtEl>
                                          <p:spTgt spid="22"/>
                                        </p:tgtEl>
                                        <p:attrNameLst>
                                          <p:attrName>style.visibility</p:attrName>
                                        </p:attrNameLst>
                                      </p:cBhvr>
                                      <p:to>
                                        <p:strVal val="hidden"/>
                                      </p:to>
                                    </p:set>
                                  </p:childTnLst>
                                </p:cTn>
                              </p:par>
                              <p:par>
                                <p:cTn id="437" presetID="23" presetClass="exit" presetSubtype="544" fill="hold" nodeType="withEffect">
                                  <p:stCondLst>
                                    <p:cond delay="0"/>
                                  </p:stCondLst>
                                  <p:childTnLst>
                                    <p:anim calcmode="lin" valueType="num">
                                      <p:cBhvr>
                                        <p:cTn id="438" dur="3000"/>
                                        <p:tgtEl>
                                          <p:spTgt spid="23"/>
                                        </p:tgtEl>
                                        <p:attrNameLst>
                                          <p:attrName>ppt_w</p:attrName>
                                        </p:attrNameLst>
                                      </p:cBhvr>
                                      <p:tavLst>
                                        <p:tav tm="0">
                                          <p:val>
                                            <p:strVal val="ppt_w"/>
                                          </p:val>
                                        </p:tav>
                                        <p:tav tm="100000">
                                          <p:val>
                                            <p:fltVal val="0"/>
                                          </p:val>
                                        </p:tav>
                                      </p:tavLst>
                                    </p:anim>
                                    <p:anim calcmode="lin" valueType="num">
                                      <p:cBhvr>
                                        <p:cTn id="439" dur="3000"/>
                                        <p:tgtEl>
                                          <p:spTgt spid="23"/>
                                        </p:tgtEl>
                                        <p:attrNameLst>
                                          <p:attrName>ppt_h</p:attrName>
                                        </p:attrNameLst>
                                      </p:cBhvr>
                                      <p:tavLst>
                                        <p:tav tm="0">
                                          <p:val>
                                            <p:strVal val="ppt_h"/>
                                          </p:val>
                                        </p:tav>
                                        <p:tav tm="100000">
                                          <p:val>
                                            <p:fltVal val="0"/>
                                          </p:val>
                                        </p:tav>
                                      </p:tavLst>
                                    </p:anim>
                                    <p:anim calcmode="lin" valueType="num">
                                      <p:cBhvr>
                                        <p:cTn id="440" dur="3000"/>
                                        <p:tgtEl>
                                          <p:spTgt spid="23"/>
                                        </p:tgtEl>
                                        <p:attrNameLst>
                                          <p:attrName>ppt_x</p:attrName>
                                        </p:attrNameLst>
                                      </p:cBhvr>
                                      <p:tavLst>
                                        <p:tav tm="0">
                                          <p:val>
                                            <p:strVal val="ppt_x"/>
                                          </p:val>
                                        </p:tav>
                                        <p:tav tm="100000">
                                          <p:val>
                                            <p:fltVal val="0.5"/>
                                          </p:val>
                                        </p:tav>
                                      </p:tavLst>
                                    </p:anim>
                                    <p:anim calcmode="lin" valueType="num">
                                      <p:cBhvr>
                                        <p:cTn id="441" dur="3000"/>
                                        <p:tgtEl>
                                          <p:spTgt spid="23"/>
                                        </p:tgtEl>
                                        <p:attrNameLst>
                                          <p:attrName>ppt_y</p:attrName>
                                        </p:attrNameLst>
                                      </p:cBhvr>
                                      <p:tavLst>
                                        <p:tav tm="0">
                                          <p:val>
                                            <p:strVal val="ppt_y"/>
                                          </p:val>
                                        </p:tav>
                                        <p:tav tm="100000">
                                          <p:val>
                                            <p:fltVal val="0.5"/>
                                          </p:val>
                                        </p:tav>
                                      </p:tavLst>
                                    </p:anim>
                                    <p:set>
                                      <p:cBhvr>
                                        <p:cTn id="442" dur="1" fill="hold">
                                          <p:stCondLst>
                                            <p:cond delay="2999"/>
                                          </p:stCondLst>
                                        </p:cTn>
                                        <p:tgtEl>
                                          <p:spTgt spid="23"/>
                                        </p:tgtEl>
                                        <p:attrNameLst>
                                          <p:attrName>style.visibility</p:attrName>
                                        </p:attrNameLst>
                                      </p:cBhvr>
                                      <p:to>
                                        <p:strVal val="hidden"/>
                                      </p:to>
                                    </p:set>
                                  </p:childTnLst>
                                </p:cTn>
                              </p:par>
                              <p:par>
                                <p:cTn id="443" presetID="23" presetClass="exit" presetSubtype="544" fill="hold" nodeType="withEffect">
                                  <p:stCondLst>
                                    <p:cond delay="0"/>
                                  </p:stCondLst>
                                  <p:childTnLst>
                                    <p:anim calcmode="lin" valueType="num">
                                      <p:cBhvr>
                                        <p:cTn id="444" dur="3000"/>
                                        <p:tgtEl>
                                          <p:spTgt spid="24"/>
                                        </p:tgtEl>
                                        <p:attrNameLst>
                                          <p:attrName>ppt_w</p:attrName>
                                        </p:attrNameLst>
                                      </p:cBhvr>
                                      <p:tavLst>
                                        <p:tav tm="0">
                                          <p:val>
                                            <p:strVal val="ppt_w"/>
                                          </p:val>
                                        </p:tav>
                                        <p:tav tm="100000">
                                          <p:val>
                                            <p:fltVal val="0"/>
                                          </p:val>
                                        </p:tav>
                                      </p:tavLst>
                                    </p:anim>
                                    <p:anim calcmode="lin" valueType="num">
                                      <p:cBhvr>
                                        <p:cTn id="445" dur="3000"/>
                                        <p:tgtEl>
                                          <p:spTgt spid="24"/>
                                        </p:tgtEl>
                                        <p:attrNameLst>
                                          <p:attrName>ppt_h</p:attrName>
                                        </p:attrNameLst>
                                      </p:cBhvr>
                                      <p:tavLst>
                                        <p:tav tm="0">
                                          <p:val>
                                            <p:strVal val="ppt_h"/>
                                          </p:val>
                                        </p:tav>
                                        <p:tav tm="100000">
                                          <p:val>
                                            <p:fltVal val="0"/>
                                          </p:val>
                                        </p:tav>
                                      </p:tavLst>
                                    </p:anim>
                                    <p:anim calcmode="lin" valueType="num">
                                      <p:cBhvr>
                                        <p:cTn id="446" dur="3000"/>
                                        <p:tgtEl>
                                          <p:spTgt spid="24"/>
                                        </p:tgtEl>
                                        <p:attrNameLst>
                                          <p:attrName>ppt_x</p:attrName>
                                        </p:attrNameLst>
                                      </p:cBhvr>
                                      <p:tavLst>
                                        <p:tav tm="0">
                                          <p:val>
                                            <p:strVal val="ppt_x"/>
                                          </p:val>
                                        </p:tav>
                                        <p:tav tm="100000">
                                          <p:val>
                                            <p:fltVal val="0.5"/>
                                          </p:val>
                                        </p:tav>
                                      </p:tavLst>
                                    </p:anim>
                                    <p:anim calcmode="lin" valueType="num">
                                      <p:cBhvr>
                                        <p:cTn id="447" dur="3000"/>
                                        <p:tgtEl>
                                          <p:spTgt spid="24"/>
                                        </p:tgtEl>
                                        <p:attrNameLst>
                                          <p:attrName>ppt_y</p:attrName>
                                        </p:attrNameLst>
                                      </p:cBhvr>
                                      <p:tavLst>
                                        <p:tav tm="0">
                                          <p:val>
                                            <p:strVal val="ppt_y"/>
                                          </p:val>
                                        </p:tav>
                                        <p:tav tm="100000">
                                          <p:val>
                                            <p:fltVal val="0.5"/>
                                          </p:val>
                                        </p:tav>
                                      </p:tavLst>
                                    </p:anim>
                                    <p:set>
                                      <p:cBhvr>
                                        <p:cTn id="448" dur="1" fill="hold">
                                          <p:stCondLst>
                                            <p:cond delay="2999"/>
                                          </p:stCondLst>
                                        </p:cTn>
                                        <p:tgtEl>
                                          <p:spTgt spid="24"/>
                                        </p:tgtEl>
                                        <p:attrNameLst>
                                          <p:attrName>style.visibility</p:attrName>
                                        </p:attrNameLst>
                                      </p:cBhvr>
                                      <p:to>
                                        <p:strVal val="hidden"/>
                                      </p:to>
                                    </p:set>
                                  </p:childTnLst>
                                </p:cTn>
                              </p:par>
                              <p:par>
                                <p:cTn id="449" presetID="23" presetClass="exit" presetSubtype="544" fill="hold" nodeType="withEffect">
                                  <p:stCondLst>
                                    <p:cond delay="0"/>
                                  </p:stCondLst>
                                  <p:childTnLst>
                                    <p:anim calcmode="lin" valueType="num">
                                      <p:cBhvr>
                                        <p:cTn id="450" dur="3000"/>
                                        <p:tgtEl>
                                          <p:spTgt spid="25"/>
                                        </p:tgtEl>
                                        <p:attrNameLst>
                                          <p:attrName>ppt_w</p:attrName>
                                        </p:attrNameLst>
                                      </p:cBhvr>
                                      <p:tavLst>
                                        <p:tav tm="0">
                                          <p:val>
                                            <p:strVal val="ppt_w"/>
                                          </p:val>
                                        </p:tav>
                                        <p:tav tm="100000">
                                          <p:val>
                                            <p:fltVal val="0"/>
                                          </p:val>
                                        </p:tav>
                                      </p:tavLst>
                                    </p:anim>
                                    <p:anim calcmode="lin" valueType="num">
                                      <p:cBhvr>
                                        <p:cTn id="451" dur="3000"/>
                                        <p:tgtEl>
                                          <p:spTgt spid="25"/>
                                        </p:tgtEl>
                                        <p:attrNameLst>
                                          <p:attrName>ppt_h</p:attrName>
                                        </p:attrNameLst>
                                      </p:cBhvr>
                                      <p:tavLst>
                                        <p:tav tm="0">
                                          <p:val>
                                            <p:strVal val="ppt_h"/>
                                          </p:val>
                                        </p:tav>
                                        <p:tav tm="100000">
                                          <p:val>
                                            <p:fltVal val="0"/>
                                          </p:val>
                                        </p:tav>
                                      </p:tavLst>
                                    </p:anim>
                                    <p:anim calcmode="lin" valueType="num">
                                      <p:cBhvr>
                                        <p:cTn id="452" dur="3000"/>
                                        <p:tgtEl>
                                          <p:spTgt spid="25"/>
                                        </p:tgtEl>
                                        <p:attrNameLst>
                                          <p:attrName>ppt_x</p:attrName>
                                        </p:attrNameLst>
                                      </p:cBhvr>
                                      <p:tavLst>
                                        <p:tav tm="0">
                                          <p:val>
                                            <p:strVal val="ppt_x"/>
                                          </p:val>
                                        </p:tav>
                                        <p:tav tm="100000">
                                          <p:val>
                                            <p:fltVal val="0.5"/>
                                          </p:val>
                                        </p:tav>
                                      </p:tavLst>
                                    </p:anim>
                                    <p:anim calcmode="lin" valueType="num">
                                      <p:cBhvr>
                                        <p:cTn id="453" dur="3000"/>
                                        <p:tgtEl>
                                          <p:spTgt spid="25"/>
                                        </p:tgtEl>
                                        <p:attrNameLst>
                                          <p:attrName>ppt_y</p:attrName>
                                        </p:attrNameLst>
                                      </p:cBhvr>
                                      <p:tavLst>
                                        <p:tav tm="0">
                                          <p:val>
                                            <p:strVal val="ppt_y"/>
                                          </p:val>
                                        </p:tav>
                                        <p:tav tm="100000">
                                          <p:val>
                                            <p:fltVal val="0.5"/>
                                          </p:val>
                                        </p:tav>
                                      </p:tavLst>
                                    </p:anim>
                                    <p:set>
                                      <p:cBhvr>
                                        <p:cTn id="454" dur="1" fill="hold">
                                          <p:stCondLst>
                                            <p:cond delay="2999"/>
                                          </p:stCondLst>
                                        </p:cTn>
                                        <p:tgtEl>
                                          <p:spTgt spid="25"/>
                                        </p:tgtEl>
                                        <p:attrNameLst>
                                          <p:attrName>style.visibility</p:attrName>
                                        </p:attrNameLst>
                                      </p:cBhvr>
                                      <p:to>
                                        <p:strVal val="hidden"/>
                                      </p:to>
                                    </p:set>
                                  </p:childTnLst>
                                </p:cTn>
                              </p:par>
                              <p:par>
                                <p:cTn id="455" presetID="23" presetClass="exit" presetSubtype="544" fill="hold" nodeType="withEffect">
                                  <p:stCondLst>
                                    <p:cond delay="0"/>
                                  </p:stCondLst>
                                  <p:childTnLst>
                                    <p:anim calcmode="lin" valueType="num">
                                      <p:cBhvr>
                                        <p:cTn id="456" dur="3000"/>
                                        <p:tgtEl>
                                          <p:spTgt spid="26"/>
                                        </p:tgtEl>
                                        <p:attrNameLst>
                                          <p:attrName>ppt_w</p:attrName>
                                        </p:attrNameLst>
                                      </p:cBhvr>
                                      <p:tavLst>
                                        <p:tav tm="0">
                                          <p:val>
                                            <p:strVal val="ppt_w"/>
                                          </p:val>
                                        </p:tav>
                                        <p:tav tm="100000">
                                          <p:val>
                                            <p:fltVal val="0"/>
                                          </p:val>
                                        </p:tav>
                                      </p:tavLst>
                                    </p:anim>
                                    <p:anim calcmode="lin" valueType="num">
                                      <p:cBhvr>
                                        <p:cTn id="457" dur="3000"/>
                                        <p:tgtEl>
                                          <p:spTgt spid="26"/>
                                        </p:tgtEl>
                                        <p:attrNameLst>
                                          <p:attrName>ppt_h</p:attrName>
                                        </p:attrNameLst>
                                      </p:cBhvr>
                                      <p:tavLst>
                                        <p:tav tm="0">
                                          <p:val>
                                            <p:strVal val="ppt_h"/>
                                          </p:val>
                                        </p:tav>
                                        <p:tav tm="100000">
                                          <p:val>
                                            <p:fltVal val="0"/>
                                          </p:val>
                                        </p:tav>
                                      </p:tavLst>
                                    </p:anim>
                                    <p:anim calcmode="lin" valueType="num">
                                      <p:cBhvr>
                                        <p:cTn id="458" dur="3000"/>
                                        <p:tgtEl>
                                          <p:spTgt spid="26"/>
                                        </p:tgtEl>
                                        <p:attrNameLst>
                                          <p:attrName>ppt_x</p:attrName>
                                        </p:attrNameLst>
                                      </p:cBhvr>
                                      <p:tavLst>
                                        <p:tav tm="0">
                                          <p:val>
                                            <p:strVal val="ppt_x"/>
                                          </p:val>
                                        </p:tav>
                                        <p:tav tm="100000">
                                          <p:val>
                                            <p:fltVal val="0.5"/>
                                          </p:val>
                                        </p:tav>
                                      </p:tavLst>
                                    </p:anim>
                                    <p:anim calcmode="lin" valueType="num">
                                      <p:cBhvr>
                                        <p:cTn id="459" dur="3000"/>
                                        <p:tgtEl>
                                          <p:spTgt spid="26"/>
                                        </p:tgtEl>
                                        <p:attrNameLst>
                                          <p:attrName>ppt_y</p:attrName>
                                        </p:attrNameLst>
                                      </p:cBhvr>
                                      <p:tavLst>
                                        <p:tav tm="0">
                                          <p:val>
                                            <p:strVal val="ppt_y"/>
                                          </p:val>
                                        </p:tav>
                                        <p:tav tm="100000">
                                          <p:val>
                                            <p:fltVal val="0.5"/>
                                          </p:val>
                                        </p:tav>
                                      </p:tavLst>
                                    </p:anim>
                                    <p:set>
                                      <p:cBhvr>
                                        <p:cTn id="460" dur="1" fill="hold">
                                          <p:stCondLst>
                                            <p:cond delay="2999"/>
                                          </p:stCondLst>
                                        </p:cTn>
                                        <p:tgtEl>
                                          <p:spTgt spid="26"/>
                                        </p:tgtEl>
                                        <p:attrNameLst>
                                          <p:attrName>style.visibility</p:attrName>
                                        </p:attrNameLst>
                                      </p:cBhvr>
                                      <p:to>
                                        <p:strVal val="hidden"/>
                                      </p:to>
                                    </p:set>
                                  </p:childTnLst>
                                </p:cTn>
                              </p:par>
                              <p:par>
                                <p:cTn id="461" presetID="23" presetClass="exit" presetSubtype="544" fill="hold" nodeType="withEffect">
                                  <p:stCondLst>
                                    <p:cond delay="0"/>
                                  </p:stCondLst>
                                  <p:childTnLst>
                                    <p:anim calcmode="lin" valueType="num">
                                      <p:cBhvr>
                                        <p:cTn id="462" dur="3000"/>
                                        <p:tgtEl>
                                          <p:spTgt spid="27"/>
                                        </p:tgtEl>
                                        <p:attrNameLst>
                                          <p:attrName>ppt_w</p:attrName>
                                        </p:attrNameLst>
                                      </p:cBhvr>
                                      <p:tavLst>
                                        <p:tav tm="0">
                                          <p:val>
                                            <p:strVal val="ppt_w"/>
                                          </p:val>
                                        </p:tav>
                                        <p:tav tm="100000">
                                          <p:val>
                                            <p:fltVal val="0"/>
                                          </p:val>
                                        </p:tav>
                                      </p:tavLst>
                                    </p:anim>
                                    <p:anim calcmode="lin" valueType="num">
                                      <p:cBhvr>
                                        <p:cTn id="463" dur="3000"/>
                                        <p:tgtEl>
                                          <p:spTgt spid="27"/>
                                        </p:tgtEl>
                                        <p:attrNameLst>
                                          <p:attrName>ppt_h</p:attrName>
                                        </p:attrNameLst>
                                      </p:cBhvr>
                                      <p:tavLst>
                                        <p:tav tm="0">
                                          <p:val>
                                            <p:strVal val="ppt_h"/>
                                          </p:val>
                                        </p:tav>
                                        <p:tav tm="100000">
                                          <p:val>
                                            <p:fltVal val="0"/>
                                          </p:val>
                                        </p:tav>
                                      </p:tavLst>
                                    </p:anim>
                                    <p:anim calcmode="lin" valueType="num">
                                      <p:cBhvr>
                                        <p:cTn id="464" dur="3000"/>
                                        <p:tgtEl>
                                          <p:spTgt spid="27"/>
                                        </p:tgtEl>
                                        <p:attrNameLst>
                                          <p:attrName>ppt_x</p:attrName>
                                        </p:attrNameLst>
                                      </p:cBhvr>
                                      <p:tavLst>
                                        <p:tav tm="0">
                                          <p:val>
                                            <p:strVal val="ppt_x"/>
                                          </p:val>
                                        </p:tav>
                                        <p:tav tm="100000">
                                          <p:val>
                                            <p:fltVal val="0.5"/>
                                          </p:val>
                                        </p:tav>
                                      </p:tavLst>
                                    </p:anim>
                                    <p:anim calcmode="lin" valueType="num">
                                      <p:cBhvr>
                                        <p:cTn id="465" dur="3000"/>
                                        <p:tgtEl>
                                          <p:spTgt spid="27"/>
                                        </p:tgtEl>
                                        <p:attrNameLst>
                                          <p:attrName>ppt_y</p:attrName>
                                        </p:attrNameLst>
                                      </p:cBhvr>
                                      <p:tavLst>
                                        <p:tav tm="0">
                                          <p:val>
                                            <p:strVal val="ppt_y"/>
                                          </p:val>
                                        </p:tav>
                                        <p:tav tm="100000">
                                          <p:val>
                                            <p:fltVal val="0.5"/>
                                          </p:val>
                                        </p:tav>
                                      </p:tavLst>
                                    </p:anim>
                                    <p:set>
                                      <p:cBhvr>
                                        <p:cTn id="466" dur="1" fill="hold">
                                          <p:stCondLst>
                                            <p:cond delay="2999"/>
                                          </p:stCondLst>
                                        </p:cTn>
                                        <p:tgtEl>
                                          <p:spTgt spid="27"/>
                                        </p:tgtEl>
                                        <p:attrNameLst>
                                          <p:attrName>style.visibility</p:attrName>
                                        </p:attrNameLst>
                                      </p:cBhvr>
                                      <p:to>
                                        <p:strVal val="hidden"/>
                                      </p:to>
                                    </p:set>
                                  </p:childTnLst>
                                </p:cTn>
                              </p:par>
                              <p:par>
                                <p:cTn id="467" presetID="23" presetClass="exit" presetSubtype="544" fill="hold" nodeType="withEffect">
                                  <p:stCondLst>
                                    <p:cond delay="0"/>
                                  </p:stCondLst>
                                  <p:childTnLst>
                                    <p:anim calcmode="lin" valueType="num">
                                      <p:cBhvr>
                                        <p:cTn id="468" dur="3000"/>
                                        <p:tgtEl>
                                          <p:spTgt spid="28"/>
                                        </p:tgtEl>
                                        <p:attrNameLst>
                                          <p:attrName>ppt_w</p:attrName>
                                        </p:attrNameLst>
                                      </p:cBhvr>
                                      <p:tavLst>
                                        <p:tav tm="0">
                                          <p:val>
                                            <p:strVal val="ppt_w"/>
                                          </p:val>
                                        </p:tav>
                                        <p:tav tm="100000">
                                          <p:val>
                                            <p:fltVal val="0"/>
                                          </p:val>
                                        </p:tav>
                                      </p:tavLst>
                                    </p:anim>
                                    <p:anim calcmode="lin" valueType="num">
                                      <p:cBhvr>
                                        <p:cTn id="469" dur="3000"/>
                                        <p:tgtEl>
                                          <p:spTgt spid="28"/>
                                        </p:tgtEl>
                                        <p:attrNameLst>
                                          <p:attrName>ppt_h</p:attrName>
                                        </p:attrNameLst>
                                      </p:cBhvr>
                                      <p:tavLst>
                                        <p:tav tm="0">
                                          <p:val>
                                            <p:strVal val="ppt_h"/>
                                          </p:val>
                                        </p:tav>
                                        <p:tav tm="100000">
                                          <p:val>
                                            <p:fltVal val="0"/>
                                          </p:val>
                                        </p:tav>
                                      </p:tavLst>
                                    </p:anim>
                                    <p:anim calcmode="lin" valueType="num">
                                      <p:cBhvr>
                                        <p:cTn id="470" dur="3000"/>
                                        <p:tgtEl>
                                          <p:spTgt spid="28"/>
                                        </p:tgtEl>
                                        <p:attrNameLst>
                                          <p:attrName>ppt_x</p:attrName>
                                        </p:attrNameLst>
                                      </p:cBhvr>
                                      <p:tavLst>
                                        <p:tav tm="0">
                                          <p:val>
                                            <p:strVal val="ppt_x"/>
                                          </p:val>
                                        </p:tav>
                                        <p:tav tm="100000">
                                          <p:val>
                                            <p:fltVal val="0.5"/>
                                          </p:val>
                                        </p:tav>
                                      </p:tavLst>
                                    </p:anim>
                                    <p:anim calcmode="lin" valueType="num">
                                      <p:cBhvr>
                                        <p:cTn id="471" dur="3000"/>
                                        <p:tgtEl>
                                          <p:spTgt spid="28"/>
                                        </p:tgtEl>
                                        <p:attrNameLst>
                                          <p:attrName>ppt_y</p:attrName>
                                        </p:attrNameLst>
                                      </p:cBhvr>
                                      <p:tavLst>
                                        <p:tav tm="0">
                                          <p:val>
                                            <p:strVal val="ppt_y"/>
                                          </p:val>
                                        </p:tav>
                                        <p:tav tm="100000">
                                          <p:val>
                                            <p:fltVal val="0.5"/>
                                          </p:val>
                                        </p:tav>
                                      </p:tavLst>
                                    </p:anim>
                                    <p:set>
                                      <p:cBhvr>
                                        <p:cTn id="472" dur="1" fill="hold">
                                          <p:stCondLst>
                                            <p:cond delay="2999"/>
                                          </p:stCondLst>
                                        </p:cTn>
                                        <p:tgtEl>
                                          <p:spTgt spid="28"/>
                                        </p:tgtEl>
                                        <p:attrNameLst>
                                          <p:attrName>style.visibility</p:attrName>
                                        </p:attrNameLst>
                                      </p:cBhvr>
                                      <p:to>
                                        <p:strVal val="hidden"/>
                                      </p:to>
                                    </p:set>
                                  </p:childTnLst>
                                </p:cTn>
                              </p:par>
                              <p:par>
                                <p:cTn id="473" presetID="23" presetClass="exit" presetSubtype="544" fill="hold" nodeType="withEffect">
                                  <p:stCondLst>
                                    <p:cond delay="0"/>
                                  </p:stCondLst>
                                  <p:childTnLst>
                                    <p:anim calcmode="lin" valueType="num">
                                      <p:cBhvr>
                                        <p:cTn id="474" dur="3000"/>
                                        <p:tgtEl>
                                          <p:spTgt spid="29"/>
                                        </p:tgtEl>
                                        <p:attrNameLst>
                                          <p:attrName>ppt_w</p:attrName>
                                        </p:attrNameLst>
                                      </p:cBhvr>
                                      <p:tavLst>
                                        <p:tav tm="0">
                                          <p:val>
                                            <p:strVal val="ppt_w"/>
                                          </p:val>
                                        </p:tav>
                                        <p:tav tm="100000">
                                          <p:val>
                                            <p:fltVal val="0"/>
                                          </p:val>
                                        </p:tav>
                                      </p:tavLst>
                                    </p:anim>
                                    <p:anim calcmode="lin" valueType="num">
                                      <p:cBhvr>
                                        <p:cTn id="475" dur="3000"/>
                                        <p:tgtEl>
                                          <p:spTgt spid="29"/>
                                        </p:tgtEl>
                                        <p:attrNameLst>
                                          <p:attrName>ppt_h</p:attrName>
                                        </p:attrNameLst>
                                      </p:cBhvr>
                                      <p:tavLst>
                                        <p:tav tm="0">
                                          <p:val>
                                            <p:strVal val="ppt_h"/>
                                          </p:val>
                                        </p:tav>
                                        <p:tav tm="100000">
                                          <p:val>
                                            <p:fltVal val="0"/>
                                          </p:val>
                                        </p:tav>
                                      </p:tavLst>
                                    </p:anim>
                                    <p:anim calcmode="lin" valueType="num">
                                      <p:cBhvr>
                                        <p:cTn id="476" dur="3000"/>
                                        <p:tgtEl>
                                          <p:spTgt spid="29"/>
                                        </p:tgtEl>
                                        <p:attrNameLst>
                                          <p:attrName>ppt_x</p:attrName>
                                        </p:attrNameLst>
                                      </p:cBhvr>
                                      <p:tavLst>
                                        <p:tav tm="0">
                                          <p:val>
                                            <p:strVal val="ppt_x"/>
                                          </p:val>
                                        </p:tav>
                                        <p:tav tm="100000">
                                          <p:val>
                                            <p:fltVal val="0.5"/>
                                          </p:val>
                                        </p:tav>
                                      </p:tavLst>
                                    </p:anim>
                                    <p:anim calcmode="lin" valueType="num">
                                      <p:cBhvr>
                                        <p:cTn id="477" dur="3000"/>
                                        <p:tgtEl>
                                          <p:spTgt spid="29"/>
                                        </p:tgtEl>
                                        <p:attrNameLst>
                                          <p:attrName>ppt_y</p:attrName>
                                        </p:attrNameLst>
                                      </p:cBhvr>
                                      <p:tavLst>
                                        <p:tav tm="0">
                                          <p:val>
                                            <p:strVal val="ppt_y"/>
                                          </p:val>
                                        </p:tav>
                                        <p:tav tm="100000">
                                          <p:val>
                                            <p:fltVal val="0.5"/>
                                          </p:val>
                                        </p:tav>
                                      </p:tavLst>
                                    </p:anim>
                                    <p:set>
                                      <p:cBhvr>
                                        <p:cTn id="478" dur="1" fill="hold">
                                          <p:stCondLst>
                                            <p:cond delay="2999"/>
                                          </p:stCondLst>
                                        </p:cTn>
                                        <p:tgtEl>
                                          <p:spTgt spid="29"/>
                                        </p:tgtEl>
                                        <p:attrNameLst>
                                          <p:attrName>style.visibility</p:attrName>
                                        </p:attrNameLst>
                                      </p:cBhvr>
                                      <p:to>
                                        <p:strVal val="hidden"/>
                                      </p:to>
                                    </p:set>
                                  </p:childTnLst>
                                </p:cTn>
                              </p:par>
                              <p:par>
                                <p:cTn id="479" presetID="23" presetClass="exit" presetSubtype="544" fill="hold" nodeType="withEffect">
                                  <p:stCondLst>
                                    <p:cond delay="0"/>
                                  </p:stCondLst>
                                  <p:childTnLst>
                                    <p:anim calcmode="lin" valueType="num">
                                      <p:cBhvr>
                                        <p:cTn id="480" dur="3000"/>
                                        <p:tgtEl>
                                          <p:spTgt spid="30"/>
                                        </p:tgtEl>
                                        <p:attrNameLst>
                                          <p:attrName>ppt_w</p:attrName>
                                        </p:attrNameLst>
                                      </p:cBhvr>
                                      <p:tavLst>
                                        <p:tav tm="0">
                                          <p:val>
                                            <p:strVal val="ppt_w"/>
                                          </p:val>
                                        </p:tav>
                                        <p:tav tm="100000">
                                          <p:val>
                                            <p:fltVal val="0"/>
                                          </p:val>
                                        </p:tav>
                                      </p:tavLst>
                                    </p:anim>
                                    <p:anim calcmode="lin" valueType="num">
                                      <p:cBhvr>
                                        <p:cTn id="481" dur="3000"/>
                                        <p:tgtEl>
                                          <p:spTgt spid="30"/>
                                        </p:tgtEl>
                                        <p:attrNameLst>
                                          <p:attrName>ppt_h</p:attrName>
                                        </p:attrNameLst>
                                      </p:cBhvr>
                                      <p:tavLst>
                                        <p:tav tm="0">
                                          <p:val>
                                            <p:strVal val="ppt_h"/>
                                          </p:val>
                                        </p:tav>
                                        <p:tav tm="100000">
                                          <p:val>
                                            <p:fltVal val="0"/>
                                          </p:val>
                                        </p:tav>
                                      </p:tavLst>
                                    </p:anim>
                                    <p:anim calcmode="lin" valueType="num">
                                      <p:cBhvr>
                                        <p:cTn id="482" dur="3000"/>
                                        <p:tgtEl>
                                          <p:spTgt spid="30"/>
                                        </p:tgtEl>
                                        <p:attrNameLst>
                                          <p:attrName>ppt_x</p:attrName>
                                        </p:attrNameLst>
                                      </p:cBhvr>
                                      <p:tavLst>
                                        <p:tav tm="0">
                                          <p:val>
                                            <p:strVal val="ppt_x"/>
                                          </p:val>
                                        </p:tav>
                                        <p:tav tm="100000">
                                          <p:val>
                                            <p:fltVal val="0.5"/>
                                          </p:val>
                                        </p:tav>
                                      </p:tavLst>
                                    </p:anim>
                                    <p:anim calcmode="lin" valueType="num">
                                      <p:cBhvr>
                                        <p:cTn id="483" dur="3000"/>
                                        <p:tgtEl>
                                          <p:spTgt spid="30"/>
                                        </p:tgtEl>
                                        <p:attrNameLst>
                                          <p:attrName>ppt_y</p:attrName>
                                        </p:attrNameLst>
                                      </p:cBhvr>
                                      <p:tavLst>
                                        <p:tav tm="0">
                                          <p:val>
                                            <p:strVal val="ppt_y"/>
                                          </p:val>
                                        </p:tav>
                                        <p:tav tm="100000">
                                          <p:val>
                                            <p:fltVal val="0.5"/>
                                          </p:val>
                                        </p:tav>
                                      </p:tavLst>
                                    </p:anim>
                                    <p:set>
                                      <p:cBhvr>
                                        <p:cTn id="484" dur="1" fill="hold">
                                          <p:stCondLst>
                                            <p:cond delay="2999"/>
                                          </p:stCondLst>
                                        </p:cTn>
                                        <p:tgtEl>
                                          <p:spTgt spid="30"/>
                                        </p:tgtEl>
                                        <p:attrNameLst>
                                          <p:attrName>style.visibility</p:attrName>
                                        </p:attrNameLst>
                                      </p:cBhvr>
                                      <p:to>
                                        <p:strVal val="hidden"/>
                                      </p:to>
                                    </p:set>
                                  </p:childTnLst>
                                </p:cTn>
                              </p:par>
                              <p:par>
                                <p:cTn id="485" presetID="23" presetClass="exit" presetSubtype="544" fill="hold" nodeType="withEffect">
                                  <p:stCondLst>
                                    <p:cond delay="0"/>
                                  </p:stCondLst>
                                  <p:childTnLst>
                                    <p:anim calcmode="lin" valueType="num">
                                      <p:cBhvr>
                                        <p:cTn id="486" dur="3000"/>
                                        <p:tgtEl>
                                          <p:spTgt spid="31"/>
                                        </p:tgtEl>
                                        <p:attrNameLst>
                                          <p:attrName>ppt_w</p:attrName>
                                        </p:attrNameLst>
                                      </p:cBhvr>
                                      <p:tavLst>
                                        <p:tav tm="0">
                                          <p:val>
                                            <p:strVal val="ppt_w"/>
                                          </p:val>
                                        </p:tav>
                                        <p:tav tm="100000">
                                          <p:val>
                                            <p:fltVal val="0"/>
                                          </p:val>
                                        </p:tav>
                                      </p:tavLst>
                                    </p:anim>
                                    <p:anim calcmode="lin" valueType="num">
                                      <p:cBhvr>
                                        <p:cTn id="487" dur="3000"/>
                                        <p:tgtEl>
                                          <p:spTgt spid="31"/>
                                        </p:tgtEl>
                                        <p:attrNameLst>
                                          <p:attrName>ppt_h</p:attrName>
                                        </p:attrNameLst>
                                      </p:cBhvr>
                                      <p:tavLst>
                                        <p:tav tm="0">
                                          <p:val>
                                            <p:strVal val="ppt_h"/>
                                          </p:val>
                                        </p:tav>
                                        <p:tav tm="100000">
                                          <p:val>
                                            <p:fltVal val="0"/>
                                          </p:val>
                                        </p:tav>
                                      </p:tavLst>
                                    </p:anim>
                                    <p:anim calcmode="lin" valueType="num">
                                      <p:cBhvr>
                                        <p:cTn id="488" dur="3000"/>
                                        <p:tgtEl>
                                          <p:spTgt spid="31"/>
                                        </p:tgtEl>
                                        <p:attrNameLst>
                                          <p:attrName>ppt_x</p:attrName>
                                        </p:attrNameLst>
                                      </p:cBhvr>
                                      <p:tavLst>
                                        <p:tav tm="0">
                                          <p:val>
                                            <p:strVal val="ppt_x"/>
                                          </p:val>
                                        </p:tav>
                                        <p:tav tm="100000">
                                          <p:val>
                                            <p:fltVal val="0.5"/>
                                          </p:val>
                                        </p:tav>
                                      </p:tavLst>
                                    </p:anim>
                                    <p:anim calcmode="lin" valueType="num">
                                      <p:cBhvr>
                                        <p:cTn id="489" dur="3000"/>
                                        <p:tgtEl>
                                          <p:spTgt spid="31"/>
                                        </p:tgtEl>
                                        <p:attrNameLst>
                                          <p:attrName>ppt_y</p:attrName>
                                        </p:attrNameLst>
                                      </p:cBhvr>
                                      <p:tavLst>
                                        <p:tav tm="0">
                                          <p:val>
                                            <p:strVal val="ppt_y"/>
                                          </p:val>
                                        </p:tav>
                                        <p:tav tm="100000">
                                          <p:val>
                                            <p:fltVal val="0.5"/>
                                          </p:val>
                                        </p:tav>
                                      </p:tavLst>
                                    </p:anim>
                                    <p:set>
                                      <p:cBhvr>
                                        <p:cTn id="490" dur="1" fill="hold">
                                          <p:stCondLst>
                                            <p:cond delay="2999"/>
                                          </p:stCondLst>
                                        </p:cTn>
                                        <p:tgtEl>
                                          <p:spTgt spid="31"/>
                                        </p:tgtEl>
                                        <p:attrNameLst>
                                          <p:attrName>style.visibility</p:attrName>
                                        </p:attrNameLst>
                                      </p:cBhvr>
                                      <p:to>
                                        <p:strVal val="hidden"/>
                                      </p:to>
                                    </p:set>
                                  </p:childTnLst>
                                </p:cTn>
                              </p:par>
                              <p:par>
                                <p:cTn id="491" presetID="23" presetClass="exit" presetSubtype="544" fill="hold" nodeType="withEffect">
                                  <p:stCondLst>
                                    <p:cond delay="0"/>
                                  </p:stCondLst>
                                  <p:childTnLst>
                                    <p:anim calcmode="lin" valueType="num">
                                      <p:cBhvr>
                                        <p:cTn id="492" dur="3000"/>
                                        <p:tgtEl>
                                          <p:spTgt spid="32"/>
                                        </p:tgtEl>
                                        <p:attrNameLst>
                                          <p:attrName>ppt_w</p:attrName>
                                        </p:attrNameLst>
                                      </p:cBhvr>
                                      <p:tavLst>
                                        <p:tav tm="0">
                                          <p:val>
                                            <p:strVal val="ppt_w"/>
                                          </p:val>
                                        </p:tav>
                                        <p:tav tm="100000">
                                          <p:val>
                                            <p:fltVal val="0"/>
                                          </p:val>
                                        </p:tav>
                                      </p:tavLst>
                                    </p:anim>
                                    <p:anim calcmode="lin" valueType="num">
                                      <p:cBhvr>
                                        <p:cTn id="493" dur="3000"/>
                                        <p:tgtEl>
                                          <p:spTgt spid="32"/>
                                        </p:tgtEl>
                                        <p:attrNameLst>
                                          <p:attrName>ppt_h</p:attrName>
                                        </p:attrNameLst>
                                      </p:cBhvr>
                                      <p:tavLst>
                                        <p:tav tm="0">
                                          <p:val>
                                            <p:strVal val="ppt_h"/>
                                          </p:val>
                                        </p:tav>
                                        <p:tav tm="100000">
                                          <p:val>
                                            <p:fltVal val="0"/>
                                          </p:val>
                                        </p:tav>
                                      </p:tavLst>
                                    </p:anim>
                                    <p:anim calcmode="lin" valueType="num">
                                      <p:cBhvr>
                                        <p:cTn id="494" dur="3000"/>
                                        <p:tgtEl>
                                          <p:spTgt spid="32"/>
                                        </p:tgtEl>
                                        <p:attrNameLst>
                                          <p:attrName>ppt_x</p:attrName>
                                        </p:attrNameLst>
                                      </p:cBhvr>
                                      <p:tavLst>
                                        <p:tav tm="0">
                                          <p:val>
                                            <p:strVal val="ppt_x"/>
                                          </p:val>
                                        </p:tav>
                                        <p:tav tm="100000">
                                          <p:val>
                                            <p:fltVal val="0.5"/>
                                          </p:val>
                                        </p:tav>
                                      </p:tavLst>
                                    </p:anim>
                                    <p:anim calcmode="lin" valueType="num">
                                      <p:cBhvr>
                                        <p:cTn id="495" dur="3000"/>
                                        <p:tgtEl>
                                          <p:spTgt spid="32"/>
                                        </p:tgtEl>
                                        <p:attrNameLst>
                                          <p:attrName>ppt_y</p:attrName>
                                        </p:attrNameLst>
                                      </p:cBhvr>
                                      <p:tavLst>
                                        <p:tav tm="0">
                                          <p:val>
                                            <p:strVal val="ppt_y"/>
                                          </p:val>
                                        </p:tav>
                                        <p:tav tm="100000">
                                          <p:val>
                                            <p:fltVal val="0.5"/>
                                          </p:val>
                                        </p:tav>
                                      </p:tavLst>
                                    </p:anim>
                                    <p:set>
                                      <p:cBhvr>
                                        <p:cTn id="496" dur="1" fill="hold">
                                          <p:stCondLst>
                                            <p:cond delay="2999"/>
                                          </p:stCondLst>
                                        </p:cTn>
                                        <p:tgtEl>
                                          <p:spTgt spid="32"/>
                                        </p:tgtEl>
                                        <p:attrNameLst>
                                          <p:attrName>style.visibility</p:attrName>
                                        </p:attrNameLst>
                                      </p:cBhvr>
                                      <p:to>
                                        <p:strVal val="hidden"/>
                                      </p:to>
                                    </p:set>
                                  </p:childTnLst>
                                </p:cTn>
                              </p:par>
                              <p:par>
                                <p:cTn id="497" presetID="23" presetClass="exit" presetSubtype="544" fill="hold" nodeType="withEffect">
                                  <p:stCondLst>
                                    <p:cond delay="0"/>
                                  </p:stCondLst>
                                  <p:childTnLst>
                                    <p:anim calcmode="lin" valueType="num">
                                      <p:cBhvr>
                                        <p:cTn id="498" dur="3000"/>
                                        <p:tgtEl>
                                          <p:spTgt spid="33"/>
                                        </p:tgtEl>
                                        <p:attrNameLst>
                                          <p:attrName>ppt_w</p:attrName>
                                        </p:attrNameLst>
                                      </p:cBhvr>
                                      <p:tavLst>
                                        <p:tav tm="0">
                                          <p:val>
                                            <p:strVal val="ppt_w"/>
                                          </p:val>
                                        </p:tav>
                                        <p:tav tm="100000">
                                          <p:val>
                                            <p:fltVal val="0"/>
                                          </p:val>
                                        </p:tav>
                                      </p:tavLst>
                                    </p:anim>
                                    <p:anim calcmode="lin" valueType="num">
                                      <p:cBhvr>
                                        <p:cTn id="499" dur="3000"/>
                                        <p:tgtEl>
                                          <p:spTgt spid="33"/>
                                        </p:tgtEl>
                                        <p:attrNameLst>
                                          <p:attrName>ppt_h</p:attrName>
                                        </p:attrNameLst>
                                      </p:cBhvr>
                                      <p:tavLst>
                                        <p:tav tm="0">
                                          <p:val>
                                            <p:strVal val="ppt_h"/>
                                          </p:val>
                                        </p:tav>
                                        <p:tav tm="100000">
                                          <p:val>
                                            <p:fltVal val="0"/>
                                          </p:val>
                                        </p:tav>
                                      </p:tavLst>
                                    </p:anim>
                                    <p:anim calcmode="lin" valueType="num">
                                      <p:cBhvr>
                                        <p:cTn id="500" dur="3000"/>
                                        <p:tgtEl>
                                          <p:spTgt spid="33"/>
                                        </p:tgtEl>
                                        <p:attrNameLst>
                                          <p:attrName>ppt_x</p:attrName>
                                        </p:attrNameLst>
                                      </p:cBhvr>
                                      <p:tavLst>
                                        <p:tav tm="0">
                                          <p:val>
                                            <p:strVal val="ppt_x"/>
                                          </p:val>
                                        </p:tav>
                                        <p:tav tm="100000">
                                          <p:val>
                                            <p:fltVal val="0.5"/>
                                          </p:val>
                                        </p:tav>
                                      </p:tavLst>
                                    </p:anim>
                                    <p:anim calcmode="lin" valueType="num">
                                      <p:cBhvr>
                                        <p:cTn id="501" dur="3000"/>
                                        <p:tgtEl>
                                          <p:spTgt spid="33"/>
                                        </p:tgtEl>
                                        <p:attrNameLst>
                                          <p:attrName>ppt_y</p:attrName>
                                        </p:attrNameLst>
                                      </p:cBhvr>
                                      <p:tavLst>
                                        <p:tav tm="0">
                                          <p:val>
                                            <p:strVal val="ppt_y"/>
                                          </p:val>
                                        </p:tav>
                                        <p:tav tm="100000">
                                          <p:val>
                                            <p:fltVal val="0.5"/>
                                          </p:val>
                                        </p:tav>
                                      </p:tavLst>
                                    </p:anim>
                                    <p:set>
                                      <p:cBhvr>
                                        <p:cTn id="502" dur="1" fill="hold">
                                          <p:stCondLst>
                                            <p:cond delay="2999"/>
                                          </p:stCondLst>
                                        </p:cTn>
                                        <p:tgtEl>
                                          <p:spTgt spid="33"/>
                                        </p:tgtEl>
                                        <p:attrNameLst>
                                          <p:attrName>style.visibility</p:attrName>
                                        </p:attrNameLst>
                                      </p:cBhvr>
                                      <p:to>
                                        <p:strVal val="hidden"/>
                                      </p:to>
                                    </p:set>
                                  </p:childTnLst>
                                </p:cTn>
                              </p:par>
                              <p:par>
                                <p:cTn id="503" presetID="23" presetClass="exit" presetSubtype="544" fill="hold" nodeType="withEffect">
                                  <p:stCondLst>
                                    <p:cond delay="0"/>
                                  </p:stCondLst>
                                  <p:childTnLst>
                                    <p:anim calcmode="lin" valueType="num">
                                      <p:cBhvr>
                                        <p:cTn id="504" dur="3000"/>
                                        <p:tgtEl>
                                          <p:spTgt spid="34"/>
                                        </p:tgtEl>
                                        <p:attrNameLst>
                                          <p:attrName>ppt_w</p:attrName>
                                        </p:attrNameLst>
                                      </p:cBhvr>
                                      <p:tavLst>
                                        <p:tav tm="0">
                                          <p:val>
                                            <p:strVal val="ppt_w"/>
                                          </p:val>
                                        </p:tav>
                                        <p:tav tm="100000">
                                          <p:val>
                                            <p:fltVal val="0"/>
                                          </p:val>
                                        </p:tav>
                                      </p:tavLst>
                                    </p:anim>
                                    <p:anim calcmode="lin" valueType="num">
                                      <p:cBhvr>
                                        <p:cTn id="505" dur="3000"/>
                                        <p:tgtEl>
                                          <p:spTgt spid="34"/>
                                        </p:tgtEl>
                                        <p:attrNameLst>
                                          <p:attrName>ppt_h</p:attrName>
                                        </p:attrNameLst>
                                      </p:cBhvr>
                                      <p:tavLst>
                                        <p:tav tm="0">
                                          <p:val>
                                            <p:strVal val="ppt_h"/>
                                          </p:val>
                                        </p:tav>
                                        <p:tav tm="100000">
                                          <p:val>
                                            <p:fltVal val="0"/>
                                          </p:val>
                                        </p:tav>
                                      </p:tavLst>
                                    </p:anim>
                                    <p:anim calcmode="lin" valueType="num">
                                      <p:cBhvr>
                                        <p:cTn id="506" dur="3000"/>
                                        <p:tgtEl>
                                          <p:spTgt spid="34"/>
                                        </p:tgtEl>
                                        <p:attrNameLst>
                                          <p:attrName>ppt_x</p:attrName>
                                        </p:attrNameLst>
                                      </p:cBhvr>
                                      <p:tavLst>
                                        <p:tav tm="0">
                                          <p:val>
                                            <p:strVal val="ppt_x"/>
                                          </p:val>
                                        </p:tav>
                                        <p:tav tm="100000">
                                          <p:val>
                                            <p:fltVal val="0.5"/>
                                          </p:val>
                                        </p:tav>
                                      </p:tavLst>
                                    </p:anim>
                                    <p:anim calcmode="lin" valueType="num">
                                      <p:cBhvr>
                                        <p:cTn id="507" dur="3000"/>
                                        <p:tgtEl>
                                          <p:spTgt spid="34"/>
                                        </p:tgtEl>
                                        <p:attrNameLst>
                                          <p:attrName>ppt_y</p:attrName>
                                        </p:attrNameLst>
                                      </p:cBhvr>
                                      <p:tavLst>
                                        <p:tav tm="0">
                                          <p:val>
                                            <p:strVal val="ppt_y"/>
                                          </p:val>
                                        </p:tav>
                                        <p:tav tm="100000">
                                          <p:val>
                                            <p:fltVal val="0.5"/>
                                          </p:val>
                                        </p:tav>
                                      </p:tavLst>
                                    </p:anim>
                                    <p:set>
                                      <p:cBhvr>
                                        <p:cTn id="508" dur="1" fill="hold">
                                          <p:stCondLst>
                                            <p:cond delay="2999"/>
                                          </p:stCondLst>
                                        </p:cTn>
                                        <p:tgtEl>
                                          <p:spTgt spid="34"/>
                                        </p:tgtEl>
                                        <p:attrNameLst>
                                          <p:attrName>style.visibility</p:attrName>
                                        </p:attrNameLst>
                                      </p:cBhvr>
                                      <p:to>
                                        <p:strVal val="hidden"/>
                                      </p:to>
                                    </p:set>
                                  </p:childTnLst>
                                </p:cTn>
                              </p:par>
                              <p:par>
                                <p:cTn id="509" presetID="23" presetClass="exit" presetSubtype="544" fill="hold" nodeType="withEffect">
                                  <p:stCondLst>
                                    <p:cond delay="0"/>
                                  </p:stCondLst>
                                  <p:childTnLst>
                                    <p:anim calcmode="lin" valueType="num">
                                      <p:cBhvr>
                                        <p:cTn id="510" dur="3000"/>
                                        <p:tgtEl>
                                          <p:spTgt spid="35"/>
                                        </p:tgtEl>
                                        <p:attrNameLst>
                                          <p:attrName>ppt_w</p:attrName>
                                        </p:attrNameLst>
                                      </p:cBhvr>
                                      <p:tavLst>
                                        <p:tav tm="0">
                                          <p:val>
                                            <p:strVal val="ppt_w"/>
                                          </p:val>
                                        </p:tav>
                                        <p:tav tm="100000">
                                          <p:val>
                                            <p:fltVal val="0"/>
                                          </p:val>
                                        </p:tav>
                                      </p:tavLst>
                                    </p:anim>
                                    <p:anim calcmode="lin" valueType="num">
                                      <p:cBhvr>
                                        <p:cTn id="511" dur="3000"/>
                                        <p:tgtEl>
                                          <p:spTgt spid="35"/>
                                        </p:tgtEl>
                                        <p:attrNameLst>
                                          <p:attrName>ppt_h</p:attrName>
                                        </p:attrNameLst>
                                      </p:cBhvr>
                                      <p:tavLst>
                                        <p:tav tm="0">
                                          <p:val>
                                            <p:strVal val="ppt_h"/>
                                          </p:val>
                                        </p:tav>
                                        <p:tav tm="100000">
                                          <p:val>
                                            <p:fltVal val="0"/>
                                          </p:val>
                                        </p:tav>
                                      </p:tavLst>
                                    </p:anim>
                                    <p:anim calcmode="lin" valueType="num">
                                      <p:cBhvr>
                                        <p:cTn id="512" dur="3000"/>
                                        <p:tgtEl>
                                          <p:spTgt spid="35"/>
                                        </p:tgtEl>
                                        <p:attrNameLst>
                                          <p:attrName>ppt_x</p:attrName>
                                        </p:attrNameLst>
                                      </p:cBhvr>
                                      <p:tavLst>
                                        <p:tav tm="0">
                                          <p:val>
                                            <p:strVal val="ppt_x"/>
                                          </p:val>
                                        </p:tav>
                                        <p:tav tm="100000">
                                          <p:val>
                                            <p:fltVal val="0.5"/>
                                          </p:val>
                                        </p:tav>
                                      </p:tavLst>
                                    </p:anim>
                                    <p:anim calcmode="lin" valueType="num">
                                      <p:cBhvr>
                                        <p:cTn id="513" dur="3000"/>
                                        <p:tgtEl>
                                          <p:spTgt spid="35"/>
                                        </p:tgtEl>
                                        <p:attrNameLst>
                                          <p:attrName>ppt_y</p:attrName>
                                        </p:attrNameLst>
                                      </p:cBhvr>
                                      <p:tavLst>
                                        <p:tav tm="0">
                                          <p:val>
                                            <p:strVal val="ppt_y"/>
                                          </p:val>
                                        </p:tav>
                                        <p:tav tm="100000">
                                          <p:val>
                                            <p:fltVal val="0.5"/>
                                          </p:val>
                                        </p:tav>
                                      </p:tavLst>
                                    </p:anim>
                                    <p:set>
                                      <p:cBhvr>
                                        <p:cTn id="514" dur="1" fill="hold">
                                          <p:stCondLst>
                                            <p:cond delay="2999"/>
                                          </p:stCondLst>
                                        </p:cTn>
                                        <p:tgtEl>
                                          <p:spTgt spid="35"/>
                                        </p:tgtEl>
                                        <p:attrNameLst>
                                          <p:attrName>style.visibility</p:attrName>
                                        </p:attrNameLst>
                                      </p:cBhvr>
                                      <p:to>
                                        <p:strVal val="hidden"/>
                                      </p:to>
                                    </p:set>
                                  </p:childTnLst>
                                </p:cTn>
                              </p:par>
                              <p:par>
                                <p:cTn id="515" presetID="23" presetClass="exit" presetSubtype="544" fill="hold" nodeType="withEffect">
                                  <p:stCondLst>
                                    <p:cond delay="0"/>
                                  </p:stCondLst>
                                  <p:childTnLst>
                                    <p:anim calcmode="lin" valueType="num">
                                      <p:cBhvr>
                                        <p:cTn id="516" dur="3000"/>
                                        <p:tgtEl>
                                          <p:spTgt spid="36"/>
                                        </p:tgtEl>
                                        <p:attrNameLst>
                                          <p:attrName>ppt_w</p:attrName>
                                        </p:attrNameLst>
                                      </p:cBhvr>
                                      <p:tavLst>
                                        <p:tav tm="0">
                                          <p:val>
                                            <p:strVal val="ppt_w"/>
                                          </p:val>
                                        </p:tav>
                                        <p:tav tm="100000">
                                          <p:val>
                                            <p:fltVal val="0"/>
                                          </p:val>
                                        </p:tav>
                                      </p:tavLst>
                                    </p:anim>
                                    <p:anim calcmode="lin" valueType="num">
                                      <p:cBhvr>
                                        <p:cTn id="517" dur="3000"/>
                                        <p:tgtEl>
                                          <p:spTgt spid="36"/>
                                        </p:tgtEl>
                                        <p:attrNameLst>
                                          <p:attrName>ppt_h</p:attrName>
                                        </p:attrNameLst>
                                      </p:cBhvr>
                                      <p:tavLst>
                                        <p:tav tm="0">
                                          <p:val>
                                            <p:strVal val="ppt_h"/>
                                          </p:val>
                                        </p:tav>
                                        <p:tav tm="100000">
                                          <p:val>
                                            <p:fltVal val="0"/>
                                          </p:val>
                                        </p:tav>
                                      </p:tavLst>
                                    </p:anim>
                                    <p:anim calcmode="lin" valueType="num">
                                      <p:cBhvr>
                                        <p:cTn id="518" dur="3000"/>
                                        <p:tgtEl>
                                          <p:spTgt spid="36"/>
                                        </p:tgtEl>
                                        <p:attrNameLst>
                                          <p:attrName>ppt_x</p:attrName>
                                        </p:attrNameLst>
                                      </p:cBhvr>
                                      <p:tavLst>
                                        <p:tav tm="0">
                                          <p:val>
                                            <p:strVal val="ppt_x"/>
                                          </p:val>
                                        </p:tav>
                                        <p:tav tm="100000">
                                          <p:val>
                                            <p:fltVal val="0.5"/>
                                          </p:val>
                                        </p:tav>
                                      </p:tavLst>
                                    </p:anim>
                                    <p:anim calcmode="lin" valueType="num">
                                      <p:cBhvr>
                                        <p:cTn id="519" dur="3000"/>
                                        <p:tgtEl>
                                          <p:spTgt spid="36"/>
                                        </p:tgtEl>
                                        <p:attrNameLst>
                                          <p:attrName>ppt_y</p:attrName>
                                        </p:attrNameLst>
                                      </p:cBhvr>
                                      <p:tavLst>
                                        <p:tav tm="0">
                                          <p:val>
                                            <p:strVal val="ppt_y"/>
                                          </p:val>
                                        </p:tav>
                                        <p:tav tm="100000">
                                          <p:val>
                                            <p:fltVal val="0.5"/>
                                          </p:val>
                                        </p:tav>
                                      </p:tavLst>
                                    </p:anim>
                                    <p:set>
                                      <p:cBhvr>
                                        <p:cTn id="520" dur="1" fill="hold">
                                          <p:stCondLst>
                                            <p:cond delay="2999"/>
                                          </p:stCondLst>
                                        </p:cTn>
                                        <p:tgtEl>
                                          <p:spTgt spid="36"/>
                                        </p:tgtEl>
                                        <p:attrNameLst>
                                          <p:attrName>style.visibility</p:attrName>
                                        </p:attrNameLst>
                                      </p:cBhvr>
                                      <p:to>
                                        <p:strVal val="hidden"/>
                                      </p:to>
                                    </p:set>
                                  </p:childTnLst>
                                </p:cTn>
                              </p:par>
                              <p:par>
                                <p:cTn id="521" presetID="8" presetClass="emph" presetSubtype="0" fill="hold" nodeType="withEffect">
                                  <p:stCondLst>
                                    <p:cond delay="0"/>
                                  </p:stCondLst>
                                  <p:childTnLst>
                                    <p:animRot by="-21600000">
                                      <p:cBhvr>
                                        <p:cTn id="522" dur="3000" fill="hold"/>
                                        <p:tgtEl>
                                          <p:spTgt spid="5"/>
                                        </p:tgtEl>
                                        <p:attrNameLst>
                                          <p:attrName>r</p:attrName>
                                        </p:attrNameLst>
                                      </p:cBhvr>
                                    </p:animRot>
                                  </p:childTnLst>
                                </p:cTn>
                              </p:par>
                              <p:par>
                                <p:cTn id="523" presetID="8" presetClass="emph" presetSubtype="0" fill="hold" nodeType="withEffect">
                                  <p:stCondLst>
                                    <p:cond delay="0"/>
                                  </p:stCondLst>
                                  <p:childTnLst>
                                    <p:animRot by="-21600000">
                                      <p:cBhvr>
                                        <p:cTn id="524" dur="3000" fill="hold"/>
                                        <p:tgtEl>
                                          <p:spTgt spid="6"/>
                                        </p:tgtEl>
                                        <p:attrNameLst>
                                          <p:attrName>r</p:attrName>
                                        </p:attrNameLst>
                                      </p:cBhvr>
                                    </p:animRot>
                                  </p:childTnLst>
                                </p:cTn>
                              </p:par>
                              <p:par>
                                <p:cTn id="525" presetID="8" presetClass="emph" presetSubtype="0" fill="hold" nodeType="withEffect">
                                  <p:stCondLst>
                                    <p:cond delay="0"/>
                                  </p:stCondLst>
                                  <p:childTnLst>
                                    <p:animRot by="-21600000">
                                      <p:cBhvr>
                                        <p:cTn id="526" dur="3000" fill="hold"/>
                                        <p:tgtEl>
                                          <p:spTgt spid="7"/>
                                        </p:tgtEl>
                                        <p:attrNameLst>
                                          <p:attrName>r</p:attrName>
                                        </p:attrNameLst>
                                      </p:cBhvr>
                                    </p:animRot>
                                  </p:childTnLst>
                                </p:cTn>
                              </p:par>
                              <p:par>
                                <p:cTn id="527" presetID="8" presetClass="emph" presetSubtype="0" fill="hold" nodeType="withEffect">
                                  <p:stCondLst>
                                    <p:cond delay="0"/>
                                  </p:stCondLst>
                                  <p:childTnLst>
                                    <p:animRot by="-21600000">
                                      <p:cBhvr>
                                        <p:cTn id="528" dur="3000" fill="hold"/>
                                        <p:tgtEl>
                                          <p:spTgt spid="8"/>
                                        </p:tgtEl>
                                        <p:attrNameLst>
                                          <p:attrName>r</p:attrName>
                                        </p:attrNameLst>
                                      </p:cBhvr>
                                    </p:animRot>
                                  </p:childTnLst>
                                </p:cTn>
                              </p:par>
                              <p:par>
                                <p:cTn id="529" presetID="8" presetClass="emph" presetSubtype="0" fill="hold" nodeType="withEffect">
                                  <p:stCondLst>
                                    <p:cond delay="0"/>
                                  </p:stCondLst>
                                  <p:childTnLst>
                                    <p:animRot by="-21600000">
                                      <p:cBhvr>
                                        <p:cTn id="530" dur="3000" fill="hold"/>
                                        <p:tgtEl>
                                          <p:spTgt spid="9"/>
                                        </p:tgtEl>
                                        <p:attrNameLst>
                                          <p:attrName>r</p:attrName>
                                        </p:attrNameLst>
                                      </p:cBhvr>
                                    </p:animRot>
                                  </p:childTnLst>
                                </p:cTn>
                              </p:par>
                              <p:par>
                                <p:cTn id="531" presetID="8" presetClass="emph" presetSubtype="0" fill="hold" nodeType="withEffect">
                                  <p:stCondLst>
                                    <p:cond delay="0"/>
                                  </p:stCondLst>
                                  <p:childTnLst>
                                    <p:animRot by="-21600000">
                                      <p:cBhvr>
                                        <p:cTn id="532" dur="3000" fill="hold"/>
                                        <p:tgtEl>
                                          <p:spTgt spid="10"/>
                                        </p:tgtEl>
                                        <p:attrNameLst>
                                          <p:attrName>r</p:attrName>
                                        </p:attrNameLst>
                                      </p:cBhvr>
                                    </p:animRot>
                                  </p:childTnLst>
                                </p:cTn>
                              </p:par>
                              <p:par>
                                <p:cTn id="533" presetID="8" presetClass="emph" presetSubtype="0" fill="hold" nodeType="withEffect">
                                  <p:stCondLst>
                                    <p:cond delay="0"/>
                                  </p:stCondLst>
                                  <p:childTnLst>
                                    <p:animRot by="-21600000">
                                      <p:cBhvr>
                                        <p:cTn id="534" dur="3000" fill="hold"/>
                                        <p:tgtEl>
                                          <p:spTgt spid="11"/>
                                        </p:tgtEl>
                                        <p:attrNameLst>
                                          <p:attrName>r</p:attrName>
                                        </p:attrNameLst>
                                      </p:cBhvr>
                                    </p:animRot>
                                  </p:childTnLst>
                                </p:cTn>
                              </p:par>
                              <p:par>
                                <p:cTn id="535" presetID="8" presetClass="emph" presetSubtype="0" fill="hold" nodeType="withEffect">
                                  <p:stCondLst>
                                    <p:cond delay="0"/>
                                  </p:stCondLst>
                                  <p:childTnLst>
                                    <p:animRot by="-21600000">
                                      <p:cBhvr>
                                        <p:cTn id="536" dur="3000" fill="hold"/>
                                        <p:tgtEl>
                                          <p:spTgt spid="12"/>
                                        </p:tgtEl>
                                        <p:attrNameLst>
                                          <p:attrName>r</p:attrName>
                                        </p:attrNameLst>
                                      </p:cBhvr>
                                    </p:animRot>
                                  </p:childTnLst>
                                </p:cTn>
                              </p:par>
                              <p:par>
                                <p:cTn id="537" presetID="8" presetClass="emph" presetSubtype="0" fill="hold" nodeType="withEffect">
                                  <p:stCondLst>
                                    <p:cond delay="0"/>
                                  </p:stCondLst>
                                  <p:childTnLst>
                                    <p:animRot by="-21600000">
                                      <p:cBhvr>
                                        <p:cTn id="538" dur="3000" fill="hold"/>
                                        <p:tgtEl>
                                          <p:spTgt spid="13"/>
                                        </p:tgtEl>
                                        <p:attrNameLst>
                                          <p:attrName>r</p:attrName>
                                        </p:attrNameLst>
                                      </p:cBhvr>
                                    </p:animRot>
                                  </p:childTnLst>
                                </p:cTn>
                              </p:par>
                              <p:par>
                                <p:cTn id="539" presetID="8" presetClass="emph" presetSubtype="0" fill="hold" nodeType="withEffect">
                                  <p:stCondLst>
                                    <p:cond delay="0"/>
                                  </p:stCondLst>
                                  <p:childTnLst>
                                    <p:animRot by="-21600000">
                                      <p:cBhvr>
                                        <p:cTn id="540" dur="3000" fill="hold"/>
                                        <p:tgtEl>
                                          <p:spTgt spid="14"/>
                                        </p:tgtEl>
                                        <p:attrNameLst>
                                          <p:attrName>r</p:attrName>
                                        </p:attrNameLst>
                                      </p:cBhvr>
                                    </p:animRot>
                                  </p:childTnLst>
                                </p:cTn>
                              </p:par>
                              <p:par>
                                <p:cTn id="541" presetID="8" presetClass="emph" presetSubtype="0" fill="hold" nodeType="withEffect">
                                  <p:stCondLst>
                                    <p:cond delay="0"/>
                                  </p:stCondLst>
                                  <p:childTnLst>
                                    <p:animRot by="-21600000">
                                      <p:cBhvr>
                                        <p:cTn id="542" dur="3000" fill="hold"/>
                                        <p:tgtEl>
                                          <p:spTgt spid="15"/>
                                        </p:tgtEl>
                                        <p:attrNameLst>
                                          <p:attrName>r</p:attrName>
                                        </p:attrNameLst>
                                      </p:cBhvr>
                                    </p:animRot>
                                  </p:childTnLst>
                                </p:cTn>
                              </p:par>
                              <p:par>
                                <p:cTn id="543" presetID="8" presetClass="emph" presetSubtype="0" fill="hold" nodeType="withEffect">
                                  <p:stCondLst>
                                    <p:cond delay="0"/>
                                  </p:stCondLst>
                                  <p:childTnLst>
                                    <p:animRot by="-21600000">
                                      <p:cBhvr>
                                        <p:cTn id="544" dur="3000" fill="hold"/>
                                        <p:tgtEl>
                                          <p:spTgt spid="16"/>
                                        </p:tgtEl>
                                        <p:attrNameLst>
                                          <p:attrName>r</p:attrName>
                                        </p:attrNameLst>
                                      </p:cBhvr>
                                    </p:animRot>
                                  </p:childTnLst>
                                </p:cTn>
                              </p:par>
                              <p:par>
                                <p:cTn id="545" presetID="8" presetClass="emph" presetSubtype="0" fill="hold" nodeType="withEffect">
                                  <p:stCondLst>
                                    <p:cond delay="0"/>
                                  </p:stCondLst>
                                  <p:childTnLst>
                                    <p:animRot by="-21600000">
                                      <p:cBhvr>
                                        <p:cTn id="546" dur="3000" fill="hold"/>
                                        <p:tgtEl>
                                          <p:spTgt spid="17"/>
                                        </p:tgtEl>
                                        <p:attrNameLst>
                                          <p:attrName>r</p:attrName>
                                        </p:attrNameLst>
                                      </p:cBhvr>
                                    </p:animRot>
                                  </p:childTnLst>
                                </p:cTn>
                              </p:par>
                              <p:par>
                                <p:cTn id="547" presetID="8" presetClass="emph" presetSubtype="0" fill="hold" nodeType="withEffect">
                                  <p:stCondLst>
                                    <p:cond delay="0"/>
                                  </p:stCondLst>
                                  <p:childTnLst>
                                    <p:animRot by="-21600000">
                                      <p:cBhvr>
                                        <p:cTn id="548" dur="3000" fill="hold"/>
                                        <p:tgtEl>
                                          <p:spTgt spid="18"/>
                                        </p:tgtEl>
                                        <p:attrNameLst>
                                          <p:attrName>r</p:attrName>
                                        </p:attrNameLst>
                                      </p:cBhvr>
                                    </p:animRot>
                                  </p:childTnLst>
                                </p:cTn>
                              </p:par>
                              <p:par>
                                <p:cTn id="549" presetID="8" presetClass="emph" presetSubtype="0" fill="hold" nodeType="withEffect">
                                  <p:stCondLst>
                                    <p:cond delay="0"/>
                                  </p:stCondLst>
                                  <p:childTnLst>
                                    <p:animRot by="-21600000">
                                      <p:cBhvr>
                                        <p:cTn id="550" dur="3000" fill="hold"/>
                                        <p:tgtEl>
                                          <p:spTgt spid="19"/>
                                        </p:tgtEl>
                                        <p:attrNameLst>
                                          <p:attrName>r</p:attrName>
                                        </p:attrNameLst>
                                      </p:cBhvr>
                                    </p:animRot>
                                  </p:childTnLst>
                                </p:cTn>
                              </p:par>
                              <p:par>
                                <p:cTn id="551" presetID="8" presetClass="emph" presetSubtype="0" fill="hold" nodeType="withEffect">
                                  <p:stCondLst>
                                    <p:cond delay="0"/>
                                  </p:stCondLst>
                                  <p:childTnLst>
                                    <p:animRot by="-21600000">
                                      <p:cBhvr>
                                        <p:cTn id="552" dur="3000" fill="hold"/>
                                        <p:tgtEl>
                                          <p:spTgt spid="20"/>
                                        </p:tgtEl>
                                        <p:attrNameLst>
                                          <p:attrName>r</p:attrName>
                                        </p:attrNameLst>
                                      </p:cBhvr>
                                    </p:animRot>
                                  </p:childTnLst>
                                </p:cTn>
                              </p:par>
                              <p:par>
                                <p:cTn id="553" presetID="8" presetClass="emph" presetSubtype="0" fill="hold" nodeType="withEffect">
                                  <p:stCondLst>
                                    <p:cond delay="0"/>
                                  </p:stCondLst>
                                  <p:childTnLst>
                                    <p:animRot by="-21600000">
                                      <p:cBhvr>
                                        <p:cTn id="554" dur="3000" fill="hold"/>
                                        <p:tgtEl>
                                          <p:spTgt spid="21"/>
                                        </p:tgtEl>
                                        <p:attrNameLst>
                                          <p:attrName>r</p:attrName>
                                        </p:attrNameLst>
                                      </p:cBhvr>
                                    </p:animRot>
                                  </p:childTnLst>
                                </p:cTn>
                              </p:par>
                              <p:par>
                                <p:cTn id="555" presetID="8" presetClass="emph" presetSubtype="0" fill="hold" nodeType="withEffect">
                                  <p:stCondLst>
                                    <p:cond delay="0"/>
                                  </p:stCondLst>
                                  <p:childTnLst>
                                    <p:animRot by="-21600000">
                                      <p:cBhvr>
                                        <p:cTn id="556" dur="3000" fill="hold"/>
                                        <p:tgtEl>
                                          <p:spTgt spid="22"/>
                                        </p:tgtEl>
                                        <p:attrNameLst>
                                          <p:attrName>r</p:attrName>
                                        </p:attrNameLst>
                                      </p:cBhvr>
                                    </p:animRot>
                                  </p:childTnLst>
                                </p:cTn>
                              </p:par>
                              <p:par>
                                <p:cTn id="557" presetID="8" presetClass="emph" presetSubtype="0" fill="hold" nodeType="withEffect">
                                  <p:stCondLst>
                                    <p:cond delay="0"/>
                                  </p:stCondLst>
                                  <p:childTnLst>
                                    <p:animRot by="-21600000">
                                      <p:cBhvr>
                                        <p:cTn id="558" dur="3000" fill="hold"/>
                                        <p:tgtEl>
                                          <p:spTgt spid="23"/>
                                        </p:tgtEl>
                                        <p:attrNameLst>
                                          <p:attrName>r</p:attrName>
                                        </p:attrNameLst>
                                      </p:cBhvr>
                                    </p:animRot>
                                  </p:childTnLst>
                                </p:cTn>
                              </p:par>
                              <p:par>
                                <p:cTn id="559" presetID="8" presetClass="emph" presetSubtype="0" fill="hold" nodeType="withEffect">
                                  <p:stCondLst>
                                    <p:cond delay="0"/>
                                  </p:stCondLst>
                                  <p:childTnLst>
                                    <p:animRot by="-21600000">
                                      <p:cBhvr>
                                        <p:cTn id="560" dur="3000" fill="hold"/>
                                        <p:tgtEl>
                                          <p:spTgt spid="24"/>
                                        </p:tgtEl>
                                        <p:attrNameLst>
                                          <p:attrName>r</p:attrName>
                                        </p:attrNameLst>
                                      </p:cBhvr>
                                    </p:animRot>
                                  </p:childTnLst>
                                </p:cTn>
                              </p:par>
                              <p:par>
                                <p:cTn id="561" presetID="8" presetClass="emph" presetSubtype="0" fill="hold" nodeType="withEffect">
                                  <p:stCondLst>
                                    <p:cond delay="0"/>
                                  </p:stCondLst>
                                  <p:childTnLst>
                                    <p:animRot by="-21600000">
                                      <p:cBhvr>
                                        <p:cTn id="562" dur="3000" fill="hold"/>
                                        <p:tgtEl>
                                          <p:spTgt spid="25"/>
                                        </p:tgtEl>
                                        <p:attrNameLst>
                                          <p:attrName>r</p:attrName>
                                        </p:attrNameLst>
                                      </p:cBhvr>
                                    </p:animRot>
                                  </p:childTnLst>
                                </p:cTn>
                              </p:par>
                              <p:par>
                                <p:cTn id="563" presetID="8" presetClass="emph" presetSubtype="0" fill="hold" nodeType="withEffect">
                                  <p:stCondLst>
                                    <p:cond delay="0"/>
                                  </p:stCondLst>
                                  <p:childTnLst>
                                    <p:animRot by="-21600000">
                                      <p:cBhvr>
                                        <p:cTn id="564" dur="3000" fill="hold"/>
                                        <p:tgtEl>
                                          <p:spTgt spid="26"/>
                                        </p:tgtEl>
                                        <p:attrNameLst>
                                          <p:attrName>r</p:attrName>
                                        </p:attrNameLst>
                                      </p:cBhvr>
                                    </p:animRot>
                                  </p:childTnLst>
                                </p:cTn>
                              </p:par>
                              <p:par>
                                <p:cTn id="565" presetID="8" presetClass="emph" presetSubtype="0" fill="hold" nodeType="withEffect">
                                  <p:stCondLst>
                                    <p:cond delay="0"/>
                                  </p:stCondLst>
                                  <p:childTnLst>
                                    <p:animRot by="-21600000">
                                      <p:cBhvr>
                                        <p:cTn id="566" dur="3000" fill="hold"/>
                                        <p:tgtEl>
                                          <p:spTgt spid="27"/>
                                        </p:tgtEl>
                                        <p:attrNameLst>
                                          <p:attrName>r</p:attrName>
                                        </p:attrNameLst>
                                      </p:cBhvr>
                                    </p:animRot>
                                  </p:childTnLst>
                                </p:cTn>
                              </p:par>
                              <p:par>
                                <p:cTn id="567" presetID="8" presetClass="emph" presetSubtype="0" fill="hold" nodeType="withEffect">
                                  <p:stCondLst>
                                    <p:cond delay="0"/>
                                  </p:stCondLst>
                                  <p:childTnLst>
                                    <p:animRot by="-21600000">
                                      <p:cBhvr>
                                        <p:cTn id="568" dur="3000" fill="hold"/>
                                        <p:tgtEl>
                                          <p:spTgt spid="28"/>
                                        </p:tgtEl>
                                        <p:attrNameLst>
                                          <p:attrName>r</p:attrName>
                                        </p:attrNameLst>
                                      </p:cBhvr>
                                    </p:animRot>
                                  </p:childTnLst>
                                </p:cTn>
                              </p:par>
                              <p:par>
                                <p:cTn id="569" presetID="8" presetClass="emph" presetSubtype="0" fill="hold" nodeType="withEffect">
                                  <p:stCondLst>
                                    <p:cond delay="0"/>
                                  </p:stCondLst>
                                  <p:childTnLst>
                                    <p:animRot by="-21600000">
                                      <p:cBhvr>
                                        <p:cTn id="570" dur="3000" fill="hold"/>
                                        <p:tgtEl>
                                          <p:spTgt spid="29"/>
                                        </p:tgtEl>
                                        <p:attrNameLst>
                                          <p:attrName>r</p:attrName>
                                        </p:attrNameLst>
                                      </p:cBhvr>
                                    </p:animRot>
                                  </p:childTnLst>
                                </p:cTn>
                              </p:par>
                              <p:par>
                                <p:cTn id="571" presetID="8" presetClass="emph" presetSubtype="0" fill="hold" nodeType="withEffect">
                                  <p:stCondLst>
                                    <p:cond delay="0"/>
                                  </p:stCondLst>
                                  <p:childTnLst>
                                    <p:animRot by="-21600000">
                                      <p:cBhvr>
                                        <p:cTn id="572" dur="3000" fill="hold"/>
                                        <p:tgtEl>
                                          <p:spTgt spid="30"/>
                                        </p:tgtEl>
                                        <p:attrNameLst>
                                          <p:attrName>r</p:attrName>
                                        </p:attrNameLst>
                                      </p:cBhvr>
                                    </p:animRot>
                                  </p:childTnLst>
                                </p:cTn>
                              </p:par>
                              <p:par>
                                <p:cTn id="573" presetID="8" presetClass="emph" presetSubtype="0" fill="hold" nodeType="withEffect">
                                  <p:stCondLst>
                                    <p:cond delay="0"/>
                                  </p:stCondLst>
                                  <p:childTnLst>
                                    <p:animRot by="-21600000">
                                      <p:cBhvr>
                                        <p:cTn id="574" dur="3000" fill="hold"/>
                                        <p:tgtEl>
                                          <p:spTgt spid="31"/>
                                        </p:tgtEl>
                                        <p:attrNameLst>
                                          <p:attrName>r</p:attrName>
                                        </p:attrNameLst>
                                      </p:cBhvr>
                                    </p:animRot>
                                  </p:childTnLst>
                                </p:cTn>
                              </p:par>
                              <p:par>
                                <p:cTn id="575" presetID="8" presetClass="emph" presetSubtype="0" fill="hold" nodeType="withEffect">
                                  <p:stCondLst>
                                    <p:cond delay="0"/>
                                  </p:stCondLst>
                                  <p:childTnLst>
                                    <p:animRot by="-21600000">
                                      <p:cBhvr>
                                        <p:cTn id="576" dur="3000" fill="hold"/>
                                        <p:tgtEl>
                                          <p:spTgt spid="32"/>
                                        </p:tgtEl>
                                        <p:attrNameLst>
                                          <p:attrName>r</p:attrName>
                                        </p:attrNameLst>
                                      </p:cBhvr>
                                    </p:animRot>
                                  </p:childTnLst>
                                </p:cTn>
                              </p:par>
                              <p:par>
                                <p:cTn id="577" presetID="8" presetClass="emph" presetSubtype="0" fill="hold" nodeType="withEffect">
                                  <p:stCondLst>
                                    <p:cond delay="0"/>
                                  </p:stCondLst>
                                  <p:childTnLst>
                                    <p:animRot by="-21600000">
                                      <p:cBhvr>
                                        <p:cTn id="578" dur="3000" fill="hold"/>
                                        <p:tgtEl>
                                          <p:spTgt spid="33"/>
                                        </p:tgtEl>
                                        <p:attrNameLst>
                                          <p:attrName>r</p:attrName>
                                        </p:attrNameLst>
                                      </p:cBhvr>
                                    </p:animRot>
                                  </p:childTnLst>
                                </p:cTn>
                              </p:par>
                              <p:par>
                                <p:cTn id="579" presetID="8" presetClass="emph" presetSubtype="0" fill="hold" nodeType="withEffect">
                                  <p:stCondLst>
                                    <p:cond delay="0"/>
                                  </p:stCondLst>
                                  <p:childTnLst>
                                    <p:animRot by="-21600000">
                                      <p:cBhvr>
                                        <p:cTn id="580" dur="3000" fill="hold"/>
                                        <p:tgtEl>
                                          <p:spTgt spid="34"/>
                                        </p:tgtEl>
                                        <p:attrNameLst>
                                          <p:attrName>r</p:attrName>
                                        </p:attrNameLst>
                                      </p:cBhvr>
                                    </p:animRot>
                                  </p:childTnLst>
                                </p:cTn>
                              </p:par>
                              <p:par>
                                <p:cTn id="581" presetID="8" presetClass="emph" presetSubtype="0" fill="hold" nodeType="withEffect">
                                  <p:stCondLst>
                                    <p:cond delay="0"/>
                                  </p:stCondLst>
                                  <p:childTnLst>
                                    <p:animRot by="-21600000">
                                      <p:cBhvr>
                                        <p:cTn id="582" dur="3000" fill="hold"/>
                                        <p:tgtEl>
                                          <p:spTgt spid="35"/>
                                        </p:tgtEl>
                                        <p:attrNameLst>
                                          <p:attrName>r</p:attrName>
                                        </p:attrNameLst>
                                      </p:cBhvr>
                                    </p:animRot>
                                  </p:childTnLst>
                                </p:cTn>
                              </p:par>
                              <p:par>
                                <p:cTn id="583" presetID="8" presetClass="emph" presetSubtype="0" fill="hold" nodeType="withEffect">
                                  <p:stCondLst>
                                    <p:cond delay="0"/>
                                  </p:stCondLst>
                                  <p:childTnLst>
                                    <p:animRot by="-21600000">
                                      <p:cBhvr>
                                        <p:cTn id="584" dur="3000" fill="hold"/>
                                        <p:tgtEl>
                                          <p:spTgt spid="36"/>
                                        </p:tgtEl>
                                        <p:attrNameLst>
                                          <p:attrName>r</p:attrName>
                                        </p:attrNameLst>
                                      </p:cBhvr>
                                    </p:animRot>
                                  </p:childTnLst>
                                </p:cTn>
                              </p:par>
                              <p:par>
                                <p:cTn id="585" presetID="23" presetClass="entr" presetSubtype="288" fill="hold" nodeType="withEffect">
                                  <p:stCondLst>
                                    <p:cond delay="0"/>
                                  </p:stCondLst>
                                  <p:childTnLst>
                                    <p:set>
                                      <p:cBhvr>
                                        <p:cTn id="586" dur="1" fill="hold">
                                          <p:stCondLst>
                                            <p:cond delay="0"/>
                                          </p:stCondLst>
                                        </p:cTn>
                                        <p:tgtEl>
                                          <p:spTgt spid="4"/>
                                        </p:tgtEl>
                                        <p:attrNameLst>
                                          <p:attrName>style.visibility</p:attrName>
                                        </p:attrNameLst>
                                      </p:cBhvr>
                                      <p:to>
                                        <p:strVal val="visible"/>
                                      </p:to>
                                    </p:set>
                                    <p:anim calcmode="lin" valueType="num">
                                      <p:cBhvr>
                                        <p:cTn id="587" dur="3000" fill="hold"/>
                                        <p:tgtEl>
                                          <p:spTgt spid="4"/>
                                        </p:tgtEl>
                                        <p:attrNameLst>
                                          <p:attrName>ppt_w</p:attrName>
                                        </p:attrNameLst>
                                      </p:cBhvr>
                                      <p:tavLst>
                                        <p:tav tm="0">
                                          <p:val>
                                            <p:strVal val="4/3*#ppt_w"/>
                                          </p:val>
                                        </p:tav>
                                        <p:tav tm="100000">
                                          <p:val>
                                            <p:strVal val="#ppt_w"/>
                                          </p:val>
                                        </p:tav>
                                      </p:tavLst>
                                    </p:anim>
                                    <p:anim calcmode="lin" valueType="num">
                                      <p:cBhvr>
                                        <p:cTn id="588" dur="3000" fill="hold"/>
                                        <p:tgtEl>
                                          <p:spTgt spid="4"/>
                                        </p:tgtEl>
                                        <p:attrNameLst>
                                          <p:attrName>ppt_h</p:attrName>
                                        </p:attrNameLst>
                                      </p:cBhvr>
                                      <p:tavLst>
                                        <p:tav tm="0">
                                          <p:val>
                                            <p:strVal val="4/3*#ppt_h"/>
                                          </p:val>
                                        </p:tav>
                                        <p:tav tm="100000">
                                          <p:val>
                                            <p:strVal val="#ppt_h"/>
                                          </p:val>
                                        </p:tav>
                                      </p:tavLst>
                                    </p:anim>
                                  </p:childTnLst>
                                </p:cTn>
                              </p:par>
                              <p:par>
                                <p:cTn id="589" presetID="21" presetClass="entr" presetSubtype="8" fill="hold" nodeType="withEffect">
                                  <p:stCondLst>
                                    <p:cond delay="0"/>
                                  </p:stCondLst>
                                  <p:childTnLst>
                                    <p:set>
                                      <p:cBhvr>
                                        <p:cTn id="590" dur="1" fill="hold">
                                          <p:stCondLst>
                                            <p:cond delay="0"/>
                                          </p:stCondLst>
                                        </p:cTn>
                                        <p:tgtEl>
                                          <p:spTgt spid="4"/>
                                        </p:tgtEl>
                                        <p:attrNameLst>
                                          <p:attrName>style.visibility</p:attrName>
                                        </p:attrNameLst>
                                      </p:cBhvr>
                                      <p:to>
                                        <p:strVal val="visible"/>
                                      </p:to>
                                    </p:set>
                                    <p:animEffect transition="in" filter="wheel(8)">
                                      <p:cBhvr>
                                        <p:cTn id="591"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chemeClr val="bg1"/>
              </a:gs>
              <a:gs pos="50000">
                <a:srgbClr val="BC892E">
                  <a:shade val="67500"/>
                  <a:satMod val="115000"/>
                </a:srgbClr>
              </a:gs>
              <a:gs pos="100000">
                <a:srgbClr val="BC892E">
                  <a:shade val="100000"/>
                  <a:satMod val="115000"/>
                </a:srgbClr>
              </a:gs>
            </a:gsLst>
            <a:path path="circle">
              <a:fillToRect l="50000" t="50000" r="50000" b="50000"/>
            </a:path>
            <a:tileRect/>
          </a:gradFill>
        </p:spPr>
        <p:txBody>
          <a:bodyPr/>
          <a:lstStyle/>
          <a:p>
            <a:endParaRPr lang="es-ES" dirty="0"/>
          </a:p>
        </p:txBody>
      </p:sp>
      <p:pic>
        <p:nvPicPr>
          <p:cNvPr id="4" name="3 Imagen" descr="effca1a4bea87f5cdcdf8b232bb8a73c.jpg"/>
          <p:cNvPicPr>
            <a:picLocks noChangeAspect="1"/>
          </p:cNvPicPr>
          <p:nvPr/>
        </p:nvPicPr>
        <p:blipFill>
          <a:blip r:embed="rId2"/>
          <a:stretch>
            <a:fillRect/>
          </a:stretch>
        </p:blipFill>
        <p:spPr>
          <a:xfrm>
            <a:off x="0" y="0"/>
            <a:ext cx="9144000" cy="6858000"/>
          </a:xfrm>
          <a:prstGeom prst="rect">
            <a:avLst/>
          </a:prstGeom>
        </p:spPr>
      </p:pic>
      <p:pic>
        <p:nvPicPr>
          <p:cNvPr id="5" name="4 Imagen" descr="decoration-152886_640.png"/>
          <p:cNvPicPr>
            <a:picLocks noChangeAspect="1"/>
          </p:cNvPicPr>
          <p:nvPr/>
        </p:nvPicPr>
        <p:blipFill>
          <a:blip r:embed="rId3">
            <a:lum contrast="40000"/>
          </a:blip>
          <a:stretch>
            <a:fillRect/>
          </a:stretch>
        </p:blipFill>
        <p:spPr>
          <a:xfrm>
            <a:off x="1524000" y="381000"/>
            <a:ext cx="6096000" cy="6096000"/>
          </a:xfrm>
          <a:prstGeom prst="rect">
            <a:avLst/>
          </a:prstGeom>
        </p:spPr>
      </p:pic>
      <p:pic>
        <p:nvPicPr>
          <p:cNvPr id="6" name="5 Imagen" descr="decoration-152886_640.png"/>
          <p:cNvPicPr>
            <a:picLocks noChangeAspect="1"/>
          </p:cNvPicPr>
          <p:nvPr/>
        </p:nvPicPr>
        <p:blipFill>
          <a:blip r:embed="rId3">
            <a:duotone>
              <a:prstClr val="black"/>
              <a:schemeClr val="accent6">
                <a:tint val="45000"/>
                <a:satMod val="400000"/>
              </a:schemeClr>
            </a:duotone>
          </a:blip>
          <a:stretch>
            <a:fillRect/>
          </a:stretch>
        </p:blipFill>
        <p:spPr>
          <a:xfrm rot="825431">
            <a:off x="1488114" y="405568"/>
            <a:ext cx="6096000" cy="6041268"/>
          </a:xfrm>
          <a:prstGeom prst="rect">
            <a:avLst/>
          </a:prstGeom>
        </p:spPr>
      </p:pic>
      <p:pic>
        <p:nvPicPr>
          <p:cNvPr id="7" name="6 Imagen" descr="image005.jpg"/>
          <p:cNvPicPr>
            <a:picLocks noChangeAspect="1"/>
          </p:cNvPicPr>
          <p:nvPr/>
        </p:nvPicPr>
        <p:blipFill>
          <a:blip r:embed="rId4"/>
          <a:stretch>
            <a:fillRect/>
          </a:stretch>
        </p:blipFill>
        <p:spPr>
          <a:xfrm>
            <a:off x="-500098" y="0"/>
            <a:ext cx="10072758" cy="6858000"/>
          </a:xfrm>
          <a:prstGeom prst="rect">
            <a:avLst/>
          </a:prstGeom>
        </p:spPr>
      </p:pic>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withEffect">
                                  <p:stCondLst>
                                    <p:cond delay="0"/>
                                  </p:stCondLst>
                                  <p:childTnLst>
                                    <p:set>
                                      <p:cBhvr rctx="PPT">
                                        <p:cTn id="6" dur="indefinite"/>
                                        <p:tgtEl>
                                          <p:spTgt spid="7"/>
                                        </p:tgtEl>
                                        <p:attrNameLst>
                                          <p:attrName>style.opacity</p:attrName>
                                        </p:attrNameLst>
                                      </p:cBhvr>
                                      <p:to>
                                        <p:strVal val="0"/>
                                      </p:to>
                                    </p:set>
                                    <p:animEffect filter="image" prLst="opacity: 0">
                                      <p:cBhvr rctx="IE">
                                        <p:cTn id="7" dur="indefinite"/>
                                        <p:tgtEl>
                                          <p:spTgt spid="7"/>
                                        </p:tgtEl>
                                      </p:cBhvr>
                                    </p:animEffect>
                                  </p:childTnLst>
                                </p:cTn>
                              </p:par>
                              <p:par>
                                <p:cTn id="8" presetID="23" presetClass="entr" presetSubtype="528"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p:cTn id="10" dur="3000" fill="hold"/>
                                        <p:tgtEl>
                                          <p:spTgt spid="5"/>
                                        </p:tgtEl>
                                        <p:attrNameLst>
                                          <p:attrName>ppt_w</p:attrName>
                                        </p:attrNameLst>
                                      </p:cBhvr>
                                      <p:tavLst>
                                        <p:tav tm="0">
                                          <p:val>
                                            <p:fltVal val="0"/>
                                          </p:val>
                                        </p:tav>
                                        <p:tav tm="100000">
                                          <p:val>
                                            <p:strVal val="#ppt_w"/>
                                          </p:val>
                                        </p:tav>
                                      </p:tavLst>
                                    </p:anim>
                                    <p:anim calcmode="lin" valueType="num">
                                      <p:cBhvr>
                                        <p:cTn id="11" dur="3000" fill="hold"/>
                                        <p:tgtEl>
                                          <p:spTgt spid="5"/>
                                        </p:tgtEl>
                                        <p:attrNameLst>
                                          <p:attrName>ppt_h</p:attrName>
                                        </p:attrNameLst>
                                      </p:cBhvr>
                                      <p:tavLst>
                                        <p:tav tm="0">
                                          <p:val>
                                            <p:fltVal val="0"/>
                                          </p:val>
                                        </p:tav>
                                        <p:tav tm="100000">
                                          <p:val>
                                            <p:strVal val="#ppt_h"/>
                                          </p:val>
                                        </p:tav>
                                      </p:tavLst>
                                    </p:anim>
                                    <p:anim calcmode="lin" valueType="num">
                                      <p:cBhvr>
                                        <p:cTn id="12" dur="3000" fill="hold"/>
                                        <p:tgtEl>
                                          <p:spTgt spid="5"/>
                                        </p:tgtEl>
                                        <p:attrNameLst>
                                          <p:attrName>ppt_x</p:attrName>
                                        </p:attrNameLst>
                                      </p:cBhvr>
                                      <p:tavLst>
                                        <p:tav tm="0">
                                          <p:val>
                                            <p:fltVal val="0.5"/>
                                          </p:val>
                                        </p:tav>
                                        <p:tav tm="100000">
                                          <p:val>
                                            <p:strVal val="#ppt_x"/>
                                          </p:val>
                                        </p:tav>
                                      </p:tavLst>
                                    </p:anim>
                                    <p:anim calcmode="lin" valueType="num">
                                      <p:cBhvr>
                                        <p:cTn id="13" dur="3000" fill="hold"/>
                                        <p:tgtEl>
                                          <p:spTgt spid="5"/>
                                        </p:tgtEl>
                                        <p:attrNameLst>
                                          <p:attrName>ppt_y</p:attrName>
                                        </p:attrNameLst>
                                      </p:cBhvr>
                                      <p:tavLst>
                                        <p:tav tm="0">
                                          <p:val>
                                            <p:fltVal val="0.5"/>
                                          </p:val>
                                        </p:tav>
                                        <p:tav tm="100000">
                                          <p:val>
                                            <p:strVal val="#ppt_y"/>
                                          </p:val>
                                        </p:tav>
                                      </p:tavLst>
                                    </p:anim>
                                  </p:childTnLst>
                                </p:cTn>
                              </p:par>
                              <p:par>
                                <p:cTn id="14" presetID="23" presetClass="entr" presetSubtype="528" fill="hold" nodeType="withEffect">
                                  <p:stCondLst>
                                    <p:cond delay="0"/>
                                  </p:stCondLst>
                                  <p:childTnLst>
                                    <p:set>
                                      <p:cBhvr>
                                        <p:cTn id="15" dur="1" fill="hold">
                                          <p:stCondLst>
                                            <p:cond delay="0"/>
                                          </p:stCondLst>
                                        </p:cTn>
                                        <p:tgtEl>
                                          <p:spTgt spid="6"/>
                                        </p:tgtEl>
                                        <p:attrNameLst>
                                          <p:attrName>style.visibility</p:attrName>
                                        </p:attrNameLst>
                                      </p:cBhvr>
                                      <p:to>
                                        <p:strVal val="visible"/>
                                      </p:to>
                                    </p:set>
                                    <p:anim calcmode="lin" valueType="num">
                                      <p:cBhvr>
                                        <p:cTn id="16" dur="3000" fill="hold"/>
                                        <p:tgtEl>
                                          <p:spTgt spid="6"/>
                                        </p:tgtEl>
                                        <p:attrNameLst>
                                          <p:attrName>ppt_w</p:attrName>
                                        </p:attrNameLst>
                                      </p:cBhvr>
                                      <p:tavLst>
                                        <p:tav tm="0">
                                          <p:val>
                                            <p:fltVal val="0"/>
                                          </p:val>
                                        </p:tav>
                                        <p:tav tm="100000">
                                          <p:val>
                                            <p:strVal val="#ppt_w"/>
                                          </p:val>
                                        </p:tav>
                                      </p:tavLst>
                                    </p:anim>
                                    <p:anim calcmode="lin" valueType="num">
                                      <p:cBhvr>
                                        <p:cTn id="17" dur="3000" fill="hold"/>
                                        <p:tgtEl>
                                          <p:spTgt spid="6"/>
                                        </p:tgtEl>
                                        <p:attrNameLst>
                                          <p:attrName>ppt_h</p:attrName>
                                        </p:attrNameLst>
                                      </p:cBhvr>
                                      <p:tavLst>
                                        <p:tav tm="0">
                                          <p:val>
                                            <p:fltVal val="0"/>
                                          </p:val>
                                        </p:tav>
                                        <p:tav tm="100000">
                                          <p:val>
                                            <p:strVal val="#ppt_h"/>
                                          </p:val>
                                        </p:tav>
                                      </p:tavLst>
                                    </p:anim>
                                    <p:anim calcmode="lin" valueType="num">
                                      <p:cBhvr>
                                        <p:cTn id="18" dur="3000" fill="hold"/>
                                        <p:tgtEl>
                                          <p:spTgt spid="6"/>
                                        </p:tgtEl>
                                        <p:attrNameLst>
                                          <p:attrName>ppt_x</p:attrName>
                                        </p:attrNameLst>
                                      </p:cBhvr>
                                      <p:tavLst>
                                        <p:tav tm="0">
                                          <p:val>
                                            <p:fltVal val="0.5"/>
                                          </p:val>
                                        </p:tav>
                                        <p:tav tm="100000">
                                          <p:val>
                                            <p:strVal val="#ppt_x"/>
                                          </p:val>
                                        </p:tav>
                                      </p:tavLst>
                                    </p:anim>
                                    <p:anim calcmode="lin" valueType="num">
                                      <p:cBhvr>
                                        <p:cTn id="19" dur="3000" fill="hold"/>
                                        <p:tgtEl>
                                          <p:spTgt spid="6"/>
                                        </p:tgtEl>
                                        <p:attrNameLst>
                                          <p:attrName>ppt_y</p:attrName>
                                        </p:attrNameLst>
                                      </p:cBhvr>
                                      <p:tavLst>
                                        <p:tav tm="0">
                                          <p:val>
                                            <p:fltVal val="0.5"/>
                                          </p:val>
                                        </p:tav>
                                        <p:tav tm="100000">
                                          <p:val>
                                            <p:strVal val="#ppt_y"/>
                                          </p:val>
                                        </p:tav>
                                      </p:tavLst>
                                    </p:anim>
                                  </p:childTnLst>
                                </p:cTn>
                              </p:par>
                              <p:par>
                                <p:cTn id="20" presetID="8" presetClass="emph" presetSubtype="0" fill="hold" nodeType="withEffect">
                                  <p:stCondLst>
                                    <p:cond delay="0"/>
                                  </p:stCondLst>
                                  <p:childTnLst>
                                    <p:animRot by="-21600000">
                                      <p:cBhvr>
                                        <p:cTn id="21" dur="3000" fill="hold"/>
                                        <p:tgtEl>
                                          <p:spTgt spid="5"/>
                                        </p:tgtEl>
                                        <p:attrNameLst>
                                          <p:attrName>r</p:attrName>
                                        </p:attrNameLst>
                                      </p:cBhvr>
                                    </p:animRot>
                                  </p:childTnLst>
                                </p:cTn>
                              </p:par>
                              <p:par>
                                <p:cTn id="22" presetID="8" presetClass="emph" presetSubtype="0" fill="hold" nodeType="withEffect">
                                  <p:stCondLst>
                                    <p:cond delay="0"/>
                                  </p:stCondLst>
                                  <p:childTnLst>
                                    <p:animRot by="21600000">
                                      <p:cBhvr>
                                        <p:cTn id="23" dur="3000" fill="hold"/>
                                        <p:tgtEl>
                                          <p:spTgt spid="6"/>
                                        </p:tgtEl>
                                        <p:attrNameLst>
                                          <p:attrName>r</p:attrName>
                                        </p:attrNameLst>
                                      </p:cBhvr>
                                    </p:animRot>
                                  </p:childTnLst>
                                </p:cTn>
                              </p:par>
                            </p:childTnLst>
                          </p:cTn>
                        </p:par>
                        <p:par>
                          <p:cTn id="24" fill="hold">
                            <p:stCondLst>
                              <p:cond delay="3000"/>
                            </p:stCondLst>
                            <p:childTnLst>
                              <p:par>
                                <p:cTn id="25" presetID="23" presetClass="exit" presetSubtype="544" fill="hold" nodeType="afterEffect">
                                  <p:stCondLst>
                                    <p:cond delay="0"/>
                                  </p:stCondLst>
                                  <p:childTnLst>
                                    <p:anim calcmode="lin" valueType="num">
                                      <p:cBhvr>
                                        <p:cTn id="26" dur="3000"/>
                                        <p:tgtEl>
                                          <p:spTgt spid="5"/>
                                        </p:tgtEl>
                                        <p:attrNameLst>
                                          <p:attrName>ppt_w</p:attrName>
                                        </p:attrNameLst>
                                      </p:cBhvr>
                                      <p:tavLst>
                                        <p:tav tm="0">
                                          <p:val>
                                            <p:strVal val="ppt_w"/>
                                          </p:val>
                                        </p:tav>
                                        <p:tav tm="100000">
                                          <p:val>
                                            <p:fltVal val="0"/>
                                          </p:val>
                                        </p:tav>
                                      </p:tavLst>
                                    </p:anim>
                                    <p:anim calcmode="lin" valueType="num">
                                      <p:cBhvr>
                                        <p:cTn id="27" dur="3000"/>
                                        <p:tgtEl>
                                          <p:spTgt spid="5"/>
                                        </p:tgtEl>
                                        <p:attrNameLst>
                                          <p:attrName>ppt_h</p:attrName>
                                        </p:attrNameLst>
                                      </p:cBhvr>
                                      <p:tavLst>
                                        <p:tav tm="0">
                                          <p:val>
                                            <p:strVal val="ppt_h"/>
                                          </p:val>
                                        </p:tav>
                                        <p:tav tm="100000">
                                          <p:val>
                                            <p:fltVal val="0"/>
                                          </p:val>
                                        </p:tav>
                                      </p:tavLst>
                                    </p:anim>
                                    <p:anim calcmode="lin" valueType="num">
                                      <p:cBhvr>
                                        <p:cTn id="28" dur="3000"/>
                                        <p:tgtEl>
                                          <p:spTgt spid="5"/>
                                        </p:tgtEl>
                                        <p:attrNameLst>
                                          <p:attrName>ppt_x</p:attrName>
                                        </p:attrNameLst>
                                      </p:cBhvr>
                                      <p:tavLst>
                                        <p:tav tm="0">
                                          <p:val>
                                            <p:strVal val="ppt_x"/>
                                          </p:val>
                                        </p:tav>
                                        <p:tav tm="100000">
                                          <p:val>
                                            <p:fltVal val="0.5"/>
                                          </p:val>
                                        </p:tav>
                                      </p:tavLst>
                                    </p:anim>
                                    <p:anim calcmode="lin" valueType="num">
                                      <p:cBhvr>
                                        <p:cTn id="29" dur="3000"/>
                                        <p:tgtEl>
                                          <p:spTgt spid="5"/>
                                        </p:tgtEl>
                                        <p:attrNameLst>
                                          <p:attrName>ppt_y</p:attrName>
                                        </p:attrNameLst>
                                      </p:cBhvr>
                                      <p:tavLst>
                                        <p:tav tm="0">
                                          <p:val>
                                            <p:strVal val="ppt_y"/>
                                          </p:val>
                                        </p:tav>
                                        <p:tav tm="100000">
                                          <p:val>
                                            <p:fltVal val="0.5"/>
                                          </p:val>
                                        </p:tav>
                                      </p:tavLst>
                                    </p:anim>
                                    <p:set>
                                      <p:cBhvr>
                                        <p:cTn id="30" dur="1" fill="hold">
                                          <p:stCondLst>
                                            <p:cond delay="2999"/>
                                          </p:stCondLst>
                                        </p:cTn>
                                        <p:tgtEl>
                                          <p:spTgt spid="5"/>
                                        </p:tgtEl>
                                        <p:attrNameLst>
                                          <p:attrName>style.visibility</p:attrName>
                                        </p:attrNameLst>
                                      </p:cBhvr>
                                      <p:to>
                                        <p:strVal val="hidden"/>
                                      </p:to>
                                    </p:set>
                                  </p:childTnLst>
                                </p:cTn>
                              </p:par>
                              <p:par>
                                <p:cTn id="31" presetID="23" presetClass="exit" presetSubtype="544" fill="hold" nodeType="withEffect">
                                  <p:stCondLst>
                                    <p:cond delay="0"/>
                                  </p:stCondLst>
                                  <p:childTnLst>
                                    <p:anim calcmode="lin" valueType="num">
                                      <p:cBhvr>
                                        <p:cTn id="32" dur="3000"/>
                                        <p:tgtEl>
                                          <p:spTgt spid="6"/>
                                        </p:tgtEl>
                                        <p:attrNameLst>
                                          <p:attrName>ppt_w</p:attrName>
                                        </p:attrNameLst>
                                      </p:cBhvr>
                                      <p:tavLst>
                                        <p:tav tm="0">
                                          <p:val>
                                            <p:strVal val="ppt_w"/>
                                          </p:val>
                                        </p:tav>
                                        <p:tav tm="100000">
                                          <p:val>
                                            <p:fltVal val="0"/>
                                          </p:val>
                                        </p:tav>
                                      </p:tavLst>
                                    </p:anim>
                                    <p:anim calcmode="lin" valueType="num">
                                      <p:cBhvr>
                                        <p:cTn id="33" dur="3000"/>
                                        <p:tgtEl>
                                          <p:spTgt spid="6"/>
                                        </p:tgtEl>
                                        <p:attrNameLst>
                                          <p:attrName>ppt_h</p:attrName>
                                        </p:attrNameLst>
                                      </p:cBhvr>
                                      <p:tavLst>
                                        <p:tav tm="0">
                                          <p:val>
                                            <p:strVal val="ppt_h"/>
                                          </p:val>
                                        </p:tav>
                                        <p:tav tm="100000">
                                          <p:val>
                                            <p:fltVal val="0"/>
                                          </p:val>
                                        </p:tav>
                                      </p:tavLst>
                                    </p:anim>
                                    <p:anim calcmode="lin" valueType="num">
                                      <p:cBhvr>
                                        <p:cTn id="34" dur="3000"/>
                                        <p:tgtEl>
                                          <p:spTgt spid="6"/>
                                        </p:tgtEl>
                                        <p:attrNameLst>
                                          <p:attrName>ppt_x</p:attrName>
                                        </p:attrNameLst>
                                      </p:cBhvr>
                                      <p:tavLst>
                                        <p:tav tm="0">
                                          <p:val>
                                            <p:strVal val="ppt_x"/>
                                          </p:val>
                                        </p:tav>
                                        <p:tav tm="100000">
                                          <p:val>
                                            <p:fltVal val="0.5"/>
                                          </p:val>
                                        </p:tav>
                                      </p:tavLst>
                                    </p:anim>
                                    <p:anim calcmode="lin" valueType="num">
                                      <p:cBhvr>
                                        <p:cTn id="35" dur="3000"/>
                                        <p:tgtEl>
                                          <p:spTgt spid="6"/>
                                        </p:tgtEl>
                                        <p:attrNameLst>
                                          <p:attrName>ppt_y</p:attrName>
                                        </p:attrNameLst>
                                      </p:cBhvr>
                                      <p:tavLst>
                                        <p:tav tm="0">
                                          <p:val>
                                            <p:strVal val="ppt_y"/>
                                          </p:val>
                                        </p:tav>
                                        <p:tav tm="100000">
                                          <p:val>
                                            <p:fltVal val="0.5"/>
                                          </p:val>
                                        </p:tav>
                                      </p:tavLst>
                                    </p:anim>
                                    <p:set>
                                      <p:cBhvr>
                                        <p:cTn id="36" dur="1" fill="hold">
                                          <p:stCondLst>
                                            <p:cond delay="2999"/>
                                          </p:stCondLst>
                                        </p:cTn>
                                        <p:tgtEl>
                                          <p:spTgt spid="6"/>
                                        </p:tgtEl>
                                        <p:attrNameLst>
                                          <p:attrName>style.visibility</p:attrName>
                                        </p:attrNameLst>
                                      </p:cBhvr>
                                      <p:to>
                                        <p:strVal val="hidden"/>
                                      </p:to>
                                    </p:set>
                                  </p:childTnLst>
                                </p:cTn>
                              </p:par>
                              <p:par>
                                <p:cTn id="37" presetID="8" presetClass="emph" presetSubtype="0" fill="hold" nodeType="withEffect">
                                  <p:stCondLst>
                                    <p:cond delay="0"/>
                                  </p:stCondLst>
                                  <p:childTnLst>
                                    <p:animRot by="-21600000">
                                      <p:cBhvr>
                                        <p:cTn id="38" dur="3000" fill="hold"/>
                                        <p:tgtEl>
                                          <p:spTgt spid="5"/>
                                        </p:tgtEl>
                                        <p:attrNameLst>
                                          <p:attrName>r</p:attrName>
                                        </p:attrNameLst>
                                      </p:cBhvr>
                                    </p:animRot>
                                  </p:childTnLst>
                                </p:cTn>
                              </p:par>
                              <p:par>
                                <p:cTn id="39" presetID="8" presetClass="emph" presetSubtype="0" fill="hold" nodeType="withEffect">
                                  <p:stCondLst>
                                    <p:cond delay="0"/>
                                  </p:stCondLst>
                                  <p:childTnLst>
                                    <p:animRot by="21600000">
                                      <p:cBhvr>
                                        <p:cTn id="40" dur="3000" fill="hold"/>
                                        <p:tgtEl>
                                          <p:spTgt spid="6"/>
                                        </p:tgtEl>
                                        <p:attrNameLst>
                                          <p:attrName>r</p:attrName>
                                        </p:attrNameLst>
                                      </p:cBhvr>
                                    </p:animRot>
                                  </p:childTnLst>
                                </p:cTn>
                              </p:par>
                              <p:par>
                                <p:cTn id="41" presetID="23" presetClass="entr" presetSubtype="288" fill="hold" nodeType="withEffect">
                                  <p:stCondLst>
                                    <p:cond delay="0"/>
                                  </p:stCondLst>
                                  <p:childTnLst>
                                    <p:set>
                                      <p:cBhvr>
                                        <p:cTn id="42" dur="1" fill="hold">
                                          <p:stCondLst>
                                            <p:cond delay="0"/>
                                          </p:stCondLst>
                                        </p:cTn>
                                        <p:tgtEl>
                                          <p:spTgt spid="4"/>
                                        </p:tgtEl>
                                        <p:attrNameLst>
                                          <p:attrName>style.visibility</p:attrName>
                                        </p:attrNameLst>
                                      </p:cBhvr>
                                      <p:to>
                                        <p:strVal val="visible"/>
                                      </p:to>
                                    </p:set>
                                    <p:anim calcmode="lin" valueType="num">
                                      <p:cBhvr>
                                        <p:cTn id="43" dur="3000" fill="hold"/>
                                        <p:tgtEl>
                                          <p:spTgt spid="4"/>
                                        </p:tgtEl>
                                        <p:attrNameLst>
                                          <p:attrName>ppt_w</p:attrName>
                                        </p:attrNameLst>
                                      </p:cBhvr>
                                      <p:tavLst>
                                        <p:tav tm="0">
                                          <p:val>
                                            <p:strVal val="4/3*#ppt_w"/>
                                          </p:val>
                                        </p:tav>
                                        <p:tav tm="100000">
                                          <p:val>
                                            <p:strVal val="#ppt_w"/>
                                          </p:val>
                                        </p:tav>
                                      </p:tavLst>
                                    </p:anim>
                                    <p:anim calcmode="lin" valueType="num">
                                      <p:cBhvr>
                                        <p:cTn id="44" dur="3000" fill="hold"/>
                                        <p:tgtEl>
                                          <p:spTgt spid="4"/>
                                        </p:tgtEl>
                                        <p:attrNameLst>
                                          <p:attrName>ppt_h</p:attrName>
                                        </p:attrNameLst>
                                      </p:cBhvr>
                                      <p:tavLst>
                                        <p:tav tm="0">
                                          <p:val>
                                            <p:strVal val="4/3*#ppt_h"/>
                                          </p:val>
                                        </p:tav>
                                        <p:tav tm="100000">
                                          <p:val>
                                            <p:strVal val="#ppt_h"/>
                                          </p:val>
                                        </p:tav>
                                      </p:tavLst>
                                    </p:anim>
                                  </p:childTnLst>
                                </p:cTn>
                              </p:par>
                              <p:par>
                                <p:cTn id="45" presetID="21" presetClass="entr" presetSubtype="8" fill="hold" nodeType="withEffect">
                                  <p:stCondLst>
                                    <p:cond delay="0"/>
                                  </p:stCondLst>
                                  <p:childTnLst>
                                    <p:set>
                                      <p:cBhvr>
                                        <p:cTn id="46" dur="1" fill="hold">
                                          <p:stCondLst>
                                            <p:cond delay="0"/>
                                          </p:stCondLst>
                                        </p:cTn>
                                        <p:tgtEl>
                                          <p:spTgt spid="4"/>
                                        </p:tgtEl>
                                        <p:attrNameLst>
                                          <p:attrName>style.visibility</p:attrName>
                                        </p:attrNameLst>
                                      </p:cBhvr>
                                      <p:to>
                                        <p:strVal val="visible"/>
                                      </p:to>
                                    </p:set>
                                    <p:animEffect transition="in" filter="wheel(8)">
                                      <p:cBhvr>
                                        <p:cTn id="47"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chemeClr val="tx1"/>
              </a:gs>
              <a:gs pos="50000">
                <a:schemeClr val="bg1">
                  <a:lumMod val="65000"/>
                  <a:lumOff val="35000"/>
                  <a:shade val="67500"/>
                  <a:satMod val="115000"/>
                </a:schemeClr>
              </a:gs>
              <a:gs pos="100000">
                <a:schemeClr val="bg1">
                  <a:lumMod val="65000"/>
                  <a:lumOff val="35000"/>
                  <a:shade val="100000"/>
                  <a:satMod val="115000"/>
                </a:schemeClr>
              </a:gs>
            </a:gsLst>
            <a:path path="circle">
              <a:fillToRect l="50000" t="50000" r="50000" b="50000"/>
            </a:path>
            <a:tileRect/>
          </a:gradFill>
        </p:spPr>
        <p:txBody>
          <a:bodyPr/>
          <a:lstStyle/>
          <a:p>
            <a:endParaRPr lang="es-ES" dirty="0"/>
          </a:p>
        </p:txBody>
      </p:sp>
      <p:pic>
        <p:nvPicPr>
          <p:cNvPr id="4" name="3 Imagen" descr="f3a60a71dc4586b357e0868685a4ada0.jpg"/>
          <p:cNvPicPr>
            <a:picLocks noChangeAspect="1"/>
          </p:cNvPicPr>
          <p:nvPr/>
        </p:nvPicPr>
        <p:blipFill>
          <a:blip r:embed="rId2"/>
          <a:stretch>
            <a:fillRect/>
          </a:stretch>
        </p:blipFill>
        <p:spPr>
          <a:xfrm>
            <a:off x="-17859" y="0"/>
            <a:ext cx="9161859" cy="6858000"/>
          </a:xfrm>
          <a:prstGeom prst="rect">
            <a:avLst/>
          </a:prstGeom>
        </p:spPr>
      </p:pic>
      <p:sp>
        <p:nvSpPr>
          <p:cNvPr id="5" name="4 Luna"/>
          <p:cNvSpPr/>
          <p:nvPr/>
        </p:nvSpPr>
        <p:spPr>
          <a:xfrm rot="19401781">
            <a:off x="4664848" y="1875288"/>
            <a:ext cx="1345987" cy="1714512"/>
          </a:xfrm>
          <a:prstGeom prst="moon">
            <a:avLst>
              <a:gd name="adj" fmla="val 27883"/>
            </a:avLst>
          </a:prstGeom>
          <a:blipFill dpi="0" rotWithShape="1">
            <a:blip r:embed="rId3">
              <a:lum bright="10000" contrast="4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una"/>
          <p:cNvSpPr/>
          <p:nvPr/>
        </p:nvSpPr>
        <p:spPr>
          <a:xfrm rot="13094648">
            <a:off x="3315141" y="1804220"/>
            <a:ext cx="1345987" cy="1714512"/>
          </a:xfrm>
          <a:prstGeom prst="moon">
            <a:avLst>
              <a:gd name="adj" fmla="val 27883"/>
            </a:avLst>
          </a:prstGeom>
          <a:blipFill dpi="0" rotWithShape="1">
            <a:blip r:embed="rId3">
              <a:lum bright="10000" contrast="4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una"/>
          <p:cNvSpPr/>
          <p:nvPr/>
        </p:nvSpPr>
        <p:spPr>
          <a:xfrm rot="1883957">
            <a:off x="4491447" y="3225462"/>
            <a:ext cx="1345987" cy="1714512"/>
          </a:xfrm>
          <a:prstGeom prst="moon">
            <a:avLst>
              <a:gd name="adj" fmla="val 27883"/>
            </a:avLst>
          </a:prstGeom>
          <a:blipFill dpi="0" rotWithShape="1">
            <a:blip r:embed="rId3">
              <a:lum bright="10000" contrast="4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una"/>
          <p:cNvSpPr/>
          <p:nvPr/>
        </p:nvSpPr>
        <p:spPr>
          <a:xfrm rot="8484281">
            <a:off x="3173818" y="3090071"/>
            <a:ext cx="1345987" cy="1714512"/>
          </a:xfrm>
          <a:prstGeom prst="moon">
            <a:avLst>
              <a:gd name="adj" fmla="val 28905"/>
            </a:avLst>
          </a:prstGeom>
          <a:blipFill dpi="0" rotWithShape="1">
            <a:blip r:embed="rId3">
              <a:lum bright="10000" contrast="4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una"/>
          <p:cNvSpPr/>
          <p:nvPr/>
        </p:nvSpPr>
        <p:spPr>
          <a:xfrm rot="19278119">
            <a:off x="5074385" y="1802016"/>
            <a:ext cx="1209809" cy="1346338"/>
          </a:xfrm>
          <a:prstGeom prst="moon">
            <a:avLst>
              <a:gd name="adj" fmla="val 27883"/>
            </a:avLst>
          </a:prstGeom>
          <a:blipFill dpi="0" rotWithShape="1">
            <a:blip r:embed="rId4" cstate="print">
              <a:lum bright="10000" contrast="4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una"/>
          <p:cNvSpPr/>
          <p:nvPr/>
        </p:nvSpPr>
        <p:spPr>
          <a:xfrm rot="2632224">
            <a:off x="4941140" y="3517465"/>
            <a:ext cx="1209809" cy="1346338"/>
          </a:xfrm>
          <a:prstGeom prst="moon">
            <a:avLst>
              <a:gd name="adj" fmla="val 27883"/>
            </a:avLst>
          </a:prstGeom>
          <a:blipFill dpi="0" rotWithShape="1">
            <a:blip r:embed="rId4" cstate="print">
              <a:lum bright="10000" contrast="4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Luna"/>
          <p:cNvSpPr/>
          <p:nvPr/>
        </p:nvSpPr>
        <p:spPr>
          <a:xfrm rot="8673209">
            <a:off x="2921459" y="3512166"/>
            <a:ext cx="1209809" cy="1346338"/>
          </a:xfrm>
          <a:prstGeom prst="moon">
            <a:avLst>
              <a:gd name="adj" fmla="val 27883"/>
            </a:avLst>
          </a:prstGeom>
          <a:blipFill dpi="0" rotWithShape="1">
            <a:blip r:embed="rId4" cstate="print">
              <a:lum bright="10000" contrast="4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Luna"/>
          <p:cNvSpPr/>
          <p:nvPr/>
        </p:nvSpPr>
        <p:spPr>
          <a:xfrm rot="13367335">
            <a:off x="3082345" y="1731928"/>
            <a:ext cx="1209809" cy="1346338"/>
          </a:xfrm>
          <a:prstGeom prst="moon">
            <a:avLst>
              <a:gd name="adj" fmla="val 27883"/>
            </a:avLst>
          </a:prstGeom>
          <a:blipFill dpi="0" rotWithShape="1">
            <a:blip r:embed="rId4" cstate="print">
              <a:lum bright="10000" contrast="4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Luna"/>
          <p:cNvSpPr/>
          <p:nvPr/>
        </p:nvSpPr>
        <p:spPr>
          <a:xfrm rot="2632224">
            <a:off x="5310714" y="3894872"/>
            <a:ext cx="951464" cy="1071875"/>
          </a:xfrm>
          <a:prstGeom prst="moon">
            <a:avLst>
              <a:gd name="adj" fmla="val 27883"/>
            </a:avLst>
          </a:prstGeom>
          <a:blipFill dpi="0" rotWithShape="1">
            <a:blip r:embed="rId5" cstate="print">
              <a:lum bright="10000" contrast="4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Luna"/>
          <p:cNvSpPr/>
          <p:nvPr/>
        </p:nvSpPr>
        <p:spPr>
          <a:xfrm rot="18994542">
            <a:off x="5455800" y="1748021"/>
            <a:ext cx="951464" cy="1071875"/>
          </a:xfrm>
          <a:prstGeom prst="moon">
            <a:avLst>
              <a:gd name="adj" fmla="val 27883"/>
            </a:avLst>
          </a:prstGeom>
          <a:blipFill dpi="0" rotWithShape="1">
            <a:blip r:embed="rId5" cstate="print">
              <a:lum bright="10000" contrast="4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Luna"/>
          <p:cNvSpPr/>
          <p:nvPr/>
        </p:nvSpPr>
        <p:spPr>
          <a:xfrm rot="13709470">
            <a:off x="2955503" y="1675675"/>
            <a:ext cx="951464" cy="1071875"/>
          </a:xfrm>
          <a:prstGeom prst="moon">
            <a:avLst>
              <a:gd name="adj" fmla="val 27883"/>
            </a:avLst>
          </a:prstGeom>
          <a:blipFill dpi="0" rotWithShape="1">
            <a:blip r:embed="rId5" cstate="print">
              <a:lum bright="10000" contrast="4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Luna"/>
          <p:cNvSpPr/>
          <p:nvPr/>
        </p:nvSpPr>
        <p:spPr>
          <a:xfrm rot="8308952">
            <a:off x="2807456" y="3823999"/>
            <a:ext cx="951464" cy="1071875"/>
          </a:xfrm>
          <a:prstGeom prst="moon">
            <a:avLst>
              <a:gd name="adj" fmla="val 27883"/>
            </a:avLst>
          </a:prstGeom>
          <a:blipFill dpi="0" rotWithShape="1">
            <a:blip r:embed="rId5" cstate="print">
              <a:lum bright="10000" contrast="4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Luna"/>
          <p:cNvSpPr/>
          <p:nvPr/>
        </p:nvSpPr>
        <p:spPr>
          <a:xfrm rot="8308952">
            <a:off x="2689381" y="4143440"/>
            <a:ext cx="756168" cy="857137"/>
          </a:xfrm>
          <a:prstGeom prst="moon">
            <a:avLst>
              <a:gd name="adj" fmla="val 27883"/>
            </a:avLst>
          </a:prstGeom>
          <a:blipFill dpi="0" rotWithShape="1">
            <a:blip r:embed="rId6" cstate="print">
              <a:lum bright="10000" contrast="4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Luna"/>
          <p:cNvSpPr/>
          <p:nvPr/>
        </p:nvSpPr>
        <p:spPr>
          <a:xfrm rot="2709942">
            <a:off x="5621662" y="4213656"/>
            <a:ext cx="756168" cy="857137"/>
          </a:xfrm>
          <a:prstGeom prst="moon">
            <a:avLst>
              <a:gd name="adj" fmla="val 27883"/>
            </a:avLst>
          </a:prstGeom>
          <a:blipFill dpi="0" rotWithShape="1">
            <a:blip r:embed="rId6" cstate="print">
              <a:lum bright="10000" contrast="4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Luna"/>
          <p:cNvSpPr/>
          <p:nvPr/>
        </p:nvSpPr>
        <p:spPr>
          <a:xfrm rot="19183918">
            <a:off x="5750275" y="1639856"/>
            <a:ext cx="756168" cy="857137"/>
          </a:xfrm>
          <a:prstGeom prst="moon">
            <a:avLst>
              <a:gd name="adj" fmla="val 27883"/>
            </a:avLst>
          </a:prstGeom>
          <a:blipFill dpi="0" rotWithShape="1">
            <a:blip r:embed="rId6" cstate="print">
              <a:lum bright="10000" contrast="4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Luna"/>
          <p:cNvSpPr/>
          <p:nvPr/>
        </p:nvSpPr>
        <p:spPr>
          <a:xfrm rot="13684536">
            <a:off x="2908012" y="1567820"/>
            <a:ext cx="756168" cy="857137"/>
          </a:xfrm>
          <a:prstGeom prst="moon">
            <a:avLst>
              <a:gd name="adj" fmla="val 27883"/>
            </a:avLst>
          </a:prstGeom>
          <a:blipFill dpi="0" rotWithShape="1">
            <a:blip r:embed="rId6" cstate="print">
              <a:lum bright="10000" contrast="4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Luna"/>
          <p:cNvSpPr/>
          <p:nvPr/>
        </p:nvSpPr>
        <p:spPr>
          <a:xfrm rot="13684536">
            <a:off x="2874281" y="1518468"/>
            <a:ext cx="540080" cy="670088"/>
          </a:xfrm>
          <a:prstGeom prst="moon">
            <a:avLst>
              <a:gd name="adj" fmla="val 27883"/>
            </a:avLst>
          </a:prstGeom>
          <a:blipFill dpi="0" rotWithShape="1">
            <a:blip r:embed="rId7" cstate="print">
              <a:lum bright="10000" contrast="4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Luna"/>
          <p:cNvSpPr/>
          <p:nvPr/>
        </p:nvSpPr>
        <p:spPr>
          <a:xfrm rot="8649991">
            <a:off x="2645331" y="4380929"/>
            <a:ext cx="540080" cy="670088"/>
          </a:xfrm>
          <a:prstGeom prst="moon">
            <a:avLst>
              <a:gd name="adj" fmla="val 27883"/>
            </a:avLst>
          </a:prstGeom>
          <a:blipFill dpi="0" rotWithShape="1">
            <a:blip r:embed="rId7" cstate="print">
              <a:lum bright="10000" contrast="4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Luna"/>
          <p:cNvSpPr/>
          <p:nvPr/>
        </p:nvSpPr>
        <p:spPr>
          <a:xfrm rot="19389628">
            <a:off x="6004846" y="1595182"/>
            <a:ext cx="540080" cy="670088"/>
          </a:xfrm>
          <a:prstGeom prst="moon">
            <a:avLst>
              <a:gd name="adj" fmla="val 27883"/>
            </a:avLst>
          </a:prstGeom>
          <a:blipFill dpi="0" rotWithShape="1">
            <a:blip r:embed="rId7" cstate="print">
              <a:lum bright="10000" contrast="4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Luna"/>
          <p:cNvSpPr/>
          <p:nvPr/>
        </p:nvSpPr>
        <p:spPr>
          <a:xfrm rot="3036710">
            <a:off x="5875272" y="4443964"/>
            <a:ext cx="540080" cy="670088"/>
          </a:xfrm>
          <a:prstGeom prst="moon">
            <a:avLst>
              <a:gd name="adj" fmla="val 27883"/>
            </a:avLst>
          </a:prstGeom>
          <a:blipFill dpi="0" rotWithShape="1">
            <a:blip r:embed="rId7" cstate="print">
              <a:lum bright="10000" contrast="4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Luna"/>
          <p:cNvSpPr/>
          <p:nvPr/>
        </p:nvSpPr>
        <p:spPr>
          <a:xfrm rot="3036710">
            <a:off x="6103649" y="4665890"/>
            <a:ext cx="404812" cy="567814"/>
          </a:xfrm>
          <a:prstGeom prst="moon">
            <a:avLst>
              <a:gd name="adj" fmla="val 33130"/>
            </a:avLst>
          </a:prstGeom>
          <a:blipFill dpi="0" rotWithShape="1">
            <a:blip r:embed="rId8" cstate="print">
              <a:lum bright="10000" contrast="4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Luna"/>
          <p:cNvSpPr/>
          <p:nvPr/>
        </p:nvSpPr>
        <p:spPr>
          <a:xfrm rot="19299816">
            <a:off x="6276096" y="1493070"/>
            <a:ext cx="404812" cy="567814"/>
          </a:xfrm>
          <a:prstGeom prst="moon">
            <a:avLst>
              <a:gd name="adj" fmla="val 33130"/>
            </a:avLst>
          </a:prstGeom>
          <a:blipFill dpi="0" rotWithShape="1">
            <a:blip r:embed="rId8" cstate="print">
              <a:lum bright="10000" contrast="4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Luna"/>
          <p:cNvSpPr/>
          <p:nvPr/>
        </p:nvSpPr>
        <p:spPr>
          <a:xfrm rot="13610802">
            <a:off x="2857760" y="1415230"/>
            <a:ext cx="404812" cy="567814"/>
          </a:xfrm>
          <a:prstGeom prst="moon">
            <a:avLst>
              <a:gd name="adj" fmla="val 33130"/>
            </a:avLst>
          </a:prstGeom>
          <a:blipFill dpi="0" rotWithShape="1">
            <a:blip r:embed="rId8" cstate="print">
              <a:lum bright="10000" contrast="4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Luna"/>
          <p:cNvSpPr/>
          <p:nvPr/>
        </p:nvSpPr>
        <p:spPr>
          <a:xfrm rot="8621136">
            <a:off x="2543302" y="4557575"/>
            <a:ext cx="459496" cy="515179"/>
          </a:xfrm>
          <a:prstGeom prst="moon">
            <a:avLst>
              <a:gd name="adj" fmla="val 33130"/>
            </a:avLst>
          </a:prstGeom>
          <a:blipFill dpi="0" rotWithShape="1">
            <a:blip r:embed="rId9" cstate="print">
              <a:lum bright="10000" contrast="4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Luna"/>
          <p:cNvSpPr/>
          <p:nvPr/>
        </p:nvSpPr>
        <p:spPr>
          <a:xfrm rot="2898414">
            <a:off x="6298387" y="4916506"/>
            <a:ext cx="360943" cy="454012"/>
          </a:xfrm>
          <a:prstGeom prst="moon">
            <a:avLst>
              <a:gd name="adj" fmla="val 33130"/>
            </a:avLst>
          </a:prstGeom>
          <a:blipFill dpi="0" rotWithShape="1">
            <a:blip r:embed="rId10" cstate="print">
              <a:lum bright="10000" contrast="4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Luna"/>
          <p:cNvSpPr/>
          <p:nvPr/>
        </p:nvSpPr>
        <p:spPr>
          <a:xfrm rot="19214123">
            <a:off x="6454251" y="1381300"/>
            <a:ext cx="468604" cy="470583"/>
          </a:xfrm>
          <a:prstGeom prst="moon">
            <a:avLst>
              <a:gd name="adj" fmla="val 33130"/>
            </a:avLst>
          </a:prstGeom>
          <a:blipFill dpi="0" rotWithShape="1">
            <a:blip r:embed="rId11" cstate="print">
              <a:lum bright="10000" contrast="4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Luna"/>
          <p:cNvSpPr/>
          <p:nvPr/>
        </p:nvSpPr>
        <p:spPr>
          <a:xfrm rot="13530883">
            <a:off x="2669481" y="1239726"/>
            <a:ext cx="468604" cy="470583"/>
          </a:xfrm>
          <a:prstGeom prst="moon">
            <a:avLst>
              <a:gd name="adj" fmla="val 33130"/>
            </a:avLst>
          </a:prstGeom>
          <a:blipFill dpi="0" rotWithShape="1">
            <a:blip r:embed="rId11" cstate="print">
              <a:lum bright="10000" contrast="4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 name="31 Luna"/>
          <p:cNvSpPr/>
          <p:nvPr/>
        </p:nvSpPr>
        <p:spPr>
          <a:xfrm rot="8487903">
            <a:off x="2310105" y="4738175"/>
            <a:ext cx="468604" cy="470583"/>
          </a:xfrm>
          <a:prstGeom prst="moon">
            <a:avLst>
              <a:gd name="adj" fmla="val 33130"/>
            </a:avLst>
          </a:prstGeom>
          <a:blipFill dpi="0" rotWithShape="1">
            <a:blip r:embed="rId11" cstate="print">
              <a:lum bright="10000" contrast="4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33" name="32 Imagen" descr="image005.jpg"/>
          <p:cNvPicPr>
            <a:picLocks noChangeAspect="1"/>
          </p:cNvPicPr>
          <p:nvPr/>
        </p:nvPicPr>
        <p:blipFill>
          <a:blip r:embed="rId12"/>
          <a:stretch>
            <a:fillRect/>
          </a:stretch>
        </p:blipFill>
        <p:spPr>
          <a:xfrm>
            <a:off x="-500098" y="0"/>
            <a:ext cx="10072758" cy="6858000"/>
          </a:xfrm>
          <a:prstGeom prst="rect">
            <a:avLst/>
          </a:prstGeom>
        </p:spPr>
      </p:pic>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withEffect">
                                  <p:stCondLst>
                                    <p:cond delay="0"/>
                                  </p:stCondLst>
                                  <p:childTnLst>
                                    <p:set>
                                      <p:cBhvr rctx="PPT">
                                        <p:cTn id="6" dur="indefinite"/>
                                        <p:tgtEl>
                                          <p:spTgt spid="33"/>
                                        </p:tgtEl>
                                        <p:attrNameLst>
                                          <p:attrName>style.opacity</p:attrName>
                                        </p:attrNameLst>
                                      </p:cBhvr>
                                      <p:to>
                                        <p:strVal val="0"/>
                                      </p:to>
                                    </p:set>
                                    <p:animEffect filter="image" prLst="opacity: 0">
                                      <p:cBhvr rctx="IE">
                                        <p:cTn id="7" dur="indefinite"/>
                                        <p:tgtEl>
                                          <p:spTgt spid="33"/>
                                        </p:tgtEl>
                                      </p:cBhvr>
                                    </p:animEffect>
                                  </p:childTnLst>
                                </p:cTn>
                              </p:par>
                              <p:par>
                                <p:cTn id="8" presetID="2" presetClass="entr" presetSubtype="6"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additive="base">
                                        <p:cTn id="10" dur="5000" fill="hold"/>
                                        <p:tgtEl>
                                          <p:spTgt spid="6"/>
                                        </p:tgtEl>
                                        <p:attrNameLst>
                                          <p:attrName>ppt_x</p:attrName>
                                        </p:attrNameLst>
                                      </p:cBhvr>
                                      <p:tavLst>
                                        <p:tav tm="0">
                                          <p:val>
                                            <p:strVal val="1+#ppt_w/2"/>
                                          </p:val>
                                        </p:tav>
                                        <p:tav tm="100000">
                                          <p:val>
                                            <p:strVal val="#ppt_x"/>
                                          </p:val>
                                        </p:tav>
                                      </p:tavLst>
                                    </p:anim>
                                    <p:anim calcmode="lin" valueType="num">
                                      <p:cBhvr additive="base">
                                        <p:cTn id="11" dur="5000" fill="hold"/>
                                        <p:tgtEl>
                                          <p:spTgt spid="6"/>
                                        </p:tgtEl>
                                        <p:attrNameLst>
                                          <p:attrName>ppt_y</p:attrName>
                                        </p:attrNameLst>
                                      </p:cBhvr>
                                      <p:tavLst>
                                        <p:tav tm="0">
                                          <p:val>
                                            <p:strVal val="1+#ppt_h/2"/>
                                          </p:val>
                                        </p:tav>
                                        <p:tav tm="100000">
                                          <p:val>
                                            <p:strVal val="#ppt_y"/>
                                          </p:val>
                                        </p:tav>
                                      </p:tavLst>
                                    </p:anim>
                                  </p:childTnLst>
                                </p:cTn>
                              </p:par>
                              <p:par>
                                <p:cTn id="12" presetID="2" presetClass="entr" presetSubtype="6" fill="hold" grpId="0" nodeType="withEffect">
                                  <p:stCondLst>
                                    <p:cond delay="0"/>
                                  </p:stCondLst>
                                  <p:childTnLst>
                                    <p:set>
                                      <p:cBhvr>
                                        <p:cTn id="13" dur="1" fill="hold">
                                          <p:stCondLst>
                                            <p:cond delay="0"/>
                                          </p:stCondLst>
                                        </p:cTn>
                                        <p:tgtEl>
                                          <p:spTgt spid="12"/>
                                        </p:tgtEl>
                                        <p:attrNameLst>
                                          <p:attrName>style.visibility</p:attrName>
                                        </p:attrNameLst>
                                      </p:cBhvr>
                                      <p:to>
                                        <p:strVal val="visible"/>
                                      </p:to>
                                    </p:set>
                                    <p:anim calcmode="lin" valueType="num">
                                      <p:cBhvr additive="base">
                                        <p:cTn id="14" dur="5000" fill="hold"/>
                                        <p:tgtEl>
                                          <p:spTgt spid="12"/>
                                        </p:tgtEl>
                                        <p:attrNameLst>
                                          <p:attrName>ppt_x</p:attrName>
                                        </p:attrNameLst>
                                      </p:cBhvr>
                                      <p:tavLst>
                                        <p:tav tm="0">
                                          <p:val>
                                            <p:strVal val="1+#ppt_w/2"/>
                                          </p:val>
                                        </p:tav>
                                        <p:tav tm="100000">
                                          <p:val>
                                            <p:strVal val="#ppt_x"/>
                                          </p:val>
                                        </p:tav>
                                      </p:tavLst>
                                    </p:anim>
                                    <p:anim calcmode="lin" valueType="num">
                                      <p:cBhvr additive="base">
                                        <p:cTn id="15" dur="5000" fill="hold"/>
                                        <p:tgtEl>
                                          <p:spTgt spid="12"/>
                                        </p:tgtEl>
                                        <p:attrNameLst>
                                          <p:attrName>ppt_y</p:attrName>
                                        </p:attrNameLst>
                                      </p:cBhvr>
                                      <p:tavLst>
                                        <p:tav tm="0">
                                          <p:val>
                                            <p:strVal val="1+#ppt_h/2"/>
                                          </p:val>
                                        </p:tav>
                                        <p:tav tm="100000">
                                          <p:val>
                                            <p:strVal val="#ppt_y"/>
                                          </p:val>
                                        </p:tav>
                                      </p:tavLst>
                                    </p:anim>
                                  </p:childTnLst>
                                </p:cTn>
                              </p:par>
                              <p:par>
                                <p:cTn id="16" presetID="2" presetClass="entr" presetSubtype="6" fill="hold" grpId="0" nodeType="withEffect">
                                  <p:stCondLst>
                                    <p:cond delay="0"/>
                                  </p:stCondLst>
                                  <p:childTnLst>
                                    <p:set>
                                      <p:cBhvr>
                                        <p:cTn id="17" dur="1" fill="hold">
                                          <p:stCondLst>
                                            <p:cond delay="0"/>
                                          </p:stCondLst>
                                        </p:cTn>
                                        <p:tgtEl>
                                          <p:spTgt spid="15"/>
                                        </p:tgtEl>
                                        <p:attrNameLst>
                                          <p:attrName>style.visibility</p:attrName>
                                        </p:attrNameLst>
                                      </p:cBhvr>
                                      <p:to>
                                        <p:strVal val="visible"/>
                                      </p:to>
                                    </p:set>
                                    <p:anim calcmode="lin" valueType="num">
                                      <p:cBhvr additive="base">
                                        <p:cTn id="18" dur="5000" fill="hold"/>
                                        <p:tgtEl>
                                          <p:spTgt spid="15"/>
                                        </p:tgtEl>
                                        <p:attrNameLst>
                                          <p:attrName>ppt_x</p:attrName>
                                        </p:attrNameLst>
                                      </p:cBhvr>
                                      <p:tavLst>
                                        <p:tav tm="0">
                                          <p:val>
                                            <p:strVal val="1+#ppt_w/2"/>
                                          </p:val>
                                        </p:tav>
                                        <p:tav tm="100000">
                                          <p:val>
                                            <p:strVal val="#ppt_x"/>
                                          </p:val>
                                        </p:tav>
                                      </p:tavLst>
                                    </p:anim>
                                    <p:anim calcmode="lin" valueType="num">
                                      <p:cBhvr additive="base">
                                        <p:cTn id="19" dur="5000" fill="hold"/>
                                        <p:tgtEl>
                                          <p:spTgt spid="15"/>
                                        </p:tgtEl>
                                        <p:attrNameLst>
                                          <p:attrName>ppt_y</p:attrName>
                                        </p:attrNameLst>
                                      </p:cBhvr>
                                      <p:tavLst>
                                        <p:tav tm="0">
                                          <p:val>
                                            <p:strVal val="1+#ppt_h/2"/>
                                          </p:val>
                                        </p:tav>
                                        <p:tav tm="100000">
                                          <p:val>
                                            <p:strVal val="#ppt_y"/>
                                          </p:val>
                                        </p:tav>
                                      </p:tavLst>
                                    </p:anim>
                                  </p:childTnLst>
                                </p:cTn>
                              </p:par>
                              <p:par>
                                <p:cTn id="20" presetID="2" presetClass="entr" presetSubtype="6" fill="hold" grpId="0" nodeType="withEffect">
                                  <p:stCondLst>
                                    <p:cond delay="0"/>
                                  </p:stCondLst>
                                  <p:childTnLst>
                                    <p:set>
                                      <p:cBhvr>
                                        <p:cTn id="21" dur="1" fill="hold">
                                          <p:stCondLst>
                                            <p:cond delay="0"/>
                                          </p:stCondLst>
                                        </p:cTn>
                                        <p:tgtEl>
                                          <p:spTgt spid="20"/>
                                        </p:tgtEl>
                                        <p:attrNameLst>
                                          <p:attrName>style.visibility</p:attrName>
                                        </p:attrNameLst>
                                      </p:cBhvr>
                                      <p:to>
                                        <p:strVal val="visible"/>
                                      </p:to>
                                    </p:set>
                                    <p:anim calcmode="lin" valueType="num">
                                      <p:cBhvr additive="base">
                                        <p:cTn id="22" dur="5000" fill="hold"/>
                                        <p:tgtEl>
                                          <p:spTgt spid="20"/>
                                        </p:tgtEl>
                                        <p:attrNameLst>
                                          <p:attrName>ppt_x</p:attrName>
                                        </p:attrNameLst>
                                      </p:cBhvr>
                                      <p:tavLst>
                                        <p:tav tm="0">
                                          <p:val>
                                            <p:strVal val="1+#ppt_w/2"/>
                                          </p:val>
                                        </p:tav>
                                        <p:tav tm="100000">
                                          <p:val>
                                            <p:strVal val="#ppt_x"/>
                                          </p:val>
                                        </p:tav>
                                      </p:tavLst>
                                    </p:anim>
                                    <p:anim calcmode="lin" valueType="num">
                                      <p:cBhvr additive="base">
                                        <p:cTn id="23" dur="5000" fill="hold"/>
                                        <p:tgtEl>
                                          <p:spTgt spid="20"/>
                                        </p:tgtEl>
                                        <p:attrNameLst>
                                          <p:attrName>ppt_y</p:attrName>
                                        </p:attrNameLst>
                                      </p:cBhvr>
                                      <p:tavLst>
                                        <p:tav tm="0">
                                          <p:val>
                                            <p:strVal val="1+#ppt_h/2"/>
                                          </p:val>
                                        </p:tav>
                                        <p:tav tm="100000">
                                          <p:val>
                                            <p:strVal val="#ppt_y"/>
                                          </p:val>
                                        </p:tav>
                                      </p:tavLst>
                                    </p:anim>
                                  </p:childTnLst>
                                </p:cTn>
                              </p:par>
                              <p:par>
                                <p:cTn id="24" presetID="2" presetClass="entr" presetSubtype="6" fill="hold" grpId="0" nodeType="withEffect">
                                  <p:stCondLst>
                                    <p:cond delay="0"/>
                                  </p:stCondLst>
                                  <p:childTnLst>
                                    <p:set>
                                      <p:cBhvr>
                                        <p:cTn id="25" dur="1" fill="hold">
                                          <p:stCondLst>
                                            <p:cond delay="0"/>
                                          </p:stCondLst>
                                        </p:cTn>
                                        <p:tgtEl>
                                          <p:spTgt spid="21"/>
                                        </p:tgtEl>
                                        <p:attrNameLst>
                                          <p:attrName>style.visibility</p:attrName>
                                        </p:attrNameLst>
                                      </p:cBhvr>
                                      <p:to>
                                        <p:strVal val="visible"/>
                                      </p:to>
                                    </p:set>
                                    <p:anim calcmode="lin" valueType="num">
                                      <p:cBhvr additive="base">
                                        <p:cTn id="26" dur="5000" fill="hold"/>
                                        <p:tgtEl>
                                          <p:spTgt spid="21"/>
                                        </p:tgtEl>
                                        <p:attrNameLst>
                                          <p:attrName>ppt_x</p:attrName>
                                        </p:attrNameLst>
                                      </p:cBhvr>
                                      <p:tavLst>
                                        <p:tav tm="0">
                                          <p:val>
                                            <p:strVal val="1+#ppt_w/2"/>
                                          </p:val>
                                        </p:tav>
                                        <p:tav tm="100000">
                                          <p:val>
                                            <p:strVal val="#ppt_x"/>
                                          </p:val>
                                        </p:tav>
                                      </p:tavLst>
                                    </p:anim>
                                    <p:anim calcmode="lin" valueType="num">
                                      <p:cBhvr additive="base">
                                        <p:cTn id="27" dur="5000" fill="hold"/>
                                        <p:tgtEl>
                                          <p:spTgt spid="21"/>
                                        </p:tgtEl>
                                        <p:attrNameLst>
                                          <p:attrName>ppt_y</p:attrName>
                                        </p:attrNameLst>
                                      </p:cBhvr>
                                      <p:tavLst>
                                        <p:tav tm="0">
                                          <p:val>
                                            <p:strVal val="1+#ppt_h/2"/>
                                          </p:val>
                                        </p:tav>
                                        <p:tav tm="100000">
                                          <p:val>
                                            <p:strVal val="#ppt_y"/>
                                          </p:val>
                                        </p:tav>
                                      </p:tavLst>
                                    </p:anim>
                                  </p:childTnLst>
                                </p:cTn>
                              </p:par>
                              <p:par>
                                <p:cTn id="28" presetID="2" presetClass="entr" presetSubtype="6" fill="hold" grpId="0" nodeType="withEffect">
                                  <p:stCondLst>
                                    <p:cond delay="0"/>
                                  </p:stCondLst>
                                  <p:childTnLst>
                                    <p:set>
                                      <p:cBhvr>
                                        <p:cTn id="29" dur="1" fill="hold">
                                          <p:stCondLst>
                                            <p:cond delay="0"/>
                                          </p:stCondLst>
                                        </p:cTn>
                                        <p:tgtEl>
                                          <p:spTgt spid="27"/>
                                        </p:tgtEl>
                                        <p:attrNameLst>
                                          <p:attrName>style.visibility</p:attrName>
                                        </p:attrNameLst>
                                      </p:cBhvr>
                                      <p:to>
                                        <p:strVal val="visible"/>
                                      </p:to>
                                    </p:set>
                                    <p:anim calcmode="lin" valueType="num">
                                      <p:cBhvr additive="base">
                                        <p:cTn id="30" dur="5000" fill="hold"/>
                                        <p:tgtEl>
                                          <p:spTgt spid="27"/>
                                        </p:tgtEl>
                                        <p:attrNameLst>
                                          <p:attrName>ppt_x</p:attrName>
                                        </p:attrNameLst>
                                      </p:cBhvr>
                                      <p:tavLst>
                                        <p:tav tm="0">
                                          <p:val>
                                            <p:strVal val="1+#ppt_w/2"/>
                                          </p:val>
                                        </p:tav>
                                        <p:tav tm="100000">
                                          <p:val>
                                            <p:strVal val="#ppt_x"/>
                                          </p:val>
                                        </p:tav>
                                      </p:tavLst>
                                    </p:anim>
                                    <p:anim calcmode="lin" valueType="num">
                                      <p:cBhvr additive="base">
                                        <p:cTn id="31" dur="5000" fill="hold"/>
                                        <p:tgtEl>
                                          <p:spTgt spid="27"/>
                                        </p:tgtEl>
                                        <p:attrNameLst>
                                          <p:attrName>ppt_y</p:attrName>
                                        </p:attrNameLst>
                                      </p:cBhvr>
                                      <p:tavLst>
                                        <p:tav tm="0">
                                          <p:val>
                                            <p:strVal val="1+#ppt_h/2"/>
                                          </p:val>
                                        </p:tav>
                                        <p:tav tm="100000">
                                          <p:val>
                                            <p:strVal val="#ppt_y"/>
                                          </p:val>
                                        </p:tav>
                                      </p:tavLst>
                                    </p:anim>
                                  </p:childTnLst>
                                </p:cTn>
                              </p:par>
                              <p:par>
                                <p:cTn id="32" presetID="2" presetClass="entr" presetSubtype="6" fill="hold" grpId="0" nodeType="withEffect">
                                  <p:stCondLst>
                                    <p:cond delay="0"/>
                                  </p:stCondLst>
                                  <p:childTnLst>
                                    <p:set>
                                      <p:cBhvr>
                                        <p:cTn id="33" dur="1" fill="hold">
                                          <p:stCondLst>
                                            <p:cond delay="0"/>
                                          </p:stCondLst>
                                        </p:cTn>
                                        <p:tgtEl>
                                          <p:spTgt spid="31"/>
                                        </p:tgtEl>
                                        <p:attrNameLst>
                                          <p:attrName>style.visibility</p:attrName>
                                        </p:attrNameLst>
                                      </p:cBhvr>
                                      <p:to>
                                        <p:strVal val="visible"/>
                                      </p:to>
                                    </p:set>
                                    <p:anim calcmode="lin" valueType="num">
                                      <p:cBhvr additive="base">
                                        <p:cTn id="34" dur="5000" fill="hold"/>
                                        <p:tgtEl>
                                          <p:spTgt spid="31"/>
                                        </p:tgtEl>
                                        <p:attrNameLst>
                                          <p:attrName>ppt_x</p:attrName>
                                        </p:attrNameLst>
                                      </p:cBhvr>
                                      <p:tavLst>
                                        <p:tav tm="0">
                                          <p:val>
                                            <p:strVal val="1+#ppt_w/2"/>
                                          </p:val>
                                        </p:tav>
                                        <p:tav tm="100000">
                                          <p:val>
                                            <p:strVal val="#ppt_x"/>
                                          </p:val>
                                        </p:tav>
                                      </p:tavLst>
                                    </p:anim>
                                    <p:anim calcmode="lin" valueType="num">
                                      <p:cBhvr additive="base">
                                        <p:cTn id="35" dur="5000" fill="hold"/>
                                        <p:tgtEl>
                                          <p:spTgt spid="31"/>
                                        </p:tgtEl>
                                        <p:attrNameLst>
                                          <p:attrName>ppt_y</p:attrName>
                                        </p:attrNameLst>
                                      </p:cBhvr>
                                      <p:tavLst>
                                        <p:tav tm="0">
                                          <p:val>
                                            <p:strVal val="1+#ppt_h/2"/>
                                          </p:val>
                                        </p:tav>
                                        <p:tav tm="100000">
                                          <p:val>
                                            <p:strVal val="#ppt_y"/>
                                          </p:val>
                                        </p:tav>
                                      </p:tavLst>
                                    </p:anim>
                                  </p:childTnLst>
                                </p:cTn>
                              </p:par>
                              <p:par>
                                <p:cTn id="36" presetID="2" presetClass="entr" presetSubtype="9" fill="hold" grpId="0" nodeType="withEffect">
                                  <p:stCondLst>
                                    <p:cond delay="0"/>
                                  </p:stCondLst>
                                  <p:childTnLst>
                                    <p:set>
                                      <p:cBhvr>
                                        <p:cTn id="37" dur="1" fill="hold">
                                          <p:stCondLst>
                                            <p:cond delay="0"/>
                                          </p:stCondLst>
                                        </p:cTn>
                                        <p:tgtEl>
                                          <p:spTgt spid="7"/>
                                        </p:tgtEl>
                                        <p:attrNameLst>
                                          <p:attrName>style.visibility</p:attrName>
                                        </p:attrNameLst>
                                      </p:cBhvr>
                                      <p:to>
                                        <p:strVal val="visible"/>
                                      </p:to>
                                    </p:set>
                                    <p:anim calcmode="lin" valueType="num">
                                      <p:cBhvr additive="base">
                                        <p:cTn id="38" dur="5000" fill="hold"/>
                                        <p:tgtEl>
                                          <p:spTgt spid="7"/>
                                        </p:tgtEl>
                                        <p:attrNameLst>
                                          <p:attrName>ppt_x</p:attrName>
                                        </p:attrNameLst>
                                      </p:cBhvr>
                                      <p:tavLst>
                                        <p:tav tm="0">
                                          <p:val>
                                            <p:strVal val="0-#ppt_w/2"/>
                                          </p:val>
                                        </p:tav>
                                        <p:tav tm="100000">
                                          <p:val>
                                            <p:strVal val="#ppt_x"/>
                                          </p:val>
                                        </p:tav>
                                      </p:tavLst>
                                    </p:anim>
                                    <p:anim calcmode="lin" valueType="num">
                                      <p:cBhvr additive="base">
                                        <p:cTn id="39" dur="5000" fill="hold"/>
                                        <p:tgtEl>
                                          <p:spTgt spid="7"/>
                                        </p:tgtEl>
                                        <p:attrNameLst>
                                          <p:attrName>ppt_y</p:attrName>
                                        </p:attrNameLst>
                                      </p:cBhvr>
                                      <p:tavLst>
                                        <p:tav tm="0">
                                          <p:val>
                                            <p:strVal val="0-#ppt_h/2"/>
                                          </p:val>
                                        </p:tav>
                                        <p:tav tm="100000">
                                          <p:val>
                                            <p:strVal val="#ppt_y"/>
                                          </p:val>
                                        </p:tav>
                                      </p:tavLst>
                                    </p:anim>
                                  </p:childTnLst>
                                </p:cTn>
                              </p:par>
                              <p:par>
                                <p:cTn id="40" presetID="2" presetClass="entr" presetSubtype="9" fill="hold" grpId="0" nodeType="withEffect">
                                  <p:stCondLst>
                                    <p:cond delay="0"/>
                                  </p:stCondLst>
                                  <p:childTnLst>
                                    <p:set>
                                      <p:cBhvr>
                                        <p:cTn id="41" dur="1" fill="hold">
                                          <p:stCondLst>
                                            <p:cond delay="0"/>
                                          </p:stCondLst>
                                        </p:cTn>
                                        <p:tgtEl>
                                          <p:spTgt spid="10"/>
                                        </p:tgtEl>
                                        <p:attrNameLst>
                                          <p:attrName>style.visibility</p:attrName>
                                        </p:attrNameLst>
                                      </p:cBhvr>
                                      <p:to>
                                        <p:strVal val="visible"/>
                                      </p:to>
                                    </p:set>
                                    <p:anim calcmode="lin" valueType="num">
                                      <p:cBhvr additive="base">
                                        <p:cTn id="42" dur="5000" fill="hold"/>
                                        <p:tgtEl>
                                          <p:spTgt spid="10"/>
                                        </p:tgtEl>
                                        <p:attrNameLst>
                                          <p:attrName>ppt_x</p:attrName>
                                        </p:attrNameLst>
                                      </p:cBhvr>
                                      <p:tavLst>
                                        <p:tav tm="0">
                                          <p:val>
                                            <p:strVal val="0-#ppt_w/2"/>
                                          </p:val>
                                        </p:tav>
                                        <p:tav tm="100000">
                                          <p:val>
                                            <p:strVal val="#ppt_x"/>
                                          </p:val>
                                        </p:tav>
                                      </p:tavLst>
                                    </p:anim>
                                    <p:anim calcmode="lin" valueType="num">
                                      <p:cBhvr additive="base">
                                        <p:cTn id="43" dur="5000" fill="hold"/>
                                        <p:tgtEl>
                                          <p:spTgt spid="10"/>
                                        </p:tgtEl>
                                        <p:attrNameLst>
                                          <p:attrName>ppt_y</p:attrName>
                                        </p:attrNameLst>
                                      </p:cBhvr>
                                      <p:tavLst>
                                        <p:tav tm="0">
                                          <p:val>
                                            <p:strVal val="0-#ppt_h/2"/>
                                          </p:val>
                                        </p:tav>
                                        <p:tav tm="100000">
                                          <p:val>
                                            <p:strVal val="#ppt_y"/>
                                          </p:val>
                                        </p:tav>
                                      </p:tavLst>
                                    </p:anim>
                                  </p:childTnLst>
                                </p:cTn>
                              </p:par>
                              <p:par>
                                <p:cTn id="44" presetID="2" presetClass="entr" presetSubtype="9" fill="hold" grpId="0" nodeType="withEffect">
                                  <p:stCondLst>
                                    <p:cond delay="0"/>
                                  </p:stCondLst>
                                  <p:childTnLst>
                                    <p:set>
                                      <p:cBhvr>
                                        <p:cTn id="45" dur="1" fill="hold">
                                          <p:stCondLst>
                                            <p:cond delay="0"/>
                                          </p:stCondLst>
                                        </p:cTn>
                                        <p:tgtEl>
                                          <p:spTgt spid="13"/>
                                        </p:tgtEl>
                                        <p:attrNameLst>
                                          <p:attrName>style.visibility</p:attrName>
                                        </p:attrNameLst>
                                      </p:cBhvr>
                                      <p:to>
                                        <p:strVal val="visible"/>
                                      </p:to>
                                    </p:set>
                                    <p:anim calcmode="lin" valueType="num">
                                      <p:cBhvr additive="base">
                                        <p:cTn id="46" dur="5000" fill="hold"/>
                                        <p:tgtEl>
                                          <p:spTgt spid="13"/>
                                        </p:tgtEl>
                                        <p:attrNameLst>
                                          <p:attrName>ppt_x</p:attrName>
                                        </p:attrNameLst>
                                      </p:cBhvr>
                                      <p:tavLst>
                                        <p:tav tm="0">
                                          <p:val>
                                            <p:strVal val="0-#ppt_w/2"/>
                                          </p:val>
                                        </p:tav>
                                        <p:tav tm="100000">
                                          <p:val>
                                            <p:strVal val="#ppt_x"/>
                                          </p:val>
                                        </p:tav>
                                      </p:tavLst>
                                    </p:anim>
                                    <p:anim calcmode="lin" valueType="num">
                                      <p:cBhvr additive="base">
                                        <p:cTn id="47" dur="5000" fill="hold"/>
                                        <p:tgtEl>
                                          <p:spTgt spid="13"/>
                                        </p:tgtEl>
                                        <p:attrNameLst>
                                          <p:attrName>ppt_y</p:attrName>
                                        </p:attrNameLst>
                                      </p:cBhvr>
                                      <p:tavLst>
                                        <p:tav tm="0">
                                          <p:val>
                                            <p:strVal val="0-#ppt_h/2"/>
                                          </p:val>
                                        </p:tav>
                                        <p:tav tm="100000">
                                          <p:val>
                                            <p:strVal val="#ppt_y"/>
                                          </p:val>
                                        </p:tav>
                                      </p:tavLst>
                                    </p:anim>
                                  </p:childTnLst>
                                </p:cTn>
                              </p:par>
                              <p:par>
                                <p:cTn id="48" presetID="2" presetClass="entr" presetSubtype="9" fill="hold" grpId="0" nodeType="withEffect">
                                  <p:stCondLst>
                                    <p:cond delay="0"/>
                                  </p:stCondLst>
                                  <p:childTnLst>
                                    <p:set>
                                      <p:cBhvr>
                                        <p:cTn id="49" dur="1" fill="hold">
                                          <p:stCondLst>
                                            <p:cond delay="0"/>
                                          </p:stCondLst>
                                        </p:cTn>
                                        <p:tgtEl>
                                          <p:spTgt spid="18"/>
                                        </p:tgtEl>
                                        <p:attrNameLst>
                                          <p:attrName>style.visibility</p:attrName>
                                        </p:attrNameLst>
                                      </p:cBhvr>
                                      <p:to>
                                        <p:strVal val="visible"/>
                                      </p:to>
                                    </p:set>
                                    <p:anim calcmode="lin" valueType="num">
                                      <p:cBhvr additive="base">
                                        <p:cTn id="50" dur="5000" fill="hold"/>
                                        <p:tgtEl>
                                          <p:spTgt spid="18"/>
                                        </p:tgtEl>
                                        <p:attrNameLst>
                                          <p:attrName>ppt_x</p:attrName>
                                        </p:attrNameLst>
                                      </p:cBhvr>
                                      <p:tavLst>
                                        <p:tav tm="0">
                                          <p:val>
                                            <p:strVal val="0-#ppt_w/2"/>
                                          </p:val>
                                        </p:tav>
                                        <p:tav tm="100000">
                                          <p:val>
                                            <p:strVal val="#ppt_x"/>
                                          </p:val>
                                        </p:tav>
                                      </p:tavLst>
                                    </p:anim>
                                    <p:anim calcmode="lin" valueType="num">
                                      <p:cBhvr additive="base">
                                        <p:cTn id="51" dur="5000" fill="hold"/>
                                        <p:tgtEl>
                                          <p:spTgt spid="18"/>
                                        </p:tgtEl>
                                        <p:attrNameLst>
                                          <p:attrName>ppt_y</p:attrName>
                                        </p:attrNameLst>
                                      </p:cBhvr>
                                      <p:tavLst>
                                        <p:tav tm="0">
                                          <p:val>
                                            <p:strVal val="0-#ppt_h/2"/>
                                          </p:val>
                                        </p:tav>
                                        <p:tav tm="100000">
                                          <p:val>
                                            <p:strVal val="#ppt_y"/>
                                          </p:val>
                                        </p:tav>
                                      </p:tavLst>
                                    </p:anim>
                                  </p:childTnLst>
                                </p:cTn>
                              </p:par>
                              <p:par>
                                <p:cTn id="52" presetID="2" presetClass="entr" presetSubtype="9" fill="hold" grpId="0" nodeType="withEffect">
                                  <p:stCondLst>
                                    <p:cond delay="0"/>
                                  </p:stCondLst>
                                  <p:childTnLst>
                                    <p:set>
                                      <p:cBhvr>
                                        <p:cTn id="53" dur="1" fill="hold">
                                          <p:stCondLst>
                                            <p:cond delay="0"/>
                                          </p:stCondLst>
                                        </p:cTn>
                                        <p:tgtEl>
                                          <p:spTgt spid="24"/>
                                        </p:tgtEl>
                                        <p:attrNameLst>
                                          <p:attrName>style.visibility</p:attrName>
                                        </p:attrNameLst>
                                      </p:cBhvr>
                                      <p:to>
                                        <p:strVal val="visible"/>
                                      </p:to>
                                    </p:set>
                                    <p:anim calcmode="lin" valueType="num">
                                      <p:cBhvr additive="base">
                                        <p:cTn id="54" dur="5000" fill="hold"/>
                                        <p:tgtEl>
                                          <p:spTgt spid="24"/>
                                        </p:tgtEl>
                                        <p:attrNameLst>
                                          <p:attrName>ppt_x</p:attrName>
                                        </p:attrNameLst>
                                      </p:cBhvr>
                                      <p:tavLst>
                                        <p:tav tm="0">
                                          <p:val>
                                            <p:strVal val="0-#ppt_w/2"/>
                                          </p:val>
                                        </p:tav>
                                        <p:tav tm="100000">
                                          <p:val>
                                            <p:strVal val="#ppt_x"/>
                                          </p:val>
                                        </p:tav>
                                      </p:tavLst>
                                    </p:anim>
                                    <p:anim calcmode="lin" valueType="num">
                                      <p:cBhvr additive="base">
                                        <p:cTn id="55" dur="5000" fill="hold"/>
                                        <p:tgtEl>
                                          <p:spTgt spid="24"/>
                                        </p:tgtEl>
                                        <p:attrNameLst>
                                          <p:attrName>ppt_y</p:attrName>
                                        </p:attrNameLst>
                                      </p:cBhvr>
                                      <p:tavLst>
                                        <p:tav tm="0">
                                          <p:val>
                                            <p:strVal val="0-#ppt_h/2"/>
                                          </p:val>
                                        </p:tav>
                                        <p:tav tm="100000">
                                          <p:val>
                                            <p:strVal val="#ppt_y"/>
                                          </p:val>
                                        </p:tav>
                                      </p:tavLst>
                                    </p:anim>
                                  </p:childTnLst>
                                </p:cTn>
                              </p:par>
                              <p:par>
                                <p:cTn id="56" presetID="2" presetClass="entr" presetSubtype="9" fill="hold" grpId="0" nodeType="withEffect">
                                  <p:stCondLst>
                                    <p:cond delay="0"/>
                                  </p:stCondLst>
                                  <p:childTnLst>
                                    <p:set>
                                      <p:cBhvr>
                                        <p:cTn id="57" dur="1" fill="hold">
                                          <p:stCondLst>
                                            <p:cond delay="0"/>
                                          </p:stCondLst>
                                        </p:cTn>
                                        <p:tgtEl>
                                          <p:spTgt spid="25"/>
                                        </p:tgtEl>
                                        <p:attrNameLst>
                                          <p:attrName>style.visibility</p:attrName>
                                        </p:attrNameLst>
                                      </p:cBhvr>
                                      <p:to>
                                        <p:strVal val="visible"/>
                                      </p:to>
                                    </p:set>
                                    <p:anim calcmode="lin" valueType="num">
                                      <p:cBhvr additive="base">
                                        <p:cTn id="58" dur="5000" fill="hold"/>
                                        <p:tgtEl>
                                          <p:spTgt spid="25"/>
                                        </p:tgtEl>
                                        <p:attrNameLst>
                                          <p:attrName>ppt_x</p:attrName>
                                        </p:attrNameLst>
                                      </p:cBhvr>
                                      <p:tavLst>
                                        <p:tav tm="0">
                                          <p:val>
                                            <p:strVal val="0-#ppt_w/2"/>
                                          </p:val>
                                        </p:tav>
                                        <p:tav tm="100000">
                                          <p:val>
                                            <p:strVal val="#ppt_x"/>
                                          </p:val>
                                        </p:tav>
                                      </p:tavLst>
                                    </p:anim>
                                    <p:anim calcmode="lin" valueType="num">
                                      <p:cBhvr additive="base">
                                        <p:cTn id="59" dur="5000" fill="hold"/>
                                        <p:tgtEl>
                                          <p:spTgt spid="25"/>
                                        </p:tgtEl>
                                        <p:attrNameLst>
                                          <p:attrName>ppt_y</p:attrName>
                                        </p:attrNameLst>
                                      </p:cBhvr>
                                      <p:tavLst>
                                        <p:tav tm="0">
                                          <p:val>
                                            <p:strVal val="0-#ppt_h/2"/>
                                          </p:val>
                                        </p:tav>
                                        <p:tav tm="100000">
                                          <p:val>
                                            <p:strVal val="#ppt_y"/>
                                          </p:val>
                                        </p:tav>
                                      </p:tavLst>
                                    </p:anim>
                                  </p:childTnLst>
                                </p:cTn>
                              </p:par>
                              <p:par>
                                <p:cTn id="60" presetID="2" presetClass="entr" presetSubtype="9" fill="hold" grpId="0" nodeType="withEffect">
                                  <p:stCondLst>
                                    <p:cond delay="0"/>
                                  </p:stCondLst>
                                  <p:childTnLst>
                                    <p:set>
                                      <p:cBhvr>
                                        <p:cTn id="61" dur="1" fill="hold">
                                          <p:stCondLst>
                                            <p:cond delay="0"/>
                                          </p:stCondLst>
                                        </p:cTn>
                                        <p:tgtEl>
                                          <p:spTgt spid="29"/>
                                        </p:tgtEl>
                                        <p:attrNameLst>
                                          <p:attrName>style.visibility</p:attrName>
                                        </p:attrNameLst>
                                      </p:cBhvr>
                                      <p:to>
                                        <p:strVal val="visible"/>
                                      </p:to>
                                    </p:set>
                                    <p:anim calcmode="lin" valueType="num">
                                      <p:cBhvr additive="base">
                                        <p:cTn id="62" dur="5000" fill="hold"/>
                                        <p:tgtEl>
                                          <p:spTgt spid="29"/>
                                        </p:tgtEl>
                                        <p:attrNameLst>
                                          <p:attrName>ppt_x</p:attrName>
                                        </p:attrNameLst>
                                      </p:cBhvr>
                                      <p:tavLst>
                                        <p:tav tm="0">
                                          <p:val>
                                            <p:strVal val="0-#ppt_w/2"/>
                                          </p:val>
                                        </p:tav>
                                        <p:tav tm="100000">
                                          <p:val>
                                            <p:strVal val="#ppt_x"/>
                                          </p:val>
                                        </p:tav>
                                      </p:tavLst>
                                    </p:anim>
                                    <p:anim calcmode="lin" valueType="num">
                                      <p:cBhvr additive="base">
                                        <p:cTn id="63" dur="5000" fill="hold"/>
                                        <p:tgtEl>
                                          <p:spTgt spid="29"/>
                                        </p:tgtEl>
                                        <p:attrNameLst>
                                          <p:attrName>ppt_y</p:attrName>
                                        </p:attrNameLst>
                                      </p:cBhvr>
                                      <p:tavLst>
                                        <p:tav tm="0">
                                          <p:val>
                                            <p:strVal val="0-#ppt_h/2"/>
                                          </p:val>
                                        </p:tav>
                                        <p:tav tm="100000">
                                          <p:val>
                                            <p:strVal val="#ppt_y"/>
                                          </p:val>
                                        </p:tav>
                                      </p:tavLst>
                                    </p:anim>
                                  </p:childTnLst>
                                </p:cTn>
                              </p:par>
                              <p:par>
                                <p:cTn id="64" presetID="2" presetClass="entr" presetSubtype="12" fill="hold" grpId="0" nodeType="withEffect">
                                  <p:stCondLst>
                                    <p:cond delay="0"/>
                                  </p:stCondLst>
                                  <p:childTnLst>
                                    <p:set>
                                      <p:cBhvr>
                                        <p:cTn id="65" dur="1" fill="hold">
                                          <p:stCondLst>
                                            <p:cond delay="0"/>
                                          </p:stCondLst>
                                        </p:cTn>
                                        <p:tgtEl>
                                          <p:spTgt spid="5"/>
                                        </p:tgtEl>
                                        <p:attrNameLst>
                                          <p:attrName>style.visibility</p:attrName>
                                        </p:attrNameLst>
                                      </p:cBhvr>
                                      <p:to>
                                        <p:strVal val="visible"/>
                                      </p:to>
                                    </p:set>
                                    <p:anim calcmode="lin" valueType="num">
                                      <p:cBhvr additive="base">
                                        <p:cTn id="66" dur="5000" fill="hold"/>
                                        <p:tgtEl>
                                          <p:spTgt spid="5"/>
                                        </p:tgtEl>
                                        <p:attrNameLst>
                                          <p:attrName>ppt_x</p:attrName>
                                        </p:attrNameLst>
                                      </p:cBhvr>
                                      <p:tavLst>
                                        <p:tav tm="0">
                                          <p:val>
                                            <p:strVal val="0-#ppt_w/2"/>
                                          </p:val>
                                        </p:tav>
                                        <p:tav tm="100000">
                                          <p:val>
                                            <p:strVal val="#ppt_x"/>
                                          </p:val>
                                        </p:tav>
                                      </p:tavLst>
                                    </p:anim>
                                    <p:anim calcmode="lin" valueType="num">
                                      <p:cBhvr additive="base">
                                        <p:cTn id="67" dur="5000" fill="hold"/>
                                        <p:tgtEl>
                                          <p:spTgt spid="5"/>
                                        </p:tgtEl>
                                        <p:attrNameLst>
                                          <p:attrName>ppt_y</p:attrName>
                                        </p:attrNameLst>
                                      </p:cBhvr>
                                      <p:tavLst>
                                        <p:tav tm="0">
                                          <p:val>
                                            <p:strVal val="1+#ppt_h/2"/>
                                          </p:val>
                                        </p:tav>
                                        <p:tav tm="100000">
                                          <p:val>
                                            <p:strVal val="#ppt_y"/>
                                          </p:val>
                                        </p:tav>
                                      </p:tavLst>
                                    </p:anim>
                                  </p:childTnLst>
                                </p:cTn>
                              </p:par>
                              <p:par>
                                <p:cTn id="68" presetID="2" presetClass="entr" presetSubtype="12" fill="hold" grpId="0" nodeType="withEffect">
                                  <p:stCondLst>
                                    <p:cond delay="0"/>
                                  </p:stCondLst>
                                  <p:childTnLst>
                                    <p:set>
                                      <p:cBhvr>
                                        <p:cTn id="69" dur="1" fill="hold">
                                          <p:stCondLst>
                                            <p:cond delay="0"/>
                                          </p:stCondLst>
                                        </p:cTn>
                                        <p:tgtEl>
                                          <p:spTgt spid="9"/>
                                        </p:tgtEl>
                                        <p:attrNameLst>
                                          <p:attrName>style.visibility</p:attrName>
                                        </p:attrNameLst>
                                      </p:cBhvr>
                                      <p:to>
                                        <p:strVal val="visible"/>
                                      </p:to>
                                    </p:set>
                                    <p:anim calcmode="lin" valueType="num">
                                      <p:cBhvr additive="base">
                                        <p:cTn id="70" dur="5000" fill="hold"/>
                                        <p:tgtEl>
                                          <p:spTgt spid="9"/>
                                        </p:tgtEl>
                                        <p:attrNameLst>
                                          <p:attrName>ppt_x</p:attrName>
                                        </p:attrNameLst>
                                      </p:cBhvr>
                                      <p:tavLst>
                                        <p:tav tm="0">
                                          <p:val>
                                            <p:strVal val="0-#ppt_w/2"/>
                                          </p:val>
                                        </p:tav>
                                        <p:tav tm="100000">
                                          <p:val>
                                            <p:strVal val="#ppt_x"/>
                                          </p:val>
                                        </p:tav>
                                      </p:tavLst>
                                    </p:anim>
                                    <p:anim calcmode="lin" valueType="num">
                                      <p:cBhvr additive="base">
                                        <p:cTn id="71" dur="5000" fill="hold"/>
                                        <p:tgtEl>
                                          <p:spTgt spid="9"/>
                                        </p:tgtEl>
                                        <p:attrNameLst>
                                          <p:attrName>ppt_y</p:attrName>
                                        </p:attrNameLst>
                                      </p:cBhvr>
                                      <p:tavLst>
                                        <p:tav tm="0">
                                          <p:val>
                                            <p:strVal val="1+#ppt_h/2"/>
                                          </p:val>
                                        </p:tav>
                                        <p:tav tm="100000">
                                          <p:val>
                                            <p:strVal val="#ppt_y"/>
                                          </p:val>
                                        </p:tav>
                                      </p:tavLst>
                                    </p:anim>
                                  </p:childTnLst>
                                </p:cTn>
                              </p:par>
                              <p:par>
                                <p:cTn id="72" presetID="2" presetClass="entr" presetSubtype="12" fill="hold" grpId="0" nodeType="withEffect">
                                  <p:stCondLst>
                                    <p:cond delay="0"/>
                                  </p:stCondLst>
                                  <p:childTnLst>
                                    <p:set>
                                      <p:cBhvr>
                                        <p:cTn id="73" dur="1" fill="hold">
                                          <p:stCondLst>
                                            <p:cond delay="0"/>
                                          </p:stCondLst>
                                        </p:cTn>
                                        <p:tgtEl>
                                          <p:spTgt spid="14"/>
                                        </p:tgtEl>
                                        <p:attrNameLst>
                                          <p:attrName>style.visibility</p:attrName>
                                        </p:attrNameLst>
                                      </p:cBhvr>
                                      <p:to>
                                        <p:strVal val="visible"/>
                                      </p:to>
                                    </p:set>
                                    <p:anim calcmode="lin" valueType="num">
                                      <p:cBhvr additive="base">
                                        <p:cTn id="74" dur="5000" fill="hold"/>
                                        <p:tgtEl>
                                          <p:spTgt spid="14"/>
                                        </p:tgtEl>
                                        <p:attrNameLst>
                                          <p:attrName>ppt_x</p:attrName>
                                        </p:attrNameLst>
                                      </p:cBhvr>
                                      <p:tavLst>
                                        <p:tav tm="0">
                                          <p:val>
                                            <p:strVal val="0-#ppt_w/2"/>
                                          </p:val>
                                        </p:tav>
                                        <p:tav tm="100000">
                                          <p:val>
                                            <p:strVal val="#ppt_x"/>
                                          </p:val>
                                        </p:tav>
                                      </p:tavLst>
                                    </p:anim>
                                    <p:anim calcmode="lin" valueType="num">
                                      <p:cBhvr additive="base">
                                        <p:cTn id="75" dur="5000" fill="hold"/>
                                        <p:tgtEl>
                                          <p:spTgt spid="14"/>
                                        </p:tgtEl>
                                        <p:attrNameLst>
                                          <p:attrName>ppt_y</p:attrName>
                                        </p:attrNameLst>
                                      </p:cBhvr>
                                      <p:tavLst>
                                        <p:tav tm="0">
                                          <p:val>
                                            <p:strVal val="1+#ppt_h/2"/>
                                          </p:val>
                                        </p:tav>
                                        <p:tav tm="100000">
                                          <p:val>
                                            <p:strVal val="#ppt_y"/>
                                          </p:val>
                                        </p:tav>
                                      </p:tavLst>
                                    </p:anim>
                                  </p:childTnLst>
                                </p:cTn>
                              </p:par>
                              <p:par>
                                <p:cTn id="76" presetID="2" presetClass="entr" presetSubtype="12" fill="hold" grpId="0" nodeType="withEffect">
                                  <p:stCondLst>
                                    <p:cond delay="0"/>
                                  </p:stCondLst>
                                  <p:childTnLst>
                                    <p:set>
                                      <p:cBhvr>
                                        <p:cTn id="77" dur="1" fill="hold">
                                          <p:stCondLst>
                                            <p:cond delay="0"/>
                                          </p:stCondLst>
                                        </p:cTn>
                                        <p:tgtEl>
                                          <p:spTgt spid="19"/>
                                        </p:tgtEl>
                                        <p:attrNameLst>
                                          <p:attrName>style.visibility</p:attrName>
                                        </p:attrNameLst>
                                      </p:cBhvr>
                                      <p:to>
                                        <p:strVal val="visible"/>
                                      </p:to>
                                    </p:set>
                                    <p:anim calcmode="lin" valueType="num">
                                      <p:cBhvr additive="base">
                                        <p:cTn id="78" dur="5000" fill="hold"/>
                                        <p:tgtEl>
                                          <p:spTgt spid="19"/>
                                        </p:tgtEl>
                                        <p:attrNameLst>
                                          <p:attrName>ppt_x</p:attrName>
                                        </p:attrNameLst>
                                      </p:cBhvr>
                                      <p:tavLst>
                                        <p:tav tm="0">
                                          <p:val>
                                            <p:strVal val="0-#ppt_w/2"/>
                                          </p:val>
                                        </p:tav>
                                        <p:tav tm="100000">
                                          <p:val>
                                            <p:strVal val="#ppt_x"/>
                                          </p:val>
                                        </p:tav>
                                      </p:tavLst>
                                    </p:anim>
                                    <p:anim calcmode="lin" valueType="num">
                                      <p:cBhvr additive="base">
                                        <p:cTn id="79" dur="5000" fill="hold"/>
                                        <p:tgtEl>
                                          <p:spTgt spid="19"/>
                                        </p:tgtEl>
                                        <p:attrNameLst>
                                          <p:attrName>ppt_y</p:attrName>
                                        </p:attrNameLst>
                                      </p:cBhvr>
                                      <p:tavLst>
                                        <p:tav tm="0">
                                          <p:val>
                                            <p:strVal val="1+#ppt_h/2"/>
                                          </p:val>
                                        </p:tav>
                                        <p:tav tm="100000">
                                          <p:val>
                                            <p:strVal val="#ppt_y"/>
                                          </p:val>
                                        </p:tav>
                                      </p:tavLst>
                                    </p:anim>
                                  </p:childTnLst>
                                </p:cTn>
                              </p:par>
                              <p:par>
                                <p:cTn id="80" presetID="2" presetClass="entr" presetSubtype="12" fill="hold" grpId="0" nodeType="withEffect">
                                  <p:stCondLst>
                                    <p:cond delay="0"/>
                                  </p:stCondLst>
                                  <p:childTnLst>
                                    <p:set>
                                      <p:cBhvr>
                                        <p:cTn id="81" dur="1" fill="hold">
                                          <p:stCondLst>
                                            <p:cond delay="0"/>
                                          </p:stCondLst>
                                        </p:cTn>
                                        <p:tgtEl>
                                          <p:spTgt spid="23"/>
                                        </p:tgtEl>
                                        <p:attrNameLst>
                                          <p:attrName>style.visibility</p:attrName>
                                        </p:attrNameLst>
                                      </p:cBhvr>
                                      <p:to>
                                        <p:strVal val="visible"/>
                                      </p:to>
                                    </p:set>
                                    <p:anim calcmode="lin" valueType="num">
                                      <p:cBhvr additive="base">
                                        <p:cTn id="82" dur="5000" fill="hold"/>
                                        <p:tgtEl>
                                          <p:spTgt spid="23"/>
                                        </p:tgtEl>
                                        <p:attrNameLst>
                                          <p:attrName>ppt_x</p:attrName>
                                        </p:attrNameLst>
                                      </p:cBhvr>
                                      <p:tavLst>
                                        <p:tav tm="0">
                                          <p:val>
                                            <p:strVal val="0-#ppt_w/2"/>
                                          </p:val>
                                        </p:tav>
                                        <p:tav tm="100000">
                                          <p:val>
                                            <p:strVal val="#ppt_x"/>
                                          </p:val>
                                        </p:tav>
                                      </p:tavLst>
                                    </p:anim>
                                    <p:anim calcmode="lin" valueType="num">
                                      <p:cBhvr additive="base">
                                        <p:cTn id="83" dur="5000" fill="hold"/>
                                        <p:tgtEl>
                                          <p:spTgt spid="23"/>
                                        </p:tgtEl>
                                        <p:attrNameLst>
                                          <p:attrName>ppt_y</p:attrName>
                                        </p:attrNameLst>
                                      </p:cBhvr>
                                      <p:tavLst>
                                        <p:tav tm="0">
                                          <p:val>
                                            <p:strVal val="1+#ppt_h/2"/>
                                          </p:val>
                                        </p:tav>
                                        <p:tav tm="100000">
                                          <p:val>
                                            <p:strVal val="#ppt_y"/>
                                          </p:val>
                                        </p:tav>
                                      </p:tavLst>
                                    </p:anim>
                                  </p:childTnLst>
                                </p:cTn>
                              </p:par>
                              <p:par>
                                <p:cTn id="84" presetID="2" presetClass="entr" presetSubtype="12" fill="hold" grpId="0" nodeType="withEffect">
                                  <p:stCondLst>
                                    <p:cond delay="0"/>
                                  </p:stCondLst>
                                  <p:childTnLst>
                                    <p:set>
                                      <p:cBhvr>
                                        <p:cTn id="85" dur="1" fill="hold">
                                          <p:stCondLst>
                                            <p:cond delay="0"/>
                                          </p:stCondLst>
                                        </p:cTn>
                                        <p:tgtEl>
                                          <p:spTgt spid="26"/>
                                        </p:tgtEl>
                                        <p:attrNameLst>
                                          <p:attrName>style.visibility</p:attrName>
                                        </p:attrNameLst>
                                      </p:cBhvr>
                                      <p:to>
                                        <p:strVal val="visible"/>
                                      </p:to>
                                    </p:set>
                                    <p:anim calcmode="lin" valueType="num">
                                      <p:cBhvr additive="base">
                                        <p:cTn id="86" dur="5000" fill="hold"/>
                                        <p:tgtEl>
                                          <p:spTgt spid="26"/>
                                        </p:tgtEl>
                                        <p:attrNameLst>
                                          <p:attrName>ppt_x</p:attrName>
                                        </p:attrNameLst>
                                      </p:cBhvr>
                                      <p:tavLst>
                                        <p:tav tm="0">
                                          <p:val>
                                            <p:strVal val="0-#ppt_w/2"/>
                                          </p:val>
                                        </p:tav>
                                        <p:tav tm="100000">
                                          <p:val>
                                            <p:strVal val="#ppt_x"/>
                                          </p:val>
                                        </p:tav>
                                      </p:tavLst>
                                    </p:anim>
                                    <p:anim calcmode="lin" valueType="num">
                                      <p:cBhvr additive="base">
                                        <p:cTn id="87" dur="5000" fill="hold"/>
                                        <p:tgtEl>
                                          <p:spTgt spid="26"/>
                                        </p:tgtEl>
                                        <p:attrNameLst>
                                          <p:attrName>ppt_y</p:attrName>
                                        </p:attrNameLst>
                                      </p:cBhvr>
                                      <p:tavLst>
                                        <p:tav tm="0">
                                          <p:val>
                                            <p:strVal val="1+#ppt_h/2"/>
                                          </p:val>
                                        </p:tav>
                                        <p:tav tm="100000">
                                          <p:val>
                                            <p:strVal val="#ppt_y"/>
                                          </p:val>
                                        </p:tav>
                                      </p:tavLst>
                                    </p:anim>
                                  </p:childTnLst>
                                </p:cTn>
                              </p:par>
                              <p:par>
                                <p:cTn id="88" presetID="2" presetClass="entr" presetSubtype="12" fill="hold" grpId="0" nodeType="withEffect">
                                  <p:stCondLst>
                                    <p:cond delay="0"/>
                                  </p:stCondLst>
                                  <p:childTnLst>
                                    <p:set>
                                      <p:cBhvr>
                                        <p:cTn id="89" dur="1" fill="hold">
                                          <p:stCondLst>
                                            <p:cond delay="0"/>
                                          </p:stCondLst>
                                        </p:cTn>
                                        <p:tgtEl>
                                          <p:spTgt spid="30"/>
                                        </p:tgtEl>
                                        <p:attrNameLst>
                                          <p:attrName>style.visibility</p:attrName>
                                        </p:attrNameLst>
                                      </p:cBhvr>
                                      <p:to>
                                        <p:strVal val="visible"/>
                                      </p:to>
                                    </p:set>
                                    <p:anim calcmode="lin" valueType="num">
                                      <p:cBhvr additive="base">
                                        <p:cTn id="90" dur="5000" fill="hold"/>
                                        <p:tgtEl>
                                          <p:spTgt spid="30"/>
                                        </p:tgtEl>
                                        <p:attrNameLst>
                                          <p:attrName>ppt_x</p:attrName>
                                        </p:attrNameLst>
                                      </p:cBhvr>
                                      <p:tavLst>
                                        <p:tav tm="0">
                                          <p:val>
                                            <p:strVal val="0-#ppt_w/2"/>
                                          </p:val>
                                        </p:tav>
                                        <p:tav tm="100000">
                                          <p:val>
                                            <p:strVal val="#ppt_x"/>
                                          </p:val>
                                        </p:tav>
                                      </p:tavLst>
                                    </p:anim>
                                    <p:anim calcmode="lin" valueType="num">
                                      <p:cBhvr additive="base">
                                        <p:cTn id="91" dur="5000" fill="hold"/>
                                        <p:tgtEl>
                                          <p:spTgt spid="30"/>
                                        </p:tgtEl>
                                        <p:attrNameLst>
                                          <p:attrName>ppt_y</p:attrName>
                                        </p:attrNameLst>
                                      </p:cBhvr>
                                      <p:tavLst>
                                        <p:tav tm="0">
                                          <p:val>
                                            <p:strVal val="1+#ppt_h/2"/>
                                          </p:val>
                                        </p:tav>
                                        <p:tav tm="100000">
                                          <p:val>
                                            <p:strVal val="#ppt_y"/>
                                          </p:val>
                                        </p:tav>
                                      </p:tavLst>
                                    </p:anim>
                                  </p:childTnLst>
                                </p:cTn>
                              </p:par>
                              <p:par>
                                <p:cTn id="92" presetID="2" presetClass="entr" presetSubtype="3" fill="hold" grpId="0" nodeType="withEffect">
                                  <p:stCondLst>
                                    <p:cond delay="0"/>
                                  </p:stCondLst>
                                  <p:childTnLst>
                                    <p:set>
                                      <p:cBhvr>
                                        <p:cTn id="93" dur="1" fill="hold">
                                          <p:stCondLst>
                                            <p:cond delay="0"/>
                                          </p:stCondLst>
                                        </p:cTn>
                                        <p:tgtEl>
                                          <p:spTgt spid="8"/>
                                        </p:tgtEl>
                                        <p:attrNameLst>
                                          <p:attrName>style.visibility</p:attrName>
                                        </p:attrNameLst>
                                      </p:cBhvr>
                                      <p:to>
                                        <p:strVal val="visible"/>
                                      </p:to>
                                    </p:set>
                                    <p:anim calcmode="lin" valueType="num">
                                      <p:cBhvr additive="base">
                                        <p:cTn id="94" dur="5000" fill="hold"/>
                                        <p:tgtEl>
                                          <p:spTgt spid="8"/>
                                        </p:tgtEl>
                                        <p:attrNameLst>
                                          <p:attrName>ppt_x</p:attrName>
                                        </p:attrNameLst>
                                      </p:cBhvr>
                                      <p:tavLst>
                                        <p:tav tm="0">
                                          <p:val>
                                            <p:strVal val="1+#ppt_w/2"/>
                                          </p:val>
                                        </p:tav>
                                        <p:tav tm="100000">
                                          <p:val>
                                            <p:strVal val="#ppt_x"/>
                                          </p:val>
                                        </p:tav>
                                      </p:tavLst>
                                    </p:anim>
                                    <p:anim calcmode="lin" valueType="num">
                                      <p:cBhvr additive="base">
                                        <p:cTn id="95" dur="5000" fill="hold"/>
                                        <p:tgtEl>
                                          <p:spTgt spid="8"/>
                                        </p:tgtEl>
                                        <p:attrNameLst>
                                          <p:attrName>ppt_y</p:attrName>
                                        </p:attrNameLst>
                                      </p:cBhvr>
                                      <p:tavLst>
                                        <p:tav tm="0">
                                          <p:val>
                                            <p:strVal val="0-#ppt_h/2"/>
                                          </p:val>
                                        </p:tav>
                                        <p:tav tm="100000">
                                          <p:val>
                                            <p:strVal val="#ppt_y"/>
                                          </p:val>
                                        </p:tav>
                                      </p:tavLst>
                                    </p:anim>
                                  </p:childTnLst>
                                </p:cTn>
                              </p:par>
                              <p:par>
                                <p:cTn id="96" presetID="2" presetClass="entr" presetSubtype="3" fill="hold" grpId="0" nodeType="withEffect">
                                  <p:stCondLst>
                                    <p:cond delay="0"/>
                                  </p:stCondLst>
                                  <p:childTnLst>
                                    <p:set>
                                      <p:cBhvr>
                                        <p:cTn id="97" dur="1" fill="hold">
                                          <p:stCondLst>
                                            <p:cond delay="0"/>
                                          </p:stCondLst>
                                        </p:cTn>
                                        <p:tgtEl>
                                          <p:spTgt spid="11"/>
                                        </p:tgtEl>
                                        <p:attrNameLst>
                                          <p:attrName>style.visibility</p:attrName>
                                        </p:attrNameLst>
                                      </p:cBhvr>
                                      <p:to>
                                        <p:strVal val="visible"/>
                                      </p:to>
                                    </p:set>
                                    <p:anim calcmode="lin" valueType="num">
                                      <p:cBhvr additive="base">
                                        <p:cTn id="98" dur="5000" fill="hold"/>
                                        <p:tgtEl>
                                          <p:spTgt spid="11"/>
                                        </p:tgtEl>
                                        <p:attrNameLst>
                                          <p:attrName>ppt_x</p:attrName>
                                        </p:attrNameLst>
                                      </p:cBhvr>
                                      <p:tavLst>
                                        <p:tav tm="0">
                                          <p:val>
                                            <p:strVal val="1+#ppt_w/2"/>
                                          </p:val>
                                        </p:tav>
                                        <p:tav tm="100000">
                                          <p:val>
                                            <p:strVal val="#ppt_x"/>
                                          </p:val>
                                        </p:tav>
                                      </p:tavLst>
                                    </p:anim>
                                    <p:anim calcmode="lin" valueType="num">
                                      <p:cBhvr additive="base">
                                        <p:cTn id="99" dur="5000" fill="hold"/>
                                        <p:tgtEl>
                                          <p:spTgt spid="11"/>
                                        </p:tgtEl>
                                        <p:attrNameLst>
                                          <p:attrName>ppt_y</p:attrName>
                                        </p:attrNameLst>
                                      </p:cBhvr>
                                      <p:tavLst>
                                        <p:tav tm="0">
                                          <p:val>
                                            <p:strVal val="0-#ppt_h/2"/>
                                          </p:val>
                                        </p:tav>
                                        <p:tav tm="100000">
                                          <p:val>
                                            <p:strVal val="#ppt_y"/>
                                          </p:val>
                                        </p:tav>
                                      </p:tavLst>
                                    </p:anim>
                                  </p:childTnLst>
                                </p:cTn>
                              </p:par>
                              <p:par>
                                <p:cTn id="100" presetID="2" presetClass="entr" presetSubtype="3" fill="hold" grpId="0" nodeType="withEffect">
                                  <p:stCondLst>
                                    <p:cond delay="0"/>
                                  </p:stCondLst>
                                  <p:childTnLst>
                                    <p:set>
                                      <p:cBhvr>
                                        <p:cTn id="101" dur="1" fill="hold">
                                          <p:stCondLst>
                                            <p:cond delay="0"/>
                                          </p:stCondLst>
                                        </p:cTn>
                                        <p:tgtEl>
                                          <p:spTgt spid="16"/>
                                        </p:tgtEl>
                                        <p:attrNameLst>
                                          <p:attrName>style.visibility</p:attrName>
                                        </p:attrNameLst>
                                      </p:cBhvr>
                                      <p:to>
                                        <p:strVal val="visible"/>
                                      </p:to>
                                    </p:set>
                                    <p:anim calcmode="lin" valueType="num">
                                      <p:cBhvr additive="base">
                                        <p:cTn id="102" dur="5000" fill="hold"/>
                                        <p:tgtEl>
                                          <p:spTgt spid="16"/>
                                        </p:tgtEl>
                                        <p:attrNameLst>
                                          <p:attrName>ppt_x</p:attrName>
                                        </p:attrNameLst>
                                      </p:cBhvr>
                                      <p:tavLst>
                                        <p:tav tm="0">
                                          <p:val>
                                            <p:strVal val="1+#ppt_w/2"/>
                                          </p:val>
                                        </p:tav>
                                        <p:tav tm="100000">
                                          <p:val>
                                            <p:strVal val="#ppt_x"/>
                                          </p:val>
                                        </p:tav>
                                      </p:tavLst>
                                    </p:anim>
                                    <p:anim calcmode="lin" valueType="num">
                                      <p:cBhvr additive="base">
                                        <p:cTn id="103" dur="5000" fill="hold"/>
                                        <p:tgtEl>
                                          <p:spTgt spid="16"/>
                                        </p:tgtEl>
                                        <p:attrNameLst>
                                          <p:attrName>ppt_y</p:attrName>
                                        </p:attrNameLst>
                                      </p:cBhvr>
                                      <p:tavLst>
                                        <p:tav tm="0">
                                          <p:val>
                                            <p:strVal val="0-#ppt_h/2"/>
                                          </p:val>
                                        </p:tav>
                                        <p:tav tm="100000">
                                          <p:val>
                                            <p:strVal val="#ppt_y"/>
                                          </p:val>
                                        </p:tav>
                                      </p:tavLst>
                                    </p:anim>
                                  </p:childTnLst>
                                </p:cTn>
                              </p:par>
                              <p:par>
                                <p:cTn id="104" presetID="2" presetClass="entr" presetSubtype="3" fill="hold" grpId="0" nodeType="withEffect">
                                  <p:stCondLst>
                                    <p:cond delay="0"/>
                                  </p:stCondLst>
                                  <p:childTnLst>
                                    <p:set>
                                      <p:cBhvr>
                                        <p:cTn id="105" dur="1" fill="hold">
                                          <p:stCondLst>
                                            <p:cond delay="0"/>
                                          </p:stCondLst>
                                        </p:cTn>
                                        <p:tgtEl>
                                          <p:spTgt spid="17"/>
                                        </p:tgtEl>
                                        <p:attrNameLst>
                                          <p:attrName>style.visibility</p:attrName>
                                        </p:attrNameLst>
                                      </p:cBhvr>
                                      <p:to>
                                        <p:strVal val="visible"/>
                                      </p:to>
                                    </p:set>
                                    <p:anim calcmode="lin" valueType="num">
                                      <p:cBhvr additive="base">
                                        <p:cTn id="106" dur="5000" fill="hold"/>
                                        <p:tgtEl>
                                          <p:spTgt spid="17"/>
                                        </p:tgtEl>
                                        <p:attrNameLst>
                                          <p:attrName>ppt_x</p:attrName>
                                        </p:attrNameLst>
                                      </p:cBhvr>
                                      <p:tavLst>
                                        <p:tav tm="0">
                                          <p:val>
                                            <p:strVal val="1+#ppt_w/2"/>
                                          </p:val>
                                        </p:tav>
                                        <p:tav tm="100000">
                                          <p:val>
                                            <p:strVal val="#ppt_x"/>
                                          </p:val>
                                        </p:tav>
                                      </p:tavLst>
                                    </p:anim>
                                    <p:anim calcmode="lin" valueType="num">
                                      <p:cBhvr additive="base">
                                        <p:cTn id="107" dur="5000" fill="hold"/>
                                        <p:tgtEl>
                                          <p:spTgt spid="17"/>
                                        </p:tgtEl>
                                        <p:attrNameLst>
                                          <p:attrName>ppt_y</p:attrName>
                                        </p:attrNameLst>
                                      </p:cBhvr>
                                      <p:tavLst>
                                        <p:tav tm="0">
                                          <p:val>
                                            <p:strVal val="0-#ppt_h/2"/>
                                          </p:val>
                                        </p:tav>
                                        <p:tav tm="100000">
                                          <p:val>
                                            <p:strVal val="#ppt_y"/>
                                          </p:val>
                                        </p:tav>
                                      </p:tavLst>
                                    </p:anim>
                                  </p:childTnLst>
                                </p:cTn>
                              </p:par>
                              <p:par>
                                <p:cTn id="108" presetID="2" presetClass="entr" presetSubtype="3" fill="hold" grpId="0" nodeType="withEffect">
                                  <p:stCondLst>
                                    <p:cond delay="0"/>
                                  </p:stCondLst>
                                  <p:childTnLst>
                                    <p:set>
                                      <p:cBhvr>
                                        <p:cTn id="109" dur="1" fill="hold">
                                          <p:stCondLst>
                                            <p:cond delay="0"/>
                                          </p:stCondLst>
                                        </p:cTn>
                                        <p:tgtEl>
                                          <p:spTgt spid="22"/>
                                        </p:tgtEl>
                                        <p:attrNameLst>
                                          <p:attrName>style.visibility</p:attrName>
                                        </p:attrNameLst>
                                      </p:cBhvr>
                                      <p:to>
                                        <p:strVal val="visible"/>
                                      </p:to>
                                    </p:set>
                                    <p:anim calcmode="lin" valueType="num">
                                      <p:cBhvr additive="base">
                                        <p:cTn id="110" dur="5000" fill="hold"/>
                                        <p:tgtEl>
                                          <p:spTgt spid="22"/>
                                        </p:tgtEl>
                                        <p:attrNameLst>
                                          <p:attrName>ppt_x</p:attrName>
                                        </p:attrNameLst>
                                      </p:cBhvr>
                                      <p:tavLst>
                                        <p:tav tm="0">
                                          <p:val>
                                            <p:strVal val="1+#ppt_w/2"/>
                                          </p:val>
                                        </p:tav>
                                        <p:tav tm="100000">
                                          <p:val>
                                            <p:strVal val="#ppt_x"/>
                                          </p:val>
                                        </p:tav>
                                      </p:tavLst>
                                    </p:anim>
                                    <p:anim calcmode="lin" valueType="num">
                                      <p:cBhvr additive="base">
                                        <p:cTn id="111" dur="5000" fill="hold"/>
                                        <p:tgtEl>
                                          <p:spTgt spid="22"/>
                                        </p:tgtEl>
                                        <p:attrNameLst>
                                          <p:attrName>ppt_y</p:attrName>
                                        </p:attrNameLst>
                                      </p:cBhvr>
                                      <p:tavLst>
                                        <p:tav tm="0">
                                          <p:val>
                                            <p:strVal val="0-#ppt_h/2"/>
                                          </p:val>
                                        </p:tav>
                                        <p:tav tm="100000">
                                          <p:val>
                                            <p:strVal val="#ppt_y"/>
                                          </p:val>
                                        </p:tav>
                                      </p:tavLst>
                                    </p:anim>
                                  </p:childTnLst>
                                </p:cTn>
                              </p:par>
                              <p:par>
                                <p:cTn id="112" presetID="2" presetClass="entr" presetSubtype="3" fill="hold" grpId="0" nodeType="withEffect">
                                  <p:stCondLst>
                                    <p:cond delay="0"/>
                                  </p:stCondLst>
                                  <p:childTnLst>
                                    <p:set>
                                      <p:cBhvr>
                                        <p:cTn id="113" dur="1" fill="hold">
                                          <p:stCondLst>
                                            <p:cond delay="0"/>
                                          </p:stCondLst>
                                        </p:cTn>
                                        <p:tgtEl>
                                          <p:spTgt spid="28"/>
                                        </p:tgtEl>
                                        <p:attrNameLst>
                                          <p:attrName>style.visibility</p:attrName>
                                        </p:attrNameLst>
                                      </p:cBhvr>
                                      <p:to>
                                        <p:strVal val="visible"/>
                                      </p:to>
                                    </p:set>
                                    <p:anim calcmode="lin" valueType="num">
                                      <p:cBhvr additive="base">
                                        <p:cTn id="114" dur="5000" fill="hold"/>
                                        <p:tgtEl>
                                          <p:spTgt spid="28"/>
                                        </p:tgtEl>
                                        <p:attrNameLst>
                                          <p:attrName>ppt_x</p:attrName>
                                        </p:attrNameLst>
                                      </p:cBhvr>
                                      <p:tavLst>
                                        <p:tav tm="0">
                                          <p:val>
                                            <p:strVal val="1+#ppt_w/2"/>
                                          </p:val>
                                        </p:tav>
                                        <p:tav tm="100000">
                                          <p:val>
                                            <p:strVal val="#ppt_x"/>
                                          </p:val>
                                        </p:tav>
                                      </p:tavLst>
                                    </p:anim>
                                    <p:anim calcmode="lin" valueType="num">
                                      <p:cBhvr additive="base">
                                        <p:cTn id="115" dur="5000" fill="hold"/>
                                        <p:tgtEl>
                                          <p:spTgt spid="28"/>
                                        </p:tgtEl>
                                        <p:attrNameLst>
                                          <p:attrName>ppt_y</p:attrName>
                                        </p:attrNameLst>
                                      </p:cBhvr>
                                      <p:tavLst>
                                        <p:tav tm="0">
                                          <p:val>
                                            <p:strVal val="0-#ppt_h/2"/>
                                          </p:val>
                                        </p:tav>
                                        <p:tav tm="100000">
                                          <p:val>
                                            <p:strVal val="#ppt_y"/>
                                          </p:val>
                                        </p:tav>
                                      </p:tavLst>
                                    </p:anim>
                                  </p:childTnLst>
                                </p:cTn>
                              </p:par>
                              <p:par>
                                <p:cTn id="116" presetID="2" presetClass="entr" presetSubtype="3" fill="hold" grpId="0" nodeType="withEffect">
                                  <p:stCondLst>
                                    <p:cond delay="0"/>
                                  </p:stCondLst>
                                  <p:childTnLst>
                                    <p:set>
                                      <p:cBhvr>
                                        <p:cTn id="117" dur="1" fill="hold">
                                          <p:stCondLst>
                                            <p:cond delay="0"/>
                                          </p:stCondLst>
                                        </p:cTn>
                                        <p:tgtEl>
                                          <p:spTgt spid="32"/>
                                        </p:tgtEl>
                                        <p:attrNameLst>
                                          <p:attrName>style.visibility</p:attrName>
                                        </p:attrNameLst>
                                      </p:cBhvr>
                                      <p:to>
                                        <p:strVal val="visible"/>
                                      </p:to>
                                    </p:set>
                                    <p:anim calcmode="lin" valueType="num">
                                      <p:cBhvr additive="base">
                                        <p:cTn id="118" dur="5000" fill="hold"/>
                                        <p:tgtEl>
                                          <p:spTgt spid="32"/>
                                        </p:tgtEl>
                                        <p:attrNameLst>
                                          <p:attrName>ppt_x</p:attrName>
                                        </p:attrNameLst>
                                      </p:cBhvr>
                                      <p:tavLst>
                                        <p:tav tm="0">
                                          <p:val>
                                            <p:strVal val="1+#ppt_w/2"/>
                                          </p:val>
                                        </p:tav>
                                        <p:tav tm="100000">
                                          <p:val>
                                            <p:strVal val="#ppt_x"/>
                                          </p:val>
                                        </p:tav>
                                      </p:tavLst>
                                    </p:anim>
                                    <p:anim calcmode="lin" valueType="num">
                                      <p:cBhvr additive="base">
                                        <p:cTn id="119" dur="5000" fill="hold"/>
                                        <p:tgtEl>
                                          <p:spTgt spid="32"/>
                                        </p:tgtEl>
                                        <p:attrNameLst>
                                          <p:attrName>ppt_y</p:attrName>
                                        </p:attrNameLst>
                                      </p:cBhvr>
                                      <p:tavLst>
                                        <p:tav tm="0">
                                          <p:val>
                                            <p:strVal val="0-#ppt_h/2"/>
                                          </p:val>
                                        </p:tav>
                                        <p:tav tm="100000">
                                          <p:val>
                                            <p:strVal val="#ppt_y"/>
                                          </p:val>
                                        </p:tav>
                                      </p:tavLst>
                                    </p:anim>
                                  </p:childTnLst>
                                </p:cTn>
                              </p:par>
                              <p:par>
                                <p:cTn id="120" presetID="35" presetClass="entr" presetSubtype="0" fill="hold" grpId="1" nodeType="withEffect">
                                  <p:stCondLst>
                                    <p:cond delay="0"/>
                                  </p:stCondLst>
                                  <p:childTnLst>
                                    <p:set>
                                      <p:cBhvr>
                                        <p:cTn id="121" dur="1" fill="hold">
                                          <p:stCondLst>
                                            <p:cond delay="0"/>
                                          </p:stCondLst>
                                        </p:cTn>
                                        <p:tgtEl>
                                          <p:spTgt spid="5"/>
                                        </p:tgtEl>
                                        <p:attrNameLst>
                                          <p:attrName>style.visibility</p:attrName>
                                        </p:attrNameLst>
                                      </p:cBhvr>
                                      <p:to>
                                        <p:strVal val="visible"/>
                                      </p:to>
                                    </p:set>
                                    <p:animEffect transition="in" filter="fade">
                                      <p:cBhvr>
                                        <p:cTn id="122" dur="5000"/>
                                        <p:tgtEl>
                                          <p:spTgt spid="5"/>
                                        </p:tgtEl>
                                      </p:cBhvr>
                                    </p:animEffect>
                                    <p:anim calcmode="lin" valueType="num">
                                      <p:cBhvr>
                                        <p:cTn id="123" dur="5000" fill="hold"/>
                                        <p:tgtEl>
                                          <p:spTgt spid="5"/>
                                        </p:tgtEl>
                                        <p:attrNameLst>
                                          <p:attrName>style.rotation</p:attrName>
                                        </p:attrNameLst>
                                      </p:cBhvr>
                                      <p:tavLst>
                                        <p:tav tm="0">
                                          <p:val>
                                            <p:fltVal val="720"/>
                                          </p:val>
                                        </p:tav>
                                        <p:tav tm="100000">
                                          <p:val>
                                            <p:fltVal val="0"/>
                                          </p:val>
                                        </p:tav>
                                      </p:tavLst>
                                    </p:anim>
                                    <p:anim calcmode="lin" valueType="num">
                                      <p:cBhvr>
                                        <p:cTn id="124" dur="5000" fill="hold"/>
                                        <p:tgtEl>
                                          <p:spTgt spid="5"/>
                                        </p:tgtEl>
                                        <p:attrNameLst>
                                          <p:attrName>ppt_h</p:attrName>
                                        </p:attrNameLst>
                                      </p:cBhvr>
                                      <p:tavLst>
                                        <p:tav tm="0">
                                          <p:val>
                                            <p:fltVal val="0"/>
                                          </p:val>
                                        </p:tav>
                                        <p:tav tm="100000">
                                          <p:val>
                                            <p:strVal val="#ppt_h"/>
                                          </p:val>
                                        </p:tav>
                                      </p:tavLst>
                                    </p:anim>
                                    <p:anim calcmode="lin" valueType="num">
                                      <p:cBhvr>
                                        <p:cTn id="125" dur="5000" fill="hold"/>
                                        <p:tgtEl>
                                          <p:spTgt spid="5"/>
                                        </p:tgtEl>
                                        <p:attrNameLst>
                                          <p:attrName>ppt_w</p:attrName>
                                        </p:attrNameLst>
                                      </p:cBhvr>
                                      <p:tavLst>
                                        <p:tav tm="0">
                                          <p:val>
                                            <p:fltVal val="0"/>
                                          </p:val>
                                        </p:tav>
                                        <p:tav tm="100000">
                                          <p:val>
                                            <p:strVal val="#ppt_w"/>
                                          </p:val>
                                        </p:tav>
                                      </p:tavLst>
                                    </p:anim>
                                  </p:childTnLst>
                                </p:cTn>
                              </p:par>
                              <p:par>
                                <p:cTn id="126" presetID="35" presetClass="entr" presetSubtype="0" fill="hold" grpId="1" nodeType="withEffect">
                                  <p:stCondLst>
                                    <p:cond delay="0"/>
                                  </p:stCondLst>
                                  <p:childTnLst>
                                    <p:set>
                                      <p:cBhvr>
                                        <p:cTn id="127" dur="1" fill="hold">
                                          <p:stCondLst>
                                            <p:cond delay="0"/>
                                          </p:stCondLst>
                                        </p:cTn>
                                        <p:tgtEl>
                                          <p:spTgt spid="6"/>
                                        </p:tgtEl>
                                        <p:attrNameLst>
                                          <p:attrName>style.visibility</p:attrName>
                                        </p:attrNameLst>
                                      </p:cBhvr>
                                      <p:to>
                                        <p:strVal val="visible"/>
                                      </p:to>
                                    </p:set>
                                    <p:animEffect transition="in" filter="fade">
                                      <p:cBhvr>
                                        <p:cTn id="128" dur="5000"/>
                                        <p:tgtEl>
                                          <p:spTgt spid="6"/>
                                        </p:tgtEl>
                                      </p:cBhvr>
                                    </p:animEffect>
                                    <p:anim calcmode="lin" valueType="num">
                                      <p:cBhvr>
                                        <p:cTn id="129" dur="5000" fill="hold"/>
                                        <p:tgtEl>
                                          <p:spTgt spid="6"/>
                                        </p:tgtEl>
                                        <p:attrNameLst>
                                          <p:attrName>style.rotation</p:attrName>
                                        </p:attrNameLst>
                                      </p:cBhvr>
                                      <p:tavLst>
                                        <p:tav tm="0">
                                          <p:val>
                                            <p:fltVal val="720"/>
                                          </p:val>
                                        </p:tav>
                                        <p:tav tm="100000">
                                          <p:val>
                                            <p:fltVal val="0"/>
                                          </p:val>
                                        </p:tav>
                                      </p:tavLst>
                                    </p:anim>
                                    <p:anim calcmode="lin" valueType="num">
                                      <p:cBhvr>
                                        <p:cTn id="130" dur="5000" fill="hold"/>
                                        <p:tgtEl>
                                          <p:spTgt spid="6"/>
                                        </p:tgtEl>
                                        <p:attrNameLst>
                                          <p:attrName>ppt_h</p:attrName>
                                        </p:attrNameLst>
                                      </p:cBhvr>
                                      <p:tavLst>
                                        <p:tav tm="0">
                                          <p:val>
                                            <p:fltVal val="0"/>
                                          </p:val>
                                        </p:tav>
                                        <p:tav tm="100000">
                                          <p:val>
                                            <p:strVal val="#ppt_h"/>
                                          </p:val>
                                        </p:tav>
                                      </p:tavLst>
                                    </p:anim>
                                    <p:anim calcmode="lin" valueType="num">
                                      <p:cBhvr>
                                        <p:cTn id="131" dur="5000" fill="hold"/>
                                        <p:tgtEl>
                                          <p:spTgt spid="6"/>
                                        </p:tgtEl>
                                        <p:attrNameLst>
                                          <p:attrName>ppt_w</p:attrName>
                                        </p:attrNameLst>
                                      </p:cBhvr>
                                      <p:tavLst>
                                        <p:tav tm="0">
                                          <p:val>
                                            <p:fltVal val="0"/>
                                          </p:val>
                                        </p:tav>
                                        <p:tav tm="100000">
                                          <p:val>
                                            <p:strVal val="#ppt_w"/>
                                          </p:val>
                                        </p:tav>
                                      </p:tavLst>
                                    </p:anim>
                                  </p:childTnLst>
                                </p:cTn>
                              </p:par>
                              <p:par>
                                <p:cTn id="132" presetID="35" presetClass="entr" presetSubtype="0" fill="hold" grpId="1" nodeType="withEffect">
                                  <p:stCondLst>
                                    <p:cond delay="0"/>
                                  </p:stCondLst>
                                  <p:childTnLst>
                                    <p:set>
                                      <p:cBhvr>
                                        <p:cTn id="133" dur="1" fill="hold">
                                          <p:stCondLst>
                                            <p:cond delay="0"/>
                                          </p:stCondLst>
                                        </p:cTn>
                                        <p:tgtEl>
                                          <p:spTgt spid="7"/>
                                        </p:tgtEl>
                                        <p:attrNameLst>
                                          <p:attrName>style.visibility</p:attrName>
                                        </p:attrNameLst>
                                      </p:cBhvr>
                                      <p:to>
                                        <p:strVal val="visible"/>
                                      </p:to>
                                    </p:set>
                                    <p:animEffect transition="in" filter="fade">
                                      <p:cBhvr>
                                        <p:cTn id="134" dur="5000"/>
                                        <p:tgtEl>
                                          <p:spTgt spid="7"/>
                                        </p:tgtEl>
                                      </p:cBhvr>
                                    </p:animEffect>
                                    <p:anim calcmode="lin" valueType="num">
                                      <p:cBhvr>
                                        <p:cTn id="135" dur="5000" fill="hold"/>
                                        <p:tgtEl>
                                          <p:spTgt spid="7"/>
                                        </p:tgtEl>
                                        <p:attrNameLst>
                                          <p:attrName>style.rotation</p:attrName>
                                        </p:attrNameLst>
                                      </p:cBhvr>
                                      <p:tavLst>
                                        <p:tav tm="0">
                                          <p:val>
                                            <p:fltVal val="720"/>
                                          </p:val>
                                        </p:tav>
                                        <p:tav tm="100000">
                                          <p:val>
                                            <p:fltVal val="0"/>
                                          </p:val>
                                        </p:tav>
                                      </p:tavLst>
                                    </p:anim>
                                    <p:anim calcmode="lin" valueType="num">
                                      <p:cBhvr>
                                        <p:cTn id="136" dur="5000" fill="hold"/>
                                        <p:tgtEl>
                                          <p:spTgt spid="7"/>
                                        </p:tgtEl>
                                        <p:attrNameLst>
                                          <p:attrName>ppt_h</p:attrName>
                                        </p:attrNameLst>
                                      </p:cBhvr>
                                      <p:tavLst>
                                        <p:tav tm="0">
                                          <p:val>
                                            <p:fltVal val="0"/>
                                          </p:val>
                                        </p:tav>
                                        <p:tav tm="100000">
                                          <p:val>
                                            <p:strVal val="#ppt_h"/>
                                          </p:val>
                                        </p:tav>
                                      </p:tavLst>
                                    </p:anim>
                                    <p:anim calcmode="lin" valueType="num">
                                      <p:cBhvr>
                                        <p:cTn id="137" dur="5000" fill="hold"/>
                                        <p:tgtEl>
                                          <p:spTgt spid="7"/>
                                        </p:tgtEl>
                                        <p:attrNameLst>
                                          <p:attrName>ppt_w</p:attrName>
                                        </p:attrNameLst>
                                      </p:cBhvr>
                                      <p:tavLst>
                                        <p:tav tm="0">
                                          <p:val>
                                            <p:fltVal val="0"/>
                                          </p:val>
                                        </p:tav>
                                        <p:tav tm="100000">
                                          <p:val>
                                            <p:strVal val="#ppt_w"/>
                                          </p:val>
                                        </p:tav>
                                      </p:tavLst>
                                    </p:anim>
                                  </p:childTnLst>
                                </p:cTn>
                              </p:par>
                              <p:par>
                                <p:cTn id="138" presetID="35" presetClass="entr" presetSubtype="0" fill="hold" grpId="1" nodeType="withEffect">
                                  <p:stCondLst>
                                    <p:cond delay="0"/>
                                  </p:stCondLst>
                                  <p:childTnLst>
                                    <p:set>
                                      <p:cBhvr>
                                        <p:cTn id="139" dur="1" fill="hold">
                                          <p:stCondLst>
                                            <p:cond delay="0"/>
                                          </p:stCondLst>
                                        </p:cTn>
                                        <p:tgtEl>
                                          <p:spTgt spid="8"/>
                                        </p:tgtEl>
                                        <p:attrNameLst>
                                          <p:attrName>style.visibility</p:attrName>
                                        </p:attrNameLst>
                                      </p:cBhvr>
                                      <p:to>
                                        <p:strVal val="visible"/>
                                      </p:to>
                                    </p:set>
                                    <p:animEffect transition="in" filter="fade">
                                      <p:cBhvr>
                                        <p:cTn id="140" dur="5000"/>
                                        <p:tgtEl>
                                          <p:spTgt spid="8"/>
                                        </p:tgtEl>
                                      </p:cBhvr>
                                    </p:animEffect>
                                    <p:anim calcmode="lin" valueType="num">
                                      <p:cBhvr>
                                        <p:cTn id="141" dur="5000" fill="hold"/>
                                        <p:tgtEl>
                                          <p:spTgt spid="8"/>
                                        </p:tgtEl>
                                        <p:attrNameLst>
                                          <p:attrName>style.rotation</p:attrName>
                                        </p:attrNameLst>
                                      </p:cBhvr>
                                      <p:tavLst>
                                        <p:tav tm="0">
                                          <p:val>
                                            <p:fltVal val="720"/>
                                          </p:val>
                                        </p:tav>
                                        <p:tav tm="100000">
                                          <p:val>
                                            <p:fltVal val="0"/>
                                          </p:val>
                                        </p:tav>
                                      </p:tavLst>
                                    </p:anim>
                                    <p:anim calcmode="lin" valueType="num">
                                      <p:cBhvr>
                                        <p:cTn id="142" dur="5000" fill="hold"/>
                                        <p:tgtEl>
                                          <p:spTgt spid="8"/>
                                        </p:tgtEl>
                                        <p:attrNameLst>
                                          <p:attrName>ppt_h</p:attrName>
                                        </p:attrNameLst>
                                      </p:cBhvr>
                                      <p:tavLst>
                                        <p:tav tm="0">
                                          <p:val>
                                            <p:fltVal val="0"/>
                                          </p:val>
                                        </p:tav>
                                        <p:tav tm="100000">
                                          <p:val>
                                            <p:strVal val="#ppt_h"/>
                                          </p:val>
                                        </p:tav>
                                      </p:tavLst>
                                    </p:anim>
                                    <p:anim calcmode="lin" valueType="num">
                                      <p:cBhvr>
                                        <p:cTn id="143" dur="5000" fill="hold"/>
                                        <p:tgtEl>
                                          <p:spTgt spid="8"/>
                                        </p:tgtEl>
                                        <p:attrNameLst>
                                          <p:attrName>ppt_w</p:attrName>
                                        </p:attrNameLst>
                                      </p:cBhvr>
                                      <p:tavLst>
                                        <p:tav tm="0">
                                          <p:val>
                                            <p:fltVal val="0"/>
                                          </p:val>
                                        </p:tav>
                                        <p:tav tm="100000">
                                          <p:val>
                                            <p:strVal val="#ppt_w"/>
                                          </p:val>
                                        </p:tav>
                                      </p:tavLst>
                                    </p:anim>
                                  </p:childTnLst>
                                </p:cTn>
                              </p:par>
                              <p:par>
                                <p:cTn id="144" presetID="35" presetClass="entr" presetSubtype="0" fill="hold" grpId="1" nodeType="withEffect">
                                  <p:stCondLst>
                                    <p:cond delay="0"/>
                                  </p:stCondLst>
                                  <p:childTnLst>
                                    <p:set>
                                      <p:cBhvr>
                                        <p:cTn id="145" dur="1" fill="hold">
                                          <p:stCondLst>
                                            <p:cond delay="0"/>
                                          </p:stCondLst>
                                        </p:cTn>
                                        <p:tgtEl>
                                          <p:spTgt spid="9"/>
                                        </p:tgtEl>
                                        <p:attrNameLst>
                                          <p:attrName>style.visibility</p:attrName>
                                        </p:attrNameLst>
                                      </p:cBhvr>
                                      <p:to>
                                        <p:strVal val="visible"/>
                                      </p:to>
                                    </p:set>
                                    <p:animEffect transition="in" filter="fade">
                                      <p:cBhvr>
                                        <p:cTn id="146" dur="5000"/>
                                        <p:tgtEl>
                                          <p:spTgt spid="9"/>
                                        </p:tgtEl>
                                      </p:cBhvr>
                                    </p:animEffect>
                                    <p:anim calcmode="lin" valueType="num">
                                      <p:cBhvr>
                                        <p:cTn id="147" dur="5000" fill="hold"/>
                                        <p:tgtEl>
                                          <p:spTgt spid="9"/>
                                        </p:tgtEl>
                                        <p:attrNameLst>
                                          <p:attrName>style.rotation</p:attrName>
                                        </p:attrNameLst>
                                      </p:cBhvr>
                                      <p:tavLst>
                                        <p:tav tm="0">
                                          <p:val>
                                            <p:fltVal val="720"/>
                                          </p:val>
                                        </p:tav>
                                        <p:tav tm="100000">
                                          <p:val>
                                            <p:fltVal val="0"/>
                                          </p:val>
                                        </p:tav>
                                      </p:tavLst>
                                    </p:anim>
                                    <p:anim calcmode="lin" valueType="num">
                                      <p:cBhvr>
                                        <p:cTn id="148" dur="5000" fill="hold"/>
                                        <p:tgtEl>
                                          <p:spTgt spid="9"/>
                                        </p:tgtEl>
                                        <p:attrNameLst>
                                          <p:attrName>ppt_h</p:attrName>
                                        </p:attrNameLst>
                                      </p:cBhvr>
                                      <p:tavLst>
                                        <p:tav tm="0">
                                          <p:val>
                                            <p:fltVal val="0"/>
                                          </p:val>
                                        </p:tav>
                                        <p:tav tm="100000">
                                          <p:val>
                                            <p:strVal val="#ppt_h"/>
                                          </p:val>
                                        </p:tav>
                                      </p:tavLst>
                                    </p:anim>
                                    <p:anim calcmode="lin" valueType="num">
                                      <p:cBhvr>
                                        <p:cTn id="149" dur="5000" fill="hold"/>
                                        <p:tgtEl>
                                          <p:spTgt spid="9"/>
                                        </p:tgtEl>
                                        <p:attrNameLst>
                                          <p:attrName>ppt_w</p:attrName>
                                        </p:attrNameLst>
                                      </p:cBhvr>
                                      <p:tavLst>
                                        <p:tav tm="0">
                                          <p:val>
                                            <p:fltVal val="0"/>
                                          </p:val>
                                        </p:tav>
                                        <p:tav tm="100000">
                                          <p:val>
                                            <p:strVal val="#ppt_w"/>
                                          </p:val>
                                        </p:tav>
                                      </p:tavLst>
                                    </p:anim>
                                  </p:childTnLst>
                                </p:cTn>
                              </p:par>
                              <p:par>
                                <p:cTn id="150" presetID="35" presetClass="entr" presetSubtype="0" fill="hold" grpId="1" nodeType="withEffect">
                                  <p:stCondLst>
                                    <p:cond delay="0"/>
                                  </p:stCondLst>
                                  <p:childTnLst>
                                    <p:set>
                                      <p:cBhvr>
                                        <p:cTn id="151" dur="1" fill="hold">
                                          <p:stCondLst>
                                            <p:cond delay="0"/>
                                          </p:stCondLst>
                                        </p:cTn>
                                        <p:tgtEl>
                                          <p:spTgt spid="10"/>
                                        </p:tgtEl>
                                        <p:attrNameLst>
                                          <p:attrName>style.visibility</p:attrName>
                                        </p:attrNameLst>
                                      </p:cBhvr>
                                      <p:to>
                                        <p:strVal val="visible"/>
                                      </p:to>
                                    </p:set>
                                    <p:animEffect transition="in" filter="fade">
                                      <p:cBhvr>
                                        <p:cTn id="152" dur="5000"/>
                                        <p:tgtEl>
                                          <p:spTgt spid="10"/>
                                        </p:tgtEl>
                                      </p:cBhvr>
                                    </p:animEffect>
                                    <p:anim calcmode="lin" valueType="num">
                                      <p:cBhvr>
                                        <p:cTn id="153" dur="5000" fill="hold"/>
                                        <p:tgtEl>
                                          <p:spTgt spid="10"/>
                                        </p:tgtEl>
                                        <p:attrNameLst>
                                          <p:attrName>style.rotation</p:attrName>
                                        </p:attrNameLst>
                                      </p:cBhvr>
                                      <p:tavLst>
                                        <p:tav tm="0">
                                          <p:val>
                                            <p:fltVal val="720"/>
                                          </p:val>
                                        </p:tav>
                                        <p:tav tm="100000">
                                          <p:val>
                                            <p:fltVal val="0"/>
                                          </p:val>
                                        </p:tav>
                                      </p:tavLst>
                                    </p:anim>
                                    <p:anim calcmode="lin" valueType="num">
                                      <p:cBhvr>
                                        <p:cTn id="154" dur="5000" fill="hold"/>
                                        <p:tgtEl>
                                          <p:spTgt spid="10"/>
                                        </p:tgtEl>
                                        <p:attrNameLst>
                                          <p:attrName>ppt_h</p:attrName>
                                        </p:attrNameLst>
                                      </p:cBhvr>
                                      <p:tavLst>
                                        <p:tav tm="0">
                                          <p:val>
                                            <p:fltVal val="0"/>
                                          </p:val>
                                        </p:tav>
                                        <p:tav tm="100000">
                                          <p:val>
                                            <p:strVal val="#ppt_h"/>
                                          </p:val>
                                        </p:tav>
                                      </p:tavLst>
                                    </p:anim>
                                    <p:anim calcmode="lin" valueType="num">
                                      <p:cBhvr>
                                        <p:cTn id="155" dur="5000" fill="hold"/>
                                        <p:tgtEl>
                                          <p:spTgt spid="10"/>
                                        </p:tgtEl>
                                        <p:attrNameLst>
                                          <p:attrName>ppt_w</p:attrName>
                                        </p:attrNameLst>
                                      </p:cBhvr>
                                      <p:tavLst>
                                        <p:tav tm="0">
                                          <p:val>
                                            <p:fltVal val="0"/>
                                          </p:val>
                                        </p:tav>
                                        <p:tav tm="100000">
                                          <p:val>
                                            <p:strVal val="#ppt_w"/>
                                          </p:val>
                                        </p:tav>
                                      </p:tavLst>
                                    </p:anim>
                                  </p:childTnLst>
                                </p:cTn>
                              </p:par>
                              <p:par>
                                <p:cTn id="156" presetID="35" presetClass="entr" presetSubtype="0" fill="hold" grpId="1" nodeType="withEffect">
                                  <p:stCondLst>
                                    <p:cond delay="0"/>
                                  </p:stCondLst>
                                  <p:childTnLst>
                                    <p:set>
                                      <p:cBhvr>
                                        <p:cTn id="157" dur="1" fill="hold">
                                          <p:stCondLst>
                                            <p:cond delay="0"/>
                                          </p:stCondLst>
                                        </p:cTn>
                                        <p:tgtEl>
                                          <p:spTgt spid="11"/>
                                        </p:tgtEl>
                                        <p:attrNameLst>
                                          <p:attrName>style.visibility</p:attrName>
                                        </p:attrNameLst>
                                      </p:cBhvr>
                                      <p:to>
                                        <p:strVal val="visible"/>
                                      </p:to>
                                    </p:set>
                                    <p:animEffect transition="in" filter="fade">
                                      <p:cBhvr>
                                        <p:cTn id="158" dur="5000"/>
                                        <p:tgtEl>
                                          <p:spTgt spid="11"/>
                                        </p:tgtEl>
                                      </p:cBhvr>
                                    </p:animEffect>
                                    <p:anim calcmode="lin" valueType="num">
                                      <p:cBhvr>
                                        <p:cTn id="159" dur="5000" fill="hold"/>
                                        <p:tgtEl>
                                          <p:spTgt spid="11"/>
                                        </p:tgtEl>
                                        <p:attrNameLst>
                                          <p:attrName>style.rotation</p:attrName>
                                        </p:attrNameLst>
                                      </p:cBhvr>
                                      <p:tavLst>
                                        <p:tav tm="0">
                                          <p:val>
                                            <p:fltVal val="720"/>
                                          </p:val>
                                        </p:tav>
                                        <p:tav tm="100000">
                                          <p:val>
                                            <p:fltVal val="0"/>
                                          </p:val>
                                        </p:tav>
                                      </p:tavLst>
                                    </p:anim>
                                    <p:anim calcmode="lin" valueType="num">
                                      <p:cBhvr>
                                        <p:cTn id="160" dur="5000" fill="hold"/>
                                        <p:tgtEl>
                                          <p:spTgt spid="11"/>
                                        </p:tgtEl>
                                        <p:attrNameLst>
                                          <p:attrName>ppt_h</p:attrName>
                                        </p:attrNameLst>
                                      </p:cBhvr>
                                      <p:tavLst>
                                        <p:tav tm="0">
                                          <p:val>
                                            <p:fltVal val="0"/>
                                          </p:val>
                                        </p:tav>
                                        <p:tav tm="100000">
                                          <p:val>
                                            <p:strVal val="#ppt_h"/>
                                          </p:val>
                                        </p:tav>
                                      </p:tavLst>
                                    </p:anim>
                                    <p:anim calcmode="lin" valueType="num">
                                      <p:cBhvr>
                                        <p:cTn id="161" dur="5000" fill="hold"/>
                                        <p:tgtEl>
                                          <p:spTgt spid="11"/>
                                        </p:tgtEl>
                                        <p:attrNameLst>
                                          <p:attrName>ppt_w</p:attrName>
                                        </p:attrNameLst>
                                      </p:cBhvr>
                                      <p:tavLst>
                                        <p:tav tm="0">
                                          <p:val>
                                            <p:fltVal val="0"/>
                                          </p:val>
                                        </p:tav>
                                        <p:tav tm="100000">
                                          <p:val>
                                            <p:strVal val="#ppt_w"/>
                                          </p:val>
                                        </p:tav>
                                      </p:tavLst>
                                    </p:anim>
                                  </p:childTnLst>
                                </p:cTn>
                              </p:par>
                              <p:par>
                                <p:cTn id="162" presetID="35" presetClass="entr" presetSubtype="0" fill="hold" grpId="1" nodeType="withEffect">
                                  <p:stCondLst>
                                    <p:cond delay="0"/>
                                  </p:stCondLst>
                                  <p:childTnLst>
                                    <p:set>
                                      <p:cBhvr>
                                        <p:cTn id="163" dur="1" fill="hold">
                                          <p:stCondLst>
                                            <p:cond delay="0"/>
                                          </p:stCondLst>
                                        </p:cTn>
                                        <p:tgtEl>
                                          <p:spTgt spid="12"/>
                                        </p:tgtEl>
                                        <p:attrNameLst>
                                          <p:attrName>style.visibility</p:attrName>
                                        </p:attrNameLst>
                                      </p:cBhvr>
                                      <p:to>
                                        <p:strVal val="visible"/>
                                      </p:to>
                                    </p:set>
                                    <p:animEffect transition="in" filter="fade">
                                      <p:cBhvr>
                                        <p:cTn id="164" dur="5000"/>
                                        <p:tgtEl>
                                          <p:spTgt spid="12"/>
                                        </p:tgtEl>
                                      </p:cBhvr>
                                    </p:animEffect>
                                    <p:anim calcmode="lin" valueType="num">
                                      <p:cBhvr>
                                        <p:cTn id="165" dur="5000" fill="hold"/>
                                        <p:tgtEl>
                                          <p:spTgt spid="12"/>
                                        </p:tgtEl>
                                        <p:attrNameLst>
                                          <p:attrName>style.rotation</p:attrName>
                                        </p:attrNameLst>
                                      </p:cBhvr>
                                      <p:tavLst>
                                        <p:tav tm="0">
                                          <p:val>
                                            <p:fltVal val="720"/>
                                          </p:val>
                                        </p:tav>
                                        <p:tav tm="100000">
                                          <p:val>
                                            <p:fltVal val="0"/>
                                          </p:val>
                                        </p:tav>
                                      </p:tavLst>
                                    </p:anim>
                                    <p:anim calcmode="lin" valueType="num">
                                      <p:cBhvr>
                                        <p:cTn id="166" dur="5000" fill="hold"/>
                                        <p:tgtEl>
                                          <p:spTgt spid="12"/>
                                        </p:tgtEl>
                                        <p:attrNameLst>
                                          <p:attrName>ppt_h</p:attrName>
                                        </p:attrNameLst>
                                      </p:cBhvr>
                                      <p:tavLst>
                                        <p:tav tm="0">
                                          <p:val>
                                            <p:fltVal val="0"/>
                                          </p:val>
                                        </p:tav>
                                        <p:tav tm="100000">
                                          <p:val>
                                            <p:strVal val="#ppt_h"/>
                                          </p:val>
                                        </p:tav>
                                      </p:tavLst>
                                    </p:anim>
                                    <p:anim calcmode="lin" valueType="num">
                                      <p:cBhvr>
                                        <p:cTn id="167" dur="5000" fill="hold"/>
                                        <p:tgtEl>
                                          <p:spTgt spid="12"/>
                                        </p:tgtEl>
                                        <p:attrNameLst>
                                          <p:attrName>ppt_w</p:attrName>
                                        </p:attrNameLst>
                                      </p:cBhvr>
                                      <p:tavLst>
                                        <p:tav tm="0">
                                          <p:val>
                                            <p:fltVal val="0"/>
                                          </p:val>
                                        </p:tav>
                                        <p:tav tm="100000">
                                          <p:val>
                                            <p:strVal val="#ppt_w"/>
                                          </p:val>
                                        </p:tav>
                                      </p:tavLst>
                                    </p:anim>
                                  </p:childTnLst>
                                </p:cTn>
                              </p:par>
                              <p:par>
                                <p:cTn id="168" presetID="35" presetClass="entr" presetSubtype="0" fill="hold" grpId="1" nodeType="withEffect">
                                  <p:stCondLst>
                                    <p:cond delay="0"/>
                                  </p:stCondLst>
                                  <p:childTnLst>
                                    <p:set>
                                      <p:cBhvr>
                                        <p:cTn id="169" dur="1" fill="hold">
                                          <p:stCondLst>
                                            <p:cond delay="0"/>
                                          </p:stCondLst>
                                        </p:cTn>
                                        <p:tgtEl>
                                          <p:spTgt spid="13"/>
                                        </p:tgtEl>
                                        <p:attrNameLst>
                                          <p:attrName>style.visibility</p:attrName>
                                        </p:attrNameLst>
                                      </p:cBhvr>
                                      <p:to>
                                        <p:strVal val="visible"/>
                                      </p:to>
                                    </p:set>
                                    <p:animEffect transition="in" filter="fade">
                                      <p:cBhvr>
                                        <p:cTn id="170" dur="5000"/>
                                        <p:tgtEl>
                                          <p:spTgt spid="13"/>
                                        </p:tgtEl>
                                      </p:cBhvr>
                                    </p:animEffect>
                                    <p:anim calcmode="lin" valueType="num">
                                      <p:cBhvr>
                                        <p:cTn id="171" dur="5000" fill="hold"/>
                                        <p:tgtEl>
                                          <p:spTgt spid="13"/>
                                        </p:tgtEl>
                                        <p:attrNameLst>
                                          <p:attrName>style.rotation</p:attrName>
                                        </p:attrNameLst>
                                      </p:cBhvr>
                                      <p:tavLst>
                                        <p:tav tm="0">
                                          <p:val>
                                            <p:fltVal val="720"/>
                                          </p:val>
                                        </p:tav>
                                        <p:tav tm="100000">
                                          <p:val>
                                            <p:fltVal val="0"/>
                                          </p:val>
                                        </p:tav>
                                      </p:tavLst>
                                    </p:anim>
                                    <p:anim calcmode="lin" valueType="num">
                                      <p:cBhvr>
                                        <p:cTn id="172" dur="5000" fill="hold"/>
                                        <p:tgtEl>
                                          <p:spTgt spid="13"/>
                                        </p:tgtEl>
                                        <p:attrNameLst>
                                          <p:attrName>ppt_h</p:attrName>
                                        </p:attrNameLst>
                                      </p:cBhvr>
                                      <p:tavLst>
                                        <p:tav tm="0">
                                          <p:val>
                                            <p:fltVal val="0"/>
                                          </p:val>
                                        </p:tav>
                                        <p:tav tm="100000">
                                          <p:val>
                                            <p:strVal val="#ppt_h"/>
                                          </p:val>
                                        </p:tav>
                                      </p:tavLst>
                                    </p:anim>
                                    <p:anim calcmode="lin" valueType="num">
                                      <p:cBhvr>
                                        <p:cTn id="173" dur="5000" fill="hold"/>
                                        <p:tgtEl>
                                          <p:spTgt spid="13"/>
                                        </p:tgtEl>
                                        <p:attrNameLst>
                                          <p:attrName>ppt_w</p:attrName>
                                        </p:attrNameLst>
                                      </p:cBhvr>
                                      <p:tavLst>
                                        <p:tav tm="0">
                                          <p:val>
                                            <p:fltVal val="0"/>
                                          </p:val>
                                        </p:tav>
                                        <p:tav tm="100000">
                                          <p:val>
                                            <p:strVal val="#ppt_w"/>
                                          </p:val>
                                        </p:tav>
                                      </p:tavLst>
                                    </p:anim>
                                  </p:childTnLst>
                                </p:cTn>
                              </p:par>
                              <p:par>
                                <p:cTn id="174" presetID="35" presetClass="entr" presetSubtype="0" fill="hold" grpId="1" nodeType="withEffect">
                                  <p:stCondLst>
                                    <p:cond delay="0"/>
                                  </p:stCondLst>
                                  <p:childTnLst>
                                    <p:set>
                                      <p:cBhvr>
                                        <p:cTn id="175" dur="1" fill="hold">
                                          <p:stCondLst>
                                            <p:cond delay="0"/>
                                          </p:stCondLst>
                                        </p:cTn>
                                        <p:tgtEl>
                                          <p:spTgt spid="14"/>
                                        </p:tgtEl>
                                        <p:attrNameLst>
                                          <p:attrName>style.visibility</p:attrName>
                                        </p:attrNameLst>
                                      </p:cBhvr>
                                      <p:to>
                                        <p:strVal val="visible"/>
                                      </p:to>
                                    </p:set>
                                    <p:animEffect transition="in" filter="fade">
                                      <p:cBhvr>
                                        <p:cTn id="176" dur="5000"/>
                                        <p:tgtEl>
                                          <p:spTgt spid="14"/>
                                        </p:tgtEl>
                                      </p:cBhvr>
                                    </p:animEffect>
                                    <p:anim calcmode="lin" valueType="num">
                                      <p:cBhvr>
                                        <p:cTn id="177" dur="5000" fill="hold"/>
                                        <p:tgtEl>
                                          <p:spTgt spid="14"/>
                                        </p:tgtEl>
                                        <p:attrNameLst>
                                          <p:attrName>style.rotation</p:attrName>
                                        </p:attrNameLst>
                                      </p:cBhvr>
                                      <p:tavLst>
                                        <p:tav tm="0">
                                          <p:val>
                                            <p:fltVal val="720"/>
                                          </p:val>
                                        </p:tav>
                                        <p:tav tm="100000">
                                          <p:val>
                                            <p:fltVal val="0"/>
                                          </p:val>
                                        </p:tav>
                                      </p:tavLst>
                                    </p:anim>
                                    <p:anim calcmode="lin" valueType="num">
                                      <p:cBhvr>
                                        <p:cTn id="178" dur="5000" fill="hold"/>
                                        <p:tgtEl>
                                          <p:spTgt spid="14"/>
                                        </p:tgtEl>
                                        <p:attrNameLst>
                                          <p:attrName>ppt_h</p:attrName>
                                        </p:attrNameLst>
                                      </p:cBhvr>
                                      <p:tavLst>
                                        <p:tav tm="0">
                                          <p:val>
                                            <p:fltVal val="0"/>
                                          </p:val>
                                        </p:tav>
                                        <p:tav tm="100000">
                                          <p:val>
                                            <p:strVal val="#ppt_h"/>
                                          </p:val>
                                        </p:tav>
                                      </p:tavLst>
                                    </p:anim>
                                    <p:anim calcmode="lin" valueType="num">
                                      <p:cBhvr>
                                        <p:cTn id="179" dur="5000" fill="hold"/>
                                        <p:tgtEl>
                                          <p:spTgt spid="14"/>
                                        </p:tgtEl>
                                        <p:attrNameLst>
                                          <p:attrName>ppt_w</p:attrName>
                                        </p:attrNameLst>
                                      </p:cBhvr>
                                      <p:tavLst>
                                        <p:tav tm="0">
                                          <p:val>
                                            <p:fltVal val="0"/>
                                          </p:val>
                                        </p:tav>
                                        <p:tav tm="100000">
                                          <p:val>
                                            <p:strVal val="#ppt_w"/>
                                          </p:val>
                                        </p:tav>
                                      </p:tavLst>
                                    </p:anim>
                                  </p:childTnLst>
                                </p:cTn>
                              </p:par>
                              <p:par>
                                <p:cTn id="180" presetID="35" presetClass="entr" presetSubtype="0" fill="hold" grpId="1" nodeType="withEffect">
                                  <p:stCondLst>
                                    <p:cond delay="0"/>
                                  </p:stCondLst>
                                  <p:childTnLst>
                                    <p:set>
                                      <p:cBhvr>
                                        <p:cTn id="181" dur="1" fill="hold">
                                          <p:stCondLst>
                                            <p:cond delay="0"/>
                                          </p:stCondLst>
                                        </p:cTn>
                                        <p:tgtEl>
                                          <p:spTgt spid="15"/>
                                        </p:tgtEl>
                                        <p:attrNameLst>
                                          <p:attrName>style.visibility</p:attrName>
                                        </p:attrNameLst>
                                      </p:cBhvr>
                                      <p:to>
                                        <p:strVal val="visible"/>
                                      </p:to>
                                    </p:set>
                                    <p:animEffect transition="in" filter="fade">
                                      <p:cBhvr>
                                        <p:cTn id="182" dur="5000"/>
                                        <p:tgtEl>
                                          <p:spTgt spid="15"/>
                                        </p:tgtEl>
                                      </p:cBhvr>
                                    </p:animEffect>
                                    <p:anim calcmode="lin" valueType="num">
                                      <p:cBhvr>
                                        <p:cTn id="183" dur="5000" fill="hold"/>
                                        <p:tgtEl>
                                          <p:spTgt spid="15"/>
                                        </p:tgtEl>
                                        <p:attrNameLst>
                                          <p:attrName>style.rotation</p:attrName>
                                        </p:attrNameLst>
                                      </p:cBhvr>
                                      <p:tavLst>
                                        <p:tav tm="0">
                                          <p:val>
                                            <p:fltVal val="720"/>
                                          </p:val>
                                        </p:tav>
                                        <p:tav tm="100000">
                                          <p:val>
                                            <p:fltVal val="0"/>
                                          </p:val>
                                        </p:tav>
                                      </p:tavLst>
                                    </p:anim>
                                    <p:anim calcmode="lin" valueType="num">
                                      <p:cBhvr>
                                        <p:cTn id="184" dur="5000" fill="hold"/>
                                        <p:tgtEl>
                                          <p:spTgt spid="15"/>
                                        </p:tgtEl>
                                        <p:attrNameLst>
                                          <p:attrName>ppt_h</p:attrName>
                                        </p:attrNameLst>
                                      </p:cBhvr>
                                      <p:tavLst>
                                        <p:tav tm="0">
                                          <p:val>
                                            <p:fltVal val="0"/>
                                          </p:val>
                                        </p:tav>
                                        <p:tav tm="100000">
                                          <p:val>
                                            <p:strVal val="#ppt_h"/>
                                          </p:val>
                                        </p:tav>
                                      </p:tavLst>
                                    </p:anim>
                                    <p:anim calcmode="lin" valueType="num">
                                      <p:cBhvr>
                                        <p:cTn id="185" dur="5000" fill="hold"/>
                                        <p:tgtEl>
                                          <p:spTgt spid="15"/>
                                        </p:tgtEl>
                                        <p:attrNameLst>
                                          <p:attrName>ppt_w</p:attrName>
                                        </p:attrNameLst>
                                      </p:cBhvr>
                                      <p:tavLst>
                                        <p:tav tm="0">
                                          <p:val>
                                            <p:fltVal val="0"/>
                                          </p:val>
                                        </p:tav>
                                        <p:tav tm="100000">
                                          <p:val>
                                            <p:strVal val="#ppt_w"/>
                                          </p:val>
                                        </p:tav>
                                      </p:tavLst>
                                    </p:anim>
                                  </p:childTnLst>
                                </p:cTn>
                              </p:par>
                              <p:par>
                                <p:cTn id="186" presetID="35" presetClass="entr" presetSubtype="0" fill="hold" grpId="1" nodeType="withEffect">
                                  <p:stCondLst>
                                    <p:cond delay="0"/>
                                  </p:stCondLst>
                                  <p:childTnLst>
                                    <p:set>
                                      <p:cBhvr>
                                        <p:cTn id="187" dur="1" fill="hold">
                                          <p:stCondLst>
                                            <p:cond delay="0"/>
                                          </p:stCondLst>
                                        </p:cTn>
                                        <p:tgtEl>
                                          <p:spTgt spid="16"/>
                                        </p:tgtEl>
                                        <p:attrNameLst>
                                          <p:attrName>style.visibility</p:attrName>
                                        </p:attrNameLst>
                                      </p:cBhvr>
                                      <p:to>
                                        <p:strVal val="visible"/>
                                      </p:to>
                                    </p:set>
                                    <p:animEffect transition="in" filter="fade">
                                      <p:cBhvr>
                                        <p:cTn id="188" dur="5000"/>
                                        <p:tgtEl>
                                          <p:spTgt spid="16"/>
                                        </p:tgtEl>
                                      </p:cBhvr>
                                    </p:animEffect>
                                    <p:anim calcmode="lin" valueType="num">
                                      <p:cBhvr>
                                        <p:cTn id="189" dur="5000" fill="hold"/>
                                        <p:tgtEl>
                                          <p:spTgt spid="16"/>
                                        </p:tgtEl>
                                        <p:attrNameLst>
                                          <p:attrName>style.rotation</p:attrName>
                                        </p:attrNameLst>
                                      </p:cBhvr>
                                      <p:tavLst>
                                        <p:tav tm="0">
                                          <p:val>
                                            <p:fltVal val="720"/>
                                          </p:val>
                                        </p:tav>
                                        <p:tav tm="100000">
                                          <p:val>
                                            <p:fltVal val="0"/>
                                          </p:val>
                                        </p:tav>
                                      </p:tavLst>
                                    </p:anim>
                                    <p:anim calcmode="lin" valueType="num">
                                      <p:cBhvr>
                                        <p:cTn id="190" dur="5000" fill="hold"/>
                                        <p:tgtEl>
                                          <p:spTgt spid="16"/>
                                        </p:tgtEl>
                                        <p:attrNameLst>
                                          <p:attrName>ppt_h</p:attrName>
                                        </p:attrNameLst>
                                      </p:cBhvr>
                                      <p:tavLst>
                                        <p:tav tm="0">
                                          <p:val>
                                            <p:fltVal val="0"/>
                                          </p:val>
                                        </p:tav>
                                        <p:tav tm="100000">
                                          <p:val>
                                            <p:strVal val="#ppt_h"/>
                                          </p:val>
                                        </p:tav>
                                      </p:tavLst>
                                    </p:anim>
                                    <p:anim calcmode="lin" valueType="num">
                                      <p:cBhvr>
                                        <p:cTn id="191" dur="5000" fill="hold"/>
                                        <p:tgtEl>
                                          <p:spTgt spid="16"/>
                                        </p:tgtEl>
                                        <p:attrNameLst>
                                          <p:attrName>ppt_w</p:attrName>
                                        </p:attrNameLst>
                                      </p:cBhvr>
                                      <p:tavLst>
                                        <p:tav tm="0">
                                          <p:val>
                                            <p:fltVal val="0"/>
                                          </p:val>
                                        </p:tav>
                                        <p:tav tm="100000">
                                          <p:val>
                                            <p:strVal val="#ppt_w"/>
                                          </p:val>
                                        </p:tav>
                                      </p:tavLst>
                                    </p:anim>
                                  </p:childTnLst>
                                </p:cTn>
                              </p:par>
                              <p:par>
                                <p:cTn id="192" presetID="35" presetClass="entr" presetSubtype="0" fill="hold" grpId="1" nodeType="withEffect">
                                  <p:stCondLst>
                                    <p:cond delay="0"/>
                                  </p:stCondLst>
                                  <p:childTnLst>
                                    <p:set>
                                      <p:cBhvr>
                                        <p:cTn id="193" dur="1" fill="hold">
                                          <p:stCondLst>
                                            <p:cond delay="0"/>
                                          </p:stCondLst>
                                        </p:cTn>
                                        <p:tgtEl>
                                          <p:spTgt spid="17"/>
                                        </p:tgtEl>
                                        <p:attrNameLst>
                                          <p:attrName>style.visibility</p:attrName>
                                        </p:attrNameLst>
                                      </p:cBhvr>
                                      <p:to>
                                        <p:strVal val="visible"/>
                                      </p:to>
                                    </p:set>
                                    <p:animEffect transition="in" filter="fade">
                                      <p:cBhvr>
                                        <p:cTn id="194" dur="5000"/>
                                        <p:tgtEl>
                                          <p:spTgt spid="17"/>
                                        </p:tgtEl>
                                      </p:cBhvr>
                                    </p:animEffect>
                                    <p:anim calcmode="lin" valueType="num">
                                      <p:cBhvr>
                                        <p:cTn id="195" dur="5000" fill="hold"/>
                                        <p:tgtEl>
                                          <p:spTgt spid="17"/>
                                        </p:tgtEl>
                                        <p:attrNameLst>
                                          <p:attrName>style.rotation</p:attrName>
                                        </p:attrNameLst>
                                      </p:cBhvr>
                                      <p:tavLst>
                                        <p:tav tm="0">
                                          <p:val>
                                            <p:fltVal val="720"/>
                                          </p:val>
                                        </p:tav>
                                        <p:tav tm="100000">
                                          <p:val>
                                            <p:fltVal val="0"/>
                                          </p:val>
                                        </p:tav>
                                      </p:tavLst>
                                    </p:anim>
                                    <p:anim calcmode="lin" valueType="num">
                                      <p:cBhvr>
                                        <p:cTn id="196" dur="5000" fill="hold"/>
                                        <p:tgtEl>
                                          <p:spTgt spid="17"/>
                                        </p:tgtEl>
                                        <p:attrNameLst>
                                          <p:attrName>ppt_h</p:attrName>
                                        </p:attrNameLst>
                                      </p:cBhvr>
                                      <p:tavLst>
                                        <p:tav tm="0">
                                          <p:val>
                                            <p:fltVal val="0"/>
                                          </p:val>
                                        </p:tav>
                                        <p:tav tm="100000">
                                          <p:val>
                                            <p:strVal val="#ppt_h"/>
                                          </p:val>
                                        </p:tav>
                                      </p:tavLst>
                                    </p:anim>
                                    <p:anim calcmode="lin" valueType="num">
                                      <p:cBhvr>
                                        <p:cTn id="197" dur="5000" fill="hold"/>
                                        <p:tgtEl>
                                          <p:spTgt spid="17"/>
                                        </p:tgtEl>
                                        <p:attrNameLst>
                                          <p:attrName>ppt_w</p:attrName>
                                        </p:attrNameLst>
                                      </p:cBhvr>
                                      <p:tavLst>
                                        <p:tav tm="0">
                                          <p:val>
                                            <p:fltVal val="0"/>
                                          </p:val>
                                        </p:tav>
                                        <p:tav tm="100000">
                                          <p:val>
                                            <p:strVal val="#ppt_w"/>
                                          </p:val>
                                        </p:tav>
                                      </p:tavLst>
                                    </p:anim>
                                  </p:childTnLst>
                                </p:cTn>
                              </p:par>
                              <p:par>
                                <p:cTn id="198" presetID="35" presetClass="entr" presetSubtype="0" fill="hold" grpId="1" nodeType="withEffect">
                                  <p:stCondLst>
                                    <p:cond delay="0"/>
                                  </p:stCondLst>
                                  <p:childTnLst>
                                    <p:set>
                                      <p:cBhvr>
                                        <p:cTn id="199" dur="1" fill="hold">
                                          <p:stCondLst>
                                            <p:cond delay="0"/>
                                          </p:stCondLst>
                                        </p:cTn>
                                        <p:tgtEl>
                                          <p:spTgt spid="18"/>
                                        </p:tgtEl>
                                        <p:attrNameLst>
                                          <p:attrName>style.visibility</p:attrName>
                                        </p:attrNameLst>
                                      </p:cBhvr>
                                      <p:to>
                                        <p:strVal val="visible"/>
                                      </p:to>
                                    </p:set>
                                    <p:animEffect transition="in" filter="fade">
                                      <p:cBhvr>
                                        <p:cTn id="200" dur="5000"/>
                                        <p:tgtEl>
                                          <p:spTgt spid="18"/>
                                        </p:tgtEl>
                                      </p:cBhvr>
                                    </p:animEffect>
                                    <p:anim calcmode="lin" valueType="num">
                                      <p:cBhvr>
                                        <p:cTn id="201" dur="5000" fill="hold"/>
                                        <p:tgtEl>
                                          <p:spTgt spid="18"/>
                                        </p:tgtEl>
                                        <p:attrNameLst>
                                          <p:attrName>style.rotation</p:attrName>
                                        </p:attrNameLst>
                                      </p:cBhvr>
                                      <p:tavLst>
                                        <p:tav tm="0">
                                          <p:val>
                                            <p:fltVal val="720"/>
                                          </p:val>
                                        </p:tav>
                                        <p:tav tm="100000">
                                          <p:val>
                                            <p:fltVal val="0"/>
                                          </p:val>
                                        </p:tav>
                                      </p:tavLst>
                                    </p:anim>
                                    <p:anim calcmode="lin" valueType="num">
                                      <p:cBhvr>
                                        <p:cTn id="202" dur="5000" fill="hold"/>
                                        <p:tgtEl>
                                          <p:spTgt spid="18"/>
                                        </p:tgtEl>
                                        <p:attrNameLst>
                                          <p:attrName>ppt_h</p:attrName>
                                        </p:attrNameLst>
                                      </p:cBhvr>
                                      <p:tavLst>
                                        <p:tav tm="0">
                                          <p:val>
                                            <p:fltVal val="0"/>
                                          </p:val>
                                        </p:tav>
                                        <p:tav tm="100000">
                                          <p:val>
                                            <p:strVal val="#ppt_h"/>
                                          </p:val>
                                        </p:tav>
                                      </p:tavLst>
                                    </p:anim>
                                    <p:anim calcmode="lin" valueType="num">
                                      <p:cBhvr>
                                        <p:cTn id="203" dur="5000" fill="hold"/>
                                        <p:tgtEl>
                                          <p:spTgt spid="18"/>
                                        </p:tgtEl>
                                        <p:attrNameLst>
                                          <p:attrName>ppt_w</p:attrName>
                                        </p:attrNameLst>
                                      </p:cBhvr>
                                      <p:tavLst>
                                        <p:tav tm="0">
                                          <p:val>
                                            <p:fltVal val="0"/>
                                          </p:val>
                                        </p:tav>
                                        <p:tav tm="100000">
                                          <p:val>
                                            <p:strVal val="#ppt_w"/>
                                          </p:val>
                                        </p:tav>
                                      </p:tavLst>
                                    </p:anim>
                                  </p:childTnLst>
                                </p:cTn>
                              </p:par>
                              <p:par>
                                <p:cTn id="204" presetID="35" presetClass="entr" presetSubtype="0" fill="hold" grpId="1" nodeType="withEffect">
                                  <p:stCondLst>
                                    <p:cond delay="0"/>
                                  </p:stCondLst>
                                  <p:childTnLst>
                                    <p:set>
                                      <p:cBhvr>
                                        <p:cTn id="205" dur="1" fill="hold">
                                          <p:stCondLst>
                                            <p:cond delay="0"/>
                                          </p:stCondLst>
                                        </p:cTn>
                                        <p:tgtEl>
                                          <p:spTgt spid="19"/>
                                        </p:tgtEl>
                                        <p:attrNameLst>
                                          <p:attrName>style.visibility</p:attrName>
                                        </p:attrNameLst>
                                      </p:cBhvr>
                                      <p:to>
                                        <p:strVal val="visible"/>
                                      </p:to>
                                    </p:set>
                                    <p:animEffect transition="in" filter="fade">
                                      <p:cBhvr>
                                        <p:cTn id="206" dur="5000"/>
                                        <p:tgtEl>
                                          <p:spTgt spid="19"/>
                                        </p:tgtEl>
                                      </p:cBhvr>
                                    </p:animEffect>
                                    <p:anim calcmode="lin" valueType="num">
                                      <p:cBhvr>
                                        <p:cTn id="207" dur="5000" fill="hold"/>
                                        <p:tgtEl>
                                          <p:spTgt spid="19"/>
                                        </p:tgtEl>
                                        <p:attrNameLst>
                                          <p:attrName>style.rotation</p:attrName>
                                        </p:attrNameLst>
                                      </p:cBhvr>
                                      <p:tavLst>
                                        <p:tav tm="0">
                                          <p:val>
                                            <p:fltVal val="720"/>
                                          </p:val>
                                        </p:tav>
                                        <p:tav tm="100000">
                                          <p:val>
                                            <p:fltVal val="0"/>
                                          </p:val>
                                        </p:tav>
                                      </p:tavLst>
                                    </p:anim>
                                    <p:anim calcmode="lin" valueType="num">
                                      <p:cBhvr>
                                        <p:cTn id="208" dur="5000" fill="hold"/>
                                        <p:tgtEl>
                                          <p:spTgt spid="19"/>
                                        </p:tgtEl>
                                        <p:attrNameLst>
                                          <p:attrName>ppt_h</p:attrName>
                                        </p:attrNameLst>
                                      </p:cBhvr>
                                      <p:tavLst>
                                        <p:tav tm="0">
                                          <p:val>
                                            <p:fltVal val="0"/>
                                          </p:val>
                                        </p:tav>
                                        <p:tav tm="100000">
                                          <p:val>
                                            <p:strVal val="#ppt_h"/>
                                          </p:val>
                                        </p:tav>
                                      </p:tavLst>
                                    </p:anim>
                                    <p:anim calcmode="lin" valueType="num">
                                      <p:cBhvr>
                                        <p:cTn id="209" dur="5000" fill="hold"/>
                                        <p:tgtEl>
                                          <p:spTgt spid="19"/>
                                        </p:tgtEl>
                                        <p:attrNameLst>
                                          <p:attrName>ppt_w</p:attrName>
                                        </p:attrNameLst>
                                      </p:cBhvr>
                                      <p:tavLst>
                                        <p:tav tm="0">
                                          <p:val>
                                            <p:fltVal val="0"/>
                                          </p:val>
                                        </p:tav>
                                        <p:tav tm="100000">
                                          <p:val>
                                            <p:strVal val="#ppt_w"/>
                                          </p:val>
                                        </p:tav>
                                      </p:tavLst>
                                    </p:anim>
                                  </p:childTnLst>
                                </p:cTn>
                              </p:par>
                              <p:par>
                                <p:cTn id="210" presetID="35" presetClass="entr" presetSubtype="0" fill="hold" grpId="1" nodeType="withEffect">
                                  <p:stCondLst>
                                    <p:cond delay="0"/>
                                  </p:stCondLst>
                                  <p:childTnLst>
                                    <p:set>
                                      <p:cBhvr>
                                        <p:cTn id="211" dur="1" fill="hold">
                                          <p:stCondLst>
                                            <p:cond delay="0"/>
                                          </p:stCondLst>
                                        </p:cTn>
                                        <p:tgtEl>
                                          <p:spTgt spid="20"/>
                                        </p:tgtEl>
                                        <p:attrNameLst>
                                          <p:attrName>style.visibility</p:attrName>
                                        </p:attrNameLst>
                                      </p:cBhvr>
                                      <p:to>
                                        <p:strVal val="visible"/>
                                      </p:to>
                                    </p:set>
                                    <p:animEffect transition="in" filter="fade">
                                      <p:cBhvr>
                                        <p:cTn id="212" dur="5000"/>
                                        <p:tgtEl>
                                          <p:spTgt spid="20"/>
                                        </p:tgtEl>
                                      </p:cBhvr>
                                    </p:animEffect>
                                    <p:anim calcmode="lin" valueType="num">
                                      <p:cBhvr>
                                        <p:cTn id="213" dur="5000" fill="hold"/>
                                        <p:tgtEl>
                                          <p:spTgt spid="20"/>
                                        </p:tgtEl>
                                        <p:attrNameLst>
                                          <p:attrName>style.rotation</p:attrName>
                                        </p:attrNameLst>
                                      </p:cBhvr>
                                      <p:tavLst>
                                        <p:tav tm="0">
                                          <p:val>
                                            <p:fltVal val="720"/>
                                          </p:val>
                                        </p:tav>
                                        <p:tav tm="100000">
                                          <p:val>
                                            <p:fltVal val="0"/>
                                          </p:val>
                                        </p:tav>
                                      </p:tavLst>
                                    </p:anim>
                                    <p:anim calcmode="lin" valueType="num">
                                      <p:cBhvr>
                                        <p:cTn id="214" dur="5000" fill="hold"/>
                                        <p:tgtEl>
                                          <p:spTgt spid="20"/>
                                        </p:tgtEl>
                                        <p:attrNameLst>
                                          <p:attrName>ppt_h</p:attrName>
                                        </p:attrNameLst>
                                      </p:cBhvr>
                                      <p:tavLst>
                                        <p:tav tm="0">
                                          <p:val>
                                            <p:fltVal val="0"/>
                                          </p:val>
                                        </p:tav>
                                        <p:tav tm="100000">
                                          <p:val>
                                            <p:strVal val="#ppt_h"/>
                                          </p:val>
                                        </p:tav>
                                      </p:tavLst>
                                    </p:anim>
                                    <p:anim calcmode="lin" valueType="num">
                                      <p:cBhvr>
                                        <p:cTn id="215" dur="5000" fill="hold"/>
                                        <p:tgtEl>
                                          <p:spTgt spid="20"/>
                                        </p:tgtEl>
                                        <p:attrNameLst>
                                          <p:attrName>ppt_w</p:attrName>
                                        </p:attrNameLst>
                                      </p:cBhvr>
                                      <p:tavLst>
                                        <p:tav tm="0">
                                          <p:val>
                                            <p:fltVal val="0"/>
                                          </p:val>
                                        </p:tav>
                                        <p:tav tm="100000">
                                          <p:val>
                                            <p:strVal val="#ppt_w"/>
                                          </p:val>
                                        </p:tav>
                                      </p:tavLst>
                                    </p:anim>
                                  </p:childTnLst>
                                </p:cTn>
                              </p:par>
                              <p:par>
                                <p:cTn id="216" presetID="35" presetClass="entr" presetSubtype="0" fill="hold" grpId="1" nodeType="withEffect">
                                  <p:stCondLst>
                                    <p:cond delay="0"/>
                                  </p:stCondLst>
                                  <p:childTnLst>
                                    <p:set>
                                      <p:cBhvr>
                                        <p:cTn id="217" dur="1" fill="hold">
                                          <p:stCondLst>
                                            <p:cond delay="0"/>
                                          </p:stCondLst>
                                        </p:cTn>
                                        <p:tgtEl>
                                          <p:spTgt spid="21"/>
                                        </p:tgtEl>
                                        <p:attrNameLst>
                                          <p:attrName>style.visibility</p:attrName>
                                        </p:attrNameLst>
                                      </p:cBhvr>
                                      <p:to>
                                        <p:strVal val="visible"/>
                                      </p:to>
                                    </p:set>
                                    <p:animEffect transition="in" filter="fade">
                                      <p:cBhvr>
                                        <p:cTn id="218" dur="5000"/>
                                        <p:tgtEl>
                                          <p:spTgt spid="21"/>
                                        </p:tgtEl>
                                      </p:cBhvr>
                                    </p:animEffect>
                                    <p:anim calcmode="lin" valueType="num">
                                      <p:cBhvr>
                                        <p:cTn id="219" dur="5000" fill="hold"/>
                                        <p:tgtEl>
                                          <p:spTgt spid="21"/>
                                        </p:tgtEl>
                                        <p:attrNameLst>
                                          <p:attrName>style.rotation</p:attrName>
                                        </p:attrNameLst>
                                      </p:cBhvr>
                                      <p:tavLst>
                                        <p:tav tm="0">
                                          <p:val>
                                            <p:fltVal val="720"/>
                                          </p:val>
                                        </p:tav>
                                        <p:tav tm="100000">
                                          <p:val>
                                            <p:fltVal val="0"/>
                                          </p:val>
                                        </p:tav>
                                      </p:tavLst>
                                    </p:anim>
                                    <p:anim calcmode="lin" valueType="num">
                                      <p:cBhvr>
                                        <p:cTn id="220" dur="5000" fill="hold"/>
                                        <p:tgtEl>
                                          <p:spTgt spid="21"/>
                                        </p:tgtEl>
                                        <p:attrNameLst>
                                          <p:attrName>ppt_h</p:attrName>
                                        </p:attrNameLst>
                                      </p:cBhvr>
                                      <p:tavLst>
                                        <p:tav tm="0">
                                          <p:val>
                                            <p:fltVal val="0"/>
                                          </p:val>
                                        </p:tav>
                                        <p:tav tm="100000">
                                          <p:val>
                                            <p:strVal val="#ppt_h"/>
                                          </p:val>
                                        </p:tav>
                                      </p:tavLst>
                                    </p:anim>
                                    <p:anim calcmode="lin" valueType="num">
                                      <p:cBhvr>
                                        <p:cTn id="221" dur="5000" fill="hold"/>
                                        <p:tgtEl>
                                          <p:spTgt spid="21"/>
                                        </p:tgtEl>
                                        <p:attrNameLst>
                                          <p:attrName>ppt_w</p:attrName>
                                        </p:attrNameLst>
                                      </p:cBhvr>
                                      <p:tavLst>
                                        <p:tav tm="0">
                                          <p:val>
                                            <p:fltVal val="0"/>
                                          </p:val>
                                        </p:tav>
                                        <p:tav tm="100000">
                                          <p:val>
                                            <p:strVal val="#ppt_w"/>
                                          </p:val>
                                        </p:tav>
                                      </p:tavLst>
                                    </p:anim>
                                  </p:childTnLst>
                                </p:cTn>
                              </p:par>
                              <p:par>
                                <p:cTn id="222" presetID="35" presetClass="entr" presetSubtype="0" fill="hold" grpId="1" nodeType="withEffect">
                                  <p:stCondLst>
                                    <p:cond delay="0"/>
                                  </p:stCondLst>
                                  <p:childTnLst>
                                    <p:set>
                                      <p:cBhvr>
                                        <p:cTn id="223" dur="1" fill="hold">
                                          <p:stCondLst>
                                            <p:cond delay="0"/>
                                          </p:stCondLst>
                                        </p:cTn>
                                        <p:tgtEl>
                                          <p:spTgt spid="22"/>
                                        </p:tgtEl>
                                        <p:attrNameLst>
                                          <p:attrName>style.visibility</p:attrName>
                                        </p:attrNameLst>
                                      </p:cBhvr>
                                      <p:to>
                                        <p:strVal val="visible"/>
                                      </p:to>
                                    </p:set>
                                    <p:animEffect transition="in" filter="fade">
                                      <p:cBhvr>
                                        <p:cTn id="224" dur="5000"/>
                                        <p:tgtEl>
                                          <p:spTgt spid="22"/>
                                        </p:tgtEl>
                                      </p:cBhvr>
                                    </p:animEffect>
                                    <p:anim calcmode="lin" valueType="num">
                                      <p:cBhvr>
                                        <p:cTn id="225" dur="5000" fill="hold"/>
                                        <p:tgtEl>
                                          <p:spTgt spid="22"/>
                                        </p:tgtEl>
                                        <p:attrNameLst>
                                          <p:attrName>style.rotation</p:attrName>
                                        </p:attrNameLst>
                                      </p:cBhvr>
                                      <p:tavLst>
                                        <p:tav tm="0">
                                          <p:val>
                                            <p:fltVal val="720"/>
                                          </p:val>
                                        </p:tav>
                                        <p:tav tm="100000">
                                          <p:val>
                                            <p:fltVal val="0"/>
                                          </p:val>
                                        </p:tav>
                                      </p:tavLst>
                                    </p:anim>
                                    <p:anim calcmode="lin" valueType="num">
                                      <p:cBhvr>
                                        <p:cTn id="226" dur="5000" fill="hold"/>
                                        <p:tgtEl>
                                          <p:spTgt spid="22"/>
                                        </p:tgtEl>
                                        <p:attrNameLst>
                                          <p:attrName>ppt_h</p:attrName>
                                        </p:attrNameLst>
                                      </p:cBhvr>
                                      <p:tavLst>
                                        <p:tav tm="0">
                                          <p:val>
                                            <p:fltVal val="0"/>
                                          </p:val>
                                        </p:tav>
                                        <p:tav tm="100000">
                                          <p:val>
                                            <p:strVal val="#ppt_h"/>
                                          </p:val>
                                        </p:tav>
                                      </p:tavLst>
                                    </p:anim>
                                    <p:anim calcmode="lin" valueType="num">
                                      <p:cBhvr>
                                        <p:cTn id="227" dur="5000" fill="hold"/>
                                        <p:tgtEl>
                                          <p:spTgt spid="22"/>
                                        </p:tgtEl>
                                        <p:attrNameLst>
                                          <p:attrName>ppt_w</p:attrName>
                                        </p:attrNameLst>
                                      </p:cBhvr>
                                      <p:tavLst>
                                        <p:tav tm="0">
                                          <p:val>
                                            <p:fltVal val="0"/>
                                          </p:val>
                                        </p:tav>
                                        <p:tav tm="100000">
                                          <p:val>
                                            <p:strVal val="#ppt_w"/>
                                          </p:val>
                                        </p:tav>
                                      </p:tavLst>
                                    </p:anim>
                                  </p:childTnLst>
                                </p:cTn>
                              </p:par>
                              <p:par>
                                <p:cTn id="228" presetID="35" presetClass="entr" presetSubtype="0" fill="hold" grpId="1" nodeType="withEffect">
                                  <p:stCondLst>
                                    <p:cond delay="0"/>
                                  </p:stCondLst>
                                  <p:childTnLst>
                                    <p:set>
                                      <p:cBhvr>
                                        <p:cTn id="229" dur="1" fill="hold">
                                          <p:stCondLst>
                                            <p:cond delay="0"/>
                                          </p:stCondLst>
                                        </p:cTn>
                                        <p:tgtEl>
                                          <p:spTgt spid="23"/>
                                        </p:tgtEl>
                                        <p:attrNameLst>
                                          <p:attrName>style.visibility</p:attrName>
                                        </p:attrNameLst>
                                      </p:cBhvr>
                                      <p:to>
                                        <p:strVal val="visible"/>
                                      </p:to>
                                    </p:set>
                                    <p:animEffect transition="in" filter="fade">
                                      <p:cBhvr>
                                        <p:cTn id="230" dur="5000"/>
                                        <p:tgtEl>
                                          <p:spTgt spid="23"/>
                                        </p:tgtEl>
                                      </p:cBhvr>
                                    </p:animEffect>
                                    <p:anim calcmode="lin" valueType="num">
                                      <p:cBhvr>
                                        <p:cTn id="231" dur="5000" fill="hold"/>
                                        <p:tgtEl>
                                          <p:spTgt spid="23"/>
                                        </p:tgtEl>
                                        <p:attrNameLst>
                                          <p:attrName>style.rotation</p:attrName>
                                        </p:attrNameLst>
                                      </p:cBhvr>
                                      <p:tavLst>
                                        <p:tav tm="0">
                                          <p:val>
                                            <p:fltVal val="720"/>
                                          </p:val>
                                        </p:tav>
                                        <p:tav tm="100000">
                                          <p:val>
                                            <p:fltVal val="0"/>
                                          </p:val>
                                        </p:tav>
                                      </p:tavLst>
                                    </p:anim>
                                    <p:anim calcmode="lin" valueType="num">
                                      <p:cBhvr>
                                        <p:cTn id="232" dur="5000" fill="hold"/>
                                        <p:tgtEl>
                                          <p:spTgt spid="23"/>
                                        </p:tgtEl>
                                        <p:attrNameLst>
                                          <p:attrName>ppt_h</p:attrName>
                                        </p:attrNameLst>
                                      </p:cBhvr>
                                      <p:tavLst>
                                        <p:tav tm="0">
                                          <p:val>
                                            <p:fltVal val="0"/>
                                          </p:val>
                                        </p:tav>
                                        <p:tav tm="100000">
                                          <p:val>
                                            <p:strVal val="#ppt_h"/>
                                          </p:val>
                                        </p:tav>
                                      </p:tavLst>
                                    </p:anim>
                                    <p:anim calcmode="lin" valueType="num">
                                      <p:cBhvr>
                                        <p:cTn id="233" dur="5000" fill="hold"/>
                                        <p:tgtEl>
                                          <p:spTgt spid="23"/>
                                        </p:tgtEl>
                                        <p:attrNameLst>
                                          <p:attrName>ppt_w</p:attrName>
                                        </p:attrNameLst>
                                      </p:cBhvr>
                                      <p:tavLst>
                                        <p:tav tm="0">
                                          <p:val>
                                            <p:fltVal val="0"/>
                                          </p:val>
                                        </p:tav>
                                        <p:tav tm="100000">
                                          <p:val>
                                            <p:strVal val="#ppt_w"/>
                                          </p:val>
                                        </p:tav>
                                      </p:tavLst>
                                    </p:anim>
                                  </p:childTnLst>
                                </p:cTn>
                              </p:par>
                              <p:par>
                                <p:cTn id="234" presetID="35" presetClass="entr" presetSubtype="0" fill="hold" grpId="1" nodeType="withEffect">
                                  <p:stCondLst>
                                    <p:cond delay="0"/>
                                  </p:stCondLst>
                                  <p:childTnLst>
                                    <p:set>
                                      <p:cBhvr>
                                        <p:cTn id="235" dur="1" fill="hold">
                                          <p:stCondLst>
                                            <p:cond delay="0"/>
                                          </p:stCondLst>
                                        </p:cTn>
                                        <p:tgtEl>
                                          <p:spTgt spid="24"/>
                                        </p:tgtEl>
                                        <p:attrNameLst>
                                          <p:attrName>style.visibility</p:attrName>
                                        </p:attrNameLst>
                                      </p:cBhvr>
                                      <p:to>
                                        <p:strVal val="visible"/>
                                      </p:to>
                                    </p:set>
                                    <p:animEffect transition="in" filter="fade">
                                      <p:cBhvr>
                                        <p:cTn id="236" dur="5000"/>
                                        <p:tgtEl>
                                          <p:spTgt spid="24"/>
                                        </p:tgtEl>
                                      </p:cBhvr>
                                    </p:animEffect>
                                    <p:anim calcmode="lin" valueType="num">
                                      <p:cBhvr>
                                        <p:cTn id="237" dur="5000" fill="hold"/>
                                        <p:tgtEl>
                                          <p:spTgt spid="24"/>
                                        </p:tgtEl>
                                        <p:attrNameLst>
                                          <p:attrName>style.rotation</p:attrName>
                                        </p:attrNameLst>
                                      </p:cBhvr>
                                      <p:tavLst>
                                        <p:tav tm="0">
                                          <p:val>
                                            <p:fltVal val="720"/>
                                          </p:val>
                                        </p:tav>
                                        <p:tav tm="100000">
                                          <p:val>
                                            <p:fltVal val="0"/>
                                          </p:val>
                                        </p:tav>
                                      </p:tavLst>
                                    </p:anim>
                                    <p:anim calcmode="lin" valueType="num">
                                      <p:cBhvr>
                                        <p:cTn id="238" dur="5000" fill="hold"/>
                                        <p:tgtEl>
                                          <p:spTgt spid="24"/>
                                        </p:tgtEl>
                                        <p:attrNameLst>
                                          <p:attrName>ppt_h</p:attrName>
                                        </p:attrNameLst>
                                      </p:cBhvr>
                                      <p:tavLst>
                                        <p:tav tm="0">
                                          <p:val>
                                            <p:fltVal val="0"/>
                                          </p:val>
                                        </p:tav>
                                        <p:tav tm="100000">
                                          <p:val>
                                            <p:strVal val="#ppt_h"/>
                                          </p:val>
                                        </p:tav>
                                      </p:tavLst>
                                    </p:anim>
                                    <p:anim calcmode="lin" valueType="num">
                                      <p:cBhvr>
                                        <p:cTn id="239" dur="5000" fill="hold"/>
                                        <p:tgtEl>
                                          <p:spTgt spid="24"/>
                                        </p:tgtEl>
                                        <p:attrNameLst>
                                          <p:attrName>ppt_w</p:attrName>
                                        </p:attrNameLst>
                                      </p:cBhvr>
                                      <p:tavLst>
                                        <p:tav tm="0">
                                          <p:val>
                                            <p:fltVal val="0"/>
                                          </p:val>
                                        </p:tav>
                                        <p:tav tm="100000">
                                          <p:val>
                                            <p:strVal val="#ppt_w"/>
                                          </p:val>
                                        </p:tav>
                                      </p:tavLst>
                                    </p:anim>
                                  </p:childTnLst>
                                </p:cTn>
                              </p:par>
                              <p:par>
                                <p:cTn id="240" presetID="35" presetClass="entr" presetSubtype="0" fill="hold" grpId="1" nodeType="withEffect">
                                  <p:stCondLst>
                                    <p:cond delay="0"/>
                                  </p:stCondLst>
                                  <p:childTnLst>
                                    <p:set>
                                      <p:cBhvr>
                                        <p:cTn id="241" dur="1" fill="hold">
                                          <p:stCondLst>
                                            <p:cond delay="0"/>
                                          </p:stCondLst>
                                        </p:cTn>
                                        <p:tgtEl>
                                          <p:spTgt spid="25"/>
                                        </p:tgtEl>
                                        <p:attrNameLst>
                                          <p:attrName>style.visibility</p:attrName>
                                        </p:attrNameLst>
                                      </p:cBhvr>
                                      <p:to>
                                        <p:strVal val="visible"/>
                                      </p:to>
                                    </p:set>
                                    <p:animEffect transition="in" filter="fade">
                                      <p:cBhvr>
                                        <p:cTn id="242" dur="5000"/>
                                        <p:tgtEl>
                                          <p:spTgt spid="25"/>
                                        </p:tgtEl>
                                      </p:cBhvr>
                                    </p:animEffect>
                                    <p:anim calcmode="lin" valueType="num">
                                      <p:cBhvr>
                                        <p:cTn id="243" dur="5000" fill="hold"/>
                                        <p:tgtEl>
                                          <p:spTgt spid="25"/>
                                        </p:tgtEl>
                                        <p:attrNameLst>
                                          <p:attrName>style.rotation</p:attrName>
                                        </p:attrNameLst>
                                      </p:cBhvr>
                                      <p:tavLst>
                                        <p:tav tm="0">
                                          <p:val>
                                            <p:fltVal val="720"/>
                                          </p:val>
                                        </p:tav>
                                        <p:tav tm="100000">
                                          <p:val>
                                            <p:fltVal val="0"/>
                                          </p:val>
                                        </p:tav>
                                      </p:tavLst>
                                    </p:anim>
                                    <p:anim calcmode="lin" valueType="num">
                                      <p:cBhvr>
                                        <p:cTn id="244" dur="5000" fill="hold"/>
                                        <p:tgtEl>
                                          <p:spTgt spid="25"/>
                                        </p:tgtEl>
                                        <p:attrNameLst>
                                          <p:attrName>ppt_h</p:attrName>
                                        </p:attrNameLst>
                                      </p:cBhvr>
                                      <p:tavLst>
                                        <p:tav tm="0">
                                          <p:val>
                                            <p:fltVal val="0"/>
                                          </p:val>
                                        </p:tav>
                                        <p:tav tm="100000">
                                          <p:val>
                                            <p:strVal val="#ppt_h"/>
                                          </p:val>
                                        </p:tav>
                                      </p:tavLst>
                                    </p:anim>
                                    <p:anim calcmode="lin" valueType="num">
                                      <p:cBhvr>
                                        <p:cTn id="245" dur="5000" fill="hold"/>
                                        <p:tgtEl>
                                          <p:spTgt spid="25"/>
                                        </p:tgtEl>
                                        <p:attrNameLst>
                                          <p:attrName>ppt_w</p:attrName>
                                        </p:attrNameLst>
                                      </p:cBhvr>
                                      <p:tavLst>
                                        <p:tav tm="0">
                                          <p:val>
                                            <p:fltVal val="0"/>
                                          </p:val>
                                        </p:tav>
                                        <p:tav tm="100000">
                                          <p:val>
                                            <p:strVal val="#ppt_w"/>
                                          </p:val>
                                        </p:tav>
                                      </p:tavLst>
                                    </p:anim>
                                  </p:childTnLst>
                                </p:cTn>
                              </p:par>
                              <p:par>
                                <p:cTn id="246" presetID="35" presetClass="entr" presetSubtype="0" fill="hold" grpId="1" nodeType="withEffect">
                                  <p:stCondLst>
                                    <p:cond delay="0"/>
                                  </p:stCondLst>
                                  <p:childTnLst>
                                    <p:set>
                                      <p:cBhvr>
                                        <p:cTn id="247" dur="1" fill="hold">
                                          <p:stCondLst>
                                            <p:cond delay="0"/>
                                          </p:stCondLst>
                                        </p:cTn>
                                        <p:tgtEl>
                                          <p:spTgt spid="26"/>
                                        </p:tgtEl>
                                        <p:attrNameLst>
                                          <p:attrName>style.visibility</p:attrName>
                                        </p:attrNameLst>
                                      </p:cBhvr>
                                      <p:to>
                                        <p:strVal val="visible"/>
                                      </p:to>
                                    </p:set>
                                    <p:animEffect transition="in" filter="fade">
                                      <p:cBhvr>
                                        <p:cTn id="248" dur="5000"/>
                                        <p:tgtEl>
                                          <p:spTgt spid="26"/>
                                        </p:tgtEl>
                                      </p:cBhvr>
                                    </p:animEffect>
                                    <p:anim calcmode="lin" valueType="num">
                                      <p:cBhvr>
                                        <p:cTn id="249" dur="5000" fill="hold"/>
                                        <p:tgtEl>
                                          <p:spTgt spid="26"/>
                                        </p:tgtEl>
                                        <p:attrNameLst>
                                          <p:attrName>style.rotation</p:attrName>
                                        </p:attrNameLst>
                                      </p:cBhvr>
                                      <p:tavLst>
                                        <p:tav tm="0">
                                          <p:val>
                                            <p:fltVal val="720"/>
                                          </p:val>
                                        </p:tav>
                                        <p:tav tm="100000">
                                          <p:val>
                                            <p:fltVal val="0"/>
                                          </p:val>
                                        </p:tav>
                                      </p:tavLst>
                                    </p:anim>
                                    <p:anim calcmode="lin" valueType="num">
                                      <p:cBhvr>
                                        <p:cTn id="250" dur="5000" fill="hold"/>
                                        <p:tgtEl>
                                          <p:spTgt spid="26"/>
                                        </p:tgtEl>
                                        <p:attrNameLst>
                                          <p:attrName>ppt_h</p:attrName>
                                        </p:attrNameLst>
                                      </p:cBhvr>
                                      <p:tavLst>
                                        <p:tav tm="0">
                                          <p:val>
                                            <p:fltVal val="0"/>
                                          </p:val>
                                        </p:tav>
                                        <p:tav tm="100000">
                                          <p:val>
                                            <p:strVal val="#ppt_h"/>
                                          </p:val>
                                        </p:tav>
                                      </p:tavLst>
                                    </p:anim>
                                    <p:anim calcmode="lin" valueType="num">
                                      <p:cBhvr>
                                        <p:cTn id="251" dur="5000" fill="hold"/>
                                        <p:tgtEl>
                                          <p:spTgt spid="26"/>
                                        </p:tgtEl>
                                        <p:attrNameLst>
                                          <p:attrName>ppt_w</p:attrName>
                                        </p:attrNameLst>
                                      </p:cBhvr>
                                      <p:tavLst>
                                        <p:tav tm="0">
                                          <p:val>
                                            <p:fltVal val="0"/>
                                          </p:val>
                                        </p:tav>
                                        <p:tav tm="100000">
                                          <p:val>
                                            <p:strVal val="#ppt_w"/>
                                          </p:val>
                                        </p:tav>
                                      </p:tavLst>
                                    </p:anim>
                                  </p:childTnLst>
                                </p:cTn>
                              </p:par>
                              <p:par>
                                <p:cTn id="252" presetID="35" presetClass="entr" presetSubtype="0" fill="hold" grpId="1" nodeType="withEffect">
                                  <p:stCondLst>
                                    <p:cond delay="0"/>
                                  </p:stCondLst>
                                  <p:childTnLst>
                                    <p:set>
                                      <p:cBhvr>
                                        <p:cTn id="253" dur="1" fill="hold">
                                          <p:stCondLst>
                                            <p:cond delay="0"/>
                                          </p:stCondLst>
                                        </p:cTn>
                                        <p:tgtEl>
                                          <p:spTgt spid="27"/>
                                        </p:tgtEl>
                                        <p:attrNameLst>
                                          <p:attrName>style.visibility</p:attrName>
                                        </p:attrNameLst>
                                      </p:cBhvr>
                                      <p:to>
                                        <p:strVal val="visible"/>
                                      </p:to>
                                    </p:set>
                                    <p:animEffect transition="in" filter="fade">
                                      <p:cBhvr>
                                        <p:cTn id="254" dur="5000"/>
                                        <p:tgtEl>
                                          <p:spTgt spid="27"/>
                                        </p:tgtEl>
                                      </p:cBhvr>
                                    </p:animEffect>
                                    <p:anim calcmode="lin" valueType="num">
                                      <p:cBhvr>
                                        <p:cTn id="255" dur="5000" fill="hold"/>
                                        <p:tgtEl>
                                          <p:spTgt spid="27"/>
                                        </p:tgtEl>
                                        <p:attrNameLst>
                                          <p:attrName>style.rotation</p:attrName>
                                        </p:attrNameLst>
                                      </p:cBhvr>
                                      <p:tavLst>
                                        <p:tav tm="0">
                                          <p:val>
                                            <p:fltVal val="720"/>
                                          </p:val>
                                        </p:tav>
                                        <p:tav tm="100000">
                                          <p:val>
                                            <p:fltVal val="0"/>
                                          </p:val>
                                        </p:tav>
                                      </p:tavLst>
                                    </p:anim>
                                    <p:anim calcmode="lin" valueType="num">
                                      <p:cBhvr>
                                        <p:cTn id="256" dur="5000" fill="hold"/>
                                        <p:tgtEl>
                                          <p:spTgt spid="27"/>
                                        </p:tgtEl>
                                        <p:attrNameLst>
                                          <p:attrName>ppt_h</p:attrName>
                                        </p:attrNameLst>
                                      </p:cBhvr>
                                      <p:tavLst>
                                        <p:tav tm="0">
                                          <p:val>
                                            <p:fltVal val="0"/>
                                          </p:val>
                                        </p:tav>
                                        <p:tav tm="100000">
                                          <p:val>
                                            <p:strVal val="#ppt_h"/>
                                          </p:val>
                                        </p:tav>
                                      </p:tavLst>
                                    </p:anim>
                                    <p:anim calcmode="lin" valueType="num">
                                      <p:cBhvr>
                                        <p:cTn id="257" dur="5000" fill="hold"/>
                                        <p:tgtEl>
                                          <p:spTgt spid="27"/>
                                        </p:tgtEl>
                                        <p:attrNameLst>
                                          <p:attrName>ppt_w</p:attrName>
                                        </p:attrNameLst>
                                      </p:cBhvr>
                                      <p:tavLst>
                                        <p:tav tm="0">
                                          <p:val>
                                            <p:fltVal val="0"/>
                                          </p:val>
                                        </p:tav>
                                        <p:tav tm="100000">
                                          <p:val>
                                            <p:strVal val="#ppt_w"/>
                                          </p:val>
                                        </p:tav>
                                      </p:tavLst>
                                    </p:anim>
                                  </p:childTnLst>
                                </p:cTn>
                              </p:par>
                              <p:par>
                                <p:cTn id="258" presetID="35" presetClass="entr" presetSubtype="0" fill="hold" grpId="1" nodeType="withEffect">
                                  <p:stCondLst>
                                    <p:cond delay="0"/>
                                  </p:stCondLst>
                                  <p:childTnLst>
                                    <p:set>
                                      <p:cBhvr>
                                        <p:cTn id="259" dur="1" fill="hold">
                                          <p:stCondLst>
                                            <p:cond delay="0"/>
                                          </p:stCondLst>
                                        </p:cTn>
                                        <p:tgtEl>
                                          <p:spTgt spid="28"/>
                                        </p:tgtEl>
                                        <p:attrNameLst>
                                          <p:attrName>style.visibility</p:attrName>
                                        </p:attrNameLst>
                                      </p:cBhvr>
                                      <p:to>
                                        <p:strVal val="visible"/>
                                      </p:to>
                                    </p:set>
                                    <p:animEffect transition="in" filter="fade">
                                      <p:cBhvr>
                                        <p:cTn id="260" dur="5000"/>
                                        <p:tgtEl>
                                          <p:spTgt spid="28"/>
                                        </p:tgtEl>
                                      </p:cBhvr>
                                    </p:animEffect>
                                    <p:anim calcmode="lin" valueType="num">
                                      <p:cBhvr>
                                        <p:cTn id="261" dur="5000" fill="hold"/>
                                        <p:tgtEl>
                                          <p:spTgt spid="28"/>
                                        </p:tgtEl>
                                        <p:attrNameLst>
                                          <p:attrName>style.rotation</p:attrName>
                                        </p:attrNameLst>
                                      </p:cBhvr>
                                      <p:tavLst>
                                        <p:tav tm="0">
                                          <p:val>
                                            <p:fltVal val="720"/>
                                          </p:val>
                                        </p:tav>
                                        <p:tav tm="100000">
                                          <p:val>
                                            <p:fltVal val="0"/>
                                          </p:val>
                                        </p:tav>
                                      </p:tavLst>
                                    </p:anim>
                                    <p:anim calcmode="lin" valueType="num">
                                      <p:cBhvr>
                                        <p:cTn id="262" dur="5000" fill="hold"/>
                                        <p:tgtEl>
                                          <p:spTgt spid="28"/>
                                        </p:tgtEl>
                                        <p:attrNameLst>
                                          <p:attrName>ppt_h</p:attrName>
                                        </p:attrNameLst>
                                      </p:cBhvr>
                                      <p:tavLst>
                                        <p:tav tm="0">
                                          <p:val>
                                            <p:fltVal val="0"/>
                                          </p:val>
                                        </p:tav>
                                        <p:tav tm="100000">
                                          <p:val>
                                            <p:strVal val="#ppt_h"/>
                                          </p:val>
                                        </p:tav>
                                      </p:tavLst>
                                    </p:anim>
                                    <p:anim calcmode="lin" valueType="num">
                                      <p:cBhvr>
                                        <p:cTn id="263" dur="5000" fill="hold"/>
                                        <p:tgtEl>
                                          <p:spTgt spid="28"/>
                                        </p:tgtEl>
                                        <p:attrNameLst>
                                          <p:attrName>ppt_w</p:attrName>
                                        </p:attrNameLst>
                                      </p:cBhvr>
                                      <p:tavLst>
                                        <p:tav tm="0">
                                          <p:val>
                                            <p:fltVal val="0"/>
                                          </p:val>
                                        </p:tav>
                                        <p:tav tm="100000">
                                          <p:val>
                                            <p:strVal val="#ppt_w"/>
                                          </p:val>
                                        </p:tav>
                                      </p:tavLst>
                                    </p:anim>
                                  </p:childTnLst>
                                </p:cTn>
                              </p:par>
                              <p:par>
                                <p:cTn id="264" presetID="35" presetClass="entr" presetSubtype="0" fill="hold" grpId="1" nodeType="withEffect">
                                  <p:stCondLst>
                                    <p:cond delay="0"/>
                                  </p:stCondLst>
                                  <p:childTnLst>
                                    <p:set>
                                      <p:cBhvr>
                                        <p:cTn id="265" dur="1" fill="hold">
                                          <p:stCondLst>
                                            <p:cond delay="0"/>
                                          </p:stCondLst>
                                        </p:cTn>
                                        <p:tgtEl>
                                          <p:spTgt spid="29"/>
                                        </p:tgtEl>
                                        <p:attrNameLst>
                                          <p:attrName>style.visibility</p:attrName>
                                        </p:attrNameLst>
                                      </p:cBhvr>
                                      <p:to>
                                        <p:strVal val="visible"/>
                                      </p:to>
                                    </p:set>
                                    <p:animEffect transition="in" filter="fade">
                                      <p:cBhvr>
                                        <p:cTn id="266" dur="5000"/>
                                        <p:tgtEl>
                                          <p:spTgt spid="29"/>
                                        </p:tgtEl>
                                      </p:cBhvr>
                                    </p:animEffect>
                                    <p:anim calcmode="lin" valueType="num">
                                      <p:cBhvr>
                                        <p:cTn id="267" dur="5000" fill="hold"/>
                                        <p:tgtEl>
                                          <p:spTgt spid="29"/>
                                        </p:tgtEl>
                                        <p:attrNameLst>
                                          <p:attrName>style.rotation</p:attrName>
                                        </p:attrNameLst>
                                      </p:cBhvr>
                                      <p:tavLst>
                                        <p:tav tm="0">
                                          <p:val>
                                            <p:fltVal val="720"/>
                                          </p:val>
                                        </p:tav>
                                        <p:tav tm="100000">
                                          <p:val>
                                            <p:fltVal val="0"/>
                                          </p:val>
                                        </p:tav>
                                      </p:tavLst>
                                    </p:anim>
                                    <p:anim calcmode="lin" valueType="num">
                                      <p:cBhvr>
                                        <p:cTn id="268" dur="5000" fill="hold"/>
                                        <p:tgtEl>
                                          <p:spTgt spid="29"/>
                                        </p:tgtEl>
                                        <p:attrNameLst>
                                          <p:attrName>ppt_h</p:attrName>
                                        </p:attrNameLst>
                                      </p:cBhvr>
                                      <p:tavLst>
                                        <p:tav tm="0">
                                          <p:val>
                                            <p:fltVal val="0"/>
                                          </p:val>
                                        </p:tav>
                                        <p:tav tm="100000">
                                          <p:val>
                                            <p:strVal val="#ppt_h"/>
                                          </p:val>
                                        </p:tav>
                                      </p:tavLst>
                                    </p:anim>
                                    <p:anim calcmode="lin" valueType="num">
                                      <p:cBhvr>
                                        <p:cTn id="269" dur="5000" fill="hold"/>
                                        <p:tgtEl>
                                          <p:spTgt spid="29"/>
                                        </p:tgtEl>
                                        <p:attrNameLst>
                                          <p:attrName>ppt_w</p:attrName>
                                        </p:attrNameLst>
                                      </p:cBhvr>
                                      <p:tavLst>
                                        <p:tav tm="0">
                                          <p:val>
                                            <p:fltVal val="0"/>
                                          </p:val>
                                        </p:tav>
                                        <p:tav tm="100000">
                                          <p:val>
                                            <p:strVal val="#ppt_w"/>
                                          </p:val>
                                        </p:tav>
                                      </p:tavLst>
                                    </p:anim>
                                  </p:childTnLst>
                                </p:cTn>
                              </p:par>
                              <p:par>
                                <p:cTn id="270" presetID="35" presetClass="entr" presetSubtype="0" fill="hold" grpId="1" nodeType="withEffect">
                                  <p:stCondLst>
                                    <p:cond delay="0"/>
                                  </p:stCondLst>
                                  <p:childTnLst>
                                    <p:set>
                                      <p:cBhvr>
                                        <p:cTn id="271" dur="1" fill="hold">
                                          <p:stCondLst>
                                            <p:cond delay="0"/>
                                          </p:stCondLst>
                                        </p:cTn>
                                        <p:tgtEl>
                                          <p:spTgt spid="30"/>
                                        </p:tgtEl>
                                        <p:attrNameLst>
                                          <p:attrName>style.visibility</p:attrName>
                                        </p:attrNameLst>
                                      </p:cBhvr>
                                      <p:to>
                                        <p:strVal val="visible"/>
                                      </p:to>
                                    </p:set>
                                    <p:animEffect transition="in" filter="fade">
                                      <p:cBhvr>
                                        <p:cTn id="272" dur="5000"/>
                                        <p:tgtEl>
                                          <p:spTgt spid="30"/>
                                        </p:tgtEl>
                                      </p:cBhvr>
                                    </p:animEffect>
                                    <p:anim calcmode="lin" valueType="num">
                                      <p:cBhvr>
                                        <p:cTn id="273" dur="5000" fill="hold"/>
                                        <p:tgtEl>
                                          <p:spTgt spid="30"/>
                                        </p:tgtEl>
                                        <p:attrNameLst>
                                          <p:attrName>style.rotation</p:attrName>
                                        </p:attrNameLst>
                                      </p:cBhvr>
                                      <p:tavLst>
                                        <p:tav tm="0">
                                          <p:val>
                                            <p:fltVal val="720"/>
                                          </p:val>
                                        </p:tav>
                                        <p:tav tm="100000">
                                          <p:val>
                                            <p:fltVal val="0"/>
                                          </p:val>
                                        </p:tav>
                                      </p:tavLst>
                                    </p:anim>
                                    <p:anim calcmode="lin" valueType="num">
                                      <p:cBhvr>
                                        <p:cTn id="274" dur="5000" fill="hold"/>
                                        <p:tgtEl>
                                          <p:spTgt spid="30"/>
                                        </p:tgtEl>
                                        <p:attrNameLst>
                                          <p:attrName>ppt_h</p:attrName>
                                        </p:attrNameLst>
                                      </p:cBhvr>
                                      <p:tavLst>
                                        <p:tav tm="0">
                                          <p:val>
                                            <p:fltVal val="0"/>
                                          </p:val>
                                        </p:tav>
                                        <p:tav tm="100000">
                                          <p:val>
                                            <p:strVal val="#ppt_h"/>
                                          </p:val>
                                        </p:tav>
                                      </p:tavLst>
                                    </p:anim>
                                    <p:anim calcmode="lin" valueType="num">
                                      <p:cBhvr>
                                        <p:cTn id="275" dur="5000" fill="hold"/>
                                        <p:tgtEl>
                                          <p:spTgt spid="30"/>
                                        </p:tgtEl>
                                        <p:attrNameLst>
                                          <p:attrName>ppt_w</p:attrName>
                                        </p:attrNameLst>
                                      </p:cBhvr>
                                      <p:tavLst>
                                        <p:tav tm="0">
                                          <p:val>
                                            <p:fltVal val="0"/>
                                          </p:val>
                                        </p:tav>
                                        <p:tav tm="100000">
                                          <p:val>
                                            <p:strVal val="#ppt_w"/>
                                          </p:val>
                                        </p:tav>
                                      </p:tavLst>
                                    </p:anim>
                                  </p:childTnLst>
                                </p:cTn>
                              </p:par>
                              <p:par>
                                <p:cTn id="276" presetID="35" presetClass="entr" presetSubtype="0" fill="hold" grpId="1" nodeType="withEffect">
                                  <p:stCondLst>
                                    <p:cond delay="0"/>
                                  </p:stCondLst>
                                  <p:childTnLst>
                                    <p:set>
                                      <p:cBhvr>
                                        <p:cTn id="277" dur="1" fill="hold">
                                          <p:stCondLst>
                                            <p:cond delay="0"/>
                                          </p:stCondLst>
                                        </p:cTn>
                                        <p:tgtEl>
                                          <p:spTgt spid="31"/>
                                        </p:tgtEl>
                                        <p:attrNameLst>
                                          <p:attrName>style.visibility</p:attrName>
                                        </p:attrNameLst>
                                      </p:cBhvr>
                                      <p:to>
                                        <p:strVal val="visible"/>
                                      </p:to>
                                    </p:set>
                                    <p:animEffect transition="in" filter="fade">
                                      <p:cBhvr>
                                        <p:cTn id="278" dur="5000"/>
                                        <p:tgtEl>
                                          <p:spTgt spid="31"/>
                                        </p:tgtEl>
                                      </p:cBhvr>
                                    </p:animEffect>
                                    <p:anim calcmode="lin" valueType="num">
                                      <p:cBhvr>
                                        <p:cTn id="279" dur="5000" fill="hold"/>
                                        <p:tgtEl>
                                          <p:spTgt spid="31"/>
                                        </p:tgtEl>
                                        <p:attrNameLst>
                                          <p:attrName>style.rotation</p:attrName>
                                        </p:attrNameLst>
                                      </p:cBhvr>
                                      <p:tavLst>
                                        <p:tav tm="0">
                                          <p:val>
                                            <p:fltVal val="720"/>
                                          </p:val>
                                        </p:tav>
                                        <p:tav tm="100000">
                                          <p:val>
                                            <p:fltVal val="0"/>
                                          </p:val>
                                        </p:tav>
                                      </p:tavLst>
                                    </p:anim>
                                    <p:anim calcmode="lin" valueType="num">
                                      <p:cBhvr>
                                        <p:cTn id="280" dur="5000" fill="hold"/>
                                        <p:tgtEl>
                                          <p:spTgt spid="31"/>
                                        </p:tgtEl>
                                        <p:attrNameLst>
                                          <p:attrName>ppt_h</p:attrName>
                                        </p:attrNameLst>
                                      </p:cBhvr>
                                      <p:tavLst>
                                        <p:tav tm="0">
                                          <p:val>
                                            <p:fltVal val="0"/>
                                          </p:val>
                                        </p:tav>
                                        <p:tav tm="100000">
                                          <p:val>
                                            <p:strVal val="#ppt_h"/>
                                          </p:val>
                                        </p:tav>
                                      </p:tavLst>
                                    </p:anim>
                                    <p:anim calcmode="lin" valueType="num">
                                      <p:cBhvr>
                                        <p:cTn id="281" dur="5000" fill="hold"/>
                                        <p:tgtEl>
                                          <p:spTgt spid="31"/>
                                        </p:tgtEl>
                                        <p:attrNameLst>
                                          <p:attrName>ppt_w</p:attrName>
                                        </p:attrNameLst>
                                      </p:cBhvr>
                                      <p:tavLst>
                                        <p:tav tm="0">
                                          <p:val>
                                            <p:fltVal val="0"/>
                                          </p:val>
                                        </p:tav>
                                        <p:tav tm="100000">
                                          <p:val>
                                            <p:strVal val="#ppt_w"/>
                                          </p:val>
                                        </p:tav>
                                      </p:tavLst>
                                    </p:anim>
                                  </p:childTnLst>
                                </p:cTn>
                              </p:par>
                              <p:par>
                                <p:cTn id="282" presetID="35" presetClass="entr" presetSubtype="0" fill="hold" grpId="1" nodeType="withEffect">
                                  <p:stCondLst>
                                    <p:cond delay="0"/>
                                  </p:stCondLst>
                                  <p:childTnLst>
                                    <p:set>
                                      <p:cBhvr>
                                        <p:cTn id="283" dur="1" fill="hold">
                                          <p:stCondLst>
                                            <p:cond delay="0"/>
                                          </p:stCondLst>
                                        </p:cTn>
                                        <p:tgtEl>
                                          <p:spTgt spid="32"/>
                                        </p:tgtEl>
                                        <p:attrNameLst>
                                          <p:attrName>style.visibility</p:attrName>
                                        </p:attrNameLst>
                                      </p:cBhvr>
                                      <p:to>
                                        <p:strVal val="visible"/>
                                      </p:to>
                                    </p:set>
                                    <p:animEffect transition="in" filter="fade">
                                      <p:cBhvr>
                                        <p:cTn id="284" dur="5000"/>
                                        <p:tgtEl>
                                          <p:spTgt spid="32"/>
                                        </p:tgtEl>
                                      </p:cBhvr>
                                    </p:animEffect>
                                    <p:anim calcmode="lin" valueType="num">
                                      <p:cBhvr>
                                        <p:cTn id="285" dur="5000" fill="hold"/>
                                        <p:tgtEl>
                                          <p:spTgt spid="32"/>
                                        </p:tgtEl>
                                        <p:attrNameLst>
                                          <p:attrName>style.rotation</p:attrName>
                                        </p:attrNameLst>
                                      </p:cBhvr>
                                      <p:tavLst>
                                        <p:tav tm="0">
                                          <p:val>
                                            <p:fltVal val="720"/>
                                          </p:val>
                                        </p:tav>
                                        <p:tav tm="100000">
                                          <p:val>
                                            <p:fltVal val="0"/>
                                          </p:val>
                                        </p:tav>
                                      </p:tavLst>
                                    </p:anim>
                                    <p:anim calcmode="lin" valueType="num">
                                      <p:cBhvr>
                                        <p:cTn id="286" dur="5000" fill="hold"/>
                                        <p:tgtEl>
                                          <p:spTgt spid="32"/>
                                        </p:tgtEl>
                                        <p:attrNameLst>
                                          <p:attrName>ppt_h</p:attrName>
                                        </p:attrNameLst>
                                      </p:cBhvr>
                                      <p:tavLst>
                                        <p:tav tm="0">
                                          <p:val>
                                            <p:fltVal val="0"/>
                                          </p:val>
                                        </p:tav>
                                        <p:tav tm="100000">
                                          <p:val>
                                            <p:strVal val="#ppt_h"/>
                                          </p:val>
                                        </p:tav>
                                      </p:tavLst>
                                    </p:anim>
                                    <p:anim calcmode="lin" valueType="num">
                                      <p:cBhvr>
                                        <p:cTn id="287" dur="5000" fill="hold"/>
                                        <p:tgtEl>
                                          <p:spTgt spid="32"/>
                                        </p:tgtEl>
                                        <p:attrNameLst>
                                          <p:attrName>ppt_w</p:attrName>
                                        </p:attrNameLst>
                                      </p:cBhvr>
                                      <p:tavLst>
                                        <p:tav tm="0">
                                          <p:val>
                                            <p:fltVal val="0"/>
                                          </p:val>
                                        </p:tav>
                                        <p:tav tm="100000">
                                          <p:val>
                                            <p:strVal val="#ppt_w"/>
                                          </p:val>
                                        </p:tav>
                                      </p:tavLst>
                                    </p:anim>
                                  </p:childTnLst>
                                </p:cTn>
                              </p:par>
                            </p:childTnLst>
                          </p:cTn>
                        </p:par>
                        <p:par>
                          <p:cTn id="288" fill="hold">
                            <p:stCondLst>
                              <p:cond delay="5000"/>
                            </p:stCondLst>
                            <p:childTnLst>
                              <p:par>
                                <p:cTn id="289" presetID="23" presetClass="exit" presetSubtype="544" fill="hold" grpId="2" nodeType="afterEffect">
                                  <p:stCondLst>
                                    <p:cond delay="0"/>
                                  </p:stCondLst>
                                  <p:childTnLst>
                                    <p:anim calcmode="lin" valueType="num">
                                      <p:cBhvr>
                                        <p:cTn id="290" dur="5000"/>
                                        <p:tgtEl>
                                          <p:spTgt spid="5"/>
                                        </p:tgtEl>
                                        <p:attrNameLst>
                                          <p:attrName>ppt_w</p:attrName>
                                        </p:attrNameLst>
                                      </p:cBhvr>
                                      <p:tavLst>
                                        <p:tav tm="0">
                                          <p:val>
                                            <p:strVal val="ppt_w"/>
                                          </p:val>
                                        </p:tav>
                                        <p:tav tm="100000">
                                          <p:val>
                                            <p:fltVal val="0"/>
                                          </p:val>
                                        </p:tav>
                                      </p:tavLst>
                                    </p:anim>
                                    <p:anim calcmode="lin" valueType="num">
                                      <p:cBhvr>
                                        <p:cTn id="291" dur="5000"/>
                                        <p:tgtEl>
                                          <p:spTgt spid="5"/>
                                        </p:tgtEl>
                                        <p:attrNameLst>
                                          <p:attrName>ppt_h</p:attrName>
                                        </p:attrNameLst>
                                      </p:cBhvr>
                                      <p:tavLst>
                                        <p:tav tm="0">
                                          <p:val>
                                            <p:strVal val="ppt_h"/>
                                          </p:val>
                                        </p:tav>
                                        <p:tav tm="100000">
                                          <p:val>
                                            <p:fltVal val="0"/>
                                          </p:val>
                                        </p:tav>
                                      </p:tavLst>
                                    </p:anim>
                                    <p:anim calcmode="lin" valueType="num">
                                      <p:cBhvr>
                                        <p:cTn id="292" dur="5000"/>
                                        <p:tgtEl>
                                          <p:spTgt spid="5"/>
                                        </p:tgtEl>
                                        <p:attrNameLst>
                                          <p:attrName>ppt_x</p:attrName>
                                        </p:attrNameLst>
                                      </p:cBhvr>
                                      <p:tavLst>
                                        <p:tav tm="0">
                                          <p:val>
                                            <p:strVal val="ppt_x"/>
                                          </p:val>
                                        </p:tav>
                                        <p:tav tm="100000">
                                          <p:val>
                                            <p:fltVal val="0.5"/>
                                          </p:val>
                                        </p:tav>
                                      </p:tavLst>
                                    </p:anim>
                                    <p:anim calcmode="lin" valueType="num">
                                      <p:cBhvr>
                                        <p:cTn id="293" dur="5000"/>
                                        <p:tgtEl>
                                          <p:spTgt spid="5"/>
                                        </p:tgtEl>
                                        <p:attrNameLst>
                                          <p:attrName>ppt_y</p:attrName>
                                        </p:attrNameLst>
                                      </p:cBhvr>
                                      <p:tavLst>
                                        <p:tav tm="0">
                                          <p:val>
                                            <p:strVal val="ppt_y"/>
                                          </p:val>
                                        </p:tav>
                                        <p:tav tm="100000">
                                          <p:val>
                                            <p:fltVal val="0.5"/>
                                          </p:val>
                                        </p:tav>
                                      </p:tavLst>
                                    </p:anim>
                                    <p:set>
                                      <p:cBhvr>
                                        <p:cTn id="294" dur="1" fill="hold">
                                          <p:stCondLst>
                                            <p:cond delay="4999"/>
                                          </p:stCondLst>
                                        </p:cTn>
                                        <p:tgtEl>
                                          <p:spTgt spid="5"/>
                                        </p:tgtEl>
                                        <p:attrNameLst>
                                          <p:attrName>style.visibility</p:attrName>
                                        </p:attrNameLst>
                                      </p:cBhvr>
                                      <p:to>
                                        <p:strVal val="hidden"/>
                                      </p:to>
                                    </p:set>
                                  </p:childTnLst>
                                </p:cTn>
                              </p:par>
                              <p:par>
                                <p:cTn id="295" presetID="23" presetClass="exit" presetSubtype="544" fill="hold" grpId="2" nodeType="withEffect">
                                  <p:stCondLst>
                                    <p:cond delay="0"/>
                                  </p:stCondLst>
                                  <p:childTnLst>
                                    <p:anim calcmode="lin" valueType="num">
                                      <p:cBhvr>
                                        <p:cTn id="296" dur="5000"/>
                                        <p:tgtEl>
                                          <p:spTgt spid="6"/>
                                        </p:tgtEl>
                                        <p:attrNameLst>
                                          <p:attrName>ppt_w</p:attrName>
                                        </p:attrNameLst>
                                      </p:cBhvr>
                                      <p:tavLst>
                                        <p:tav tm="0">
                                          <p:val>
                                            <p:strVal val="ppt_w"/>
                                          </p:val>
                                        </p:tav>
                                        <p:tav tm="100000">
                                          <p:val>
                                            <p:fltVal val="0"/>
                                          </p:val>
                                        </p:tav>
                                      </p:tavLst>
                                    </p:anim>
                                    <p:anim calcmode="lin" valueType="num">
                                      <p:cBhvr>
                                        <p:cTn id="297" dur="5000"/>
                                        <p:tgtEl>
                                          <p:spTgt spid="6"/>
                                        </p:tgtEl>
                                        <p:attrNameLst>
                                          <p:attrName>ppt_h</p:attrName>
                                        </p:attrNameLst>
                                      </p:cBhvr>
                                      <p:tavLst>
                                        <p:tav tm="0">
                                          <p:val>
                                            <p:strVal val="ppt_h"/>
                                          </p:val>
                                        </p:tav>
                                        <p:tav tm="100000">
                                          <p:val>
                                            <p:fltVal val="0"/>
                                          </p:val>
                                        </p:tav>
                                      </p:tavLst>
                                    </p:anim>
                                    <p:anim calcmode="lin" valueType="num">
                                      <p:cBhvr>
                                        <p:cTn id="298" dur="5000"/>
                                        <p:tgtEl>
                                          <p:spTgt spid="6"/>
                                        </p:tgtEl>
                                        <p:attrNameLst>
                                          <p:attrName>ppt_x</p:attrName>
                                        </p:attrNameLst>
                                      </p:cBhvr>
                                      <p:tavLst>
                                        <p:tav tm="0">
                                          <p:val>
                                            <p:strVal val="ppt_x"/>
                                          </p:val>
                                        </p:tav>
                                        <p:tav tm="100000">
                                          <p:val>
                                            <p:fltVal val="0.5"/>
                                          </p:val>
                                        </p:tav>
                                      </p:tavLst>
                                    </p:anim>
                                    <p:anim calcmode="lin" valueType="num">
                                      <p:cBhvr>
                                        <p:cTn id="299" dur="5000"/>
                                        <p:tgtEl>
                                          <p:spTgt spid="6"/>
                                        </p:tgtEl>
                                        <p:attrNameLst>
                                          <p:attrName>ppt_y</p:attrName>
                                        </p:attrNameLst>
                                      </p:cBhvr>
                                      <p:tavLst>
                                        <p:tav tm="0">
                                          <p:val>
                                            <p:strVal val="ppt_y"/>
                                          </p:val>
                                        </p:tav>
                                        <p:tav tm="100000">
                                          <p:val>
                                            <p:fltVal val="0.5"/>
                                          </p:val>
                                        </p:tav>
                                      </p:tavLst>
                                    </p:anim>
                                    <p:set>
                                      <p:cBhvr>
                                        <p:cTn id="300" dur="1" fill="hold">
                                          <p:stCondLst>
                                            <p:cond delay="4999"/>
                                          </p:stCondLst>
                                        </p:cTn>
                                        <p:tgtEl>
                                          <p:spTgt spid="6"/>
                                        </p:tgtEl>
                                        <p:attrNameLst>
                                          <p:attrName>style.visibility</p:attrName>
                                        </p:attrNameLst>
                                      </p:cBhvr>
                                      <p:to>
                                        <p:strVal val="hidden"/>
                                      </p:to>
                                    </p:set>
                                  </p:childTnLst>
                                </p:cTn>
                              </p:par>
                              <p:par>
                                <p:cTn id="301" presetID="23" presetClass="exit" presetSubtype="544" fill="hold" grpId="2" nodeType="withEffect">
                                  <p:stCondLst>
                                    <p:cond delay="0"/>
                                  </p:stCondLst>
                                  <p:childTnLst>
                                    <p:anim calcmode="lin" valueType="num">
                                      <p:cBhvr>
                                        <p:cTn id="302" dur="5000"/>
                                        <p:tgtEl>
                                          <p:spTgt spid="7"/>
                                        </p:tgtEl>
                                        <p:attrNameLst>
                                          <p:attrName>ppt_w</p:attrName>
                                        </p:attrNameLst>
                                      </p:cBhvr>
                                      <p:tavLst>
                                        <p:tav tm="0">
                                          <p:val>
                                            <p:strVal val="ppt_w"/>
                                          </p:val>
                                        </p:tav>
                                        <p:tav tm="100000">
                                          <p:val>
                                            <p:fltVal val="0"/>
                                          </p:val>
                                        </p:tav>
                                      </p:tavLst>
                                    </p:anim>
                                    <p:anim calcmode="lin" valueType="num">
                                      <p:cBhvr>
                                        <p:cTn id="303" dur="5000"/>
                                        <p:tgtEl>
                                          <p:spTgt spid="7"/>
                                        </p:tgtEl>
                                        <p:attrNameLst>
                                          <p:attrName>ppt_h</p:attrName>
                                        </p:attrNameLst>
                                      </p:cBhvr>
                                      <p:tavLst>
                                        <p:tav tm="0">
                                          <p:val>
                                            <p:strVal val="ppt_h"/>
                                          </p:val>
                                        </p:tav>
                                        <p:tav tm="100000">
                                          <p:val>
                                            <p:fltVal val="0"/>
                                          </p:val>
                                        </p:tav>
                                      </p:tavLst>
                                    </p:anim>
                                    <p:anim calcmode="lin" valueType="num">
                                      <p:cBhvr>
                                        <p:cTn id="304" dur="5000"/>
                                        <p:tgtEl>
                                          <p:spTgt spid="7"/>
                                        </p:tgtEl>
                                        <p:attrNameLst>
                                          <p:attrName>ppt_x</p:attrName>
                                        </p:attrNameLst>
                                      </p:cBhvr>
                                      <p:tavLst>
                                        <p:tav tm="0">
                                          <p:val>
                                            <p:strVal val="ppt_x"/>
                                          </p:val>
                                        </p:tav>
                                        <p:tav tm="100000">
                                          <p:val>
                                            <p:fltVal val="0.5"/>
                                          </p:val>
                                        </p:tav>
                                      </p:tavLst>
                                    </p:anim>
                                    <p:anim calcmode="lin" valueType="num">
                                      <p:cBhvr>
                                        <p:cTn id="305" dur="5000"/>
                                        <p:tgtEl>
                                          <p:spTgt spid="7"/>
                                        </p:tgtEl>
                                        <p:attrNameLst>
                                          <p:attrName>ppt_y</p:attrName>
                                        </p:attrNameLst>
                                      </p:cBhvr>
                                      <p:tavLst>
                                        <p:tav tm="0">
                                          <p:val>
                                            <p:strVal val="ppt_y"/>
                                          </p:val>
                                        </p:tav>
                                        <p:tav tm="100000">
                                          <p:val>
                                            <p:fltVal val="0.5"/>
                                          </p:val>
                                        </p:tav>
                                      </p:tavLst>
                                    </p:anim>
                                    <p:set>
                                      <p:cBhvr>
                                        <p:cTn id="306" dur="1" fill="hold">
                                          <p:stCondLst>
                                            <p:cond delay="4999"/>
                                          </p:stCondLst>
                                        </p:cTn>
                                        <p:tgtEl>
                                          <p:spTgt spid="7"/>
                                        </p:tgtEl>
                                        <p:attrNameLst>
                                          <p:attrName>style.visibility</p:attrName>
                                        </p:attrNameLst>
                                      </p:cBhvr>
                                      <p:to>
                                        <p:strVal val="hidden"/>
                                      </p:to>
                                    </p:set>
                                  </p:childTnLst>
                                </p:cTn>
                              </p:par>
                              <p:par>
                                <p:cTn id="307" presetID="23" presetClass="exit" presetSubtype="544" fill="hold" grpId="2" nodeType="withEffect">
                                  <p:stCondLst>
                                    <p:cond delay="0"/>
                                  </p:stCondLst>
                                  <p:childTnLst>
                                    <p:anim calcmode="lin" valueType="num">
                                      <p:cBhvr>
                                        <p:cTn id="308" dur="5000"/>
                                        <p:tgtEl>
                                          <p:spTgt spid="8"/>
                                        </p:tgtEl>
                                        <p:attrNameLst>
                                          <p:attrName>ppt_w</p:attrName>
                                        </p:attrNameLst>
                                      </p:cBhvr>
                                      <p:tavLst>
                                        <p:tav tm="0">
                                          <p:val>
                                            <p:strVal val="ppt_w"/>
                                          </p:val>
                                        </p:tav>
                                        <p:tav tm="100000">
                                          <p:val>
                                            <p:fltVal val="0"/>
                                          </p:val>
                                        </p:tav>
                                      </p:tavLst>
                                    </p:anim>
                                    <p:anim calcmode="lin" valueType="num">
                                      <p:cBhvr>
                                        <p:cTn id="309" dur="5000"/>
                                        <p:tgtEl>
                                          <p:spTgt spid="8"/>
                                        </p:tgtEl>
                                        <p:attrNameLst>
                                          <p:attrName>ppt_h</p:attrName>
                                        </p:attrNameLst>
                                      </p:cBhvr>
                                      <p:tavLst>
                                        <p:tav tm="0">
                                          <p:val>
                                            <p:strVal val="ppt_h"/>
                                          </p:val>
                                        </p:tav>
                                        <p:tav tm="100000">
                                          <p:val>
                                            <p:fltVal val="0"/>
                                          </p:val>
                                        </p:tav>
                                      </p:tavLst>
                                    </p:anim>
                                    <p:anim calcmode="lin" valueType="num">
                                      <p:cBhvr>
                                        <p:cTn id="310" dur="5000"/>
                                        <p:tgtEl>
                                          <p:spTgt spid="8"/>
                                        </p:tgtEl>
                                        <p:attrNameLst>
                                          <p:attrName>ppt_x</p:attrName>
                                        </p:attrNameLst>
                                      </p:cBhvr>
                                      <p:tavLst>
                                        <p:tav tm="0">
                                          <p:val>
                                            <p:strVal val="ppt_x"/>
                                          </p:val>
                                        </p:tav>
                                        <p:tav tm="100000">
                                          <p:val>
                                            <p:fltVal val="0.5"/>
                                          </p:val>
                                        </p:tav>
                                      </p:tavLst>
                                    </p:anim>
                                    <p:anim calcmode="lin" valueType="num">
                                      <p:cBhvr>
                                        <p:cTn id="311" dur="5000"/>
                                        <p:tgtEl>
                                          <p:spTgt spid="8"/>
                                        </p:tgtEl>
                                        <p:attrNameLst>
                                          <p:attrName>ppt_y</p:attrName>
                                        </p:attrNameLst>
                                      </p:cBhvr>
                                      <p:tavLst>
                                        <p:tav tm="0">
                                          <p:val>
                                            <p:strVal val="ppt_y"/>
                                          </p:val>
                                        </p:tav>
                                        <p:tav tm="100000">
                                          <p:val>
                                            <p:fltVal val="0.5"/>
                                          </p:val>
                                        </p:tav>
                                      </p:tavLst>
                                    </p:anim>
                                    <p:set>
                                      <p:cBhvr>
                                        <p:cTn id="312" dur="1" fill="hold">
                                          <p:stCondLst>
                                            <p:cond delay="4999"/>
                                          </p:stCondLst>
                                        </p:cTn>
                                        <p:tgtEl>
                                          <p:spTgt spid="8"/>
                                        </p:tgtEl>
                                        <p:attrNameLst>
                                          <p:attrName>style.visibility</p:attrName>
                                        </p:attrNameLst>
                                      </p:cBhvr>
                                      <p:to>
                                        <p:strVal val="hidden"/>
                                      </p:to>
                                    </p:set>
                                  </p:childTnLst>
                                </p:cTn>
                              </p:par>
                              <p:par>
                                <p:cTn id="313" presetID="23" presetClass="exit" presetSubtype="544" fill="hold" grpId="2" nodeType="withEffect">
                                  <p:stCondLst>
                                    <p:cond delay="0"/>
                                  </p:stCondLst>
                                  <p:childTnLst>
                                    <p:anim calcmode="lin" valueType="num">
                                      <p:cBhvr>
                                        <p:cTn id="314" dur="5000"/>
                                        <p:tgtEl>
                                          <p:spTgt spid="9"/>
                                        </p:tgtEl>
                                        <p:attrNameLst>
                                          <p:attrName>ppt_w</p:attrName>
                                        </p:attrNameLst>
                                      </p:cBhvr>
                                      <p:tavLst>
                                        <p:tav tm="0">
                                          <p:val>
                                            <p:strVal val="ppt_w"/>
                                          </p:val>
                                        </p:tav>
                                        <p:tav tm="100000">
                                          <p:val>
                                            <p:fltVal val="0"/>
                                          </p:val>
                                        </p:tav>
                                      </p:tavLst>
                                    </p:anim>
                                    <p:anim calcmode="lin" valueType="num">
                                      <p:cBhvr>
                                        <p:cTn id="315" dur="5000"/>
                                        <p:tgtEl>
                                          <p:spTgt spid="9"/>
                                        </p:tgtEl>
                                        <p:attrNameLst>
                                          <p:attrName>ppt_h</p:attrName>
                                        </p:attrNameLst>
                                      </p:cBhvr>
                                      <p:tavLst>
                                        <p:tav tm="0">
                                          <p:val>
                                            <p:strVal val="ppt_h"/>
                                          </p:val>
                                        </p:tav>
                                        <p:tav tm="100000">
                                          <p:val>
                                            <p:fltVal val="0"/>
                                          </p:val>
                                        </p:tav>
                                      </p:tavLst>
                                    </p:anim>
                                    <p:anim calcmode="lin" valueType="num">
                                      <p:cBhvr>
                                        <p:cTn id="316" dur="5000"/>
                                        <p:tgtEl>
                                          <p:spTgt spid="9"/>
                                        </p:tgtEl>
                                        <p:attrNameLst>
                                          <p:attrName>ppt_x</p:attrName>
                                        </p:attrNameLst>
                                      </p:cBhvr>
                                      <p:tavLst>
                                        <p:tav tm="0">
                                          <p:val>
                                            <p:strVal val="ppt_x"/>
                                          </p:val>
                                        </p:tav>
                                        <p:tav tm="100000">
                                          <p:val>
                                            <p:fltVal val="0.5"/>
                                          </p:val>
                                        </p:tav>
                                      </p:tavLst>
                                    </p:anim>
                                    <p:anim calcmode="lin" valueType="num">
                                      <p:cBhvr>
                                        <p:cTn id="317" dur="5000"/>
                                        <p:tgtEl>
                                          <p:spTgt spid="9"/>
                                        </p:tgtEl>
                                        <p:attrNameLst>
                                          <p:attrName>ppt_y</p:attrName>
                                        </p:attrNameLst>
                                      </p:cBhvr>
                                      <p:tavLst>
                                        <p:tav tm="0">
                                          <p:val>
                                            <p:strVal val="ppt_y"/>
                                          </p:val>
                                        </p:tav>
                                        <p:tav tm="100000">
                                          <p:val>
                                            <p:fltVal val="0.5"/>
                                          </p:val>
                                        </p:tav>
                                      </p:tavLst>
                                    </p:anim>
                                    <p:set>
                                      <p:cBhvr>
                                        <p:cTn id="318" dur="1" fill="hold">
                                          <p:stCondLst>
                                            <p:cond delay="4999"/>
                                          </p:stCondLst>
                                        </p:cTn>
                                        <p:tgtEl>
                                          <p:spTgt spid="9"/>
                                        </p:tgtEl>
                                        <p:attrNameLst>
                                          <p:attrName>style.visibility</p:attrName>
                                        </p:attrNameLst>
                                      </p:cBhvr>
                                      <p:to>
                                        <p:strVal val="hidden"/>
                                      </p:to>
                                    </p:set>
                                  </p:childTnLst>
                                </p:cTn>
                              </p:par>
                              <p:par>
                                <p:cTn id="319" presetID="23" presetClass="exit" presetSubtype="544" fill="hold" grpId="2" nodeType="withEffect">
                                  <p:stCondLst>
                                    <p:cond delay="0"/>
                                  </p:stCondLst>
                                  <p:childTnLst>
                                    <p:anim calcmode="lin" valueType="num">
                                      <p:cBhvr>
                                        <p:cTn id="320" dur="5000"/>
                                        <p:tgtEl>
                                          <p:spTgt spid="10"/>
                                        </p:tgtEl>
                                        <p:attrNameLst>
                                          <p:attrName>ppt_w</p:attrName>
                                        </p:attrNameLst>
                                      </p:cBhvr>
                                      <p:tavLst>
                                        <p:tav tm="0">
                                          <p:val>
                                            <p:strVal val="ppt_w"/>
                                          </p:val>
                                        </p:tav>
                                        <p:tav tm="100000">
                                          <p:val>
                                            <p:fltVal val="0"/>
                                          </p:val>
                                        </p:tav>
                                      </p:tavLst>
                                    </p:anim>
                                    <p:anim calcmode="lin" valueType="num">
                                      <p:cBhvr>
                                        <p:cTn id="321" dur="5000"/>
                                        <p:tgtEl>
                                          <p:spTgt spid="10"/>
                                        </p:tgtEl>
                                        <p:attrNameLst>
                                          <p:attrName>ppt_h</p:attrName>
                                        </p:attrNameLst>
                                      </p:cBhvr>
                                      <p:tavLst>
                                        <p:tav tm="0">
                                          <p:val>
                                            <p:strVal val="ppt_h"/>
                                          </p:val>
                                        </p:tav>
                                        <p:tav tm="100000">
                                          <p:val>
                                            <p:fltVal val="0"/>
                                          </p:val>
                                        </p:tav>
                                      </p:tavLst>
                                    </p:anim>
                                    <p:anim calcmode="lin" valueType="num">
                                      <p:cBhvr>
                                        <p:cTn id="322" dur="5000"/>
                                        <p:tgtEl>
                                          <p:spTgt spid="10"/>
                                        </p:tgtEl>
                                        <p:attrNameLst>
                                          <p:attrName>ppt_x</p:attrName>
                                        </p:attrNameLst>
                                      </p:cBhvr>
                                      <p:tavLst>
                                        <p:tav tm="0">
                                          <p:val>
                                            <p:strVal val="ppt_x"/>
                                          </p:val>
                                        </p:tav>
                                        <p:tav tm="100000">
                                          <p:val>
                                            <p:fltVal val="0.5"/>
                                          </p:val>
                                        </p:tav>
                                      </p:tavLst>
                                    </p:anim>
                                    <p:anim calcmode="lin" valueType="num">
                                      <p:cBhvr>
                                        <p:cTn id="323" dur="5000"/>
                                        <p:tgtEl>
                                          <p:spTgt spid="10"/>
                                        </p:tgtEl>
                                        <p:attrNameLst>
                                          <p:attrName>ppt_y</p:attrName>
                                        </p:attrNameLst>
                                      </p:cBhvr>
                                      <p:tavLst>
                                        <p:tav tm="0">
                                          <p:val>
                                            <p:strVal val="ppt_y"/>
                                          </p:val>
                                        </p:tav>
                                        <p:tav tm="100000">
                                          <p:val>
                                            <p:fltVal val="0.5"/>
                                          </p:val>
                                        </p:tav>
                                      </p:tavLst>
                                    </p:anim>
                                    <p:set>
                                      <p:cBhvr>
                                        <p:cTn id="324" dur="1" fill="hold">
                                          <p:stCondLst>
                                            <p:cond delay="4999"/>
                                          </p:stCondLst>
                                        </p:cTn>
                                        <p:tgtEl>
                                          <p:spTgt spid="10"/>
                                        </p:tgtEl>
                                        <p:attrNameLst>
                                          <p:attrName>style.visibility</p:attrName>
                                        </p:attrNameLst>
                                      </p:cBhvr>
                                      <p:to>
                                        <p:strVal val="hidden"/>
                                      </p:to>
                                    </p:set>
                                  </p:childTnLst>
                                </p:cTn>
                              </p:par>
                              <p:par>
                                <p:cTn id="325" presetID="23" presetClass="exit" presetSubtype="544" fill="hold" grpId="2" nodeType="withEffect">
                                  <p:stCondLst>
                                    <p:cond delay="0"/>
                                  </p:stCondLst>
                                  <p:childTnLst>
                                    <p:anim calcmode="lin" valueType="num">
                                      <p:cBhvr>
                                        <p:cTn id="326" dur="5000"/>
                                        <p:tgtEl>
                                          <p:spTgt spid="11"/>
                                        </p:tgtEl>
                                        <p:attrNameLst>
                                          <p:attrName>ppt_w</p:attrName>
                                        </p:attrNameLst>
                                      </p:cBhvr>
                                      <p:tavLst>
                                        <p:tav tm="0">
                                          <p:val>
                                            <p:strVal val="ppt_w"/>
                                          </p:val>
                                        </p:tav>
                                        <p:tav tm="100000">
                                          <p:val>
                                            <p:fltVal val="0"/>
                                          </p:val>
                                        </p:tav>
                                      </p:tavLst>
                                    </p:anim>
                                    <p:anim calcmode="lin" valueType="num">
                                      <p:cBhvr>
                                        <p:cTn id="327" dur="5000"/>
                                        <p:tgtEl>
                                          <p:spTgt spid="11"/>
                                        </p:tgtEl>
                                        <p:attrNameLst>
                                          <p:attrName>ppt_h</p:attrName>
                                        </p:attrNameLst>
                                      </p:cBhvr>
                                      <p:tavLst>
                                        <p:tav tm="0">
                                          <p:val>
                                            <p:strVal val="ppt_h"/>
                                          </p:val>
                                        </p:tav>
                                        <p:tav tm="100000">
                                          <p:val>
                                            <p:fltVal val="0"/>
                                          </p:val>
                                        </p:tav>
                                      </p:tavLst>
                                    </p:anim>
                                    <p:anim calcmode="lin" valueType="num">
                                      <p:cBhvr>
                                        <p:cTn id="328" dur="5000"/>
                                        <p:tgtEl>
                                          <p:spTgt spid="11"/>
                                        </p:tgtEl>
                                        <p:attrNameLst>
                                          <p:attrName>ppt_x</p:attrName>
                                        </p:attrNameLst>
                                      </p:cBhvr>
                                      <p:tavLst>
                                        <p:tav tm="0">
                                          <p:val>
                                            <p:strVal val="ppt_x"/>
                                          </p:val>
                                        </p:tav>
                                        <p:tav tm="100000">
                                          <p:val>
                                            <p:fltVal val="0.5"/>
                                          </p:val>
                                        </p:tav>
                                      </p:tavLst>
                                    </p:anim>
                                    <p:anim calcmode="lin" valueType="num">
                                      <p:cBhvr>
                                        <p:cTn id="329" dur="5000"/>
                                        <p:tgtEl>
                                          <p:spTgt spid="11"/>
                                        </p:tgtEl>
                                        <p:attrNameLst>
                                          <p:attrName>ppt_y</p:attrName>
                                        </p:attrNameLst>
                                      </p:cBhvr>
                                      <p:tavLst>
                                        <p:tav tm="0">
                                          <p:val>
                                            <p:strVal val="ppt_y"/>
                                          </p:val>
                                        </p:tav>
                                        <p:tav tm="100000">
                                          <p:val>
                                            <p:fltVal val="0.5"/>
                                          </p:val>
                                        </p:tav>
                                      </p:tavLst>
                                    </p:anim>
                                    <p:set>
                                      <p:cBhvr>
                                        <p:cTn id="330" dur="1" fill="hold">
                                          <p:stCondLst>
                                            <p:cond delay="4999"/>
                                          </p:stCondLst>
                                        </p:cTn>
                                        <p:tgtEl>
                                          <p:spTgt spid="11"/>
                                        </p:tgtEl>
                                        <p:attrNameLst>
                                          <p:attrName>style.visibility</p:attrName>
                                        </p:attrNameLst>
                                      </p:cBhvr>
                                      <p:to>
                                        <p:strVal val="hidden"/>
                                      </p:to>
                                    </p:set>
                                  </p:childTnLst>
                                </p:cTn>
                              </p:par>
                              <p:par>
                                <p:cTn id="331" presetID="23" presetClass="exit" presetSubtype="544" fill="hold" grpId="2" nodeType="withEffect">
                                  <p:stCondLst>
                                    <p:cond delay="0"/>
                                  </p:stCondLst>
                                  <p:childTnLst>
                                    <p:anim calcmode="lin" valueType="num">
                                      <p:cBhvr>
                                        <p:cTn id="332" dur="5000"/>
                                        <p:tgtEl>
                                          <p:spTgt spid="12"/>
                                        </p:tgtEl>
                                        <p:attrNameLst>
                                          <p:attrName>ppt_w</p:attrName>
                                        </p:attrNameLst>
                                      </p:cBhvr>
                                      <p:tavLst>
                                        <p:tav tm="0">
                                          <p:val>
                                            <p:strVal val="ppt_w"/>
                                          </p:val>
                                        </p:tav>
                                        <p:tav tm="100000">
                                          <p:val>
                                            <p:fltVal val="0"/>
                                          </p:val>
                                        </p:tav>
                                      </p:tavLst>
                                    </p:anim>
                                    <p:anim calcmode="lin" valueType="num">
                                      <p:cBhvr>
                                        <p:cTn id="333" dur="5000"/>
                                        <p:tgtEl>
                                          <p:spTgt spid="12"/>
                                        </p:tgtEl>
                                        <p:attrNameLst>
                                          <p:attrName>ppt_h</p:attrName>
                                        </p:attrNameLst>
                                      </p:cBhvr>
                                      <p:tavLst>
                                        <p:tav tm="0">
                                          <p:val>
                                            <p:strVal val="ppt_h"/>
                                          </p:val>
                                        </p:tav>
                                        <p:tav tm="100000">
                                          <p:val>
                                            <p:fltVal val="0"/>
                                          </p:val>
                                        </p:tav>
                                      </p:tavLst>
                                    </p:anim>
                                    <p:anim calcmode="lin" valueType="num">
                                      <p:cBhvr>
                                        <p:cTn id="334" dur="5000"/>
                                        <p:tgtEl>
                                          <p:spTgt spid="12"/>
                                        </p:tgtEl>
                                        <p:attrNameLst>
                                          <p:attrName>ppt_x</p:attrName>
                                        </p:attrNameLst>
                                      </p:cBhvr>
                                      <p:tavLst>
                                        <p:tav tm="0">
                                          <p:val>
                                            <p:strVal val="ppt_x"/>
                                          </p:val>
                                        </p:tav>
                                        <p:tav tm="100000">
                                          <p:val>
                                            <p:fltVal val="0.5"/>
                                          </p:val>
                                        </p:tav>
                                      </p:tavLst>
                                    </p:anim>
                                    <p:anim calcmode="lin" valueType="num">
                                      <p:cBhvr>
                                        <p:cTn id="335" dur="5000"/>
                                        <p:tgtEl>
                                          <p:spTgt spid="12"/>
                                        </p:tgtEl>
                                        <p:attrNameLst>
                                          <p:attrName>ppt_y</p:attrName>
                                        </p:attrNameLst>
                                      </p:cBhvr>
                                      <p:tavLst>
                                        <p:tav tm="0">
                                          <p:val>
                                            <p:strVal val="ppt_y"/>
                                          </p:val>
                                        </p:tav>
                                        <p:tav tm="100000">
                                          <p:val>
                                            <p:fltVal val="0.5"/>
                                          </p:val>
                                        </p:tav>
                                      </p:tavLst>
                                    </p:anim>
                                    <p:set>
                                      <p:cBhvr>
                                        <p:cTn id="336" dur="1" fill="hold">
                                          <p:stCondLst>
                                            <p:cond delay="4999"/>
                                          </p:stCondLst>
                                        </p:cTn>
                                        <p:tgtEl>
                                          <p:spTgt spid="12"/>
                                        </p:tgtEl>
                                        <p:attrNameLst>
                                          <p:attrName>style.visibility</p:attrName>
                                        </p:attrNameLst>
                                      </p:cBhvr>
                                      <p:to>
                                        <p:strVal val="hidden"/>
                                      </p:to>
                                    </p:set>
                                  </p:childTnLst>
                                </p:cTn>
                              </p:par>
                              <p:par>
                                <p:cTn id="337" presetID="23" presetClass="exit" presetSubtype="544" fill="hold" grpId="2" nodeType="withEffect">
                                  <p:stCondLst>
                                    <p:cond delay="0"/>
                                  </p:stCondLst>
                                  <p:childTnLst>
                                    <p:anim calcmode="lin" valueType="num">
                                      <p:cBhvr>
                                        <p:cTn id="338" dur="5000"/>
                                        <p:tgtEl>
                                          <p:spTgt spid="13"/>
                                        </p:tgtEl>
                                        <p:attrNameLst>
                                          <p:attrName>ppt_w</p:attrName>
                                        </p:attrNameLst>
                                      </p:cBhvr>
                                      <p:tavLst>
                                        <p:tav tm="0">
                                          <p:val>
                                            <p:strVal val="ppt_w"/>
                                          </p:val>
                                        </p:tav>
                                        <p:tav tm="100000">
                                          <p:val>
                                            <p:fltVal val="0"/>
                                          </p:val>
                                        </p:tav>
                                      </p:tavLst>
                                    </p:anim>
                                    <p:anim calcmode="lin" valueType="num">
                                      <p:cBhvr>
                                        <p:cTn id="339" dur="5000"/>
                                        <p:tgtEl>
                                          <p:spTgt spid="13"/>
                                        </p:tgtEl>
                                        <p:attrNameLst>
                                          <p:attrName>ppt_h</p:attrName>
                                        </p:attrNameLst>
                                      </p:cBhvr>
                                      <p:tavLst>
                                        <p:tav tm="0">
                                          <p:val>
                                            <p:strVal val="ppt_h"/>
                                          </p:val>
                                        </p:tav>
                                        <p:tav tm="100000">
                                          <p:val>
                                            <p:fltVal val="0"/>
                                          </p:val>
                                        </p:tav>
                                      </p:tavLst>
                                    </p:anim>
                                    <p:anim calcmode="lin" valueType="num">
                                      <p:cBhvr>
                                        <p:cTn id="340" dur="5000"/>
                                        <p:tgtEl>
                                          <p:spTgt spid="13"/>
                                        </p:tgtEl>
                                        <p:attrNameLst>
                                          <p:attrName>ppt_x</p:attrName>
                                        </p:attrNameLst>
                                      </p:cBhvr>
                                      <p:tavLst>
                                        <p:tav tm="0">
                                          <p:val>
                                            <p:strVal val="ppt_x"/>
                                          </p:val>
                                        </p:tav>
                                        <p:tav tm="100000">
                                          <p:val>
                                            <p:fltVal val="0.5"/>
                                          </p:val>
                                        </p:tav>
                                      </p:tavLst>
                                    </p:anim>
                                    <p:anim calcmode="lin" valueType="num">
                                      <p:cBhvr>
                                        <p:cTn id="341" dur="5000"/>
                                        <p:tgtEl>
                                          <p:spTgt spid="13"/>
                                        </p:tgtEl>
                                        <p:attrNameLst>
                                          <p:attrName>ppt_y</p:attrName>
                                        </p:attrNameLst>
                                      </p:cBhvr>
                                      <p:tavLst>
                                        <p:tav tm="0">
                                          <p:val>
                                            <p:strVal val="ppt_y"/>
                                          </p:val>
                                        </p:tav>
                                        <p:tav tm="100000">
                                          <p:val>
                                            <p:fltVal val="0.5"/>
                                          </p:val>
                                        </p:tav>
                                      </p:tavLst>
                                    </p:anim>
                                    <p:set>
                                      <p:cBhvr>
                                        <p:cTn id="342" dur="1" fill="hold">
                                          <p:stCondLst>
                                            <p:cond delay="4999"/>
                                          </p:stCondLst>
                                        </p:cTn>
                                        <p:tgtEl>
                                          <p:spTgt spid="13"/>
                                        </p:tgtEl>
                                        <p:attrNameLst>
                                          <p:attrName>style.visibility</p:attrName>
                                        </p:attrNameLst>
                                      </p:cBhvr>
                                      <p:to>
                                        <p:strVal val="hidden"/>
                                      </p:to>
                                    </p:set>
                                  </p:childTnLst>
                                </p:cTn>
                              </p:par>
                              <p:par>
                                <p:cTn id="343" presetID="23" presetClass="exit" presetSubtype="544" fill="hold" grpId="2" nodeType="withEffect">
                                  <p:stCondLst>
                                    <p:cond delay="0"/>
                                  </p:stCondLst>
                                  <p:childTnLst>
                                    <p:anim calcmode="lin" valueType="num">
                                      <p:cBhvr>
                                        <p:cTn id="344" dur="5000"/>
                                        <p:tgtEl>
                                          <p:spTgt spid="14"/>
                                        </p:tgtEl>
                                        <p:attrNameLst>
                                          <p:attrName>ppt_w</p:attrName>
                                        </p:attrNameLst>
                                      </p:cBhvr>
                                      <p:tavLst>
                                        <p:tav tm="0">
                                          <p:val>
                                            <p:strVal val="ppt_w"/>
                                          </p:val>
                                        </p:tav>
                                        <p:tav tm="100000">
                                          <p:val>
                                            <p:fltVal val="0"/>
                                          </p:val>
                                        </p:tav>
                                      </p:tavLst>
                                    </p:anim>
                                    <p:anim calcmode="lin" valueType="num">
                                      <p:cBhvr>
                                        <p:cTn id="345" dur="5000"/>
                                        <p:tgtEl>
                                          <p:spTgt spid="14"/>
                                        </p:tgtEl>
                                        <p:attrNameLst>
                                          <p:attrName>ppt_h</p:attrName>
                                        </p:attrNameLst>
                                      </p:cBhvr>
                                      <p:tavLst>
                                        <p:tav tm="0">
                                          <p:val>
                                            <p:strVal val="ppt_h"/>
                                          </p:val>
                                        </p:tav>
                                        <p:tav tm="100000">
                                          <p:val>
                                            <p:fltVal val="0"/>
                                          </p:val>
                                        </p:tav>
                                      </p:tavLst>
                                    </p:anim>
                                    <p:anim calcmode="lin" valueType="num">
                                      <p:cBhvr>
                                        <p:cTn id="346" dur="5000"/>
                                        <p:tgtEl>
                                          <p:spTgt spid="14"/>
                                        </p:tgtEl>
                                        <p:attrNameLst>
                                          <p:attrName>ppt_x</p:attrName>
                                        </p:attrNameLst>
                                      </p:cBhvr>
                                      <p:tavLst>
                                        <p:tav tm="0">
                                          <p:val>
                                            <p:strVal val="ppt_x"/>
                                          </p:val>
                                        </p:tav>
                                        <p:tav tm="100000">
                                          <p:val>
                                            <p:fltVal val="0.5"/>
                                          </p:val>
                                        </p:tav>
                                      </p:tavLst>
                                    </p:anim>
                                    <p:anim calcmode="lin" valueType="num">
                                      <p:cBhvr>
                                        <p:cTn id="347" dur="5000"/>
                                        <p:tgtEl>
                                          <p:spTgt spid="14"/>
                                        </p:tgtEl>
                                        <p:attrNameLst>
                                          <p:attrName>ppt_y</p:attrName>
                                        </p:attrNameLst>
                                      </p:cBhvr>
                                      <p:tavLst>
                                        <p:tav tm="0">
                                          <p:val>
                                            <p:strVal val="ppt_y"/>
                                          </p:val>
                                        </p:tav>
                                        <p:tav tm="100000">
                                          <p:val>
                                            <p:fltVal val="0.5"/>
                                          </p:val>
                                        </p:tav>
                                      </p:tavLst>
                                    </p:anim>
                                    <p:set>
                                      <p:cBhvr>
                                        <p:cTn id="348" dur="1" fill="hold">
                                          <p:stCondLst>
                                            <p:cond delay="4999"/>
                                          </p:stCondLst>
                                        </p:cTn>
                                        <p:tgtEl>
                                          <p:spTgt spid="14"/>
                                        </p:tgtEl>
                                        <p:attrNameLst>
                                          <p:attrName>style.visibility</p:attrName>
                                        </p:attrNameLst>
                                      </p:cBhvr>
                                      <p:to>
                                        <p:strVal val="hidden"/>
                                      </p:to>
                                    </p:set>
                                  </p:childTnLst>
                                </p:cTn>
                              </p:par>
                              <p:par>
                                <p:cTn id="349" presetID="23" presetClass="exit" presetSubtype="544" fill="hold" grpId="2" nodeType="withEffect">
                                  <p:stCondLst>
                                    <p:cond delay="0"/>
                                  </p:stCondLst>
                                  <p:childTnLst>
                                    <p:anim calcmode="lin" valueType="num">
                                      <p:cBhvr>
                                        <p:cTn id="350" dur="5000"/>
                                        <p:tgtEl>
                                          <p:spTgt spid="15"/>
                                        </p:tgtEl>
                                        <p:attrNameLst>
                                          <p:attrName>ppt_w</p:attrName>
                                        </p:attrNameLst>
                                      </p:cBhvr>
                                      <p:tavLst>
                                        <p:tav tm="0">
                                          <p:val>
                                            <p:strVal val="ppt_w"/>
                                          </p:val>
                                        </p:tav>
                                        <p:tav tm="100000">
                                          <p:val>
                                            <p:fltVal val="0"/>
                                          </p:val>
                                        </p:tav>
                                      </p:tavLst>
                                    </p:anim>
                                    <p:anim calcmode="lin" valueType="num">
                                      <p:cBhvr>
                                        <p:cTn id="351" dur="5000"/>
                                        <p:tgtEl>
                                          <p:spTgt spid="15"/>
                                        </p:tgtEl>
                                        <p:attrNameLst>
                                          <p:attrName>ppt_h</p:attrName>
                                        </p:attrNameLst>
                                      </p:cBhvr>
                                      <p:tavLst>
                                        <p:tav tm="0">
                                          <p:val>
                                            <p:strVal val="ppt_h"/>
                                          </p:val>
                                        </p:tav>
                                        <p:tav tm="100000">
                                          <p:val>
                                            <p:fltVal val="0"/>
                                          </p:val>
                                        </p:tav>
                                      </p:tavLst>
                                    </p:anim>
                                    <p:anim calcmode="lin" valueType="num">
                                      <p:cBhvr>
                                        <p:cTn id="352" dur="5000"/>
                                        <p:tgtEl>
                                          <p:spTgt spid="15"/>
                                        </p:tgtEl>
                                        <p:attrNameLst>
                                          <p:attrName>ppt_x</p:attrName>
                                        </p:attrNameLst>
                                      </p:cBhvr>
                                      <p:tavLst>
                                        <p:tav tm="0">
                                          <p:val>
                                            <p:strVal val="ppt_x"/>
                                          </p:val>
                                        </p:tav>
                                        <p:tav tm="100000">
                                          <p:val>
                                            <p:fltVal val="0.5"/>
                                          </p:val>
                                        </p:tav>
                                      </p:tavLst>
                                    </p:anim>
                                    <p:anim calcmode="lin" valueType="num">
                                      <p:cBhvr>
                                        <p:cTn id="353" dur="5000"/>
                                        <p:tgtEl>
                                          <p:spTgt spid="15"/>
                                        </p:tgtEl>
                                        <p:attrNameLst>
                                          <p:attrName>ppt_y</p:attrName>
                                        </p:attrNameLst>
                                      </p:cBhvr>
                                      <p:tavLst>
                                        <p:tav tm="0">
                                          <p:val>
                                            <p:strVal val="ppt_y"/>
                                          </p:val>
                                        </p:tav>
                                        <p:tav tm="100000">
                                          <p:val>
                                            <p:fltVal val="0.5"/>
                                          </p:val>
                                        </p:tav>
                                      </p:tavLst>
                                    </p:anim>
                                    <p:set>
                                      <p:cBhvr>
                                        <p:cTn id="354" dur="1" fill="hold">
                                          <p:stCondLst>
                                            <p:cond delay="4999"/>
                                          </p:stCondLst>
                                        </p:cTn>
                                        <p:tgtEl>
                                          <p:spTgt spid="15"/>
                                        </p:tgtEl>
                                        <p:attrNameLst>
                                          <p:attrName>style.visibility</p:attrName>
                                        </p:attrNameLst>
                                      </p:cBhvr>
                                      <p:to>
                                        <p:strVal val="hidden"/>
                                      </p:to>
                                    </p:set>
                                  </p:childTnLst>
                                </p:cTn>
                              </p:par>
                              <p:par>
                                <p:cTn id="355" presetID="23" presetClass="exit" presetSubtype="544" fill="hold" grpId="2" nodeType="withEffect">
                                  <p:stCondLst>
                                    <p:cond delay="0"/>
                                  </p:stCondLst>
                                  <p:childTnLst>
                                    <p:anim calcmode="lin" valueType="num">
                                      <p:cBhvr>
                                        <p:cTn id="356" dur="5000"/>
                                        <p:tgtEl>
                                          <p:spTgt spid="16"/>
                                        </p:tgtEl>
                                        <p:attrNameLst>
                                          <p:attrName>ppt_w</p:attrName>
                                        </p:attrNameLst>
                                      </p:cBhvr>
                                      <p:tavLst>
                                        <p:tav tm="0">
                                          <p:val>
                                            <p:strVal val="ppt_w"/>
                                          </p:val>
                                        </p:tav>
                                        <p:tav tm="100000">
                                          <p:val>
                                            <p:fltVal val="0"/>
                                          </p:val>
                                        </p:tav>
                                      </p:tavLst>
                                    </p:anim>
                                    <p:anim calcmode="lin" valueType="num">
                                      <p:cBhvr>
                                        <p:cTn id="357" dur="5000"/>
                                        <p:tgtEl>
                                          <p:spTgt spid="16"/>
                                        </p:tgtEl>
                                        <p:attrNameLst>
                                          <p:attrName>ppt_h</p:attrName>
                                        </p:attrNameLst>
                                      </p:cBhvr>
                                      <p:tavLst>
                                        <p:tav tm="0">
                                          <p:val>
                                            <p:strVal val="ppt_h"/>
                                          </p:val>
                                        </p:tav>
                                        <p:tav tm="100000">
                                          <p:val>
                                            <p:fltVal val="0"/>
                                          </p:val>
                                        </p:tav>
                                      </p:tavLst>
                                    </p:anim>
                                    <p:anim calcmode="lin" valueType="num">
                                      <p:cBhvr>
                                        <p:cTn id="358" dur="5000"/>
                                        <p:tgtEl>
                                          <p:spTgt spid="16"/>
                                        </p:tgtEl>
                                        <p:attrNameLst>
                                          <p:attrName>ppt_x</p:attrName>
                                        </p:attrNameLst>
                                      </p:cBhvr>
                                      <p:tavLst>
                                        <p:tav tm="0">
                                          <p:val>
                                            <p:strVal val="ppt_x"/>
                                          </p:val>
                                        </p:tav>
                                        <p:tav tm="100000">
                                          <p:val>
                                            <p:fltVal val="0.5"/>
                                          </p:val>
                                        </p:tav>
                                      </p:tavLst>
                                    </p:anim>
                                    <p:anim calcmode="lin" valueType="num">
                                      <p:cBhvr>
                                        <p:cTn id="359" dur="5000"/>
                                        <p:tgtEl>
                                          <p:spTgt spid="16"/>
                                        </p:tgtEl>
                                        <p:attrNameLst>
                                          <p:attrName>ppt_y</p:attrName>
                                        </p:attrNameLst>
                                      </p:cBhvr>
                                      <p:tavLst>
                                        <p:tav tm="0">
                                          <p:val>
                                            <p:strVal val="ppt_y"/>
                                          </p:val>
                                        </p:tav>
                                        <p:tav tm="100000">
                                          <p:val>
                                            <p:fltVal val="0.5"/>
                                          </p:val>
                                        </p:tav>
                                      </p:tavLst>
                                    </p:anim>
                                    <p:set>
                                      <p:cBhvr>
                                        <p:cTn id="360" dur="1" fill="hold">
                                          <p:stCondLst>
                                            <p:cond delay="4999"/>
                                          </p:stCondLst>
                                        </p:cTn>
                                        <p:tgtEl>
                                          <p:spTgt spid="16"/>
                                        </p:tgtEl>
                                        <p:attrNameLst>
                                          <p:attrName>style.visibility</p:attrName>
                                        </p:attrNameLst>
                                      </p:cBhvr>
                                      <p:to>
                                        <p:strVal val="hidden"/>
                                      </p:to>
                                    </p:set>
                                  </p:childTnLst>
                                </p:cTn>
                              </p:par>
                              <p:par>
                                <p:cTn id="361" presetID="23" presetClass="exit" presetSubtype="544" fill="hold" grpId="2" nodeType="withEffect">
                                  <p:stCondLst>
                                    <p:cond delay="0"/>
                                  </p:stCondLst>
                                  <p:childTnLst>
                                    <p:anim calcmode="lin" valueType="num">
                                      <p:cBhvr>
                                        <p:cTn id="362" dur="5000"/>
                                        <p:tgtEl>
                                          <p:spTgt spid="17"/>
                                        </p:tgtEl>
                                        <p:attrNameLst>
                                          <p:attrName>ppt_w</p:attrName>
                                        </p:attrNameLst>
                                      </p:cBhvr>
                                      <p:tavLst>
                                        <p:tav tm="0">
                                          <p:val>
                                            <p:strVal val="ppt_w"/>
                                          </p:val>
                                        </p:tav>
                                        <p:tav tm="100000">
                                          <p:val>
                                            <p:fltVal val="0"/>
                                          </p:val>
                                        </p:tav>
                                      </p:tavLst>
                                    </p:anim>
                                    <p:anim calcmode="lin" valueType="num">
                                      <p:cBhvr>
                                        <p:cTn id="363" dur="5000"/>
                                        <p:tgtEl>
                                          <p:spTgt spid="17"/>
                                        </p:tgtEl>
                                        <p:attrNameLst>
                                          <p:attrName>ppt_h</p:attrName>
                                        </p:attrNameLst>
                                      </p:cBhvr>
                                      <p:tavLst>
                                        <p:tav tm="0">
                                          <p:val>
                                            <p:strVal val="ppt_h"/>
                                          </p:val>
                                        </p:tav>
                                        <p:tav tm="100000">
                                          <p:val>
                                            <p:fltVal val="0"/>
                                          </p:val>
                                        </p:tav>
                                      </p:tavLst>
                                    </p:anim>
                                    <p:anim calcmode="lin" valueType="num">
                                      <p:cBhvr>
                                        <p:cTn id="364" dur="5000"/>
                                        <p:tgtEl>
                                          <p:spTgt spid="17"/>
                                        </p:tgtEl>
                                        <p:attrNameLst>
                                          <p:attrName>ppt_x</p:attrName>
                                        </p:attrNameLst>
                                      </p:cBhvr>
                                      <p:tavLst>
                                        <p:tav tm="0">
                                          <p:val>
                                            <p:strVal val="ppt_x"/>
                                          </p:val>
                                        </p:tav>
                                        <p:tav tm="100000">
                                          <p:val>
                                            <p:fltVal val="0.5"/>
                                          </p:val>
                                        </p:tav>
                                      </p:tavLst>
                                    </p:anim>
                                    <p:anim calcmode="lin" valueType="num">
                                      <p:cBhvr>
                                        <p:cTn id="365" dur="5000"/>
                                        <p:tgtEl>
                                          <p:spTgt spid="17"/>
                                        </p:tgtEl>
                                        <p:attrNameLst>
                                          <p:attrName>ppt_y</p:attrName>
                                        </p:attrNameLst>
                                      </p:cBhvr>
                                      <p:tavLst>
                                        <p:tav tm="0">
                                          <p:val>
                                            <p:strVal val="ppt_y"/>
                                          </p:val>
                                        </p:tav>
                                        <p:tav tm="100000">
                                          <p:val>
                                            <p:fltVal val="0.5"/>
                                          </p:val>
                                        </p:tav>
                                      </p:tavLst>
                                    </p:anim>
                                    <p:set>
                                      <p:cBhvr>
                                        <p:cTn id="366" dur="1" fill="hold">
                                          <p:stCondLst>
                                            <p:cond delay="4999"/>
                                          </p:stCondLst>
                                        </p:cTn>
                                        <p:tgtEl>
                                          <p:spTgt spid="17"/>
                                        </p:tgtEl>
                                        <p:attrNameLst>
                                          <p:attrName>style.visibility</p:attrName>
                                        </p:attrNameLst>
                                      </p:cBhvr>
                                      <p:to>
                                        <p:strVal val="hidden"/>
                                      </p:to>
                                    </p:set>
                                  </p:childTnLst>
                                </p:cTn>
                              </p:par>
                              <p:par>
                                <p:cTn id="367" presetID="23" presetClass="exit" presetSubtype="544" fill="hold" grpId="2" nodeType="withEffect">
                                  <p:stCondLst>
                                    <p:cond delay="0"/>
                                  </p:stCondLst>
                                  <p:childTnLst>
                                    <p:anim calcmode="lin" valueType="num">
                                      <p:cBhvr>
                                        <p:cTn id="368" dur="5000"/>
                                        <p:tgtEl>
                                          <p:spTgt spid="18"/>
                                        </p:tgtEl>
                                        <p:attrNameLst>
                                          <p:attrName>ppt_w</p:attrName>
                                        </p:attrNameLst>
                                      </p:cBhvr>
                                      <p:tavLst>
                                        <p:tav tm="0">
                                          <p:val>
                                            <p:strVal val="ppt_w"/>
                                          </p:val>
                                        </p:tav>
                                        <p:tav tm="100000">
                                          <p:val>
                                            <p:fltVal val="0"/>
                                          </p:val>
                                        </p:tav>
                                      </p:tavLst>
                                    </p:anim>
                                    <p:anim calcmode="lin" valueType="num">
                                      <p:cBhvr>
                                        <p:cTn id="369" dur="5000"/>
                                        <p:tgtEl>
                                          <p:spTgt spid="18"/>
                                        </p:tgtEl>
                                        <p:attrNameLst>
                                          <p:attrName>ppt_h</p:attrName>
                                        </p:attrNameLst>
                                      </p:cBhvr>
                                      <p:tavLst>
                                        <p:tav tm="0">
                                          <p:val>
                                            <p:strVal val="ppt_h"/>
                                          </p:val>
                                        </p:tav>
                                        <p:tav tm="100000">
                                          <p:val>
                                            <p:fltVal val="0"/>
                                          </p:val>
                                        </p:tav>
                                      </p:tavLst>
                                    </p:anim>
                                    <p:anim calcmode="lin" valueType="num">
                                      <p:cBhvr>
                                        <p:cTn id="370" dur="5000"/>
                                        <p:tgtEl>
                                          <p:spTgt spid="18"/>
                                        </p:tgtEl>
                                        <p:attrNameLst>
                                          <p:attrName>ppt_x</p:attrName>
                                        </p:attrNameLst>
                                      </p:cBhvr>
                                      <p:tavLst>
                                        <p:tav tm="0">
                                          <p:val>
                                            <p:strVal val="ppt_x"/>
                                          </p:val>
                                        </p:tav>
                                        <p:tav tm="100000">
                                          <p:val>
                                            <p:fltVal val="0.5"/>
                                          </p:val>
                                        </p:tav>
                                      </p:tavLst>
                                    </p:anim>
                                    <p:anim calcmode="lin" valueType="num">
                                      <p:cBhvr>
                                        <p:cTn id="371" dur="5000"/>
                                        <p:tgtEl>
                                          <p:spTgt spid="18"/>
                                        </p:tgtEl>
                                        <p:attrNameLst>
                                          <p:attrName>ppt_y</p:attrName>
                                        </p:attrNameLst>
                                      </p:cBhvr>
                                      <p:tavLst>
                                        <p:tav tm="0">
                                          <p:val>
                                            <p:strVal val="ppt_y"/>
                                          </p:val>
                                        </p:tav>
                                        <p:tav tm="100000">
                                          <p:val>
                                            <p:fltVal val="0.5"/>
                                          </p:val>
                                        </p:tav>
                                      </p:tavLst>
                                    </p:anim>
                                    <p:set>
                                      <p:cBhvr>
                                        <p:cTn id="372" dur="1" fill="hold">
                                          <p:stCondLst>
                                            <p:cond delay="4999"/>
                                          </p:stCondLst>
                                        </p:cTn>
                                        <p:tgtEl>
                                          <p:spTgt spid="18"/>
                                        </p:tgtEl>
                                        <p:attrNameLst>
                                          <p:attrName>style.visibility</p:attrName>
                                        </p:attrNameLst>
                                      </p:cBhvr>
                                      <p:to>
                                        <p:strVal val="hidden"/>
                                      </p:to>
                                    </p:set>
                                  </p:childTnLst>
                                </p:cTn>
                              </p:par>
                              <p:par>
                                <p:cTn id="373" presetID="23" presetClass="exit" presetSubtype="544" fill="hold" grpId="2" nodeType="withEffect">
                                  <p:stCondLst>
                                    <p:cond delay="0"/>
                                  </p:stCondLst>
                                  <p:childTnLst>
                                    <p:anim calcmode="lin" valueType="num">
                                      <p:cBhvr>
                                        <p:cTn id="374" dur="5000"/>
                                        <p:tgtEl>
                                          <p:spTgt spid="19"/>
                                        </p:tgtEl>
                                        <p:attrNameLst>
                                          <p:attrName>ppt_w</p:attrName>
                                        </p:attrNameLst>
                                      </p:cBhvr>
                                      <p:tavLst>
                                        <p:tav tm="0">
                                          <p:val>
                                            <p:strVal val="ppt_w"/>
                                          </p:val>
                                        </p:tav>
                                        <p:tav tm="100000">
                                          <p:val>
                                            <p:fltVal val="0"/>
                                          </p:val>
                                        </p:tav>
                                      </p:tavLst>
                                    </p:anim>
                                    <p:anim calcmode="lin" valueType="num">
                                      <p:cBhvr>
                                        <p:cTn id="375" dur="5000"/>
                                        <p:tgtEl>
                                          <p:spTgt spid="19"/>
                                        </p:tgtEl>
                                        <p:attrNameLst>
                                          <p:attrName>ppt_h</p:attrName>
                                        </p:attrNameLst>
                                      </p:cBhvr>
                                      <p:tavLst>
                                        <p:tav tm="0">
                                          <p:val>
                                            <p:strVal val="ppt_h"/>
                                          </p:val>
                                        </p:tav>
                                        <p:tav tm="100000">
                                          <p:val>
                                            <p:fltVal val="0"/>
                                          </p:val>
                                        </p:tav>
                                      </p:tavLst>
                                    </p:anim>
                                    <p:anim calcmode="lin" valueType="num">
                                      <p:cBhvr>
                                        <p:cTn id="376" dur="5000"/>
                                        <p:tgtEl>
                                          <p:spTgt spid="19"/>
                                        </p:tgtEl>
                                        <p:attrNameLst>
                                          <p:attrName>ppt_x</p:attrName>
                                        </p:attrNameLst>
                                      </p:cBhvr>
                                      <p:tavLst>
                                        <p:tav tm="0">
                                          <p:val>
                                            <p:strVal val="ppt_x"/>
                                          </p:val>
                                        </p:tav>
                                        <p:tav tm="100000">
                                          <p:val>
                                            <p:fltVal val="0.5"/>
                                          </p:val>
                                        </p:tav>
                                      </p:tavLst>
                                    </p:anim>
                                    <p:anim calcmode="lin" valueType="num">
                                      <p:cBhvr>
                                        <p:cTn id="377" dur="5000"/>
                                        <p:tgtEl>
                                          <p:spTgt spid="19"/>
                                        </p:tgtEl>
                                        <p:attrNameLst>
                                          <p:attrName>ppt_y</p:attrName>
                                        </p:attrNameLst>
                                      </p:cBhvr>
                                      <p:tavLst>
                                        <p:tav tm="0">
                                          <p:val>
                                            <p:strVal val="ppt_y"/>
                                          </p:val>
                                        </p:tav>
                                        <p:tav tm="100000">
                                          <p:val>
                                            <p:fltVal val="0.5"/>
                                          </p:val>
                                        </p:tav>
                                      </p:tavLst>
                                    </p:anim>
                                    <p:set>
                                      <p:cBhvr>
                                        <p:cTn id="378" dur="1" fill="hold">
                                          <p:stCondLst>
                                            <p:cond delay="4999"/>
                                          </p:stCondLst>
                                        </p:cTn>
                                        <p:tgtEl>
                                          <p:spTgt spid="19"/>
                                        </p:tgtEl>
                                        <p:attrNameLst>
                                          <p:attrName>style.visibility</p:attrName>
                                        </p:attrNameLst>
                                      </p:cBhvr>
                                      <p:to>
                                        <p:strVal val="hidden"/>
                                      </p:to>
                                    </p:set>
                                  </p:childTnLst>
                                </p:cTn>
                              </p:par>
                              <p:par>
                                <p:cTn id="379" presetID="23" presetClass="exit" presetSubtype="544" fill="hold" grpId="2" nodeType="withEffect">
                                  <p:stCondLst>
                                    <p:cond delay="0"/>
                                  </p:stCondLst>
                                  <p:childTnLst>
                                    <p:anim calcmode="lin" valueType="num">
                                      <p:cBhvr>
                                        <p:cTn id="380" dur="5000"/>
                                        <p:tgtEl>
                                          <p:spTgt spid="20"/>
                                        </p:tgtEl>
                                        <p:attrNameLst>
                                          <p:attrName>ppt_w</p:attrName>
                                        </p:attrNameLst>
                                      </p:cBhvr>
                                      <p:tavLst>
                                        <p:tav tm="0">
                                          <p:val>
                                            <p:strVal val="ppt_w"/>
                                          </p:val>
                                        </p:tav>
                                        <p:tav tm="100000">
                                          <p:val>
                                            <p:fltVal val="0"/>
                                          </p:val>
                                        </p:tav>
                                      </p:tavLst>
                                    </p:anim>
                                    <p:anim calcmode="lin" valueType="num">
                                      <p:cBhvr>
                                        <p:cTn id="381" dur="5000"/>
                                        <p:tgtEl>
                                          <p:spTgt spid="20"/>
                                        </p:tgtEl>
                                        <p:attrNameLst>
                                          <p:attrName>ppt_h</p:attrName>
                                        </p:attrNameLst>
                                      </p:cBhvr>
                                      <p:tavLst>
                                        <p:tav tm="0">
                                          <p:val>
                                            <p:strVal val="ppt_h"/>
                                          </p:val>
                                        </p:tav>
                                        <p:tav tm="100000">
                                          <p:val>
                                            <p:fltVal val="0"/>
                                          </p:val>
                                        </p:tav>
                                      </p:tavLst>
                                    </p:anim>
                                    <p:anim calcmode="lin" valueType="num">
                                      <p:cBhvr>
                                        <p:cTn id="382" dur="5000"/>
                                        <p:tgtEl>
                                          <p:spTgt spid="20"/>
                                        </p:tgtEl>
                                        <p:attrNameLst>
                                          <p:attrName>ppt_x</p:attrName>
                                        </p:attrNameLst>
                                      </p:cBhvr>
                                      <p:tavLst>
                                        <p:tav tm="0">
                                          <p:val>
                                            <p:strVal val="ppt_x"/>
                                          </p:val>
                                        </p:tav>
                                        <p:tav tm="100000">
                                          <p:val>
                                            <p:fltVal val="0.5"/>
                                          </p:val>
                                        </p:tav>
                                      </p:tavLst>
                                    </p:anim>
                                    <p:anim calcmode="lin" valueType="num">
                                      <p:cBhvr>
                                        <p:cTn id="383" dur="5000"/>
                                        <p:tgtEl>
                                          <p:spTgt spid="20"/>
                                        </p:tgtEl>
                                        <p:attrNameLst>
                                          <p:attrName>ppt_y</p:attrName>
                                        </p:attrNameLst>
                                      </p:cBhvr>
                                      <p:tavLst>
                                        <p:tav tm="0">
                                          <p:val>
                                            <p:strVal val="ppt_y"/>
                                          </p:val>
                                        </p:tav>
                                        <p:tav tm="100000">
                                          <p:val>
                                            <p:fltVal val="0.5"/>
                                          </p:val>
                                        </p:tav>
                                      </p:tavLst>
                                    </p:anim>
                                    <p:set>
                                      <p:cBhvr>
                                        <p:cTn id="384" dur="1" fill="hold">
                                          <p:stCondLst>
                                            <p:cond delay="4999"/>
                                          </p:stCondLst>
                                        </p:cTn>
                                        <p:tgtEl>
                                          <p:spTgt spid="20"/>
                                        </p:tgtEl>
                                        <p:attrNameLst>
                                          <p:attrName>style.visibility</p:attrName>
                                        </p:attrNameLst>
                                      </p:cBhvr>
                                      <p:to>
                                        <p:strVal val="hidden"/>
                                      </p:to>
                                    </p:set>
                                  </p:childTnLst>
                                </p:cTn>
                              </p:par>
                              <p:par>
                                <p:cTn id="385" presetID="23" presetClass="exit" presetSubtype="544" fill="hold" grpId="2" nodeType="withEffect">
                                  <p:stCondLst>
                                    <p:cond delay="0"/>
                                  </p:stCondLst>
                                  <p:childTnLst>
                                    <p:anim calcmode="lin" valueType="num">
                                      <p:cBhvr>
                                        <p:cTn id="386" dur="5000"/>
                                        <p:tgtEl>
                                          <p:spTgt spid="21"/>
                                        </p:tgtEl>
                                        <p:attrNameLst>
                                          <p:attrName>ppt_w</p:attrName>
                                        </p:attrNameLst>
                                      </p:cBhvr>
                                      <p:tavLst>
                                        <p:tav tm="0">
                                          <p:val>
                                            <p:strVal val="ppt_w"/>
                                          </p:val>
                                        </p:tav>
                                        <p:tav tm="100000">
                                          <p:val>
                                            <p:fltVal val="0"/>
                                          </p:val>
                                        </p:tav>
                                      </p:tavLst>
                                    </p:anim>
                                    <p:anim calcmode="lin" valueType="num">
                                      <p:cBhvr>
                                        <p:cTn id="387" dur="5000"/>
                                        <p:tgtEl>
                                          <p:spTgt spid="21"/>
                                        </p:tgtEl>
                                        <p:attrNameLst>
                                          <p:attrName>ppt_h</p:attrName>
                                        </p:attrNameLst>
                                      </p:cBhvr>
                                      <p:tavLst>
                                        <p:tav tm="0">
                                          <p:val>
                                            <p:strVal val="ppt_h"/>
                                          </p:val>
                                        </p:tav>
                                        <p:tav tm="100000">
                                          <p:val>
                                            <p:fltVal val="0"/>
                                          </p:val>
                                        </p:tav>
                                      </p:tavLst>
                                    </p:anim>
                                    <p:anim calcmode="lin" valueType="num">
                                      <p:cBhvr>
                                        <p:cTn id="388" dur="5000"/>
                                        <p:tgtEl>
                                          <p:spTgt spid="21"/>
                                        </p:tgtEl>
                                        <p:attrNameLst>
                                          <p:attrName>ppt_x</p:attrName>
                                        </p:attrNameLst>
                                      </p:cBhvr>
                                      <p:tavLst>
                                        <p:tav tm="0">
                                          <p:val>
                                            <p:strVal val="ppt_x"/>
                                          </p:val>
                                        </p:tav>
                                        <p:tav tm="100000">
                                          <p:val>
                                            <p:fltVal val="0.5"/>
                                          </p:val>
                                        </p:tav>
                                      </p:tavLst>
                                    </p:anim>
                                    <p:anim calcmode="lin" valueType="num">
                                      <p:cBhvr>
                                        <p:cTn id="389" dur="5000"/>
                                        <p:tgtEl>
                                          <p:spTgt spid="21"/>
                                        </p:tgtEl>
                                        <p:attrNameLst>
                                          <p:attrName>ppt_y</p:attrName>
                                        </p:attrNameLst>
                                      </p:cBhvr>
                                      <p:tavLst>
                                        <p:tav tm="0">
                                          <p:val>
                                            <p:strVal val="ppt_y"/>
                                          </p:val>
                                        </p:tav>
                                        <p:tav tm="100000">
                                          <p:val>
                                            <p:fltVal val="0.5"/>
                                          </p:val>
                                        </p:tav>
                                      </p:tavLst>
                                    </p:anim>
                                    <p:set>
                                      <p:cBhvr>
                                        <p:cTn id="390" dur="1" fill="hold">
                                          <p:stCondLst>
                                            <p:cond delay="4999"/>
                                          </p:stCondLst>
                                        </p:cTn>
                                        <p:tgtEl>
                                          <p:spTgt spid="21"/>
                                        </p:tgtEl>
                                        <p:attrNameLst>
                                          <p:attrName>style.visibility</p:attrName>
                                        </p:attrNameLst>
                                      </p:cBhvr>
                                      <p:to>
                                        <p:strVal val="hidden"/>
                                      </p:to>
                                    </p:set>
                                  </p:childTnLst>
                                </p:cTn>
                              </p:par>
                              <p:par>
                                <p:cTn id="391" presetID="23" presetClass="exit" presetSubtype="544" fill="hold" grpId="2" nodeType="withEffect">
                                  <p:stCondLst>
                                    <p:cond delay="0"/>
                                  </p:stCondLst>
                                  <p:childTnLst>
                                    <p:anim calcmode="lin" valueType="num">
                                      <p:cBhvr>
                                        <p:cTn id="392" dur="5000"/>
                                        <p:tgtEl>
                                          <p:spTgt spid="22"/>
                                        </p:tgtEl>
                                        <p:attrNameLst>
                                          <p:attrName>ppt_w</p:attrName>
                                        </p:attrNameLst>
                                      </p:cBhvr>
                                      <p:tavLst>
                                        <p:tav tm="0">
                                          <p:val>
                                            <p:strVal val="ppt_w"/>
                                          </p:val>
                                        </p:tav>
                                        <p:tav tm="100000">
                                          <p:val>
                                            <p:fltVal val="0"/>
                                          </p:val>
                                        </p:tav>
                                      </p:tavLst>
                                    </p:anim>
                                    <p:anim calcmode="lin" valueType="num">
                                      <p:cBhvr>
                                        <p:cTn id="393" dur="5000"/>
                                        <p:tgtEl>
                                          <p:spTgt spid="22"/>
                                        </p:tgtEl>
                                        <p:attrNameLst>
                                          <p:attrName>ppt_h</p:attrName>
                                        </p:attrNameLst>
                                      </p:cBhvr>
                                      <p:tavLst>
                                        <p:tav tm="0">
                                          <p:val>
                                            <p:strVal val="ppt_h"/>
                                          </p:val>
                                        </p:tav>
                                        <p:tav tm="100000">
                                          <p:val>
                                            <p:fltVal val="0"/>
                                          </p:val>
                                        </p:tav>
                                      </p:tavLst>
                                    </p:anim>
                                    <p:anim calcmode="lin" valueType="num">
                                      <p:cBhvr>
                                        <p:cTn id="394" dur="5000"/>
                                        <p:tgtEl>
                                          <p:spTgt spid="22"/>
                                        </p:tgtEl>
                                        <p:attrNameLst>
                                          <p:attrName>ppt_x</p:attrName>
                                        </p:attrNameLst>
                                      </p:cBhvr>
                                      <p:tavLst>
                                        <p:tav tm="0">
                                          <p:val>
                                            <p:strVal val="ppt_x"/>
                                          </p:val>
                                        </p:tav>
                                        <p:tav tm="100000">
                                          <p:val>
                                            <p:fltVal val="0.5"/>
                                          </p:val>
                                        </p:tav>
                                      </p:tavLst>
                                    </p:anim>
                                    <p:anim calcmode="lin" valueType="num">
                                      <p:cBhvr>
                                        <p:cTn id="395" dur="5000"/>
                                        <p:tgtEl>
                                          <p:spTgt spid="22"/>
                                        </p:tgtEl>
                                        <p:attrNameLst>
                                          <p:attrName>ppt_y</p:attrName>
                                        </p:attrNameLst>
                                      </p:cBhvr>
                                      <p:tavLst>
                                        <p:tav tm="0">
                                          <p:val>
                                            <p:strVal val="ppt_y"/>
                                          </p:val>
                                        </p:tav>
                                        <p:tav tm="100000">
                                          <p:val>
                                            <p:fltVal val="0.5"/>
                                          </p:val>
                                        </p:tav>
                                      </p:tavLst>
                                    </p:anim>
                                    <p:set>
                                      <p:cBhvr>
                                        <p:cTn id="396" dur="1" fill="hold">
                                          <p:stCondLst>
                                            <p:cond delay="4999"/>
                                          </p:stCondLst>
                                        </p:cTn>
                                        <p:tgtEl>
                                          <p:spTgt spid="22"/>
                                        </p:tgtEl>
                                        <p:attrNameLst>
                                          <p:attrName>style.visibility</p:attrName>
                                        </p:attrNameLst>
                                      </p:cBhvr>
                                      <p:to>
                                        <p:strVal val="hidden"/>
                                      </p:to>
                                    </p:set>
                                  </p:childTnLst>
                                </p:cTn>
                              </p:par>
                              <p:par>
                                <p:cTn id="397" presetID="23" presetClass="exit" presetSubtype="544" fill="hold" grpId="2" nodeType="withEffect">
                                  <p:stCondLst>
                                    <p:cond delay="0"/>
                                  </p:stCondLst>
                                  <p:childTnLst>
                                    <p:anim calcmode="lin" valueType="num">
                                      <p:cBhvr>
                                        <p:cTn id="398" dur="5000"/>
                                        <p:tgtEl>
                                          <p:spTgt spid="23"/>
                                        </p:tgtEl>
                                        <p:attrNameLst>
                                          <p:attrName>ppt_w</p:attrName>
                                        </p:attrNameLst>
                                      </p:cBhvr>
                                      <p:tavLst>
                                        <p:tav tm="0">
                                          <p:val>
                                            <p:strVal val="ppt_w"/>
                                          </p:val>
                                        </p:tav>
                                        <p:tav tm="100000">
                                          <p:val>
                                            <p:fltVal val="0"/>
                                          </p:val>
                                        </p:tav>
                                      </p:tavLst>
                                    </p:anim>
                                    <p:anim calcmode="lin" valueType="num">
                                      <p:cBhvr>
                                        <p:cTn id="399" dur="5000"/>
                                        <p:tgtEl>
                                          <p:spTgt spid="23"/>
                                        </p:tgtEl>
                                        <p:attrNameLst>
                                          <p:attrName>ppt_h</p:attrName>
                                        </p:attrNameLst>
                                      </p:cBhvr>
                                      <p:tavLst>
                                        <p:tav tm="0">
                                          <p:val>
                                            <p:strVal val="ppt_h"/>
                                          </p:val>
                                        </p:tav>
                                        <p:tav tm="100000">
                                          <p:val>
                                            <p:fltVal val="0"/>
                                          </p:val>
                                        </p:tav>
                                      </p:tavLst>
                                    </p:anim>
                                    <p:anim calcmode="lin" valueType="num">
                                      <p:cBhvr>
                                        <p:cTn id="400" dur="5000"/>
                                        <p:tgtEl>
                                          <p:spTgt spid="23"/>
                                        </p:tgtEl>
                                        <p:attrNameLst>
                                          <p:attrName>ppt_x</p:attrName>
                                        </p:attrNameLst>
                                      </p:cBhvr>
                                      <p:tavLst>
                                        <p:tav tm="0">
                                          <p:val>
                                            <p:strVal val="ppt_x"/>
                                          </p:val>
                                        </p:tav>
                                        <p:tav tm="100000">
                                          <p:val>
                                            <p:fltVal val="0.5"/>
                                          </p:val>
                                        </p:tav>
                                      </p:tavLst>
                                    </p:anim>
                                    <p:anim calcmode="lin" valueType="num">
                                      <p:cBhvr>
                                        <p:cTn id="401" dur="5000"/>
                                        <p:tgtEl>
                                          <p:spTgt spid="23"/>
                                        </p:tgtEl>
                                        <p:attrNameLst>
                                          <p:attrName>ppt_y</p:attrName>
                                        </p:attrNameLst>
                                      </p:cBhvr>
                                      <p:tavLst>
                                        <p:tav tm="0">
                                          <p:val>
                                            <p:strVal val="ppt_y"/>
                                          </p:val>
                                        </p:tav>
                                        <p:tav tm="100000">
                                          <p:val>
                                            <p:fltVal val="0.5"/>
                                          </p:val>
                                        </p:tav>
                                      </p:tavLst>
                                    </p:anim>
                                    <p:set>
                                      <p:cBhvr>
                                        <p:cTn id="402" dur="1" fill="hold">
                                          <p:stCondLst>
                                            <p:cond delay="4999"/>
                                          </p:stCondLst>
                                        </p:cTn>
                                        <p:tgtEl>
                                          <p:spTgt spid="23"/>
                                        </p:tgtEl>
                                        <p:attrNameLst>
                                          <p:attrName>style.visibility</p:attrName>
                                        </p:attrNameLst>
                                      </p:cBhvr>
                                      <p:to>
                                        <p:strVal val="hidden"/>
                                      </p:to>
                                    </p:set>
                                  </p:childTnLst>
                                </p:cTn>
                              </p:par>
                              <p:par>
                                <p:cTn id="403" presetID="23" presetClass="exit" presetSubtype="544" fill="hold" grpId="2" nodeType="withEffect">
                                  <p:stCondLst>
                                    <p:cond delay="0"/>
                                  </p:stCondLst>
                                  <p:childTnLst>
                                    <p:anim calcmode="lin" valueType="num">
                                      <p:cBhvr>
                                        <p:cTn id="404" dur="5000"/>
                                        <p:tgtEl>
                                          <p:spTgt spid="24"/>
                                        </p:tgtEl>
                                        <p:attrNameLst>
                                          <p:attrName>ppt_w</p:attrName>
                                        </p:attrNameLst>
                                      </p:cBhvr>
                                      <p:tavLst>
                                        <p:tav tm="0">
                                          <p:val>
                                            <p:strVal val="ppt_w"/>
                                          </p:val>
                                        </p:tav>
                                        <p:tav tm="100000">
                                          <p:val>
                                            <p:fltVal val="0"/>
                                          </p:val>
                                        </p:tav>
                                      </p:tavLst>
                                    </p:anim>
                                    <p:anim calcmode="lin" valueType="num">
                                      <p:cBhvr>
                                        <p:cTn id="405" dur="5000"/>
                                        <p:tgtEl>
                                          <p:spTgt spid="24"/>
                                        </p:tgtEl>
                                        <p:attrNameLst>
                                          <p:attrName>ppt_h</p:attrName>
                                        </p:attrNameLst>
                                      </p:cBhvr>
                                      <p:tavLst>
                                        <p:tav tm="0">
                                          <p:val>
                                            <p:strVal val="ppt_h"/>
                                          </p:val>
                                        </p:tav>
                                        <p:tav tm="100000">
                                          <p:val>
                                            <p:fltVal val="0"/>
                                          </p:val>
                                        </p:tav>
                                      </p:tavLst>
                                    </p:anim>
                                    <p:anim calcmode="lin" valueType="num">
                                      <p:cBhvr>
                                        <p:cTn id="406" dur="5000"/>
                                        <p:tgtEl>
                                          <p:spTgt spid="24"/>
                                        </p:tgtEl>
                                        <p:attrNameLst>
                                          <p:attrName>ppt_x</p:attrName>
                                        </p:attrNameLst>
                                      </p:cBhvr>
                                      <p:tavLst>
                                        <p:tav tm="0">
                                          <p:val>
                                            <p:strVal val="ppt_x"/>
                                          </p:val>
                                        </p:tav>
                                        <p:tav tm="100000">
                                          <p:val>
                                            <p:fltVal val="0.5"/>
                                          </p:val>
                                        </p:tav>
                                      </p:tavLst>
                                    </p:anim>
                                    <p:anim calcmode="lin" valueType="num">
                                      <p:cBhvr>
                                        <p:cTn id="407" dur="5000"/>
                                        <p:tgtEl>
                                          <p:spTgt spid="24"/>
                                        </p:tgtEl>
                                        <p:attrNameLst>
                                          <p:attrName>ppt_y</p:attrName>
                                        </p:attrNameLst>
                                      </p:cBhvr>
                                      <p:tavLst>
                                        <p:tav tm="0">
                                          <p:val>
                                            <p:strVal val="ppt_y"/>
                                          </p:val>
                                        </p:tav>
                                        <p:tav tm="100000">
                                          <p:val>
                                            <p:fltVal val="0.5"/>
                                          </p:val>
                                        </p:tav>
                                      </p:tavLst>
                                    </p:anim>
                                    <p:set>
                                      <p:cBhvr>
                                        <p:cTn id="408" dur="1" fill="hold">
                                          <p:stCondLst>
                                            <p:cond delay="4999"/>
                                          </p:stCondLst>
                                        </p:cTn>
                                        <p:tgtEl>
                                          <p:spTgt spid="24"/>
                                        </p:tgtEl>
                                        <p:attrNameLst>
                                          <p:attrName>style.visibility</p:attrName>
                                        </p:attrNameLst>
                                      </p:cBhvr>
                                      <p:to>
                                        <p:strVal val="hidden"/>
                                      </p:to>
                                    </p:set>
                                  </p:childTnLst>
                                </p:cTn>
                              </p:par>
                              <p:par>
                                <p:cTn id="409" presetID="23" presetClass="exit" presetSubtype="544" fill="hold" grpId="2" nodeType="withEffect">
                                  <p:stCondLst>
                                    <p:cond delay="0"/>
                                  </p:stCondLst>
                                  <p:childTnLst>
                                    <p:anim calcmode="lin" valueType="num">
                                      <p:cBhvr>
                                        <p:cTn id="410" dur="5000"/>
                                        <p:tgtEl>
                                          <p:spTgt spid="25"/>
                                        </p:tgtEl>
                                        <p:attrNameLst>
                                          <p:attrName>ppt_w</p:attrName>
                                        </p:attrNameLst>
                                      </p:cBhvr>
                                      <p:tavLst>
                                        <p:tav tm="0">
                                          <p:val>
                                            <p:strVal val="ppt_w"/>
                                          </p:val>
                                        </p:tav>
                                        <p:tav tm="100000">
                                          <p:val>
                                            <p:fltVal val="0"/>
                                          </p:val>
                                        </p:tav>
                                      </p:tavLst>
                                    </p:anim>
                                    <p:anim calcmode="lin" valueType="num">
                                      <p:cBhvr>
                                        <p:cTn id="411" dur="5000"/>
                                        <p:tgtEl>
                                          <p:spTgt spid="25"/>
                                        </p:tgtEl>
                                        <p:attrNameLst>
                                          <p:attrName>ppt_h</p:attrName>
                                        </p:attrNameLst>
                                      </p:cBhvr>
                                      <p:tavLst>
                                        <p:tav tm="0">
                                          <p:val>
                                            <p:strVal val="ppt_h"/>
                                          </p:val>
                                        </p:tav>
                                        <p:tav tm="100000">
                                          <p:val>
                                            <p:fltVal val="0"/>
                                          </p:val>
                                        </p:tav>
                                      </p:tavLst>
                                    </p:anim>
                                    <p:anim calcmode="lin" valueType="num">
                                      <p:cBhvr>
                                        <p:cTn id="412" dur="5000"/>
                                        <p:tgtEl>
                                          <p:spTgt spid="25"/>
                                        </p:tgtEl>
                                        <p:attrNameLst>
                                          <p:attrName>ppt_x</p:attrName>
                                        </p:attrNameLst>
                                      </p:cBhvr>
                                      <p:tavLst>
                                        <p:tav tm="0">
                                          <p:val>
                                            <p:strVal val="ppt_x"/>
                                          </p:val>
                                        </p:tav>
                                        <p:tav tm="100000">
                                          <p:val>
                                            <p:fltVal val="0.5"/>
                                          </p:val>
                                        </p:tav>
                                      </p:tavLst>
                                    </p:anim>
                                    <p:anim calcmode="lin" valueType="num">
                                      <p:cBhvr>
                                        <p:cTn id="413" dur="5000"/>
                                        <p:tgtEl>
                                          <p:spTgt spid="25"/>
                                        </p:tgtEl>
                                        <p:attrNameLst>
                                          <p:attrName>ppt_y</p:attrName>
                                        </p:attrNameLst>
                                      </p:cBhvr>
                                      <p:tavLst>
                                        <p:tav tm="0">
                                          <p:val>
                                            <p:strVal val="ppt_y"/>
                                          </p:val>
                                        </p:tav>
                                        <p:tav tm="100000">
                                          <p:val>
                                            <p:fltVal val="0.5"/>
                                          </p:val>
                                        </p:tav>
                                      </p:tavLst>
                                    </p:anim>
                                    <p:set>
                                      <p:cBhvr>
                                        <p:cTn id="414" dur="1" fill="hold">
                                          <p:stCondLst>
                                            <p:cond delay="4999"/>
                                          </p:stCondLst>
                                        </p:cTn>
                                        <p:tgtEl>
                                          <p:spTgt spid="25"/>
                                        </p:tgtEl>
                                        <p:attrNameLst>
                                          <p:attrName>style.visibility</p:attrName>
                                        </p:attrNameLst>
                                      </p:cBhvr>
                                      <p:to>
                                        <p:strVal val="hidden"/>
                                      </p:to>
                                    </p:set>
                                  </p:childTnLst>
                                </p:cTn>
                              </p:par>
                              <p:par>
                                <p:cTn id="415" presetID="23" presetClass="exit" presetSubtype="544" fill="hold" grpId="2" nodeType="withEffect">
                                  <p:stCondLst>
                                    <p:cond delay="0"/>
                                  </p:stCondLst>
                                  <p:childTnLst>
                                    <p:anim calcmode="lin" valueType="num">
                                      <p:cBhvr>
                                        <p:cTn id="416" dur="5000"/>
                                        <p:tgtEl>
                                          <p:spTgt spid="26"/>
                                        </p:tgtEl>
                                        <p:attrNameLst>
                                          <p:attrName>ppt_w</p:attrName>
                                        </p:attrNameLst>
                                      </p:cBhvr>
                                      <p:tavLst>
                                        <p:tav tm="0">
                                          <p:val>
                                            <p:strVal val="ppt_w"/>
                                          </p:val>
                                        </p:tav>
                                        <p:tav tm="100000">
                                          <p:val>
                                            <p:fltVal val="0"/>
                                          </p:val>
                                        </p:tav>
                                      </p:tavLst>
                                    </p:anim>
                                    <p:anim calcmode="lin" valueType="num">
                                      <p:cBhvr>
                                        <p:cTn id="417" dur="5000"/>
                                        <p:tgtEl>
                                          <p:spTgt spid="26"/>
                                        </p:tgtEl>
                                        <p:attrNameLst>
                                          <p:attrName>ppt_h</p:attrName>
                                        </p:attrNameLst>
                                      </p:cBhvr>
                                      <p:tavLst>
                                        <p:tav tm="0">
                                          <p:val>
                                            <p:strVal val="ppt_h"/>
                                          </p:val>
                                        </p:tav>
                                        <p:tav tm="100000">
                                          <p:val>
                                            <p:fltVal val="0"/>
                                          </p:val>
                                        </p:tav>
                                      </p:tavLst>
                                    </p:anim>
                                    <p:anim calcmode="lin" valueType="num">
                                      <p:cBhvr>
                                        <p:cTn id="418" dur="5000"/>
                                        <p:tgtEl>
                                          <p:spTgt spid="26"/>
                                        </p:tgtEl>
                                        <p:attrNameLst>
                                          <p:attrName>ppt_x</p:attrName>
                                        </p:attrNameLst>
                                      </p:cBhvr>
                                      <p:tavLst>
                                        <p:tav tm="0">
                                          <p:val>
                                            <p:strVal val="ppt_x"/>
                                          </p:val>
                                        </p:tav>
                                        <p:tav tm="100000">
                                          <p:val>
                                            <p:fltVal val="0.5"/>
                                          </p:val>
                                        </p:tav>
                                      </p:tavLst>
                                    </p:anim>
                                    <p:anim calcmode="lin" valueType="num">
                                      <p:cBhvr>
                                        <p:cTn id="419" dur="5000"/>
                                        <p:tgtEl>
                                          <p:spTgt spid="26"/>
                                        </p:tgtEl>
                                        <p:attrNameLst>
                                          <p:attrName>ppt_y</p:attrName>
                                        </p:attrNameLst>
                                      </p:cBhvr>
                                      <p:tavLst>
                                        <p:tav tm="0">
                                          <p:val>
                                            <p:strVal val="ppt_y"/>
                                          </p:val>
                                        </p:tav>
                                        <p:tav tm="100000">
                                          <p:val>
                                            <p:fltVal val="0.5"/>
                                          </p:val>
                                        </p:tav>
                                      </p:tavLst>
                                    </p:anim>
                                    <p:set>
                                      <p:cBhvr>
                                        <p:cTn id="420" dur="1" fill="hold">
                                          <p:stCondLst>
                                            <p:cond delay="4999"/>
                                          </p:stCondLst>
                                        </p:cTn>
                                        <p:tgtEl>
                                          <p:spTgt spid="26"/>
                                        </p:tgtEl>
                                        <p:attrNameLst>
                                          <p:attrName>style.visibility</p:attrName>
                                        </p:attrNameLst>
                                      </p:cBhvr>
                                      <p:to>
                                        <p:strVal val="hidden"/>
                                      </p:to>
                                    </p:set>
                                  </p:childTnLst>
                                </p:cTn>
                              </p:par>
                              <p:par>
                                <p:cTn id="421" presetID="23" presetClass="exit" presetSubtype="544" fill="hold" grpId="2" nodeType="withEffect">
                                  <p:stCondLst>
                                    <p:cond delay="0"/>
                                  </p:stCondLst>
                                  <p:childTnLst>
                                    <p:anim calcmode="lin" valueType="num">
                                      <p:cBhvr>
                                        <p:cTn id="422" dur="5000"/>
                                        <p:tgtEl>
                                          <p:spTgt spid="27"/>
                                        </p:tgtEl>
                                        <p:attrNameLst>
                                          <p:attrName>ppt_w</p:attrName>
                                        </p:attrNameLst>
                                      </p:cBhvr>
                                      <p:tavLst>
                                        <p:tav tm="0">
                                          <p:val>
                                            <p:strVal val="ppt_w"/>
                                          </p:val>
                                        </p:tav>
                                        <p:tav tm="100000">
                                          <p:val>
                                            <p:fltVal val="0"/>
                                          </p:val>
                                        </p:tav>
                                      </p:tavLst>
                                    </p:anim>
                                    <p:anim calcmode="lin" valueType="num">
                                      <p:cBhvr>
                                        <p:cTn id="423" dur="5000"/>
                                        <p:tgtEl>
                                          <p:spTgt spid="27"/>
                                        </p:tgtEl>
                                        <p:attrNameLst>
                                          <p:attrName>ppt_h</p:attrName>
                                        </p:attrNameLst>
                                      </p:cBhvr>
                                      <p:tavLst>
                                        <p:tav tm="0">
                                          <p:val>
                                            <p:strVal val="ppt_h"/>
                                          </p:val>
                                        </p:tav>
                                        <p:tav tm="100000">
                                          <p:val>
                                            <p:fltVal val="0"/>
                                          </p:val>
                                        </p:tav>
                                      </p:tavLst>
                                    </p:anim>
                                    <p:anim calcmode="lin" valueType="num">
                                      <p:cBhvr>
                                        <p:cTn id="424" dur="5000"/>
                                        <p:tgtEl>
                                          <p:spTgt spid="27"/>
                                        </p:tgtEl>
                                        <p:attrNameLst>
                                          <p:attrName>ppt_x</p:attrName>
                                        </p:attrNameLst>
                                      </p:cBhvr>
                                      <p:tavLst>
                                        <p:tav tm="0">
                                          <p:val>
                                            <p:strVal val="ppt_x"/>
                                          </p:val>
                                        </p:tav>
                                        <p:tav tm="100000">
                                          <p:val>
                                            <p:fltVal val="0.5"/>
                                          </p:val>
                                        </p:tav>
                                      </p:tavLst>
                                    </p:anim>
                                    <p:anim calcmode="lin" valueType="num">
                                      <p:cBhvr>
                                        <p:cTn id="425" dur="5000"/>
                                        <p:tgtEl>
                                          <p:spTgt spid="27"/>
                                        </p:tgtEl>
                                        <p:attrNameLst>
                                          <p:attrName>ppt_y</p:attrName>
                                        </p:attrNameLst>
                                      </p:cBhvr>
                                      <p:tavLst>
                                        <p:tav tm="0">
                                          <p:val>
                                            <p:strVal val="ppt_y"/>
                                          </p:val>
                                        </p:tav>
                                        <p:tav tm="100000">
                                          <p:val>
                                            <p:fltVal val="0.5"/>
                                          </p:val>
                                        </p:tav>
                                      </p:tavLst>
                                    </p:anim>
                                    <p:set>
                                      <p:cBhvr>
                                        <p:cTn id="426" dur="1" fill="hold">
                                          <p:stCondLst>
                                            <p:cond delay="4999"/>
                                          </p:stCondLst>
                                        </p:cTn>
                                        <p:tgtEl>
                                          <p:spTgt spid="27"/>
                                        </p:tgtEl>
                                        <p:attrNameLst>
                                          <p:attrName>style.visibility</p:attrName>
                                        </p:attrNameLst>
                                      </p:cBhvr>
                                      <p:to>
                                        <p:strVal val="hidden"/>
                                      </p:to>
                                    </p:set>
                                  </p:childTnLst>
                                </p:cTn>
                              </p:par>
                              <p:par>
                                <p:cTn id="427" presetID="23" presetClass="exit" presetSubtype="544" fill="hold" grpId="2" nodeType="withEffect">
                                  <p:stCondLst>
                                    <p:cond delay="0"/>
                                  </p:stCondLst>
                                  <p:childTnLst>
                                    <p:anim calcmode="lin" valueType="num">
                                      <p:cBhvr>
                                        <p:cTn id="428" dur="5000"/>
                                        <p:tgtEl>
                                          <p:spTgt spid="28"/>
                                        </p:tgtEl>
                                        <p:attrNameLst>
                                          <p:attrName>ppt_w</p:attrName>
                                        </p:attrNameLst>
                                      </p:cBhvr>
                                      <p:tavLst>
                                        <p:tav tm="0">
                                          <p:val>
                                            <p:strVal val="ppt_w"/>
                                          </p:val>
                                        </p:tav>
                                        <p:tav tm="100000">
                                          <p:val>
                                            <p:fltVal val="0"/>
                                          </p:val>
                                        </p:tav>
                                      </p:tavLst>
                                    </p:anim>
                                    <p:anim calcmode="lin" valueType="num">
                                      <p:cBhvr>
                                        <p:cTn id="429" dur="5000"/>
                                        <p:tgtEl>
                                          <p:spTgt spid="28"/>
                                        </p:tgtEl>
                                        <p:attrNameLst>
                                          <p:attrName>ppt_h</p:attrName>
                                        </p:attrNameLst>
                                      </p:cBhvr>
                                      <p:tavLst>
                                        <p:tav tm="0">
                                          <p:val>
                                            <p:strVal val="ppt_h"/>
                                          </p:val>
                                        </p:tav>
                                        <p:tav tm="100000">
                                          <p:val>
                                            <p:fltVal val="0"/>
                                          </p:val>
                                        </p:tav>
                                      </p:tavLst>
                                    </p:anim>
                                    <p:anim calcmode="lin" valueType="num">
                                      <p:cBhvr>
                                        <p:cTn id="430" dur="5000"/>
                                        <p:tgtEl>
                                          <p:spTgt spid="28"/>
                                        </p:tgtEl>
                                        <p:attrNameLst>
                                          <p:attrName>ppt_x</p:attrName>
                                        </p:attrNameLst>
                                      </p:cBhvr>
                                      <p:tavLst>
                                        <p:tav tm="0">
                                          <p:val>
                                            <p:strVal val="ppt_x"/>
                                          </p:val>
                                        </p:tav>
                                        <p:tav tm="100000">
                                          <p:val>
                                            <p:fltVal val="0.5"/>
                                          </p:val>
                                        </p:tav>
                                      </p:tavLst>
                                    </p:anim>
                                    <p:anim calcmode="lin" valueType="num">
                                      <p:cBhvr>
                                        <p:cTn id="431" dur="5000"/>
                                        <p:tgtEl>
                                          <p:spTgt spid="28"/>
                                        </p:tgtEl>
                                        <p:attrNameLst>
                                          <p:attrName>ppt_y</p:attrName>
                                        </p:attrNameLst>
                                      </p:cBhvr>
                                      <p:tavLst>
                                        <p:tav tm="0">
                                          <p:val>
                                            <p:strVal val="ppt_y"/>
                                          </p:val>
                                        </p:tav>
                                        <p:tav tm="100000">
                                          <p:val>
                                            <p:fltVal val="0.5"/>
                                          </p:val>
                                        </p:tav>
                                      </p:tavLst>
                                    </p:anim>
                                    <p:set>
                                      <p:cBhvr>
                                        <p:cTn id="432" dur="1" fill="hold">
                                          <p:stCondLst>
                                            <p:cond delay="4999"/>
                                          </p:stCondLst>
                                        </p:cTn>
                                        <p:tgtEl>
                                          <p:spTgt spid="28"/>
                                        </p:tgtEl>
                                        <p:attrNameLst>
                                          <p:attrName>style.visibility</p:attrName>
                                        </p:attrNameLst>
                                      </p:cBhvr>
                                      <p:to>
                                        <p:strVal val="hidden"/>
                                      </p:to>
                                    </p:set>
                                  </p:childTnLst>
                                </p:cTn>
                              </p:par>
                              <p:par>
                                <p:cTn id="433" presetID="23" presetClass="exit" presetSubtype="544" fill="hold" grpId="2" nodeType="withEffect">
                                  <p:stCondLst>
                                    <p:cond delay="0"/>
                                  </p:stCondLst>
                                  <p:childTnLst>
                                    <p:anim calcmode="lin" valueType="num">
                                      <p:cBhvr>
                                        <p:cTn id="434" dur="5000"/>
                                        <p:tgtEl>
                                          <p:spTgt spid="29"/>
                                        </p:tgtEl>
                                        <p:attrNameLst>
                                          <p:attrName>ppt_w</p:attrName>
                                        </p:attrNameLst>
                                      </p:cBhvr>
                                      <p:tavLst>
                                        <p:tav tm="0">
                                          <p:val>
                                            <p:strVal val="ppt_w"/>
                                          </p:val>
                                        </p:tav>
                                        <p:tav tm="100000">
                                          <p:val>
                                            <p:fltVal val="0"/>
                                          </p:val>
                                        </p:tav>
                                      </p:tavLst>
                                    </p:anim>
                                    <p:anim calcmode="lin" valueType="num">
                                      <p:cBhvr>
                                        <p:cTn id="435" dur="5000"/>
                                        <p:tgtEl>
                                          <p:spTgt spid="29"/>
                                        </p:tgtEl>
                                        <p:attrNameLst>
                                          <p:attrName>ppt_h</p:attrName>
                                        </p:attrNameLst>
                                      </p:cBhvr>
                                      <p:tavLst>
                                        <p:tav tm="0">
                                          <p:val>
                                            <p:strVal val="ppt_h"/>
                                          </p:val>
                                        </p:tav>
                                        <p:tav tm="100000">
                                          <p:val>
                                            <p:fltVal val="0"/>
                                          </p:val>
                                        </p:tav>
                                      </p:tavLst>
                                    </p:anim>
                                    <p:anim calcmode="lin" valueType="num">
                                      <p:cBhvr>
                                        <p:cTn id="436" dur="5000"/>
                                        <p:tgtEl>
                                          <p:spTgt spid="29"/>
                                        </p:tgtEl>
                                        <p:attrNameLst>
                                          <p:attrName>ppt_x</p:attrName>
                                        </p:attrNameLst>
                                      </p:cBhvr>
                                      <p:tavLst>
                                        <p:tav tm="0">
                                          <p:val>
                                            <p:strVal val="ppt_x"/>
                                          </p:val>
                                        </p:tav>
                                        <p:tav tm="100000">
                                          <p:val>
                                            <p:fltVal val="0.5"/>
                                          </p:val>
                                        </p:tav>
                                      </p:tavLst>
                                    </p:anim>
                                    <p:anim calcmode="lin" valueType="num">
                                      <p:cBhvr>
                                        <p:cTn id="437" dur="5000"/>
                                        <p:tgtEl>
                                          <p:spTgt spid="29"/>
                                        </p:tgtEl>
                                        <p:attrNameLst>
                                          <p:attrName>ppt_y</p:attrName>
                                        </p:attrNameLst>
                                      </p:cBhvr>
                                      <p:tavLst>
                                        <p:tav tm="0">
                                          <p:val>
                                            <p:strVal val="ppt_y"/>
                                          </p:val>
                                        </p:tav>
                                        <p:tav tm="100000">
                                          <p:val>
                                            <p:fltVal val="0.5"/>
                                          </p:val>
                                        </p:tav>
                                      </p:tavLst>
                                    </p:anim>
                                    <p:set>
                                      <p:cBhvr>
                                        <p:cTn id="438" dur="1" fill="hold">
                                          <p:stCondLst>
                                            <p:cond delay="4999"/>
                                          </p:stCondLst>
                                        </p:cTn>
                                        <p:tgtEl>
                                          <p:spTgt spid="29"/>
                                        </p:tgtEl>
                                        <p:attrNameLst>
                                          <p:attrName>style.visibility</p:attrName>
                                        </p:attrNameLst>
                                      </p:cBhvr>
                                      <p:to>
                                        <p:strVal val="hidden"/>
                                      </p:to>
                                    </p:set>
                                  </p:childTnLst>
                                </p:cTn>
                              </p:par>
                              <p:par>
                                <p:cTn id="439" presetID="23" presetClass="exit" presetSubtype="544" fill="hold" grpId="2" nodeType="withEffect">
                                  <p:stCondLst>
                                    <p:cond delay="0"/>
                                  </p:stCondLst>
                                  <p:childTnLst>
                                    <p:anim calcmode="lin" valueType="num">
                                      <p:cBhvr>
                                        <p:cTn id="440" dur="5000"/>
                                        <p:tgtEl>
                                          <p:spTgt spid="30"/>
                                        </p:tgtEl>
                                        <p:attrNameLst>
                                          <p:attrName>ppt_w</p:attrName>
                                        </p:attrNameLst>
                                      </p:cBhvr>
                                      <p:tavLst>
                                        <p:tav tm="0">
                                          <p:val>
                                            <p:strVal val="ppt_w"/>
                                          </p:val>
                                        </p:tav>
                                        <p:tav tm="100000">
                                          <p:val>
                                            <p:fltVal val="0"/>
                                          </p:val>
                                        </p:tav>
                                      </p:tavLst>
                                    </p:anim>
                                    <p:anim calcmode="lin" valueType="num">
                                      <p:cBhvr>
                                        <p:cTn id="441" dur="5000"/>
                                        <p:tgtEl>
                                          <p:spTgt spid="30"/>
                                        </p:tgtEl>
                                        <p:attrNameLst>
                                          <p:attrName>ppt_h</p:attrName>
                                        </p:attrNameLst>
                                      </p:cBhvr>
                                      <p:tavLst>
                                        <p:tav tm="0">
                                          <p:val>
                                            <p:strVal val="ppt_h"/>
                                          </p:val>
                                        </p:tav>
                                        <p:tav tm="100000">
                                          <p:val>
                                            <p:fltVal val="0"/>
                                          </p:val>
                                        </p:tav>
                                      </p:tavLst>
                                    </p:anim>
                                    <p:anim calcmode="lin" valueType="num">
                                      <p:cBhvr>
                                        <p:cTn id="442" dur="5000"/>
                                        <p:tgtEl>
                                          <p:spTgt spid="30"/>
                                        </p:tgtEl>
                                        <p:attrNameLst>
                                          <p:attrName>ppt_x</p:attrName>
                                        </p:attrNameLst>
                                      </p:cBhvr>
                                      <p:tavLst>
                                        <p:tav tm="0">
                                          <p:val>
                                            <p:strVal val="ppt_x"/>
                                          </p:val>
                                        </p:tav>
                                        <p:tav tm="100000">
                                          <p:val>
                                            <p:fltVal val="0.5"/>
                                          </p:val>
                                        </p:tav>
                                      </p:tavLst>
                                    </p:anim>
                                    <p:anim calcmode="lin" valueType="num">
                                      <p:cBhvr>
                                        <p:cTn id="443" dur="5000"/>
                                        <p:tgtEl>
                                          <p:spTgt spid="30"/>
                                        </p:tgtEl>
                                        <p:attrNameLst>
                                          <p:attrName>ppt_y</p:attrName>
                                        </p:attrNameLst>
                                      </p:cBhvr>
                                      <p:tavLst>
                                        <p:tav tm="0">
                                          <p:val>
                                            <p:strVal val="ppt_y"/>
                                          </p:val>
                                        </p:tav>
                                        <p:tav tm="100000">
                                          <p:val>
                                            <p:fltVal val="0.5"/>
                                          </p:val>
                                        </p:tav>
                                      </p:tavLst>
                                    </p:anim>
                                    <p:set>
                                      <p:cBhvr>
                                        <p:cTn id="444" dur="1" fill="hold">
                                          <p:stCondLst>
                                            <p:cond delay="4999"/>
                                          </p:stCondLst>
                                        </p:cTn>
                                        <p:tgtEl>
                                          <p:spTgt spid="30"/>
                                        </p:tgtEl>
                                        <p:attrNameLst>
                                          <p:attrName>style.visibility</p:attrName>
                                        </p:attrNameLst>
                                      </p:cBhvr>
                                      <p:to>
                                        <p:strVal val="hidden"/>
                                      </p:to>
                                    </p:set>
                                  </p:childTnLst>
                                </p:cTn>
                              </p:par>
                              <p:par>
                                <p:cTn id="445" presetID="23" presetClass="exit" presetSubtype="544" fill="hold" grpId="2" nodeType="withEffect">
                                  <p:stCondLst>
                                    <p:cond delay="0"/>
                                  </p:stCondLst>
                                  <p:childTnLst>
                                    <p:anim calcmode="lin" valueType="num">
                                      <p:cBhvr>
                                        <p:cTn id="446" dur="5000"/>
                                        <p:tgtEl>
                                          <p:spTgt spid="31"/>
                                        </p:tgtEl>
                                        <p:attrNameLst>
                                          <p:attrName>ppt_w</p:attrName>
                                        </p:attrNameLst>
                                      </p:cBhvr>
                                      <p:tavLst>
                                        <p:tav tm="0">
                                          <p:val>
                                            <p:strVal val="ppt_w"/>
                                          </p:val>
                                        </p:tav>
                                        <p:tav tm="100000">
                                          <p:val>
                                            <p:fltVal val="0"/>
                                          </p:val>
                                        </p:tav>
                                      </p:tavLst>
                                    </p:anim>
                                    <p:anim calcmode="lin" valueType="num">
                                      <p:cBhvr>
                                        <p:cTn id="447" dur="5000"/>
                                        <p:tgtEl>
                                          <p:spTgt spid="31"/>
                                        </p:tgtEl>
                                        <p:attrNameLst>
                                          <p:attrName>ppt_h</p:attrName>
                                        </p:attrNameLst>
                                      </p:cBhvr>
                                      <p:tavLst>
                                        <p:tav tm="0">
                                          <p:val>
                                            <p:strVal val="ppt_h"/>
                                          </p:val>
                                        </p:tav>
                                        <p:tav tm="100000">
                                          <p:val>
                                            <p:fltVal val="0"/>
                                          </p:val>
                                        </p:tav>
                                      </p:tavLst>
                                    </p:anim>
                                    <p:anim calcmode="lin" valueType="num">
                                      <p:cBhvr>
                                        <p:cTn id="448" dur="5000"/>
                                        <p:tgtEl>
                                          <p:spTgt spid="31"/>
                                        </p:tgtEl>
                                        <p:attrNameLst>
                                          <p:attrName>ppt_x</p:attrName>
                                        </p:attrNameLst>
                                      </p:cBhvr>
                                      <p:tavLst>
                                        <p:tav tm="0">
                                          <p:val>
                                            <p:strVal val="ppt_x"/>
                                          </p:val>
                                        </p:tav>
                                        <p:tav tm="100000">
                                          <p:val>
                                            <p:fltVal val="0.5"/>
                                          </p:val>
                                        </p:tav>
                                      </p:tavLst>
                                    </p:anim>
                                    <p:anim calcmode="lin" valueType="num">
                                      <p:cBhvr>
                                        <p:cTn id="449" dur="5000"/>
                                        <p:tgtEl>
                                          <p:spTgt spid="31"/>
                                        </p:tgtEl>
                                        <p:attrNameLst>
                                          <p:attrName>ppt_y</p:attrName>
                                        </p:attrNameLst>
                                      </p:cBhvr>
                                      <p:tavLst>
                                        <p:tav tm="0">
                                          <p:val>
                                            <p:strVal val="ppt_y"/>
                                          </p:val>
                                        </p:tav>
                                        <p:tav tm="100000">
                                          <p:val>
                                            <p:fltVal val="0.5"/>
                                          </p:val>
                                        </p:tav>
                                      </p:tavLst>
                                    </p:anim>
                                    <p:set>
                                      <p:cBhvr>
                                        <p:cTn id="450" dur="1" fill="hold">
                                          <p:stCondLst>
                                            <p:cond delay="4999"/>
                                          </p:stCondLst>
                                        </p:cTn>
                                        <p:tgtEl>
                                          <p:spTgt spid="31"/>
                                        </p:tgtEl>
                                        <p:attrNameLst>
                                          <p:attrName>style.visibility</p:attrName>
                                        </p:attrNameLst>
                                      </p:cBhvr>
                                      <p:to>
                                        <p:strVal val="hidden"/>
                                      </p:to>
                                    </p:set>
                                  </p:childTnLst>
                                </p:cTn>
                              </p:par>
                              <p:par>
                                <p:cTn id="451" presetID="23" presetClass="exit" presetSubtype="544" fill="hold" grpId="2" nodeType="withEffect">
                                  <p:stCondLst>
                                    <p:cond delay="0"/>
                                  </p:stCondLst>
                                  <p:childTnLst>
                                    <p:anim calcmode="lin" valueType="num">
                                      <p:cBhvr>
                                        <p:cTn id="452" dur="5000"/>
                                        <p:tgtEl>
                                          <p:spTgt spid="32"/>
                                        </p:tgtEl>
                                        <p:attrNameLst>
                                          <p:attrName>ppt_w</p:attrName>
                                        </p:attrNameLst>
                                      </p:cBhvr>
                                      <p:tavLst>
                                        <p:tav tm="0">
                                          <p:val>
                                            <p:strVal val="ppt_w"/>
                                          </p:val>
                                        </p:tav>
                                        <p:tav tm="100000">
                                          <p:val>
                                            <p:fltVal val="0"/>
                                          </p:val>
                                        </p:tav>
                                      </p:tavLst>
                                    </p:anim>
                                    <p:anim calcmode="lin" valueType="num">
                                      <p:cBhvr>
                                        <p:cTn id="453" dur="5000"/>
                                        <p:tgtEl>
                                          <p:spTgt spid="32"/>
                                        </p:tgtEl>
                                        <p:attrNameLst>
                                          <p:attrName>ppt_h</p:attrName>
                                        </p:attrNameLst>
                                      </p:cBhvr>
                                      <p:tavLst>
                                        <p:tav tm="0">
                                          <p:val>
                                            <p:strVal val="ppt_h"/>
                                          </p:val>
                                        </p:tav>
                                        <p:tav tm="100000">
                                          <p:val>
                                            <p:fltVal val="0"/>
                                          </p:val>
                                        </p:tav>
                                      </p:tavLst>
                                    </p:anim>
                                    <p:anim calcmode="lin" valueType="num">
                                      <p:cBhvr>
                                        <p:cTn id="454" dur="5000"/>
                                        <p:tgtEl>
                                          <p:spTgt spid="32"/>
                                        </p:tgtEl>
                                        <p:attrNameLst>
                                          <p:attrName>ppt_x</p:attrName>
                                        </p:attrNameLst>
                                      </p:cBhvr>
                                      <p:tavLst>
                                        <p:tav tm="0">
                                          <p:val>
                                            <p:strVal val="ppt_x"/>
                                          </p:val>
                                        </p:tav>
                                        <p:tav tm="100000">
                                          <p:val>
                                            <p:fltVal val="0.5"/>
                                          </p:val>
                                        </p:tav>
                                      </p:tavLst>
                                    </p:anim>
                                    <p:anim calcmode="lin" valueType="num">
                                      <p:cBhvr>
                                        <p:cTn id="455" dur="5000"/>
                                        <p:tgtEl>
                                          <p:spTgt spid="32"/>
                                        </p:tgtEl>
                                        <p:attrNameLst>
                                          <p:attrName>ppt_y</p:attrName>
                                        </p:attrNameLst>
                                      </p:cBhvr>
                                      <p:tavLst>
                                        <p:tav tm="0">
                                          <p:val>
                                            <p:strVal val="ppt_y"/>
                                          </p:val>
                                        </p:tav>
                                        <p:tav tm="100000">
                                          <p:val>
                                            <p:fltVal val="0.5"/>
                                          </p:val>
                                        </p:tav>
                                      </p:tavLst>
                                    </p:anim>
                                    <p:set>
                                      <p:cBhvr>
                                        <p:cTn id="456" dur="1" fill="hold">
                                          <p:stCondLst>
                                            <p:cond delay="4999"/>
                                          </p:stCondLst>
                                        </p:cTn>
                                        <p:tgtEl>
                                          <p:spTgt spid="32"/>
                                        </p:tgtEl>
                                        <p:attrNameLst>
                                          <p:attrName>style.visibility</p:attrName>
                                        </p:attrNameLst>
                                      </p:cBhvr>
                                      <p:to>
                                        <p:strVal val="hidden"/>
                                      </p:to>
                                    </p:set>
                                  </p:childTnLst>
                                </p:cTn>
                              </p:par>
                              <p:par>
                                <p:cTn id="457" presetID="35" presetClass="exit" presetSubtype="0" fill="hold" grpId="3" nodeType="withEffect">
                                  <p:stCondLst>
                                    <p:cond delay="0"/>
                                  </p:stCondLst>
                                  <p:childTnLst>
                                    <p:animEffect transition="out" filter="fade">
                                      <p:cBhvr>
                                        <p:cTn id="458" dur="5000"/>
                                        <p:tgtEl>
                                          <p:spTgt spid="5"/>
                                        </p:tgtEl>
                                      </p:cBhvr>
                                    </p:animEffect>
                                    <p:anim calcmode="lin" valueType="num">
                                      <p:cBhvr>
                                        <p:cTn id="459" dur="5000"/>
                                        <p:tgtEl>
                                          <p:spTgt spid="5"/>
                                        </p:tgtEl>
                                        <p:attrNameLst>
                                          <p:attrName>style.rotation</p:attrName>
                                        </p:attrNameLst>
                                      </p:cBhvr>
                                      <p:tavLst>
                                        <p:tav tm="0">
                                          <p:val>
                                            <p:fltVal val="0"/>
                                          </p:val>
                                        </p:tav>
                                        <p:tav tm="100000">
                                          <p:val>
                                            <p:fltVal val="720"/>
                                          </p:val>
                                        </p:tav>
                                      </p:tavLst>
                                    </p:anim>
                                    <p:anim calcmode="lin" valueType="num">
                                      <p:cBhvr>
                                        <p:cTn id="460" dur="5000"/>
                                        <p:tgtEl>
                                          <p:spTgt spid="5"/>
                                        </p:tgtEl>
                                        <p:attrNameLst>
                                          <p:attrName>ppt_h</p:attrName>
                                        </p:attrNameLst>
                                      </p:cBhvr>
                                      <p:tavLst>
                                        <p:tav tm="0">
                                          <p:val>
                                            <p:strVal val="ppt_h"/>
                                          </p:val>
                                        </p:tav>
                                        <p:tav tm="100000">
                                          <p:val>
                                            <p:fltVal val="0"/>
                                          </p:val>
                                        </p:tav>
                                      </p:tavLst>
                                    </p:anim>
                                    <p:anim calcmode="lin" valueType="num">
                                      <p:cBhvr>
                                        <p:cTn id="461" dur="5000"/>
                                        <p:tgtEl>
                                          <p:spTgt spid="5"/>
                                        </p:tgtEl>
                                        <p:attrNameLst>
                                          <p:attrName>ppt_w</p:attrName>
                                        </p:attrNameLst>
                                      </p:cBhvr>
                                      <p:tavLst>
                                        <p:tav tm="0">
                                          <p:val>
                                            <p:strVal val="ppt_w"/>
                                          </p:val>
                                        </p:tav>
                                        <p:tav tm="100000">
                                          <p:val>
                                            <p:fltVal val="0"/>
                                          </p:val>
                                        </p:tav>
                                      </p:tavLst>
                                    </p:anim>
                                    <p:set>
                                      <p:cBhvr>
                                        <p:cTn id="462" dur="1" fill="hold">
                                          <p:stCondLst>
                                            <p:cond delay="4999"/>
                                          </p:stCondLst>
                                        </p:cTn>
                                        <p:tgtEl>
                                          <p:spTgt spid="5"/>
                                        </p:tgtEl>
                                        <p:attrNameLst>
                                          <p:attrName>style.visibility</p:attrName>
                                        </p:attrNameLst>
                                      </p:cBhvr>
                                      <p:to>
                                        <p:strVal val="hidden"/>
                                      </p:to>
                                    </p:set>
                                  </p:childTnLst>
                                </p:cTn>
                              </p:par>
                              <p:par>
                                <p:cTn id="463" presetID="35" presetClass="exit" presetSubtype="0" fill="hold" grpId="3" nodeType="withEffect">
                                  <p:stCondLst>
                                    <p:cond delay="0"/>
                                  </p:stCondLst>
                                  <p:childTnLst>
                                    <p:animEffect transition="out" filter="fade">
                                      <p:cBhvr>
                                        <p:cTn id="464" dur="5000"/>
                                        <p:tgtEl>
                                          <p:spTgt spid="6"/>
                                        </p:tgtEl>
                                      </p:cBhvr>
                                    </p:animEffect>
                                    <p:anim calcmode="lin" valueType="num">
                                      <p:cBhvr>
                                        <p:cTn id="465" dur="5000"/>
                                        <p:tgtEl>
                                          <p:spTgt spid="6"/>
                                        </p:tgtEl>
                                        <p:attrNameLst>
                                          <p:attrName>style.rotation</p:attrName>
                                        </p:attrNameLst>
                                      </p:cBhvr>
                                      <p:tavLst>
                                        <p:tav tm="0">
                                          <p:val>
                                            <p:fltVal val="0"/>
                                          </p:val>
                                        </p:tav>
                                        <p:tav tm="100000">
                                          <p:val>
                                            <p:fltVal val="720"/>
                                          </p:val>
                                        </p:tav>
                                      </p:tavLst>
                                    </p:anim>
                                    <p:anim calcmode="lin" valueType="num">
                                      <p:cBhvr>
                                        <p:cTn id="466" dur="5000"/>
                                        <p:tgtEl>
                                          <p:spTgt spid="6"/>
                                        </p:tgtEl>
                                        <p:attrNameLst>
                                          <p:attrName>ppt_h</p:attrName>
                                        </p:attrNameLst>
                                      </p:cBhvr>
                                      <p:tavLst>
                                        <p:tav tm="0">
                                          <p:val>
                                            <p:strVal val="ppt_h"/>
                                          </p:val>
                                        </p:tav>
                                        <p:tav tm="100000">
                                          <p:val>
                                            <p:fltVal val="0"/>
                                          </p:val>
                                        </p:tav>
                                      </p:tavLst>
                                    </p:anim>
                                    <p:anim calcmode="lin" valueType="num">
                                      <p:cBhvr>
                                        <p:cTn id="467" dur="5000"/>
                                        <p:tgtEl>
                                          <p:spTgt spid="6"/>
                                        </p:tgtEl>
                                        <p:attrNameLst>
                                          <p:attrName>ppt_w</p:attrName>
                                        </p:attrNameLst>
                                      </p:cBhvr>
                                      <p:tavLst>
                                        <p:tav tm="0">
                                          <p:val>
                                            <p:strVal val="ppt_w"/>
                                          </p:val>
                                        </p:tav>
                                        <p:tav tm="100000">
                                          <p:val>
                                            <p:fltVal val="0"/>
                                          </p:val>
                                        </p:tav>
                                      </p:tavLst>
                                    </p:anim>
                                    <p:set>
                                      <p:cBhvr>
                                        <p:cTn id="468" dur="1" fill="hold">
                                          <p:stCondLst>
                                            <p:cond delay="4999"/>
                                          </p:stCondLst>
                                        </p:cTn>
                                        <p:tgtEl>
                                          <p:spTgt spid="6"/>
                                        </p:tgtEl>
                                        <p:attrNameLst>
                                          <p:attrName>style.visibility</p:attrName>
                                        </p:attrNameLst>
                                      </p:cBhvr>
                                      <p:to>
                                        <p:strVal val="hidden"/>
                                      </p:to>
                                    </p:set>
                                  </p:childTnLst>
                                </p:cTn>
                              </p:par>
                              <p:par>
                                <p:cTn id="469" presetID="35" presetClass="exit" presetSubtype="0" fill="hold" grpId="3" nodeType="withEffect">
                                  <p:stCondLst>
                                    <p:cond delay="0"/>
                                  </p:stCondLst>
                                  <p:childTnLst>
                                    <p:animEffect transition="out" filter="fade">
                                      <p:cBhvr>
                                        <p:cTn id="470" dur="5000"/>
                                        <p:tgtEl>
                                          <p:spTgt spid="7"/>
                                        </p:tgtEl>
                                      </p:cBhvr>
                                    </p:animEffect>
                                    <p:anim calcmode="lin" valueType="num">
                                      <p:cBhvr>
                                        <p:cTn id="471" dur="5000"/>
                                        <p:tgtEl>
                                          <p:spTgt spid="7"/>
                                        </p:tgtEl>
                                        <p:attrNameLst>
                                          <p:attrName>style.rotation</p:attrName>
                                        </p:attrNameLst>
                                      </p:cBhvr>
                                      <p:tavLst>
                                        <p:tav tm="0">
                                          <p:val>
                                            <p:fltVal val="0"/>
                                          </p:val>
                                        </p:tav>
                                        <p:tav tm="100000">
                                          <p:val>
                                            <p:fltVal val="720"/>
                                          </p:val>
                                        </p:tav>
                                      </p:tavLst>
                                    </p:anim>
                                    <p:anim calcmode="lin" valueType="num">
                                      <p:cBhvr>
                                        <p:cTn id="472" dur="5000"/>
                                        <p:tgtEl>
                                          <p:spTgt spid="7"/>
                                        </p:tgtEl>
                                        <p:attrNameLst>
                                          <p:attrName>ppt_h</p:attrName>
                                        </p:attrNameLst>
                                      </p:cBhvr>
                                      <p:tavLst>
                                        <p:tav tm="0">
                                          <p:val>
                                            <p:strVal val="ppt_h"/>
                                          </p:val>
                                        </p:tav>
                                        <p:tav tm="100000">
                                          <p:val>
                                            <p:fltVal val="0"/>
                                          </p:val>
                                        </p:tav>
                                      </p:tavLst>
                                    </p:anim>
                                    <p:anim calcmode="lin" valueType="num">
                                      <p:cBhvr>
                                        <p:cTn id="473" dur="5000"/>
                                        <p:tgtEl>
                                          <p:spTgt spid="7"/>
                                        </p:tgtEl>
                                        <p:attrNameLst>
                                          <p:attrName>ppt_w</p:attrName>
                                        </p:attrNameLst>
                                      </p:cBhvr>
                                      <p:tavLst>
                                        <p:tav tm="0">
                                          <p:val>
                                            <p:strVal val="ppt_w"/>
                                          </p:val>
                                        </p:tav>
                                        <p:tav tm="100000">
                                          <p:val>
                                            <p:fltVal val="0"/>
                                          </p:val>
                                        </p:tav>
                                      </p:tavLst>
                                    </p:anim>
                                    <p:set>
                                      <p:cBhvr>
                                        <p:cTn id="474" dur="1" fill="hold">
                                          <p:stCondLst>
                                            <p:cond delay="4999"/>
                                          </p:stCondLst>
                                        </p:cTn>
                                        <p:tgtEl>
                                          <p:spTgt spid="7"/>
                                        </p:tgtEl>
                                        <p:attrNameLst>
                                          <p:attrName>style.visibility</p:attrName>
                                        </p:attrNameLst>
                                      </p:cBhvr>
                                      <p:to>
                                        <p:strVal val="hidden"/>
                                      </p:to>
                                    </p:set>
                                  </p:childTnLst>
                                </p:cTn>
                              </p:par>
                              <p:par>
                                <p:cTn id="475" presetID="35" presetClass="exit" presetSubtype="0" fill="hold" grpId="3" nodeType="withEffect">
                                  <p:stCondLst>
                                    <p:cond delay="0"/>
                                  </p:stCondLst>
                                  <p:childTnLst>
                                    <p:animEffect transition="out" filter="fade">
                                      <p:cBhvr>
                                        <p:cTn id="476" dur="5000"/>
                                        <p:tgtEl>
                                          <p:spTgt spid="8"/>
                                        </p:tgtEl>
                                      </p:cBhvr>
                                    </p:animEffect>
                                    <p:anim calcmode="lin" valueType="num">
                                      <p:cBhvr>
                                        <p:cTn id="477" dur="5000"/>
                                        <p:tgtEl>
                                          <p:spTgt spid="8"/>
                                        </p:tgtEl>
                                        <p:attrNameLst>
                                          <p:attrName>style.rotation</p:attrName>
                                        </p:attrNameLst>
                                      </p:cBhvr>
                                      <p:tavLst>
                                        <p:tav tm="0">
                                          <p:val>
                                            <p:fltVal val="0"/>
                                          </p:val>
                                        </p:tav>
                                        <p:tav tm="100000">
                                          <p:val>
                                            <p:fltVal val="720"/>
                                          </p:val>
                                        </p:tav>
                                      </p:tavLst>
                                    </p:anim>
                                    <p:anim calcmode="lin" valueType="num">
                                      <p:cBhvr>
                                        <p:cTn id="478" dur="5000"/>
                                        <p:tgtEl>
                                          <p:spTgt spid="8"/>
                                        </p:tgtEl>
                                        <p:attrNameLst>
                                          <p:attrName>ppt_h</p:attrName>
                                        </p:attrNameLst>
                                      </p:cBhvr>
                                      <p:tavLst>
                                        <p:tav tm="0">
                                          <p:val>
                                            <p:strVal val="ppt_h"/>
                                          </p:val>
                                        </p:tav>
                                        <p:tav tm="100000">
                                          <p:val>
                                            <p:fltVal val="0"/>
                                          </p:val>
                                        </p:tav>
                                      </p:tavLst>
                                    </p:anim>
                                    <p:anim calcmode="lin" valueType="num">
                                      <p:cBhvr>
                                        <p:cTn id="479" dur="5000"/>
                                        <p:tgtEl>
                                          <p:spTgt spid="8"/>
                                        </p:tgtEl>
                                        <p:attrNameLst>
                                          <p:attrName>ppt_w</p:attrName>
                                        </p:attrNameLst>
                                      </p:cBhvr>
                                      <p:tavLst>
                                        <p:tav tm="0">
                                          <p:val>
                                            <p:strVal val="ppt_w"/>
                                          </p:val>
                                        </p:tav>
                                        <p:tav tm="100000">
                                          <p:val>
                                            <p:fltVal val="0"/>
                                          </p:val>
                                        </p:tav>
                                      </p:tavLst>
                                    </p:anim>
                                    <p:set>
                                      <p:cBhvr>
                                        <p:cTn id="480" dur="1" fill="hold">
                                          <p:stCondLst>
                                            <p:cond delay="4999"/>
                                          </p:stCondLst>
                                        </p:cTn>
                                        <p:tgtEl>
                                          <p:spTgt spid="8"/>
                                        </p:tgtEl>
                                        <p:attrNameLst>
                                          <p:attrName>style.visibility</p:attrName>
                                        </p:attrNameLst>
                                      </p:cBhvr>
                                      <p:to>
                                        <p:strVal val="hidden"/>
                                      </p:to>
                                    </p:set>
                                  </p:childTnLst>
                                </p:cTn>
                              </p:par>
                              <p:par>
                                <p:cTn id="481" presetID="35" presetClass="exit" presetSubtype="0" fill="hold" grpId="3" nodeType="withEffect">
                                  <p:stCondLst>
                                    <p:cond delay="0"/>
                                  </p:stCondLst>
                                  <p:childTnLst>
                                    <p:animEffect transition="out" filter="fade">
                                      <p:cBhvr>
                                        <p:cTn id="482" dur="5000"/>
                                        <p:tgtEl>
                                          <p:spTgt spid="9"/>
                                        </p:tgtEl>
                                      </p:cBhvr>
                                    </p:animEffect>
                                    <p:anim calcmode="lin" valueType="num">
                                      <p:cBhvr>
                                        <p:cTn id="483" dur="5000"/>
                                        <p:tgtEl>
                                          <p:spTgt spid="9"/>
                                        </p:tgtEl>
                                        <p:attrNameLst>
                                          <p:attrName>style.rotation</p:attrName>
                                        </p:attrNameLst>
                                      </p:cBhvr>
                                      <p:tavLst>
                                        <p:tav tm="0">
                                          <p:val>
                                            <p:fltVal val="0"/>
                                          </p:val>
                                        </p:tav>
                                        <p:tav tm="100000">
                                          <p:val>
                                            <p:fltVal val="720"/>
                                          </p:val>
                                        </p:tav>
                                      </p:tavLst>
                                    </p:anim>
                                    <p:anim calcmode="lin" valueType="num">
                                      <p:cBhvr>
                                        <p:cTn id="484" dur="5000"/>
                                        <p:tgtEl>
                                          <p:spTgt spid="9"/>
                                        </p:tgtEl>
                                        <p:attrNameLst>
                                          <p:attrName>ppt_h</p:attrName>
                                        </p:attrNameLst>
                                      </p:cBhvr>
                                      <p:tavLst>
                                        <p:tav tm="0">
                                          <p:val>
                                            <p:strVal val="ppt_h"/>
                                          </p:val>
                                        </p:tav>
                                        <p:tav tm="100000">
                                          <p:val>
                                            <p:fltVal val="0"/>
                                          </p:val>
                                        </p:tav>
                                      </p:tavLst>
                                    </p:anim>
                                    <p:anim calcmode="lin" valueType="num">
                                      <p:cBhvr>
                                        <p:cTn id="485" dur="5000"/>
                                        <p:tgtEl>
                                          <p:spTgt spid="9"/>
                                        </p:tgtEl>
                                        <p:attrNameLst>
                                          <p:attrName>ppt_w</p:attrName>
                                        </p:attrNameLst>
                                      </p:cBhvr>
                                      <p:tavLst>
                                        <p:tav tm="0">
                                          <p:val>
                                            <p:strVal val="ppt_w"/>
                                          </p:val>
                                        </p:tav>
                                        <p:tav tm="100000">
                                          <p:val>
                                            <p:fltVal val="0"/>
                                          </p:val>
                                        </p:tav>
                                      </p:tavLst>
                                    </p:anim>
                                    <p:set>
                                      <p:cBhvr>
                                        <p:cTn id="486" dur="1" fill="hold">
                                          <p:stCondLst>
                                            <p:cond delay="4999"/>
                                          </p:stCondLst>
                                        </p:cTn>
                                        <p:tgtEl>
                                          <p:spTgt spid="9"/>
                                        </p:tgtEl>
                                        <p:attrNameLst>
                                          <p:attrName>style.visibility</p:attrName>
                                        </p:attrNameLst>
                                      </p:cBhvr>
                                      <p:to>
                                        <p:strVal val="hidden"/>
                                      </p:to>
                                    </p:set>
                                  </p:childTnLst>
                                </p:cTn>
                              </p:par>
                              <p:par>
                                <p:cTn id="487" presetID="35" presetClass="exit" presetSubtype="0" fill="hold" grpId="3" nodeType="withEffect">
                                  <p:stCondLst>
                                    <p:cond delay="0"/>
                                  </p:stCondLst>
                                  <p:childTnLst>
                                    <p:animEffect transition="out" filter="fade">
                                      <p:cBhvr>
                                        <p:cTn id="488" dur="5000"/>
                                        <p:tgtEl>
                                          <p:spTgt spid="10"/>
                                        </p:tgtEl>
                                      </p:cBhvr>
                                    </p:animEffect>
                                    <p:anim calcmode="lin" valueType="num">
                                      <p:cBhvr>
                                        <p:cTn id="489" dur="5000"/>
                                        <p:tgtEl>
                                          <p:spTgt spid="10"/>
                                        </p:tgtEl>
                                        <p:attrNameLst>
                                          <p:attrName>style.rotation</p:attrName>
                                        </p:attrNameLst>
                                      </p:cBhvr>
                                      <p:tavLst>
                                        <p:tav tm="0">
                                          <p:val>
                                            <p:fltVal val="0"/>
                                          </p:val>
                                        </p:tav>
                                        <p:tav tm="100000">
                                          <p:val>
                                            <p:fltVal val="720"/>
                                          </p:val>
                                        </p:tav>
                                      </p:tavLst>
                                    </p:anim>
                                    <p:anim calcmode="lin" valueType="num">
                                      <p:cBhvr>
                                        <p:cTn id="490" dur="5000"/>
                                        <p:tgtEl>
                                          <p:spTgt spid="10"/>
                                        </p:tgtEl>
                                        <p:attrNameLst>
                                          <p:attrName>ppt_h</p:attrName>
                                        </p:attrNameLst>
                                      </p:cBhvr>
                                      <p:tavLst>
                                        <p:tav tm="0">
                                          <p:val>
                                            <p:strVal val="ppt_h"/>
                                          </p:val>
                                        </p:tav>
                                        <p:tav tm="100000">
                                          <p:val>
                                            <p:fltVal val="0"/>
                                          </p:val>
                                        </p:tav>
                                      </p:tavLst>
                                    </p:anim>
                                    <p:anim calcmode="lin" valueType="num">
                                      <p:cBhvr>
                                        <p:cTn id="491" dur="5000"/>
                                        <p:tgtEl>
                                          <p:spTgt spid="10"/>
                                        </p:tgtEl>
                                        <p:attrNameLst>
                                          <p:attrName>ppt_w</p:attrName>
                                        </p:attrNameLst>
                                      </p:cBhvr>
                                      <p:tavLst>
                                        <p:tav tm="0">
                                          <p:val>
                                            <p:strVal val="ppt_w"/>
                                          </p:val>
                                        </p:tav>
                                        <p:tav tm="100000">
                                          <p:val>
                                            <p:fltVal val="0"/>
                                          </p:val>
                                        </p:tav>
                                      </p:tavLst>
                                    </p:anim>
                                    <p:set>
                                      <p:cBhvr>
                                        <p:cTn id="492" dur="1" fill="hold">
                                          <p:stCondLst>
                                            <p:cond delay="4999"/>
                                          </p:stCondLst>
                                        </p:cTn>
                                        <p:tgtEl>
                                          <p:spTgt spid="10"/>
                                        </p:tgtEl>
                                        <p:attrNameLst>
                                          <p:attrName>style.visibility</p:attrName>
                                        </p:attrNameLst>
                                      </p:cBhvr>
                                      <p:to>
                                        <p:strVal val="hidden"/>
                                      </p:to>
                                    </p:set>
                                  </p:childTnLst>
                                </p:cTn>
                              </p:par>
                              <p:par>
                                <p:cTn id="493" presetID="35" presetClass="exit" presetSubtype="0" fill="hold" grpId="3" nodeType="withEffect">
                                  <p:stCondLst>
                                    <p:cond delay="0"/>
                                  </p:stCondLst>
                                  <p:childTnLst>
                                    <p:animEffect transition="out" filter="fade">
                                      <p:cBhvr>
                                        <p:cTn id="494" dur="5000"/>
                                        <p:tgtEl>
                                          <p:spTgt spid="11"/>
                                        </p:tgtEl>
                                      </p:cBhvr>
                                    </p:animEffect>
                                    <p:anim calcmode="lin" valueType="num">
                                      <p:cBhvr>
                                        <p:cTn id="495" dur="5000"/>
                                        <p:tgtEl>
                                          <p:spTgt spid="11"/>
                                        </p:tgtEl>
                                        <p:attrNameLst>
                                          <p:attrName>style.rotation</p:attrName>
                                        </p:attrNameLst>
                                      </p:cBhvr>
                                      <p:tavLst>
                                        <p:tav tm="0">
                                          <p:val>
                                            <p:fltVal val="0"/>
                                          </p:val>
                                        </p:tav>
                                        <p:tav tm="100000">
                                          <p:val>
                                            <p:fltVal val="720"/>
                                          </p:val>
                                        </p:tav>
                                      </p:tavLst>
                                    </p:anim>
                                    <p:anim calcmode="lin" valueType="num">
                                      <p:cBhvr>
                                        <p:cTn id="496" dur="5000"/>
                                        <p:tgtEl>
                                          <p:spTgt spid="11"/>
                                        </p:tgtEl>
                                        <p:attrNameLst>
                                          <p:attrName>ppt_h</p:attrName>
                                        </p:attrNameLst>
                                      </p:cBhvr>
                                      <p:tavLst>
                                        <p:tav tm="0">
                                          <p:val>
                                            <p:strVal val="ppt_h"/>
                                          </p:val>
                                        </p:tav>
                                        <p:tav tm="100000">
                                          <p:val>
                                            <p:fltVal val="0"/>
                                          </p:val>
                                        </p:tav>
                                      </p:tavLst>
                                    </p:anim>
                                    <p:anim calcmode="lin" valueType="num">
                                      <p:cBhvr>
                                        <p:cTn id="497" dur="5000"/>
                                        <p:tgtEl>
                                          <p:spTgt spid="11"/>
                                        </p:tgtEl>
                                        <p:attrNameLst>
                                          <p:attrName>ppt_w</p:attrName>
                                        </p:attrNameLst>
                                      </p:cBhvr>
                                      <p:tavLst>
                                        <p:tav tm="0">
                                          <p:val>
                                            <p:strVal val="ppt_w"/>
                                          </p:val>
                                        </p:tav>
                                        <p:tav tm="100000">
                                          <p:val>
                                            <p:fltVal val="0"/>
                                          </p:val>
                                        </p:tav>
                                      </p:tavLst>
                                    </p:anim>
                                    <p:set>
                                      <p:cBhvr>
                                        <p:cTn id="498" dur="1" fill="hold">
                                          <p:stCondLst>
                                            <p:cond delay="4999"/>
                                          </p:stCondLst>
                                        </p:cTn>
                                        <p:tgtEl>
                                          <p:spTgt spid="11"/>
                                        </p:tgtEl>
                                        <p:attrNameLst>
                                          <p:attrName>style.visibility</p:attrName>
                                        </p:attrNameLst>
                                      </p:cBhvr>
                                      <p:to>
                                        <p:strVal val="hidden"/>
                                      </p:to>
                                    </p:set>
                                  </p:childTnLst>
                                </p:cTn>
                              </p:par>
                              <p:par>
                                <p:cTn id="499" presetID="35" presetClass="exit" presetSubtype="0" fill="hold" grpId="3" nodeType="withEffect">
                                  <p:stCondLst>
                                    <p:cond delay="0"/>
                                  </p:stCondLst>
                                  <p:childTnLst>
                                    <p:animEffect transition="out" filter="fade">
                                      <p:cBhvr>
                                        <p:cTn id="500" dur="5000"/>
                                        <p:tgtEl>
                                          <p:spTgt spid="12"/>
                                        </p:tgtEl>
                                      </p:cBhvr>
                                    </p:animEffect>
                                    <p:anim calcmode="lin" valueType="num">
                                      <p:cBhvr>
                                        <p:cTn id="501" dur="5000"/>
                                        <p:tgtEl>
                                          <p:spTgt spid="12"/>
                                        </p:tgtEl>
                                        <p:attrNameLst>
                                          <p:attrName>style.rotation</p:attrName>
                                        </p:attrNameLst>
                                      </p:cBhvr>
                                      <p:tavLst>
                                        <p:tav tm="0">
                                          <p:val>
                                            <p:fltVal val="0"/>
                                          </p:val>
                                        </p:tav>
                                        <p:tav tm="100000">
                                          <p:val>
                                            <p:fltVal val="720"/>
                                          </p:val>
                                        </p:tav>
                                      </p:tavLst>
                                    </p:anim>
                                    <p:anim calcmode="lin" valueType="num">
                                      <p:cBhvr>
                                        <p:cTn id="502" dur="5000"/>
                                        <p:tgtEl>
                                          <p:spTgt spid="12"/>
                                        </p:tgtEl>
                                        <p:attrNameLst>
                                          <p:attrName>ppt_h</p:attrName>
                                        </p:attrNameLst>
                                      </p:cBhvr>
                                      <p:tavLst>
                                        <p:tav tm="0">
                                          <p:val>
                                            <p:strVal val="ppt_h"/>
                                          </p:val>
                                        </p:tav>
                                        <p:tav tm="100000">
                                          <p:val>
                                            <p:fltVal val="0"/>
                                          </p:val>
                                        </p:tav>
                                      </p:tavLst>
                                    </p:anim>
                                    <p:anim calcmode="lin" valueType="num">
                                      <p:cBhvr>
                                        <p:cTn id="503" dur="5000"/>
                                        <p:tgtEl>
                                          <p:spTgt spid="12"/>
                                        </p:tgtEl>
                                        <p:attrNameLst>
                                          <p:attrName>ppt_w</p:attrName>
                                        </p:attrNameLst>
                                      </p:cBhvr>
                                      <p:tavLst>
                                        <p:tav tm="0">
                                          <p:val>
                                            <p:strVal val="ppt_w"/>
                                          </p:val>
                                        </p:tav>
                                        <p:tav tm="100000">
                                          <p:val>
                                            <p:fltVal val="0"/>
                                          </p:val>
                                        </p:tav>
                                      </p:tavLst>
                                    </p:anim>
                                    <p:set>
                                      <p:cBhvr>
                                        <p:cTn id="504" dur="1" fill="hold">
                                          <p:stCondLst>
                                            <p:cond delay="4999"/>
                                          </p:stCondLst>
                                        </p:cTn>
                                        <p:tgtEl>
                                          <p:spTgt spid="12"/>
                                        </p:tgtEl>
                                        <p:attrNameLst>
                                          <p:attrName>style.visibility</p:attrName>
                                        </p:attrNameLst>
                                      </p:cBhvr>
                                      <p:to>
                                        <p:strVal val="hidden"/>
                                      </p:to>
                                    </p:set>
                                  </p:childTnLst>
                                </p:cTn>
                              </p:par>
                              <p:par>
                                <p:cTn id="505" presetID="35" presetClass="exit" presetSubtype="0" fill="hold" grpId="3" nodeType="withEffect">
                                  <p:stCondLst>
                                    <p:cond delay="0"/>
                                  </p:stCondLst>
                                  <p:childTnLst>
                                    <p:animEffect transition="out" filter="fade">
                                      <p:cBhvr>
                                        <p:cTn id="506" dur="5000"/>
                                        <p:tgtEl>
                                          <p:spTgt spid="13"/>
                                        </p:tgtEl>
                                      </p:cBhvr>
                                    </p:animEffect>
                                    <p:anim calcmode="lin" valueType="num">
                                      <p:cBhvr>
                                        <p:cTn id="507" dur="5000"/>
                                        <p:tgtEl>
                                          <p:spTgt spid="13"/>
                                        </p:tgtEl>
                                        <p:attrNameLst>
                                          <p:attrName>style.rotation</p:attrName>
                                        </p:attrNameLst>
                                      </p:cBhvr>
                                      <p:tavLst>
                                        <p:tav tm="0">
                                          <p:val>
                                            <p:fltVal val="0"/>
                                          </p:val>
                                        </p:tav>
                                        <p:tav tm="100000">
                                          <p:val>
                                            <p:fltVal val="720"/>
                                          </p:val>
                                        </p:tav>
                                      </p:tavLst>
                                    </p:anim>
                                    <p:anim calcmode="lin" valueType="num">
                                      <p:cBhvr>
                                        <p:cTn id="508" dur="5000"/>
                                        <p:tgtEl>
                                          <p:spTgt spid="13"/>
                                        </p:tgtEl>
                                        <p:attrNameLst>
                                          <p:attrName>ppt_h</p:attrName>
                                        </p:attrNameLst>
                                      </p:cBhvr>
                                      <p:tavLst>
                                        <p:tav tm="0">
                                          <p:val>
                                            <p:strVal val="ppt_h"/>
                                          </p:val>
                                        </p:tav>
                                        <p:tav tm="100000">
                                          <p:val>
                                            <p:fltVal val="0"/>
                                          </p:val>
                                        </p:tav>
                                      </p:tavLst>
                                    </p:anim>
                                    <p:anim calcmode="lin" valueType="num">
                                      <p:cBhvr>
                                        <p:cTn id="509" dur="5000"/>
                                        <p:tgtEl>
                                          <p:spTgt spid="13"/>
                                        </p:tgtEl>
                                        <p:attrNameLst>
                                          <p:attrName>ppt_w</p:attrName>
                                        </p:attrNameLst>
                                      </p:cBhvr>
                                      <p:tavLst>
                                        <p:tav tm="0">
                                          <p:val>
                                            <p:strVal val="ppt_w"/>
                                          </p:val>
                                        </p:tav>
                                        <p:tav tm="100000">
                                          <p:val>
                                            <p:fltVal val="0"/>
                                          </p:val>
                                        </p:tav>
                                      </p:tavLst>
                                    </p:anim>
                                    <p:set>
                                      <p:cBhvr>
                                        <p:cTn id="510" dur="1" fill="hold">
                                          <p:stCondLst>
                                            <p:cond delay="4999"/>
                                          </p:stCondLst>
                                        </p:cTn>
                                        <p:tgtEl>
                                          <p:spTgt spid="13"/>
                                        </p:tgtEl>
                                        <p:attrNameLst>
                                          <p:attrName>style.visibility</p:attrName>
                                        </p:attrNameLst>
                                      </p:cBhvr>
                                      <p:to>
                                        <p:strVal val="hidden"/>
                                      </p:to>
                                    </p:set>
                                  </p:childTnLst>
                                </p:cTn>
                              </p:par>
                              <p:par>
                                <p:cTn id="511" presetID="35" presetClass="exit" presetSubtype="0" fill="hold" grpId="3" nodeType="withEffect">
                                  <p:stCondLst>
                                    <p:cond delay="0"/>
                                  </p:stCondLst>
                                  <p:childTnLst>
                                    <p:animEffect transition="out" filter="fade">
                                      <p:cBhvr>
                                        <p:cTn id="512" dur="5000"/>
                                        <p:tgtEl>
                                          <p:spTgt spid="14"/>
                                        </p:tgtEl>
                                      </p:cBhvr>
                                    </p:animEffect>
                                    <p:anim calcmode="lin" valueType="num">
                                      <p:cBhvr>
                                        <p:cTn id="513" dur="5000"/>
                                        <p:tgtEl>
                                          <p:spTgt spid="14"/>
                                        </p:tgtEl>
                                        <p:attrNameLst>
                                          <p:attrName>style.rotation</p:attrName>
                                        </p:attrNameLst>
                                      </p:cBhvr>
                                      <p:tavLst>
                                        <p:tav tm="0">
                                          <p:val>
                                            <p:fltVal val="0"/>
                                          </p:val>
                                        </p:tav>
                                        <p:tav tm="100000">
                                          <p:val>
                                            <p:fltVal val="720"/>
                                          </p:val>
                                        </p:tav>
                                      </p:tavLst>
                                    </p:anim>
                                    <p:anim calcmode="lin" valueType="num">
                                      <p:cBhvr>
                                        <p:cTn id="514" dur="5000"/>
                                        <p:tgtEl>
                                          <p:spTgt spid="14"/>
                                        </p:tgtEl>
                                        <p:attrNameLst>
                                          <p:attrName>ppt_h</p:attrName>
                                        </p:attrNameLst>
                                      </p:cBhvr>
                                      <p:tavLst>
                                        <p:tav tm="0">
                                          <p:val>
                                            <p:strVal val="ppt_h"/>
                                          </p:val>
                                        </p:tav>
                                        <p:tav tm="100000">
                                          <p:val>
                                            <p:fltVal val="0"/>
                                          </p:val>
                                        </p:tav>
                                      </p:tavLst>
                                    </p:anim>
                                    <p:anim calcmode="lin" valueType="num">
                                      <p:cBhvr>
                                        <p:cTn id="515" dur="5000"/>
                                        <p:tgtEl>
                                          <p:spTgt spid="14"/>
                                        </p:tgtEl>
                                        <p:attrNameLst>
                                          <p:attrName>ppt_w</p:attrName>
                                        </p:attrNameLst>
                                      </p:cBhvr>
                                      <p:tavLst>
                                        <p:tav tm="0">
                                          <p:val>
                                            <p:strVal val="ppt_w"/>
                                          </p:val>
                                        </p:tav>
                                        <p:tav tm="100000">
                                          <p:val>
                                            <p:fltVal val="0"/>
                                          </p:val>
                                        </p:tav>
                                      </p:tavLst>
                                    </p:anim>
                                    <p:set>
                                      <p:cBhvr>
                                        <p:cTn id="516" dur="1" fill="hold">
                                          <p:stCondLst>
                                            <p:cond delay="4999"/>
                                          </p:stCondLst>
                                        </p:cTn>
                                        <p:tgtEl>
                                          <p:spTgt spid="14"/>
                                        </p:tgtEl>
                                        <p:attrNameLst>
                                          <p:attrName>style.visibility</p:attrName>
                                        </p:attrNameLst>
                                      </p:cBhvr>
                                      <p:to>
                                        <p:strVal val="hidden"/>
                                      </p:to>
                                    </p:set>
                                  </p:childTnLst>
                                </p:cTn>
                              </p:par>
                              <p:par>
                                <p:cTn id="517" presetID="35" presetClass="exit" presetSubtype="0" fill="hold" grpId="3" nodeType="withEffect">
                                  <p:stCondLst>
                                    <p:cond delay="0"/>
                                  </p:stCondLst>
                                  <p:childTnLst>
                                    <p:animEffect transition="out" filter="fade">
                                      <p:cBhvr>
                                        <p:cTn id="518" dur="5000"/>
                                        <p:tgtEl>
                                          <p:spTgt spid="15"/>
                                        </p:tgtEl>
                                      </p:cBhvr>
                                    </p:animEffect>
                                    <p:anim calcmode="lin" valueType="num">
                                      <p:cBhvr>
                                        <p:cTn id="519" dur="5000"/>
                                        <p:tgtEl>
                                          <p:spTgt spid="15"/>
                                        </p:tgtEl>
                                        <p:attrNameLst>
                                          <p:attrName>style.rotation</p:attrName>
                                        </p:attrNameLst>
                                      </p:cBhvr>
                                      <p:tavLst>
                                        <p:tav tm="0">
                                          <p:val>
                                            <p:fltVal val="0"/>
                                          </p:val>
                                        </p:tav>
                                        <p:tav tm="100000">
                                          <p:val>
                                            <p:fltVal val="720"/>
                                          </p:val>
                                        </p:tav>
                                      </p:tavLst>
                                    </p:anim>
                                    <p:anim calcmode="lin" valueType="num">
                                      <p:cBhvr>
                                        <p:cTn id="520" dur="5000"/>
                                        <p:tgtEl>
                                          <p:spTgt spid="15"/>
                                        </p:tgtEl>
                                        <p:attrNameLst>
                                          <p:attrName>ppt_h</p:attrName>
                                        </p:attrNameLst>
                                      </p:cBhvr>
                                      <p:tavLst>
                                        <p:tav tm="0">
                                          <p:val>
                                            <p:strVal val="ppt_h"/>
                                          </p:val>
                                        </p:tav>
                                        <p:tav tm="100000">
                                          <p:val>
                                            <p:fltVal val="0"/>
                                          </p:val>
                                        </p:tav>
                                      </p:tavLst>
                                    </p:anim>
                                    <p:anim calcmode="lin" valueType="num">
                                      <p:cBhvr>
                                        <p:cTn id="521" dur="5000"/>
                                        <p:tgtEl>
                                          <p:spTgt spid="15"/>
                                        </p:tgtEl>
                                        <p:attrNameLst>
                                          <p:attrName>ppt_w</p:attrName>
                                        </p:attrNameLst>
                                      </p:cBhvr>
                                      <p:tavLst>
                                        <p:tav tm="0">
                                          <p:val>
                                            <p:strVal val="ppt_w"/>
                                          </p:val>
                                        </p:tav>
                                        <p:tav tm="100000">
                                          <p:val>
                                            <p:fltVal val="0"/>
                                          </p:val>
                                        </p:tav>
                                      </p:tavLst>
                                    </p:anim>
                                    <p:set>
                                      <p:cBhvr>
                                        <p:cTn id="522" dur="1" fill="hold">
                                          <p:stCondLst>
                                            <p:cond delay="4999"/>
                                          </p:stCondLst>
                                        </p:cTn>
                                        <p:tgtEl>
                                          <p:spTgt spid="15"/>
                                        </p:tgtEl>
                                        <p:attrNameLst>
                                          <p:attrName>style.visibility</p:attrName>
                                        </p:attrNameLst>
                                      </p:cBhvr>
                                      <p:to>
                                        <p:strVal val="hidden"/>
                                      </p:to>
                                    </p:set>
                                  </p:childTnLst>
                                </p:cTn>
                              </p:par>
                              <p:par>
                                <p:cTn id="523" presetID="35" presetClass="exit" presetSubtype="0" fill="hold" grpId="3" nodeType="withEffect">
                                  <p:stCondLst>
                                    <p:cond delay="0"/>
                                  </p:stCondLst>
                                  <p:childTnLst>
                                    <p:animEffect transition="out" filter="fade">
                                      <p:cBhvr>
                                        <p:cTn id="524" dur="5000"/>
                                        <p:tgtEl>
                                          <p:spTgt spid="16"/>
                                        </p:tgtEl>
                                      </p:cBhvr>
                                    </p:animEffect>
                                    <p:anim calcmode="lin" valueType="num">
                                      <p:cBhvr>
                                        <p:cTn id="525" dur="5000"/>
                                        <p:tgtEl>
                                          <p:spTgt spid="16"/>
                                        </p:tgtEl>
                                        <p:attrNameLst>
                                          <p:attrName>style.rotation</p:attrName>
                                        </p:attrNameLst>
                                      </p:cBhvr>
                                      <p:tavLst>
                                        <p:tav tm="0">
                                          <p:val>
                                            <p:fltVal val="0"/>
                                          </p:val>
                                        </p:tav>
                                        <p:tav tm="100000">
                                          <p:val>
                                            <p:fltVal val="720"/>
                                          </p:val>
                                        </p:tav>
                                      </p:tavLst>
                                    </p:anim>
                                    <p:anim calcmode="lin" valueType="num">
                                      <p:cBhvr>
                                        <p:cTn id="526" dur="5000"/>
                                        <p:tgtEl>
                                          <p:spTgt spid="16"/>
                                        </p:tgtEl>
                                        <p:attrNameLst>
                                          <p:attrName>ppt_h</p:attrName>
                                        </p:attrNameLst>
                                      </p:cBhvr>
                                      <p:tavLst>
                                        <p:tav tm="0">
                                          <p:val>
                                            <p:strVal val="ppt_h"/>
                                          </p:val>
                                        </p:tav>
                                        <p:tav tm="100000">
                                          <p:val>
                                            <p:fltVal val="0"/>
                                          </p:val>
                                        </p:tav>
                                      </p:tavLst>
                                    </p:anim>
                                    <p:anim calcmode="lin" valueType="num">
                                      <p:cBhvr>
                                        <p:cTn id="527" dur="5000"/>
                                        <p:tgtEl>
                                          <p:spTgt spid="16"/>
                                        </p:tgtEl>
                                        <p:attrNameLst>
                                          <p:attrName>ppt_w</p:attrName>
                                        </p:attrNameLst>
                                      </p:cBhvr>
                                      <p:tavLst>
                                        <p:tav tm="0">
                                          <p:val>
                                            <p:strVal val="ppt_w"/>
                                          </p:val>
                                        </p:tav>
                                        <p:tav tm="100000">
                                          <p:val>
                                            <p:fltVal val="0"/>
                                          </p:val>
                                        </p:tav>
                                      </p:tavLst>
                                    </p:anim>
                                    <p:set>
                                      <p:cBhvr>
                                        <p:cTn id="528" dur="1" fill="hold">
                                          <p:stCondLst>
                                            <p:cond delay="4999"/>
                                          </p:stCondLst>
                                        </p:cTn>
                                        <p:tgtEl>
                                          <p:spTgt spid="16"/>
                                        </p:tgtEl>
                                        <p:attrNameLst>
                                          <p:attrName>style.visibility</p:attrName>
                                        </p:attrNameLst>
                                      </p:cBhvr>
                                      <p:to>
                                        <p:strVal val="hidden"/>
                                      </p:to>
                                    </p:set>
                                  </p:childTnLst>
                                </p:cTn>
                              </p:par>
                              <p:par>
                                <p:cTn id="529" presetID="35" presetClass="exit" presetSubtype="0" fill="hold" grpId="3" nodeType="withEffect">
                                  <p:stCondLst>
                                    <p:cond delay="0"/>
                                  </p:stCondLst>
                                  <p:childTnLst>
                                    <p:animEffect transition="out" filter="fade">
                                      <p:cBhvr>
                                        <p:cTn id="530" dur="5000"/>
                                        <p:tgtEl>
                                          <p:spTgt spid="17"/>
                                        </p:tgtEl>
                                      </p:cBhvr>
                                    </p:animEffect>
                                    <p:anim calcmode="lin" valueType="num">
                                      <p:cBhvr>
                                        <p:cTn id="531" dur="5000"/>
                                        <p:tgtEl>
                                          <p:spTgt spid="17"/>
                                        </p:tgtEl>
                                        <p:attrNameLst>
                                          <p:attrName>style.rotation</p:attrName>
                                        </p:attrNameLst>
                                      </p:cBhvr>
                                      <p:tavLst>
                                        <p:tav tm="0">
                                          <p:val>
                                            <p:fltVal val="0"/>
                                          </p:val>
                                        </p:tav>
                                        <p:tav tm="100000">
                                          <p:val>
                                            <p:fltVal val="720"/>
                                          </p:val>
                                        </p:tav>
                                      </p:tavLst>
                                    </p:anim>
                                    <p:anim calcmode="lin" valueType="num">
                                      <p:cBhvr>
                                        <p:cTn id="532" dur="5000"/>
                                        <p:tgtEl>
                                          <p:spTgt spid="17"/>
                                        </p:tgtEl>
                                        <p:attrNameLst>
                                          <p:attrName>ppt_h</p:attrName>
                                        </p:attrNameLst>
                                      </p:cBhvr>
                                      <p:tavLst>
                                        <p:tav tm="0">
                                          <p:val>
                                            <p:strVal val="ppt_h"/>
                                          </p:val>
                                        </p:tav>
                                        <p:tav tm="100000">
                                          <p:val>
                                            <p:fltVal val="0"/>
                                          </p:val>
                                        </p:tav>
                                      </p:tavLst>
                                    </p:anim>
                                    <p:anim calcmode="lin" valueType="num">
                                      <p:cBhvr>
                                        <p:cTn id="533" dur="5000"/>
                                        <p:tgtEl>
                                          <p:spTgt spid="17"/>
                                        </p:tgtEl>
                                        <p:attrNameLst>
                                          <p:attrName>ppt_w</p:attrName>
                                        </p:attrNameLst>
                                      </p:cBhvr>
                                      <p:tavLst>
                                        <p:tav tm="0">
                                          <p:val>
                                            <p:strVal val="ppt_w"/>
                                          </p:val>
                                        </p:tav>
                                        <p:tav tm="100000">
                                          <p:val>
                                            <p:fltVal val="0"/>
                                          </p:val>
                                        </p:tav>
                                      </p:tavLst>
                                    </p:anim>
                                    <p:set>
                                      <p:cBhvr>
                                        <p:cTn id="534" dur="1" fill="hold">
                                          <p:stCondLst>
                                            <p:cond delay="4999"/>
                                          </p:stCondLst>
                                        </p:cTn>
                                        <p:tgtEl>
                                          <p:spTgt spid="17"/>
                                        </p:tgtEl>
                                        <p:attrNameLst>
                                          <p:attrName>style.visibility</p:attrName>
                                        </p:attrNameLst>
                                      </p:cBhvr>
                                      <p:to>
                                        <p:strVal val="hidden"/>
                                      </p:to>
                                    </p:set>
                                  </p:childTnLst>
                                </p:cTn>
                              </p:par>
                              <p:par>
                                <p:cTn id="535" presetID="35" presetClass="exit" presetSubtype="0" fill="hold" grpId="3" nodeType="withEffect">
                                  <p:stCondLst>
                                    <p:cond delay="0"/>
                                  </p:stCondLst>
                                  <p:childTnLst>
                                    <p:animEffect transition="out" filter="fade">
                                      <p:cBhvr>
                                        <p:cTn id="536" dur="5000"/>
                                        <p:tgtEl>
                                          <p:spTgt spid="18"/>
                                        </p:tgtEl>
                                      </p:cBhvr>
                                    </p:animEffect>
                                    <p:anim calcmode="lin" valueType="num">
                                      <p:cBhvr>
                                        <p:cTn id="537" dur="5000"/>
                                        <p:tgtEl>
                                          <p:spTgt spid="18"/>
                                        </p:tgtEl>
                                        <p:attrNameLst>
                                          <p:attrName>style.rotation</p:attrName>
                                        </p:attrNameLst>
                                      </p:cBhvr>
                                      <p:tavLst>
                                        <p:tav tm="0">
                                          <p:val>
                                            <p:fltVal val="0"/>
                                          </p:val>
                                        </p:tav>
                                        <p:tav tm="100000">
                                          <p:val>
                                            <p:fltVal val="720"/>
                                          </p:val>
                                        </p:tav>
                                      </p:tavLst>
                                    </p:anim>
                                    <p:anim calcmode="lin" valueType="num">
                                      <p:cBhvr>
                                        <p:cTn id="538" dur="5000"/>
                                        <p:tgtEl>
                                          <p:spTgt spid="18"/>
                                        </p:tgtEl>
                                        <p:attrNameLst>
                                          <p:attrName>ppt_h</p:attrName>
                                        </p:attrNameLst>
                                      </p:cBhvr>
                                      <p:tavLst>
                                        <p:tav tm="0">
                                          <p:val>
                                            <p:strVal val="ppt_h"/>
                                          </p:val>
                                        </p:tav>
                                        <p:tav tm="100000">
                                          <p:val>
                                            <p:fltVal val="0"/>
                                          </p:val>
                                        </p:tav>
                                      </p:tavLst>
                                    </p:anim>
                                    <p:anim calcmode="lin" valueType="num">
                                      <p:cBhvr>
                                        <p:cTn id="539" dur="5000"/>
                                        <p:tgtEl>
                                          <p:spTgt spid="18"/>
                                        </p:tgtEl>
                                        <p:attrNameLst>
                                          <p:attrName>ppt_w</p:attrName>
                                        </p:attrNameLst>
                                      </p:cBhvr>
                                      <p:tavLst>
                                        <p:tav tm="0">
                                          <p:val>
                                            <p:strVal val="ppt_w"/>
                                          </p:val>
                                        </p:tav>
                                        <p:tav tm="100000">
                                          <p:val>
                                            <p:fltVal val="0"/>
                                          </p:val>
                                        </p:tav>
                                      </p:tavLst>
                                    </p:anim>
                                    <p:set>
                                      <p:cBhvr>
                                        <p:cTn id="540" dur="1" fill="hold">
                                          <p:stCondLst>
                                            <p:cond delay="4999"/>
                                          </p:stCondLst>
                                        </p:cTn>
                                        <p:tgtEl>
                                          <p:spTgt spid="18"/>
                                        </p:tgtEl>
                                        <p:attrNameLst>
                                          <p:attrName>style.visibility</p:attrName>
                                        </p:attrNameLst>
                                      </p:cBhvr>
                                      <p:to>
                                        <p:strVal val="hidden"/>
                                      </p:to>
                                    </p:set>
                                  </p:childTnLst>
                                </p:cTn>
                              </p:par>
                              <p:par>
                                <p:cTn id="541" presetID="35" presetClass="exit" presetSubtype="0" fill="hold" grpId="3" nodeType="withEffect">
                                  <p:stCondLst>
                                    <p:cond delay="0"/>
                                  </p:stCondLst>
                                  <p:childTnLst>
                                    <p:animEffect transition="out" filter="fade">
                                      <p:cBhvr>
                                        <p:cTn id="542" dur="5000"/>
                                        <p:tgtEl>
                                          <p:spTgt spid="19"/>
                                        </p:tgtEl>
                                      </p:cBhvr>
                                    </p:animEffect>
                                    <p:anim calcmode="lin" valueType="num">
                                      <p:cBhvr>
                                        <p:cTn id="543" dur="5000"/>
                                        <p:tgtEl>
                                          <p:spTgt spid="19"/>
                                        </p:tgtEl>
                                        <p:attrNameLst>
                                          <p:attrName>style.rotation</p:attrName>
                                        </p:attrNameLst>
                                      </p:cBhvr>
                                      <p:tavLst>
                                        <p:tav tm="0">
                                          <p:val>
                                            <p:fltVal val="0"/>
                                          </p:val>
                                        </p:tav>
                                        <p:tav tm="100000">
                                          <p:val>
                                            <p:fltVal val="720"/>
                                          </p:val>
                                        </p:tav>
                                      </p:tavLst>
                                    </p:anim>
                                    <p:anim calcmode="lin" valueType="num">
                                      <p:cBhvr>
                                        <p:cTn id="544" dur="5000"/>
                                        <p:tgtEl>
                                          <p:spTgt spid="19"/>
                                        </p:tgtEl>
                                        <p:attrNameLst>
                                          <p:attrName>ppt_h</p:attrName>
                                        </p:attrNameLst>
                                      </p:cBhvr>
                                      <p:tavLst>
                                        <p:tav tm="0">
                                          <p:val>
                                            <p:strVal val="ppt_h"/>
                                          </p:val>
                                        </p:tav>
                                        <p:tav tm="100000">
                                          <p:val>
                                            <p:fltVal val="0"/>
                                          </p:val>
                                        </p:tav>
                                      </p:tavLst>
                                    </p:anim>
                                    <p:anim calcmode="lin" valueType="num">
                                      <p:cBhvr>
                                        <p:cTn id="545" dur="5000"/>
                                        <p:tgtEl>
                                          <p:spTgt spid="19"/>
                                        </p:tgtEl>
                                        <p:attrNameLst>
                                          <p:attrName>ppt_w</p:attrName>
                                        </p:attrNameLst>
                                      </p:cBhvr>
                                      <p:tavLst>
                                        <p:tav tm="0">
                                          <p:val>
                                            <p:strVal val="ppt_w"/>
                                          </p:val>
                                        </p:tav>
                                        <p:tav tm="100000">
                                          <p:val>
                                            <p:fltVal val="0"/>
                                          </p:val>
                                        </p:tav>
                                      </p:tavLst>
                                    </p:anim>
                                    <p:set>
                                      <p:cBhvr>
                                        <p:cTn id="546" dur="1" fill="hold">
                                          <p:stCondLst>
                                            <p:cond delay="4999"/>
                                          </p:stCondLst>
                                        </p:cTn>
                                        <p:tgtEl>
                                          <p:spTgt spid="19"/>
                                        </p:tgtEl>
                                        <p:attrNameLst>
                                          <p:attrName>style.visibility</p:attrName>
                                        </p:attrNameLst>
                                      </p:cBhvr>
                                      <p:to>
                                        <p:strVal val="hidden"/>
                                      </p:to>
                                    </p:set>
                                  </p:childTnLst>
                                </p:cTn>
                              </p:par>
                              <p:par>
                                <p:cTn id="547" presetID="35" presetClass="exit" presetSubtype="0" fill="hold" grpId="3" nodeType="withEffect">
                                  <p:stCondLst>
                                    <p:cond delay="0"/>
                                  </p:stCondLst>
                                  <p:childTnLst>
                                    <p:animEffect transition="out" filter="fade">
                                      <p:cBhvr>
                                        <p:cTn id="548" dur="5000"/>
                                        <p:tgtEl>
                                          <p:spTgt spid="20"/>
                                        </p:tgtEl>
                                      </p:cBhvr>
                                    </p:animEffect>
                                    <p:anim calcmode="lin" valueType="num">
                                      <p:cBhvr>
                                        <p:cTn id="549" dur="5000"/>
                                        <p:tgtEl>
                                          <p:spTgt spid="20"/>
                                        </p:tgtEl>
                                        <p:attrNameLst>
                                          <p:attrName>style.rotation</p:attrName>
                                        </p:attrNameLst>
                                      </p:cBhvr>
                                      <p:tavLst>
                                        <p:tav tm="0">
                                          <p:val>
                                            <p:fltVal val="0"/>
                                          </p:val>
                                        </p:tav>
                                        <p:tav tm="100000">
                                          <p:val>
                                            <p:fltVal val="720"/>
                                          </p:val>
                                        </p:tav>
                                      </p:tavLst>
                                    </p:anim>
                                    <p:anim calcmode="lin" valueType="num">
                                      <p:cBhvr>
                                        <p:cTn id="550" dur="5000"/>
                                        <p:tgtEl>
                                          <p:spTgt spid="20"/>
                                        </p:tgtEl>
                                        <p:attrNameLst>
                                          <p:attrName>ppt_h</p:attrName>
                                        </p:attrNameLst>
                                      </p:cBhvr>
                                      <p:tavLst>
                                        <p:tav tm="0">
                                          <p:val>
                                            <p:strVal val="ppt_h"/>
                                          </p:val>
                                        </p:tav>
                                        <p:tav tm="100000">
                                          <p:val>
                                            <p:fltVal val="0"/>
                                          </p:val>
                                        </p:tav>
                                      </p:tavLst>
                                    </p:anim>
                                    <p:anim calcmode="lin" valueType="num">
                                      <p:cBhvr>
                                        <p:cTn id="551" dur="5000"/>
                                        <p:tgtEl>
                                          <p:spTgt spid="20"/>
                                        </p:tgtEl>
                                        <p:attrNameLst>
                                          <p:attrName>ppt_w</p:attrName>
                                        </p:attrNameLst>
                                      </p:cBhvr>
                                      <p:tavLst>
                                        <p:tav tm="0">
                                          <p:val>
                                            <p:strVal val="ppt_w"/>
                                          </p:val>
                                        </p:tav>
                                        <p:tav tm="100000">
                                          <p:val>
                                            <p:fltVal val="0"/>
                                          </p:val>
                                        </p:tav>
                                      </p:tavLst>
                                    </p:anim>
                                    <p:set>
                                      <p:cBhvr>
                                        <p:cTn id="552" dur="1" fill="hold">
                                          <p:stCondLst>
                                            <p:cond delay="4999"/>
                                          </p:stCondLst>
                                        </p:cTn>
                                        <p:tgtEl>
                                          <p:spTgt spid="20"/>
                                        </p:tgtEl>
                                        <p:attrNameLst>
                                          <p:attrName>style.visibility</p:attrName>
                                        </p:attrNameLst>
                                      </p:cBhvr>
                                      <p:to>
                                        <p:strVal val="hidden"/>
                                      </p:to>
                                    </p:set>
                                  </p:childTnLst>
                                </p:cTn>
                              </p:par>
                              <p:par>
                                <p:cTn id="553" presetID="35" presetClass="exit" presetSubtype="0" fill="hold" grpId="3" nodeType="withEffect">
                                  <p:stCondLst>
                                    <p:cond delay="0"/>
                                  </p:stCondLst>
                                  <p:childTnLst>
                                    <p:animEffect transition="out" filter="fade">
                                      <p:cBhvr>
                                        <p:cTn id="554" dur="5000"/>
                                        <p:tgtEl>
                                          <p:spTgt spid="21"/>
                                        </p:tgtEl>
                                      </p:cBhvr>
                                    </p:animEffect>
                                    <p:anim calcmode="lin" valueType="num">
                                      <p:cBhvr>
                                        <p:cTn id="555" dur="5000"/>
                                        <p:tgtEl>
                                          <p:spTgt spid="21"/>
                                        </p:tgtEl>
                                        <p:attrNameLst>
                                          <p:attrName>style.rotation</p:attrName>
                                        </p:attrNameLst>
                                      </p:cBhvr>
                                      <p:tavLst>
                                        <p:tav tm="0">
                                          <p:val>
                                            <p:fltVal val="0"/>
                                          </p:val>
                                        </p:tav>
                                        <p:tav tm="100000">
                                          <p:val>
                                            <p:fltVal val="720"/>
                                          </p:val>
                                        </p:tav>
                                      </p:tavLst>
                                    </p:anim>
                                    <p:anim calcmode="lin" valueType="num">
                                      <p:cBhvr>
                                        <p:cTn id="556" dur="5000"/>
                                        <p:tgtEl>
                                          <p:spTgt spid="21"/>
                                        </p:tgtEl>
                                        <p:attrNameLst>
                                          <p:attrName>ppt_h</p:attrName>
                                        </p:attrNameLst>
                                      </p:cBhvr>
                                      <p:tavLst>
                                        <p:tav tm="0">
                                          <p:val>
                                            <p:strVal val="ppt_h"/>
                                          </p:val>
                                        </p:tav>
                                        <p:tav tm="100000">
                                          <p:val>
                                            <p:fltVal val="0"/>
                                          </p:val>
                                        </p:tav>
                                      </p:tavLst>
                                    </p:anim>
                                    <p:anim calcmode="lin" valueType="num">
                                      <p:cBhvr>
                                        <p:cTn id="557" dur="5000"/>
                                        <p:tgtEl>
                                          <p:spTgt spid="21"/>
                                        </p:tgtEl>
                                        <p:attrNameLst>
                                          <p:attrName>ppt_w</p:attrName>
                                        </p:attrNameLst>
                                      </p:cBhvr>
                                      <p:tavLst>
                                        <p:tav tm="0">
                                          <p:val>
                                            <p:strVal val="ppt_w"/>
                                          </p:val>
                                        </p:tav>
                                        <p:tav tm="100000">
                                          <p:val>
                                            <p:fltVal val="0"/>
                                          </p:val>
                                        </p:tav>
                                      </p:tavLst>
                                    </p:anim>
                                    <p:set>
                                      <p:cBhvr>
                                        <p:cTn id="558" dur="1" fill="hold">
                                          <p:stCondLst>
                                            <p:cond delay="4999"/>
                                          </p:stCondLst>
                                        </p:cTn>
                                        <p:tgtEl>
                                          <p:spTgt spid="21"/>
                                        </p:tgtEl>
                                        <p:attrNameLst>
                                          <p:attrName>style.visibility</p:attrName>
                                        </p:attrNameLst>
                                      </p:cBhvr>
                                      <p:to>
                                        <p:strVal val="hidden"/>
                                      </p:to>
                                    </p:set>
                                  </p:childTnLst>
                                </p:cTn>
                              </p:par>
                              <p:par>
                                <p:cTn id="559" presetID="35" presetClass="exit" presetSubtype="0" fill="hold" grpId="3" nodeType="withEffect">
                                  <p:stCondLst>
                                    <p:cond delay="0"/>
                                  </p:stCondLst>
                                  <p:childTnLst>
                                    <p:animEffect transition="out" filter="fade">
                                      <p:cBhvr>
                                        <p:cTn id="560" dur="5000"/>
                                        <p:tgtEl>
                                          <p:spTgt spid="22"/>
                                        </p:tgtEl>
                                      </p:cBhvr>
                                    </p:animEffect>
                                    <p:anim calcmode="lin" valueType="num">
                                      <p:cBhvr>
                                        <p:cTn id="561" dur="5000"/>
                                        <p:tgtEl>
                                          <p:spTgt spid="22"/>
                                        </p:tgtEl>
                                        <p:attrNameLst>
                                          <p:attrName>style.rotation</p:attrName>
                                        </p:attrNameLst>
                                      </p:cBhvr>
                                      <p:tavLst>
                                        <p:tav tm="0">
                                          <p:val>
                                            <p:fltVal val="0"/>
                                          </p:val>
                                        </p:tav>
                                        <p:tav tm="100000">
                                          <p:val>
                                            <p:fltVal val="720"/>
                                          </p:val>
                                        </p:tav>
                                      </p:tavLst>
                                    </p:anim>
                                    <p:anim calcmode="lin" valueType="num">
                                      <p:cBhvr>
                                        <p:cTn id="562" dur="5000"/>
                                        <p:tgtEl>
                                          <p:spTgt spid="22"/>
                                        </p:tgtEl>
                                        <p:attrNameLst>
                                          <p:attrName>ppt_h</p:attrName>
                                        </p:attrNameLst>
                                      </p:cBhvr>
                                      <p:tavLst>
                                        <p:tav tm="0">
                                          <p:val>
                                            <p:strVal val="ppt_h"/>
                                          </p:val>
                                        </p:tav>
                                        <p:tav tm="100000">
                                          <p:val>
                                            <p:fltVal val="0"/>
                                          </p:val>
                                        </p:tav>
                                      </p:tavLst>
                                    </p:anim>
                                    <p:anim calcmode="lin" valueType="num">
                                      <p:cBhvr>
                                        <p:cTn id="563" dur="5000"/>
                                        <p:tgtEl>
                                          <p:spTgt spid="22"/>
                                        </p:tgtEl>
                                        <p:attrNameLst>
                                          <p:attrName>ppt_w</p:attrName>
                                        </p:attrNameLst>
                                      </p:cBhvr>
                                      <p:tavLst>
                                        <p:tav tm="0">
                                          <p:val>
                                            <p:strVal val="ppt_w"/>
                                          </p:val>
                                        </p:tav>
                                        <p:tav tm="100000">
                                          <p:val>
                                            <p:fltVal val="0"/>
                                          </p:val>
                                        </p:tav>
                                      </p:tavLst>
                                    </p:anim>
                                    <p:set>
                                      <p:cBhvr>
                                        <p:cTn id="564" dur="1" fill="hold">
                                          <p:stCondLst>
                                            <p:cond delay="4999"/>
                                          </p:stCondLst>
                                        </p:cTn>
                                        <p:tgtEl>
                                          <p:spTgt spid="22"/>
                                        </p:tgtEl>
                                        <p:attrNameLst>
                                          <p:attrName>style.visibility</p:attrName>
                                        </p:attrNameLst>
                                      </p:cBhvr>
                                      <p:to>
                                        <p:strVal val="hidden"/>
                                      </p:to>
                                    </p:set>
                                  </p:childTnLst>
                                </p:cTn>
                              </p:par>
                              <p:par>
                                <p:cTn id="565" presetID="35" presetClass="exit" presetSubtype="0" fill="hold" grpId="3" nodeType="withEffect">
                                  <p:stCondLst>
                                    <p:cond delay="0"/>
                                  </p:stCondLst>
                                  <p:childTnLst>
                                    <p:animEffect transition="out" filter="fade">
                                      <p:cBhvr>
                                        <p:cTn id="566" dur="5000"/>
                                        <p:tgtEl>
                                          <p:spTgt spid="23"/>
                                        </p:tgtEl>
                                      </p:cBhvr>
                                    </p:animEffect>
                                    <p:anim calcmode="lin" valueType="num">
                                      <p:cBhvr>
                                        <p:cTn id="567" dur="5000"/>
                                        <p:tgtEl>
                                          <p:spTgt spid="23"/>
                                        </p:tgtEl>
                                        <p:attrNameLst>
                                          <p:attrName>style.rotation</p:attrName>
                                        </p:attrNameLst>
                                      </p:cBhvr>
                                      <p:tavLst>
                                        <p:tav tm="0">
                                          <p:val>
                                            <p:fltVal val="0"/>
                                          </p:val>
                                        </p:tav>
                                        <p:tav tm="100000">
                                          <p:val>
                                            <p:fltVal val="720"/>
                                          </p:val>
                                        </p:tav>
                                      </p:tavLst>
                                    </p:anim>
                                    <p:anim calcmode="lin" valueType="num">
                                      <p:cBhvr>
                                        <p:cTn id="568" dur="5000"/>
                                        <p:tgtEl>
                                          <p:spTgt spid="23"/>
                                        </p:tgtEl>
                                        <p:attrNameLst>
                                          <p:attrName>ppt_h</p:attrName>
                                        </p:attrNameLst>
                                      </p:cBhvr>
                                      <p:tavLst>
                                        <p:tav tm="0">
                                          <p:val>
                                            <p:strVal val="ppt_h"/>
                                          </p:val>
                                        </p:tav>
                                        <p:tav tm="100000">
                                          <p:val>
                                            <p:fltVal val="0"/>
                                          </p:val>
                                        </p:tav>
                                      </p:tavLst>
                                    </p:anim>
                                    <p:anim calcmode="lin" valueType="num">
                                      <p:cBhvr>
                                        <p:cTn id="569" dur="5000"/>
                                        <p:tgtEl>
                                          <p:spTgt spid="23"/>
                                        </p:tgtEl>
                                        <p:attrNameLst>
                                          <p:attrName>ppt_w</p:attrName>
                                        </p:attrNameLst>
                                      </p:cBhvr>
                                      <p:tavLst>
                                        <p:tav tm="0">
                                          <p:val>
                                            <p:strVal val="ppt_w"/>
                                          </p:val>
                                        </p:tav>
                                        <p:tav tm="100000">
                                          <p:val>
                                            <p:fltVal val="0"/>
                                          </p:val>
                                        </p:tav>
                                      </p:tavLst>
                                    </p:anim>
                                    <p:set>
                                      <p:cBhvr>
                                        <p:cTn id="570" dur="1" fill="hold">
                                          <p:stCondLst>
                                            <p:cond delay="4999"/>
                                          </p:stCondLst>
                                        </p:cTn>
                                        <p:tgtEl>
                                          <p:spTgt spid="23"/>
                                        </p:tgtEl>
                                        <p:attrNameLst>
                                          <p:attrName>style.visibility</p:attrName>
                                        </p:attrNameLst>
                                      </p:cBhvr>
                                      <p:to>
                                        <p:strVal val="hidden"/>
                                      </p:to>
                                    </p:set>
                                  </p:childTnLst>
                                </p:cTn>
                              </p:par>
                              <p:par>
                                <p:cTn id="571" presetID="35" presetClass="exit" presetSubtype="0" fill="hold" grpId="3" nodeType="withEffect">
                                  <p:stCondLst>
                                    <p:cond delay="0"/>
                                  </p:stCondLst>
                                  <p:childTnLst>
                                    <p:animEffect transition="out" filter="fade">
                                      <p:cBhvr>
                                        <p:cTn id="572" dur="5000"/>
                                        <p:tgtEl>
                                          <p:spTgt spid="24"/>
                                        </p:tgtEl>
                                      </p:cBhvr>
                                    </p:animEffect>
                                    <p:anim calcmode="lin" valueType="num">
                                      <p:cBhvr>
                                        <p:cTn id="573" dur="5000"/>
                                        <p:tgtEl>
                                          <p:spTgt spid="24"/>
                                        </p:tgtEl>
                                        <p:attrNameLst>
                                          <p:attrName>style.rotation</p:attrName>
                                        </p:attrNameLst>
                                      </p:cBhvr>
                                      <p:tavLst>
                                        <p:tav tm="0">
                                          <p:val>
                                            <p:fltVal val="0"/>
                                          </p:val>
                                        </p:tav>
                                        <p:tav tm="100000">
                                          <p:val>
                                            <p:fltVal val="720"/>
                                          </p:val>
                                        </p:tav>
                                      </p:tavLst>
                                    </p:anim>
                                    <p:anim calcmode="lin" valueType="num">
                                      <p:cBhvr>
                                        <p:cTn id="574" dur="5000"/>
                                        <p:tgtEl>
                                          <p:spTgt spid="24"/>
                                        </p:tgtEl>
                                        <p:attrNameLst>
                                          <p:attrName>ppt_h</p:attrName>
                                        </p:attrNameLst>
                                      </p:cBhvr>
                                      <p:tavLst>
                                        <p:tav tm="0">
                                          <p:val>
                                            <p:strVal val="ppt_h"/>
                                          </p:val>
                                        </p:tav>
                                        <p:tav tm="100000">
                                          <p:val>
                                            <p:fltVal val="0"/>
                                          </p:val>
                                        </p:tav>
                                      </p:tavLst>
                                    </p:anim>
                                    <p:anim calcmode="lin" valueType="num">
                                      <p:cBhvr>
                                        <p:cTn id="575" dur="5000"/>
                                        <p:tgtEl>
                                          <p:spTgt spid="24"/>
                                        </p:tgtEl>
                                        <p:attrNameLst>
                                          <p:attrName>ppt_w</p:attrName>
                                        </p:attrNameLst>
                                      </p:cBhvr>
                                      <p:tavLst>
                                        <p:tav tm="0">
                                          <p:val>
                                            <p:strVal val="ppt_w"/>
                                          </p:val>
                                        </p:tav>
                                        <p:tav tm="100000">
                                          <p:val>
                                            <p:fltVal val="0"/>
                                          </p:val>
                                        </p:tav>
                                      </p:tavLst>
                                    </p:anim>
                                    <p:set>
                                      <p:cBhvr>
                                        <p:cTn id="576" dur="1" fill="hold">
                                          <p:stCondLst>
                                            <p:cond delay="4999"/>
                                          </p:stCondLst>
                                        </p:cTn>
                                        <p:tgtEl>
                                          <p:spTgt spid="24"/>
                                        </p:tgtEl>
                                        <p:attrNameLst>
                                          <p:attrName>style.visibility</p:attrName>
                                        </p:attrNameLst>
                                      </p:cBhvr>
                                      <p:to>
                                        <p:strVal val="hidden"/>
                                      </p:to>
                                    </p:set>
                                  </p:childTnLst>
                                </p:cTn>
                              </p:par>
                              <p:par>
                                <p:cTn id="577" presetID="35" presetClass="exit" presetSubtype="0" fill="hold" grpId="3" nodeType="withEffect">
                                  <p:stCondLst>
                                    <p:cond delay="0"/>
                                  </p:stCondLst>
                                  <p:childTnLst>
                                    <p:animEffect transition="out" filter="fade">
                                      <p:cBhvr>
                                        <p:cTn id="578" dur="5000"/>
                                        <p:tgtEl>
                                          <p:spTgt spid="25"/>
                                        </p:tgtEl>
                                      </p:cBhvr>
                                    </p:animEffect>
                                    <p:anim calcmode="lin" valueType="num">
                                      <p:cBhvr>
                                        <p:cTn id="579" dur="5000"/>
                                        <p:tgtEl>
                                          <p:spTgt spid="25"/>
                                        </p:tgtEl>
                                        <p:attrNameLst>
                                          <p:attrName>style.rotation</p:attrName>
                                        </p:attrNameLst>
                                      </p:cBhvr>
                                      <p:tavLst>
                                        <p:tav tm="0">
                                          <p:val>
                                            <p:fltVal val="0"/>
                                          </p:val>
                                        </p:tav>
                                        <p:tav tm="100000">
                                          <p:val>
                                            <p:fltVal val="720"/>
                                          </p:val>
                                        </p:tav>
                                      </p:tavLst>
                                    </p:anim>
                                    <p:anim calcmode="lin" valueType="num">
                                      <p:cBhvr>
                                        <p:cTn id="580" dur="5000"/>
                                        <p:tgtEl>
                                          <p:spTgt spid="25"/>
                                        </p:tgtEl>
                                        <p:attrNameLst>
                                          <p:attrName>ppt_h</p:attrName>
                                        </p:attrNameLst>
                                      </p:cBhvr>
                                      <p:tavLst>
                                        <p:tav tm="0">
                                          <p:val>
                                            <p:strVal val="ppt_h"/>
                                          </p:val>
                                        </p:tav>
                                        <p:tav tm="100000">
                                          <p:val>
                                            <p:fltVal val="0"/>
                                          </p:val>
                                        </p:tav>
                                      </p:tavLst>
                                    </p:anim>
                                    <p:anim calcmode="lin" valueType="num">
                                      <p:cBhvr>
                                        <p:cTn id="581" dur="5000"/>
                                        <p:tgtEl>
                                          <p:spTgt spid="25"/>
                                        </p:tgtEl>
                                        <p:attrNameLst>
                                          <p:attrName>ppt_w</p:attrName>
                                        </p:attrNameLst>
                                      </p:cBhvr>
                                      <p:tavLst>
                                        <p:tav tm="0">
                                          <p:val>
                                            <p:strVal val="ppt_w"/>
                                          </p:val>
                                        </p:tav>
                                        <p:tav tm="100000">
                                          <p:val>
                                            <p:fltVal val="0"/>
                                          </p:val>
                                        </p:tav>
                                      </p:tavLst>
                                    </p:anim>
                                    <p:set>
                                      <p:cBhvr>
                                        <p:cTn id="582" dur="1" fill="hold">
                                          <p:stCondLst>
                                            <p:cond delay="4999"/>
                                          </p:stCondLst>
                                        </p:cTn>
                                        <p:tgtEl>
                                          <p:spTgt spid="25"/>
                                        </p:tgtEl>
                                        <p:attrNameLst>
                                          <p:attrName>style.visibility</p:attrName>
                                        </p:attrNameLst>
                                      </p:cBhvr>
                                      <p:to>
                                        <p:strVal val="hidden"/>
                                      </p:to>
                                    </p:set>
                                  </p:childTnLst>
                                </p:cTn>
                              </p:par>
                              <p:par>
                                <p:cTn id="583" presetID="35" presetClass="exit" presetSubtype="0" fill="hold" grpId="3" nodeType="withEffect">
                                  <p:stCondLst>
                                    <p:cond delay="0"/>
                                  </p:stCondLst>
                                  <p:childTnLst>
                                    <p:animEffect transition="out" filter="fade">
                                      <p:cBhvr>
                                        <p:cTn id="584" dur="5000"/>
                                        <p:tgtEl>
                                          <p:spTgt spid="26"/>
                                        </p:tgtEl>
                                      </p:cBhvr>
                                    </p:animEffect>
                                    <p:anim calcmode="lin" valueType="num">
                                      <p:cBhvr>
                                        <p:cTn id="585" dur="5000"/>
                                        <p:tgtEl>
                                          <p:spTgt spid="26"/>
                                        </p:tgtEl>
                                        <p:attrNameLst>
                                          <p:attrName>style.rotation</p:attrName>
                                        </p:attrNameLst>
                                      </p:cBhvr>
                                      <p:tavLst>
                                        <p:tav tm="0">
                                          <p:val>
                                            <p:fltVal val="0"/>
                                          </p:val>
                                        </p:tav>
                                        <p:tav tm="100000">
                                          <p:val>
                                            <p:fltVal val="720"/>
                                          </p:val>
                                        </p:tav>
                                      </p:tavLst>
                                    </p:anim>
                                    <p:anim calcmode="lin" valueType="num">
                                      <p:cBhvr>
                                        <p:cTn id="586" dur="5000"/>
                                        <p:tgtEl>
                                          <p:spTgt spid="26"/>
                                        </p:tgtEl>
                                        <p:attrNameLst>
                                          <p:attrName>ppt_h</p:attrName>
                                        </p:attrNameLst>
                                      </p:cBhvr>
                                      <p:tavLst>
                                        <p:tav tm="0">
                                          <p:val>
                                            <p:strVal val="ppt_h"/>
                                          </p:val>
                                        </p:tav>
                                        <p:tav tm="100000">
                                          <p:val>
                                            <p:fltVal val="0"/>
                                          </p:val>
                                        </p:tav>
                                      </p:tavLst>
                                    </p:anim>
                                    <p:anim calcmode="lin" valueType="num">
                                      <p:cBhvr>
                                        <p:cTn id="587" dur="5000"/>
                                        <p:tgtEl>
                                          <p:spTgt spid="26"/>
                                        </p:tgtEl>
                                        <p:attrNameLst>
                                          <p:attrName>ppt_w</p:attrName>
                                        </p:attrNameLst>
                                      </p:cBhvr>
                                      <p:tavLst>
                                        <p:tav tm="0">
                                          <p:val>
                                            <p:strVal val="ppt_w"/>
                                          </p:val>
                                        </p:tav>
                                        <p:tav tm="100000">
                                          <p:val>
                                            <p:fltVal val="0"/>
                                          </p:val>
                                        </p:tav>
                                      </p:tavLst>
                                    </p:anim>
                                    <p:set>
                                      <p:cBhvr>
                                        <p:cTn id="588" dur="1" fill="hold">
                                          <p:stCondLst>
                                            <p:cond delay="4999"/>
                                          </p:stCondLst>
                                        </p:cTn>
                                        <p:tgtEl>
                                          <p:spTgt spid="26"/>
                                        </p:tgtEl>
                                        <p:attrNameLst>
                                          <p:attrName>style.visibility</p:attrName>
                                        </p:attrNameLst>
                                      </p:cBhvr>
                                      <p:to>
                                        <p:strVal val="hidden"/>
                                      </p:to>
                                    </p:set>
                                  </p:childTnLst>
                                </p:cTn>
                              </p:par>
                              <p:par>
                                <p:cTn id="589" presetID="35" presetClass="exit" presetSubtype="0" fill="hold" grpId="3" nodeType="withEffect">
                                  <p:stCondLst>
                                    <p:cond delay="0"/>
                                  </p:stCondLst>
                                  <p:childTnLst>
                                    <p:animEffect transition="out" filter="fade">
                                      <p:cBhvr>
                                        <p:cTn id="590" dur="5000"/>
                                        <p:tgtEl>
                                          <p:spTgt spid="27"/>
                                        </p:tgtEl>
                                      </p:cBhvr>
                                    </p:animEffect>
                                    <p:anim calcmode="lin" valueType="num">
                                      <p:cBhvr>
                                        <p:cTn id="591" dur="5000"/>
                                        <p:tgtEl>
                                          <p:spTgt spid="27"/>
                                        </p:tgtEl>
                                        <p:attrNameLst>
                                          <p:attrName>style.rotation</p:attrName>
                                        </p:attrNameLst>
                                      </p:cBhvr>
                                      <p:tavLst>
                                        <p:tav tm="0">
                                          <p:val>
                                            <p:fltVal val="0"/>
                                          </p:val>
                                        </p:tav>
                                        <p:tav tm="100000">
                                          <p:val>
                                            <p:fltVal val="720"/>
                                          </p:val>
                                        </p:tav>
                                      </p:tavLst>
                                    </p:anim>
                                    <p:anim calcmode="lin" valueType="num">
                                      <p:cBhvr>
                                        <p:cTn id="592" dur="5000"/>
                                        <p:tgtEl>
                                          <p:spTgt spid="27"/>
                                        </p:tgtEl>
                                        <p:attrNameLst>
                                          <p:attrName>ppt_h</p:attrName>
                                        </p:attrNameLst>
                                      </p:cBhvr>
                                      <p:tavLst>
                                        <p:tav tm="0">
                                          <p:val>
                                            <p:strVal val="ppt_h"/>
                                          </p:val>
                                        </p:tav>
                                        <p:tav tm="100000">
                                          <p:val>
                                            <p:fltVal val="0"/>
                                          </p:val>
                                        </p:tav>
                                      </p:tavLst>
                                    </p:anim>
                                    <p:anim calcmode="lin" valueType="num">
                                      <p:cBhvr>
                                        <p:cTn id="593" dur="5000"/>
                                        <p:tgtEl>
                                          <p:spTgt spid="27"/>
                                        </p:tgtEl>
                                        <p:attrNameLst>
                                          <p:attrName>ppt_w</p:attrName>
                                        </p:attrNameLst>
                                      </p:cBhvr>
                                      <p:tavLst>
                                        <p:tav tm="0">
                                          <p:val>
                                            <p:strVal val="ppt_w"/>
                                          </p:val>
                                        </p:tav>
                                        <p:tav tm="100000">
                                          <p:val>
                                            <p:fltVal val="0"/>
                                          </p:val>
                                        </p:tav>
                                      </p:tavLst>
                                    </p:anim>
                                    <p:set>
                                      <p:cBhvr>
                                        <p:cTn id="594" dur="1" fill="hold">
                                          <p:stCondLst>
                                            <p:cond delay="4999"/>
                                          </p:stCondLst>
                                        </p:cTn>
                                        <p:tgtEl>
                                          <p:spTgt spid="27"/>
                                        </p:tgtEl>
                                        <p:attrNameLst>
                                          <p:attrName>style.visibility</p:attrName>
                                        </p:attrNameLst>
                                      </p:cBhvr>
                                      <p:to>
                                        <p:strVal val="hidden"/>
                                      </p:to>
                                    </p:set>
                                  </p:childTnLst>
                                </p:cTn>
                              </p:par>
                              <p:par>
                                <p:cTn id="595" presetID="35" presetClass="exit" presetSubtype="0" fill="hold" grpId="3" nodeType="withEffect">
                                  <p:stCondLst>
                                    <p:cond delay="0"/>
                                  </p:stCondLst>
                                  <p:childTnLst>
                                    <p:animEffect transition="out" filter="fade">
                                      <p:cBhvr>
                                        <p:cTn id="596" dur="5000"/>
                                        <p:tgtEl>
                                          <p:spTgt spid="28"/>
                                        </p:tgtEl>
                                      </p:cBhvr>
                                    </p:animEffect>
                                    <p:anim calcmode="lin" valueType="num">
                                      <p:cBhvr>
                                        <p:cTn id="597" dur="5000"/>
                                        <p:tgtEl>
                                          <p:spTgt spid="28"/>
                                        </p:tgtEl>
                                        <p:attrNameLst>
                                          <p:attrName>style.rotation</p:attrName>
                                        </p:attrNameLst>
                                      </p:cBhvr>
                                      <p:tavLst>
                                        <p:tav tm="0">
                                          <p:val>
                                            <p:fltVal val="0"/>
                                          </p:val>
                                        </p:tav>
                                        <p:tav tm="100000">
                                          <p:val>
                                            <p:fltVal val="720"/>
                                          </p:val>
                                        </p:tav>
                                      </p:tavLst>
                                    </p:anim>
                                    <p:anim calcmode="lin" valueType="num">
                                      <p:cBhvr>
                                        <p:cTn id="598" dur="5000"/>
                                        <p:tgtEl>
                                          <p:spTgt spid="28"/>
                                        </p:tgtEl>
                                        <p:attrNameLst>
                                          <p:attrName>ppt_h</p:attrName>
                                        </p:attrNameLst>
                                      </p:cBhvr>
                                      <p:tavLst>
                                        <p:tav tm="0">
                                          <p:val>
                                            <p:strVal val="ppt_h"/>
                                          </p:val>
                                        </p:tav>
                                        <p:tav tm="100000">
                                          <p:val>
                                            <p:fltVal val="0"/>
                                          </p:val>
                                        </p:tav>
                                      </p:tavLst>
                                    </p:anim>
                                    <p:anim calcmode="lin" valueType="num">
                                      <p:cBhvr>
                                        <p:cTn id="599" dur="5000"/>
                                        <p:tgtEl>
                                          <p:spTgt spid="28"/>
                                        </p:tgtEl>
                                        <p:attrNameLst>
                                          <p:attrName>ppt_w</p:attrName>
                                        </p:attrNameLst>
                                      </p:cBhvr>
                                      <p:tavLst>
                                        <p:tav tm="0">
                                          <p:val>
                                            <p:strVal val="ppt_w"/>
                                          </p:val>
                                        </p:tav>
                                        <p:tav tm="100000">
                                          <p:val>
                                            <p:fltVal val="0"/>
                                          </p:val>
                                        </p:tav>
                                      </p:tavLst>
                                    </p:anim>
                                    <p:set>
                                      <p:cBhvr>
                                        <p:cTn id="600" dur="1" fill="hold">
                                          <p:stCondLst>
                                            <p:cond delay="4999"/>
                                          </p:stCondLst>
                                        </p:cTn>
                                        <p:tgtEl>
                                          <p:spTgt spid="28"/>
                                        </p:tgtEl>
                                        <p:attrNameLst>
                                          <p:attrName>style.visibility</p:attrName>
                                        </p:attrNameLst>
                                      </p:cBhvr>
                                      <p:to>
                                        <p:strVal val="hidden"/>
                                      </p:to>
                                    </p:set>
                                  </p:childTnLst>
                                </p:cTn>
                              </p:par>
                              <p:par>
                                <p:cTn id="601" presetID="35" presetClass="exit" presetSubtype="0" fill="hold" grpId="3" nodeType="withEffect">
                                  <p:stCondLst>
                                    <p:cond delay="0"/>
                                  </p:stCondLst>
                                  <p:childTnLst>
                                    <p:animEffect transition="out" filter="fade">
                                      <p:cBhvr>
                                        <p:cTn id="602" dur="5000"/>
                                        <p:tgtEl>
                                          <p:spTgt spid="29"/>
                                        </p:tgtEl>
                                      </p:cBhvr>
                                    </p:animEffect>
                                    <p:anim calcmode="lin" valueType="num">
                                      <p:cBhvr>
                                        <p:cTn id="603" dur="5000"/>
                                        <p:tgtEl>
                                          <p:spTgt spid="29"/>
                                        </p:tgtEl>
                                        <p:attrNameLst>
                                          <p:attrName>style.rotation</p:attrName>
                                        </p:attrNameLst>
                                      </p:cBhvr>
                                      <p:tavLst>
                                        <p:tav tm="0">
                                          <p:val>
                                            <p:fltVal val="0"/>
                                          </p:val>
                                        </p:tav>
                                        <p:tav tm="100000">
                                          <p:val>
                                            <p:fltVal val="720"/>
                                          </p:val>
                                        </p:tav>
                                      </p:tavLst>
                                    </p:anim>
                                    <p:anim calcmode="lin" valueType="num">
                                      <p:cBhvr>
                                        <p:cTn id="604" dur="5000"/>
                                        <p:tgtEl>
                                          <p:spTgt spid="29"/>
                                        </p:tgtEl>
                                        <p:attrNameLst>
                                          <p:attrName>ppt_h</p:attrName>
                                        </p:attrNameLst>
                                      </p:cBhvr>
                                      <p:tavLst>
                                        <p:tav tm="0">
                                          <p:val>
                                            <p:strVal val="ppt_h"/>
                                          </p:val>
                                        </p:tav>
                                        <p:tav tm="100000">
                                          <p:val>
                                            <p:fltVal val="0"/>
                                          </p:val>
                                        </p:tav>
                                      </p:tavLst>
                                    </p:anim>
                                    <p:anim calcmode="lin" valueType="num">
                                      <p:cBhvr>
                                        <p:cTn id="605" dur="5000"/>
                                        <p:tgtEl>
                                          <p:spTgt spid="29"/>
                                        </p:tgtEl>
                                        <p:attrNameLst>
                                          <p:attrName>ppt_w</p:attrName>
                                        </p:attrNameLst>
                                      </p:cBhvr>
                                      <p:tavLst>
                                        <p:tav tm="0">
                                          <p:val>
                                            <p:strVal val="ppt_w"/>
                                          </p:val>
                                        </p:tav>
                                        <p:tav tm="100000">
                                          <p:val>
                                            <p:fltVal val="0"/>
                                          </p:val>
                                        </p:tav>
                                      </p:tavLst>
                                    </p:anim>
                                    <p:set>
                                      <p:cBhvr>
                                        <p:cTn id="606" dur="1" fill="hold">
                                          <p:stCondLst>
                                            <p:cond delay="4999"/>
                                          </p:stCondLst>
                                        </p:cTn>
                                        <p:tgtEl>
                                          <p:spTgt spid="29"/>
                                        </p:tgtEl>
                                        <p:attrNameLst>
                                          <p:attrName>style.visibility</p:attrName>
                                        </p:attrNameLst>
                                      </p:cBhvr>
                                      <p:to>
                                        <p:strVal val="hidden"/>
                                      </p:to>
                                    </p:set>
                                  </p:childTnLst>
                                </p:cTn>
                              </p:par>
                              <p:par>
                                <p:cTn id="607" presetID="35" presetClass="exit" presetSubtype="0" fill="hold" grpId="3" nodeType="withEffect">
                                  <p:stCondLst>
                                    <p:cond delay="0"/>
                                  </p:stCondLst>
                                  <p:childTnLst>
                                    <p:animEffect transition="out" filter="fade">
                                      <p:cBhvr>
                                        <p:cTn id="608" dur="5000"/>
                                        <p:tgtEl>
                                          <p:spTgt spid="30"/>
                                        </p:tgtEl>
                                      </p:cBhvr>
                                    </p:animEffect>
                                    <p:anim calcmode="lin" valueType="num">
                                      <p:cBhvr>
                                        <p:cTn id="609" dur="5000"/>
                                        <p:tgtEl>
                                          <p:spTgt spid="30"/>
                                        </p:tgtEl>
                                        <p:attrNameLst>
                                          <p:attrName>style.rotation</p:attrName>
                                        </p:attrNameLst>
                                      </p:cBhvr>
                                      <p:tavLst>
                                        <p:tav tm="0">
                                          <p:val>
                                            <p:fltVal val="0"/>
                                          </p:val>
                                        </p:tav>
                                        <p:tav tm="100000">
                                          <p:val>
                                            <p:fltVal val="720"/>
                                          </p:val>
                                        </p:tav>
                                      </p:tavLst>
                                    </p:anim>
                                    <p:anim calcmode="lin" valueType="num">
                                      <p:cBhvr>
                                        <p:cTn id="610" dur="5000"/>
                                        <p:tgtEl>
                                          <p:spTgt spid="30"/>
                                        </p:tgtEl>
                                        <p:attrNameLst>
                                          <p:attrName>ppt_h</p:attrName>
                                        </p:attrNameLst>
                                      </p:cBhvr>
                                      <p:tavLst>
                                        <p:tav tm="0">
                                          <p:val>
                                            <p:strVal val="ppt_h"/>
                                          </p:val>
                                        </p:tav>
                                        <p:tav tm="100000">
                                          <p:val>
                                            <p:fltVal val="0"/>
                                          </p:val>
                                        </p:tav>
                                      </p:tavLst>
                                    </p:anim>
                                    <p:anim calcmode="lin" valueType="num">
                                      <p:cBhvr>
                                        <p:cTn id="611" dur="5000"/>
                                        <p:tgtEl>
                                          <p:spTgt spid="30"/>
                                        </p:tgtEl>
                                        <p:attrNameLst>
                                          <p:attrName>ppt_w</p:attrName>
                                        </p:attrNameLst>
                                      </p:cBhvr>
                                      <p:tavLst>
                                        <p:tav tm="0">
                                          <p:val>
                                            <p:strVal val="ppt_w"/>
                                          </p:val>
                                        </p:tav>
                                        <p:tav tm="100000">
                                          <p:val>
                                            <p:fltVal val="0"/>
                                          </p:val>
                                        </p:tav>
                                      </p:tavLst>
                                    </p:anim>
                                    <p:set>
                                      <p:cBhvr>
                                        <p:cTn id="612" dur="1" fill="hold">
                                          <p:stCondLst>
                                            <p:cond delay="4999"/>
                                          </p:stCondLst>
                                        </p:cTn>
                                        <p:tgtEl>
                                          <p:spTgt spid="30"/>
                                        </p:tgtEl>
                                        <p:attrNameLst>
                                          <p:attrName>style.visibility</p:attrName>
                                        </p:attrNameLst>
                                      </p:cBhvr>
                                      <p:to>
                                        <p:strVal val="hidden"/>
                                      </p:to>
                                    </p:set>
                                  </p:childTnLst>
                                </p:cTn>
                              </p:par>
                              <p:par>
                                <p:cTn id="613" presetID="35" presetClass="exit" presetSubtype="0" fill="hold" grpId="3" nodeType="withEffect">
                                  <p:stCondLst>
                                    <p:cond delay="0"/>
                                  </p:stCondLst>
                                  <p:childTnLst>
                                    <p:animEffect transition="out" filter="fade">
                                      <p:cBhvr>
                                        <p:cTn id="614" dur="5000"/>
                                        <p:tgtEl>
                                          <p:spTgt spid="31"/>
                                        </p:tgtEl>
                                      </p:cBhvr>
                                    </p:animEffect>
                                    <p:anim calcmode="lin" valueType="num">
                                      <p:cBhvr>
                                        <p:cTn id="615" dur="5000"/>
                                        <p:tgtEl>
                                          <p:spTgt spid="31"/>
                                        </p:tgtEl>
                                        <p:attrNameLst>
                                          <p:attrName>style.rotation</p:attrName>
                                        </p:attrNameLst>
                                      </p:cBhvr>
                                      <p:tavLst>
                                        <p:tav tm="0">
                                          <p:val>
                                            <p:fltVal val="0"/>
                                          </p:val>
                                        </p:tav>
                                        <p:tav tm="100000">
                                          <p:val>
                                            <p:fltVal val="720"/>
                                          </p:val>
                                        </p:tav>
                                      </p:tavLst>
                                    </p:anim>
                                    <p:anim calcmode="lin" valueType="num">
                                      <p:cBhvr>
                                        <p:cTn id="616" dur="5000"/>
                                        <p:tgtEl>
                                          <p:spTgt spid="31"/>
                                        </p:tgtEl>
                                        <p:attrNameLst>
                                          <p:attrName>ppt_h</p:attrName>
                                        </p:attrNameLst>
                                      </p:cBhvr>
                                      <p:tavLst>
                                        <p:tav tm="0">
                                          <p:val>
                                            <p:strVal val="ppt_h"/>
                                          </p:val>
                                        </p:tav>
                                        <p:tav tm="100000">
                                          <p:val>
                                            <p:fltVal val="0"/>
                                          </p:val>
                                        </p:tav>
                                      </p:tavLst>
                                    </p:anim>
                                    <p:anim calcmode="lin" valueType="num">
                                      <p:cBhvr>
                                        <p:cTn id="617" dur="5000"/>
                                        <p:tgtEl>
                                          <p:spTgt spid="31"/>
                                        </p:tgtEl>
                                        <p:attrNameLst>
                                          <p:attrName>ppt_w</p:attrName>
                                        </p:attrNameLst>
                                      </p:cBhvr>
                                      <p:tavLst>
                                        <p:tav tm="0">
                                          <p:val>
                                            <p:strVal val="ppt_w"/>
                                          </p:val>
                                        </p:tav>
                                        <p:tav tm="100000">
                                          <p:val>
                                            <p:fltVal val="0"/>
                                          </p:val>
                                        </p:tav>
                                      </p:tavLst>
                                    </p:anim>
                                    <p:set>
                                      <p:cBhvr>
                                        <p:cTn id="618" dur="1" fill="hold">
                                          <p:stCondLst>
                                            <p:cond delay="4999"/>
                                          </p:stCondLst>
                                        </p:cTn>
                                        <p:tgtEl>
                                          <p:spTgt spid="31"/>
                                        </p:tgtEl>
                                        <p:attrNameLst>
                                          <p:attrName>style.visibility</p:attrName>
                                        </p:attrNameLst>
                                      </p:cBhvr>
                                      <p:to>
                                        <p:strVal val="hidden"/>
                                      </p:to>
                                    </p:set>
                                  </p:childTnLst>
                                </p:cTn>
                              </p:par>
                              <p:par>
                                <p:cTn id="619" presetID="35" presetClass="exit" presetSubtype="0" fill="hold" grpId="3" nodeType="withEffect">
                                  <p:stCondLst>
                                    <p:cond delay="0"/>
                                  </p:stCondLst>
                                  <p:childTnLst>
                                    <p:animEffect transition="out" filter="fade">
                                      <p:cBhvr>
                                        <p:cTn id="620" dur="5000"/>
                                        <p:tgtEl>
                                          <p:spTgt spid="32"/>
                                        </p:tgtEl>
                                      </p:cBhvr>
                                    </p:animEffect>
                                    <p:anim calcmode="lin" valueType="num">
                                      <p:cBhvr>
                                        <p:cTn id="621" dur="5000"/>
                                        <p:tgtEl>
                                          <p:spTgt spid="32"/>
                                        </p:tgtEl>
                                        <p:attrNameLst>
                                          <p:attrName>style.rotation</p:attrName>
                                        </p:attrNameLst>
                                      </p:cBhvr>
                                      <p:tavLst>
                                        <p:tav tm="0">
                                          <p:val>
                                            <p:fltVal val="0"/>
                                          </p:val>
                                        </p:tav>
                                        <p:tav tm="100000">
                                          <p:val>
                                            <p:fltVal val="720"/>
                                          </p:val>
                                        </p:tav>
                                      </p:tavLst>
                                    </p:anim>
                                    <p:anim calcmode="lin" valueType="num">
                                      <p:cBhvr>
                                        <p:cTn id="622" dur="5000"/>
                                        <p:tgtEl>
                                          <p:spTgt spid="32"/>
                                        </p:tgtEl>
                                        <p:attrNameLst>
                                          <p:attrName>ppt_h</p:attrName>
                                        </p:attrNameLst>
                                      </p:cBhvr>
                                      <p:tavLst>
                                        <p:tav tm="0">
                                          <p:val>
                                            <p:strVal val="ppt_h"/>
                                          </p:val>
                                        </p:tav>
                                        <p:tav tm="100000">
                                          <p:val>
                                            <p:fltVal val="0"/>
                                          </p:val>
                                        </p:tav>
                                      </p:tavLst>
                                    </p:anim>
                                    <p:anim calcmode="lin" valueType="num">
                                      <p:cBhvr>
                                        <p:cTn id="623" dur="5000"/>
                                        <p:tgtEl>
                                          <p:spTgt spid="32"/>
                                        </p:tgtEl>
                                        <p:attrNameLst>
                                          <p:attrName>ppt_w</p:attrName>
                                        </p:attrNameLst>
                                      </p:cBhvr>
                                      <p:tavLst>
                                        <p:tav tm="0">
                                          <p:val>
                                            <p:strVal val="ppt_w"/>
                                          </p:val>
                                        </p:tav>
                                        <p:tav tm="100000">
                                          <p:val>
                                            <p:fltVal val="0"/>
                                          </p:val>
                                        </p:tav>
                                      </p:tavLst>
                                    </p:anim>
                                    <p:set>
                                      <p:cBhvr>
                                        <p:cTn id="624" dur="1" fill="hold">
                                          <p:stCondLst>
                                            <p:cond delay="4999"/>
                                          </p:stCondLst>
                                        </p:cTn>
                                        <p:tgtEl>
                                          <p:spTgt spid="32"/>
                                        </p:tgtEl>
                                        <p:attrNameLst>
                                          <p:attrName>style.visibility</p:attrName>
                                        </p:attrNameLst>
                                      </p:cBhvr>
                                      <p:to>
                                        <p:strVal val="hidden"/>
                                      </p:to>
                                    </p:set>
                                  </p:childTnLst>
                                </p:cTn>
                              </p:par>
                              <p:par>
                                <p:cTn id="625" presetID="23" presetClass="entr" presetSubtype="288" fill="hold" nodeType="withEffect">
                                  <p:stCondLst>
                                    <p:cond delay="0"/>
                                  </p:stCondLst>
                                  <p:childTnLst>
                                    <p:set>
                                      <p:cBhvr>
                                        <p:cTn id="626" dur="1" fill="hold">
                                          <p:stCondLst>
                                            <p:cond delay="0"/>
                                          </p:stCondLst>
                                        </p:cTn>
                                        <p:tgtEl>
                                          <p:spTgt spid="4"/>
                                        </p:tgtEl>
                                        <p:attrNameLst>
                                          <p:attrName>style.visibility</p:attrName>
                                        </p:attrNameLst>
                                      </p:cBhvr>
                                      <p:to>
                                        <p:strVal val="visible"/>
                                      </p:to>
                                    </p:set>
                                    <p:anim calcmode="lin" valueType="num">
                                      <p:cBhvr>
                                        <p:cTn id="627" dur="5000" fill="hold"/>
                                        <p:tgtEl>
                                          <p:spTgt spid="4"/>
                                        </p:tgtEl>
                                        <p:attrNameLst>
                                          <p:attrName>ppt_w</p:attrName>
                                        </p:attrNameLst>
                                      </p:cBhvr>
                                      <p:tavLst>
                                        <p:tav tm="0">
                                          <p:val>
                                            <p:strVal val="4/3*#ppt_w"/>
                                          </p:val>
                                        </p:tav>
                                        <p:tav tm="100000">
                                          <p:val>
                                            <p:strVal val="#ppt_w"/>
                                          </p:val>
                                        </p:tav>
                                      </p:tavLst>
                                    </p:anim>
                                    <p:anim calcmode="lin" valueType="num">
                                      <p:cBhvr>
                                        <p:cTn id="628" dur="5000" fill="hold"/>
                                        <p:tgtEl>
                                          <p:spTgt spid="4"/>
                                        </p:tgtEl>
                                        <p:attrNameLst>
                                          <p:attrName>ppt_h</p:attrName>
                                        </p:attrNameLst>
                                      </p:cBhvr>
                                      <p:tavLst>
                                        <p:tav tm="0">
                                          <p:val>
                                            <p:strVal val="4/3*#ppt_h"/>
                                          </p:val>
                                        </p:tav>
                                        <p:tav tm="100000">
                                          <p:val>
                                            <p:strVal val="#ppt_h"/>
                                          </p:val>
                                        </p:tav>
                                      </p:tavLst>
                                    </p:anim>
                                  </p:childTnLst>
                                </p:cTn>
                              </p:par>
                              <p:par>
                                <p:cTn id="629" presetID="21" presetClass="entr" presetSubtype="2" fill="hold" nodeType="withEffect">
                                  <p:stCondLst>
                                    <p:cond delay="0"/>
                                  </p:stCondLst>
                                  <p:childTnLst>
                                    <p:set>
                                      <p:cBhvr>
                                        <p:cTn id="630" dur="1" fill="hold">
                                          <p:stCondLst>
                                            <p:cond delay="0"/>
                                          </p:stCondLst>
                                        </p:cTn>
                                        <p:tgtEl>
                                          <p:spTgt spid="4"/>
                                        </p:tgtEl>
                                        <p:attrNameLst>
                                          <p:attrName>style.visibility</p:attrName>
                                        </p:attrNameLst>
                                      </p:cBhvr>
                                      <p:to>
                                        <p:strVal val="visible"/>
                                      </p:to>
                                    </p:set>
                                    <p:animEffect transition="in" filter="wheel(2)">
                                      <p:cBhvr>
                                        <p:cTn id="631"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P spid="18" grpId="1" animBg="1"/>
      <p:bldP spid="18" grpId="2" animBg="1"/>
      <p:bldP spid="18" grpId="3" animBg="1"/>
      <p:bldP spid="19" grpId="0" animBg="1"/>
      <p:bldP spid="19" grpId="1" animBg="1"/>
      <p:bldP spid="19" grpId="2" animBg="1"/>
      <p:bldP spid="19" grpId="3" animBg="1"/>
      <p:bldP spid="20" grpId="0" animBg="1"/>
      <p:bldP spid="20" grpId="1" animBg="1"/>
      <p:bldP spid="20" grpId="2" animBg="1"/>
      <p:bldP spid="20" grpId="3" animBg="1"/>
      <p:bldP spid="21" grpId="0" animBg="1"/>
      <p:bldP spid="21" grpId="1" animBg="1"/>
      <p:bldP spid="21" grpId="2" animBg="1"/>
      <p:bldP spid="21" grpId="3" animBg="1"/>
      <p:bldP spid="22" grpId="0" animBg="1"/>
      <p:bldP spid="22" grpId="1" animBg="1"/>
      <p:bldP spid="22" grpId="2" animBg="1"/>
      <p:bldP spid="22" grpId="3" animBg="1"/>
      <p:bldP spid="23" grpId="0" animBg="1"/>
      <p:bldP spid="23" grpId="1" animBg="1"/>
      <p:bldP spid="23" grpId="2" animBg="1"/>
      <p:bldP spid="23" grpId="3" animBg="1"/>
      <p:bldP spid="24" grpId="0" animBg="1"/>
      <p:bldP spid="24" grpId="1" animBg="1"/>
      <p:bldP spid="24" grpId="2" animBg="1"/>
      <p:bldP spid="24" grpId="3" animBg="1"/>
      <p:bldP spid="25" grpId="0" animBg="1"/>
      <p:bldP spid="25" grpId="1" animBg="1"/>
      <p:bldP spid="25" grpId="2" animBg="1"/>
      <p:bldP spid="25" grpId="3" animBg="1"/>
      <p:bldP spid="26" grpId="0" animBg="1"/>
      <p:bldP spid="26" grpId="1" animBg="1"/>
      <p:bldP spid="26" grpId="2" animBg="1"/>
      <p:bldP spid="26" grpId="3" animBg="1"/>
      <p:bldP spid="27" grpId="0" animBg="1"/>
      <p:bldP spid="27" grpId="1" animBg="1"/>
      <p:bldP spid="27" grpId="2" animBg="1"/>
      <p:bldP spid="27" grpId="3" animBg="1"/>
      <p:bldP spid="28" grpId="0" animBg="1"/>
      <p:bldP spid="28" grpId="1" animBg="1"/>
      <p:bldP spid="28" grpId="2" animBg="1"/>
      <p:bldP spid="28" grpId="3" animBg="1"/>
      <p:bldP spid="29" grpId="0" animBg="1"/>
      <p:bldP spid="29" grpId="1" animBg="1"/>
      <p:bldP spid="29" grpId="2" animBg="1"/>
      <p:bldP spid="29" grpId="3" animBg="1"/>
      <p:bldP spid="30" grpId="0" animBg="1"/>
      <p:bldP spid="30" grpId="1" animBg="1"/>
      <p:bldP spid="30" grpId="2" animBg="1"/>
      <p:bldP spid="30" grpId="3" animBg="1"/>
      <p:bldP spid="31" grpId="0" animBg="1"/>
      <p:bldP spid="31" grpId="1" animBg="1"/>
      <p:bldP spid="31" grpId="2" animBg="1"/>
      <p:bldP spid="31" grpId="3" animBg="1"/>
      <p:bldP spid="32" grpId="0" animBg="1"/>
      <p:bldP spid="32" grpId="1" animBg="1"/>
      <p:bldP spid="32" grpId="2" animBg="1"/>
      <p:bldP spid="32" grpId="3" animBg="1"/>
    </p:bld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chemeClr val="tx1"/>
              </a:gs>
              <a:gs pos="50000">
                <a:schemeClr val="bg1">
                  <a:lumMod val="65000"/>
                  <a:lumOff val="35000"/>
                  <a:shade val="67500"/>
                  <a:satMod val="115000"/>
                </a:schemeClr>
              </a:gs>
              <a:gs pos="100000">
                <a:schemeClr val="bg1">
                  <a:lumMod val="65000"/>
                  <a:lumOff val="35000"/>
                  <a:shade val="100000"/>
                  <a:satMod val="115000"/>
                </a:schemeClr>
              </a:gs>
            </a:gsLst>
            <a:path path="circle">
              <a:fillToRect l="50000" t="50000" r="50000" b="50000"/>
            </a:path>
            <a:tileRect/>
          </a:gradFill>
        </p:spPr>
        <p:txBody>
          <a:bodyPr/>
          <a:lstStyle/>
          <a:p>
            <a:endParaRPr lang="es-ES" dirty="0"/>
          </a:p>
        </p:txBody>
      </p:sp>
      <p:pic>
        <p:nvPicPr>
          <p:cNvPr id="4" name="3 Imagen" descr="f78ed1901eb888a7058023297cff9e84.jpg"/>
          <p:cNvPicPr>
            <a:picLocks noChangeAspect="1"/>
          </p:cNvPicPr>
          <p:nvPr/>
        </p:nvPicPr>
        <p:blipFill>
          <a:blip r:embed="rId2"/>
          <a:stretch>
            <a:fillRect/>
          </a:stretch>
        </p:blipFill>
        <p:spPr>
          <a:xfrm>
            <a:off x="0" y="0"/>
            <a:ext cx="9144000" cy="6858000"/>
          </a:xfrm>
          <a:prstGeom prst="rect">
            <a:avLst/>
          </a:prstGeom>
        </p:spPr>
      </p:pic>
      <p:pic>
        <p:nvPicPr>
          <p:cNvPr id="5" name="4 Imagen" descr="10764-rainbow-abstract-element-clipartJ.png"/>
          <p:cNvPicPr>
            <a:picLocks noChangeAspect="1"/>
          </p:cNvPicPr>
          <p:nvPr/>
        </p:nvPicPr>
        <p:blipFill>
          <a:blip r:embed="rId3">
            <a:grayscl/>
            <a:lum bright="-10000" contrast="40000"/>
          </a:blip>
          <a:stretch>
            <a:fillRect/>
          </a:stretch>
        </p:blipFill>
        <p:spPr>
          <a:xfrm>
            <a:off x="3214678" y="3429000"/>
            <a:ext cx="2857500" cy="2552700"/>
          </a:xfrm>
          <a:prstGeom prst="rect">
            <a:avLst/>
          </a:prstGeom>
        </p:spPr>
      </p:pic>
      <p:pic>
        <p:nvPicPr>
          <p:cNvPr id="6" name="5 Imagen" descr="10764-rainbow-abstract-element-clipartJ.png"/>
          <p:cNvPicPr>
            <a:picLocks noChangeAspect="1"/>
          </p:cNvPicPr>
          <p:nvPr/>
        </p:nvPicPr>
        <p:blipFill>
          <a:blip r:embed="rId3">
            <a:grayscl/>
            <a:lum bright="-10000" contrast="40000"/>
          </a:blip>
          <a:stretch>
            <a:fillRect/>
          </a:stretch>
        </p:blipFill>
        <p:spPr>
          <a:xfrm rot="10800000">
            <a:off x="3214678" y="1000108"/>
            <a:ext cx="2857500" cy="2552700"/>
          </a:xfrm>
          <a:prstGeom prst="rect">
            <a:avLst/>
          </a:prstGeom>
        </p:spPr>
      </p:pic>
      <p:pic>
        <p:nvPicPr>
          <p:cNvPr id="7" name="6 Imagen" descr="10764-rainbow-abstract-element-clipartJ.png"/>
          <p:cNvPicPr>
            <a:picLocks noChangeAspect="1"/>
          </p:cNvPicPr>
          <p:nvPr/>
        </p:nvPicPr>
        <p:blipFill>
          <a:blip r:embed="rId3">
            <a:grayscl/>
            <a:lum bright="-10000" contrast="40000"/>
          </a:blip>
          <a:stretch>
            <a:fillRect/>
          </a:stretch>
        </p:blipFill>
        <p:spPr>
          <a:xfrm rot="5400000">
            <a:off x="1204890" y="2295516"/>
            <a:ext cx="2857500" cy="2552700"/>
          </a:xfrm>
          <a:prstGeom prst="rect">
            <a:avLst/>
          </a:prstGeom>
        </p:spPr>
      </p:pic>
      <p:pic>
        <p:nvPicPr>
          <p:cNvPr id="8" name="7 Imagen" descr="10764-rainbow-abstract-element-clipartJ.png"/>
          <p:cNvPicPr>
            <a:picLocks noChangeAspect="1"/>
          </p:cNvPicPr>
          <p:nvPr/>
        </p:nvPicPr>
        <p:blipFill>
          <a:blip r:embed="rId3">
            <a:grayscl/>
            <a:lum bright="-10000" contrast="40000"/>
          </a:blip>
          <a:stretch>
            <a:fillRect/>
          </a:stretch>
        </p:blipFill>
        <p:spPr>
          <a:xfrm rot="16200000">
            <a:off x="4893481" y="2250263"/>
            <a:ext cx="2857500" cy="2500330"/>
          </a:xfrm>
          <a:prstGeom prst="rect">
            <a:avLst/>
          </a:prstGeom>
        </p:spPr>
      </p:pic>
      <p:pic>
        <p:nvPicPr>
          <p:cNvPr id="9" name="8 Imagen" descr="10764-rainbow-abstract-element-clipartJ.png"/>
          <p:cNvPicPr>
            <a:picLocks noChangeAspect="1"/>
          </p:cNvPicPr>
          <p:nvPr/>
        </p:nvPicPr>
        <p:blipFill>
          <a:blip r:embed="rId3">
            <a:grayscl/>
            <a:lum bright="-10000" contrast="40000"/>
          </a:blip>
          <a:stretch>
            <a:fillRect/>
          </a:stretch>
        </p:blipFill>
        <p:spPr>
          <a:xfrm rot="2503783">
            <a:off x="1915806" y="3270364"/>
            <a:ext cx="2857500" cy="2552700"/>
          </a:xfrm>
          <a:prstGeom prst="rect">
            <a:avLst/>
          </a:prstGeom>
        </p:spPr>
      </p:pic>
      <p:pic>
        <p:nvPicPr>
          <p:cNvPr id="10" name="9 Imagen" descr="10764-rainbow-abstract-element-clipartJ.png"/>
          <p:cNvPicPr>
            <a:picLocks noChangeAspect="1"/>
          </p:cNvPicPr>
          <p:nvPr/>
        </p:nvPicPr>
        <p:blipFill>
          <a:blip r:embed="rId3">
            <a:grayscl/>
            <a:lum bright="-10000" contrast="40000"/>
          </a:blip>
          <a:stretch>
            <a:fillRect/>
          </a:stretch>
        </p:blipFill>
        <p:spPr>
          <a:xfrm rot="18713623">
            <a:off x="4333015" y="3211217"/>
            <a:ext cx="2857500" cy="2552700"/>
          </a:xfrm>
          <a:prstGeom prst="rect">
            <a:avLst/>
          </a:prstGeom>
        </p:spPr>
      </p:pic>
      <p:pic>
        <p:nvPicPr>
          <p:cNvPr id="11" name="10 Imagen" descr="10764-rainbow-abstract-element-clipartJ.png"/>
          <p:cNvPicPr>
            <a:picLocks noChangeAspect="1"/>
          </p:cNvPicPr>
          <p:nvPr/>
        </p:nvPicPr>
        <p:blipFill>
          <a:blip r:embed="rId3">
            <a:grayscl/>
            <a:lum bright="-10000" contrast="40000"/>
          </a:blip>
          <a:stretch>
            <a:fillRect/>
          </a:stretch>
        </p:blipFill>
        <p:spPr>
          <a:xfrm rot="8988365">
            <a:off x="2019676" y="1116874"/>
            <a:ext cx="2857500" cy="2552700"/>
          </a:xfrm>
          <a:prstGeom prst="rect">
            <a:avLst/>
          </a:prstGeom>
        </p:spPr>
      </p:pic>
      <p:pic>
        <p:nvPicPr>
          <p:cNvPr id="12" name="11 Imagen" descr="10764-rainbow-abstract-element-clipartJ.png"/>
          <p:cNvPicPr>
            <a:picLocks noChangeAspect="1"/>
          </p:cNvPicPr>
          <p:nvPr/>
        </p:nvPicPr>
        <p:blipFill>
          <a:blip r:embed="rId3">
            <a:grayscl/>
            <a:lum bright="-10000" contrast="40000"/>
          </a:blip>
          <a:stretch>
            <a:fillRect/>
          </a:stretch>
        </p:blipFill>
        <p:spPr>
          <a:xfrm rot="13782935">
            <a:off x="4469207" y="1424623"/>
            <a:ext cx="2857500" cy="2552700"/>
          </a:xfrm>
          <a:prstGeom prst="rect">
            <a:avLst/>
          </a:prstGeom>
        </p:spPr>
      </p:pic>
      <p:pic>
        <p:nvPicPr>
          <p:cNvPr id="13" name="12 Imagen" descr="image005.jpg"/>
          <p:cNvPicPr>
            <a:picLocks noChangeAspect="1"/>
          </p:cNvPicPr>
          <p:nvPr/>
        </p:nvPicPr>
        <p:blipFill>
          <a:blip r:embed="rId4"/>
          <a:stretch>
            <a:fillRect/>
          </a:stretch>
        </p:blipFill>
        <p:spPr>
          <a:xfrm>
            <a:off x="-500098" y="0"/>
            <a:ext cx="10072758" cy="6858000"/>
          </a:xfrm>
          <a:prstGeom prst="rect">
            <a:avLst/>
          </a:prstGeom>
        </p:spPr>
      </p:pic>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withEffect">
                                  <p:stCondLst>
                                    <p:cond delay="0"/>
                                  </p:stCondLst>
                                  <p:childTnLst>
                                    <p:set>
                                      <p:cBhvr rctx="PPT">
                                        <p:cTn id="6" dur="indefinite"/>
                                        <p:tgtEl>
                                          <p:spTgt spid="13"/>
                                        </p:tgtEl>
                                        <p:attrNameLst>
                                          <p:attrName>style.opacity</p:attrName>
                                        </p:attrNameLst>
                                      </p:cBhvr>
                                      <p:to>
                                        <p:strVal val="0"/>
                                      </p:to>
                                    </p:set>
                                    <p:animEffect filter="image" prLst="opacity: 0">
                                      <p:cBhvr rctx="IE">
                                        <p:cTn id="7" dur="indefinite"/>
                                        <p:tgtEl>
                                          <p:spTgt spid="13"/>
                                        </p:tgtEl>
                                      </p:cBhvr>
                                    </p:animEffect>
                                  </p:childTnLst>
                                </p:cTn>
                              </p:par>
                              <p:par>
                                <p:cTn id="8" presetID="23" presetClass="entr" presetSubtype="528"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p:cTn id="10" dur="5000" fill="hold"/>
                                        <p:tgtEl>
                                          <p:spTgt spid="5"/>
                                        </p:tgtEl>
                                        <p:attrNameLst>
                                          <p:attrName>ppt_w</p:attrName>
                                        </p:attrNameLst>
                                      </p:cBhvr>
                                      <p:tavLst>
                                        <p:tav tm="0">
                                          <p:val>
                                            <p:fltVal val="0"/>
                                          </p:val>
                                        </p:tav>
                                        <p:tav tm="100000">
                                          <p:val>
                                            <p:strVal val="#ppt_w"/>
                                          </p:val>
                                        </p:tav>
                                      </p:tavLst>
                                    </p:anim>
                                    <p:anim calcmode="lin" valueType="num">
                                      <p:cBhvr>
                                        <p:cTn id="11" dur="5000" fill="hold"/>
                                        <p:tgtEl>
                                          <p:spTgt spid="5"/>
                                        </p:tgtEl>
                                        <p:attrNameLst>
                                          <p:attrName>ppt_h</p:attrName>
                                        </p:attrNameLst>
                                      </p:cBhvr>
                                      <p:tavLst>
                                        <p:tav tm="0">
                                          <p:val>
                                            <p:fltVal val="0"/>
                                          </p:val>
                                        </p:tav>
                                        <p:tav tm="100000">
                                          <p:val>
                                            <p:strVal val="#ppt_h"/>
                                          </p:val>
                                        </p:tav>
                                      </p:tavLst>
                                    </p:anim>
                                    <p:anim calcmode="lin" valueType="num">
                                      <p:cBhvr>
                                        <p:cTn id="12" dur="5000" fill="hold"/>
                                        <p:tgtEl>
                                          <p:spTgt spid="5"/>
                                        </p:tgtEl>
                                        <p:attrNameLst>
                                          <p:attrName>ppt_x</p:attrName>
                                        </p:attrNameLst>
                                      </p:cBhvr>
                                      <p:tavLst>
                                        <p:tav tm="0">
                                          <p:val>
                                            <p:fltVal val="0.5"/>
                                          </p:val>
                                        </p:tav>
                                        <p:tav tm="100000">
                                          <p:val>
                                            <p:strVal val="#ppt_x"/>
                                          </p:val>
                                        </p:tav>
                                      </p:tavLst>
                                    </p:anim>
                                    <p:anim calcmode="lin" valueType="num">
                                      <p:cBhvr>
                                        <p:cTn id="13" dur="5000" fill="hold"/>
                                        <p:tgtEl>
                                          <p:spTgt spid="5"/>
                                        </p:tgtEl>
                                        <p:attrNameLst>
                                          <p:attrName>ppt_y</p:attrName>
                                        </p:attrNameLst>
                                      </p:cBhvr>
                                      <p:tavLst>
                                        <p:tav tm="0">
                                          <p:val>
                                            <p:fltVal val="0.5"/>
                                          </p:val>
                                        </p:tav>
                                        <p:tav tm="100000">
                                          <p:val>
                                            <p:strVal val="#ppt_y"/>
                                          </p:val>
                                        </p:tav>
                                      </p:tavLst>
                                    </p:anim>
                                  </p:childTnLst>
                                </p:cTn>
                              </p:par>
                              <p:par>
                                <p:cTn id="14" presetID="23" presetClass="entr" presetSubtype="528" fill="hold" nodeType="withEffect">
                                  <p:stCondLst>
                                    <p:cond delay="0"/>
                                  </p:stCondLst>
                                  <p:childTnLst>
                                    <p:set>
                                      <p:cBhvr>
                                        <p:cTn id="15" dur="1" fill="hold">
                                          <p:stCondLst>
                                            <p:cond delay="0"/>
                                          </p:stCondLst>
                                        </p:cTn>
                                        <p:tgtEl>
                                          <p:spTgt spid="6"/>
                                        </p:tgtEl>
                                        <p:attrNameLst>
                                          <p:attrName>style.visibility</p:attrName>
                                        </p:attrNameLst>
                                      </p:cBhvr>
                                      <p:to>
                                        <p:strVal val="visible"/>
                                      </p:to>
                                    </p:set>
                                    <p:anim calcmode="lin" valueType="num">
                                      <p:cBhvr>
                                        <p:cTn id="16" dur="5000" fill="hold"/>
                                        <p:tgtEl>
                                          <p:spTgt spid="6"/>
                                        </p:tgtEl>
                                        <p:attrNameLst>
                                          <p:attrName>ppt_w</p:attrName>
                                        </p:attrNameLst>
                                      </p:cBhvr>
                                      <p:tavLst>
                                        <p:tav tm="0">
                                          <p:val>
                                            <p:fltVal val="0"/>
                                          </p:val>
                                        </p:tav>
                                        <p:tav tm="100000">
                                          <p:val>
                                            <p:strVal val="#ppt_w"/>
                                          </p:val>
                                        </p:tav>
                                      </p:tavLst>
                                    </p:anim>
                                    <p:anim calcmode="lin" valueType="num">
                                      <p:cBhvr>
                                        <p:cTn id="17" dur="5000" fill="hold"/>
                                        <p:tgtEl>
                                          <p:spTgt spid="6"/>
                                        </p:tgtEl>
                                        <p:attrNameLst>
                                          <p:attrName>ppt_h</p:attrName>
                                        </p:attrNameLst>
                                      </p:cBhvr>
                                      <p:tavLst>
                                        <p:tav tm="0">
                                          <p:val>
                                            <p:fltVal val="0"/>
                                          </p:val>
                                        </p:tav>
                                        <p:tav tm="100000">
                                          <p:val>
                                            <p:strVal val="#ppt_h"/>
                                          </p:val>
                                        </p:tav>
                                      </p:tavLst>
                                    </p:anim>
                                    <p:anim calcmode="lin" valueType="num">
                                      <p:cBhvr>
                                        <p:cTn id="18" dur="5000" fill="hold"/>
                                        <p:tgtEl>
                                          <p:spTgt spid="6"/>
                                        </p:tgtEl>
                                        <p:attrNameLst>
                                          <p:attrName>ppt_x</p:attrName>
                                        </p:attrNameLst>
                                      </p:cBhvr>
                                      <p:tavLst>
                                        <p:tav tm="0">
                                          <p:val>
                                            <p:fltVal val="0.5"/>
                                          </p:val>
                                        </p:tav>
                                        <p:tav tm="100000">
                                          <p:val>
                                            <p:strVal val="#ppt_x"/>
                                          </p:val>
                                        </p:tav>
                                      </p:tavLst>
                                    </p:anim>
                                    <p:anim calcmode="lin" valueType="num">
                                      <p:cBhvr>
                                        <p:cTn id="19" dur="5000" fill="hold"/>
                                        <p:tgtEl>
                                          <p:spTgt spid="6"/>
                                        </p:tgtEl>
                                        <p:attrNameLst>
                                          <p:attrName>ppt_y</p:attrName>
                                        </p:attrNameLst>
                                      </p:cBhvr>
                                      <p:tavLst>
                                        <p:tav tm="0">
                                          <p:val>
                                            <p:fltVal val="0.5"/>
                                          </p:val>
                                        </p:tav>
                                        <p:tav tm="100000">
                                          <p:val>
                                            <p:strVal val="#ppt_y"/>
                                          </p:val>
                                        </p:tav>
                                      </p:tavLst>
                                    </p:anim>
                                  </p:childTnLst>
                                </p:cTn>
                              </p:par>
                              <p:par>
                                <p:cTn id="20" presetID="23" presetClass="entr" presetSubtype="528" fill="hold" nodeType="withEffect">
                                  <p:stCondLst>
                                    <p:cond delay="0"/>
                                  </p:stCondLst>
                                  <p:childTnLst>
                                    <p:set>
                                      <p:cBhvr>
                                        <p:cTn id="21" dur="1" fill="hold">
                                          <p:stCondLst>
                                            <p:cond delay="0"/>
                                          </p:stCondLst>
                                        </p:cTn>
                                        <p:tgtEl>
                                          <p:spTgt spid="7"/>
                                        </p:tgtEl>
                                        <p:attrNameLst>
                                          <p:attrName>style.visibility</p:attrName>
                                        </p:attrNameLst>
                                      </p:cBhvr>
                                      <p:to>
                                        <p:strVal val="visible"/>
                                      </p:to>
                                    </p:set>
                                    <p:anim calcmode="lin" valueType="num">
                                      <p:cBhvr>
                                        <p:cTn id="22" dur="5000" fill="hold"/>
                                        <p:tgtEl>
                                          <p:spTgt spid="7"/>
                                        </p:tgtEl>
                                        <p:attrNameLst>
                                          <p:attrName>ppt_w</p:attrName>
                                        </p:attrNameLst>
                                      </p:cBhvr>
                                      <p:tavLst>
                                        <p:tav tm="0">
                                          <p:val>
                                            <p:fltVal val="0"/>
                                          </p:val>
                                        </p:tav>
                                        <p:tav tm="100000">
                                          <p:val>
                                            <p:strVal val="#ppt_w"/>
                                          </p:val>
                                        </p:tav>
                                      </p:tavLst>
                                    </p:anim>
                                    <p:anim calcmode="lin" valueType="num">
                                      <p:cBhvr>
                                        <p:cTn id="23" dur="5000" fill="hold"/>
                                        <p:tgtEl>
                                          <p:spTgt spid="7"/>
                                        </p:tgtEl>
                                        <p:attrNameLst>
                                          <p:attrName>ppt_h</p:attrName>
                                        </p:attrNameLst>
                                      </p:cBhvr>
                                      <p:tavLst>
                                        <p:tav tm="0">
                                          <p:val>
                                            <p:fltVal val="0"/>
                                          </p:val>
                                        </p:tav>
                                        <p:tav tm="100000">
                                          <p:val>
                                            <p:strVal val="#ppt_h"/>
                                          </p:val>
                                        </p:tav>
                                      </p:tavLst>
                                    </p:anim>
                                    <p:anim calcmode="lin" valueType="num">
                                      <p:cBhvr>
                                        <p:cTn id="24" dur="5000" fill="hold"/>
                                        <p:tgtEl>
                                          <p:spTgt spid="7"/>
                                        </p:tgtEl>
                                        <p:attrNameLst>
                                          <p:attrName>ppt_x</p:attrName>
                                        </p:attrNameLst>
                                      </p:cBhvr>
                                      <p:tavLst>
                                        <p:tav tm="0">
                                          <p:val>
                                            <p:fltVal val="0.5"/>
                                          </p:val>
                                        </p:tav>
                                        <p:tav tm="100000">
                                          <p:val>
                                            <p:strVal val="#ppt_x"/>
                                          </p:val>
                                        </p:tav>
                                      </p:tavLst>
                                    </p:anim>
                                    <p:anim calcmode="lin" valueType="num">
                                      <p:cBhvr>
                                        <p:cTn id="25" dur="5000" fill="hold"/>
                                        <p:tgtEl>
                                          <p:spTgt spid="7"/>
                                        </p:tgtEl>
                                        <p:attrNameLst>
                                          <p:attrName>ppt_y</p:attrName>
                                        </p:attrNameLst>
                                      </p:cBhvr>
                                      <p:tavLst>
                                        <p:tav tm="0">
                                          <p:val>
                                            <p:fltVal val="0.5"/>
                                          </p:val>
                                        </p:tav>
                                        <p:tav tm="100000">
                                          <p:val>
                                            <p:strVal val="#ppt_y"/>
                                          </p:val>
                                        </p:tav>
                                      </p:tavLst>
                                    </p:anim>
                                  </p:childTnLst>
                                </p:cTn>
                              </p:par>
                              <p:par>
                                <p:cTn id="26" presetID="23" presetClass="entr" presetSubtype="528" fill="hold" nodeType="withEffect">
                                  <p:stCondLst>
                                    <p:cond delay="0"/>
                                  </p:stCondLst>
                                  <p:childTnLst>
                                    <p:set>
                                      <p:cBhvr>
                                        <p:cTn id="27" dur="1" fill="hold">
                                          <p:stCondLst>
                                            <p:cond delay="0"/>
                                          </p:stCondLst>
                                        </p:cTn>
                                        <p:tgtEl>
                                          <p:spTgt spid="8"/>
                                        </p:tgtEl>
                                        <p:attrNameLst>
                                          <p:attrName>style.visibility</p:attrName>
                                        </p:attrNameLst>
                                      </p:cBhvr>
                                      <p:to>
                                        <p:strVal val="visible"/>
                                      </p:to>
                                    </p:set>
                                    <p:anim calcmode="lin" valueType="num">
                                      <p:cBhvr>
                                        <p:cTn id="28" dur="5000" fill="hold"/>
                                        <p:tgtEl>
                                          <p:spTgt spid="8"/>
                                        </p:tgtEl>
                                        <p:attrNameLst>
                                          <p:attrName>ppt_w</p:attrName>
                                        </p:attrNameLst>
                                      </p:cBhvr>
                                      <p:tavLst>
                                        <p:tav tm="0">
                                          <p:val>
                                            <p:fltVal val="0"/>
                                          </p:val>
                                        </p:tav>
                                        <p:tav tm="100000">
                                          <p:val>
                                            <p:strVal val="#ppt_w"/>
                                          </p:val>
                                        </p:tav>
                                      </p:tavLst>
                                    </p:anim>
                                    <p:anim calcmode="lin" valueType="num">
                                      <p:cBhvr>
                                        <p:cTn id="29" dur="5000" fill="hold"/>
                                        <p:tgtEl>
                                          <p:spTgt spid="8"/>
                                        </p:tgtEl>
                                        <p:attrNameLst>
                                          <p:attrName>ppt_h</p:attrName>
                                        </p:attrNameLst>
                                      </p:cBhvr>
                                      <p:tavLst>
                                        <p:tav tm="0">
                                          <p:val>
                                            <p:fltVal val="0"/>
                                          </p:val>
                                        </p:tav>
                                        <p:tav tm="100000">
                                          <p:val>
                                            <p:strVal val="#ppt_h"/>
                                          </p:val>
                                        </p:tav>
                                      </p:tavLst>
                                    </p:anim>
                                    <p:anim calcmode="lin" valueType="num">
                                      <p:cBhvr>
                                        <p:cTn id="30" dur="5000" fill="hold"/>
                                        <p:tgtEl>
                                          <p:spTgt spid="8"/>
                                        </p:tgtEl>
                                        <p:attrNameLst>
                                          <p:attrName>ppt_x</p:attrName>
                                        </p:attrNameLst>
                                      </p:cBhvr>
                                      <p:tavLst>
                                        <p:tav tm="0">
                                          <p:val>
                                            <p:fltVal val="0.5"/>
                                          </p:val>
                                        </p:tav>
                                        <p:tav tm="100000">
                                          <p:val>
                                            <p:strVal val="#ppt_x"/>
                                          </p:val>
                                        </p:tav>
                                      </p:tavLst>
                                    </p:anim>
                                    <p:anim calcmode="lin" valueType="num">
                                      <p:cBhvr>
                                        <p:cTn id="31" dur="5000" fill="hold"/>
                                        <p:tgtEl>
                                          <p:spTgt spid="8"/>
                                        </p:tgtEl>
                                        <p:attrNameLst>
                                          <p:attrName>ppt_y</p:attrName>
                                        </p:attrNameLst>
                                      </p:cBhvr>
                                      <p:tavLst>
                                        <p:tav tm="0">
                                          <p:val>
                                            <p:fltVal val="0.5"/>
                                          </p:val>
                                        </p:tav>
                                        <p:tav tm="100000">
                                          <p:val>
                                            <p:strVal val="#ppt_y"/>
                                          </p:val>
                                        </p:tav>
                                      </p:tavLst>
                                    </p:anim>
                                  </p:childTnLst>
                                </p:cTn>
                              </p:par>
                              <p:par>
                                <p:cTn id="32" presetID="23" presetClass="entr" presetSubtype="528" fill="hold" nodeType="withEffect">
                                  <p:stCondLst>
                                    <p:cond delay="0"/>
                                  </p:stCondLst>
                                  <p:childTnLst>
                                    <p:set>
                                      <p:cBhvr>
                                        <p:cTn id="33" dur="1" fill="hold">
                                          <p:stCondLst>
                                            <p:cond delay="0"/>
                                          </p:stCondLst>
                                        </p:cTn>
                                        <p:tgtEl>
                                          <p:spTgt spid="9"/>
                                        </p:tgtEl>
                                        <p:attrNameLst>
                                          <p:attrName>style.visibility</p:attrName>
                                        </p:attrNameLst>
                                      </p:cBhvr>
                                      <p:to>
                                        <p:strVal val="visible"/>
                                      </p:to>
                                    </p:set>
                                    <p:anim calcmode="lin" valueType="num">
                                      <p:cBhvr>
                                        <p:cTn id="34" dur="5000" fill="hold"/>
                                        <p:tgtEl>
                                          <p:spTgt spid="9"/>
                                        </p:tgtEl>
                                        <p:attrNameLst>
                                          <p:attrName>ppt_w</p:attrName>
                                        </p:attrNameLst>
                                      </p:cBhvr>
                                      <p:tavLst>
                                        <p:tav tm="0">
                                          <p:val>
                                            <p:fltVal val="0"/>
                                          </p:val>
                                        </p:tav>
                                        <p:tav tm="100000">
                                          <p:val>
                                            <p:strVal val="#ppt_w"/>
                                          </p:val>
                                        </p:tav>
                                      </p:tavLst>
                                    </p:anim>
                                    <p:anim calcmode="lin" valueType="num">
                                      <p:cBhvr>
                                        <p:cTn id="35" dur="5000" fill="hold"/>
                                        <p:tgtEl>
                                          <p:spTgt spid="9"/>
                                        </p:tgtEl>
                                        <p:attrNameLst>
                                          <p:attrName>ppt_h</p:attrName>
                                        </p:attrNameLst>
                                      </p:cBhvr>
                                      <p:tavLst>
                                        <p:tav tm="0">
                                          <p:val>
                                            <p:fltVal val="0"/>
                                          </p:val>
                                        </p:tav>
                                        <p:tav tm="100000">
                                          <p:val>
                                            <p:strVal val="#ppt_h"/>
                                          </p:val>
                                        </p:tav>
                                      </p:tavLst>
                                    </p:anim>
                                    <p:anim calcmode="lin" valueType="num">
                                      <p:cBhvr>
                                        <p:cTn id="36" dur="5000" fill="hold"/>
                                        <p:tgtEl>
                                          <p:spTgt spid="9"/>
                                        </p:tgtEl>
                                        <p:attrNameLst>
                                          <p:attrName>ppt_x</p:attrName>
                                        </p:attrNameLst>
                                      </p:cBhvr>
                                      <p:tavLst>
                                        <p:tav tm="0">
                                          <p:val>
                                            <p:fltVal val="0.5"/>
                                          </p:val>
                                        </p:tav>
                                        <p:tav tm="100000">
                                          <p:val>
                                            <p:strVal val="#ppt_x"/>
                                          </p:val>
                                        </p:tav>
                                      </p:tavLst>
                                    </p:anim>
                                    <p:anim calcmode="lin" valueType="num">
                                      <p:cBhvr>
                                        <p:cTn id="37" dur="5000" fill="hold"/>
                                        <p:tgtEl>
                                          <p:spTgt spid="9"/>
                                        </p:tgtEl>
                                        <p:attrNameLst>
                                          <p:attrName>ppt_y</p:attrName>
                                        </p:attrNameLst>
                                      </p:cBhvr>
                                      <p:tavLst>
                                        <p:tav tm="0">
                                          <p:val>
                                            <p:fltVal val="0.5"/>
                                          </p:val>
                                        </p:tav>
                                        <p:tav tm="100000">
                                          <p:val>
                                            <p:strVal val="#ppt_y"/>
                                          </p:val>
                                        </p:tav>
                                      </p:tavLst>
                                    </p:anim>
                                  </p:childTnLst>
                                </p:cTn>
                              </p:par>
                              <p:par>
                                <p:cTn id="38" presetID="23" presetClass="entr" presetSubtype="528" fill="hold" nodeType="withEffect">
                                  <p:stCondLst>
                                    <p:cond delay="0"/>
                                  </p:stCondLst>
                                  <p:childTnLst>
                                    <p:set>
                                      <p:cBhvr>
                                        <p:cTn id="39" dur="1" fill="hold">
                                          <p:stCondLst>
                                            <p:cond delay="0"/>
                                          </p:stCondLst>
                                        </p:cTn>
                                        <p:tgtEl>
                                          <p:spTgt spid="10"/>
                                        </p:tgtEl>
                                        <p:attrNameLst>
                                          <p:attrName>style.visibility</p:attrName>
                                        </p:attrNameLst>
                                      </p:cBhvr>
                                      <p:to>
                                        <p:strVal val="visible"/>
                                      </p:to>
                                    </p:set>
                                    <p:anim calcmode="lin" valueType="num">
                                      <p:cBhvr>
                                        <p:cTn id="40" dur="5000" fill="hold"/>
                                        <p:tgtEl>
                                          <p:spTgt spid="10"/>
                                        </p:tgtEl>
                                        <p:attrNameLst>
                                          <p:attrName>ppt_w</p:attrName>
                                        </p:attrNameLst>
                                      </p:cBhvr>
                                      <p:tavLst>
                                        <p:tav tm="0">
                                          <p:val>
                                            <p:fltVal val="0"/>
                                          </p:val>
                                        </p:tav>
                                        <p:tav tm="100000">
                                          <p:val>
                                            <p:strVal val="#ppt_w"/>
                                          </p:val>
                                        </p:tav>
                                      </p:tavLst>
                                    </p:anim>
                                    <p:anim calcmode="lin" valueType="num">
                                      <p:cBhvr>
                                        <p:cTn id="41" dur="5000" fill="hold"/>
                                        <p:tgtEl>
                                          <p:spTgt spid="10"/>
                                        </p:tgtEl>
                                        <p:attrNameLst>
                                          <p:attrName>ppt_h</p:attrName>
                                        </p:attrNameLst>
                                      </p:cBhvr>
                                      <p:tavLst>
                                        <p:tav tm="0">
                                          <p:val>
                                            <p:fltVal val="0"/>
                                          </p:val>
                                        </p:tav>
                                        <p:tav tm="100000">
                                          <p:val>
                                            <p:strVal val="#ppt_h"/>
                                          </p:val>
                                        </p:tav>
                                      </p:tavLst>
                                    </p:anim>
                                    <p:anim calcmode="lin" valueType="num">
                                      <p:cBhvr>
                                        <p:cTn id="42" dur="5000" fill="hold"/>
                                        <p:tgtEl>
                                          <p:spTgt spid="10"/>
                                        </p:tgtEl>
                                        <p:attrNameLst>
                                          <p:attrName>ppt_x</p:attrName>
                                        </p:attrNameLst>
                                      </p:cBhvr>
                                      <p:tavLst>
                                        <p:tav tm="0">
                                          <p:val>
                                            <p:fltVal val="0.5"/>
                                          </p:val>
                                        </p:tav>
                                        <p:tav tm="100000">
                                          <p:val>
                                            <p:strVal val="#ppt_x"/>
                                          </p:val>
                                        </p:tav>
                                      </p:tavLst>
                                    </p:anim>
                                    <p:anim calcmode="lin" valueType="num">
                                      <p:cBhvr>
                                        <p:cTn id="43" dur="5000" fill="hold"/>
                                        <p:tgtEl>
                                          <p:spTgt spid="10"/>
                                        </p:tgtEl>
                                        <p:attrNameLst>
                                          <p:attrName>ppt_y</p:attrName>
                                        </p:attrNameLst>
                                      </p:cBhvr>
                                      <p:tavLst>
                                        <p:tav tm="0">
                                          <p:val>
                                            <p:fltVal val="0.5"/>
                                          </p:val>
                                        </p:tav>
                                        <p:tav tm="100000">
                                          <p:val>
                                            <p:strVal val="#ppt_y"/>
                                          </p:val>
                                        </p:tav>
                                      </p:tavLst>
                                    </p:anim>
                                  </p:childTnLst>
                                </p:cTn>
                              </p:par>
                              <p:par>
                                <p:cTn id="44" presetID="23" presetClass="entr" presetSubtype="528" fill="hold" nodeType="withEffect">
                                  <p:stCondLst>
                                    <p:cond delay="0"/>
                                  </p:stCondLst>
                                  <p:childTnLst>
                                    <p:set>
                                      <p:cBhvr>
                                        <p:cTn id="45" dur="1" fill="hold">
                                          <p:stCondLst>
                                            <p:cond delay="0"/>
                                          </p:stCondLst>
                                        </p:cTn>
                                        <p:tgtEl>
                                          <p:spTgt spid="11"/>
                                        </p:tgtEl>
                                        <p:attrNameLst>
                                          <p:attrName>style.visibility</p:attrName>
                                        </p:attrNameLst>
                                      </p:cBhvr>
                                      <p:to>
                                        <p:strVal val="visible"/>
                                      </p:to>
                                    </p:set>
                                    <p:anim calcmode="lin" valueType="num">
                                      <p:cBhvr>
                                        <p:cTn id="46" dur="5000" fill="hold"/>
                                        <p:tgtEl>
                                          <p:spTgt spid="11"/>
                                        </p:tgtEl>
                                        <p:attrNameLst>
                                          <p:attrName>ppt_w</p:attrName>
                                        </p:attrNameLst>
                                      </p:cBhvr>
                                      <p:tavLst>
                                        <p:tav tm="0">
                                          <p:val>
                                            <p:fltVal val="0"/>
                                          </p:val>
                                        </p:tav>
                                        <p:tav tm="100000">
                                          <p:val>
                                            <p:strVal val="#ppt_w"/>
                                          </p:val>
                                        </p:tav>
                                      </p:tavLst>
                                    </p:anim>
                                    <p:anim calcmode="lin" valueType="num">
                                      <p:cBhvr>
                                        <p:cTn id="47" dur="5000" fill="hold"/>
                                        <p:tgtEl>
                                          <p:spTgt spid="11"/>
                                        </p:tgtEl>
                                        <p:attrNameLst>
                                          <p:attrName>ppt_h</p:attrName>
                                        </p:attrNameLst>
                                      </p:cBhvr>
                                      <p:tavLst>
                                        <p:tav tm="0">
                                          <p:val>
                                            <p:fltVal val="0"/>
                                          </p:val>
                                        </p:tav>
                                        <p:tav tm="100000">
                                          <p:val>
                                            <p:strVal val="#ppt_h"/>
                                          </p:val>
                                        </p:tav>
                                      </p:tavLst>
                                    </p:anim>
                                    <p:anim calcmode="lin" valueType="num">
                                      <p:cBhvr>
                                        <p:cTn id="48" dur="5000" fill="hold"/>
                                        <p:tgtEl>
                                          <p:spTgt spid="11"/>
                                        </p:tgtEl>
                                        <p:attrNameLst>
                                          <p:attrName>ppt_x</p:attrName>
                                        </p:attrNameLst>
                                      </p:cBhvr>
                                      <p:tavLst>
                                        <p:tav tm="0">
                                          <p:val>
                                            <p:fltVal val="0.5"/>
                                          </p:val>
                                        </p:tav>
                                        <p:tav tm="100000">
                                          <p:val>
                                            <p:strVal val="#ppt_x"/>
                                          </p:val>
                                        </p:tav>
                                      </p:tavLst>
                                    </p:anim>
                                    <p:anim calcmode="lin" valueType="num">
                                      <p:cBhvr>
                                        <p:cTn id="49" dur="5000" fill="hold"/>
                                        <p:tgtEl>
                                          <p:spTgt spid="11"/>
                                        </p:tgtEl>
                                        <p:attrNameLst>
                                          <p:attrName>ppt_y</p:attrName>
                                        </p:attrNameLst>
                                      </p:cBhvr>
                                      <p:tavLst>
                                        <p:tav tm="0">
                                          <p:val>
                                            <p:fltVal val="0.5"/>
                                          </p:val>
                                        </p:tav>
                                        <p:tav tm="100000">
                                          <p:val>
                                            <p:strVal val="#ppt_y"/>
                                          </p:val>
                                        </p:tav>
                                      </p:tavLst>
                                    </p:anim>
                                  </p:childTnLst>
                                </p:cTn>
                              </p:par>
                              <p:par>
                                <p:cTn id="50" presetID="23" presetClass="entr" presetSubtype="528" fill="hold" nodeType="withEffect">
                                  <p:stCondLst>
                                    <p:cond delay="0"/>
                                  </p:stCondLst>
                                  <p:childTnLst>
                                    <p:set>
                                      <p:cBhvr>
                                        <p:cTn id="51" dur="1" fill="hold">
                                          <p:stCondLst>
                                            <p:cond delay="0"/>
                                          </p:stCondLst>
                                        </p:cTn>
                                        <p:tgtEl>
                                          <p:spTgt spid="12"/>
                                        </p:tgtEl>
                                        <p:attrNameLst>
                                          <p:attrName>style.visibility</p:attrName>
                                        </p:attrNameLst>
                                      </p:cBhvr>
                                      <p:to>
                                        <p:strVal val="visible"/>
                                      </p:to>
                                    </p:set>
                                    <p:anim calcmode="lin" valueType="num">
                                      <p:cBhvr>
                                        <p:cTn id="52" dur="5000" fill="hold"/>
                                        <p:tgtEl>
                                          <p:spTgt spid="12"/>
                                        </p:tgtEl>
                                        <p:attrNameLst>
                                          <p:attrName>ppt_w</p:attrName>
                                        </p:attrNameLst>
                                      </p:cBhvr>
                                      <p:tavLst>
                                        <p:tav tm="0">
                                          <p:val>
                                            <p:fltVal val="0"/>
                                          </p:val>
                                        </p:tav>
                                        <p:tav tm="100000">
                                          <p:val>
                                            <p:strVal val="#ppt_w"/>
                                          </p:val>
                                        </p:tav>
                                      </p:tavLst>
                                    </p:anim>
                                    <p:anim calcmode="lin" valueType="num">
                                      <p:cBhvr>
                                        <p:cTn id="53" dur="5000" fill="hold"/>
                                        <p:tgtEl>
                                          <p:spTgt spid="12"/>
                                        </p:tgtEl>
                                        <p:attrNameLst>
                                          <p:attrName>ppt_h</p:attrName>
                                        </p:attrNameLst>
                                      </p:cBhvr>
                                      <p:tavLst>
                                        <p:tav tm="0">
                                          <p:val>
                                            <p:fltVal val="0"/>
                                          </p:val>
                                        </p:tav>
                                        <p:tav tm="100000">
                                          <p:val>
                                            <p:strVal val="#ppt_h"/>
                                          </p:val>
                                        </p:tav>
                                      </p:tavLst>
                                    </p:anim>
                                    <p:anim calcmode="lin" valueType="num">
                                      <p:cBhvr>
                                        <p:cTn id="54" dur="5000" fill="hold"/>
                                        <p:tgtEl>
                                          <p:spTgt spid="12"/>
                                        </p:tgtEl>
                                        <p:attrNameLst>
                                          <p:attrName>ppt_x</p:attrName>
                                        </p:attrNameLst>
                                      </p:cBhvr>
                                      <p:tavLst>
                                        <p:tav tm="0">
                                          <p:val>
                                            <p:fltVal val="0.5"/>
                                          </p:val>
                                        </p:tav>
                                        <p:tav tm="100000">
                                          <p:val>
                                            <p:strVal val="#ppt_x"/>
                                          </p:val>
                                        </p:tav>
                                      </p:tavLst>
                                    </p:anim>
                                    <p:anim calcmode="lin" valueType="num">
                                      <p:cBhvr>
                                        <p:cTn id="55" dur="5000" fill="hold"/>
                                        <p:tgtEl>
                                          <p:spTgt spid="12"/>
                                        </p:tgtEl>
                                        <p:attrNameLst>
                                          <p:attrName>ppt_y</p:attrName>
                                        </p:attrNameLst>
                                      </p:cBhvr>
                                      <p:tavLst>
                                        <p:tav tm="0">
                                          <p:val>
                                            <p:fltVal val="0.5"/>
                                          </p:val>
                                        </p:tav>
                                        <p:tav tm="100000">
                                          <p:val>
                                            <p:strVal val="#ppt_y"/>
                                          </p:val>
                                        </p:tav>
                                      </p:tavLst>
                                    </p:anim>
                                  </p:childTnLst>
                                </p:cTn>
                              </p:par>
                              <p:par>
                                <p:cTn id="56" presetID="8" presetClass="emph" presetSubtype="0" fill="hold" nodeType="withEffect">
                                  <p:stCondLst>
                                    <p:cond delay="0"/>
                                  </p:stCondLst>
                                  <p:childTnLst>
                                    <p:animRot by="21600000">
                                      <p:cBhvr>
                                        <p:cTn id="57" dur="5000" fill="hold"/>
                                        <p:tgtEl>
                                          <p:spTgt spid="5"/>
                                        </p:tgtEl>
                                        <p:attrNameLst>
                                          <p:attrName>r</p:attrName>
                                        </p:attrNameLst>
                                      </p:cBhvr>
                                    </p:animRot>
                                  </p:childTnLst>
                                </p:cTn>
                              </p:par>
                              <p:par>
                                <p:cTn id="58" presetID="8" presetClass="emph" presetSubtype="0" fill="hold" nodeType="withEffect">
                                  <p:stCondLst>
                                    <p:cond delay="0"/>
                                  </p:stCondLst>
                                  <p:childTnLst>
                                    <p:animRot by="21600000">
                                      <p:cBhvr>
                                        <p:cTn id="59" dur="5000" fill="hold"/>
                                        <p:tgtEl>
                                          <p:spTgt spid="6"/>
                                        </p:tgtEl>
                                        <p:attrNameLst>
                                          <p:attrName>r</p:attrName>
                                        </p:attrNameLst>
                                      </p:cBhvr>
                                    </p:animRot>
                                  </p:childTnLst>
                                </p:cTn>
                              </p:par>
                              <p:par>
                                <p:cTn id="60" presetID="8" presetClass="emph" presetSubtype="0" fill="hold" nodeType="withEffect">
                                  <p:stCondLst>
                                    <p:cond delay="0"/>
                                  </p:stCondLst>
                                  <p:childTnLst>
                                    <p:animRot by="21600000">
                                      <p:cBhvr>
                                        <p:cTn id="61" dur="5000" fill="hold"/>
                                        <p:tgtEl>
                                          <p:spTgt spid="7"/>
                                        </p:tgtEl>
                                        <p:attrNameLst>
                                          <p:attrName>r</p:attrName>
                                        </p:attrNameLst>
                                      </p:cBhvr>
                                    </p:animRot>
                                  </p:childTnLst>
                                </p:cTn>
                              </p:par>
                              <p:par>
                                <p:cTn id="62" presetID="8" presetClass="emph" presetSubtype="0" fill="hold" nodeType="withEffect">
                                  <p:stCondLst>
                                    <p:cond delay="0"/>
                                  </p:stCondLst>
                                  <p:childTnLst>
                                    <p:animRot by="21600000">
                                      <p:cBhvr>
                                        <p:cTn id="63" dur="5000" fill="hold"/>
                                        <p:tgtEl>
                                          <p:spTgt spid="8"/>
                                        </p:tgtEl>
                                        <p:attrNameLst>
                                          <p:attrName>r</p:attrName>
                                        </p:attrNameLst>
                                      </p:cBhvr>
                                    </p:animRot>
                                  </p:childTnLst>
                                </p:cTn>
                              </p:par>
                              <p:par>
                                <p:cTn id="64" presetID="8" presetClass="emph" presetSubtype="0" fill="hold" nodeType="withEffect">
                                  <p:stCondLst>
                                    <p:cond delay="0"/>
                                  </p:stCondLst>
                                  <p:childTnLst>
                                    <p:animRot by="21600000">
                                      <p:cBhvr>
                                        <p:cTn id="65" dur="5000" fill="hold"/>
                                        <p:tgtEl>
                                          <p:spTgt spid="9"/>
                                        </p:tgtEl>
                                        <p:attrNameLst>
                                          <p:attrName>r</p:attrName>
                                        </p:attrNameLst>
                                      </p:cBhvr>
                                    </p:animRot>
                                  </p:childTnLst>
                                </p:cTn>
                              </p:par>
                              <p:par>
                                <p:cTn id="66" presetID="8" presetClass="emph" presetSubtype="0" fill="hold" nodeType="withEffect">
                                  <p:stCondLst>
                                    <p:cond delay="0"/>
                                  </p:stCondLst>
                                  <p:childTnLst>
                                    <p:animRot by="21600000">
                                      <p:cBhvr>
                                        <p:cTn id="67" dur="5000" fill="hold"/>
                                        <p:tgtEl>
                                          <p:spTgt spid="10"/>
                                        </p:tgtEl>
                                        <p:attrNameLst>
                                          <p:attrName>r</p:attrName>
                                        </p:attrNameLst>
                                      </p:cBhvr>
                                    </p:animRot>
                                  </p:childTnLst>
                                </p:cTn>
                              </p:par>
                              <p:par>
                                <p:cTn id="68" presetID="8" presetClass="emph" presetSubtype="0" fill="hold" nodeType="withEffect">
                                  <p:stCondLst>
                                    <p:cond delay="0"/>
                                  </p:stCondLst>
                                  <p:childTnLst>
                                    <p:animRot by="21600000">
                                      <p:cBhvr>
                                        <p:cTn id="69" dur="5000" fill="hold"/>
                                        <p:tgtEl>
                                          <p:spTgt spid="11"/>
                                        </p:tgtEl>
                                        <p:attrNameLst>
                                          <p:attrName>r</p:attrName>
                                        </p:attrNameLst>
                                      </p:cBhvr>
                                    </p:animRot>
                                  </p:childTnLst>
                                </p:cTn>
                              </p:par>
                              <p:par>
                                <p:cTn id="70" presetID="8" presetClass="emph" presetSubtype="0" fill="hold" nodeType="withEffect">
                                  <p:stCondLst>
                                    <p:cond delay="0"/>
                                  </p:stCondLst>
                                  <p:childTnLst>
                                    <p:animRot by="21600000">
                                      <p:cBhvr>
                                        <p:cTn id="71" dur="5000" fill="hold"/>
                                        <p:tgtEl>
                                          <p:spTgt spid="12"/>
                                        </p:tgtEl>
                                        <p:attrNameLst>
                                          <p:attrName>r</p:attrName>
                                        </p:attrNameLst>
                                      </p:cBhvr>
                                    </p:animRot>
                                  </p:childTnLst>
                                </p:cTn>
                              </p:par>
                            </p:childTnLst>
                          </p:cTn>
                        </p:par>
                        <p:par>
                          <p:cTn id="72" fill="hold">
                            <p:stCondLst>
                              <p:cond delay="5000"/>
                            </p:stCondLst>
                            <p:childTnLst>
                              <p:par>
                                <p:cTn id="73" presetID="23" presetClass="exit" presetSubtype="544" fill="hold" nodeType="afterEffect">
                                  <p:stCondLst>
                                    <p:cond delay="0"/>
                                  </p:stCondLst>
                                  <p:childTnLst>
                                    <p:anim calcmode="lin" valueType="num">
                                      <p:cBhvr>
                                        <p:cTn id="74" dur="5000"/>
                                        <p:tgtEl>
                                          <p:spTgt spid="5"/>
                                        </p:tgtEl>
                                        <p:attrNameLst>
                                          <p:attrName>ppt_w</p:attrName>
                                        </p:attrNameLst>
                                      </p:cBhvr>
                                      <p:tavLst>
                                        <p:tav tm="0">
                                          <p:val>
                                            <p:strVal val="ppt_w"/>
                                          </p:val>
                                        </p:tav>
                                        <p:tav tm="100000">
                                          <p:val>
                                            <p:fltVal val="0"/>
                                          </p:val>
                                        </p:tav>
                                      </p:tavLst>
                                    </p:anim>
                                    <p:anim calcmode="lin" valueType="num">
                                      <p:cBhvr>
                                        <p:cTn id="75" dur="5000"/>
                                        <p:tgtEl>
                                          <p:spTgt spid="5"/>
                                        </p:tgtEl>
                                        <p:attrNameLst>
                                          <p:attrName>ppt_h</p:attrName>
                                        </p:attrNameLst>
                                      </p:cBhvr>
                                      <p:tavLst>
                                        <p:tav tm="0">
                                          <p:val>
                                            <p:strVal val="ppt_h"/>
                                          </p:val>
                                        </p:tav>
                                        <p:tav tm="100000">
                                          <p:val>
                                            <p:fltVal val="0"/>
                                          </p:val>
                                        </p:tav>
                                      </p:tavLst>
                                    </p:anim>
                                    <p:anim calcmode="lin" valueType="num">
                                      <p:cBhvr>
                                        <p:cTn id="76" dur="5000"/>
                                        <p:tgtEl>
                                          <p:spTgt spid="5"/>
                                        </p:tgtEl>
                                        <p:attrNameLst>
                                          <p:attrName>ppt_x</p:attrName>
                                        </p:attrNameLst>
                                      </p:cBhvr>
                                      <p:tavLst>
                                        <p:tav tm="0">
                                          <p:val>
                                            <p:strVal val="ppt_x"/>
                                          </p:val>
                                        </p:tav>
                                        <p:tav tm="100000">
                                          <p:val>
                                            <p:fltVal val="0.5"/>
                                          </p:val>
                                        </p:tav>
                                      </p:tavLst>
                                    </p:anim>
                                    <p:anim calcmode="lin" valueType="num">
                                      <p:cBhvr>
                                        <p:cTn id="77" dur="5000"/>
                                        <p:tgtEl>
                                          <p:spTgt spid="5"/>
                                        </p:tgtEl>
                                        <p:attrNameLst>
                                          <p:attrName>ppt_y</p:attrName>
                                        </p:attrNameLst>
                                      </p:cBhvr>
                                      <p:tavLst>
                                        <p:tav tm="0">
                                          <p:val>
                                            <p:strVal val="ppt_y"/>
                                          </p:val>
                                        </p:tav>
                                        <p:tav tm="100000">
                                          <p:val>
                                            <p:fltVal val="0.5"/>
                                          </p:val>
                                        </p:tav>
                                      </p:tavLst>
                                    </p:anim>
                                    <p:set>
                                      <p:cBhvr>
                                        <p:cTn id="78" dur="1" fill="hold">
                                          <p:stCondLst>
                                            <p:cond delay="4999"/>
                                          </p:stCondLst>
                                        </p:cTn>
                                        <p:tgtEl>
                                          <p:spTgt spid="5"/>
                                        </p:tgtEl>
                                        <p:attrNameLst>
                                          <p:attrName>style.visibility</p:attrName>
                                        </p:attrNameLst>
                                      </p:cBhvr>
                                      <p:to>
                                        <p:strVal val="hidden"/>
                                      </p:to>
                                    </p:set>
                                  </p:childTnLst>
                                </p:cTn>
                              </p:par>
                              <p:par>
                                <p:cTn id="79" presetID="23" presetClass="exit" presetSubtype="544" fill="hold" nodeType="withEffect">
                                  <p:stCondLst>
                                    <p:cond delay="0"/>
                                  </p:stCondLst>
                                  <p:childTnLst>
                                    <p:anim calcmode="lin" valueType="num">
                                      <p:cBhvr>
                                        <p:cTn id="80" dur="5000"/>
                                        <p:tgtEl>
                                          <p:spTgt spid="6"/>
                                        </p:tgtEl>
                                        <p:attrNameLst>
                                          <p:attrName>ppt_w</p:attrName>
                                        </p:attrNameLst>
                                      </p:cBhvr>
                                      <p:tavLst>
                                        <p:tav tm="0">
                                          <p:val>
                                            <p:strVal val="ppt_w"/>
                                          </p:val>
                                        </p:tav>
                                        <p:tav tm="100000">
                                          <p:val>
                                            <p:fltVal val="0"/>
                                          </p:val>
                                        </p:tav>
                                      </p:tavLst>
                                    </p:anim>
                                    <p:anim calcmode="lin" valueType="num">
                                      <p:cBhvr>
                                        <p:cTn id="81" dur="5000"/>
                                        <p:tgtEl>
                                          <p:spTgt spid="6"/>
                                        </p:tgtEl>
                                        <p:attrNameLst>
                                          <p:attrName>ppt_h</p:attrName>
                                        </p:attrNameLst>
                                      </p:cBhvr>
                                      <p:tavLst>
                                        <p:tav tm="0">
                                          <p:val>
                                            <p:strVal val="ppt_h"/>
                                          </p:val>
                                        </p:tav>
                                        <p:tav tm="100000">
                                          <p:val>
                                            <p:fltVal val="0"/>
                                          </p:val>
                                        </p:tav>
                                      </p:tavLst>
                                    </p:anim>
                                    <p:anim calcmode="lin" valueType="num">
                                      <p:cBhvr>
                                        <p:cTn id="82" dur="5000"/>
                                        <p:tgtEl>
                                          <p:spTgt spid="6"/>
                                        </p:tgtEl>
                                        <p:attrNameLst>
                                          <p:attrName>ppt_x</p:attrName>
                                        </p:attrNameLst>
                                      </p:cBhvr>
                                      <p:tavLst>
                                        <p:tav tm="0">
                                          <p:val>
                                            <p:strVal val="ppt_x"/>
                                          </p:val>
                                        </p:tav>
                                        <p:tav tm="100000">
                                          <p:val>
                                            <p:fltVal val="0.5"/>
                                          </p:val>
                                        </p:tav>
                                      </p:tavLst>
                                    </p:anim>
                                    <p:anim calcmode="lin" valueType="num">
                                      <p:cBhvr>
                                        <p:cTn id="83" dur="5000"/>
                                        <p:tgtEl>
                                          <p:spTgt spid="6"/>
                                        </p:tgtEl>
                                        <p:attrNameLst>
                                          <p:attrName>ppt_y</p:attrName>
                                        </p:attrNameLst>
                                      </p:cBhvr>
                                      <p:tavLst>
                                        <p:tav tm="0">
                                          <p:val>
                                            <p:strVal val="ppt_y"/>
                                          </p:val>
                                        </p:tav>
                                        <p:tav tm="100000">
                                          <p:val>
                                            <p:fltVal val="0.5"/>
                                          </p:val>
                                        </p:tav>
                                      </p:tavLst>
                                    </p:anim>
                                    <p:set>
                                      <p:cBhvr>
                                        <p:cTn id="84" dur="1" fill="hold">
                                          <p:stCondLst>
                                            <p:cond delay="4999"/>
                                          </p:stCondLst>
                                        </p:cTn>
                                        <p:tgtEl>
                                          <p:spTgt spid="6"/>
                                        </p:tgtEl>
                                        <p:attrNameLst>
                                          <p:attrName>style.visibility</p:attrName>
                                        </p:attrNameLst>
                                      </p:cBhvr>
                                      <p:to>
                                        <p:strVal val="hidden"/>
                                      </p:to>
                                    </p:set>
                                  </p:childTnLst>
                                </p:cTn>
                              </p:par>
                              <p:par>
                                <p:cTn id="85" presetID="23" presetClass="exit" presetSubtype="544" fill="hold" nodeType="withEffect">
                                  <p:stCondLst>
                                    <p:cond delay="0"/>
                                  </p:stCondLst>
                                  <p:childTnLst>
                                    <p:anim calcmode="lin" valueType="num">
                                      <p:cBhvr>
                                        <p:cTn id="86" dur="5000"/>
                                        <p:tgtEl>
                                          <p:spTgt spid="7"/>
                                        </p:tgtEl>
                                        <p:attrNameLst>
                                          <p:attrName>ppt_w</p:attrName>
                                        </p:attrNameLst>
                                      </p:cBhvr>
                                      <p:tavLst>
                                        <p:tav tm="0">
                                          <p:val>
                                            <p:strVal val="ppt_w"/>
                                          </p:val>
                                        </p:tav>
                                        <p:tav tm="100000">
                                          <p:val>
                                            <p:fltVal val="0"/>
                                          </p:val>
                                        </p:tav>
                                      </p:tavLst>
                                    </p:anim>
                                    <p:anim calcmode="lin" valueType="num">
                                      <p:cBhvr>
                                        <p:cTn id="87" dur="5000"/>
                                        <p:tgtEl>
                                          <p:spTgt spid="7"/>
                                        </p:tgtEl>
                                        <p:attrNameLst>
                                          <p:attrName>ppt_h</p:attrName>
                                        </p:attrNameLst>
                                      </p:cBhvr>
                                      <p:tavLst>
                                        <p:tav tm="0">
                                          <p:val>
                                            <p:strVal val="ppt_h"/>
                                          </p:val>
                                        </p:tav>
                                        <p:tav tm="100000">
                                          <p:val>
                                            <p:fltVal val="0"/>
                                          </p:val>
                                        </p:tav>
                                      </p:tavLst>
                                    </p:anim>
                                    <p:anim calcmode="lin" valueType="num">
                                      <p:cBhvr>
                                        <p:cTn id="88" dur="5000"/>
                                        <p:tgtEl>
                                          <p:spTgt spid="7"/>
                                        </p:tgtEl>
                                        <p:attrNameLst>
                                          <p:attrName>ppt_x</p:attrName>
                                        </p:attrNameLst>
                                      </p:cBhvr>
                                      <p:tavLst>
                                        <p:tav tm="0">
                                          <p:val>
                                            <p:strVal val="ppt_x"/>
                                          </p:val>
                                        </p:tav>
                                        <p:tav tm="100000">
                                          <p:val>
                                            <p:fltVal val="0.5"/>
                                          </p:val>
                                        </p:tav>
                                      </p:tavLst>
                                    </p:anim>
                                    <p:anim calcmode="lin" valueType="num">
                                      <p:cBhvr>
                                        <p:cTn id="89" dur="5000"/>
                                        <p:tgtEl>
                                          <p:spTgt spid="7"/>
                                        </p:tgtEl>
                                        <p:attrNameLst>
                                          <p:attrName>ppt_y</p:attrName>
                                        </p:attrNameLst>
                                      </p:cBhvr>
                                      <p:tavLst>
                                        <p:tav tm="0">
                                          <p:val>
                                            <p:strVal val="ppt_y"/>
                                          </p:val>
                                        </p:tav>
                                        <p:tav tm="100000">
                                          <p:val>
                                            <p:fltVal val="0.5"/>
                                          </p:val>
                                        </p:tav>
                                      </p:tavLst>
                                    </p:anim>
                                    <p:set>
                                      <p:cBhvr>
                                        <p:cTn id="90" dur="1" fill="hold">
                                          <p:stCondLst>
                                            <p:cond delay="4999"/>
                                          </p:stCondLst>
                                        </p:cTn>
                                        <p:tgtEl>
                                          <p:spTgt spid="7"/>
                                        </p:tgtEl>
                                        <p:attrNameLst>
                                          <p:attrName>style.visibility</p:attrName>
                                        </p:attrNameLst>
                                      </p:cBhvr>
                                      <p:to>
                                        <p:strVal val="hidden"/>
                                      </p:to>
                                    </p:set>
                                  </p:childTnLst>
                                </p:cTn>
                              </p:par>
                              <p:par>
                                <p:cTn id="91" presetID="23" presetClass="exit" presetSubtype="544" fill="hold" nodeType="withEffect">
                                  <p:stCondLst>
                                    <p:cond delay="0"/>
                                  </p:stCondLst>
                                  <p:childTnLst>
                                    <p:anim calcmode="lin" valueType="num">
                                      <p:cBhvr>
                                        <p:cTn id="92" dur="5000"/>
                                        <p:tgtEl>
                                          <p:spTgt spid="8"/>
                                        </p:tgtEl>
                                        <p:attrNameLst>
                                          <p:attrName>ppt_w</p:attrName>
                                        </p:attrNameLst>
                                      </p:cBhvr>
                                      <p:tavLst>
                                        <p:tav tm="0">
                                          <p:val>
                                            <p:strVal val="ppt_w"/>
                                          </p:val>
                                        </p:tav>
                                        <p:tav tm="100000">
                                          <p:val>
                                            <p:fltVal val="0"/>
                                          </p:val>
                                        </p:tav>
                                      </p:tavLst>
                                    </p:anim>
                                    <p:anim calcmode="lin" valueType="num">
                                      <p:cBhvr>
                                        <p:cTn id="93" dur="5000"/>
                                        <p:tgtEl>
                                          <p:spTgt spid="8"/>
                                        </p:tgtEl>
                                        <p:attrNameLst>
                                          <p:attrName>ppt_h</p:attrName>
                                        </p:attrNameLst>
                                      </p:cBhvr>
                                      <p:tavLst>
                                        <p:tav tm="0">
                                          <p:val>
                                            <p:strVal val="ppt_h"/>
                                          </p:val>
                                        </p:tav>
                                        <p:tav tm="100000">
                                          <p:val>
                                            <p:fltVal val="0"/>
                                          </p:val>
                                        </p:tav>
                                      </p:tavLst>
                                    </p:anim>
                                    <p:anim calcmode="lin" valueType="num">
                                      <p:cBhvr>
                                        <p:cTn id="94" dur="5000"/>
                                        <p:tgtEl>
                                          <p:spTgt spid="8"/>
                                        </p:tgtEl>
                                        <p:attrNameLst>
                                          <p:attrName>ppt_x</p:attrName>
                                        </p:attrNameLst>
                                      </p:cBhvr>
                                      <p:tavLst>
                                        <p:tav tm="0">
                                          <p:val>
                                            <p:strVal val="ppt_x"/>
                                          </p:val>
                                        </p:tav>
                                        <p:tav tm="100000">
                                          <p:val>
                                            <p:fltVal val="0.5"/>
                                          </p:val>
                                        </p:tav>
                                      </p:tavLst>
                                    </p:anim>
                                    <p:anim calcmode="lin" valueType="num">
                                      <p:cBhvr>
                                        <p:cTn id="95" dur="5000"/>
                                        <p:tgtEl>
                                          <p:spTgt spid="8"/>
                                        </p:tgtEl>
                                        <p:attrNameLst>
                                          <p:attrName>ppt_y</p:attrName>
                                        </p:attrNameLst>
                                      </p:cBhvr>
                                      <p:tavLst>
                                        <p:tav tm="0">
                                          <p:val>
                                            <p:strVal val="ppt_y"/>
                                          </p:val>
                                        </p:tav>
                                        <p:tav tm="100000">
                                          <p:val>
                                            <p:fltVal val="0.5"/>
                                          </p:val>
                                        </p:tav>
                                      </p:tavLst>
                                    </p:anim>
                                    <p:set>
                                      <p:cBhvr>
                                        <p:cTn id="96" dur="1" fill="hold">
                                          <p:stCondLst>
                                            <p:cond delay="4999"/>
                                          </p:stCondLst>
                                        </p:cTn>
                                        <p:tgtEl>
                                          <p:spTgt spid="8"/>
                                        </p:tgtEl>
                                        <p:attrNameLst>
                                          <p:attrName>style.visibility</p:attrName>
                                        </p:attrNameLst>
                                      </p:cBhvr>
                                      <p:to>
                                        <p:strVal val="hidden"/>
                                      </p:to>
                                    </p:set>
                                  </p:childTnLst>
                                </p:cTn>
                              </p:par>
                              <p:par>
                                <p:cTn id="97" presetID="23" presetClass="exit" presetSubtype="544" fill="hold" nodeType="withEffect">
                                  <p:stCondLst>
                                    <p:cond delay="0"/>
                                  </p:stCondLst>
                                  <p:childTnLst>
                                    <p:anim calcmode="lin" valueType="num">
                                      <p:cBhvr>
                                        <p:cTn id="98" dur="5000"/>
                                        <p:tgtEl>
                                          <p:spTgt spid="9"/>
                                        </p:tgtEl>
                                        <p:attrNameLst>
                                          <p:attrName>ppt_w</p:attrName>
                                        </p:attrNameLst>
                                      </p:cBhvr>
                                      <p:tavLst>
                                        <p:tav tm="0">
                                          <p:val>
                                            <p:strVal val="ppt_w"/>
                                          </p:val>
                                        </p:tav>
                                        <p:tav tm="100000">
                                          <p:val>
                                            <p:fltVal val="0"/>
                                          </p:val>
                                        </p:tav>
                                      </p:tavLst>
                                    </p:anim>
                                    <p:anim calcmode="lin" valueType="num">
                                      <p:cBhvr>
                                        <p:cTn id="99" dur="5000"/>
                                        <p:tgtEl>
                                          <p:spTgt spid="9"/>
                                        </p:tgtEl>
                                        <p:attrNameLst>
                                          <p:attrName>ppt_h</p:attrName>
                                        </p:attrNameLst>
                                      </p:cBhvr>
                                      <p:tavLst>
                                        <p:tav tm="0">
                                          <p:val>
                                            <p:strVal val="ppt_h"/>
                                          </p:val>
                                        </p:tav>
                                        <p:tav tm="100000">
                                          <p:val>
                                            <p:fltVal val="0"/>
                                          </p:val>
                                        </p:tav>
                                      </p:tavLst>
                                    </p:anim>
                                    <p:anim calcmode="lin" valueType="num">
                                      <p:cBhvr>
                                        <p:cTn id="100" dur="5000"/>
                                        <p:tgtEl>
                                          <p:spTgt spid="9"/>
                                        </p:tgtEl>
                                        <p:attrNameLst>
                                          <p:attrName>ppt_x</p:attrName>
                                        </p:attrNameLst>
                                      </p:cBhvr>
                                      <p:tavLst>
                                        <p:tav tm="0">
                                          <p:val>
                                            <p:strVal val="ppt_x"/>
                                          </p:val>
                                        </p:tav>
                                        <p:tav tm="100000">
                                          <p:val>
                                            <p:fltVal val="0.5"/>
                                          </p:val>
                                        </p:tav>
                                      </p:tavLst>
                                    </p:anim>
                                    <p:anim calcmode="lin" valueType="num">
                                      <p:cBhvr>
                                        <p:cTn id="101" dur="5000"/>
                                        <p:tgtEl>
                                          <p:spTgt spid="9"/>
                                        </p:tgtEl>
                                        <p:attrNameLst>
                                          <p:attrName>ppt_y</p:attrName>
                                        </p:attrNameLst>
                                      </p:cBhvr>
                                      <p:tavLst>
                                        <p:tav tm="0">
                                          <p:val>
                                            <p:strVal val="ppt_y"/>
                                          </p:val>
                                        </p:tav>
                                        <p:tav tm="100000">
                                          <p:val>
                                            <p:fltVal val="0.5"/>
                                          </p:val>
                                        </p:tav>
                                      </p:tavLst>
                                    </p:anim>
                                    <p:set>
                                      <p:cBhvr>
                                        <p:cTn id="102" dur="1" fill="hold">
                                          <p:stCondLst>
                                            <p:cond delay="4999"/>
                                          </p:stCondLst>
                                        </p:cTn>
                                        <p:tgtEl>
                                          <p:spTgt spid="9"/>
                                        </p:tgtEl>
                                        <p:attrNameLst>
                                          <p:attrName>style.visibility</p:attrName>
                                        </p:attrNameLst>
                                      </p:cBhvr>
                                      <p:to>
                                        <p:strVal val="hidden"/>
                                      </p:to>
                                    </p:set>
                                  </p:childTnLst>
                                </p:cTn>
                              </p:par>
                              <p:par>
                                <p:cTn id="103" presetID="23" presetClass="exit" presetSubtype="544" fill="hold" nodeType="withEffect">
                                  <p:stCondLst>
                                    <p:cond delay="0"/>
                                  </p:stCondLst>
                                  <p:childTnLst>
                                    <p:anim calcmode="lin" valueType="num">
                                      <p:cBhvr>
                                        <p:cTn id="104" dur="5000"/>
                                        <p:tgtEl>
                                          <p:spTgt spid="10"/>
                                        </p:tgtEl>
                                        <p:attrNameLst>
                                          <p:attrName>ppt_w</p:attrName>
                                        </p:attrNameLst>
                                      </p:cBhvr>
                                      <p:tavLst>
                                        <p:tav tm="0">
                                          <p:val>
                                            <p:strVal val="ppt_w"/>
                                          </p:val>
                                        </p:tav>
                                        <p:tav tm="100000">
                                          <p:val>
                                            <p:fltVal val="0"/>
                                          </p:val>
                                        </p:tav>
                                      </p:tavLst>
                                    </p:anim>
                                    <p:anim calcmode="lin" valueType="num">
                                      <p:cBhvr>
                                        <p:cTn id="105" dur="5000"/>
                                        <p:tgtEl>
                                          <p:spTgt spid="10"/>
                                        </p:tgtEl>
                                        <p:attrNameLst>
                                          <p:attrName>ppt_h</p:attrName>
                                        </p:attrNameLst>
                                      </p:cBhvr>
                                      <p:tavLst>
                                        <p:tav tm="0">
                                          <p:val>
                                            <p:strVal val="ppt_h"/>
                                          </p:val>
                                        </p:tav>
                                        <p:tav tm="100000">
                                          <p:val>
                                            <p:fltVal val="0"/>
                                          </p:val>
                                        </p:tav>
                                      </p:tavLst>
                                    </p:anim>
                                    <p:anim calcmode="lin" valueType="num">
                                      <p:cBhvr>
                                        <p:cTn id="106" dur="5000"/>
                                        <p:tgtEl>
                                          <p:spTgt spid="10"/>
                                        </p:tgtEl>
                                        <p:attrNameLst>
                                          <p:attrName>ppt_x</p:attrName>
                                        </p:attrNameLst>
                                      </p:cBhvr>
                                      <p:tavLst>
                                        <p:tav tm="0">
                                          <p:val>
                                            <p:strVal val="ppt_x"/>
                                          </p:val>
                                        </p:tav>
                                        <p:tav tm="100000">
                                          <p:val>
                                            <p:fltVal val="0.5"/>
                                          </p:val>
                                        </p:tav>
                                      </p:tavLst>
                                    </p:anim>
                                    <p:anim calcmode="lin" valueType="num">
                                      <p:cBhvr>
                                        <p:cTn id="107" dur="5000"/>
                                        <p:tgtEl>
                                          <p:spTgt spid="10"/>
                                        </p:tgtEl>
                                        <p:attrNameLst>
                                          <p:attrName>ppt_y</p:attrName>
                                        </p:attrNameLst>
                                      </p:cBhvr>
                                      <p:tavLst>
                                        <p:tav tm="0">
                                          <p:val>
                                            <p:strVal val="ppt_y"/>
                                          </p:val>
                                        </p:tav>
                                        <p:tav tm="100000">
                                          <p:val>
                                            <p:fltVal val="0.5"/>
                                          </p:val>
                                        </p:tav>
                                      </p:tavLst>
                                    </p:anim>
                                    <p:set>
                                      <p:cBhvr>
                                        <p:cTn id="108" dur="1" fill="hold">
                                          <p:stCondLst>
                                            <p:cond delay="4999"/>
                                          </p:stCondLst>
                                        </p:cTn>
                                        <p:tgtEl>
                                          <p:spTgt spid="10"/>
                                        </p:tgtEl>
                                        <p:attrNameLst>
                                          <p:attrName>style.visibility</p:attrName>
                                        </p:attrNameLst>
                                      </p:cBhvr>
                                      <p:to>
                                        <p:strVal val="hidden"/>
                                      </p:to>
                                    </p:set>
                                  </p:childTnLst>
                                </p:cTn>
                              </p:par>
                              <p:par>
                                <p:cTn id="109" presetID="23" presetClass="exit" presetSubtype="544" fill="hold" nodeType="withEffect">
                                  <p:stCondLst>
                                    <p:cond delay="0"/>
                                  </p:stCondLst>
                                  <p:childTnLst>
                                    <p:anim calcmode="lin" valueType="num">
                                      <p:cBhvr>
                                        <p:cTn id="110" dur="5000"/>
                                        <p:tgtEl>
                                          <p:spTgt spid="11"/>
                                        </p:tgtEl>
                                        <p:attrNameLst>
                                          <p:attrName>ppt_w</p:attrName>
                                        </p:attrNameLst>
                                      </p:cBhvr>
                                      <p:tavLst>
                                        <p:tav tm="0">
                                          <p:val>
                                            <p:strVal val="ppt_w"/>
                                          </p:val>
                                        </p:tav>
                                        <p:tav tm="100000">
                                          <p:val>
                                            <p:fltVal val="0"/>
                                          </p:val>
                                        </p:tav>
                                      </p:tavLst>
                                    </p:anim>
                                    <p:anim calcmode="lin" valueType="num">
                                      <p:cBhvr>
                                        <p:cTn id="111" dur="5000"/>
                                        <p:tgtEl>
                                          <p:spTgt spid="11"/>
                                        </p:tgtEl>
                                        <p:attrNameLst>
                                          <p:attrName>ppt_h</p:attrName>
                                        </p:attrNameLst>
                                      </p:cBhvr>
                                      <p:tavLst>
                                        <p:tav tm="0">
                                          <p:val>
                                            <p:strVal val="ppt_h"/>
                                          </p:val>
                                        </p:tav>
                                        <p:tav tm="100000">
                                          <p:val>
                                            <p:fltVal val="0"/>
                                          </p:val>
                                        </p:tav>
                                      </p:tavLst>
                                    </p:anim>
                                    <p:anim calcmode="lin" valueType="num">
                                      <p:cBhvr>
                                        <p:cTn id="112" dur="5000"/>
                                        <p:tgtEl>
                                          <p:spTgt spid="11"/>
                                        </p:tgtEl>
                                        <p:attrNameLst>
                                          <p:attrName>ppt_x</p:attrName>
                                        </p:attrNameLst>
                                      </p:cBhvr>
                                      <p:tavLst>
                                        <p:tav tm="0">
                                          <p:val>
                                            <p:strVal val="ppt_x"/>
                                          </p:val>
                                        </p:tav>
                                        <p:tav tm="100000">
                                          <p:val>
                                            <p:fltVal val="0.5"/>
                                          </p:val>
                                        </p:tav>
                                      </p:tavLst>
                                    </p:anim>
                                    <p:anim calcmode="lin" valueType="num">
                                      <p:cBhvr>
                                        <p:cTn id="113" dur="5000"/>
                                        <p:tgtEl>
                                          <p:spTgt spid="11"/>
                                        </p:tgtEl>
                                        <p:attrNameLst>
                                          <p:attrName>ppt_y</p:attrName>
                                        </p:attrNameLst>
                                      </p:cBhvr>
                                      <p:tavLst>
                                        <p:tav tm="0">
                                          <p:val>
                                            <p:strVal val="ppt_y"/>
                                          </p:val>
                                        </p:tav>
                                        <p:tav tm="100000">
                                          <p:val>
                                            <p:fltVal val="0.5"/>
                                          </p:val>
                                        </p:tav>
                                      </p:tavLst>
                                    </p:anim>
                                    <p:set>
                                      <p:cBhvr>
                                        <p:cTn id="114" dur="1" fill="hold">
                                          <p:stCondLst>
                                            <p:cond delay="4999"/>
                                          </p:stCondLst>
                                        </p:cTn>
                                        <p:tgtEl>
                                          <p:spTgt spid="11"/>
                                        </p:tgtEl>
                                        <p:attrNameLst>
                                          <p:attrName>style.visibility</p:attrName>
                                        </p:attrNameLst>
                                      </p:cBhvr>
                                      <p:to>
                                        <p:strVal val="hidden"/>
                                      </p:to>
                                    </p:set>
                                  </p:childTnLst>
                                </p:cTn>
                              </p:par>
                              <p:par>
                                <p:cTn id="115" presetID="23" presetClass="exit" presetSubtype="544" fill="hold" nodeType="withEffect">
                                  <p:stCondLst>
                                    <p:cond delay="0"/>
                                  </p:stCondLst>
                                  <p:childTnLst>
                                    <p:anim calcmode="lin" valueType="num">
                                      <p:cBhvr>
                                        <p:cTn id="116" dur="5000"/>
                                        <p:tgtEl>
                                          <p:spTgt spid="12"/>
                                        </p:tgtEl>
                                        <p:attrNameLst>
                                          <p:attrName>ppt_w</p:attrName>
                                        </p:attrNameLst>
                                      </p:cBhvr>
                                      <p:tavLst>
                                        <p:tav tm="0">
                                          <p:val>
                                            <p:strVal val="ppt_w"/>
                                          </p:val>
                                        </p:tav>
                                        <p:tav tm="100000">
                                          <p:val>
                                            <p:fltVal val="0"/>
                                          </p:val>
                                        </p:tav>
                                      </p:tavLst>
                                    </p:anim>
                                    <p:anim calcmode="lin" valueType="num">
                                      <p:cBhvr>
                                        <p:cTn id="117" dur="5000"/>
                                        <p:tgtEl>
                                          <p:spTgt spid="12"/>
                                        </p:tgtEl>
                                        <p:attrNameLst>
                                          <p:attrName>ppt_h</p:attrName>
                                        </p:attrNameLst>
                                      </p:cBhvr>
                                      <p:tavLst>
                                        <p:tav tm="0">
                                          <p:val>
                                            <p:strVal val="ppt_h"/>
                                          </p:val>
                                        </p:tav>
                                        <p:tav tm="100000">
                                          <p:val>
                                            <p:fltVal val="0"/>
                                          </p:val>
                                        </p:tav>
                                      </p:tavLst>
                                    </p:anim>
                                    <p:anim calcmode="lin" valueType="num">
                                      <p:cBhvr>
                                        <p:cTn id="118" dur="5000"/>
                                        <p:tgtEl>
                                          <p:spTgt spid="12"/>
                                        </p:tgtEl>
                                        <p:attrNameLst>
                                          <p:attrName>ppt_x</p:attrName>
                                        </p:attrNameLst>
                                      </p:cBhvr>
                                      <p:tavLst>
                                        <p:tav tm="0">
                                          <p:val>
                                            <p:strVal val="ppt_x"/>
                                          </p:val>
                                        </p:tav>
                                        <p:tav tm="100000">
                                          <p:val>
                                            <p:fltVal val="0.5"/>
                                          </p:val>
                                        </p:tav>
                                      </p:tavLst>
                                    </p:anim>
                                    <p:anim calcmode="lin" valueType="num">
                                      <p:cBhvr>
                                        <p:cTn id="119" dur="5000"/>
                                        <p:tgtEl>
                                          <p:spTgt spid="12"/>
                                        </p:tgtEl>
                                        <p:attrNameLst>
                                          <p:attrName>ppt_y</p:attrName>
                                        </p:attrNameLst>
                                      </p:cBhvr>
                                      <p:tavLst>
                                        <p:tav tm="0">
                                          <p:val>
                                            <p:strVal val="ppt_y"/>
                                          </p:val>
                                        </p:tav>
                                        <p:tav tm="100000">
                                          <p:val>
                                            <p:fltVal val="0.5"/>
                                          </p:val>
                                        </p:tav>
                                      </p:tavLst>
                                    </p:anim>
                                    <p:set>
                                      <p:cBhvr>
                                        <p:cTn id="120" dur="1" fill="hold">
                                          <p:stCondLst>
                                            <p:cond delay="4999"/>
                                          </p:stCondLst>
                                        </p:cTn>
                                        <p:tgtEl>
                                          <p:spTgt spid="12"/>
                                        </p:tgtEl>
                                        <p:attrNameLst>
                                          <p:attrName>style.visibility</p:attrName>
                                        </p:attrNameLst>
                                      </p:cBhvr>
                                      <p:to>
                                        <p:strVal val="hidden"/>
                                      </p:to>
                                    </p:set>
                                  </p:childTnLst>
                                </p:cTn>
                              </p:par>
                              <p:par>
                                <p:cTn id="121" presetID="8" presetClass="emph" presetSubtype="0" fill="hold" nodeType="withEffect">
                                  <p:stCondLst>
                                    <p:cond delay="0"/>
                                  </p:stCondLst>
                                  <p:childTnLst>
                                    <p:animRot by="-21600000">
                                      <p:cBhvr>
                                        <p:cTn id="122" dur="5000" fill="hold"/>
                                        <p:tgtEl>
                                          <p:spTgt spid="5"/>
                                        </p:tgtEl>
                                        <p:attrNameLst>
                                          <p:attrName>r</p:attrName>
                                        </p:attrNameLst>
                                      </p:cBhvr>
                                    </p:animRot>
                                  </p:childTnLst>
                                </p:cTn>
                              </p:par>
                              <p:par>
                                <p:cTn id="123" presetID="8" presetClass="emph" presetSubtype="0" fill="hold" nodeType="withEffect">
                                  <p:stCondLst>
                                    <p:cond delay="0"/>
                                  </p:stCondLst>
                                  <p:childTnLst>
                                    <p:animRot by="-21600000">
                                      <p:cBhvr>
                                        <p:cTn id="124" dur="5000" fill="hold"/>
                                        <p:tgtEl>
                                          <p:spTgt spid="6"/>
                                        </p:tgtEl>
                                        <p:attrNameLst>
                                          <p:attrName>r</p:attrName>
                                        </p:attrNameLst>
                                      </p:cBhvr>
                                    </p:animRot>
                                  </p:childTnLst>
                                </p:cTn>
                              </p:par>
                              <p:par>
                                <p:cTn id="125" presetID="8" presetClass="emph" presetSubtype="0" fill="hold" nodeType="withEffect">
                                  <p:stCondLst>
                                    <p:cond delay="0"/>
                                  </p:stCondLst>
                                  <p:childTnLst>
                                    <p:animRot by="-21600000">
                                      <p:cBhvr>
                                        <p:cTn id="126" dur="5000" fill="hold"/>
                                        <p:tgtEl>
                                          <p:spTgt spid="7"/>
                                        </p:tgtEl>
                                        <p:attrNameLst>
                                          <p:attrName>r</p:attrName>
                                        </p:attrNameLst>
                                      </p:cBhvr>
                                    </p:animRot>
                                  </p:childTnLst>
                                </p:cTn>
                              </p:par>
                              <p:par>
                                <p:cTn id="127" presetID="8" presetClass="emph" presetSubtype="0" fill="hold" nodeType="withEffect">
                                  <p:stCondLst>
                                    <p:cond delay="0"/>
                                  </p:stCondLst>
                                  <p:childTnLst>
                                    <p:animRot by="-21600000">
                                      <p:cBhvr>
                                        <p:cTn id="128" dur="5000" fill="hold"/>
                                        <p:tgtEl>
                                          <p:spTgt spid="8"/>
                                        </p:tgtEl>
                                        <p:attrNameLst>
                                          <p:attrName>r</p:attrName>
                                        </p:attrNameLst>
                                      </p:cBhvr>
                                    </p:animRot>
                                  </p:childTnLst>
                                </p:cTn>
                              </p:par>
                              <p:par>
                                <p:cTn id="129" presetID="8" presetClass="emph" presetSubtype="0" fill="hold" nodeType="withEffect">
                                  <p:stCondLst>
                                    <p:cond delay="0"/>
                                  </p:stCondLst>
                                  <p:childTnLst>
                                    <p:animRot by="-21600000">
                                      <p:cBhvr>
                                        <p:cTn id="130" dur="5000" fill="hold"/>
                                        <p:tgtEl>
                                          <p:spTgt spid="9"/>
                                        </p:tgtEl>
                                        <p:attrNameLst>
                                          <p:attrName>r</p:attrName>
                                        </p:attrNameLst>
                                      </p:cBhvr>
                                    </p:animRot>
                                  </p:childTnLst>
                                </p:cTn>
                              </p:par>
                              <p:par>
                                <p:cTn id="131" presetID="8" presetClass="emph" presetSubtype="0" fill="hold" nodeType="withEffect">
                                  <p:stCondLst>
                                    <p:cond delay="0"/>
                                  </p:stCondLst>
                                  <p:childTnLst>
                                    <p:animRot by="-21600000">
                                      <p:cBhvr>
                                        <p:cTn id="132" dur="5000" fill="hold"/>
                                        <p:tgtEl>
                                          <p:spTgt spid="10"/>
                                        </p:tgtEl>
                                        <p:attrNameLst>
                                          <p:attrName>r</p:attrName>
                                        </p:attrNameLst>
                                      </p:cBhvr>
                                    </p:animRot>
                                  </p:childTnLst>
                                </p:cTn>
                              </p:par>
                              <p:par>
                                <p:cTn id="133" presetID="8" presetClass="emph" presetSubtype="0" fill="hold" nodeType="withEffect">
                                  <p:stCondLst>
                                    <p:cond delay="0"/>
                                  </p:stCondLst>
                                  <p:childTnLst>
                                    <p:animRot by="-21600000">
                                      <p:cBhvr>
                                        <p:cTn id="134" dur="5000" fill="hold"/>
                                        <p:tgtEl>
                                          <p:spTgt spid="11"/>
                                        </p:tgtEl>
                                        <p:attrNameLst>
                                          <p:attrName>r</p:attrName>
                                        </p:attrNameLst>
                                      </p:cBhvr>
                                    </p:animRot>
                                  </p:childTnLst>
                                </p:cTn>
                              </p:par>
                              <p:par>
                                <p:cTn id="135" presetID="8" presetClass="emph" presetSubtype="0" fill="hold" nodeType="withEffect">
                                  <p:stCondLst>
                                    <p:cond delay="0"/>
                                  </p:stCondLst>
                                  <p:childTnLst>
                                    <p:animRot by="-21600000">
                                      <p:cBhvr>
                                        <p:cTn id="136" dur="5000" fill="hold"/>
                                        <p:tgtEl>
                                          <p:spTgt spid="12"/>
                                        </p:tgtEl>
                                        <p:attrNameLst>
                                          <p:attrName>r</p:attrName>
                                        </p:attrNameLst>
                                      </p:cBhvr>
                                    </p:animRot>
                                  </p:childTnLst>
                                </p:cTn>
                              </p:par>
                              <p:par>
                                <p:cTn id="137" presetID="23" presetClass="entr" presetSubtype="288" fill="hold" nodeType="withEffect">
                                  <p:stCondLst>
                                    <p:cond delay="0"/>
                                  </p:stCondLst>
                                  <p:childTnLst>
                                    <p:set>
                                      <p:cBhvr>
                                        <p:cTn id="138" dur="1" fill="hold">
                                          <p:stCondLst>
                                            <p:cond delay="0"/>
                                          </p:stCondLst>
                                        </p:cTn>
                                        <p:tgtEl>
                                          <p:spTgt spid="4"/>
                                        </p:tgtEl>
                                        <p:attrNameLst>
                                          <p:attrName>style.visibility</p:attrName>
                                        </p:attrNameLst>
                                      </p:cBhvr>
                                      <p:to>
                                        <p:strVal val="visible"/>
                                      </p:to>
                                    </p:set>
                                    <p:anim calcmode="lin" valueType="num">
                                      <p:cBhvr>
                                        <p:cTn id="139" dur="5000" fill="hold"/>
                                        <p:tgtEl>
                                          <p:spTgt spid="4"/>
                                        </p:tgtEl>
                                        <p:attrNameLst>
                                          <p:attrName>ppt_w</p:attrName>
                                        </p:attrNameLst>
                                      </p:cBhvr>
                                      <p:tavLst>
                                        <p:tav tm="0">
                                          <p:val>
                                            <p:strVal val="4/3*#ppt_w"/>
                                          </p:val>
                                        </p:tav>
                                        <p:tav tm="100000">
                                          <p:val>
                                            <p:strVal val="#ppt_w"/>
                                          </p:val>
                                        </p:tav>
                                      </p:tavLst>
                                    </p:anim>
                                    <p:anim calcmode="lin" valueType="num">
                                      <p:cBhvr>
                                        <p:cTn id="140" dur="5000" fill="hold"/>
                                        <p:tgtEl>
                                          <p:spTgt spid="4"/>
                                        </p:tgtEl>
                                        <p:attrNameLst>
                                          <p:attrName>ppt_h</p:attrName>
                                        </p:attrNameLst>
                                      </p:cBhvr>
                                      <p:tavLst>
                                        <p:tav tm="0">
                                          <p:val>
                                            <p:strVal val="4/3*#ppt_h"/>
                                          </p:val>
                                        </p:tav>
                                        <p:tav tm="100000">
                                          <p:val>
                                            <p:strVal val="#ppt_h"/>
                                          </p:val>
                                        </p:tav>
                                      </p:tavLst>
                                    </p:anim>
                                  </p:childTnLst>
                                </p:cTn>
                              </p:par>
                              <p:par>
                                <p:cTn id="141" presetID="10" presetClass="entr" presetSubtype="0" fill="hold" nodeType="withEffect">
                                  <p:stCondLst>
                                    <p:cond delay="0"/>
                                  </p:stCondLst>
                                  <p:childTnLst>
                                    <p:set>
                                      <p:cBhvr>
                                        <p:cTn id="142" dur="1" fill="hold">
                                          <p:stCondLst>
                                            <p:cond delay="0"/>
                                          </p:stCondLst>
                                        </p:cTn>
                                        <p:tgtEl>
                                          <p:spTgt spid="4"/>
                                        </p:tgtEl>
                                        <p:attrNameLst>
                                          <p:attrName>style.visibility</p:attrName>
                                        </p:attrNameLst>
                                      </p:cBhvr>
                                      <p:to>
                                        <p:strVal val="visible"/>
                                      </p:to>
                                    </p:set>
                                    <p:animEffect transition="in" filter="fade">
                                      <p:cBhvr>
                                        <p:cTn id="143"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rgbClr val="452103"/>
          </a:solidFill>
        </p:spPr>
        <p:txBody>
          <a:bodyPr/>
          <a:lstStyle/>
          <a:p>
            <a:endParaRPr lang="es-ES" dirty="0"/>
          </a:p>
        </p:txBody>
      </p:sp>
      <p:pic>
        <p:nvPicPr>
          <p:cNvPr id="4" name="3 Imagen" descr="f036468e3c14c46721f04436529e2071.jpg"/>
          <p:cNvPicPr>
            <a:picLocks noChangeAspect="1"/>
          </p:cNvPicPr>
          <p:nvPr/>
        </p:nvPicPr>
        <p:blipFill>
          <a:blip r:embed="rId2"/>
          <a:stretch>
            <a:fillRect/>
          </a:stretch>
        </p:blipFill>
        <p:spPr>
          <a:xfrm>
            <a:off x="0" y="0"/>
            <a:ext cx="9144000" cy="6851309"/>
          </a:xfrm>
          <a:prstGeom prst="rect">
            <a:avLst/>
          </a:prstGeom>
        </p:spPr>
      </p:pic>
      <p:pic>
        <p:nvPicPr>
          <p:cNvPr id="5" name="4 Imagen" descr="circle-447982_640.png"/>
          <p:cNvPicPr>
            <a:picLocks noChangeAspect="1"/>
          </p:cNvPicPr>
          <p:nvPr/>
        </p:nvPicPr>
        <p:blipFill>
          <a:blip r:embed="rId3" cstate="print">
            <a:duotone>
              <a:schemeClr val="accent6">
                <a:shade val="45000"/>
                <a:satMod val="135000"/>
              </a:schemeClr>
              <a:prstClr val="white"/>
            </a:duotone>
            <a:lum contrast="20000"/>
          </a:blip>
          <a:stretch>
            <a:fillRect/>
          </a:stretch>
        </p:blipFill>
        <p:spPr>
          <a:xfrm>
            <a:off x="2714612" y="0"/>
            <a:ext cx="1928826" cy="1928826"/>
          </a:xfrm>
          <a:prstGeom prst="rect">
            <a:avLst/>
          </a:prstGeom>
        </p:spPr>
      </p:pic>
      <p:pic>
        <p:nvPicPr>
          <p:cNvPr id="6" name="5 Imagen" descr="circle-447982_640.png"/>
          <p:cNvPicPr>
            <a:picLocks noChangeAspect="1"/>
          </p:cNvPicPr>
          <p:nvPr/>
        </p:nvPicPr>
        <p:blipFill>
          <a:blip r:embed="rId4" cstate="print">
            <a:duotone>
              <a:schemeClr val="accent6">
                <a:shade val="45000"/>
                <a:satMod val="135000"/>
              </a:schemeClr>
              <a:prstClr val="white"/>
            </a:duotone>
            <a:lum contrast="20000"/>
          </a:blip>
          <a:stretch>
            <a:fillRect/>
          </a:stretch>
        </p:blipFill>
        <p:spPr>
          <a:xfrm flipH="1">
            <a:off x="4357686" y="0"/>
            <a:ext cx="2056794" cy="1974522"/>
          </a:xfrm>
          <a:prstGeom prst="rect">
            <a:avLst/>
          </a:prstGeom>
        </p:spPr>
      </p:pic>
      <p:pic>
        <p:nvPicPr>
          <p:cNvPr id="7" name="6 Imagen" descr="circle-447982_640.png"/>
          <p:cNvPicPr>
            <a:picLocks noChangeAspect="1"/>
          </p:cNvPicPr>
          <p:nvPr/>
        </p:nvPicPr>
        <p:blipFill>
          <a:blip r:embed="rId3" cstate="print">
            <a:duotone>
              <a:schemeClr val="accent6">
                <a:shade val="45000"/>
                <a:satMod val="135000"/>
              </a:schemeClr>
              <a:prstClr val="white"/>
            </a:duotone>
            <a:lum contrast="20000"/>
          </a:blip>
          <a:stretch>
            <a:fillRect/>
          </a:stretch>
        </p:blipFill>
        <p:spPr>
          <a:xfrm>
            <a:off x="2714612" y="1285860"/>
            <a:ext cx="1928826" cy="1928826"/>
          </a:xfrm>
          <a:prstGeom prst="rect">
            <a:avLst/>
          </a:prstGeom>
        </p:spPr>
      </p:pic>
      <p:pic>
        <p:nvPicPr>
          <p:cNvPr id="8" name="7 Imagen" descr="circle-447982_640.png"/>
          <p:cNvPicPr>
            <a:picLocks noChangeAspect="1"/>
          </p:cNvPicPr>
          <p:nvPr/>
        </p:nvPicPr>
        <p:blipFill>
          <a:blip r:embed="rId4" cstate="print">
            <a:duotone>
              <a:schemeClr val="accent6">
                <a:shade val="45000"/>
                <a:satMod val="135000"/>
              </a:schemeClr>
              <a:prstClr val="white"/>
            </a:duotone>
            <a:lum contrast="20000"/>
          </a:blip>
          <a:stretch>
            <a:fillRect/>
          </a:stretch>
        </p:blipFill>
        <p:spPr>
          <a:xfrm flipH="1">
            <a:off x="4357686" y="1285860"/>
            <a:ext cx="2056794" cy="1974522"/>
          </a:xfrm>
          <a:prstGeom prst="rect">
            <a:avLst/>
          </a:prstGeom>
        </p:spPr>
      </p:pic>
      <p:pic>
        <p:nvPicPr>
          <p:cNvPr id="9" name="8 Imagen" descr="circle-447982_640.png"/>
          <p:cNvPicPr>
            <a:picLocks noChangeAspect="1"/>
          </p:cNvPicPr>
          <p:nvPr/>
        </p:nvPicPr>
        <p:blipFill>
          <a:blip r:embed="rId3" cstate="print">
            <a:duotone>
              <a:schemeClr val="accent6">
                <a:shade val="45000"/>
                <a:satMod val="135000"/>
              </a:schemeClr>
              <a:prstClr val="white"/>
            </a:duotone>
            <a:lum contrast="20000"/>
          </a:blip>
          <a:stretch>
            <a:fillRect/>
          </a:stretch>
        </p:blipFill>
        <p:spPr>
          <a:xfrm>
            <a:off x="2714612" y="2428892"/>
            <a:ext cx="1928826" cy="1928826"/>
          </a:xfrm>
          <a:prstGeom prst="rect">
            <a:avLst/>
          </a:prstGeom>
        </p:spPr>
      </p:pic>
      <p:pic>
        <p:nvPicPr>
          <p:cNvPr id="10" name="9 Imagen" descr="circle-447982_640.png"/>
          <p:cNvPicPr>
            <a:picLocks noChangeAspect="1"/>
          </p:cNvPicPr>
          <p:nvPr/>
        </p:nvPicPr>
        <p:blipFill>
          <a:blip r:embed="rId4" cstate="print">
            <a:duotone>
              <a:schemeClr val="accent6">
                <a:shade val="45000"/>
                <a:satMod val="135000"/>
              </a:schemeClr>
              <a:prstClr val="white"/>
            </a:duotone>
            <a:lum contrast="20000"/>
          </a:blip>
          <a:stretch>
            <a:fillRect/>
          </a:stretch>
        </p:blipFill>
        <p:spPr>
          <a:xfrm flipH="1">
            <a:off x="4357686" y="2428892"/>
            <a:ext cx="2056794" cy="1974522"/>
          </a:xfrm>
          <a:prstGeom prst="rect">
            <a:avLst/>
          </a:prstGeom>
        </p:spPr>
      </p:pic>
      <p:pic>
        <p:nvPicPr>
          <p:cNvPr id="11" name="10 Imagen" descr="circle-447982_640.png"/>
          <p:cNvPicPr>
            <a:picLocks noChangeAspect="1"/>
          </p:cNvPicPr>
          <p:nvPr/>
        </p:nvPicPr>
        <p:blipFill>
          <a:blip r:embed="rId3" cstate="print">
            <a:duotone>
              <a:schemeClr val="accent6">
                <a:shade val="45000"/>
                <a:satMod val="135000"/>
              </a:schemeClr>
              <a:prstClr val="white"/>
            </a:duotone>
            <a:lum contrast="20000"/>
          </a:blip>
          <a:stretch>
            <a:fillRect/>
          </a:stretch>
        </p:blipFill>
        <p:spPr>
          <a:xfrm>
            <a:off x="2714612" y="3714752"/>
            <a:ext cx="1928826" cy="1928826"/>
          </a:xfrm>
          <a:prstGeom prst="rect">
            <a:avLst/>
          </a:prstGeom>
        </p:spPr>
      </p:pic>
      <p:pic>
        <p:nvPicPr>
          <p:cNvPr id="12" name="11 Imagen" descr="circle-447982_640.png"/>
          <p:cNvPicPr>
            <a:picLocks noChangeAspect="1"/>
          </p:cNvPicPr>
          <p:nvPr/>
        </p:nvPicPr>
        <p:blipFill>
          <a:blip r:embed="rId4" cstate="print">
            <a:duotone>
              <a:schemeClr val="accent6">
                <a:shade val="45000"/>
                <a:satMod val="135000"/>
              </a:schemeClr>
              <a:prstClr val="white"/>
            </a:duotone>
            <a:lum contrast="20000"/>
          </a:blip>
          <a:stretch>
            <a:fillRect/>
          </a:stretch>
        </p:blipFill>
        <p:spPr>
          <a:xfrm flipH="1">
            <a:off x="4357686" y="3714752"/>
            <a:ext cx="2056794" cy="1974522"/>
          </a:xfrm>
          <a:prstGeom prst="rect">
            <a:avLst/>
          </a:prstGeom>
        </p:spPr>
      </p:pic>
      <p:pic>
        <p:nvPicPr>
          <p:cNvPr id="13" name="12 Imagen" descr="circle-447982_640.png"/>
          <p:cNvPicPr>
            <a:picLocks noChangeAspect="1"/>
          </p:cNvPicPr>
          <p:nvPr/>
        </p:nvPicPr>
        <p:blipFill>
          <a:blip r:embed="rId3" cstate="print">
            <a:duotone>
              <a:schemeClr val="accent6">
                <a:shade val="45000"/>
                <a:satMod val="135000"/>
              </a:schemeClr>
              <a:prstClr val="white"/>
            </a:duotone>
            <a:lum contrast="20000"/>
          </a:blip>
          <a:stretch>
            <a:fillRect/>
          </a:stretch>
        </p:blipFill>
        <p:spPr>
          <a:xfrm>
            <a:off x="2714612" y="4883478"/>
            <a:ext cx="1928826" cy="1928826"/>
          </a:xfrm>
          <a:prstGeom prst="rect">
            <a:avLst/>
          </a:prstGeom>
        </p:spPr>
      </p:pic>
      <p:pic>
        <p:nvPicPr>
          <p:cNvPr id="14" name="13 Imagen" descr="circle-447982_640.png"/>
          <p:cNvPicPr>
            <a:picLocks noChangeAspect="1"/>
          </p:cNvPicPr>
          <p:nvPr/>
        </p:nvPicPr>
        <p:blipFill>
          <a:blip r:embed="rId4" cstate="print">
            <a:duotone>
              <a:schemeClr val="accent6">
                <a:shade val="45000"/>
                <a:satMod val="135000"/>
              </a:schemeClr>
              <a:prstClr val="white"/>
            </a:duotone>
            <a:lum contrast="20000"/>
          </a:blip>
          <a:stretch>
            <a:fillRect/>
          </a:stretch>
        </p:blipFill>
        <p:spPr>
          <a:xfrm flipH="1">
            <a:off x="4357686" y="4883478"/>
            <a:ext cx="2056794" cy="1974522"/>
          </a:xfrm>
          <a:prstGeom prst="rect">
            <a:avLst/>
          </a:prstGeom>
        </p:spPr>
      </p:pic>
      <p:pic>
        <p:nvPicPr>
          <p:cNvPr id="15" name="14 Imagen" descr="image005.jpg"/>
          <p:cNvPicPr>
            <a:picLocks noChangeAspect="1"/>
          </p:cNvPicPr>
          <p:nvPr/>
        </p:nvPicPr>
        <p:blipFill>
          <a:blip r:embed="rId5"/>
          <a:stretch>
            <a:fillRect/>
          </a:stretch>
        </p:blipFill>
        <p:spPr>
          <a:xfrm>
            <a:off x="-500098" y="0"/>
            <a:ext cx="10072758" cy="6858000"/>
          </a:xfrm>
          <a:prstGeom prst="rect">
            <a:avLst/>
          </a:prstGeom>
        </p:spPr>
      </p:pic>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withEffect">
                                  <p:stCondLst>
                                    <p:cond delay="0"/>
                                  </p:stCondLst>
                                  <p:childTnLst>
                                    <p:set>
                                      <p:cBhvr rctx="PPT">
                                        <p:cTn id="6" dur="indefinite"/>
                                        <p:tgtEl>
                                          <p:spTgt spid="15"/>
                                        </p:tgtEl>
                                        <p:attrNameLst>
                                          <p:attrName>style.opacity</p:attrName>
                                        </p:attrNameLst>
                                      </p:cBhvr>
                                      <p:to>
                                        <p:strVal val="0"/>
                                      </p:to>
                                    </p:set>
                                    <p:animEffect filter="image" prLst="opacity: 0">
                                      <p:cBhvr rctx="IE">
                                        <p:cTn id="7" dur="indefinite"/>
                                        <p:tgtEl>
                                          <p:spTgt spid="15"/>
                                        </p:tgtEl>
                                      </p:cBhvr>
                                    </p:animEffect>
                                  </p:childTnLst>
                                </p:cTn>
                              </p:par>
                              <p:par>
                                <p:cTn id="8" presetID="2" presetClass="entr" presetSubtype="9"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3000" fill="hold"/>
                                        <p:tgtEl>
                                          <p:spTgt spid="5"/>
                                        </p:tgtEl>
                                        <p:attrNameLst>
                                          <p:attrName>ppt_x</p:attrName>
                                        </p:attrNameLst>
                                      </p:cBhvr>
                                      <p:tavLst>
                                        <p:tav tm="0">
                                          <p:val>
                                            <p:strVal val="0-#ppt_w/2"/>
                                          </p:val>
                                        </p:tav>
                                        <p:tav tm="100000">
                                          <p:val>
                                            <p:strVal val="#ppt_x"/>
                                          </p:val>
                                        </p:tav>
                                      </p:tavLst>
                                    </p:anim>
                                    <p:anim calcmode="lin" valueType="num">
                                      <p:cBhvr additive="base">
                                        <p:cTn id="11" dur="3000" fill="hold"/>
                                        <p:tgtEl>
                                          <p:spTgt spid="5"/>
                                        </p:tgtEl>
                                        <p:attrNameLst>
                                          <p:attrName>ppt_y</p:attrName>
                                        </p:attrNameLst>
                                      </p:cBhvr>
                                      <p:tavLst>
                                        <p:tav tm="0">
                                          <p:val>
                                            <p:strVal val="0-#ppt_h/2"/>
                                          </p:val>
                                        </p:tav>
                                        <p:tav tm="100000">
                                          <p:val>
                                            <p:strVal val="#ppt_y"/>
                                          </p:val>
                                        </p:tav>
                                      </p:tavLst>
                                    </p:anim>
                                  </p:childTnLst>
                                </p:cTn>
                              </p:par>
                              <p:par>
                                <p:cTn id="12" presetID="2" presetClass="entr" presetSubtype="9" fill="hold" nodeType="withEffect">
                                  <p:stCondLst>
                                    <p:cond delay="0"/>
                                  </p:stCondLst>
                                  <p:childTnLst>
                                    <p:set>
                                      <p:cBhvr>
                                        <p:cTn id="13" dur="1" fill="hold">
                                          <p:stCondLst>
                                            <p:cond delay="0"/>
                                          </p:stCondLst>
                                        </p:cTn>
                                        <p:tgtEl>
                                          <p:spTgt spid="7"/>
                                        </p:tgtEl>
                                        <p:attrNameLst>
                                          <p:attrName>style.visibility</p:attrName>
                                        </p:attrNameLst>
                                      </p:cBhvr>
                                      <p:to>
                                        <p:strVal val="visible"/>
                                      </p:to>
                                    </p:set>
                                    <p:anim calcmode="lin" valueType="num">
                                      <p:cBhvr additive="base">
                                        <p:cTn id="14" dur="3000" fill="hold"/>
                                        <p:tgtEl>
                                          <p:spTgt spid="7"/>
                                        </p:tgtEl>
                                        <p:attrNameLst>
                                          <p:attrName>ppt_x</p:attrName>
                                        </p:attrNameLst>
                                      </p:cBhvr>
                                      <p:tavLst>
                                        <p:tav tm="0">
                                          <p:val>
                                            <p:strVal val="0-#ppt_w/2"/>
                                          </p:val>
                                        </p:tav>
                                        <p:tav tm="100000">
                                          <p:val>
                                            <p:strVal val="#ppt_x"/>
                                          </p:val>
                                        </p:tav>
                                      </p:tavLst>
                                    </p:anim>
                                    <p:anim calcmode="lin" valueType="num">
                                      <p:cBhvr additive="base">
                                        <p:cTn id="15" dur="3000" fill="hold"/>
                                        <p:tgtEl>
                                          <p:spTgt spid="7"/>
                                        </p:tgtEl>
                                        <p:attrNameLst>
                                          <p:attrName>ppt_y</p:attrName>
                                        </p:attrNameLst>
                                      </p:cBhvr>
                                      <p:tavLst>
                                        <p:tav tm="0">
                                          <p:val>
                                            <p:strVal val="0-#ppt_h/2"/>
                                          </p:val>
                                        </p:tav>
                                        <p:tav tm="100000">
                                          <p:val>
                                            <p:strVal val="#ppt_y"/>
                                          </p:val>
                                        </p:tav>
                                      </p:tavLst>
                                    </p:anim>
                                  </p:childTnLst>
                                </p:cTn>
                              </p:par>
                              <p:par>
                                <p:cTn id="16" presetID="2" presetClass="entr" presetSubtype="9" fill="hold" nodeType="withEffect">
                                  <p:stCondLst>
                                    <p:cond delay="0"/>
                                  </p:stCondLst>
                                  <p:childTnLst>
                                    <p:set>
                                      <p:cBhvr>
                                        <p:cTn id="17" dur="1" fill="hold">
                                          <p:stCondLst>
                                            <p:cond delay="0"/>
                                          </p:stCondLst>
                                        </p:cTn>
                                        <p:tgtEl>
                                          <p:spTgt spid="9"/>
                                        </p:tgtEl>
                                        <p:attrNameLst>
                                          <p:attrName>style.visibility</p:attrName>
                                        </p:attrNameLst>
                                      </p:cBhvr>
                                      <p:to>
                                        <p:strVal val="visible"/>
                                      </p:to>
                                    </p:set>
                                    <p:anim calcmode="lin" valueType="num">
                                      <p:cBhvr additive="base">
                                        <p:cTn id="18" dur="3000" fill="hold"/>
                                        <p:tgtEl>
                                          <p:spTgt spid="9"/>
                                        </p:tgtEl>
                                        <p:attrNameLst>
                                          <p:attrName>ppt_x</p:attrName>
                                        </p:attrNameLst>
                                      </p:cBhvr>
                                      <p:tavLst>
                                        <p:tav tm="0">
                                          <p:val>
                                            <p:strVal val="0-#ppt_w/2"/>
                                          </p:val>
                                        </p:tav>
                                        <p:tav tm="100000">
                                          <p:val>
                                            <p:strVal val="#ppt_x"/>
                                          </p:val>
                                        </p:tav>
                                      </p:tavLst>
                                    </p:anim>
                                    <p:anim calcmode="lin" valueType="num">
                                      <p:cBhvr additive="base">
                                        <p:cTn id="19" dur="3000" fill="hold"/>
                                        <p:tgtEl>
                                          <p:spTgt spid="9"/>
                                        </p:tgtEl>
                                        <p:attrNameLst>
                                          <p:attrName>ppt_y</p:attrName>
                                        </p:attrNameLst>
                                      </p:cBhvr>
                                      <p:tavLst>
                                        <p:tav tm="0">
                                          <p:val>
                                            <p:strVal val="0-#ppt_h/2"/>
                                          </p:val>
                                        </p:tav>
                                        <p:tav tm="100000">
                                          <p:val>
                                            <p:strVal val="#ppt_y"/>
                                          </p:val>
                                        </p:tav>
                                      </p:tavLst>
                                    </p:anim>
                                  </p:childTnLst>
                                </p:cTn>
                              </p:par>
                              <p:par>
                                <p:cTn id="20" presetID="2" presetClass="entr" presetSubtype="9" fill="hold" nodeType="withEffect">
                                  <p:stCondLst>
                                    <p:cond delay="0"/>
                                  </p:stCondLst>
                                  <p:childTnLst>
                                    <p:set>
                                      <p:cBhvr>
                                        <p:cTn id="21" dur="1" fill="hold">
                                          <p:stCondLst>
                                            <p:cond delay="0"/>
                                          </p:stCondLst>
                                        </p:cTn>
                                        <p:tgtEl>
                                          <p:spTgt spid="11"/>
                                        </p:tgtEl>
                                        <p:attrNameLst>
                                          <p:attrName>style.visibility</p:attrName>
                                        </p:attrNameLst>
                                      </p:cBhvr>
                                      <p:to>
                                        <p:strVal val="visible"/>
                                      </p:to>
                                    </p:set>
                                    <p:anim calcmode="lin" valueType="num">
                                      <p:cBhvr additive="base">
                                        <p:cTn id="22" dur="3000" fill="hold"/>
                                        <p:tgtEl>
                                          <p:spTgt spid="11"/>
                                        </p:tgtEl>
                                        <p:attrNameLst>
                                          <p:attrName>ppt_x</p:attrName>
                                        </p:attrNameLst>
                                      </p:cBhvr>
                                      <p:tavLst>
                                        <p:tav tm="0">
                                          <p:val>
                                            <p:strVal val="0-#ppt_w/2"/>
                                          </p:val>
                                        </p:tav>
                                        <p:tav tm="100000">
                                          <p:val>
                                            <p:strVal val="#ppt_x"/>
                                          </p:val>
                                        </p:tav>
                                      </p:tavLst>
                                    </p:anim>
                                    <p:anim calcmode="lin" valueType="num">
                                      <p:cBhvr additive="base">
                                        <p:cTn id="23" dur="3000" fill="hold"/>
                                        <p:tgtEl>
                                          <p:spTgt spid="11"/>
                                        </p:tgtEl>
                                        <p:attrNameLst>
                                          <p:attrName>ppt_y</p:attrName>
                                        </p:attrNameLst>
                                      </p:cBhvr>
                                      <p:tavLst>
                                        <p:tav tm="0">
                                          <p:val>
                                            <p:strVal val="0-#ppt_h/2"/>
                                          </p:val>
                                        </p:tav>
                                        <p:tav tm="100000">
                                          <p:val>
                                            <p:strVal val="#ppt_y"/>
                                          </p:val>
                                        </p:tav>
                                      </p:tavLst>
                                    </p:anim>
                                  </p:childTnLst>
                                </p:cTn>
                              </p:par>
                              <p:par>
                                <p:cTn id="24" presetID="2" presetClass="entr" presetSubtype="9" fill="hold" nodeType="withEffect">
                                  <p:stCondLst>
                                    <p:cond delay="0"/>
                                  </p:stCondLst>
                                  <p:childTnLst>
                                    <p:set>
                                      <p:cBhvr>
                                        <p:cTn id="25" dur="1" fill="hold">
                                          <p:stCondLst>
                                            <p:cond delay="0"/>
                                          </p:stCondLst>
                                        </p:cTn>
                                        <p:tgtEl>
                                          <p:spTgt spid="13"/>
                                        </p:tgtEl>
                                        <p:attrNameLst>
                                          <p:attrName>style.visibility</p:attrName>
                                        </p:attrNameLst>
                                      </p:cBhvr>
                                      <p:to>
                                        <p:strVal val="visible"/>
                                      </p:to>
                                    </p:set>
                                    <p:anim calcmode="lin" valueType="num">
                                      <p:cBhvr additive="base">
                                        <p:cTn id="26" dur="3000" fill="hold"/>
                                        <p:tgtEl>
                                          <p:spTgt spid="13"/>
                                        </p:tgtEl>
                                        <p:attrNameLst>
                                          <p:attrName>ppt_x</p:attrName>
                                        </p:attrNameLst>
                                      </p:cBhvr>
                                      <p:tavLst>
                                        <p:tav tm="0">
                                          <p:val>
                                            <p:strVal val="0-#ppt_w/2"/>
                                          </p:val>
                                        </p:tav>
                                        <p:tav tm="100000">
                                          <p:val>
                                            <p:strVal val="#ppt_x"/>
                                          </p:val>
                                        </p:tav>
                                      </p:tavLst>
                                    </p:anim>
                                    <p:anim calcmode="lin" valueType="num">
                                      <p:cBhvr additive="base">
                                        <p:cTn id="27" dur="3000" fill="hold"/>
                                        <p:tgtEl>
                                          <p:spTgt spid="13"/>
                                        </p:tgtEl>
                                        <p:attrNameLst>
                                          <p:attrName>ppt_y</p:attrName>
                                        </p:attrNameLst>
                                      </p:cBhvr>
                                      <p:tavLst>
                                        <p:tav tm="0">
                                          <p:val>
                                            <p:strVal val="0-#ppt_h/2"/>
                                          </p:val>
                                        </p:tav>
                                        <p:tav tm="100000">
                                          <p:val>
                                            <p:strVal val="#ppt_y"/>
                                          </p:val>
                                        </p:tav>
                                      </p:tavLst>
                                    </p:anim>
                                  </p:childTnLst>
                                </p:cTn>
                              </p:par>
                              <p:par>
                                <p:cTn id="28" presetID="2" presetClass="entr" presetSubtype="3" fill="hold" nodeType="withEffect">
                                  <p:stCondLst>
                                    <p:cond delay="0"/>
                                  </p:stCondLst>
                                  <p:childTnLst>
                                    <p:set>
                                      <p:cBhvr>
                                        <p:cTn id="29" dur="1" fill="hold">
                                          <p:stCondLst>
                                            <p:cond delay="0"/>
                                          </p:stCondLst>
                                        </p:cTn>
                                        <p:tgtEl>
                                          <p:spTgt spid="6"/>
                                        </p:tgtEl>
                                        <p:attrNameLst>
                                          <p:attrName>style.visibility</p:attrName>
                                        </p:attrNameLst>
                                      </p:cBhvr>
                                      <p:to>
                                        <p:strVal val="visible"/>
                                      </p:to>
                                    </p:set>
                                    <p:anim calcmode="lin" valueType="num">
                                      <p:cBhvr additive="base">
                                        <p:cTn id="30" dur="3000" fill="hold"/>
                                        <p:tgtEl>
                                          <p:spTgt spid="6"/>
                                        </p:tgtEl>
                                        <p:attrNameLst>
                                          <p:attrName>ppt_x</p:attrName>
                                        </p:attrNameLst>
                                      </p:cBhvr>
                                      <p:tavLst>
                                        <p:tav tm="0">
                                          <p:val>
                                            <p:strVal val="1+#ppt_w/2"/>
                                          </p:val>
                                        </p:tav>
                                        <p:tav tm="100000">
                                          <p:val>
                                            <p:strVal val="#ppt_x"/>
                                          </p:val>
                                        </p:tav>
                                      </p:tavLst>
                                    </p:anim>
                                    <p:anim calcmode="lin" valueType="num">
                                      <p:cBhvr additive="base">
                                        <p:cTn id="31" dur="3000" fill="hold"/>
                                        <p:tgtEl>
                                          <p:spTgt spid="6"/>
                                        </p:tgtEl>
                                        <p:attrNameLst>
                                          <p:attrName>ppt_y</p:attrName>
                                        </p:attrNameLst>
                                      </p:cBhvr>
                                      <p:tavLst>
                                        <p:tav tm="0">
                                          <p:val>
                                            <p:strVal val="0-#ppt_h/2"/>
                                          </p:val>
                                        </p:tav>
                                        <p:tav tm="100000">
                                          <p:val>
                                            <p:strVal val="#ppt_y"/>
                                          </p:val>
                                        </p:tav>
                                      </p:tavLst>
                                    </p:anim>
                                  </p:childTnLst>
                                </p:cTn>
                              </p:par>
                              <p:par>
                                <p:cTn id="32" presetID="2" presetClass="entr" presetSubtype="3" fill="hold" nodeType="withEffect">
                                  <p:stCondLst>
                                    <p:cond delay="0"/>
                                  </p:stCondLst>
                                  <p:childTnLst>
                                    <p:set>
                                      <p:cBhvr>
                                        <p:cTn id="33" dur="1" fill="hold">
                                          <p:stCondLst>
                                            <p:cond delay="0"/>
                                          </p:stCondLst>
                                        </p:cTn>
                                        <p:tgtEl>
                                          <p:spTgt spid="8"/>
                                        </p:tgtEl>
                                        <p:attrNameLst>
                                          <p:attrName>style.visibility</p:attrName>
                                        </p:attrNameLst>
                                      </p:cBhvr>
                                      <p:to>
                                        <p:strVal val="visible"/>
                                      </p:to>
                                    </p:set>
                                    <p:anim calcmode="lin" valueType="num">
                                      <p:cBhvr additive="base">
                                        <p:cTn id="34" dur="3000" fill="hold"/>
                                        <p:tgtEl>
                                          <p:spTgt spid="8"/>
                                        </p:tgtEl>
                                        <p:attrNameLst>
                                          <p:attrName>ppt_x</p:attrName>
                                        </p:attrNameLst>
                                      </p:cBhvr>
                                      <p:tavLst>
                                        <p:tav tm="0">
                                          <p:val>
                                            <p:strVal val="1+#ppt_w/2"/>
                                          </p:val>
                                        </p:tav>
                                        <p:tav tm="100000">
                                          <p:val>
                                            <p:strVal val="#ppt_x"/>
                                          </p:val>
                                        </p:tav>
                                      </p:tavLst>
                                    </p:anim>
                                    <p:anim calcmode="lin" valueType="num">
                                      <p:cBhvr additive="base">
                                        <p:cTn id="35" dur="3000" fill="hold"/>
                                        <p:tgtEl>
                                          <p:spTgt spid="8"/>
                                        </p:tgtEl>
                                        <p:attrNameLst>
                                          <p:attrName>ppt_y</p:attrName>
                                        </p:attrNameLst>
                                      </p:cBhvr>
                                      <p:tavLst>
                                        <p:tav tm="0">
                                          <p:val>
                                            <p:strVal val="0-#ppt_h/2"/>
                                          </p:val>
                                        </p:tav>
                                        <p:tav tm="100000">
                                          <p:val>
                                            <p:strVal val="#ppt_y"/>
                                          </p:val>
                                        </p:tav>
                                      </p:tavLst>
                                    </p:anim>
                                  </p:childTnLst>
                                </p:cTn>
                              </p:par>
                              <p:par>
                                <p:cTn id="36" presetID="2" presetClass="entr" presetSubtype="3" fill="hold" nodeType="withEffect">
                                  <p:stCondLst>
                                    <p:cond delay="0"/>
                                  </p:stCondLst>
                                  <p:childTnLst>
                                    <p:set>
                                      <p:cBhvr>
                                        <p:cTn id="37" dur="1" fill="hold">
                                          <p:stCondLst>
                                            <p:cond delay="0"/>
                                          </p:stCondLst>
                                        </p:cTn>
                                        <p:tgtEl>
                                          <p:spTgt spid="10"/>
                                        </p:tgtEl>
                                        <p:attrNameLst>
                                          <p:attrName>style.visibility</p:attrName>
                                        </p:attrNameLst>
                                      </p:cBhvr>
                                      <p:to>
                                        <p:strVal val="visible"/>
                                      </p:to>
                                    </p:set>
                                    <p:anim calcmode="lin" valueType="num">
                                      <p:cBhvr additive="base">
                                        <p:cTn id="38" dur="3000" fill="hold"/>
                                        <p:tgtEl>
                                          <p:spTgt spid="10"/>
                                        </p:tgtEl>
                                        <p:attrNameLst>
                                          <p:attrName>ppt_x</p:attrName>
                                        </p:attrNameLst>
                                      </p:cBhvr>
                                      <p:tavLst>
                                        <p:tav tm="0">
                                          <p:val>
                                            <p:strVal val="1+#ppt_w/2"/>
                                          </p:val>
                                        </p:tav>
                                        <p:tav tm="100000">
                                          <p:val>
                                            <p:strVal val="#ppt_x"/>
                                          </p:val>
                                        </p:tav>
                                      </p:tavLst>
                                    </p:anim>
                                    <p:anim calcmode="lin" valueType="num">
                                      <p:cBhvr additive="base">
                                        <p:cTn id="39" dur="3000" fill="hold"/>
                                        <p:tgtEl>
                                          <p:spTgt spid="10"/>
                                        </p:tgtEl>
                                        <p:attrNameLst>
                                          <p:attrName>ppt_y</p:attrName>
                                        </p:attrNameLst>
                                      </p:cBhvr>
                                      <p:tavLst>
                                        <p:tav tm="0">
                                          <p:val>
                                            <p:strVal val="0-#ppt_h/2"/>
                                          </p:val>
                                        </p:tav>
                                        <p:tav tm="100000">
                                          <p:val>
                                            <p:strVal val="#ppt_y"/>
                                          </p:val>
                                        </p:tav>
                                      </p:tavLst>
                                    </p:anim>
                                  </p:childTnLst>
                                </p:cTn>
                              </p:par>
                              <p:par>
                                <p:cTn id="40" presetID="2" presetClass="entr" presetSubtype="3" fill="hold" nodeType="withEffect">
                                  <p:stCondLst>
                                    <p:cond delay="0"/>
                                  </p:stCondLst>
                                  <p:childTnLst>
                                    <p:set>
                                      <p:cBhvr>
                                        <p:cTn id="41" dur="1" fill="hold">
                                          <p:stCondLst>
                                            <p:cond delay="0"/>
                                          </p:stCondLst>
                                        </p:cTn>
                                        <p:tgtEl>
                                          <p:spTgt spid="12"/>
                                        </p:tgtEl>
                                        <p:attrNameLst>
                                          <p:attrName>style.visibility</p:attrName>
                                        </p:attrNameLst>
                                      </p:cBhvr>
                                      <p:to>
                                        <p:strVal val="visible"/>
                                      </p:to>
                                    </p:set>
                                    <p:anim calcmode="lin" valueType="num">
                                      <p:cBhvr additive="base">
                                        <p:cTn id="42" dur="3000" fill="hold"/>
                                        <p:tgtEl>
                                          <p:spTgt spid="12"/>
                                        </p:tgtEl>
                                        <p:attrNameLst>
                                          <p:attrName>ppt_x</p:attrName>
                                        </p:attrNameLst>
                                      </p:cBhvr>
                                      <p:tavLst>
                                        <p:tav tm="0">
                                          <p:val>
                                            <p:strVal val="1+#ppt_w/2"/>
                                          </p:val>
                                        </p:tav>
                                        <p:tav tm="100000">
                                          <p:val>
                                            <p:strVal val="#ppt_x"/>
                                          </p:val>
                                        </p:tav>
                                      </p:tavLst>
                                    </p:anim>
                                    <p:anim calcmode="lin" valueType="num">
                                      <p:cBhvr additive="base">
                                        <p:cTn id="43" dur="3000" fill="hold"/>
                                        <p:tgtEl>
                                          <p:spTgt spid="12"/>
                                        </p:tgtEl>
                                        <p:attrNameLst>
                                          <p:attrName>ppt_y</p:attrName>
                                        </p:attrNameLst>
                                      </p:cBhvr>
                                      <p:tavLst>
                                        <p:tav tm="0">
                                          <p:val>
                                            <p:strVal val="0-#ppt_h/2"/>
                                          </p:val>
                                        </p:tav>
                                        <p:tav tm="100000">
                                          <p:val>
                                            <p:strVal val="#ppt_y"/>
                                          </p:val>
                                        </p:tav>
                                      </p:tavLst>
                                    </p:anim>
                                  </p:childTnLst>
                                </p:cTn>
                              </p:par>
                              <p:par>
                                <p:cTn id="44" presetID="2" presetClass="entr" presetSubtype="3" fill="hold" nodeType="withEffect">
                                  <p:stCondLst>
                                    <p:cond delay="0"/>
                                  </p:stCondLst>
                                  <p:childTnLst>
                                    <p:set>
                                      <p:cBhvr>
                                        <p:cTn id="45" dur="1" fill="hold">
                                          <p:stCondLst>
                                            <p:cond delay="0"/>
                                          </p:stCondLst>
                                        </p:cTn>
                                        <p:tgtEl>
                                          <p:spTgt spid="14"/>
                                        </p:tgtEl>
                                        <p:attrNameLst>
                                          <p:attrName>style.visibility</p:attrName>
                                        </p:attrNameLst>
                                      </p:cBhvr>
                                      <p:to>
                                        <p:strVal val="visible"/>
                                      </p:to>
                                    </p:set>
                                    <p:anim calcmode="lin" valueType="num">
                                      <p:cBhvr additive="base">
                                        <p:cTn id="46" dur="3000" fill="hold"/>
                                        <p:tgtEl>
                                          <p:spTgt spid="14"/>
                                        </p:tgtEl>
                                        <p:attrNameLst>
                                          <p:attrName>ppt_x</p:attrName>
                                        </p:attrNameLst>
                                      </p:cBhvr>
                                      <p:tavLst>
                                        <p:tav tm="0">
                                          <p:val>
                                            <p:strVal val="1+#ppt_w/2"/>
                                          </p:val>
                                        </p:tav>
                                        <p:tav tm="100000">
                                          <p:val>
                                            <p:strVal val="#ppt_x"/>
                                          </p:val>
                                        </p:tav>
                                      </p:tavLst>
                                    </p:anim>
                                    <p:anim calcmode="lin" valueType="num">
                                      <p:cBhvr additive="base">
                                        <p:cTn id="47" dur="3000" fill="hold"/>
                                        <p:tgtEl>
                                          <p:spTgt spid="14"/>
                                        </p:tgtEl>
                                        <p:attrNameLst>
                                          <p:attrName>ppt_y</p:attrName>
                                        </p:attrNameLst>
                                      </p:cBhvr>
                                      <p:tavLst>
                                        <p:tav tm="0">
                                          <p:val>
                                            <p:strVal val="0-#ppt_h/2"/>
                                          </p:val>
                                        </p:tav>
                                        <p:tav tm="100000">
                                          <p:val>
                                            <p:strVal val="#ppt_y"/>
                                          </p:val>
                                        </p:tav>
                                      </p:tavLst>
                                    </p:anim>
                                  </p:childTnLst>
                                </p:cTn>
                              </p:par>
                              <p:par>
                                <p:cTn id="48" presetID="8" presetClass="emph" presetSubtype="0" fill="hold" nodeType="withEffect">
                                  <p:stCondLst>
                                    <p:cond delay="0"/>
                                  </p:stCondLst>
                                  <p:childTnLst>
                                    <p:animRot by="21600000">
                                      <p:cBhvr>
                                        <p:cTn id="49" dur="3000" fill="hold"/>
                                        <p:tgtEl>
                                          <p:spTgt spid="5"/>
                                        </p:tgtEl>
                                        <p:attrNameLst>
                                          <p:attrName>r</p:attrName>
                                        </p:attrNameLst>
                                      </p:cBhvr>
                                    </p:animRot>
                                  </p:childTnLst>
                                </p:cTn>
                              </p:par>
                              <p:par>
                                <p:cTn id="50" presetID="8" presetClass="emph" presetSubtype="0" fill="hold" nodeType="withEffect">
                                  <p:stCondLst>
                                    <p:cond delay="0"/>
                                  </p:stCondLst>
                                  <p:childTnLst>
                                    <p:animRot by="21600000">
                                      <p:cBhvr>
                                        <p:cTn id="51" dur="3000" fill="hold"/>
                                        <p:tgtEl>
                                          <p:spTgt spid="7"/>
                                        </p:tgtEl>
                                        <p:attrNameLst>
                                          <p:attrName>r</p:attrName>
                                        </p:attrNameLst>
                                      </p:cBhvr>
                                    </p:animRot>
                                  </p:childTnLst>
                                </p:cTn>
                              </p:par>
                              <p:par>
                                <p:cTn id="52" presetID="8" presetClass="emph" presetSubtype="0" fill="hold" nodeType="withEffect">
                                  <p:stCondLst>
                                    <p:cond delay="0"/>
                                  </p:stCondLst>
                                  <p:childTnLst>
                                    <p:animRot by="21600000">
                                      <p:cBhvr>
                                        <p:cTn id="53" dur="3000" fill="hold"/>
                                        <p:tgtEl>
                                          <p:spTgt spid="9"/>
                                        </p:tgtEl>
                                        <p:attrNameLst>
                                          <p:attrName>r</p:attrName>
                                        </p:attrNameLst>
                                      </p:cBhvr>
                                    </p:animRot>
                                  </p:childTnLst>
                                </p:cTn>
                              </p:par>
                              <p:par>
                                <p:cTn id="54" presetID="8" presetClass="emph" presetSubtype="0" fill="hold" nodeType="withEffect">
                                  <p:stCondLst>
                                    <p:cond delay="0"/>
                                  </p:stCondLst>
                                  <p:childTnLst>
                                    <p:animRot by="21600000">
                                      <p:cBhvr>
                                        <p:cTn id="55" dur="3000" fill="hold"/>
                                        <p:tgtEl>
                                          <p:spTgt spid="11"/>
                                        </p:tgtEl>
                                        <p:attrNameLst>
                                          <p:attrName>r</p:attrName>
                                        </p:attrNameLst>
                                      </p:cBhvr>
                                    </p:animRot>
                                  </p:childTnLst>
                                </p:cTn>
                              </p:par>
                              <p:par>
                                <p:cTn id="56" presetID="8" presetClass="emph" presetSubtype="0" fill="hold" nodeType="withEffect">
                                  <p:stCondLst>
                                    <p:cond delay="0"/>
                                  </p:stCondLst>
                                  <p:childTnLst>
                                    <p:animRot by="21600000">
                                      <p:cBhvr>
                                        <p:cTn id="57" dur="3000" fill="hold"/>
                                        <p:tgtEl>
                                          <p:spTgt spid="13"/>
                                        </p:tgtEl>
                                        <p:attrNameLst>
                                          <p:attrName>r</p:attrName>
                                        </p:attrNameLst>
                                      </p:cBhvr>
                                    </p:animRot>
                                  </p:childTnLst>
                                </p:cTn>
                              </p:par>
                              <p:par>
                                <p:cTn id="58" presetID="8" presetClass="emph" presetSubtype="0" fill="hold" nodeType="withEffect">
                                  <p:stCondLst>
                                    <p:cond delay="0"/>
                                  </p:stCondLst>
                                  <p:childTnLst>
                                    <p:animRot by="-21600000">
                                      <p:cBhvr>
                                        <p:cTn id="59" dur="3000" fill="hold"/>
                                        <p:tgtEl>
                                          <p:spTgt spid="6"/>
                                        </p:tgtEl>
                                        <p:attrNameLst>
                                          <p:attrName>r</p:attrName>
                                        </p:attrNameLst>
                                      </p:cBhvr>
                                    </p:animRot>
                                  </p:childTnLst>
                                </p:cTn>
                              </p:par>
                              <p:par>
                                <p:cTn id="60" presetID="8" presetClass="emph" presetSubtype="0" fill="hold" nodeType="withEffect">
                                  <p:stCondLst>
                                    <p:cond delay="0"/>
                                  </p:stCondLst>
                                  <p:childTnLst>
                                    <p:animRot by="-21600000">
                                      <p:cBhvr>
                                        <p:cTn id="61" dur="3000" fill="hold"/>
                                        <p:tgtEl>
                                          <p:spTgt spid="8"/>
                                        </p:tgtEl>
                                        <p:attrNameLst>
                                          <p:attrName>r</p:attrName>
                                        </p:attrNameLst>
                                      </p:cBhvr>
                                    </p:animRot>
                                  </p:childTnLst>
                                </p:cTn>
                              </p:par>
                              <p:par>
                                <p:cTn id="62" presetID="8" presetClass="emph" presetSubtype="0" fill="hold" nodeType="withEffect">
                                  <p:stCondLst>
                                    <p:cond delay="0"/>
                                  </p:stCondLst>
                                  <p:childTnLst>
                                    <p:animRot by="-21600000">
                                      <p:cBhvr>
                                        <p:cTn id="63" dur="3000" fill="hold"/>
                                        <p:tgtEl>
                                          <p:spTgt spid="10"/>
                                        </p:tgtEl>
                                        <p:attrNameLst>
                                          <p:attrName>r</p:attrName>
                                        </p:attrNameLst>
                                      </p:cBhvr>
                                    </p:animRot>
                                  </p:childTnLst>
                                </p:cTn>
                              </p:par>
                              <p:par>
                                <p:cTn id="64" presetID="8" presetClass="emph" presetSubtype="0" fill="hold" nodeType="withEffect">
                                  <p:stCondLst>
                                    <p:cond delay="0"/>
                                  </p:stCondLst>
                                  <p:childTnLst>
                                    <p:animRot by="-21600000">
                                      <p:cBhvr>
                                        <p:cTn id="65" dur="3000" fill="hold"/>
                                        <p:tgtEl>
                                          <p:spTgt spid="12"/>
                                        </p:tgtEl>
                                        <p:attrNameLst>
                                          <p:attrName>r</p:attrName>
                                        </p:attrNameLst>
                                      </p:cBhvr>
                                    </p:animRot>
                                  </p:childTnLst>
                                </p:cTn>
                              </p:par>
                              <p:par>
                                <p:cTn id="66" presetID="8" presetClass="emph" presetSubtype="0" fill="hold" nodeType="withEffect">
                                  <p:stCondLst>
                                    <p:cond delay="0"/>
                                  </p:stCondLst>
                                  <p:childTnLst>
                                    <p:animRot by="-21600000">
                                      <p:cBhvr>
                                        <p:cTn id="67" dur="3000" fill="hold"/>
                                        <p:tgtEl>
                                          <p:spTgt spid="14"/>
                                        </p:tgtEl>
                                        <p:attrNameLst>
                                          <p:attrName>r</p:attrName>
                                        </p:attrNameLst>
                                      </p:cBhvr>
                                    </p:animRot>
                                  </p:childTnLst>
                                </p:cTn>
                              </p:par>
                            </p:childTnLst>
                          </p:cTn>
                        </p:par>
                        <p:par>
                          <p:cTn id="68" fill="hold">
                            <p:stCondLst>
                              <p:cond delay="3000"/>
                            </p:stCondLst>
                            <p:childTnLst>
                              <p:par>
                                <p:cTn id="69" presetID="2" presetClass="exit" presetSubtype="2" fill="hold" nodeType="afterEffect">
                                  <p:stCondLst>
                                    <p:cond delay="0"/>
                                  </p:stCondLst>
                                  <p:childTnLst>
                                    <p:anim calcmode="lin" valueType="num">
                                      <p:cBhvr additive="base">
                                        <p:cTn id="70" dur="3000"/>
                                        <p:tgtEl>
                                          <p:spTgt spid="5"/>
                                        </p:tgtEl>
                                        <p:attrNameLst>
                                          <p:attrName>ppt_x</p:attrName>
                                        </p:attrNameLst>
                                      </p:cBhvr>
                                      <p:tavLst>
                                        <p:tav tm="0">
                                          <p:val>
                                            <p:strVal val="ppt_x"/>
                                          </p:val>
                                        </p:tav>
                                        <p:tav tm="100000">
                                          <p:val>
                                            <p:strVal val="1+ppt_w/2"/>
                                          </p:val>
                                        </p:tav>
                                      </p:tavLst>
                                    </p:anim>
                                    <p:anim calcmode="lin" valueType="num">
                                      <p:cBhvr additive="base">
                                        <p:cTn id="71" dur="3000"/>
                                        <p:tgtEl>
                                          <p:spTgt spid="5"/>
                                        </p:tgtEl>
                                        <p:attrNameLst>
                                          <p:attrName>ppt_y</p:attrName>
                                        </p:attrNameLst>
                                      </p:cBhvr>
                                      <p:tavLst>
                                        <p:tav tm="0">
                                          <p:val>
                                            <p:strVal val="ppt_y"/>
                                          </p:val>
                                        </p:tav>
                                        <p:tav tm="100000">
                                          <p:val>
                                            <p:strVal val="ppt_y"/>
                                          </p:val>
                                        </p:tav>
                                      </p:tavLst>
                                    </p:anim>
                                    <p:set>
                                      <p:cBhvr>
                                        <p:cTn id="72" dur="1" fill="hold">
                                          <p:stCondLst>
                                            <p:cond delay="2999"/>
                                          </p:stCondLst>
                                        </p:cTn>
                                        <p:tgtEl>
                                          <p:spTgt spid="5"/>
                                        </p:tgtEl>
                                        <p:attrNameLst>
                                          <p:attrName>style.visibility</p:attrName>
                                        </p:attrNameLst>
                                      </p:cBhvr>
                                      <p:to>
                                        <p:strVal val="hidden"/>
                                      </p:to>
                                    </p:set>
                                  </p:childTnLst>
                                </p:cTn>
                              </p:par>
                              <p:par>
                                <p:cTn id="73" presetID="2" presetClass="exit" presetSubtype="2" fill="hold" nodeType="withEffect">
                                  <p:stCondLst>
                                    <p:cond delay="0"/>
                                  </p:stCondLst>
                                  <p:childTnLst>
                                    <p:anim calcmode="lin" valueType="num">
                                      <p:cBhvr additive="base">
                                        <p:cTn id="74" dur="3000"/>
                                        <p:tgtEl>
                                          <p:spTgt spid="7"/>
                                        </p:tgtEl>
                                        <p:attrNameLst>
                                          <p:attrName>ppt_x</p:attrName>
                                        </p:attrNameLst>
                                      </p:cBhvr>
                                      <p:tavLst>
                                        <p:tav tm="0">
                                          <p:val>
                                            <p:strVal val="ppt_x"/>
                                          </p:val>
                                        </p:tav>
                                        <p:tav tm="100000">
                                          <p:val>
                                            <p:strVal val="1+ppt_w/2"/>
                                          </p:val>
                                        </p:tav>
                                      </p:tavLst>
                                    </p:anim>
                                    <p:anim calcmode="lin" valueType="num">
                                      <p:cBhvr additive="base">
                                        <p:cTn id="75" dur="3000"/>
                                        <p:tgtEl>
                                          <p:spTgt spid="7"/>
                                        </p:tgtEl>
                                        <p:attrNameLst>
                                          <p:attrName>ppt_y</p:attrName>
                                        </p:attrNameLst>
                                      </p:cBhvr>
                                      <p:tavLst>
                                        <p:tav tm="0">
                                          <p:val>
                                            <p:strVal val="ppt_y"/>
                                          </p:val>
                                        </p:tav>
                                        <p:tav tm="100000">
                                          <p:val>
                                            <p:strVal val="ppt_y"/>
                                          </p:val>
                                        </p:tav>
                                      </p:tavLst>
                                    </p:anim>
                                    <p:set>
                                      <p:cBhvr>
                                        <p:cTn id="76" dur="1" fill="hold">
                                          <p:stCondLst>
                                            <p:cond delay="2999"/>
                                          </p:stCondLst>
                                        </p:cTn>
                                        <p:tgtEl>
                                          <p:spTgt spid="7"/>
                                        </p:tgtEl>
                                        <p:attrNameLst>
                                          <p:attrName>style.visibility</p:attrName>
                                        </p:attrNameLst>
                                      </p:cBhvr>
                                      <p:to>
                                        <p:strVal val="hidden"/>
                                      </p:to>
                                    </p:set>
                                  </p:childTnLst>
                                </p:cTn>
                              </p:par>
                              <p:par>
                                <p:cTn id="77" presetID="2" presetClass="exit" presetSubtype="2" fill="hold" nodeType="withEffect">
                                  <p:stCondLst>
                                    <p:cond delay="0"/>
                                  </p:stCondLst>
                                  <p:childTnLst>
                                    <p:anim calcmode="lin" valueType="num">
                                      <p:cBhvr additive="base">
                                        <p:cTn id="78" dur="3000"/>
                                        <p:tgtEl>
                                          <p:spTgt spid="9"/>
                                        </p:tgtEl>
                                        <p:attrNameLst>
                                          <p:attrName>ppt_x</p:attrName>
                                        </p:attrNameLst>
                                      </p:cBhvr>
                                      <p:tavLst>
                                        <p:tav tm="0">
                                          <p:val>
                                            <p:strVal val="ppt_x"/>
                                          </p:val>
                                        </p:tav>
                                        <p:tav tm="100000">
                                          <p:val>
                                            <p:strVal val="1+ppt_w/2"/>
                                          </p:val>
                                        </p:tav>
                                      </p:tavLst>
                                    </p:anim>
                                    <p:anim calcmode="lin" valueType="num">
                                      <p:cBhvr additive="base">
                                        <p:cTn id="79" dur="3000"/>
                                        <p:tgtEl>
                                          <p:spTgt spid="9"/>
                                        </p:tgtEl>
                                        <p:attrNameLst>
                                          <p:attrName>ppt_y</p:attrName>
                                        </p:attrNameLst>
                                      </p:cBhvr>
                                      <p:tavLst>
                                        <p:tav tm="0">
                                          <p:val>
                                            <p:strVal val="ppt_y"/>
                                          </p:val>
                                        </p:tav>
                                        <p:tav tm="100000">
                                          <p:val>
                                            <p:strVal val="ppt_y"/>
                                          </p:val>
                                        </p:tav>
                                      </p:tavLst>
                                    </p:anim>
                                    <p:set>
                                      <p:cBhvr>
                                        <p:cTn id="80" dur="1" fill="hold">
                                          <p:stCondLst>
                                            <p:cond delay="2999"/>
                                          </p:stCondLst>
                                        </p:cTn>
                                        <p:tgtEl>
                                          <p:spTgt spid="9"/>
                                        </p:tgtEl>
                                        <p:attrNameLst>
                                          <p:attrName>style.visibility</p:attrName>
                                        </p:attrNameLst>
                                      </p:cBhvr>
                                      <p:to>
                                        <p:strVal val="hidden"/>
                                      </p:to>
                                    </p:set>
                                  </p:childTnLst>
                                </p:cTn>
                              </p:par>
                              <p:par>
                                <p:cTn id="81" presetID="2" presetClass="exit" presetSubtype="2" fill="hold" nodeType="withEffect">
                                  <p:stCondLst>
                                    <p:cond delay="0"/>
                                  </p:stCondLst>
                                  <p:childTnLst>
                                    <p:anim calcmode="lin" valueType="num">
                                      <p:cBhvr additive="base">
                                        <p:cTn id="82" dur="3000"/>
                                        <p:tgtEl>
                                          <p:spTgt spid="11"/>
                                        </p:tgtEl>
                                        <p:attrNameLst>
                                          <p:attrName>ppt_x</p:attrName>
                                        </p:attrNameLst>
                                      </p:cBhvr>
                                      <p:tavLst>
                                        <p:tav tm="0">
                                          <p:val>
                                            <p:strVal val="ppt_x"/>
                                          </p:val>
                                        </p:tav>
                                        <p:tav tm="100000">
                                          <p:val>
                                            <p:strVal val="1+ppt_w/2"/>
                                          </p:val>
                                        </p:tav>
                                      </p:tavLst>
                                    </p:anim>
                                    <p:anim calcmode="lin" valueType="num">
                                      <p:cBhvr additive="base">
                                        <p:cTn id="83" dur="3000"/>
                                        <p:tgtEl>
                                          <p:spTgt spid="11"/>
                                        </p:tgtEl>
                                        <p:attrNameLst>
                                          <p:attrName>ppt_y</p:attrName>
                                        </p:attrNameLst>
                                      </p:cBhvr>
                                      <p:tavLst>
                                        <p:tav tm="0">
                                          <p:val>
                                            <p:strVal val="ppt_y"/>
                                          </p:val>
                                        </p:tav>
                                        <p:tav tm="100000">
                                          <p:val>
                                            <p:strVal val="ppt_y"/>
                                          </p:val>
                                        </p:tav>
                                      </p:tavLst>
                                    </p:anim>
                                    <p:set>
                                      <p:cBhvr>
                                        <p:cTn id="84" dur="1" fill="hold">
                                          <p:stCondLst>
                                            <p:cond delay="2999"/>
                                          </p:stCondLst>
                                        </p:cTn>
                                        <p:tgtEl>
                                          <p:spTgt spid="11"/>
                                        </p:tgtEl>
                                        <p:attrNameLst>
                                          <p:attrName>style.visibility</p:attrName>
                                        </p:attrNameLst>
                                      </p:cBhvr>
                                      <p:to>
                                        <p:strVal val="hidden"/>
                                      </p:to>
                                    </p:set>
                                  </p:childTnLst>
                                </p:cTn>
                              </p:par>
                              <p:par>
                                <p:cTn id="85" presetID="2" presetClass="exit" presetSubtype="2" fill="hold" nodeType="withEffect">
                                  <p:stCondLst>
                                    <p:cond delay="0"/>
                                  </p:stCondLst>
                                  <p:childTnLst>
                                    <p:anim calcmode="lin" valueType="num">
                                      <p:cBhvr additive="base">
                                        <p:cTn id="86" dur="3000"/>
                                        <p:tgtEl>
                                          <p:spTgt spid="13"/>
                                        </p:tgtEl>
                                        <p:attrNameLst>
                                          <p:attrName>ppt_x</p:attrName>
                                        </p:attrNameLst>
                                      </p:cBhvr>
                                      <p:tavLst>
                                        <p:tav tm="0">
                                          <p:val>
                                            <p:strVal val="ppt_x"/>
                                          </p:val>
                                        </p:tav>
                                        <p:tav tm="100000">
                                          <p:val>
                                            <p:strVal val="1+ppt_w/2"/>
                                          </p:val>
                                        </p:tav>
                                      </p:tavLst>
                                    </p:anim>
                                    <p:anim calcmode="lin" valueType="num">
                                      <p:cBhvr additive="base">
                                        <p:cTn id="87" dur="3000"/>
                                        <p:tgtEl>
                                          <p:spTgt spid="13"/>
                                        </p:tgtEl>
                                        <p:attrNameLst>
                                          <p:attrName>ppt_y</p:attrName>
                                        </p:attrNameLst>
                                      </p:cBhvr>
                                      <p:tavLst>
                                        <p:tav tm="0">
                                          <p:val>
                                            <p:strVal val="ppt_y"/>
                                          </p:val>
                                        </p:tav>
                                        <p:tav tm="100000">
                                          <p:val>
                                            <p:strVal val="ppt_y"/>
                                          </p:val>
                                        </p:tav>
                                      </p:tavLst>
                                    </p:anim>
                                    <p:set>
                                      <p:cBhvr>
                                        <p:cTn id="88" dur="1" fill="hold">
                                          <p:stCondLst>
                                            <p:cond delay="2999"/>
                                          </p:stCondLst>
                                        </p:cTn>
                                        <p:tgtEl>
                                          <p:spTgt spid="13"/>
                                        </p:tgtEl>
                                        <p:attrNameLst>
                                          <p:attrName>style.visibility</p:attrName>
                                        </p:attrNameLst>
                                      </p:cBhvr>
                                      <p:to>
                                        <p:strVal val="hidden"/>
                                      </p:to>
                                    </p:set>
                                  </p:childTnLst>
                                </p:cTn>
                              </p:par>
                              <p:par>
                                <p:cTn id="89" presetID="2" presetClass="exit" presetSubtype="8" fill="hold" nodeType="withEffect">
                                  <p:stCondLst>
                                    <p:cond delay="0"/>
                                  </p:stCondLst>
                                  <p:childTnLst>
                                    <p:anim calcmode="lin" valueType="num">
                                      <p:cBhvr additive="base">
                                        <p:cTn id="90" dur="3000"/>
                                        <p:tgtEl>
                                          <p:spTgt spid="6"/>
                                        </p:tgtEl>
                                        <p:attrNameLst>
                                          <p:attrName>ppt_x</p:attrName>
                                        </p:attrNameLst>
                                      </p:cBhvr>
                                      <p:tavLst>
                                        <p:tav tm="0">
                                          <p:val>
                                            <p:strVal val="ppt_x"/>
                                          </p:val>
                                        </p:tav>
                                        <p:tav tm="100000">
                                          <p:val>
                                            <p:strVal val="0-ppt_w/2"/>
                                          </p:val>
                                        </p:tav>
                                      </p:tavLst>
                                    </p:anim>
                                    <p:anim calcmode="lin" valueType="num">
                                      <p:cBhvr additive="base">
                                        <p:cTn id="91" dur="3000"/>
                                        <p:tgtEl>
                                          <p:spTgt spid="6"/>
                                        </p:tgtEl>
                                        <p:attrNameLst>
                                          <p:attrName>ppt_y</p:attrName>
                                        </p:attrNameLst>
                                      </p:cBhvr>
                                      <p:tavLst>
                                        <p:tav tm="0">
                                          <p:val>
                                            <p:strVal val="ppt_y"/>
                                          </p:val>
                                        </p:tav>
                                        <p:tav tm="100000">
                                          <p:val>
                                            <p:strVal val="ppt_y"/>
                                          </p:val>
                                        </p:tav>
                                      </p:tavLst>
                                    </p:anim>
                                    <p:set>
                                      <p:cBhvr>
                                        <p:cTn id="92" dur="1" fill="hold">
                                          <p:stCondLst>
                                            <p:cond delay="2999"/>
                                          </p:stCondLst>
                                        </p:cTn>
                                        <p:tgtEl>
                                          <p:spTgt spid="6"/>
                                        </p:tgtEl>
                                        <p:attrNameLst>
                                          <p:attrName>style.visibility</p:attrName>
                                        </p:attrNameLst>
                                      </p:cBhvr>
                                      <p:to>
                                        <p:strVal val="hidden"/>
                                      </p:to>
                                    </p:set>
                                  </p:childTnLst>
                                </p:cTn>
                              </p:par>
                              <p:par>
                                <p:cTn id="93" presetID="2" presetClass="exit" presetSubtype="8" fill="hold" nodeType="withEffect">
                                  <p:stCondLst>
                                    <p:cond delay="0"/>
                                  </p:stCondLst>
                                  <p:childTnLst>
                                    <p:anim calcmode="lin" valueType="num">
                                      <p:cBhvr additive="base">
                                        <p:cTn id="94" dur="3000"/>
                                        <p:tgtEl>
                                          <p:spTgt spid="8"/>
                                        </p:tgtEl>
                                        <p:attrNameLst>
                                          <p:attrName>ppt_x</p:attrName>
                                        </p:attrNameLst>
                                      </p:cBhvr>
                                      <p:tavLst>
                                        <p:tav tm="0">
                                          <p:val>
                                            <p:strVal val="ppt_x"/>
                                          </p:val>
                                        </p:tav>
                                        <p:tav tm="100000">
                                          <p:val>
                                            <p:strVal val="0-ppt_w/2"/>
                                          </p:val>
                                        </p:tav>
                                      </p:tavLst>
                                    </p:anim>
                                    <p:anim calcmode="lin" valueType="num">
                                      <p:cBhvr additive="base">
                                        <p:cTn id="95" dur="3000"/>
                                        <p:tgtEl>
                                          <p:spTgt spid="8"/>
                                        </p:tgtEl>
                                        <p:attrNameLst>
                                          <p:attrName>ppt_y</p:attrName>
                                        </p:attrNameLst>
                                      </p:cBhvr>
                                      <p:tavLst>
                                        <p:tav tm="0">
                                          <p:val>
                                            <p:strVal val="ppt_y"/>
                                          </p:val>
                                        </p:tav>
                                        <p:tav tm="100000">
                                          <p:val>
                                            <p:strVal val="ppt_y"/>
                                          </p:val>
                                        </p:tav>
                                      </p:tavLst>
                                    </p:anim>
                                    <p:set>
                                      <p:cBhvr>
                                        <p:cTn id="96" dur="1" fill="hold">
                                          <p:stCondLst>
                                            <p:cond delay="2999"/>
                                          </p:stCondLst>
                                        </p:cTn>
                                        <p:tgtEl>
                                          <p:spTgt spid="8"/>
                                        </p:tgtEl>
                                        <p:attrNameLst>
                                          <p:attrName>style.visibility</p:attrName>
                                        </p:attrNameLst>
                                      </p:cBhvr>
                                      <p:to>
                                        <p:strVal val="hidden"/>
                                      </p:to>
                                    </p:set>
                                  </p:childTnLst>
                                </p:cTn>
                              </p:par>
                              <p:par>
                                <p:cTn id="97" presetID="2" presetClass="exit" presetSubtype="8" fill="hold" nodeType="withEffect">
                                  <p:stCondLst>
                                    <p:cond delay="0"/>
                                  </p:stCondLst>
                                  <p:childTnLst>
                                    <p:anim calcmode="lin" valueType="num">
                                      <p:cBhvr additive="base">
                                        <p:cTn id="98" dur="3000"/>
                                        <p:tgtEl>
                                          <p:spTgt spid="10"/>
                                        </p:tgtEl>
                                        <p:attrNameLst>
                                          <p:attrName>ppt_x</p:attrName>
                                        </p:attrNameLst>
                                      </p:cBhvr>
                                      <p:tavLst>
                                        <p:tav tm="0">
                                          <p:val>
                                            <p:strVal val="ppt_x"/>
                                          </p:val>
                                        </p:tav>
                                        <p:tav tm="100000">
                                          <p:val>
                                            <p:strVal val="0-ppt_w/2"/>
                                          </p:val>
                                        </p:tav>
                                      </p:tavLst>
                                    </p:anim>
                                    <p:anim calcmode="lin" valueType="num">
                                      <p:cBhvr additive="base">
                                        <p:cTn id="99" dur="3000"/>
                                        <p:tgtEl>
                                          <p:spTgt spid="10"/>
                                        </p:tgtEl>
                                        <p:attrNameLst>
                                          <p:attrName>ppt_y</p:attrName>
                                        </p:attrNameLst>
                                      </p:cBhvr>
                                      <p:tavLst>
                                        <p:tav tm="0">
                                          <p:val>
                                            <p:strVal val="ppt_y"/>
                                          </p:val>
                                        </p:tav>
                                        <p:tav tm="100000">
                                          <p:val>
                                            <p:strVal val="ppt_y"/>
                                          </p:val>
                                        </p:tav>
                                      </p:tavLst>
                                    </p:anim>
                                    <p:set>
                                      <p:cBhvr>
                                        <p:cTn id="100" dur="1" fill="hold">
                                          <p:stCondLst>
                                            <p:cond delay="2999"/>
                                          </p:stCondLst>
                                        </p:cTn>
                                        <p:tgtEl>
                                          <p:spTgt spid="10"/>
                                        </p:tgtEl>
                                        <p:attrNameLst>
                                          <p:attrName>style.visibility</p:attrName>
                                        </p:attrNameLst>
                                      </p:cBhvr>
                                      <p:to>
                                        <p:strVal val="hidden"/>
                                      </p:to>
                                    </p:set>
                                  </p:childTnLst>
                                </p:cTn>
                              </p:par>
                              <p:par>
                                <p:cTn id="101" presetID="2" presetClass="exit" presetSubtype="8" fill="hold" nodeType="withEffect">
                                  <p:stCondLst>
                                    <p:cond delay="0"/>
                                  </p:stCondLst>
                                  <p:childTnLst>
                                    <p:anim calcmode="lin" valueType="num">
                                      <p:cBhvr additive="base">
                                        <p:cTn id="102" dur="3000"/>
                                        <p:tgtEl>
                                          <p:spTgt spid="12"/>
                                        </p:tgtEl>
                                        <p:attrNameLst>
                                          <p:attrName>ppt_x</p:attrName>
                                        </p:attrNameLst>
                                      </p:cBhvr>
                                      <p:tavLst>
                                        <p:tav tm="0">
                                          <p:val>
                                            <p:strVal val="ppt_x"/>
                                          </p:val>
                                        </p:tav>
                                        <p:tav tm="100000">
                                          <p:val>
                                            <p:strVal val="0-ppt_w/2"/>
                                          </p:val>
                                        </p:tav>
                                      </p:tavLst>
                                    </p:anim>
                                    <p:anim calcmode="lin" valueType="num">
                                      <p:cBhvr additive="base">
                                        <p:cTn id="103" dur="3000"/>
                                        <p:tgtEl>
                                          <p:spTgt spid="12"/>
                                        </p:tgtEl>
                                        <p:attrNameLst>
                                          <p:attrName>ppt_y</p:attrName>
                                        </p:attrNameLst>
                                      </p:cBhvr>
                                      <p:tavLst>
                                        <p:tav tm="0">
                                          <p:val>
                                            <p:strVal val="ppt_y"/>
                                          </p:val>
                                        </p:tav>
                                        <p:tav tm="100000">
                                          <p:val>
                                            <p:strVal val="ppt_y"/>
                                          </p:val>
                                        </p:tav>
                                      </p:tavLst>
                                    </p:anim>
                                    <p:set>
                                      <p:cBhvr>
                                        <p:cTn id="104" dur="1" fill="hold">
                                          <p:stCondLst>
                                            <p:cond delay="2999"/>
                                          </p:stCondLst>
                                        </p:cTn>
                                        <p:tgtEl>
                                          <p:spTgt spid="12"/>
                                        </p:tgtEl>
                                        <p:attrNameLst>
                                          <p:attrName>style.visibility</p:attrName>
                                        </p:attrNameLst>
                                      </p:cBhvr>
                                      <p:to>
                                        <p:strVal val="hidden"/>
                                      </p:to>
                                    </p:set>
                                  </p:childTnLst>
                                </p:cTn>
                              </p:par>
                              <p:par>
                                <p:cTn id="105" presetID="2" presetClass="exit" presetSubtype="8" fill="hold" nodeType="withEffect">
                                  <p:stCondLst>
                                    <p:cond delay="0"/>
                                  </p:stCondLst>
                                  <p:childTnLst>
                                    <p:anim calcmode="lin" valueType="num">
                                      <p:cBhvr additive="base">
                                        <p:cTn id="106" dur="3000"/>
                                        <p:tgtEl>
                                          <p:spTgt spid="14"/>
                                        </p:tgtEl>
                                        <p:attrNameLst>
                                          <p:attrName>ppt_x</p:attrName>
                                        </p:attrNameLst>
                                      </p:cBhvr>
                                      <p:tavLst>
                                        <p:tav tm="0">
                                          <p:val>
                                            <p:strVal val="ppt_x"/>
                                          </p:val>
                                        </p:tav>
                                        <p:tav tm="100000">
                                          <p:val>
                                            <p:strVal val="0-ppt_w/2"/>
                                          </p:val>
                                        </p:tav>
                                      </p:tavLst>
                                    </p:anim>
                                    <p:anim calcmode="lin" valueType="num">
                                      <p:cBhvr additive="base">
                                        <p:cTn id="107" dur="3000"/>
                                        <p:tgtEl>
                                          <p:spTgt spid="14"/>
                                        </p:tgtEl>
                                        <p:attrNameLst>
                                          <p:attrName>ppt_y</p:attrName>
                                        </p:attrNameLst>
                                      </p:cBhvr>
                                      <p:tavLst>
                                        <p:tav tm="0">
                                          <p:val>
                                            <p:strVal val="ppt_y"/>
                                          </p:val>
                                        </p:tav>
                                        <p:tav tm="100000">
                                          <p:val>
                                            <p:strVal val="ppt_y"/>
                                          </p:val>
                                        </p:tav>
                                      </p:tavLst>
                                    </p:anim>
                                    <p:set>
                                      <p:cBhvr>
                                        <p:cTn id="108" dur="1" fill="hold">
                                          <p:stCondLst>
                                            <p:cond delay="2999"/>
                                          </p:stCondLst>
                                        </p:cTn>
                                        <p:tgtEl>
                                          <p:spTgt spid="14"/>
                                        </p:tgtEl>
                                        <p:attrNameLst>
                                          <p:attrName>style.visibility</p:attrName>
                                        </p:attrNameLst>
                                      </p:cBhvr>
                                      <p:to>
                                        <p:strVal val="hidden"/>
                                      </p:to>
                                    </p:set>
                                  </p:childTnLst>
                                </p:cTn>
                              </p:par>
                              <p:par>
                                <p:cTn id="109" presetID="8" presetClass="emph" presetSubtype="0" fill="hold" nodeType="withEffect">
                                  <p:stCondLst>
                                    <p:cond delay="0"/>
                                  </p:stCondLst>
                                  <p:childTnLst>
                                    <p:animRot by="-21600000">
                                      <p:cBhvr>
                                        <p:cTn id="110" dur="3000" fill="hold"/>
                                        <p:tgtEl>
                                          <p:spTgt spid="6"/>
                                        </p:tgtEl>
                                        <p:attrNameLst>
                                          <p:attrName>r</p:attrName>
                                        </p:attrNameLst>
                                      </p:cBhvr>
                                    </p:animRot>
                                  </p:childTnLst>
                                </p:cTn>
                              </p:par>
                              <p:par>
                                <p:cTn id="111" presetID="8" presetClass="emph" presetSubtype="0" fill="hold" nodeType="withEffect">
                                  <p:stCondLst>
                                    <p:cond delay="0"/>
                                  </p:stCondLst>
                                  <p:childTnLst>
                                    <p:animRot by="-21600000">
                                      <p:cBhvr>
                                        <p:cTn id="112" dur="3000" fill="hold"/>
                                        <p:tgtEl>
                                          <p:spTgt spid="8"/>
                                        </p:tgtEl>
                                        <p:attrNameLst>
                                          <p:attrName>r</p:attrName>
                                        </p:attrNameLst>
                                      </p:cBhvr>
                                    </p:animRot>
                                  </p:childTnLst>
                                </p:cTn>
                              </p:par>
                              <p:par>
                                <p:cTn id="113" presetID="8" presetClass="emph" presetSubtype="0" fill="hold" nodeType="withEffect">
                                  <p:stCondLst>
                                    <p:cond delay="0"/>
                                  </p:stCondLst>
                                  <p:childTnLst>
                                    <p:animRot by="-21600000">
                                      <p:cBhvr>
                                        <p:cTn id="114" dur="3000" fill="hold"/>
                                        <p:tgtEl>
                                          <p:spTgt spid="10"/>
                                        </p:tgtEl>
                                        <p:attrNameLst>
                                          <p:attrName>r</p:attrName>
                                        </p:attrNameLst>
                                      </p:cBhvr>
                                    </p:animRot>
                                  </p:childTnLst>
                                </p:cTn>
                              </p:par>
                              <p:par>
                                <p:cTn id="115" presetID="8" presetClass="emph" presetSubtype="0" fill="hold" nodeType="withEffect">
                                  <p:stCondLst>
                                    <p:cond delay="0"/>
                                  </p:stCondLst>
                                  <p:childTnLst>
                                    <p:animRot by="-21600000">
                                      <p:cBhvr>
                                        <p:cTn id="116" dur="3000" fill="hold"/>
                                        <p:tgtEl>
                                          <p:spTgt spid="12"/>
                                        </p:tgtEl>
                                        <p:attrNameLst>
                                          <p:attrName>r</p:attrName>
                                        </p:attrNameLst>
                                      </p:cBhvr>
                                    </p:animRot>
                                  </p:childTnLst>
                                </p:cTn>
                              </p:par>
                              <p:par>
                                <p:cTn id="117" presetID="8" presetClass="emph" presetSubtype="0" fill="hold" nodeType="withEffect">
                                  <p:stCondLst>
                                    <p:cond delay="0"/>
                                  </p:stCondLst>
                                  <p:childTnLst>
                                    <p:animRot by="-21600000">
                                      <p:cBhvr>
                                        <p:cTn id="118" dur="3000" fill="hold"/>
                                        <p:tgtEl>
                                          <p:spTgt spid="14"/>
                                        </p:tgtEl>
                                        <p:attrNameLst>
                                          <p:attrName>r</p:attrName>
                                        </p:attrNameLst>
                                      </p:cBhvr>
                                    </p:animRot>
                                  </p:childTnLst>
                                </p:cTn>
                              </p:par>
                              <p:par>
                                <p:cTn id="119" presetID="8" presetClass="emph" presetSubtype="0" fill="hold" nodeType="withEffect">
                                  <p:stCondLst>
                                    <p:cond delay="0"/>
                                  </p:stCondLst>
                                  <p:childTnLst>
                                    <p:animRot by="21600000">
                                      <p:cBhvr>
                                        <p:cTn id="120" dur="3000" fill="hold"/>
                                        <p:tgtEl>
                                          <p:spTgt spid="5"/>
                                        </p:tgtEl>
                                        <p:attrNameLst>
                                          <p:attrName>r</p:attrName>
                                        </p:attrNameLst>
                                      </p:cBhvr>
                                    </p:animRot>
                                  </p:childTnLst>
                                </p:cTn>
                              </p:par>
                              <p:par>
                                <p:cTn id="121" presetID="8" presetClass="emph" presetSubtype="0" fill="hold" nodeType="withEffect">
                                  <p:stCondLst>
                                    <p:cond delay="0"/>
                                  </p:stCondLst>
                                  <p:childTnLst>
                                    <p:animRot by="21600000">
                                      <p:cBhvr>
                                        <p:cTn id="122" dur="3000" fill="hold"/>
                                        <p:tgtEl>
                                          <p:spTgt spid="7"/>
                                        </p:tgtEl>
                                        <p:attrNameLst>
                                          <p:attrName>r</p:attrName>
                                        </p:attrNameLst>
                                      </p:cBhvr>
                                    </p:animRot>
                                  </p:childTnLst>
                                </p:cTn>
                              </p:par>
                              <p:par>
                                <p:cTn id="123" presetID="8" presetClass="emph" presetSubtype="0" fill="hold" nodeType="withEffect">
                                  <p:stCondLst>
                                    <p:cond delay="0"/>
                                  </p:stCondLst>
                                  <p:childTnLst>
                                    <p:animRot by="21600000">
                                      <p:cBhvr>
                                        <p:cTn id="124" dur="3000" fill="hold"/>
                                        <p:tgtEl>
                                          <p:spTgt spid="9"/>
                                        </p:tgtEl>
                                        <p:attrNameLst>
                                          <p:attrName>r</p:attrName>
                                        </p:attrNameLst>
                                      </p:cBhvr>
                                    </p:animRot>
                                  </p:childTnLst>
                                </p:cTn>
                              </p:par>
                              <p:par>
                                <p:cTn id="125" presetID="8" presetClass="emph" presetSubtype="0" fill="hold" nodeType="withEffect">
                                  <p:stCondLst>
                                    <p:cond delay="0"/>
                                  </p:stCondLst>
                                  <p:childTnLst>
                                    <p:animRot by="21600000">
                                      <p:cBhvr>
                                        <p:cTn id="126" dur="3000" fill="hold"/>
                                        <p:tgtEl>
                                          <p:spTgt spid="11"/>
                                        </p:tgtEl>
                                        <p:attrNameLst>
                                          <p:attrName>r</p:attrName>
                                        </p:attrNameLst>
                                      </p:cBhvr>
                                    </p:animRot>
                                  </p:childTnLst>
                                </p:cTn>
                              </p:par>
                              <p:par>
                                <p:cTn id="127" presetID="8" presetClass="emph" presetSubtype="0" fill="hold" nodeType="withEffect">
                                  <p:stCondLst>
                                    <p:cond delay="0"/>
                                  </p:stCondLst>
                                  <p:childTnLst>
                                    <p:animRot by="21600000">
                                      <p:cBhvr>
                                        <p:cTn id="128" dur="3000" fill="hold"/>
                                        <p:tgtEl>
                                          <p:spTgt spid="13"/>
                                        </p:tgtEl>
                                        <p:attrNameLst>
                                          <p:attrName>r</p:attrName>
                                        </p:attrNameLst>
                                      </p:cBhvr>
                                    </p:animRot>
                                  </p:childTnLst>
                                </p:cTn>
                              </p:par>
                              <p:par>
                                <p:cTn id="129" presetID="23" presetClass="entr" presetSubtype="288" fill="hold" nodeType="withEffect">
                                  <p:stCondLst>
                                    <p:cond delay="0"/>
                                  </p:stCondLst>
                                  <p:childTnLst>
                                    <p:set>
                                      <p:cBhvr>
                                        <p:cTn id="130" dur="1" fill="hold">
                                          <p:stCondLst>
                                            <p:cond delay="0"/>
                                          </p:stCondLst>
                                        </p:cTn>
                                        <p:tgtEl>
                                          <p:spTgt spid="4"/>
                                        </p:tgtEl>
                                        <p:attrNameLst>
                                          <p:attrName>style.visibility</p:attrName>
                                        </p:attrNameLst>
                                      </p:cBhvr>
                                      <p:to>
                                        <p:strVal val="visible"/>
                                      </p:to>
                                    </p:set>
                                    <p:anim calcmode="lin" valueType="num">
                                      <p:cBhvr>
                                        <p:cTn id="131" dur="3000" fill="hold"/>
                                        <p:tgtEl>
                                          <p:spTgt spid="4"/>
                                        </p:tgtEl>
                                        <p:attrNameLst>
                                          <p:attrName>ppt_w</p:attrName>
                                        </p:attrNameLst>
                                      </p:cBhvr>
                                      <p:tavLst>
                                        <p:tav tm="0">
                                          <p:val>
                                            <p:strVal val="4/3*#ppt_w"/>
                                          </p:val>
                                        </p:tav>
                                        <p:tav tm="100000">
                                          <p:val>
                                            <p:strVal val="#ppt_w"/>
                                          </p:val>
                                        </p:tav>
                                      </p:tavLst>
                                    </p:anim>
                                    <p:anim calcmode="lin" valueType="num">
                                      <p:cBhvr>
                                        <p:cTn id="132" dur="3000" fill="hold"/>
                                        <p:tgtEl>
                                          <p:spTgt spid="4"/>
                                        </p:tgtEl>
                                        <p:attrNameLst>
                                          <p:attrName>ppt_h</p:attrName>
                                        </p:attrNameLst>
                                      </p:cBhvr>
                                      <p:tavLst>
                                        <p:tav tm="0">
                                          <p:val>
                                            <p:strVal val="4/3*#ppt_h"/>
                                          </p:val>
                                        </p:tav>
                                        <p:tav tm="100000">
                                          <p:val>
                                            <p:strVal val="#ppt_h"/>
                                          </p:val>
                                        </p:tav>
                                      </p:tavLst>
                                    </p:anim>
                                  </p:childTnLst>
                                </p:cTn>
                              </p:par>
                              <p:par>
                                <p:cTn id="133" presetID="16" presetClass="entr" presetSubtype="37" fill="hold" nodeType="withEffect">
                                  <p:stCondLst>
                                    <p:cond delay="0"/>
                                  </p:stCondLst>
                                  <p:childTnLst>
                                    <p:set>
                                      <p:cBhvr>
                                        <p:cTn id="134" dur="1" fill="hold">
                                          <p:stCondLst>
                                            <p:cond delay="0"/>
                                          </p:stCondLst>
                                        </p:cTn>
                                        <p:tgtEl>
                                          <p:spTgt spid="4"/>
                                        </p:tgtEl>
                                        <p:attrNameLst>
                                          <p:attrName>style.visibility</p:attrName>
                                        </p:attrNameLst>
                                      </p:cBhvr>
                                      <p:to>
                                        <p:strVal val="visible"/>
                                      </p:to>
                                    </p:set>
                                    <p:animEffect transition="in" filter="barn(outVertical)">
                                      <p:cBhvr>
                                        <p:cTn id="135"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chemeClr val="tx1"/>
              </a:gs>
              <a:gs pos="50000">
                <a:schemeClr val="bg1">
                  <a:lumMod val="65000"/>
                  <a:lumOff val="35000"/>
                  <a:shade val="67500"/>
                  <a:satMod val="115000"/>
                </a:schemeClr>
              </a:gs>
              <a:gs pos="100000">
                <a:schemeClr val="bg1">
                  <a:lumMod val="65000"/>
                  <a:lumOff val="35000"/>
                  <a:shade val="100000"/>
                  <a:satMod val="115000"/>
                </a:schemeClr>
              </a:gs>
            </a:gsLst>
            <a:path path="circle">
              <a:fillToRect l="50000" t="50000" r="50000" b="50000"/>
            </a:path>
            <a:tileRect/>
          </a:gradFill>
        </p:spPr>
        <p:txBody>
          <a:bodyPr/>
          <a:lstStyle/>
          <a:p>
            <a:endParaRPr lang="es-ES" dirty="0"/>
          </a:p>
        </p:txBody>
      </p:sp>
      <p:pic>
        <p:nvPicPr>
          <p:cNvPr id="4" name="3 Imagen" descr="Imagen1.jpg"/>
          <p:cNvPicPr>
            <a:picLocks noChangeAspect="1"/>
          </p:cNvPicPr>
          <p:nvPr/>
        </p:nvPicPr>
        <p:blipFill>
          <a:blip r:embed="rId2"/>
          <a:stretch>
            <a:fillRect/>
          </a:stretch>
        </p:blipFill>
        <p:spPr>
          <a:xfrm>
            <a:off x="0" y="0"/>
            <a:ext cx="9144000" cy="6858000"/>
          </a:xfrm>
          <a:prstGeom prst="rect">
            <a:avLst/>
          </a:prstGeom>
        </p:spPr>
      </p:pic>
      <p:pic>
        <p:nvPicPr>
          <p:cNvPr id="5" name="4 Imagen" descr="1211811437.png"/>
          <p:cNvPicPr>
            <a:picLocks noChangeAspect="1"/>
          </p:cNvPicPr>
          <p:nvPr/>
        </p:nvPicPr>
        <p:blipFill>
          <a:blip r:embed="rId3">
            <a:grayscl/>
            <a:lum bright="-10000" contrast="40000"/>
          </a:blip>
          <a:srcRect l="10000" t="15000" r="20000" b="20000"/>
          <a:stretch>
            <a:fillRect/>
          </a:stretch>
        </p:blipFill>
        <p:spPr>
          <a:xfrm>
            <a:off x="4071934" y="2285992"/>
            <a:ext cx="1000132" cy="928694"/>
          </a:xfrm>
          <a:prstGeom prst="rect">
            <a:avLst/>
          </a:prstGeom>
        </p:spPr>
      </p:pic>
      <p:pic>
        <p:nvPicPr>
          <p:cNvPr id="6" name="5 Imagen" descr="1211811437.png"/>
          <p:cNvPicPr>
            <a:picLocks noChangeAspect="1"/>
          </p:cNvPicPr>
          <p:nvPr/>
        </p:nvPicPr>
        <p:blipFill>
          <a:blip r:embed="rId3">
            <a:grayscl/>
            <a:lum bright="-10000" contrast="40000"/>
          </a:blip>
          <a:srcRect l="10000" t="15000" r="20000" b="20000"/>
          <a:stretch>
            <a:fillRect/>
          </a:stretch>
        </p:blipFill>
        <p:spPr>
          <a:xfrm>
            <a:off x="4000496" y="3786190"/>
            <a:ext cx="1000132" cy="928694"/>
          </a:xfrm>
          <a:prstGeom prst="rect">
            <a:avLst/>
          </a:prstGeom>
        </p:spPr>
      </p:pic>
      <p:pic>
        <p:nvPicPr>
          <p:cNvPr id="7" name="6 Imagen" descr="1211811437.png"/>
          <p:cNvPicPr>
            <a:picLocks noChangeAspect="1"/>
          </p:cNvPicPr>
          <p:nvPr/>
        </p:nvPicPr>
        <p:blipFill>
          <a:blip r:embed="rId3">
            <a:grayscl/>
            <a:lum bright="-10000" contrast="40000"/>
          </a:blip>
          <a:srcRect l="10000" t="15000" r="15000" b="15000"/>
          <a:stretch>
            <a:fillRect/>
          </a:stretch>
        </p:blipFill>
        <p:spPr>
          <a:xfrm>
            <a:off x="3071802" y="3000372"/>
            <a:ext cx="1071570" cy="1000132"/>
          </a:xfrm>
          <a:prstGeom prst="rect">
            <a:avLst/>
          </a:prstGeom>
        </p:spPr>
      </p:pic>
      <p:pic>
        <p:nvPicPr>
          <p:cNvPr id="8" name="7 Imagen" descr="1211811437.png"/>
          <p:cNvPicPr>
            <a:picLocks noChangeAspect="1"/>
          </p:cNvPicPr>
          <p:nvPr/>
        </p:nvPicPr>
        <p:blipFill>
          <a:blip r:embed="rId3">
            <a:grayscl/>
            <a:lum bright="-10000" contrast="40000"/>
          </a:blip>
          <a:srcRect l="15000" t="10000" r="15000" b="15000"/>
          <a:stretch>
            <a:fillRect/>
          </a:stretch>
        </p:blipFill>
        <p:spPr>
          <a:xfrm>
            <a:off x="5072066" y="2928934"/>
            <a:ext cx="1000132" cy="1071570"/>
          </a:xfrm>
          <a:prstGeom prst="rect">
            <a:avLst/>
          </a:prstGeom>
        </p:spPr>
      </p:pic>
      <p:pic>
        <p:nvPicPr>
          <p:cNvPr id="9" name="8 Imagen" descr="1211811437.png"/>
          <p:cNvPicPr>
            <a:picLocks noChangeAspect="1"/>
          </p:cNvPicPr>
          <p:nvPr/>
        </p:nvPicPr>
        <p:blipFill>
          <a:blip r:embed="rId3">
            <a:grayscl/>
            <a:lum bright="-10000" contrast="40000"/>
          </a:blip>
          <a:srcRect l="15000" t="20000" r="20000" b="15000"/>
          <a:stretch>
            <a:fillRect/>
          </a:stretch>
        </p:blipFill>
        <p:spPr>
          <a:xfrm>
            <a:off x="4714876" y="2500306"/>
            <a:ext cx="928694" cy="928694"/>
          </a:xfrm>
          <a:prstGeom prst="rect">
            <a:avLst/>
          </a:prstGeom>
        </p:spPr>
      </p:pic>
      <p:pic>
        <p:nvPicPr>
          <p:cNvPr id="10" name="9 Imagen" descr="1211811437.png"/>
          <p:cNvPicPr>
            <a:picLocks noChangeAspect="1"/>
          </p:cNvPicPr>
          <p:nvPr/>
        </p:nvPicPr>
        <p:blipFill>
          <a:blip r:embed="rId3">
            <a:grayscl/>
            <a:lum bright="-10000" contrast="40000"/>
          </a:blip>
          <a:srcRect l="15000" t="20000" r="20000" b="15000"/>
          <a:stretch>
            <a:fillRect/>
          </a:stretch>
        </p:blipFill>
        <p:spPr>
          <a:xfrm>
            <a:off x="4714876" y="3714752"/>
            <a:ext cx="928694" cy="928694"/>
          </a:xfrm>
          <a:prstGeom prst="rect">
            <a:avLst/>
          </a:prstGeom>
        </p:spPr>
      </p:pic>
      <p:pic>
        <p:nvPicPr>
          <p:cNvPr id="11" name="10 Imagen" descr="1211811437.png"/>
          <p:cNvPicPr>
            <a:picLocks noChangeAspect="1"/>
          </p:cNvPicPr>
          <p:nvPr/>
        </p:nvPicPr>
        <p:blipFill>
          <a:blip r:embed="rId3">
            <a:grayscl/>
            <a:lum bright="-10000" contrast="40000"/>
          </a:blip>
          <a:srcRect l="15000" t="15000" r="20000" b="20000"/>
          <a:stretch>
            <a:fillRect/>
          </a:stretch>
        </p:blipFill>
        <p:spPr>
          <a:xfrm>
            <a:off x="3500430" y="2428868"/>
            <a:ext cx="928694" cy="928694"/>
          </a:xfrm>
          <a:prstGeom prst="rect">
            <a:avLst/>
          </a:prstGeom>
        </p:spPr>
      </p:pic>
      <p:pic>
        <p:nvPicPr>
          <p:cNvPr id="12" name="11 Imagen" descr="1211811437.png"/>
          <p:cNvPicPr>
            <a:picLocks noChangeAspect="1"/>
          </p:cNvPicPr>
          <p:nvPr/>
        </p:nvPicPr>
        <p:blipFill>
          <a:blip r:embed="rId3">
            <a:grayscl/>
            <a:lum bright="-10000" contrast="40000"/>
          </a:blip>
          <a:srcRect l="15000" t="15000" r="20000" b="20000"/>
          <a:stretch>
            <a:fillRect/>
          </a:stretch>
        </p:blipFill>
        <p:spPr>
          <a:xfrm>
            <a:off x="3428992" y="3571876"/>
            <a:ext cx="928694" cy="928694"/>
          </a:xfrm>
          <a:prstGeom prst="rect">
            <a:avLst/>
          </a:prstGeom>
        </p:spPr>
      </p:pic>
      <p:pic>
        <p:nvPicPr>
          <p:cNvPr id="13" name="12 Imagen" descr="1211811437.png"/>
          <p:cNvPicPr>
            <a:picLocks noChangeAspect="1"/>
          </p:cNvPicPr>
          <p:nvPr/>
        </p:nvPicPr>
        <p:blipFill>
          <a:blip r:embed="rId3">
            <a:grayscl/>
            <a:lum bright="-10000" contrast="40000"/>
          </a:blip>
          <a:srcRect l="15000" t="15000" r="20000" b="20000"/>
          <a:stretch>
            <a:fillRect/>
          </a:stretch>
        </p:blipFill>
        <p:spPr>
          <a:xfrm>
            <a:off x="4214810" y="1643050"/>
            <a:ext cx="714380" cy="714380"/>
          </a:xfrm>
          <a:prstGeom prst="rect">
            <a:avLst/>
          </a:prstGeom>
        </p:spPr>
      </p:pic>
      <p:pic>
        <p:nvPicPr>
          <p:cNvPr id="14" name="13 Imagen" descr="1211811437.png"/>
          <p:cNvPicPr>
            <a:picLocks noChangeAspect="1"/>
          </p:cNvPicPr>
          <p:nvPr/>
        </p:nvPicPr>
        <p:blipFill>
          <a:blip r:embed="rId3">
            <a:grayscl/>
            <a:lum bright="-10000" contrast="40000"/>
          </a:blip>
          <a:srcRect l="15000" t="15000" r="20000" b="20000"/>
          <a:stretch>
            <a:fillRect/>
          </a:stretch>
        </p:blipFill>
        <p:spPr>
          <a:xfrm>
            <a:off x="5286380" y="1857364"/>
            <a:ext cx="714380" cy="714380"/>
          </a:xfrm>
          <a:prstGeom prst="rect">
            <a:avLst/>
          </a:prstGeom>
        </p:spPr>
      </p:pic>
      <p:pic>
        <p:nvPicPr>
          <p:cNvPr id="15" name="14 Imagen" descr="1211811437.png"/>
          <p:cNvPicPr>
            <a:picLocks noChangeAspect="1"/>
          </p:cNvPicPr>
          <p:nvPr/>
        </p:nvPicPr>
        <p:blipFill>
          <a:blip r:embed="rId3">
            <a:grayscl/>
            <a:lum bright="-10000" contrast="40000"/>
          </a:blip>
          <a:srcRect l="15000" t="15000" r="20000" b="20000"/>
          <a:stretch>
            <a:fillRect/>
          </a:stretch>
        </p:blipFill>
        <p:spPr>
          <a:xfrm>
            <a:off x="5929322" y="3143248"/>
            <a:ext cx="714380" cy="714380"/>
          </a:xfrm>
          <a:prstGeom prst="rect">
            <a:avLst/>
          </a:prstGeom>
        </p:spPr>
      </p:pic>
      <p:pic>
        <p:nvPicPr>
          <p:cNvPr id="16" name="15 Imagen" descr="1211811437.png"/>
          <p:cNvPicPr>
            <a:picLocks noChangeAspect="1"/>
          </p:cNvPicPr>
          <p:nvPr/>
        </p:nvPicPr>
        <p:blipFill>
          <a:blip r:embed="rId3">
            <a:grayscl/>
            <a:lum bright="-10000" contrast="40000"/>
          </a:blip>
          <a:srcRect l="15000" t="15000" r="20000" b="20000"/>
          <a:stretch>
            <a:fillRect/>
          </a:stretch>
        </p:blipFill>
        <p:spPr>
          <a:xfrm>
            <a:off x="5429256" y="4357694"/>
            <a:ext cx="714380" cy="714380"/>
          </a:xfrm>
          <a:prstGeom prst="rect">
            <a:avLst/>
          </a:prstGeom>
        </p:spPr>
      </p:pic>
      <p:pic>
        <p:nvPicPr>
          <p:cNvPr id="17" name="16 Imagen" descr="1211811437.png"/>
          <p:cNvPicPr>
            <a:picLocks noChangeAspect="1"/>
          </p:cNvPicPr>
          <p:nvPr/>
        </p:nvPicPr>
        <p:blipFill>
          <a:blip r:embed="rId3">
            <a:grayscl/>
            <a:lum bright="-10000" contrast="40000"/>
          </a:blip>
          <a:srcRect l="15000" t="15000" r="20000" b="20000"/>
          <a:stretch>
            <a:fillRect/>
          </a:stretch>
        </p:blipFill>
        <p:spPr>
          <a:xfrm>
            <a:off x="4143372" y="4714884"/>
            <a:ext cx="714380" cy="714380"/>
          </a:xfrm>
          <a:prstGeom prst="rect">
            <a:avLst/>
          </a:prstGeom>
        </p:spPr>
      </p:pic>
      <p:pic>
        <p:nvPicPr>
          <p:cNvPr id="18" name="17 Imagen" descr="1211811437.png"/>
          <p:cNvPicPr>
            <a:picLocks noChangeAspect="1"/>
          </p:cNvPicPr>
          <p:nvPr/>
        </p:nvPicPr>
        <p:blipFill>
          <a:blip r:embed="rId3">
            <a:grayscl/>
            <a:lum bright="-10000" contrast="40000"/>
          </a:blip>
          <a:srcRect l="15000" t="15000" r="20000" b="20000"/>
          <a:stretch>
            <a:fillRect/>
          </a:stretch>
        </p:blipFill>
        <p:spPr>
          <a:xfrm>
            <a:off x="2928926" y="4286256"/>
            <a:ext cx="714380" cy="714380"/>
          </a:xfrm>
          <a:prstGeom prst="rect">
            <a:avLst/>
          </a:prstGeom>
        </p:spPr>
      </p:pic>
      <p:pic>
        <p:nvPicPr>
          <p:cNvPr id="19" name="18 Imagen" descr="1211811437.png"/>
          <p:cNvPicPr>
            <a:picLocks noChangeAspect="1"/>
          </p:cNvPicPr>
          <p:nvPr/>
        </p:nvPicPr>
        <p:blipFill>
          <a:blip r:embed="rId3">
            <a:grayscl/>
            <a:lum bright="-10000" contrast="40000"/>
          </a:blip>
          <a:srcRect l="15000" t="15000" r="20000" b="20000"/>
          <a:stretch>
            <a:fillRect/>
          </a:stretch>
        </p:blipFill>
        <p:spPr>
          <a:xfrm>
            <a:off x="2500298" y="3143248"/>
            <a:ext cx="714380" cy="714380"/>
          </a:xfrm>
          <a:prstGeom prst="rect">
            <a:avLst/>
          </a:prstGeom>
        </p:spPr>
      </p:pic>
      <p:pic>
        <p:nvPicPr>
          <p:cNvPr id="20" name="19 Imagen" descr="1211811437.png"/>
          <p:cNvPicPr>
            <a:picLocks noChangeAspect="1"/>
          </p:cNvPicPr>
          <p:nvPr/>
        </p:nvPicPr>
        <p:blipFill>
          <a:blip r:embed="rId3">
            <a:grayscl/>
            <a:lum bright="-10000" contrast="40000"/>
          </a:blip>
          <a:srcRect l="15000" t="15000" r="20000" b="20000"/>
          <a:stretch>
            <a:fillRect/>
          </a:stretch>
        </p:blipFill>
        <p:spPr>
          <a:xfrm>
            <a:off x="3071802" y="1928802"/>
            <a:ext cx="714380" cy="714380"/>
          </a:xfrm>
          <a:prstGeom prst="rect">
            <a:avLst/>
          </a:prstGeom>
        </p:spPr>
      </p:pic>
      <p:pic>
        <p:nvPicPr>
          <p:cNvPr id="21" name="20 Imagen" descr="1211811437.png"/>
          <p:cNvPicPr>
            <a:picLocks noChangeAspect="1"/>
          </p:cNvPicPr>
          <p:nvPr/>
        </p:nvPicPr>
        <p:blipFill>
          <a:blip r:embed="rId3">
            <a:grayscl/>
            <a:lum bright="-10000" contrast="40000"/>
          </a:blip>
          <a:srcRect l="15000" t="15000" r="20000" b="20000"/>
          <a:stretch>
            <a:fillRect/>
          </a:stretch>
        </p:blipFill>
        <p:spPr>
          <a:xfrm>
            <a:off x="5715008" y="1428736"/>
            <a:ext cx="571504" cy="571504"/>
          </a:xfrm>
          <a:prstGeom prst="rect">
            <a:avLst/>
          </a:prstGeom>
        </p:spPr>
      </p:pic>
      <p:pic>
        <p:nvPicPr>
          <p:cNvPr id="22" name="21 Imagen" descr="1211811437.png"/>
          <p:cNvPicPr>
            <a:picLocks noChangeAspect="1"/>
          </p:cNvPicPr>
          <p:nvPr/>
        </p:nvPicPr>
        <p:blipFill>
          <a:blip r:embed="rId3">
            <a:grayscl/>
            <a:lum bright="-10000" contrast="40000"/>
          </a:blip>
          <a:srcRect l="15000" t="15000" r="20000" b="20000"/>
          <a:stretch>
            <a:fillRect/>
          </a:stretch>
        </p:blipFill>
        <p:spPr>
          <a:xfrm>
            <a:off x="6572264" y="3214686"/>
            <a:ext cx="571504" cy="571504"/>
          </a:xfrm>
          <a:prstGeom prst="rect">
            <a:avLst/>
          </a:prstGeom>
        </p:spPr>
      </p:pic>
      <p:pic>
        <p:nvPicPr>
          <p:cNvPr id="23" name="22 Imagen" descr="1211811437.png"/>
          <p:cNvPicPr>
            <a:picLocks noChangeAspect="1"/>
          </p:cNvPicPr>
          <p:nvPr/>
        </p:nvPicPr>
        <p:blipFill>
          <a:blip r:embed="rId3">
            <a:grayscl/>
            <a:lum bright="-10000" contrast="40000"/>
          </a:blip>
          <a:srcRect l="15000" t="15000" r="20000" b="20000"/>
          <a:stretch>
            <a:fillRect/>
          </a:stretch>
        </p:blipFill>
        <p:spPr>
          <a:xfrm>
            <a:off x="4286248" y="1142984"/>
            <a:ext cx="571504" cy="571504"/>
          </a:xfrm>
          <a:prstGeom prst="rect">
            <a:avLst/>
          </a:prstGeom>
        </p:spPr>
      </p:pic>
      <p:pic>
        <p:nvPicPr>
          <p:cNvPr id="24" name="23 Imagen" descr="1211811437.png"/>
          <p:cNvPicPr>
            <a:picLocks noChangeAspect="1"/>
          </p:cNvPicPr>
          <p:nvPr/>
        </p:nvPicPr>
        <p:blipFill>
          <a:blip r:embed="rId3">
            <a:grayscl/>
            <a:lum bright="-10000" contrast="40000"/>
          </a:blip>
          <a:srcRect l="15000" t="15000" r="20000" b="20000"/>
          <a:stretch>
            <a:fillRect/>
          </a:stretch>
        </p:blipFill>
        <p:spPr>
          <a:xfrm>
            <a:off x="5929322" y="4929198"/>
            <a:ext cx="571504" cy="571504"/>
          </a:xfrm>
          <a:prstGeom prst="rect">
            <a:avLst/>
          </a:prstGeom>
        </p:spPr>
      </p:pic>
      <p:pic>
        <p:nvPicPr>
          <p:cNvPr id="25" name="24 Imagen" descr="1211811437.png"/>
          <p:cNvPicPr>
            <a:picLocks noChangeAspect="1"/>
          </p:cNvPicPr>
          <p:nvPr/>
        </p:nvPicPr>
        <p:blipFill>
          <a:blip r:embed="rId3">
            <a:grayscl/>
            <a:lum bright="-10000" contrast="40000"/>
          </a:blip>
          <a:srcRect l="15000" t="15000" r="20000" b="20000"/>
          <a:stretch>
            <a:fillRect/>
          </a:stretch>
        </p:blipFill>
        <p:spPr>
          <a:xfrm>
            <a:off x="4214810" y="5429264"/>
            <a:ext cx="571504" cy="571504"/>
          </a:xfrm>
          <a:prstGeom prst="rect">
            <a:avLst/>
          </a:prstGeom>
        </p:spPr>
      </p:pic>
      <p:pic>
        <p:nvPicPr>
          <p:cNvPr id="26" name="25 Imagen" descr="1211811437.png"/>
          <p:cNvPicPr>
            <a:picLocks noChangeAspect="1"/>
          </p:cNvPicPr>
          <p:nvPr/>
        </p:nvPicPr>
        <p:blipFill>
          <a:blip r:embed="rId3">
            <a:grayscl/>
            <a:lum bright="-10000" contrast="40000"/>
          </a:blip>
          <a:srcRect l="15000" t="15000" r="20000" b="20000"/>
          <a:stretch>
            <a:fillRect/>
          </a:stretch>
        </p:blipFill>
        <p:spPr>
          <a:xfrm>
            <a:off x="2500298" y="4786322"/>
            <a:ext cx="571504" cy="571504"/>
          </a:xfrm>
          <a:prstGeom prst="rect">
            <a:avLst/>
          </a:prstGeom>
        </p:spPr>
      </p:pic>
      <p:pic>
        <p:nvPicPr>
          <p:cNvPr id="27" name="26 Imagen" descr="1211811437.png"/>
          <p:cNvPicPr>
            <a:picLocks noChangeAspect="1"/>
          </p:cNvPicPr>
          <p:nvPr/>
        </p:nvPicPr>
        <p:blipFill>
          <a:blip r:embed="rId3">
            <a:grayscl/>
            <a:lum bright="-10000" contrast="40000"/>
          </a:blip>
          <a:srcRect l="15000" t="15000" r="20000" b="20000"/>
          <a:stretch>
            <a:fillRect/>
          </a:stretch>
        </p:blipFill>
        <p:spPr>
          <a:xfrm>
            <a:off x="1928794" y="3214686"/>
            <a:ext cx="571504" cy="571504"/>
          </a:xfrm>
          <a:prstGeom prst="rect">
            <a:avLst/>
          </a:prstGeom>
        </p:spPr>
      </p:pic>
      <p:pic>
        <p:nvPicPr>
          <p:cNvPr id="28" name="27 Imagen" descr="1211811437.png"/>
          <p:cNvPicPr>
            <a:picLocks noChangeAspect="1"/>
          </p:cNvPicPr>
          <p:nvPr/>
        </p:nvPicPr>
        <p:blipFill>
          <a:blip r:embed="rId3">
            <a:grayscl/>
            <a:lum bright="-10000" contrast="40000"/>
          </a:blip>
          <a:srcRect l="15000" t="15000" r="20000" b="20000"/>
          <a:stretch>
            <a:fillRect/>
          </a:stretch>
        </p:blipFill>
        <p:spPr>
          <a:xfrm>
            <a:off x="2714612" y="1500174"/>
            <a:ext cx="571504" cy="571504"/>
          </a:xfrm>
          <a:prstGeom prst="rect">
            <a:avLst/>
          </a:prstGeom>
        </p:spPr>
      </p:pic>
      <p:pic>
        <p:nvPicPr>
          <p:cNvPr id="29" name="28 Imagen" descr="1211811437.png"/>
          <p:cNvPicPr>
            <a:picLocks noChangeAspect="1"/>
          </p:cNvPicPr>
          <p:nvPr/>
        </p:nvPicPr>
        <p:blipFill>
          <a:blip r:embed="rId4" cstate="print">
            <a:grayscl/>
            <a:lum bright="-10000" contrast="40000"/>
          </a:blip>
          <a:srcRect l="15000" t="15000" r="20000" b="20000"/>
          <a:stretch>
            <a:fillRect/>
          </a:stretch>
        </p:blipFill>
        <p:spPr>
          <a:xfrm>
            <a:off x="4357686" y="714356"/>
            <a:ext cx="428628" cy="428628"/>
          </a:xfrm>
          <a:prstGeom prst="rect">
            <a:avLst/>
          </a:prstGeom>
        </p:spPr>
      </p:pic>
      <p:pic>
        <p:nvPicPr>
          <p:cNvPr id="30" name="29 Imagen" descr="1211811437.png"/>
          <p:cNvPicPr>
            <a:picLocks noChangeAspect="1"/>
          </p:cNvPicPr>
          <p:nvPr/>
        </p:nvPicPr>
        <p:blipFill>
          <a:blip r:embed="rId4" cstate="print">
            <a:grayscl/>
            <a:lum bright="-10000" contrast="40000"/>
          </a:blip>
          <a:srcRect l="15000" t="15000" r="20000" b="20000"/>
          <a:stretch>
            <a:fillRect/>
          </a:stretch>
        </p:blipFill>
        <p:spPr>
          <a:xfrm>
            <a:off x="6143636" y="1071546"/>
            <a:ext cx="428628" cy="428628"/>
          </a:xfrm>
          <a:prstGeom prst="rect">
            <a:avLst/>
          </a:prstGeom>
        </p:spPr>
      </p:pic>
      <p:pic>
        <p:nvPicPr>
          <p:cNvPr id="31" name="30 Imagen" descr="1211811437.png"/>
          <p:cNvPicPr>
            <a:picLocks noChangeAspect="1"/>
          </p:cNvPicPr>
          <p:nvPr/>
        </p:nvPicPr>
        <p:blipFill>
          <a:blip r:embed="rId4" cstate="print">
            <a:grayscl/>
            <a:lum bright="-10000" contrast="40000"/>
          </a:blip>
          <a:srcRect l="15000" t="15000" r="20000" b="20000"/>
          <a:stretch>
            <a:fillRect/>
          </a:stretch>
        </p:blipFill>
        <p:spPr>
          <a:xfrm>
            <a:off x="7143768" y="3286124"/>
            <a:ext cx="428628" cy="428628"/>
          </a:xfrm>
          <a:prstGeom prst="rect">
            <a:avLst/>
          </a:prstGeom>
        </p:spPr>
      </p:pic>
      <p:pic>
        <p:nvPicPr>
          <p:cNvPr id="32" name="31 Imagen" descr="1211811437.png"/>
          <p:cNvPicPr>
            <a:picLocks noChangeAspect="1"/>
          </p:cNvPicPr>
          <p:nvPr/>
        </p:nvPicPr>
        <p:blipFill>
          <a:blip r:embed="rId4" cstate="print">
            <a:grayscl/>
            <a:lum bright="-10000" contrast="40000"/>
          </a:blip>
          <a:srcRect l="15000" t="15000" r="20000" b="20000"/>
          <a:stretch>
            <a:fillRect/>
          </a:stretch>
        </p:blipFill>
        <p:spPr>
          <a:xfrm>
            <a:off x="6357950" y="5429264"/>
            <a:ext cx="428628" cy="428628"/>
          </a:xfrm>
          <a:prstGeom prst="rect">
            <a:avLst/>
          </a:prstGeom>
        </p:spPr>
      </p:pic>
      <p:pic>
        <p:nvPicPr>
          <p:cNvPr id="33" name="32 Imagen" descr="1211811437.png"/>
          <p:cNvPicPr>
            <a:picLocks noChangeAspect="1"/>
          </p:cNvPicPr>
          <p:nvPr/>
        </p:nvPicPr>
        <p:blipFill>
          <a:blip r:embed="rId4" cstate="print">
            <a:grayscl/>
            <a:lum bright="-10000" contrast="40000"/>
          </a:blip>
          <a:srcRect l="15000" t="15000" r="20000" b="20000"/>
          <a:stretch>
            <a:fillRect/>
          </a:stretch>
        </p:blipFill>
        <p:spPr>
          <a:xfrm>
            <a:off x="4286248" y="6000768"/>
            <a:ext cx="428628" cy="428628"/>
          </a:xfrm>
          <a:prstGeom prst="rect">
            <a:avLst/>
          </a:prstGeom>
        </p:spPr>
      </p:pic>
      <p:pic>
        <p:nvPicPr>
          <p:cNvPr id="34" name="33 Imagen" descr="1211811437.png"/>
          <p:cNvPicPr>
            <a:picLocks noChangeAspect="1"/>
          </p:cNvPicPr>
          <p:nvPr/>
        </p:nvPicPr>
        <p:blipFill>
          <a:blip r:embed="rId4" cstate="print">
            <a:grayscl/>
            <a:lum bright="-10000" contrast="40000"/>
          </a:blip>
          <a:srcRect l="15000" t="15000" r="20000" b="20000"/>
          <a:stretch>
            <a:fillRect/>
          </a:stretch>
        </p:blipFill>
        <p:spPr>
          <a:xfrm>
            <a:off x="2143108" y="5143512"/>
            <a:ext cx="428628" cy="428628"/>
          </a:xfrm>
          <a:prstGeom prst="rect">
            <a:avLst/>
          </a:prstGeom>
        </p:spPr>
      </p:pic>
      <p:pic>
        <p:nvPicPr>
          <p:cNvPr id="35" name="34 Imagen" descr="1211811437.png"/>
          <p:cNvPicPr>
            <a:picLocks noChangeAspect="1"/>
          </p:cNvPicPr>
          <p:nvPr/>
        </p:nvPicPr>
        <p:blipFill>
          <a:blip r:embed="rId4" cstate="print">
            <a:grayscl/>
            <a:lum bright="-10000" contrast="40000"/>
          </a:blip>
          <a:srcRect l="15000" t="15000" r="20000" b="20000"/>
          <a:stretch>
            <a:fillRect/>
          </a:stretch>
        </p:blipFill>
        <p:spPr>
          <a:xfrm>
            <a:off x="1428728" y="3286124"/>
            <a:ext cx="428628" cy="428628"/>
          </a:xfrm>
          <a:prstGeom prst="rect">
            <a:avLst/>
          </a:prstGeom>
        </p:spPr>
      </p:pic>
      <p:pic>
        <p:nvPicPr>
          <p:cNvPr id="36" name="35 Imagen" descr="1211811437.png"/>
          <p:cNvPicPr>
            <a:picLocks noChangeAspect="1"/>
          </p:cNvPicPr>
          <p:nvPr/>
        </p:nvPicPr>
        <p:blipFill>
          <a:blip r:embed="rId4" cstate="print">
            <a:grayscl/>
            <a:lum bright="-10000" contrast="40000"/>
          </a:blip>
          <a:srcRect l="15000" t="15000" r="20000" b="20000"/>
          <a:stretch>
            <a:fillRect/>
          </a:stretch>
        </p:blipFill>
        <p:spPr>
          <a:xfrm>
            <a:off x="2428860" y="1142984"/>
            <a:ext cx="428628" cy="428628"/>
          </a:xfrm>
          <a:prstGeom prst="rect">
            <a:avLst/>
          </a:prstGeom>
        </p:spPr>
      </p:pic>
      <p:pic>
        <p:nvPicPr>
          <p:cNvPr id="37" name="36 Imagen" descr="image005.jpg"/>
          <p:cNvPicPr>
            <a:picLocks noChangeAspect="1"/>
          </p:cNvPicPr>
          <p:nvPr/>
        </p:nvPicPr>
        <p:blipFill>
          <a:blip r:embed="rId5"/>
          <a:stretch>
            <a:fillRect/>
          </a:stretch>
        </p:blipFill>
        <p:spPr>
          <a:xfrm>
            <a:off x="-500098" y="0"/>
            <a:ext cx="10072758" cy="6858000"/>
          </a:xfrm>
          <a:prstGeom prst="rect">
            <a:avLst/>
          </a:prstGeom>
        </p:spPr>
      </p:pic>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withEffect">
                                  <p:stCondLst>
                                    <p:cond delay="0"/>
                                  </p:stCondLst>
                                  <p:childTnLst>
                                    <p:set>
                                      <p:cBhvr rctx="PPT">
                                        <p:cTn id="6" dur="indefinite"/>
                                        <p:tgtEl>
                                          <p:spTgt spid="37"/>
                                        </p:tgtEl>
                                        <p:attrNameLst>
                                          <p:attrName>style.opacity</p:attrName>
                                        </p:attrNameLst>
                                      </p:cBhvr>
                                      <p:to>
                                        <p:strVal val="0"/>
                                      </p:to>
                                    </p:set>
                                    <p:animEffect filter="image" prLst="opacity: 0">
                                      <p:cBhvr rctx="IE">
                                        <p:cTn id="7" dur="indefinite"/>
                                        <p:tgtEl>
                                          <p:spTgt spid="37"/>
                                        </p:tgtEl>
                                      </p:cBhvr>
                                    </p:animEffect>
                                  </p:childTnLst>
                                </p:cTn>
                              </p:par>
                              <p:par>
                                <p:cTn id="8" presetID="23" presetClass="entr" presetSubtype="16"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p:cTn id="10" dur="3000" fill="hold"/>
                                        <p:tgtEl>
                                          <p:spTgt spid="5"/>
                                        </p:tgtEl>
                                        <p:attrNameLst>
                                          <p:attrName>ppt_w</p:attrName>
                                        </p:attrNameLst>
                                      </p:cBhvr>
                                      <p:tavLst>
                                        <p:tav tm="0">
                                          <p:val>
                                            <p:fltVal val="0"/>
                                          </p:val>
                                        </p:tav>
                                        <p:tav tm="100000">
                                          <p:val>
                                            <p:strVal val="#ppt_w"/>
                                          </p:val>
                                        </p:tav>
                                      </p:tavLst>
                                    </p:anim>
                                    <p:anim calcmode="lin" valueType="num">
                                      <p:cBhvr>
                                        <p:cTn id="11" dur="3000" fill="hold"/>
                                        <p:tgtEl>
                                          <p:spTgt spid="5"/>
                                        </p:tgtEl>
                                        <p:attrNameLst>
                                          <p:attrName>ppt_h</p:attrName>
                                        </p:attrNameLst>
                                      </p:cBhvr>
                                      <p:tavLst>
                                        <p:tav tm="0">
                                          <p:val>
                                            <p:fltVal val="0"/>
                                          </p:val>
                                        </p:tav>
                                        <p:tav tm="100000">
                                          <p:val>
                                            <p:strVal val="#ppt_h"/>
                                          </p:val>
                                        </p:tav>
                                      </p:tavLst>
                                    </p:anim>
                                  </p:childTnLst>
                                </p:cTn>
                              </p:par>
                              <p:par>
                                <p:cTn id="12" presetID="23" presetClass="entr" presetSubtype="16" fill="hold"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p:cTn id="14" dur="3000" fill="hold"/>
                                        <p:tgtEl>
                                          <p:spTgt spid="6"/>
                                        </p:tgtEl>
                                        <p:attrNameLst>
                                          <p:attrName>ppt_w</p:attrName>
                                        </p:attrNameLst>
                                      </p:cBhvr>
                                      <p:tavLst>
                                        <p:tav tm="0">
                                          <p:val>
                                            <p:fltVal val="0"/>
                                          </p:val>
                                        </p:tav>
                                        <p:tav tm="100000">
                                          <p:val>
                                            <p:strVal val="#ppt_w"/>
                                          </p:val>
                                        </p:tav>
                                      </p:tavLst>
                                    </p:anim>
                                    <p:anim calcmode="lin" valueType="num">
                                      <p:cBhvr>
                                        <p:cTn id="15" dur="3000" fill="hold"/>
                                        <p:tgtEl>
                                          <p:spTgt spid="6"/>
                                        </p:tgtEl>
                                        <p:attrNameLst>
                                          <p:attrName>ppt_h</p:attrName>
                                        </p:attrNameLst>
                                      </p:cBhvr>
                                      <p:tavLst>
                                        <p:tav tm="0">
                                          <p:val>
                                            <p:fltVal val="0"/>
                                          </p:val>
                                        </p:tav>
                                        <p:tav tm="100000">
                                          <p:val>
                                            <p:strVal val="#ppt_h"/>
                                          </p:val>
                                        </p:tav>
                                      </p:tavLst>
                                    </p:anim>
                                  </p:childTnLst>
                                </p:cTn>
                              </p:par>
                              <p:par>
                                <p:cTn id="16" presetID="23" presetClass="entr" presetSubtype="16" fill="hold"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p:cTn id="18" dur="3000" fill="hold"/>
                                        <p:tgtEl>
                                          <p:spTgt spid="7"/>
                                        </p:tgtEl>
                                        <p:attrNameLst>
                                          <p:attrName>ppt_w</p:attrName>
                                        </p:attrNameLst>
                                      </p:cBhvr>
                                      <p:tavLst>
                                        <p:tav tm="0">
                                          <p:val>
                                            <p:fltVal val="0"/>
                                          </p:val>
                                        </p:tav>
                                        <p:tav tm="100000">
                                          <p:val>
                                            <p:strVal val="#ppt_w"/>
                                          </p:val>
                                        </p:tav>
                                      </p:tavLst>
                                    </p:anim>
                                    <p:anim calcmode="lin" valueType="num">
                                      <p:cBhvr>
                                        <p:cTn id="19" dur="3000" fill="hold"/>
                                        <p:tgtEl>
                                          <p:spTgt spid="7"/>
                                        </p:tgtEl>
                                        <p:attrNameLst>
                                          <p:attrName>ppt_h</p:attrName>
                                        </p:attrNameLst>
                                      </p:cBhvr>
                                      <p:tavLst>
                                        <p:tav tm="0">
                                          <p:val>
                                            <p:fltVal val="0"/>
                                          </p:val>
                                        </p:tav>
                                        <p:tav tm="100000">
                                          <p:val>
                                            <p:strVal val="#ppt_h"/>
                                          </p:val>
                                        </p:tav>
                                      </p:tavLst>
                                    </p:anim>
                                  </p:childTnLst>
                                </p:cTn>
                              </p:par>
                              <p:par>
                                <p:cTn id="20" presetID="23" presetClass="entr" presetSubtype="16" fill="hold"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p:cTn id="22" dur="3000" fill="hold"/>
                                        <p:tgtEl>
                                          <p:spTgt spid="8"/>
                                        </p:tgtEl>
                                        <p:attrNameLst>
                                          <p:attrName>ppt_w</p:attrName>
                                        </p:attrNameLst>
                                      </p:cBhvr>
                                      <p:tavLst>
                                        <p:tav tm="0">
                                          <p:val>
                                            <p:fltVal val="0"/>
                                          </p:val>
                                        </p:tav>
                                        <p:tav tm="100000">
                                          <p:val>
                                            <p:strVal val="#ppt_w"/>
                                          </p:val>
                                        </p:tav>
                                      </p:tavLst>
                                    </p:anim>
                                    <p:anim calcmode="lin" valueType="num">
                                      <p:cBhvr>
                                        <p:cTn id="23" dur="3000" fill="hold"/>
                                        <p:tgtEl>
                                          <p:spTgt spid="8"/>
                                        </p:tgtEl>
                                        <p:attrNameLst>
                                          <p:attrName>ppt_h</p:attrName>
                                        </p:attrNameLst>
                                      </p:cBhvr>
                                      <p:tavLst>
                                        <p:tav tm="0">
                                          <p:val>
                                            <p:fltVal val="0"/>
                                          </p:val>
                                        </p:tav>
                                        <p:tav tm="100000">
                                          <p:val>
                                            <p:strVal val="#ppt_h"/>
                                          </p:val>
                                        </p:tav>
                                      </p:tavLst>
                                    </p:anim>
                                  </p:childTnLst>
                                </p:cTn>
                              </p:par>
                              <p:par>
                                <p:cTn id="24" presetID="23" presetClass="entr" presetSubtype="16" fill="hold" nodeType="with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p:cTn id="26" dur="3000" fill="hold"/>
                                        <p:tgtEl>
                                          <p:spTgt spid="9"/>
                                        </p:tgtEl>
                                        <p:attrNameLst>
                                          <p:attrName>ppt_w</p:attrName>
                                        </p:attrNameLst>
                                      </p:cBhvr>
                                      <p:tavLst>
                                        <p:tav tm="0">
                                          <p:val>
                                            <p:fltVal val="0"/>
                                          </p:val>
                                        </p:tav>
                                        <p:tav tm="100000">
                                          <p:val>
                                            <p:strVal val="#ppt_w"/>
                                          </p:val>
                                        </p:tav>
                                      </p:tavLst>
                                    </p:anim>
                                    <p:anim calcmode="lin" valueType="num">
                                      <p:cBhvr>
                                        <p:cTn id="27" dur="3000" fill="hold"/>
                                        <p:tgtEl>
                                          <p:spTgt spid="9"/>
                                        </p:tgtEl>
                                        <p:attrNameLst>
                                          <p:attrName>ppt_h</p:attrName>
                                        </p:attrNameLst>
                                      </p:cBhvr>
                                      <p:tavLst>
                                        <p:tav tm="0">
                                          <p:val>
                                            <p:fltVal val="0"/>
                                          </p:val>
                                        </p:tav>
                                        <p:tav tm="100000">
                                          <p:val>
                                            <p:strVal val="#ppt_h"/>
                                          </p:val>
                                        </p:tav>
                                      </p:tavLst>
                                    </p:anim>
                                  </p:childTnLst>
                                </p:cTn>
                              </p:par>
                              <p:par>
                                <p:cTn id="28" presetID="23" presetClass="entr" presetSubtype="16" fill="hold"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p:cTn id="30" dur="3000" fill="hold"/>
                                        <p:tgtEl>
                                          <p:spTgt spid="10"/>
                                        </p:tgtEl>
                                        <p:attrNameLst>
                                          <p:attrName>ppt_w</p:attrName>
                                        </p:attrNameLst>
                                      </p:cBhvr>
                                      <p:tavLst>
                                        <p:tav tm="0">
                                          <p:val>
                                            <p:fltVal val="0"/>
                                          </p:val>
                                        </p:tav>
                                        <p:tav tm="100000">
                                          <p:val>
                                            <p:strVal val="#ppt_w"/>
                                          </p:val>
                                        </p:tav>
                                      </p:tavLst>
                                    </p:anim>
                                    <p:anim calcmode="lin" valueType="num">
                                      <p:cBhvr>
                                        <p:cTn id="31" dur="3000" fill="hold"/>
                                        <p:tgtEl>
                                          <p:spTgt spid="10"/>
                                        </p:tgtEl>
                                        <p:attrNameLst>
                                          <p:attrName>ppt_h</p:attrName>
                                        </p:attrNameLst>
                                      </p:cBhvr>
                                      <p:tavLst>
                                        <p:tav tm="0">
                                          <p:val>
                                            <p:fltVal val="0"/>
                                          </p:val>
                                        </p:tav>
                                        <p:tav tm="100000">
                                          <p:val>
                                            <p:strVal val="#ppt_h"/>
                                          </p:val>
                                        </p:tav>
                                      </p:tavLst>
                                    </p:anim>
                                  </p:childTnLst>
                                </p:cTn>
                              </p:par>
                              <p:par>
                                <p:cTn id="32" presetID="23" presetClass="entr" presetSubtype="16" fill="hold" nodeType="withEffect">
                                  <p:stCondLst>
                                    <p:cond delay="0"/>
                                  </p:stCondLst>
                                  <p:childTnLst>
                                    <p:set>
                                      <p:cBhvr>
                                        <p:cTn id="33" dur="1" fill="hold">
                                          <p:stCondLst>
                                            <p:cond delay="0"/>
                                          </p:stCondLst>
                                        </p:cTn>
                                        <p:tgtEl>
                                          <p:spTgt spid="11"/>
                                        </p:tgtEl>
                                        <p:attrNameLst>
                                          <p:attrName>style.visibility</p:attrName>
                                        </p:attrNameLst>
                                      </p:cBhvr>
                                      <p:to>
                                        <p:strVal val="visible"/>
                                      </p:to>
                                    </p:set>
                                    <p:anim calcmode="lin" valueType="num">
                                      <p:cBhvr>
                                        <p:cTn id="34" dur="3000" fill="hold"/>
                                        <p:tgtEl>
                                          <p:spTgt spid="11"/>
                                        </p:tgtEl>
                                        <p:attrNameLst>
                                          <p:attrName>ppt_w</p:attrName>
                                        </p:attrNameLst>
                                      </p:cBhvr>
                                      <p:tavLst>
                                        <p:tav tm="0">
                                          <p:val>
                                            <p:fltVal val="0"/>
                                          </p:val>
                                        </p:tav>
                                        <p:tav tm="100000">
                                          <p:val>
                                            <p:strVal val="#ppt_w"/>
                                          </p:val>
                                        </p:tav>
                                      </p:tavLst>
                                    </p:anim>
                                    <p:anim calcmode="lin" valueType="num">
                                      <p:cBhvr>
                                        <p:cTn id="35" dur="3000" fill="hold"/>
                                        <p:tgtEl>
                                          <p:spTgt spid="11"/>
                                        </p:tgtEl>
                                        <p:attrNameLst>
                                          <p:attrName>ppt_h</p:attrName>
                                        </p:attrNameLst>
                                      </p:cBhvr>
                                      <p:tavLst>
                                        <p:tav tm="0">
                                          <p:val>
                                            <p:fltVal val="0"/>
                                          </p:val>
                                        </p:tav>
                                        <p:tav tm="100000">
                                          <p:val>
                                            <p:strVal val="#ppt_h"/>
                                          </p:val>
                                        </p:tav>
                                      </p:tavLst>
                                    </p:anim>
                                  </p:childTnLst>
                                </p:cTn>
                              </p:par>
                              <p:par>
                                <p:cTn id="36" presetID="23" presetClass="entr" presetSubtype="16" fill="hold" nodeType="withEffect">
                                  <p:stCondLst>
                                    <p:cond delay="0"/>
                                  </p:stCondLst>
                                  <p:childTnLst>
                                    <p:set>
                                      <p:cBhvr>
                                        <p:cTn id="37" dur="1" fill="hold">
                                          <p:stCondLst>
                                            <p:cond delay="0"/>
                                          </p:stCondLst>
                                        </p:cTn>
                                        <p:tgtEl>
                                          <p:spTgt spid="12"/>
                                        </p:tgtEl>
                                        <p:attrNameLst>
                                          <p:attrName>style.visibility</p:attrName>
                                        </p:attrNameLst>
                                      </p:cBhvr>
                                      <p:to>
                                        <p:strVal val="visible"/>
                                      </p:to>
                                    </p:set>
                                    <p:anim calcmode="lin" valueType="num">
                                      <p:cBhvr>
                                        <p:cTn id="38" dur="3000" fill="hold"/>
                                        <p:tgtEl>
                                          <p:spTgt spid="12"/>
                                        </p:tgtEl>
                                        <p:attrNameLst>
                                          <p:attrName>ppt_w</p:attrName>
                                        </p:attrNameLst>
                                      </p:cBhvr>
                                      <p:tavLst>
                                        <p:tav tm="0">
                                          <p:val>
                                            <p:fltVal val="0"/>
                                          </p:val>
                                        </p:tav>
                                        <p:tav tm="100000">
                                          <p:val>
                                            <p:strVal val="#ppt_w"/>
                                          </p:val>
                                        </p:tav>
                                      </p:tavLst>
                                    </p:anim>
                                    <p:anim calcmode="lin" valueType="num">
                                      <p:cBhvr>
                                        <p:cTn id="39" dur="3000" fill="hold"/>
                                        <p:tgtEl>
                                          <p:spTgt spid="12"/>
                                        </p:tgtEl>
                                        <p:attrNameLst>
                                          <p:attrName>ppt_h</p:attrName>
                                        </p:attrNameLst>
                                      </p:cBhvr>
                                      <p:tavLst>
                                        <p:tav tm="0">
                                          <p:val>
                                            <p:fltVal val="0"/>
                                          </p:val>
                                        </p:tav>
                                        <p:tav tm="100000">
                                          <p:val>
                                            <p:strVal val="#ppt_h"/>
                                          </p:val>
                                        </p:tav>
                                      </p:tavLst>
                                    </p:anim>
                                  </p:childTnLst>
                                </p:cTn>
                              </p:par>
                              <p:par>
                                <p:cTn id="40" presetID="23" presetClass="entr" presetSubtype="16" fill="hold" nodeType="withEffect">
                                  <p:stCondLst>
                                    <p:cond delay="0"/>
                                  </p:stCondLst>
                                  <p:childTnLst>
                                    <p:set>
                                      <p:cBhvr>
                                        <p:cTn id="41" dur="1" fill="hold">
                                          <p:stCondLst>
                                            <p:cond delay="0"/>
                                          </p:stCondLst>
                                        </p:cTn>
                                        <p:tgtEl>
                                          <p:spTgt spid="13"/>
                                        </p:tgtEl>
                                        <p:attrNameLst>
                                          <p:attrName>style.visibility</p:attrName>
                                        </p:attrNameLst>
                                      </p:cBhvr>
                                      <p:to>
                                        <p:strVal val="visible"/>
                                      </p:to>
                                    </p:set>
                                    <p:anim calcmode="lin" valueType="num">
                                      <p:cBhvr>
                                        <p:cTn id="42" dur="3000" fill="hold"/>
                                        <p:tgtEl>
                                          <p:spTgt spid="13"/>
                                        </p:tgtEl>
                                        <p:attrNameLst>
                                          <p:attrName>ppt_w</p:attrName>
                                        </p:attrNameLst>
                                      </p:cBhvr>
                                      <p:tavLst>
                                        <p:tav tm="0">
                                          <p:val>
                                            <p:fltVal val="0"/>
                                          </p:val>
                                        </p:tav>
                                        <p:tav tm="100000">
                                          <p:val>
                                            <p:strVal val="#ppt_w"/>
                                          </p:val>
                                        </p:tav>
                                      </p:tavLst>
                                    </p:anim>
                                    <p:anim calcmode="lin" valueType="num">
                                      <p:cBhvr>
                                        <p:cTn id="43" dur="3000" fill="hold"/>
                                        <p:tgtEl>
                                          <p:spTgt spid="13"/>
                                        </p:tgtEl>
                                        <p:attrNameLst>
                                          <p:attrName>ppt_h</p:attrName>
                                        </p:attrNameLst>
                                      </p:cBhvr>
                                      <p:tavLst>
                                        <p:tav tm="0">
                                          <p:val>
                                            <p:fltVal val="0"/>
                                          </p:val>
                                        </p:tav>
                                        <p:tav tm="100000">
                                          <p:val>
                                            <p:strVal val="#ppt_h"/>
                                          </p:val>
                                        </p:tav>
                                      </p:tavLst>
                                    </p:anim>
                                  </p:childTnLst>
                                </p:cTn>
                              </p:par>
                              <p:par>
                                <p:cTn id="44" presetID="23" presetClass="entr" presetSubtype="16" fill="hold" nodeType="withEffect">
                                  <p:stCondLst>
                                    <p:cond delay="0"/>
                                  </p:stCondLst>
                                  <p:childTnLst>
                                    <p:set>
                                      <p:cBhvr>
                                        <p:cTn id="45" dur="1" fill="hold">
                                          <p:stCondLst>
                                            <p:cond delay="0"/>
                                          </p:stCondLst>
                                        </p:cTn>
                                        <p:tgtEl>
                                          <p:spTgt spid="14"/>
                                        </p:tgtEl>
                                        <p:attrNameLst>
                                          <p:attrName>style.visibility</p:attrName>
                                        </p:attrNameLst>
                                      </p:cBhvr>
                                      <p:to>
                                        <p:strVal val="visible"/>
                                      </p:to>
                                    </p:set>
                                    <p:anim calcmode="lin" valueType="num">
                                      <p:cBhvr>
                                        <p:cTn id="46" dur="3000" fill="hold"/>
                                        <p:tgtEl>
                                          <p:spTgt spid="14"/>
                                        </p:tgtEl>
                                        <p:attrNameLst>
                                          <p:attrName>ppt_w</p:attrName>
                                        </p:attrNameLst>
                                      </p:cBhvr>
                                      <p:tavLst>
                                        <p:tav tm="0">
                                          <p:val>
                                            <p:fltVal val="0"/>
                                          </p:val>
                                        </p:tav>
                                        <p:tav tm="100000">
                                          <p:val>
                                            <p:strVal val="#ppt_w"/>
                                          </p:val>
                                        </p:tav>
                                      </p:tavLst>
                                    </p:anim>
                                    <p:anim calcmode="lin" valueType="num">
                                      <p:cBhvr>
                                        <p:cTn id="47" dur="3000" fill="hold"/>
                                        <p:tgtEl>
                                          <p:spTgt spid="14"/>
                                        </p:tgtEl>
                                        <p:attrNameLst>
                                          <p:attrName>ppt_h</p:attrName>
                                        </p:attrNameLst>
                                      </p:cBhvr>
                                      <p:tavLst>
                                        <p:tav tm="0">
                                          <p:val>
                                            <p:fltVal val="0"/>
                                          </p:val>
                                        </p:tav>
                                        <p:tav tm="100000">
                                          <p:val>
                                            <p:strVal val="#ppt_h"/>
                                          </p:val>
                                        </p:tav>
                                      </p:tavLst>
                                    </p:anim>
                                  </p:childTnLst>
                                </p:cTn>
                              </p:par>
                              <p:par>
                                <p:cTn id="48" presetID="23" presetClass="entr" presetSubtype="16" fill="hold" nodeType="withEffect">
                                  <p:stCondLst>
                                    <p:cond delay="0"/>
                                  </p:stCondLst>
                                  <p:childTnLst>
                                    <p:set>
                                      <p:cBhvr>
                                        <p:cTn id="49" dur="1" fill="hold">
                                          <p:stCondLst>
                                            <p:cond delay="0"/>
                                          </p:stCondLst>
                                        </p:cTn>
                                        <p:tgtEl>
                                          <p:spTgt spid="15"/>
                                        </p:tgtEl>
                                        <p:attrNameLst>
                                          <p:attrName>style.visibility</p:attrName>
                                        </p:attrNameLst>
                                      </p:cBhvr>
                                      <p:to>
                                        <p:strVal val="visible"/>
                                      </p:to>
                                    </p:set>
                                    <p:anim calcmode="lin" valueType="num">
                                      <p:cBhvr>
                                        <p:cTn id="50" dur="3000" fill="hold"/>
                                        <p:tgtEl>
                                          <p:spTgt spid="15"/>
                                        </p:tgtEl>
                                        <p:attrNameLst>
                                          <p:attrName>ppt_w</p:attrName>
                                        </p:attrNameLst>
                                      </p:cBhvr>
                                      <p:tavLst>
                                        <p:tav tm="0">
                                          <p:val>
                                            <p:fltVal val="0"/>
                                          </p:val>
                                        </p:tav>
                                        <p:tav tm="100000">
                                          <p:val>
                                            <p:strVal val="#ppt_w"/>
                                          </p:val>
                                        </p:tav>
                                      </p:tavLst>
                                    </p:anim>
                                    <p:anim calcmode="lin" valueType="num">
                                      <p:cBhvr>
                                        <p:cTn id="51" dur="3000" fill="hold"/>
                                        <p:tgtEl>
                                          <p:spTgt spid="15"/>
                                        </p:tgtEl>
                                        <p:attrNameLst>
                                          <p:attrName>ppt_h</p:attrName>
                                        </p:attrNameLst>
                                      </p:cBhvr>
                                      <p:tavLst>
                                        <p:tav tm="0">
                                          <p:val>
                                            <p:fltVal val="0"/>
                                          </p:val>
                                        </p:tav>
                                        <p:tav tm="100000">
                                          <p:val>
                                            <p:strVal val="#ppt_h"/>
                                          </p:val>
                                        </p:tav>
                                      </p:tavLst>
                                    </p:anim>
                                  </p:childTnLst>
                                </p:cTn>
                              </p:par>
                              <p:par>
                                <p:cTn id="52" presetID="23" presetClass="entr" presetSubtype="16" fill="hold" nodeType="withEffect">
                                  <p:stCondLst>
                                    <p:cond delay="0"/>
                                  </p:stCondLst>
                                  <p:childTnLst>
                                    <p:set>
                                      <p:cBhvr>
                                        <p:cTn id="53" dur="1" fill="hold">
                                          <p:stCondLst>
                                            <p:cond delay="0"/>
                                          </p:stCondLst>
                                        </p:cTn>
                                        <p:tgtEl>
                                          <p:spTgt spid="16"/>
                                        </p:tgtEl>
                                        <p:attrNameLst>
                                          <p:attrName>style.visibility</p:attrName>
                                        </p:attrNameLst>
                                      </p:cBhvr>
                                      <p:to>
                                        <p:strVal val="visible"/>
                                      </p:to>
                                    </p:set>
                                    <p:anim calcmode="lin" valueType="num">
                                      <p:cBhvr>
                                        <p:cTn id="54" dur="3000" fill="hold"/>
                                        <p:tgtEl>
                                          <p:spTgt spid="16"/>
                                        </p:tgtEl>
                                        <p:attrNameLst>
                                          <p:attrName>ppt_w</p:attrName>
                                        </p:attrNameLst>
                                      </p:cBhvr>
                                      <p:tavLst>
                                        <p:tav tm="0">
                                          <p:val>
                                            <p:fltVal val="0"/>
                                          </p:val>
                                        </p:tav>
                                        <p:tav tm="100000">
                                          <p:val>
                                            <p:strVal val="#ppt_w"/>
                                          </p:val>
                                        </p:tav>
                                      </p:tavLst>
                                    </p:anim>
                                    <p:anim calcmode="lin" valueType="num">
                                      <p:cBhvr>
                                        <p:cTn id="55" dur="3000" fill="hold"/>
                                        <p:tgtEl>
                                          <p:spTgt spid="16"/>
                                        </p:tgtEl>
                                        <p:attrNameLst>
                                          <p:attrName>ppt_h</p:attrName>
                                        </p:attrNameLst>
                                      </p:cBhvr>
                                      <p:tavLst>
                                        <p:tav tm="0">
                                          <p:val>
                                            <p:fltVal val="0"/>
                                          </p:val>
                                        </p:tav>
                                        <p:tav tm="100000">
                                          <p:val>
                                            <p:strVal val="#ppt_h"/>
                                          </p:val>
                                        </p:tav>
                                      </p:tavLst>
                                    </p:anim>
                                  </p:childTnLst>
                                </p:cTn>
                              </p:par>
                              <p:par>
                                <p:cTn id="56" presetID="23" presetClass="entr" presetSubtype="16" fill="hold" nodeType="withEffect">
                                  <p:stCondLst>
                                    <p:cond delay="0"/>
                                  </p:stCondLst>
                                  <p:childTnLst>
                                    <p:set>
                                      <p:cBhvr>
                                        <p:cTn id="57" dur="1" fill="hold">
                                          <p:stCondLst>
                                            <p:cond delay="0"/>
                                          </p:stCondLst>
                                        </p:cTn>
                                        <p:tgtEl>
                                          <p:spTgt spid="17"/>
                                        </p:tgtEl>
                                        <p:attrNameLst>
                                          <p:attrName>style.visibility</p:attrName>
                                        </p:attrNameLst>
                                      </p:cBhvr>
                                      <p:to>
                                        <p:strVal val="visible"/>
                                      </p:to>
                                    </p:set>
                                    <p:anim calcmode="lin" valueType="num">
                                      <p:cBhvr>
                                        <p:cTn id="58" dur="3000" fill="hold"/>
                                        <p:tgtEl>
                                          <p:spTgt spid="17"/>
                                        </p:tgtEl>
                                        <p:attrNameLst>
                                          <p:attrName>ppt_w</p:attrName>
                                        </p:attrNameLst>
                                      </p:cBhvr>
                                      <p:tavLst>
                                        <p:tav tm="0">
                                          <p:val>
                                            <p:fltVal val="0"/>
                                          </p:val>
                                        </p:tav>
                                        <p:tav tm="100000">
                                          <p:val>
                                            <p:strVal val="#ppt_w"/>
                                          </p:val>
                                        </p:tav>
                                      </p:tavLst>
                                    </p:anim>
                                    <p:anim calcmode="lin" valueType="num">
                                      <p:cBhvr>
                                        <p:cTn id="59" dur="3000" fill="hold"/>
                                        <p:tgtEl>
                                          <p:spTgt spid="17"/>
                                        </p:tgtEl>
                                        <p:attrNameLst>
                                          <p:attrName>ppt_h</p:attrName>
                                        </p:attrNameLst>
                                      </p:cBhvr>
                                      <p:tavLst>
                                        <p:tav tm="0">
                                          <p:val>
                                            <p:fltVal val="0"/>
                                          </p:val>
                                        </p:tav>
                                        <p:tav tm="100000">
                                          <p:val>
                                            <p:strVal val="#ppt_h"/>
                                          </p:val>
                                        </p:tav>
                                      </p:tavLst>
                                    </p:anim>
                                  </p:childTnLst>
                                </p:cTn>
                              </p:par>
                              <p:par>
                                <p:cTn id="60" presetID="23" presetClass="entr" presetSubtype="16" fill="hold" nodeType="withEffect">
                                  <p:stCondLst>
                                    <p:cond delay="0"/>
                                  </p:stCondLst>
                                  <p:childTnLst>
                                    <p:set>
                                      <p:cBhvr>
                                        <p:cTn id="61" dur="1" fill="hold">
                                          <p:stCondLst>
                                            <p:cond delay="0"/>
                                          </p:stCondLst>
                                        </p:cTn>
                                        <p:tgtEl>
                                          <p:spTgt spid="18"/>
                                        </p:tgtEl>
                                        <p:attrNameLst>
                                          <p:attrName>style.visibility</p:attrName>
                                        </p:attrNameLst>
                                      </p:cBhvr>
                                      <p:to>
                                        <p:strVal val="visible"/>
                                      </p:to>
                                    </p:set>
                                    <p:anim calcmode="lin" valueType="num">
                                      <p:cBhvr>
                                        <p:cTn id="62" dur="3000" fill="hold"/>
                                        <p:tgtEl>
                                          <p:spTgt spid="18"/>
                                        </p:tgtEl>
                                        <p:attrNameLst>
                                          <p:attrName>ppt_w</p:attrName>
                                        </p:attrNameLst>
                                      </p:cBhvr>
                                      <p:tavLst>
                                        <p:tav tm="0">
                                          <p:val>
                                            <p:fltVal val="0"/>
                                          </p:val>
                                        </p:tav>
                                        <p:tav tm="100000">
                                          <p:val>
                                            <p:strVal val="#ppt_w"/>
                                          </p:val>
                                        </p:tav>
                                      </p:tavLst>
                                    </p:anim>
                                    <p:anim calcmode="lin" valueType="num">
                                      <p:cBhvr>
                                        <p:cTn id="63" dur="3000" fill="hold"/>
                                        <p:tgtEl>
                                          <p:spTgt spid="18"/>
                                        </p:tgtEl>
                                        <p:attrNameLst>
                                          <p:attrName>ppt_h</p:attrName>
                                        </p:attrNameLst>
                                      </p:cBhvr>
                                      <p:tavLst>
                                        <p:tav tm="0">
                                          <p:val>
                                            <p:fltVal val="0"/>
                                          </p:val>
                                        </p:tav>
                                        <p:tav tm="100000">
                                          <p:val>
                                            <p:strVal val="#ppt_h"/>
                                          </p:val>
                                        </p:tav>
                                      </p:tavLst>
                                    </p:anim>
                                  </p:childTnLst>
                                </p:cTn>
                              </p:par>
                              <p:par>
                                <p:cTn id="64" presetID="23" presetClass="entr" presetSubtype="16" fill="hold" nodeType="withEffect">
                                  <p:stCondLst>
                                    <p:cond delay="0"/>
                                  </p:stCondLst>
                                  <p:childTnLst>
                                    <p:set>
                                      <p:cBhvr>
                                        <p:cTn id="65" dur="1" fill="hold">
                                          <p:stCondLst>
                                            <p:cond delay="0"/>
                                          </p:stCondLst>
                                        </p:cTn>
                                        <p:tgtEl>
                                          <p:spTgt spid="19"/>
                                        </p:tgtEl>
                                        <p:attrNameLst>
                                          <p:attrName>style.visibility</p:attrName>
                                        </p:attrNameLst>
                                      </p:cBhvr>
                                      <p:to>
                                        <p:strVal val="visible"/>
                                      </p:to>
                                    </p:set>
                                    <p:anim calcmode="lin" valueType="num">
                                      <p:cBhvr>
                                        <p:cTn id="66" dur="3000" fill="hold"/>
                                        <p:tgtEl>
                                          <p:spTgt spid="19"/>
                                        </p:tgtEl>
                                        <p:attrNameLst>
                                          <p:attrName>ppt_w</p:attrName>
                                        </p:attrNameLst>
                                      </p:cBhvr>
                                      <p:tavLst>
                                        <p:tav tm="0">
                                          <p:val>
                                            <p:fltVal val="0"/>
                                          </p:val>
                                        </p:tav>
                                        <p:tav tm="100000">
                                          <p:val>
                                            <p:strVal val="#ppt_w"/>
                                          </p:val>
                                        </p:tav>
                                      </p:tavLst>
                                    </p:anim>
                                    <p:anim calcmode="lin" valueType="num">
                                      <p:cBhvr>
                                        <p:cTn id="67" dur="3000" fill="hold"/>
                                        <p:tgtEl>
                                          <p:spTgt spid="19"/>
                                        </p:tgtEl>
                                        <p:attrNameLst>
                                          <p:attrName>ppt_h</p:attrName>
                                        </p:attrNameLst>
                                      </p:cBhvr>
                                      <p:tavLst>
                                        <p:tav tm="0">
                                          <p:val>
                                            <p:fltVal val="0"/>
                                          </p:val>
                                        </p:tav>
                                        <p:tav tm="100000">
                                          <p:val>
                                            <p:strVal val="#ppt_h"/>
                                          </p:val>
                                        </p:tav>
                                      </p:tavLst>
                                    </p:anim>
                                  </p:childTnLst>
                                </p:cTn>
                              </p:par>
                              <p:par>
                                <p:cTn id="68" presetID="23" presetClass="entr" presetSubtype="16" fill="hold" nodeType="withEffect">
                                  <p:stCondLst>
                                    <p:cond delay="0"/>
                                  </p:stCondLst>
                                  <p:childTnLst>
                                    <p:set>
                                      <p:cBhvr>
                                        <p:cTn id="69" dur="1" fill="hold">
                                          <p:stCondLst>
                                            <p:cond delay="0"/>
                                          </p:stCondLst>
                                        </p:cTn>
                                        <p:tgtEl>
                                          <p:spTgt spid="20"/>
                                        </p:tgtEl>
                                        <p:attrNameLst>
                                          <p:attrName>style.visibility</p:attrName>
                                        </p:attrNameLst>
                                      </p:cBhvr>
                                      <p:to>
                                        <p:strVal val="visible"/>
                                      </p:to>
                                    </p:set>
                                    <p:anim calcmode="lin" valueType="num">
                                      <p:cBhvr>
                                        <p:cTn id="70" dur="3000" fill="hold"/>
                                        <p:tgtEl>
                                          <p:spTgt spid="20"/>
                                        </p:tgtEl>
                                        <p:attrNameLst>
                                          <p:attrName>ppt_w</p:attrName>
                                        </p:attrNameLst>
                                      </p:cBhvr>
                                      <p:tavLst>
                                        <p:tav tm="0">
                                          <p:val>
                                            <p:fltVal val="0"/>
                                          </p:val>
                                        </p:tav>
                                        <p:tav tm="100000">
                                          <p:val>
                                            <p:strVal val="#ppt_w"/>
                                          </p:val>
                                        </p:tav>
                                      </p:tavLst>
                                    </p:anim>
                                    <p:anim calcmode="lin" valueType="num">
                                      <p:cBhvr>
                                        <p:cTn id="71" dur="3000" fill="hold"/>
                                        <p:tgtEl>
                                          <p:spTgt spid="20"/>
                                        </p:tgtEl>
                                        <p:attrNameLst>
                                          <p:attrName>ppt_h</p:attrName>
                                        </p:attrNameLst>
                                      </p:cBhvr>
                                      <p:tavLst>
                                        <p:tav tm="0">
                                          <p:val>
                                            <p:fltVal val="0"/>
                                          </p:val>
                                        </p:tav>
                                        <p:tav tm="100000">
                                          <p:val>
                                            <p:strVal val="#ppt_h"/>
                                          </p:val>
                                        </p:tav>
                                      </p:tavLst>
                                    </p:anim>
                                  </p:childTnLst>
                                </p:cTn>
                              </p:par>
                              <p:par>
                                <p:cTn id="72" presetID="23" presetClass="entr" presetSubtype="16" fill="hold" nodeType="withEffect">
                                  <p:stCondLst>
                                    <p:cond delay="0"/>
                                  </p:stCondLst>
                                  <p:childTnLst>
                                    <p:set>
                                      <p:cBhvr>
                                        <p:cTn id="73" dur="1" fill="hold">
                                          <p:stCondLst>
                                            <p:cond delay="0"/>
                                          </p:stCondLst>
                                        </p:cTn>
                                        <p:tgtEl>
                                          <p:spTgt spid="21"/>
                                        </p:tgtEl>
                                        <p:attrNameLst>
                                          <p:attrName>style.visibility</p:attrName>
                                        </p:attrNameLst>
                                      </p:cBhvr>
                                      <p:to>
                                        <p:strVal val="visible"/>
                                      </p:to>
                                    </p:set>
                                    <p:anim calcmode="lin" valueType="num">
                                      <p:cBhvr>
                                        <p:cTn id="74" dur="3000" fill="hold"/>
                                        <p:tgtEl>
                                          <p:spTgt spid="21"/>
                                        </p:tgtEl>
                                        <p:attrNameLst>
                                          <p:attrName>ppt_w</p:attrName>
                                        </p:attrNameLst>
                                      </p:cBhvr>
                                      <p:tavLst>
                                        <p:tav tm="0">
                                          <p:val>
                                            <p:fltVal val="0"/>
                                          </p:val>
                                        </p:tav>
                                        <p:tav tm="100000">
                                          <p:val>
                                            <p:strVal val="#ppt_w"/>
                                          </p:val>
                                        </p:tav>
                                      </p:tavLst>
                                    </p:anim>
                                    <p:anim calcmode="lin" valueType="num">
                                      <p:cBhvr>
                                        <p:cTn id="75" dur="3000" fill="hold"/>
                                        <p:tgtEl>
                                          <p:spTgt spid="21"/>
                                        </p:tgtEl>
                                        <p:attrNameLst>
                                          <p:attrName>ppt_h</p:attrName>
                                        </p:attrNameLst>
                                      </p:cBhvr>
                                      <p:tavLst>
                                        <p:tav tm="0">
                                          <p:val>
                                            <p:fltVal val="0"/>
                                          </p:val>
                                        </p:tav>
                                        <p:tav tm="100000">
                                          <p:val>
                                            <p:strVal val="#ppt_h"/>
                                          </p:val>
                                        </p:tav>
                                      </p:tavLst>
                                    </p:anim>
                                  </p:childTnLst>
                                </p:cTn>
                              </p:par>
                              <p:par>
                                <p:cTn id="76" presetID="23" presetClass="entr" presetSubtype="16" fill="hold" nodeType="withEffect">
                                  <p:stCondLst>
                                    <p:cond delay="0"/>
                                  </p:stCondLst>
                                  <p:childTnLst>
                                    <p:set>
                                      <p:cBhvr>
                                        <p:cTn id="77" dur="1" fill="hold">
                                          <p:stCondLst>
                                            <p:cond delay="0"/>
                                          </p:stCondLst>
                                        </p:cTn>
                                        <p:tgtEl>
                                          <p:spTgt spid="22"/>
                                        </p:tgtEl>
                                        <p:attrNameLst>
                                          <p:attrName>style.visibility</p:attrName>
                                        </p:attrNameLst>
                                      </p:cBhvr>
                                      <p:to>
                                        <p:strVal val="visible"/>
                                      </p:to>
                                    </p:set>
                                    <p:anim calcmode="lin" valueType="num">
                                      <p:cBhvr>
                                        <p:cTn id="78" dur="3000" fill="hold"/>
                                        <p:tgtEl>
                                          <p:spTgt spid="22"/>
                                        </p:tgtEl>
                                        <p:attrNameLst>
                                          <p:attrName>ppt_w</p:attrName>
                                        </p:attrNameLst>
                                      </p:cBhvr>
                                      <p:tavLst>
                                        <p:tav tm="0">
                                          <p:val>
                                            <p:fltVal val="0"/>
                                          </p:val>
                                        </p:tav>
                                        <p:tav tm="100000">
                                          <p:val>
                                            <p:strVal val="#ppt_w"/>
                                          </p:val>
                                        </p:tav>
                                      </p:tavLst>
                                    </p:anim>
                                    <p:anim calcmode="lin" valueType="num">
                                      <p:cBhvr>
                                        <p:cTn id="79" dur="3000" fill="hold"/>
                                        <p:tgtEl>
                                          <p:spTgt spid="22"/>
                                        </p:tgtEl>
                                        <p:attrNameLst>
                                          <p:attrName>ppt_h</p:attrName>
                                        </p:attrNameLst>
                                      </p:cBhvr>
                                      <p:tavLst>
                                        <p:tav tm="0">
                                          <p:val>
                                            <p:fltVal val="0"/>
                                          </p:val>
                                        </p:tav>
                                        <p:tav tm="100000">
                                          <p:val>
                                            <p:strVal val="#ppt_h"/>
                                          </p:val>
                                        </p:tav>
                                      </p:tavLst>
                                    </p:anim>
                                  </p:childTnLst>
                                </p:cTn>
                              </p:par>
                              <p:par>
                                <p:cTn id="80" presetID="23" presetClass="entr" presetSubtype="16" fill="hold" nodeType="withEffect">
                                  <p:stCondLst>
                                    <p:cond delay="0"/>
                                  </p:stCondLst>
                                  <p:childTnLst>
                                    <p:set>
                                      <p:cBhvr>
                                        <p:cTn id="81" dur="1" fill="hold">
                                          <p:stCondLst>
                                            <p:cond delay="0"/>
                                          </p:stCondLst>
                                        </p:cTn>
                                        <p:tgtEl>
                                          <p:spTgt spid="23"/>
                                        </p:tgtEl>
                                        <p:attrNameLst>
                                          <p:attrName>style.visibility</p:attrName>
                                        </p:attrNameLst>
                                      </p:cBhvr>
                                      <p:to>
                                        <p:strVal val="visible"/>
                                      </p:to>
                                    </p:set>
                                    <p:anim calcmode="lin" valueType="num">
                                      <p:cBhvr>
                                        <p:cTn id="82" dur="3000" fill="hold"/>
                                        <p:tgtEl>
                                          <p:spTgt spid="23"/>
                                        </p:tgtEl>
                                        <p:attrNameLst>
                                          <p:attrName>ppt_w</p:attrName>
                                        </p:attrNameLst>
                                      </p:cBhvr>
                                      <p:tavLst>
                                        <p:tav tm="0">
                                          <p:val>
                                            <p:fltVal val="0"/>
                                          </p:val>
                                        </p:tav>
                                        <p:tav tm="100000">
                                          <p:val>
                                            <p:strVal val="#ppt_w"/>
                                          </p:val>
                                        </p:tav>
                                      </p:tavLst>
                                    </p:anim>
                                    <p:anim calcmode="lin" valueType="num">
                                      <p:cBhvr>
                                        <p:cTn id="83" dur="3000" fill="hold"/>
                                        <p:tgtEl>
                                          <p:spTgt spid="23"/>
                                        </p:tgtEl>
                                        <p:attrNameLst>
                                          <p:attrName>ppt_h</p:attrName>
                                        </p:attrNameLst>
                                      </p:cBhvr>
                                      <p:tavLst>
                                        <p:tav tm="0">
                                          <p:val>
                                            <p:fltVal val="0"/>
                                          </p:val>
                                        </p:tav>
                                        <p:tav tm="100000">
                                          <p:val>
                                            <p:strVal val="#ppt_h"/>
                                          </p:val>
                                        </p:tav>
                                      </p:tavLst>
                                    </p:anim>
                                  </p:childTnLst>
                                </p:cTn>
                              </p:par>
                              <p:par>
                                <p:cTn id="84" presetID="23" presetClass="entr" presetSubtype="16" fill="hold" nodeType="withEffect">
                                  <p:stCondLst>
                                    <p:cond delay="0"/>
                                  </p:stCondLst>
                                  <p:childTnLst>
                                    <p:set>
                                      <p:cBhvr>
                                        <p:cTn id="85" dur="1" fill="hold">
                                          <p:stCondLst>
                                            <p:cond delay="0"/>
                                          </p:stCondLst>
                                        </p:cTn>
                                        <p:tgtEl>
                                          <p:spTgt spid="24"/>
                                        </p:tgtEl>
                                        <p:attrNameLst>
                                          <p:attrName>style.visibility</p:attrName>
                                        </p:attrNameLst>
                                      </p:cBhvr>
                                      <p:to>
                                        <p:strVal val="visible"/>
                                      </p:to>
                                    </p:set>
                                    <p:anim calcmode="lin" valueType="num">
                                      <p:cBhvr>
                                        <p:cTn id="86" dur="3000" fill="hold"/>
                                        <p:tgtEl>
                                          <p:spTgt spid="24"/>
                                        </p:tgtEl>
                                        <p:attrNameLst>
                                          <p:attrName>ppt_w</p:attrName>
                                        </p:attrNameLst>
                                      </p:cBhvr>
                                      <p:tavLst>
                                        <p:tav tm="0">
                                          <p:val>
                                            <p:fltVal val="0"/>
                                          </p:val>
                                        </p:tav>
                                        <p:tav tm="100000">
                                          <p:val>
                                            <p:strVal val="#ppt_w"/>
                                          </p:val>
                                        </p:tav>
                                      </p:tavLst>
                                    </p:anim>
                                    <p:anim calcmode="lin" valueType="num">
                                      <p:cBhvr>
                                        <p:cTn id="87" dur="3000" fill="hold"/>
                                        <p:tgtEl>
                                          <p:spTgt spid="24"/>
                                        </p:tgtEl>
                                        <p:attrNameLst>
                                          <p:attrName>ppt_h</p:attrName>
                                        </p:attrNameLst>
                                      </p:cBhvr>
                                      <p:tavLst>
                                        <p:tav tm="0">
                                          <p:val>
                                            <p:fltVal val="0"/>
                                          </p:val>
                                        </p:tav>
                                        <p:tav tm="100000">
                                          <p:val>
                                            <p:strVal val="#ppt_h"/>
                                          </p:val>
                                        </p:tav>
                                      </p:tavLst>
                                    </p:anim>
                                  </p:childTnLst>
                                </p:cTn>
                              </p:par>
                              <p:par>
                                <p:cTn id="88" presetID="23" presetClass="entr" presetSubtype="16" fill="hold" nodeType="withEffect">
                                  <p:stCondLst>
                                    <p:cond delay="0"/>
                                  </p:stCondLst>
                                  <p:childTnLst>
                                    <p:set>
                                      <p:cBhvr>
                                        <p:cTn id="89" dur="1" fill="hold">
                                          <p:stCondLst>
                                            <p:cond delay="0"/>
                                          </p:stCondLst>
                                        </p:cTn>
                                        <p:tgtEl>
                                          <p:spTgt spid="25"/>
                                        </p:tgtEl>
                                        <p:attrNameLst>
                                          <p:attrName>style.visibility</p:attrName>
                                        </p:attrNameLst>
                                      </p:cBhvr>
                                      <p:to>
                                        <p:strVal val="visible"/>
                                      </p:to>
                                    </p:set>
                                    <p:anim calcmode="lin" valueType="num">
                                      <p:cBhvr>
                                        <p:cTn id="90" dur="3000" fill="hold"/>
                                        <p:tgtEl>
                                          <p:spTgt spid="25"/>
                                        </p:tgtEl>
                                        <p:attrNameLst>
                                          <p:attrName>ppt_w</p:attrName>
                                        </p:attrNameLst>
                                      </p:cBhvr>
                                      <p:tavLst>
                                        <p:tav tm="0">
                                          <p:val>
                                            <p:fltVal val="0"/>
                                          </p:val>
                                        </p:tav>
                                        <p:tav tm="100000">
                                          <p:val>
                                            <p:strVal val="#ppt_w"/>
                                          </p:val>
                                        </p:tav>
                                      </p:tavLst>
                                    </p:anim>
                                    <p:anim calcmode="lin" valueType="num">
                                      <p:cBhvr>
                                        <p:cTn id="91" dur="3000" fill="hold"/>
                                        <p:tgtEl>
                                          <p:spTgt spid="25"/>
                                        </p:tgtEl>
                                        <p:attrNameLst>
                                          <p:attrName>ppt_h</p:attrName>
                                        </p:attrNameLst>
                                      </p:cBhvr>
                                      <p:tavLst>
                                        <p:tav tm="0">
                                          <p:val>
                                            <p:fltVal val="0"/>
                                          </p:val>
                                        </p:tav>
                                        <p:tav tm="100000">
                                          <p:val>
                                            <p:strVal val="#ppt_h"/>
                                          </p:val>
                                        </p:tav>
                                      </p:tavLst>
                                    </p:anim>
                                  </p:childTnLst>
                                </p:cTn>
                              </p:par>
                              <p:par>
                                <p:cTn id="92" presetID="23" presetClass="entr" presetSubtype="16" fill="hold" nodeType="withEffect">
                                  <p:stCondLst>
                                    <p:cond delay="0"/>
                                  </p:stCondLst>
                                  <p:childTnLst>
                                    <p:set>
                                      <p:cBhvr>
                                        <p:cTn id="93" dur="1" fill="hold">
                                          <p:stCondLst>
                                            <p:cond delay="0"/>
                                          </p:stCondLst>
                                        </p:cTn>
                                        <p:tgtEl>
                                          <p:spTgt spid="26"/>
                                        </p:tgtEl>
                                        <p:attrNameLst>
                                          <p:attrName>style.visibility</p:attrName>
                                        </p:attrNameLst>
                                      </p:cBhvr>
                                      <p:to>
                                        <p:strVal val="visible"/>
                                      </p:to>
                                    </p:set>
                                    <p:anim calcmode="lin" valueType="num">
                                      <p:cBhvr>
                                        <p:cTn id="94" dur="3000" fill="hold"/>
                                        <p:tgtEl>
                                          <p:spTgt spid="26"/>
                                        </p:tgtEl>
                                        <p:attrNameLst>
                                          <p:attrName>ppt_w</p:attrName>
                                        </p:attrNameLst>
                                      </p:cBhvr>
                                      <p:tavLst>
                                        <p:tav tm="0">
                                          <p:val>
                                            <p:fltVal val="0"/>
                                          </p:val>
                                        </p:tav>
                                        <p:tav tm="100000">
                                          <p:val>
                                            <p:strVal val="#ppt_w"/>
                                          </p:val>
                                        </p:tav>
                                      </p:tavLst>
                                    </p:anim>
                                    <p:anim calcmode="lin" valueType="num">
                                      <p:cBhvr>
                                        <p:cTn id="95" dur="3000" fill="hold"/>
                                        <p:tgtEl>
                                          <p:spTgt spid="26"/>
                                        </p:tgtEl>
                                        <p:attrNameLst>
                                          <p:attrName>ppt_h</p:attrName>
                                        </p:attrNameLst>
                                      </p:cBhvr>
                                      <p:tavLst>
                                        <p:tav tm="0">
                                          <p:val>
                                            <p:fltVal val="0"/>
                                          </p:val>
                                        </p:tav>
                                        <p:tav tm="100000">
                                          <p:val>
                                            <p:strVal val="#ppt_h"/>
                                          </p:val>
                                        </p:tav>
                                      </p:tavLst>
                                    </p:anim>
                                  </p:childTnLst>
                                </p:cTn>
                              </p:par>
                              <p:par>
                                <p:cTn id="96" presetID="23" presetClass="entr" presetSubtype="16" fill="hold" nodeType="withEffect">
                                  <p:stCondLst>
                                    <p:cond delay="0"/>
                                  </p:stCondLst>
                                  <p:childTnLst>
                                    <p:set>
                                      <p:cBhvr>
                                        <p:cTn id="97" dur="1" fill="hold">
                                          <p:stCondLst>
                                            <p:cond delay="0"/>
                                          </p:stCondLst>
                                        </p:cTn>
                                        <p:tgtEl>
                                          <p:spTgt spid="27"/>
                                        </p:tgtEl>
                                        <p:attrNameLst>
                                          <p:attrName>style.visibility</p:attrName>
                                        </p:attrNameLst>
                                      </p:cBhvr>
                                      <p:to>
                                        <p:strVal val="visible"/>
                                      </p:to>
                                    </p:set>
                                    <p:anim calcmode="lin" valueType="num">
                                      <p:cBhvr>
                                        <p:cTn id="98" dur="3000" fill="hold"/>
                                        <p:tgtEl>
                                          <p:spTgt spid="27"/>
                                        </p:tgtEl>
                                        <p:attrNameLst>
                                          <p:attrName>ppt_w</p:attrName>
                                        </p:attrNameLst>
                                      </p:cBhvr>
                                      <p:tavLst>
                                        <p:tav tm="0">
                                          <p:val>
                                            <p:fltVal val="0"/>
                                          </p:val>
                                        </p:tav>
                                        <p:tav tm="100000">
                                          <p:val>
                                            <p:strVal val="#ppt_w"/>
                                          </p:val>
                                        </p:tav>
                                      </p:tavLst>
                                    </p:anim>
                                    <p:anim calcmode="lin" valueType="num">
                                      <p:cBhvr>
                                        <p:cTn id="99" dur="3000" fill="hold"/>
                                        <p:tgtEl>
                                          <p:spTgt spid="27"/>
                                        </p:tgtEl>
                                        <p:attrNameLst>
                                          <p:attrName>ppt_h</p:attrName>
                                        </p:attrNameLst>
                                      </p:cBhvr>
                                      <p:tavLst>
                                        <p:tav tm="0">
                                          <p:val>
                                            <p:fltVal val="0"/>
                                          </p:val>
                                        </p:tav>
                                        <p:tav tm="100000">
                                          <p:val>
                                            <p:strVal val="#ppt_h"/>
                                          </p:val>
                                        </p:tav>
                                      </p:tavLst>
                                    </p:anim>
                                  </p:childTnLst>
                                </p:cTn>
                              </p:par>
                              <p:par>
                                <p:cTn id="100" presetID="23" presetClass="entr" presetSubtype="16" fill="hold" nodeType="withEffect">
                                  <p:stCondLst>
                                    <p:cond delay="0"/>
                                  </p:stCondLst>
                                  <p:childTnLst>
                                    <p:set>
                                      <p:cBhvr>
                                        <p:cTn id="101" dur="1" fill="hold">
                                          <p:stCondLst>
                                            <p:cond delay="0"/>
                                          </p:stCondLst>
                                        </p:cTn>
                                        <p:tgtEl>
                                          <p:spTgt spid="28"/>
                                        </p:tgtEl>
                                        <p:attrNameLst>
                                          <p:attrName>style.visibility</p:attrName>
                                        </p:attrNameLst>
                                      </p:cBhvr>
                                      <p:to>
                                        <p:strVal val="visible"/>
                                      </p:to>
                                    </p:set>
                                    <p:anim calcmode="lin" valueType="num">
                                      <p:cBhvr>
                                        <p:cTn id="102" dur="3000" fill="hold"/>
                                        <p:tgtEl>
                                          <p:spTgt spid="28"/>
                                        </p:tgtEl>
                                        <p:attrNameLst>
                                          <p:attrName>ppt_w</p:attrName>
                                        </p:attrNameLst>
                                      </p:cBhvr>
                                      <p:tavLst>
                                        <p:tav tm="0">
                                          <p:val>
                                            <p:fltVal val="0"/>
                                          </p:val>
                                        </p:tav>
                                        <p:tav tm="100000">
                                          <p:val>
                                            <p:strVal val="#ppt_w"/>
                                          </p:val>
                                        </p:tav>
                                      </p:tavLst>
                                    </p:anim>
                                    <p:anim calcmode="lin" valueType="num">
                                      <p:cBhvr>
                                        <p:cTn id="103" dur="3000" fill="hold"/>
                                        <p:tgtEl>
                                          <p:spTgt spid="28"/>
                                        </p:tgtEl>
                                        <p:attrNameLst>
                                          <p:attrName>ppt_h</p:attrName>
                                        </p:attrNameLst>
                                      </p:cBhvr>
                                      <p:tavLst>
                                        <p:tav tm="0">
                                          <p:val>
                                            <p:fltVal val="0"/>
                                          </p:val>
                                        </p:tav>
                                        <p:tav tm="100000">
                                          <p:val>
                                            <p:strVal val="#ppt_h"/>
                                          </p:val>
                                        </p:tav>
                                      </p:tavLst>
                                    </p:anim>
                                  </p:childTnLst>
                                </p:cTn>
                              </p:par>
                              <p:par>
                                <p:cTn id="104" presetID="23" presetClass="entr" presetSubtype="16" fill="hold" nodeType="withEffect">
                                  <p:stCondLst>
                                    <p:cond delay="0"/>
                                  </p:stCondLst>
                                  <p:childTnLst>
                                    <p:set>
                                      <p:cBhvr>
                                        <p:cTn id="105" dur="1" fill="hold">
                                          <p:stCondLst>
                                            <p:cond delay="0"/>
                                          </p:stCondLst>
                                        </p:cTn>
                                        <p:tgtEl>
                                          <p:spTgt spid="29"/>
                                        </p:tgtEl>
                                        <p:attrNameLst>
                                          <p:attrName>style.visibility</p:attrName>
                                        </p:attrNameLst>
                                      </p:cBhvr>
                                      <p:to>
                                        <p:strVal val="visible"/>
                                      </p:to>
                                    </p:set>
                                    <p:anim calcmode="lin" valueType="num">
                                      <p:cBhvr>
                                        <p:cTn id="106" dur="3000" fill="hold"/>
                                        <p:tgtEl>
                                          <p:spTgt spid="29"/>
                                        </p:tgtEl>
                                        <p:attrNameLst>
                                          <p:attrName>ppt_w</p:attrName>
                                        </p:attrNameLst>
                                      </p:cBhvr>
                                      <p:tavLst>
                                        <p:tav tm="0">
                                          <p:val>
                                            <p:fltVal val="0"/>
                                          </p:val>
                                        </p:tav>
                                        <p:tav tm="100000">
                                          <p:val>
                                            <p:strVal val="#ppt_w"/>
                                          </p:val>
                                        </p:tav>
                                      </p:tavLst>
                                    </p:anim>
                                    <p:anim calcmode="lin" valueType="num">
                                      <p:cBhvr>
                                        <p:cTn id="107" dur="3000" fill="hold"/>
                                        <p:tgtEl>
                                          <p:spTgt spid="29"/>
                                        </p:tgtEl>
                                        <p:attrNameLst>
                                          <p:attrName>ppt_h</p:attrName>
                                        </p:attrNameLst>
                                      </p:cBhvr>
                                      <p:tavLst>
                                        <p:tav tm="0">
                                          <p:val>
                                            <p:fltVal val="0"/>
                                          </p:val>
                                        </p:tav>
                                        <p:tav tm="100000">
                                          <p:val>
                                            <p:strVal val="#ppt_h"/>
                                          </p:val>
                                        </p:tav>
                                      </p:tavLst>
                                    </p:anim>
                                  </p:childTnLst>
                                </p:cTn>
                              </p:par>
                              <p:par>
                                <p:cTn id="108" presetID="23" presetClass="entr" presetSubtype="16" fill="hold" nodeType="withEffect">
                                  <p:stCondLst>
                                    <p:cond delay="0"/>
                                  </p:stCondLst>
                                  <p:childTnLst>
                                    <p:set>
                                      <p:cBhvr>
                                        <p:cTn id="109" dur="1" fill="hold">
                                          <p:stCondLst>
                                            <p:cond delay="0"/>
                                          </p:stCondLst>
                                        </p:cTn>
                                        <p:tgtEl>
                                          <p:spTgt spid="30"/>
                                        </p:tgtEl>
                                        <p:attrNameLst>
                                          <p:attrName>style.visibility</p:attrName>
                                        </p:attrNameLst>
                                      </p:cBhvr>
                                      <p:to>
                                        <p:strVal val="visible"/>
                                      </p:to>
                                    </p:set>
                                    <p:anim calcmode="lin" valueType="num">
                                      <p:cBhvr>
                                        <p:cTn id="110" dur="3000" fill="hold"/>
                                        <p:tgtEl>
                                          <p:spTgt spid="30"/>
                                        </p:tgtEl>
                                        <p:attrNameLst>
                                          <p:attrName>ppt_w</p:attrName>
                                        </p:attrNameLst>
                                      </p:cBhvr>
                                      <p:tavLst>
                                        <p:tav tm="0">
                                          <p:val>
                                            <p:fltVal val="0"/>
                                          </p:val>
                                        </p:tav>
                                        <p:tav tm="100000">
                                          <p:val>
                                            <p:strVal val="#ppt_w"/>
                                          </p:val>
                                        </p:tav>
                                      </p:tavLst>
                                    </p:anim>
                                    <p:anim calcmode="lin" valueType="num">
                                      <p:cBhvr>
                                        <p:cTn id="111" dur="3000" fill="hold"/>
                                        <p:tgtEl>
                                          <p:spTgt spid="30"/>
                                        </p:tgtEl>
                                        <p:attrNameLst>
                                          <p:attrName>ppt_h</p:attrName>
                                        </p:attrNameLst>
                                      </p:cBhvr>
                                      <p:tavLst>
                                        <p:tav tm="0">
                                          <p:val>
                                            <p:fltVal val="0"/>
                                          </p:val>
                                        </p:tav>
                                        <p:tav tm="100000">
                                          <p:val>
                                            <p:strVal val="#ppt_h"/>
                                          </p:val>
                                        </p:tav>
                                      </p:tavLst>
                                    </p:anim>
                                  </p:childTnLst>
                                </p:cTn>
                              </p:par>
                              <p:par>
                                <p:cTn id="112" presetID="23" presetClass="entr" presetSubtype="16" fill="hold" nodeType="withEffect">
                                  <p:stCondLst>
                                    <p:cond delay="0"/>
                                  </p:stCondLst>
                                  <p:childTnLst>
                                    <p:set>
                                      <p:cBhvr>
                                        <p:cTn id="113" dur="1" fill="hold">
                                          <p:stCondLst>
                                            <p:cond delay="0"/>
                                          </p:stCondLst>
                                        </p:cTn>
                                        <p:tgtEl>
                                          <p:spTgt spid="31"/>
                                        </p:tgtEl>
                                        <p:attrNameLst>
                                          <p:attrName>style.visibility</p:attrName>
                                        </p:attrNameLst>
                                      </p:cBhvr>
                                      <p:to>
                                        <p:strVal val="visible"/>
                                      </p:to>
                                    </p:set>
                                    <p:anim calcmode="lin" valueType="num">
                                      <p:cBhvr>
                                        <p:cTn id="114" dur="3000" fill="hold"/>
                                        <p:tgtEl>
                                          <p:spTgt spid="31"/>
                                        </p:tgtEl>
                                        <p:attrNameLst>
                                          <p:attrName>ppt_w</p:attrName>
                                        </p:attrNameLst>
                                      </p:cBhvr>
                                      <p:tavLst>
                                        <p:tav tm="0">
                                          <p:val>
                                            <p:fltVal val="0"/>
                                          </p:val>
                                        </p:tav>
                                        <p:tav tm="100000">
                                          <p:val>
                                            <p:strVal val="#ppt_w"/>
                                          </p:val>
                                        </p:tav>
                                      </p:tavLst>
                                    </p:anim>
                                    <p:anim calcmode="lin" valueType="num">
                                      <p:cBhvr>
                                        <p:cTn id="115" dur="3000" fill="hold"/>
                                        <p:tgtEl>
                                          <p:spTgt spid="31"/>
                                        </p:tgtEl>
                                        <p:attrNameLst>
                                          <p:attrName>ppt_h</p:attrName>
                                        </p:attrNameLst>
                                      </p:cBhvr>
                                      <p:tavLst>
                                        <p:tav tm="0">
                                          <p:val>
                                            <p:fltVal val="0"/>
                                          </p:val>
                                        </p:tav>
                                        <p:tav tm="100000">
                                          <p:val>
                                            <p:strVal val="#ppt_h"/>
                                          </p:val>
                                        </p:tav>
                                      </p:tavLst>
                                    </p:anim>
                                  </p:childTnLst>
                                </p:cTn>
                              </p:par>
                              <p:par>
                                <p:cTn id="116" presetID="23" presetClass="entr" presetSubtype="16" fill="hold" nodeType="withEffect">
                                  <p:stCondLst>
                                    <p:cond delay="0"/>
                                  </p:stCondLst>
                                  <p:childTnLst>
                                    <p:set>
                                      <p:cBhvr>
                                        <p:cTn id="117" dur="1" fill="hold">
                                          <p:stCondLst>
                                            <p:cond delay="0"/>
                                          </p:stCondLst>
                                        </p:cTn>
                                        <p:tgtEl>
                                          <p:spTgt spid="32"/>
                                        </p:tgtEl>
                                        <p:attrNameLst>
                                          <p:attrName>style.visibility</p:attrName>
                                        </p:attrNameLst>
                                      </p:cBhvr>
                                      <p:to>
                                        <p:strVal val="visible"/>
                                      </p:to>
                                    </p:set>
                                    <p:anim calcmode="lin" valueType="num">
                                      <p:cBhvr>
                                        <p:cTn id="118" dur="3000" fill="hold"/>
                                        <p:tgtEl>
                                          <p:spTgt spid="32"/>
                                        </p:tgtEl>
                                        <p:attrNameLst>
                                          <p:attrName>ppt_w</p:attrName>
                                        </p:attrNameLst>
                                      </p:cBhvr>
                                      <p:tavLst>
                                        <p:tav tm="0">
                                          <p:val>
                                            <p:fltVal val="0"/>
                                          </p:val>
                                        </p:tav>
                                        <p:tav tm="100000">
                                          <p:val>
                                            <p:strVal val="#ppt_w"/>
                                          </p:val>
                                        </p:tav>
                                      </p:tavLst>
                                    </p:anim>
                                    <p:anim calcmode="lin" valueType="num">
                                      <p:cBhvr>
                                        <p:cTn id="119" dur="3000" fill="hold"/>
                                        <p:tgtEl>
                                          <p:spTgt spid="32"/>
                                        </p:tgtEl>
                                        <p:attrNameLst>
                                          <p:attrName>ppt_h</p:attrName>
                                        </p:attrNameLst>
                                      </p:cBhvr>
                                      <p:tavLst>
                                        <p:tav tm="0">
                                          <p:val>
                                            <p:fltVal val="0"/>
                                          </p:val>
                                        </p:tav>
                                        <p:tav tm="100000">
                                          <p:val>
                                            <p:strVal val="#ppt_h"/>
                                          </p:val>
                                        </p:tav>
                                      </p:tavLst>
                                    </p:anim>
                                  </p:childTnLst>
                                </p:cTn>
                              </p:par>
                              <p:par>
                                <p:cTn id="120" presetID="23" presetClass="entr" presetSubtype="16" fill="hold" nodeType="withEffect">
                                  <p:stCondLst>
                                    <p:cond delay="0"/>
                                  </p:stCondLst>
                                  <p:childTnLst>
                                    <p:set>
                                      <p:cBhvr>
                                        <p:cTn id="121" dur="1" fill="hold">
                                          <p:stCondLst>
                                            <p:cond delay="0"/>
                                          </p:stCondLst>
                                        </p:cTn>
                                        <p:tgtEl>
                                          <p:spTgt spid="33"/>
                                        </p:tgtEl>
                                        <p:attrNameLst>
                                          <p:attrName>style.visibility</p:attrName>
                                        </p:attrNameLst>
                                      </p:cBhvr>
                                      <p:to>
                                        <p:strVal val="visible"/>
                                      </p:to>
                                    </p:set>
                                    <p:anim calcmode="lin" valueType="num">
                                      <p:cBhvr>
                                        <p:cTn id="122" dur="3000" fill="hold"/>
                                        <p:tgtEl>
                                          <p:spTgt spid="33"/>
                                        </p:tgtEl>
                                        <p:attrNameLst>
                                          <p:attrName>ppt_w</p:attrName>
                                        </p:attrNameLst>
                                      </p:cBhvr>
                                      <p:tavLst>
                                        <p:tav tm="0">
                                          <p:val>
                                            <p:fltVal val="0"/>
                                          </p:val>
                                        </p:tav>
                                        <p:tav tm="100000">
                                          <p:val>
                                            <p:strVal val="#ppt_w"/>
                                          </p:val>
                                        </p:tav>
                                      </p:tavLst>
                                    </p:anim>
                                    <p:anim calcmode="lin" valueType="num">
                                      <p:cBhvr>
                                        <p:cTn id="123" dur="3000" fill="hold"/>
                                        <p:tgtEl>
                                          <p:spTgt spid="33"/>
                                        </p:tgtEl>
                                        <p:attrNameLst>
                                          <p:attrName>ppt_h</p:attrName>
                                        </p:attrNameLst>
                                      </p:cBhvr>
                                      <p:tavLst>
                                        <p:tav tm="0">
                                          <p:val>
                                            <p:fltVal val="0"/>
                                          </p:val>
                                        </p:tav>
                                        <p:tav tm="100000">
                                          <p:val>
                                            <p:strVal val="#ppt_h"/>
                                          </p:val>
                                        </p:tav>
                                      </p:tavLst>
                                    </p:anim>
                                  </p:childTnLst>
                                </p:cTn>
                              </p:par>
                              <p:par>
                                <p:cTn id="124" presetID="23" presetClass="entr" presetSubtype="16" fill="hold" nodeType="withEffect">
                                  <p:stCondLst>
                                    <p:cond delay="0"/>
                                  </p:stCondLst>
                                  <p:childTnLst>
                                    <p:set>
                                      <p:cBhvr>
                                        <p:cTn id="125" dur="1" fill="hold">
                                          <p:stCondLst>
                                            <p:cond delay="0"/>
                                          </p:stCondLst>
                                        </p:cTn>
                                        <p:tgtEl>
                                          <p:spTgt spid="34"/>
                                        </p:tgtEl>
                                        <p:attrNameLst>
                                          <p:attrName>style.visibility</p:attrName>
                                        </p:attrNameLst>
                                      </p:cBhvr>
                                      <p:to>
                                        <p:strVal val="visible"/>
                                      </p:to>
                                    </p:set>
                                    <p:anim calcmode="lin" valueType="num">
                                      <p:cBhvr>
                                        <p:cTn id="126" dur="3000" fill="hold"/>
                                        <p:tgtEl>
                                          <p:spTgt spid="34"/>
                                        </p:tgtEl>
                                        <p:attrNameLst>
                                          <p:attrName>ppt_w</p:attrName>
                                        </p:attrNameLst>
                                      </p:cBhvr>
                                      <p:tavLst>
                                        <p:tav tm="0">
                                          <p:val>
                                            <p:fltVal val="0"/>
                                          </p:val>
                                        </p:tav>
                                        <p:tav tm="100000">
                                          <p:val>
                                            <p:strVal val="#ppt_w"/>
                                          </p:val>
                                        </p:tav>
                                      </p:tavLst>
                                    </p:anim>
                                    <p:anim calcmode="lin" valueType="num">
                                      <p:cBhvr>
                                        <p:cTn id="127" dur="3000" fill="hold"/>
                                        <p:tgtEl>
                                          <p:spTgt spid="34"/>
                                        </p:tgtEl>
                                        <p:attrNameLst>
                                          <p:attrName>ppt_h</p:attrName>
                                        </p:attrNameLst>
                                      </p:cBhvr>
                                      <p:tavLst>
                                        <p:tav tm="0">
                                          <p:val>
                                            <p:fltVal val="0"/>
                                          </p:val>
                                        </p:tav>
                                        <p:tav tm="100000">
                                          <p:val>
                                            <p:strVal val="#ppt_h"/>
                                          </p:val>
                                        </p:tav>
                                      </p:tavLst>
                                    </p:anim>
                                  </p:childTnLst>
                                </p:cTn>
                              </p:par>
                              <p:par>
                                <p:cTn id="128" presetID="23" presetClass="entr" presetSubtype="16" fill="hold" nodeType="withEffect">
                                  <p:stCondLst>
                                    <p:cond delay="0"/>
                                  </p:stCondLst>
                                  <p:childTnLst>
                                    <p:set>
                                      <p:cBhvr>
                                        <p:cTn id="129" dur="1" fill="hold">
                                          <p:stCondLst>
                                            <p:cond delay="0"/>
                                          </p:stCondLst>
                                        </p:cTn>
                                        <p:tgtEl>
                                          <p:spTgt spid="35"/>
                                        </p:tgtEl>
                                        <p:attrNameLst>
                                          <p:attrName>style.visibility</p:attrName>
                                        </p:attrNameLst>
                                      </p:cBhvr>
                                      <p:to>
                                        <p:strVal val="visible"/>
                                      </p:to>
                                    </p:set>
                                    <p:anim calcmode="lin" valueType="num">
                                      <p:cBhvr>
                                        <p:cTn id="130" dur="3000" fill="hold"/>
                                        <p:tgtEl>
                                          <p:spTgt spid="35"/>
                                        </p:tgtEl>
                                        <p:attrNameLst>
                                          <p:attrName>ppt_w</p:attrName>
                                        </p:attrNameLst>
                                      </p:cBhvr>
                                      <p:tavLst>
                                        <p:tav tm="0">
                                          <p:val>
                                            <p:fltVal val="0"/>
                                          </p:val>
                                        </p:tav>
                                        <p:tav tm="100000">
                                          <p:val>
                                            <p:strVal val="#ppt_w"/>
                                          </p:val>
                                        </p:tav>
                                      </p:tavLst>
                                    </p:anim>
                                    <p:anim calcmode="lin" valueType="num">
                                      <p:cBhvr>
                                        <p:cTn id="131" dur="3000" fill="hold"/>
                                        <p:tgtEl>
                                          <p:spTgt spid="35"/>
                                        </p:tgtEl>
                                        <p:attrNameLst>
                                          <p:attrName>ppt_h</p:attrName>
                                        </p:attrNameLst>
                                      </p:cBhvr>
                                      <p:tavLst>
                                        <p:tav tm="0">
                                          <p:val>
                                            <p:fltVal val="0"/>
                                          </p:val>
                                        </p:tav>
                                        <p:tav tm="100000">
                                          <p:val>
                                            <p:strVal val="#ppt_h"/>
                                          </p:val>
                                        </p:tav>
                                      </p:tavLst>
                                    </p:anim>
                                  </p:childTnLst>
                                </p:cTn>
                              </p:par>
                              <p:par>
                                <p:cTn id="132" presetID="23" presetClass="entr" presetSubtype="16" fill="hold" nodeType="withEffect">
                                  <p:stCondLst>
                                    <p:cond delay="0"/>
                                  </p:stCondLst>
                                  <p:childTnLst>
                                    <p:set>
                                      <p:cBhvr>
                                        <p:cTn id="133" dur="1" fill="hold">
                                          <p:stCondLst>
                                            <p:cond delay="0"/>
                                          </p:stCondLst>
                                        </p:cTn>
                                        <p:tgtEl>
                                          <p:spTgt spid="36"/>
                                        </p:tgtEl>
                                        <p:attrNameLst>
                                          <p:attrName>style.visibility</p:attrName>
                                        </p:attrNameLst>
                                      </p:cBhvr>
                                      <p:to>
                                        <p:strVal val="visible"/>
                                      </p:to>
                                    </p:set>
                                    <p:anim calcmode="lin" valueType="num">
                                      <p:cBhvr>
                                        <p:cTn id="134" dur="3000" fill="hold"/>
                                        <p:tgtEl>
                                          <p:spTgt spid="36"/>
                                        </p:tgtEl>
                                        <p:attrNameLst>
                                          <p:attrName>ppt_w</p:attrName>
                                        </p:attrNameLst>
                                      </p:cBhvr>
                                      <p:tavLst>
                                        <p:tav tm="0">
                                          <p:val>
                                            <p:fltVal val="0"/>
                                          </p:val>
                                        </p:tav>
                                        <p:tav tm="100000">
                                          <p:val>
                                            <p:strVal val="#ppt_w"/>
                                          </p:val>
                                        </p:tav>
                                      </p:tavLst>
                                    </p:anim>
                                    <p:anim calcmode="lin" valueType="num">
                                      <p:cBhvr>
                                        <p:cTn id="135" dur="3000" fill="hold"/>
                                        <p:tgtEl>
                                          <p:spTgt spid="36"/>
                                        </p:tgtEl>
                                        <p:attrNameLst>
                                          <p:attrName>ppt_h</p:attrName>
                                        </p:attrNameLst>
                                      </p:cBhvr>
                                      <p:tavLst>
                                        <p:tav tm="0">
                                          <p:val>
                                            <p:fltVal val="0"/>
                                          </p:val>
                                        </p:tav>
                                        <p:tav tm="100000">
                                          <p:val>
                                            <p:strVal val="#ppt_h"/>
                                          </p:val>
                                        </p:tav>
                                      </p:tavLst>
                                    </p:anim>
                                  </p:childTnLst>
                                </p:cTn>
                              </p:par>
                              <p:par>
                                <p:cTn id="136" presetID="2" presetClass="entr" presetSubtype="9" fill="hold" nodeType="withEffect">
                                  <p:stCondLst>
                                    <p:cond delay="0"/>
                                  </p:stCondLst>
                                  <p:childTnLst>
                                    <p:set>
                                      <p:cBhvr>
                                        <p:cTn id="137" dur="1" fill="hold">
                                          <p:stCondLst>
                                            <p:cond delay="0"/>
                                          </p:stCondLst>
                                        </p:cTn>
                                        <p:tgtEl>
                                          <p:spTgt spid="11"/>
                                        </p:tgtEl>
                                        <p:attrNameLst>
                                          <p:attrName>style.visibility</p:attrName>
                                        </p:attrNameLst>
                                      </p:cBhvr>
                                      <p:to>
                                        <p:strVal val="visible"/>
                                      </p:to>
                                    </p:set>
                                    <p:anim calcmode="lin" valueType="num">
                                      <p:cBhvr additive="base">
                                        <p:cTn id="138" dur="3000" fill="hold"/>
                                        <p:tgtEl>
                                          <p:spTgt spid="11"/>
                                        </p:tgtEl>
                                        <p:attrNameLst>
                                          <p:attrName>ppt_x</p:attrName>
                                        </p:attrNameLst>
                                      </p:cBhvr>
                                      <p:tavLst>
                                        <p:tav tm="0">
                                          <p:val>
                                            <p:strVal val="0-#ppt_w/2"/>
                                          </p:val>
                                        </p:tav>
                                        <p:tav tm="100000">
                                          <p:val>
                                            <p:strVal val="#ppt_x"/>
                                          </p:val>
                                        </p:tav>
                                      </p:tavLst>
                                    </p:anim>
                                    <p:anim calcmode="lin" valueType="num">
                                      <p:cBhvr additive="base">
                                        <p:cTn id="139" dur="3000" fill="hold"/>
                                        <p:tgtEl>
                                          <p:spTgt spid="11"/>
                                        </p:tgtEl>
                                        <p:attrNameLst>
                                          <p:attrName>ppt_y</p:attrName>
                                        </p:attrNameLst>
                                      </p:cBhvr>
                                      <p:tavLst>
                                        <p:tav tm="0">
                                          <p:val>
                                            <p:strVal val="0-#ppt_h/2"/>
                                          </p:val>
                                        </p:tav>
                                        <p:tav tm="100000">
                                          <p:val>
                                            <p:strVal val="#ppt_y"/>
                                          </p:val>
                                        </p:tav>
                                      </p:tavLst>
                                    </p:anim>
                                  </p:childTnLst>
                                </p:cTn>
                              </p:par>
                              <p:par>
                                <p:cTn id="140" presetID="2" presetClass="entr" presetSubtype="9" fill="hold" nodeType="withEffect">
                                  <p:stCondLst>
                                    <p:cond delay="0"/>
                                  </p:stCondLst>
                                  <p:childTnLst>
                                    <p:set>
                                      <p:cBhvr>
                                        <p:cTn id="141" dur="1" fill="hold">
                                          <p:stCondLst>
                                            <p:cond delay="0"/>
                                          </p:stCondLst>
                                        </p:cTn>
                                        <p:tgtEl>
                                          <p:spTgt spid="20"/>
                                        </p:tgtEl>
                                        <p:attrNameLst>
                                          <p:attrName>style.visibility</p:attrName>
                                        </p:attrNameLst>
                                      </p:cBhvr>
                                      <p:to>
                                        <p:strVal val="visible"/>
                                      </p:to>
                                    </p:set>
                                    <p:anim calcmode="lin" valueType="num">
                                      <p:cBhvr additive="base">
                                        <p:cTn id="142" dur="3000" fill="hold"/>
                                        <p:tgtEl>
                                          <p:spTgt spid="20"/>
                                        </p:tgtEl>
                                        <p:attrNameLst>
                                          <p:attrName>ppt_x</p:attrName>
                                        </p:attrNameLst>
                                      </p:cBhvr>
                                      <p:tavLst>
                                        <p:tav tm="0">
                                          <p:val>
                                            <p:strVal val="0-#ppt_w/2"/>
                                          </p:val>
                                        </p:tav>
                                        <p:tav tm="100000">
                                          <p:val>
                                            <p:strVal val="#ppt_x"/>
                                          </p:val>
                                        </p:tav>
                                      </p:tavLst>
                                    </p:anim>
                                    <p:anim calcmode="lin" valueType="num">
                                      <p:cBhvr additive="base">
                                        <p:cTn id="143" dur="3000" fill="hold"/>
                                        <p:tgtEl>
                                          <p:spTgt spid="20"/>
                                        </p:tgtEl>
                                        <p:attrNameLst>
                                          <p:attrName>ppt_y</p:attrName>
                                        </p:attrNameLst>
                                      </p:cBhvr>
                                      <p:tavLst>
                                        <p:tav tm="0">
                                          <p:val>
                                            <p:strVal val="0-#ppt_h/2"/>
                                          </p:val>
                                        </p:tav>
                                        <p:tav tm="100000">
                                          <p:val>
                                            <p:strVal val="#ppt_y"/>
                                          </p:val>
                                        </p:tav>
                                      </p:tavLst>
                                    </p:anim>
                                  </p:childTnLst>
                                </p:cTn>
                              </p:par>
                              <p:par>
                                <p:cTn id="144" presetID="2" presetClass="entr" presetSubtype="9" fill="hold" nodeType="withEffect">
                                  <p:stCondLst>
                                    <p:cond delay="0"/>
                                  </p:stCondLst>
                                  <p:childTnLst>
                                    <p:set>
                                      <p:cBhvr>
                                        <p:cTn id="145" dur="1" fill="hold">
                                          <p:stCondLst>
                                            <p:cond delay="0"/>
                                          </p:stCondLst>
                                        </p:cTn>
                                        <p:tgtEl>
                                          <p:spTgt spid="28"/>
                                        </p:tgtEl>
                                        <p:attrNameLst>
                                          <p:attrName>style.visibility</p:attrName>
                                        </p:attrNameLst>
                                      </p:cBhvr>
                                      <p:to>
                                        <p:strVal val="visible"/>
                                      </p:to>
                                    </p:set>
                                    <p:anim calcmode="lin" valueType="num">
                                      <p:cBhvr additive="base">
                                        <p:cTn id="146" dur="3000" fill="hold"/>
                                        <p:tgtEl>
                                          <p:spTgt spid="28"/>
                                        </p:tgtEl>
                                        <p:attrNameLst>
                                          <p:attrName>ppt_x</p:attrName>
                                        </p:attrNameLst>
                                      </p:cBhvr>
                                      <p:tavLst>
                                        <p:tav tm="0">
                                          <p:val>
                                            <p:strVal val="0-#ppt_w/2"/>
                                          </p:val>
                                        </p:tav>
                                        <p:tav tm="100000">
                                          <p:val>
                                            <p:strVal val="#ppt_x"/>
                                          </p:val>
                                        </p:tav>
                                      </p:tavLst>
                                    </p:anim>
                                    <p:anim calcmode="lin" valueType="num">
                                      <p:cBhvr additive="base">
                                        <p:cTn id="147" dur="3000" fill="hold"/>
                                        <p:tgtEl>
                                          <p:spTgt spid="28"/>
                                        </p:tgtEl>
                                        <p:attrNameLst>
                                          <p:attrName>ppt_y</p:attrName>
                                        </p:attrNameLst>
                                      </p:cBhvr>
                                      <p:tavLst>
                                        <p:tav tm="0">
                                          <p:val>
                                            <p:strVal val="0-#ppt_h/2"/>
                                          </p:val>
                                        </p:tav>
                                        <p:tav tm="100000">
                                          <p:val>
                                            <p:strVal val="#ppt_y"/>
                                          </p:val>
                                        </p:tav>
                                      </p:tavLst>
                                    </p:anim>
                                  </p:childTnLst>
                                </p:cTn>
                              </p:par>
                              <p:par>
                                <p:cTn id="148" presetID="2" presetClass="entr" presetSubtype="9" fill="hold" nodeType="withEffect">
                                  <p:stCondLst>
                                    <p:cond delay="0"/>
                                  </p:stCondLst>
                                  <p:childTnLst>
                                    <p:set>
                                      <p:cBhvr>
                                        <p:cTn id="149" dur="1" fill="hold">
                                          <p:stCondLst>
                                            <p:cond delay="0"/>
                                          </p:stCondLst>
                                        </p:cTn>
                                        <p:tgtEl>
                                          <p:spTgt spid="36"/>
                                        </p:tgtEl>
                                        <p:attrNameLst>
                                          <p:attrName>style.visibility</p:attrName>
                                        </p:attrNameLst>
                                      </p:cBhvr>
                                      <p:to>
                                        <p:strVal val="visible"/>
                                      </p:to>
                                    </p:set>
                                    <p:anim calcmode="lin" valueType="num">
                                      <p:cBhvr additive="base">
                                        <p:cTn id="150" dur="3000" fill="hold"/>
                                        <p:tgtEl>
                                          <p:spTgt spid="36"/>
                                        </p:tgtEl>
                                        <p:attrNameLst>
                                          <p:attrName>ppt_x</p:attrName>
                                        </p:attrNameLst>
                                      </p:cBhvr>
                                      <p:tavLst>
                                        <p:tav tm="0">
                                          <p:val>
                                            <p:strVal val="0-#ppt_w/2"/>
                                          </p:val>
                                        </p:tav>
                                        <p:tav tm="100000">
                                          <p:val>
                                            <p:strVal val="#ppt_x"/>
                                          </p:val>
                                        </p:tav>
                                      </p:tavLst>
                                    </p:anim>
                                    <p:anim calcmode="lin" valueType="num">
                                      <p:cBhvr additive="base">
                                        <p:cTn id="151" dur="3000" fill="hold"/>
                                        <p:tgtEl>
                                          <p:spTgt spid="36"/>
                                        </p:tgtEl>
                                        <p:attrNameLst>
                                          <p:attrName>ppt_y</p:attrName>
                                        </p:attrNameLst>
                                      </p:cBhvr>
                                      <p:tavLst>
                                        <p:tav tm="0">
                                          <p:val>
                                            <p:strVal val="0-#ppt_h/2"/>
                                          </p:val>
                                        </p:tav>
                                        <p:tav tm="100000">
                                          <p:val>
                                            <p:strVal val="#ppt_y"/>
                                          </p:val>
                                        </p:tav>
                                      </p:tavLst>
                                    </p:anim>
                                  </p:childTnLst>
                                </p:cTn>
                              </p:par>
                              <p:par>
                                <p:cTn id="152" presetID="2" presetClass="entr" presetSubtype="1" fill="hold" nodeType="withEffect">
                                  <p:stCondLst>
                                    <p:cond delay="0"/>
                                  </p:stCondLst>
                                  <p:childTnLst>
                                    <p:set>
                                      <p:cBhvr>
                                        <p:cTn id="153" dur="1" fill="hold">
                                          <p:stCondLst>
                                            <p:cond delay="0"/>
                                          </p:stCondLst>
                                        </p:cTn>
                                        <p:tgtEl>
                                          <p:spTgt spid="5"/>
                                        </p:tgtEl>
                                        <p:attrNameLst>
                                          <p:attrName>style.visibility</p:attrName>
                                        </p:attrNameLst>
                                      </p:cBhvr>
                                      <p:to>
                                        <p:strVal val="visible"/>
                                      </p:to>
                                    </p:set>
                                    <p:anim calcmode="lin" valueType="num">
                                      <p:cBhvr additive="base">
                                        <p:cTn id="154" dur="3000" fill="hold"/>
                                        <p:tgtEl>
                                          <p:spTgt spid="5"/>
                                        </p:tgtEl>
                                        <p:attrNameLst>
                                          <p:attrName>ppt_x</p:attrName>
                                        </p:attrNameLst>
                                      </p:cBhvr>
                                      <p:tavLst>
                                        <p:tav tm="0">
                                          <p:val>
                                            <p:strVal val="#ppt_x"/>
                                          </p:val>
                                        </p:tav>
                                        <p:tav tm="100000">
                                          <p:val>
                                            <p:strVal val="#ppt_x"/>
                                          </p:val>
                                        </p:tav>
                                      </p:tavLst>
                                    </p:anim>
                                    <p:anim calcmode="lin" valueType="num">
                                      <p:cBhvr additive="base">
                                        <p:cTn id="155" dur="3000" fill="hold"/>
                                        <p:tgtEl>
                                          <p:spTgt spid="5"/>
                                        </p:tgtEl>
                                        <p:attrNameLst>
                                          <p:attrName>ppt_y</p:attrName>
                                        </p:attrNameLst>
                                      </p:cBhvr>
                                      <p:tavLst>
                                        <p:tav tm="0">
                                          <p:val>
                                            <p:strVal val="0-#ppt_h/2"/>
                                          </p:val>
                                        </p:tav>
                                        <p:tav tm="100000">
                                          <p:val>
                                            <p:strVal val="#ppt_y"/>
                                          </p:val>
                                        </p:tav>
                                      </p:tavLst>
                                    </p:anim>
                                  </p:childTnLst>
                                </p:cTn>
                              </p:par>
                              <p:par>
                                <p:cTn id="156" presetID="2" presetClass="entr" presetSubtype="1" fill="hold" nodeType="withEffect">
                                  <p:stCondLst>
                                    <p:cond delay="0"/>
                                  </p:stCondLst>
                                  <p:childTnLst>
                                    <p:set>
                                      <p:cBhvr>
                                        <p:cTn id="157" dur="1" fill="hold">
                                          <p:stCondLst>
                                            <p:cond delay="0"/>
                                          </p:stCondLst>
                                        </p:cTn>
                                        <p:tgtEl>
                                          <p:spTgt spid="13"/>
                                        </p:tgtEl>
                                        <p:attrNameLst>
                                          <p:attrName>style.visibility</p:attrName>
                                        </p:attrNameLst>
                                      </p:cBhvr>
                                      <p:to>
                                        <p:strVal val="visible"/>
                                      </p:to>
                                    </p:set>
                                    <p:anim calcmode="lin" valueType="num">
                                      <p:cBhvr additive="base">
                                        <p:cTn id="158" dur="3000" fill="hold"/>
                                        <p:tgtEl>
                                          <p:spTgt spid="13"/>
                                        </p:tgtEl>
                                        <p:attrNameLst>
                                          <p:attrName>ppt_x</p:attrName>
                                        </p:attrNameLst>
                                      </p:cBhvr>
                                      <p:tavLst>
                                        <p:tav tm="0">
                                          <p:val>
                                            <p:strVal val="#ppt_x"/>
                                          </p:val>
                                        </p:tav>
                                        <p:tav tm="100000">
                                          <p:val>
                                            <p:strVal val="#ppt_x"/>
                                          </p:val>
                                        </p:tav>
                                      </p:tavLst>
                                    </p:anim>
                                    <p:anim calcmode="lin" valueType="num">
                                      <p:cBhvr additive="base">
                                        <p:cTn id="159" dur="3000" fill="hold"/>
                                        <p:tgtEl>
                                          <p:spTgt spid="13"/>
                                        </p:tgtEl>
                                        <p:attrNameLst>
                                          <p:attrName>ppt_y</p:attrName>
                                        </p:attrNameLst>
                                      </p:cBhvr>
                                      <p:tavLst>
                                        <p:tav tm="0">
                                          <p:val>
                                            <p:strVal val="0-#ppt_h/2"/>
                                          </p:val>
                                        </p:tav>
                                        <p:tav tm="100000">
                                          <p:val>
                                            <p:strVal val="#ppt_y"/>
                                          </p:val>
                                        </p:tav>
                                      </p:tavLst>
                                    </p:anim>
                                  </p:childTnLst>
                                </p:cTn>
                              </p:par>
                              <p:par>
                                <p:cTn id="160" presetID="2" presetClass="entr" presetSubtype="1" fill="hold" nodeType="withEffect">
                                  <p:stCondLst>
                                    <p:cond delay="0"/>
                                  </p:stCondLst>
                                  <p:childTnLst>
                                    <p:set>
                                      <p:cBhvr>
                                        <p:cTn id="161" dur="1" fill="hold">
                                          <p:stCondLst>
                                            <p:cond delay="0"/>
                                          </p:stCondLst>
                                        </p:cTn>
                                        <p:tgtEl>
                                          <p:spTgt spid="23"/>
                                        </p:tgtEl>
                                        <p:attrNameLst>
                                          <p:attrName>style.visibility</p:attrName>
                                        </p:attrNameLst>
                                      </p:cBhvr>
                                      <p:to>
                                        <p:strVal val="visible"/>
                                      </p:to>
                                    </p:set>
                                    <p:anim calcmode="lin" valueType="num">
                                      <p:cBhvr additive="base">
                                        <p:cTn id="162" dur="3000" fill="hold"/>
                                        <p:tgtEl>
                                          <p:spTgt spid="23"/>
                                        </p:tgtEl>
                                        <p:attrNameLst>
                                          <p:attrName>ppt_x</p:attrName>
                                        </p:attrNameLst>
                                      </p:cBhvr>
                                      <p:tavLst>
                                        <p:tav tm="0">
                                          <p:val>
                                            <p:strVal val="#ppt_x"/>
                                          </p:val>
                                        </p:tav>
                                        <p:tav tm="100000">
                                          <p:val>
                                            <p:strVal val="#ppt_x"/>
                                          </p:val>
                                        </p:tav>
                                      </p:tavLst>
                                    </p:anim>
                                    <p:anim calcmode="lin" valueType="num">
                                      <p:cBhvr additive="base">
                                        <p:cTn id="163" dur="3000" fill="hold"/>
                                        <p:tgtEl>
                                          <p:spTgt spid="23"/>
                                        </p:tgtEl>
                                        <p:attrNameLst>
                                          <p:attrName>ppt_y</p:attrName>
                                        </p:attrNameLst>
                                      </p:cBhvr>
                                      <p:tavLst>
                                        <p:tav tm="0">
                                          <p:val>
                                            <p:strVal val="0-#ppt_h/2"/>
                                          </p:val>
                                        </p:tav>
                                        <p:tav tm="100000">
                                          <p:val>
                                            <p:strVal val="#ppt_y"/>
                                          </p:val>
                                        </p:tav>
                                      </p:tavLst>
                                    </p:anim>
                                  </p:childTnLst>
                                </p:cTn>
                              </p:par>
                              <p:par>
                                <p:cTn id="164" presetID="2" presetClass="entr" presetSubtype="1" fill="hold" nodeType="withEffect">
                                  <p:stCondLst>
                                    <p:cond delay="0"/>
                                  </p:stCondLst>
                                  <p:childTnLst>
                                    <p:set>
                                      <p:cBhvr>
                                        <p:cTn id="165" dur="1" fill="hold">
                                          <p:stCondLst>
                                            <p:cond delay="0"/>
                                          </p:stCondLst>
                                        </p:cTn>
                                        <p:tgtEl>
                                          <p:spTgt spid="29"/>
                                        </p:tgtEl>
                                        <p:attrNameLst>
                                          <p:attrName>style.visibility</p:attrName>
                                        </p:attrNameLst>
                                      </p:cBhvr>
                                      <p:to>
                                        <p:strVal val="visible"/>
                                      </p:to>
                                    </p:set>
                                    <p:anim calcmode="lin" valueType="num">
                                      <p:cBhvr additive="base">
                                        <p:cTn id="166" dur="3000" fill="hold"/>
                                        <p:tgtEl>
                                          <p:spTgt spid="29"/>
                                        </p:tgtEl>
                                        <p:attrNameLst>
                                          <p:attrName>ppt_x</p:attrName>
                                        </p:attrNameLst>
                                      </p:cBhvr>
                                      <p:tavLst>
                                        <p:tav tm="0">
                                          <p:val>
                                            <p:strVal val="#ppt_x"/>
                                          </p:val>
                                        </p:tav>
                                        <p:tav tm="100000">
                                          <p:val>
                                            <p:strVal val="#ppt_x"/>
                                          </p:val>
                                        </p:tav>
                                      </p:tavLst>
                                    </p:anim>
                                    <p:anim calcmode="lin" valueType="num">
                                      <p:cBhvr additive="base">
                                        <p:cTn id="167" dur="3000" fill="hold"/>
                                        <p:tgtEl>
                                          <p:spTgt spid="29"/>
                                        </p:tgtEl>
                                        <p:attrNameLst>
                                          <p:attrName>ppt_y</p:attrName>
                                        </p:attrNameLst>
                                      </p:cBhvr>
                                      <p:tavLst>
                                        <p:tav tm="0">
                                          <p:val>
                                            <p:strVal val="0-#ppt_h/2"/>
                                          </p:val>
                                        </p:tav>
                                        <p:tav tm="100000">
                                          <p:val>
                                            <p:strVal val="#ppt_y"/>
                                          </p:val>
                                        </p:tav>
                                      </p:tavLst>
                                    </p:anim>
                                  </p:childTnLst>
                                </p:cTn>
                              </p:par>
                              <p:par>
                                <p:cTn id="168" presetID="2" presetClass="entr" presetSubtype="3" fill="hold" nodeType="withEffect">
                                  <p:stCondLst>
                                    <p:cond delay="0"/>
                                  </p:stCondLst>
                                  <p:childTnLst>
                                    <p:set>
                                      <p:cBhvr>
                                        <p:cTn id="169" dur="1" fill="hold">
                                          <p:stCondLst>
                                            <p:cond delay="0"/>
                                          </p:stCondLst>
                                        </p:cTn>
                                        <p:tgtEl>
                                          <p:spTgt spid="9"/>
                                        </p:tgtEl>
                                        <p:attrNameLst>
                                          <p:attrName>style.visibility</p:attrName>
                                        </p:attrNameLst>
                                      </p:cBhvr>
                                      <p:to>
                                        <p:strVal val="visible"/>
                                      </p:to>
                                    </p:set>
                                    <p:anim calcmode="lin" valueType="num">
                                      <p:cBhvr additive="base">
                                        <p:cTn id="170" dur="3000" fill="hold"/>
                                        <p:tgtEl>
                                          <p:spTgt spid="9"/>
                                        </p:tgtEl>
                                        <p:attrNameLst>
                                          <p:attrName>ppt_x</p:attrName>
                                        </p:attrNameLst>
                                      </p:cBhvr>
                                      <p:tavLst>
                                        <p:tav tm="0">
                                          <p:val>
                                            <p:strVal val="1+#ppt_w/2"/>
                                          </p:val>
                                        </p:tav>
                                        <p:tav tm="100000">
                                          <p:val>
                                            <p:strVal val="#ppt_x"/>
                                          </p:val>
                                        </p:tav>
                                      </p:tavLst>
                                    </p:anim>
                                    <p:anim calcmode="lin" valueType="num">
                                      <p:cBhvr additive="base">
                                        <p:cTn id="171" dur="3000" fill="hold"/>
                                        <p:tgtEl>
                                          <p:spTgt spid="9"/>
                                        </p:tgtEl>
                                        <p:attrNameLst>
                                          <p:attrName>ppt_y</p:attrName>
                                        </p:attrNameLst>
                                      </p:cBhvr>
                                      <p:tavLst>
                                        <p:tav tm="0">
                                          <p:val>
                                            <p:strVal val="0-#ppt_h/2"/>
                                          </p:val>
                                        </p:tav>
                                        <p:tav tm="100000">
                                          <p:val>
                                            <p:strVal val="#ppt_y"/>
                                          </p:val>
                                        </p:tav>
                                      </p:tavLst>
                                    </p:anim>
                                  </p:childTnLst>
                                </p:cTn>
                              </p:par>
                              <p:par>
                                <p:cTn id="172" presetID="2" presetClass="entr" presetSubtype="3" fill="hold" nodeType="withEffect">
                                  <p:stCondLst>
                                    <p:cond delay="0"/>
                                  </p:stCondLst>
                                  <p:childTnLst>
                                    <p:set>
                                      <p:cBhvr>
                                        <p:cTn id="173" dur="1" fill="hold">
                                          <p:stCondLst>
                                            <p:cond delay="0"/>
                                          </p:stCondLst>
                                        </p:cTn>
                                        <p:tgtEl>
                                          <p:spTgt spid="14"/>
                                        </p:tgtEl>
                                        <p:attrNameLst>
                                          <p:attrName>style.visibility</p:attrName>
                                        </p:attrNameLst>
                                      </p:cBhvr>
                                      <p:to>
                                        <p:strVal val="visible"/>
                                      </p:to>
                                    </p:set>
                                    <p:anim calcmode="lin" valueType="num">
                                      <p:cBhvr additive="base">
                                        <p:cTn id="174" dur="3000" fill="hold"/>
                                        <p:tgtEl>
                                          <p:spTgt spid="14"/>
                                        </p:tgtEl>
                                        <p:attrNameLst>
                                          <p:attrName>ppt_x</p:attrName>
                                        </p:attrNameLst>
                                      </p:cBhvr>
                                      <p:tavLst>
                                        <p:tav tm="0">
                                          <p:val>
                                            <p:strVal val="1+#ppt_w/2"/>
                                          </p:val>
                                        </p:tav>
                                        <p:tav tm="100000">
                                          <p:val>
                                            <p:strVal val="#ppt_x"/>
                                          </p:val>
                                        </p:tav>
                                      </p:tavLst>
                                    </p:anim>
                                    <p:anim calcmode="lin" valueType="num">
                                      <p:cBhvr additive="base">
                                        <p:cTn id="175" dur="3000" fill="hold"/>
                                        <p:tgtEl>
                                          <p:spTgt spid="14"/>
                                        </p:tgtEl>
                                        <p:attrNameLst>
                                          <p:attrName>ppt_y</p:attrName>
                                        </p:attrNameLst>
                                      </p:cBhvr>
                                      <p:tavLst>
                                        <p:tav tm="0">
                                          <p:val>
                                            <p:strVal val="0-#ppt_h/2"/>
                                          </p:val>
                                        </p:tav>
                                        <p:tav tm="100000">
                                          <p:val>
                                            <p:strVal val="#ppt_y"/>
                                          </p:val>
                                        </p:tav>
                                      </p:tavLst>
                                    </p:anim>
                                  </p:childTnLst>
                                </p:cTn>
                              </p:par>
                              <p:par>
                                <p:cTn id="176" presetID="2" presetClass="entr" presetSubtype="3" fill="hold" nodeType="withEffect">
                                  <p:stCondLst>
                                    <p:cond delay="0"/>
                                  </p:stCondLst>
                                  <p:childTnLst>
                                    <p:set>
                                      <p:cBhvr>
                                        <p:cTn id="177" dur="1" fill="hold">
                                          <p:stCondLst>
                                            <p:cond delay="0"/>
                                          </p:stCondLst>
                                        </p:cTn>
                                        <p:tgtEl>
                                          <p:spTgt spid="21"/>
                                        </p:tgtEl>
                                        <p:attrNameLst>
                                          <p:attrName>style.visibility</p:attrName>
                                        </p:attrNameLst>
                                      </p:cBhvr>
                                      <p:to>
                                        <p:strVal val="visible"/>
                                      </p:to>
                                    </p:set>
                                    <p:anim calcmode="lin" valueType="num">
                                      <p:cBhvr additive="base">
                                        <p:cTn id="178" dur="3000" fill="hold"/>
                                        <p:tgtEl>
                                          <p:spTgt spid="21"/>
                                        </p:tgtEl>
                                        <p:attrNameLst>
                                          <p:attrName>ppt_x</p:attrName>
                                        </p:attrNameLst>
                                      </p:cBhvr>
                                      <p:tavLst>
                                        <p:tav tm="0">
                                          <p:val>
                                            <p:strVal val="1+#ppt_w/2"/>
                                          </p:val>
                                        </p:tav>
                                        <p:tav tm="100000">
                                          <p:val>
                                            <p:strVal val="#ppt_x"/>
                                          </p:val>
                                        </p:tav>
                                      </p:tavLst>
                                    </p:anim>
                                    <p:anim calcmode="lin" valueType="num">
                                      <p:cBhvr additive="base">
                                        <p:cTn id="179" dur="3000" fill="hold"/>
                                        <p:tgtEl>
                                          <p:spTgt spid="21"/>
                                        </p:tgtEl>
                                        <p:attrNameLst>
                                          <p:attrName>ppt_y</p:attrName>
                                        </p:attrNameLst>
                                      </p:cBhvr>
                                      <p:tavLst>
                                        <p:tav tm="0">
                                          <p:val>
                                            <p:strVal val="0-#ppt_h/2"/>
                                          </p:val>
                                        </p:tav>
                                        <p:tav tm="100000">
                                          <p:val>
                                            <p:strVal val="#ppt_y"/>
                                          </p:val>
                                        </p:tav>
                                      </p:tavLst>
                                    </p:anim>
                                  </p:childTnLst>
                                </p:cTn>
                              </p:par>
                              <p:par>
                                <p:cTn id="180" presetID="2" presetClass="entr" presetSubtype="3" fill="hold" nodeType="withEffect">
                                  <p:stCondLst>
                                    <p:cond delay="0"/>
                                  </p:stCondLst>
                                  <p:childTnLst>
                                    <p:set>
                                      <p:cBhvr>
                                        <p:cTn id="181" dur="1" fill="hold">
                                          <p:stCondLst>
                                            <p:cond delay="0"/>
                                          </p:stCondLst>
                                        </p:cTn>
                                        <p:tgtEl>
                                          <p:spTgt spid="30"/>
                                        </p:tgtEl>
                                        <p:attrNameLst>
                                          <p:attrName>style.visibility</p:attrName>
                                        </p:attrNameLst>
                                      </p:cBhvr>
                                      <p:to>
                                        <p:strVal val="visible"/>
                                      </p:to>
                                    </p:set>
                                    <p:anim calcmode="lin" valueType="num">
                                      <p:cBhvr additive="base">
                                        <p:cTn id="182" dur="3000" fill="hold"/>
                                        <p:tgtEl>
                                          <p:spTgt spid="30"/>
                                        </p:tgtEl>
                                        <p:attrNameLst>
                                          <p:attrName>ppt_x</p:attrName>
                                        </p:attrNameLst>
                                      </p:cBhvr>
                                      <p:tavLst>
                                        <p:tav tm="0">
                                          <p:val>
                                            <p:strVal val="1+#ppt_w/2"/>
                                          </p:val>
                                        </p:tav>
                                        <p:tav tm="100000">
                                          <p:val>
                                            <p:strVal val="#ppt_x"/>
                                          </p:val>
                                        </p:tav>
                                      </p:tavLst>
                                    </p:anim>
                                    <p:anim calcmode="lin" valueType="num">
                                      <p:cBhvr additive="base">
                                        <p:cTn id="183" dur="3000" fill="hold"/>
                                        <p:tgtEl>
                                          <p:spTgt spid="30"/>
                                        </p:tgtEl>
                                        <p:attrNameLst>
                                          <p:attrName>ppt_y</p:attrName>
                                        </p:attrNameLst>
                                      </p:cBhvr>
                                      <p:tavLst>
                                        <p:tav tm="0">
                                          <p:val>
                                            <p:strVal val="0-#ppt_h/2"/>
                                          </p:val>
                                        </p:tav>
                                        <p:tav tm="100000">
                                          <p:val>
                                            <p:strVal val="#ppt_y"/>
                                          </p:val>
                                        </p:tav>
                                      </p:tavLst>
                                    </p:anim>
                                  </p:childTnLst>
                                </p:cTn>
                              </p:par>
                              <p:par>
                                <p:cTn id="184" presetID="2" presetClass="entr" presetSubtype="2" fill="hold" nodeType="withEffect">
                                  <p:stCondLst>
                                    <p:cond delay="0"/>
                                  </p:stCondLst>
                                  <p:childTnLst>
                                    <p:set>
                                      <p:cBhvr>
                                        <p:cTn id="185" dur="1" fill="hold">
                                          <p:stCondLst>
                                            <p:cond delay="0"/>
                                          </p:stCondLst>
                                        </p:cTn>
                                        <p:tgtEl>
                                          <p:spTgt spid="8"/>
                                        </p:tgtEl>
                                        <p:attrNameLst>
                                          <p:attrName>style.visibility</p:attrName>
                                        </p:attrNameLst>
                                      </p:cBhvr>
                                      <p:to>
                                        <p:strVal val="visible"/>
                                      </p:to>
                                    </p:set>
                                    <p:anim calcmode="lin" valueType="num">
                                      <p:cBhvr additive="base">
                                        <p:cTn id="186" dur="3000" fill="hold"/>
                                        <p:tgtEl>
                                          <p:spTgt spid="8"/>
                                        </p:tgtEl>
                                        <p:attrNameLst>
                                          <p:attrName>ppt_x</p:attrName>
                                        </p:attrNameLst>
                                      </p:cBhvr>
                                      <p:tavLst>
                                        <p:tav tm="0">
                                          <p:val>
                                            <p:strVal val="1+#ppt_w/2"/>
                                          </p:val>
                                        </p:tav>
                                        <p:tav tm="100000">
                                          <p:val>
                                            <p:strVal val="#ppt_x"/>
                                          </p:val>
                                        </p:tav>
                                      </p:tavLst>
                                    </p:anim>
                                    <p:anim calcmode="lin" valueType="num">
                                      <p:cBhvr additive="base">
                                        <p:cTn id="187" dur="3000" fill="hold"/>
                                        <p:tgtEl>
                                          <p:spTgt spid="8"/>
                                        </p:tgtEl>
                                        <p:attrNameLst>
                                          <p:attrName>ppt_y</p:attrName>
                                        </p:attrNameLst>
                                      </p:cBhvr>
                                      <p:tavLst>
                                        <p:tav tm="0">
                                          <p:val>
                                            <p:strVal val="#ppt_y"/>
                                          </p:val>
                                        </p:tav>
                                        <p:tav tm="100000">
                                          <p:val>
                                            <p:strVal val="#ppt_y"/>
                                          </p:val>
                                        </p:tav>
                                      </p:tavLst>
                                    </p:anim>
                                  </p:childTnLst>
                                </p:cTn>
                              </p:par>
                              <p:par>
                                <p:cTn id="188" presetID="2" presetClass="entr" presetSubtype="2" fill="hold" nodeType="withEffect">
                                  <p:stCondLst>
                                    <p:cond delay="0"/>
                                  </p:stCondLst>
                                  <p:childTnLst>
                                    <p:set>
                                      <p:cBhvr>
                                        <p:cTn id="189" dur="1" fill="hold">
                                          <p:stCondLst>
                                            <p:cond delay="0"/>
                                          </p:stCondLst>
                                        </p:cTn>
                                        <p:tgtEl>
                                          <p:spTgt spid="15"/>
                                        </p:tgtEl>
                                        <p:attrNameLst>
                                          <p:attrName>style.visibility</p:attrName>
                                        </p:attrNameLst>
                                      </p:cBhvr>
                                      <p:to>
                                        <p:strVal val="visible"/>
                                      </p:to>
                                    </p:set>
                                    <p:anim calcmode="lin" valueType="num">
                                      <p:cBhvr additive="base">
                                        <p:cTn id="190" dur="3000" fill="hold"/>
                                        <p:tgtEl>
                                          <p:spTgt spid="15"/>
                                        </p:tgtEl>
                                        <p:attrNameLst>
                                          <p:attrName>ppt_x</p:attrName>
                                        </p:attrNameLst>
                                      </p:cBhvr>
                                      <p:tavLst>
                                        <p:tav tm="0">
                                          <p:val>
                                            <p:strVal val="1+#ppt_w/2"/>
                                          </p:val>
                                        </p:tav>
                                        <p:tav tm="100000">
                                          <p:val>
                                            <p:strVal val="#ppt_x"/>
                                          </p:val>
                                        </p:tav>
                                      </p:tavLst>
                                    </p:anim>
                                    <p:anim calcmode="lin" valueType="num">
                                      <p:cBhvr additive="base">
                                        <p:cTn id="191" dur="3000" fill="hold"/>
                                        <p:tgtEl>
                                          <p:spTgt spid="15"/>
                                        </p:tgtEl>
                                        <p:attrNameLst>
                                          <p:attrName>ppt_y</p:attrName>
                                        </p:attrNameLst>
                                      </p:cBhvr>
                                      <p:tavLst>
                                        <p:tav tm="0">
                                          <p:val>
                                            <p:strVal val="#ppt_y"/>
                                          </p:val>
                                        </p:tav>
                                        <p:tav tm="100000">
                                          <p:val>
                                            <p:strVal val="#ppt_y"/>
                                          </p:val>
                                        </p:tav>
                                      </p:tavLst>
                                    </p:anim>
                                  </p:childTnLst>
                                </p:cTn>
                              </p:par>
                              <p:par>
                                <p:cTn id="192" presetID="2" presetClass="entr" presetSubtype="2" fill="hold" nodeType="withEffect">
                                  <p:stCondLst>
                                    <p:cond delay="0"/>
                                  </p:stCondLst>
                                  <p:childTnLst>
                                    <p:set>
                                      <p:cBhvr>
                                        <p:cTn id="193" dur="1" fill="hold">
                                          <p:stCondLst>
                                            <p:cond delay="0"/>
                                          </p:stCondLst>
                                        </p:cTn>
                                        <p:tgtEl>
                                          <p:spTgt spid="22"/>
                                        </p:tgtEl>
                                        <p:attrNameLst>
                                          <p:attrName>style.visibility</p:attrName>
                                        </p:attrNameLst>
                                      </p:cBhvr>
                                      <p:to>
                                        <p:strVal val="visible"/>
                                      </p:to>
                                    </p:set>
                                    <p:anim calcmode="lin" valueType="num">
                                      <p:cBhvr additive="base">
                                        <p:cTn id="194" dur="3000" fill="hold"/>
                                        <p:tgtEl>
                                          <p:spTgt spid="22"/>
                                        </p:tgtEl>
                                        <p:attrNameLst>
                                          <p:attrName>ppt_x</p:attrName>
                                        </p:attrNameLst>
                                      </p:cBhvr>
                                      <p:tavLst>
                                        <p:tav tm="0">
                                          <p:val>
                                            <p:strVal val="1+#ppt_w/2"/>
                                          </p:val>
                                        </p:tav>
                                        <p:tav tm="100000">
                                          <p:val>
                                            <p:strVal val="#ppt_x"/>
                                          </p:val>
                                        </p:tav>
                                      </p:tavLst>
                                    </p:anim>
                                    <p:anim calcmode="lin" valueType="num">
                                      <p:cBhvr additive="base">
                                        <p:cTn id="195" dur="3000" fill="hold"/>
                                        <p:tgtEl>
                                          <p:spTgt spid="22"/>
                                        </p:tgtEl>
                                        <p:attrNameLst>
                                          <p:attrName>ppt_y</p:attrName>
                                        </p:attrNameLst>
                                      </p:cBhvr>
                                      <p:tavLst>
                                        <p:tav tm="0">
                                          <p:val>
                                            <p:strVal val="#ppt_y"/>
                                          </p:val>
                                        </p:tav>
                                        <p:tav tm="100000">
                                          <p:val>
                                            <p:strVal val="#ppt_y"/>
                                          </p:val>
                                        </p:tav>
                                      </p:tavLst>
                                    </p:anim>
                                  </p:childTnLst>
                                </p:cTn>
                              </p:par>
                              <p:par>
                                <p:cTn id="196" presetID="2" presetClass="entr" presetSubtype="2" fill="hold" nodeType="withEffect">
                                  <p:stCondLst>
                                    <p:cond delay="0"/>
                                  </p:stCondLst>
                                  <p:childTnLst>
                                    <p:set>
                                      <p:cBhvr>
                                        <p:cTn id="197" dur="1" fill="hold">
                                          <p:stCondLst>
                                            <p:cond delay="0"/>
                                          </p:stCondLst>
                                        </p:cTn>
                                        <p:tgtEl>
                                          <p:spTgt spid="31"/>
                                        </p:tgtEl>
                                        <p:attrNameLst>
                                          <p:attrName>style.visibility</p:attrName>
                                        </p:attrNameLst>
                                      </p:cBhvr>
                                      <p:to>
                                        <p:strVal val="visible"/>
                                      </p:to>
                                    </p:set>
                                    <p:anim calcmode="lin" valueType="num">
                                      <p:cBhvr additive="base">
                                        <p:cTn id="198" dur="3000" fill="hold"/>
                                        <p:tgtEl>
                                          <p:spTgt spid="31"/>
                                        </p:tgtEl>
                                        <p:attrNameLst>
                                          <p:attrName>ppt_x</p:attrName>
                                        </p:attrNameLst>
                                      </p:cBhvr>
                                      <p:tavLst>
                                        <p:tav tm="0">
                                          <p:val>
                                            <p:strVal val="1+#ppt_w/2"/>
                                          </p:val>
                                        </p:tav>
                                        <p:tav tm="100000">
                                          <p:val>
                                            <p:strVal val="#ppt_x"/>
                                          </p:val>
                                        </p:tav>
                                      </p:tavLst>
                                    </p:anim>
                                    <p:anim calcmode="lin" valueType="num">
                                      <p:cBhvr additive="base">
                                        <p:cTn id="199" dur="3000" fill="hold"/>
                                        <p:tgtEl>
                                          <p:spTgt spid="31"/>
                                        </p:tgtEl>
                                        <p:attrNameLst>
                                          <p:attrName>ppt_y</p:attrName>
                                        </p:attrNameLst>
                                      </p:cBhvr>
                                      <p:tavLst>
                                        <p:tav tm="0">
                                          <p:val>
                                            <p:strVal val="#ppt_y"/>
                                          </p:val>
                                        </p:tav>
                                        <p:tav tm="100000">
                                          <p:val>
                                            <p:strVal val="#ppt_y"/>
                                          </p:val>
                                        </p:tav>
                                      </p:tavLst>
                                    </p:anim>
                                  </p:childTnLst>
                                </p:cTn>
                              </p:par>
                              <p:par>
                                <p:cTn id="200" presetID="2" presetClass="entr" presetSubtype="6" fill="hold" nodeType="withEffect">
                                  <p:stCondLst>
                                    <p:cond delay="0"/>
                                  </p:stCondLst>
                                  <p:childTnLst>
                                    <p:set>
                                      <p:cBhvr>
                                        <p:cTn id="201" dur="1" fill="hold">
                                          <p:stCondLst>
                                            <p:cond delay="0"/>
                                          </p:stCondLst>
                                        </p:cTn>
                                        <p:tgtEl>
                                          <p:spTgt spid="10"/>
                                        </p:tgtEl>
                                        <p:attrNameLst>
                                          <p:attrName>style.visibility</p:attrName>
                                        </p:attrNameLst>
                                      </p:cBhvr>
                                      <p:to>
                                        <p:strVal val="visible"/>
                                      </p:to>
                                    </p:set>
                                    <p:anim calcmode="lin" valueType="num">
                                      <p:cBhvr additive="base">
                                        <p:cTn id="202" dur="3000" fill="hold"/>
                                        <p:tgtEl>
                                          <p:spTgt spid="10"/>
                                        </p:tgtEl>
                                        <p:attrNameLst>
                                          <p:attrName>ppt_x</p:attrName>
                                        </p:attrNameLst>
                                      </p:cBhvr>
                                      <p:tavLst>
                                        <p:tav tm="0">
                                          <p:val>
                                            <p:strVal val="1+#ppt_w/2"/>
                                          </p:val>
                                        </p:tav>
                                        <p:tav tm="100000">
                                          <p:val>
                                            <p:strVal val="#ppt_x"/>
                                          </p:val>
                                        </p:tav>
                                      </p:tavLst>
                                    </p:anim>
                                    <p:anim calcmode="lin" valueType="num">
                                      <p:cBhvr additive="base">
                                        <p:cTn id="203" dur="3000" fill="hold"/>
                                        <p:tgtEl>
                                          <p:spTgt spid="10"/>
                                        </p:tgtEl>
                                        <p:attrNameLst>
                                          <p:attrName>ppt_y</p:attrName>
                                        </p:attrNameLst>
                                      </p:cBhvr>
                                      <p:tavLst>
                                        <p:tav tm="0">
                                          <p:val>
                                            <p:strVal val="1+#ppt_h/2"/>
                                          </p:val>
                                        </p:tav>
                                        <p:tav tm="100000">
                                          <p:val>
                                            <p:strVal val="#ppt_y"/>
                                          </p:val>
                                        </p:tav>
                                      </p:tavLst>
                                    </p:anim>
                                  </p:childTnLst>
                                </p:cTn>
                              </p:par>
                              <p:par>
                                <p:cTn id="204" presetID="2" presetClass="entr" presetSubtype="6" fill="hold" nodeType="withEffect">
                                  <p:stCondLst>
                                    <p:cond delay="0"/>
                                  </p:stCondLst>
                                  <p:childTnLst>
                                    <p:set>
                                      <p:cBhvr>
                                        <p:cTn id="205" dur="1" fill="hold">
                                          <p:stCondLst>
                                            <p:cond delay="0"/>
                                          </p:stCondLst>
                                        </p:cTn>
                                        <p:tgtEl>
                                          <p:spTgt spid="16"/>
                                        </p:tgtEl>
                                        <p:attrNameLst>
                                          <p:attrName>style.visibility</p:attrName>
                                        </p:attrNameLst>
                                      </p:cBhvr>
                                      <p:to>
                                        <p:strVal val="visible"/>
                                      </p:to>
                                    </p:set>
                                    <p:anim calcmode="lin" valueType="num">
                                      <p:cBhvr additive="base">
                                        <p:cTn id="206" dur="3000" fill="hold"/>
                                        <p:tgtEl>
                                          <p:spTgt spid="16"/>
                                        </p:tgtEl>
                                        <p:attrNameLst>
                                          <p:attrName>ppt_x</p:attrName>
                                        </p:attrNameLst>
                                      </p:cBhvr>
                                      <p:tavLst>
                                        <p:tav tm="0">
                                          <p:val>
                                            <p:strVal val="1+#ppt_w/2"/>
                                          </p:val>
                                        </p:tav>
                                        <p:tav tm="100000">
                                          <p:val>
                                            <p:strVal val="#ppt_x"/>
                                          </p:val>
                                        </p:tav>
                                      </p:tavLst>
                                    </p:anim>
                                    <p:anim calcmode="lin" valueType="num">
                                      <p:cBhvr additive="base">
                                        <p:cTn id="207" dur="3000" fill="hold"/>
                                        <p:tgtEl>
                                          <p:spTgt spid="16"/>
                                        </p:tgtEl>
                                        <p:attrNameLst>
                                          <p:attrName>ppt_y</p:attrName>
                                        </p:attrNameLst>
                                      </p:cBhvr>
                                      <p:tavLst>
                                        <p:tav tm="0">
                                          <p:val>
                                            <p:strVal val="1+#ppt_h/2"/>
                                          </p:val>
                                        </p:tav>
                                        <p:tav tm="100000">
                                          <p:val>
                                            <p:strVal val="#ppt_y"/>
                                          </p:val>
                                        </p:tav>
                                      </p:tavLst>
                                    </p:anim>
                                  </p:childTnLst>
                                </p:cTn>
                              </p:par>
                              <p:par>
                                <p:cTn id="208" presetID="2" presetClass="entr" presetSubtype="6" fill="hold" nodeType="withEffect">
                                  <p:stCondLst>
                                    <p:cond delay="0"/>
                                  </p:stCondLst>
                                  <p:childTnLst>
                                    <p:set>
                                      <p:cBhvr>
                                        <p:cTn id="209" dur="1" fill="hold">
                                          <p:stCondLst>
                                            <p:cond delay="0"/>
                                          </p:stCondLst>
                                        </p:cTn>
                                        <p:tgtEl>
                                          <p:spTgt spid="24"/>
                                        </p:tgtEl>
                                        <p:attrNameLst>
                                          <p:attrName>style.visibility</p:attrName>
                                        </p:attrNameLst>
                                      </p:cBhvr>
                                      <p:to>
                                        <p:strVal val="visible"/>
                                      </p:to>
                                    </p:set>
                                    <p:anim calcmode="lin" valueType="num">
                                      <p:cBhvr additive="base">
                                        <p:cTn id="210" dur="3000" fill="hold"/>
                                        <p:tgtEl>
                                          <p:spTgt spid="24"/>
                                        </p:tgtEl>
                                        <p:attrNameLst>
                                          <p:attrName>ppt_x</p:attrName>
                                        </p:attrNameLst>
                                      </p:cBhvr>
                                      <p:tavLst>
                                        <p:tav tm="0">
                                          <p:val>
                                            <p:strVal val="1+#ppt_w/2"/>
                                          </p:val>
                                        </p:tav>
                                        <p:tav tm="100000">
                                          <p:val>
                                            <p:strVal val="#ppt_x"/>
                                          </p:val>
                                        </p:tav>
                                      </p:tavLst>
                                    </p:anim>
                                    <p:anim calcmode="lin" valueType="num">
                                      <p:cBhvr additive="base">
                                        <p:cTn id="211" dur="3000" fill="hold"/>
                                        <p:tgtEl>
                                          <p:spTgt spid="24"/>
                                        </p:tgtEl>
                                        <p:attrNameLst>
                                          <p:attrName>ppt_y</p:attrName>
                                        </p:attrNameLst>
                                      </p:cBhvr>
                                      <p:tavLst>
                                        <p:tav tm="0">
                                          <p:val>
                                            <p:strVal val="1+#ppt_h/2"/>
                                          </p:val>
                                        </p:tav>
                                        <p:tav tm="100000">
                                          <p:val>
                                            <p:strVal val="#ppt_y"/>
                                          </p:val>
                                        </p:tav>
                                      </p:tavLst>
                                    </p:anim>
                                  </p:childTnLst>
                                </p:cTn>
                              </p:par>
                              <p:par>
                                <p:cTn id="212" presetID="2" presetClass="entr" presetSubtype="6" fill="hold" nodeType="withEffect">
                                  <p:stCondLst>
                                    <p:cond delay="0"/>
                                  </p:stCondLst>
                                  <p:childTnLst>
                                    <p:set>
                                      <p:cBhvr>
                                        <p:cTn id="213" dur="1" fill="hold">
                                          <p:stCondLst>
                                            <p:cond delay="0"/>
                                          </p:stCondLst>
                                        </p:cTn>
                                        <p:tgtEl>
                                          <p:spTgt spid="32"/>
                                        </p:tgtEl>
                                        <p:attrNameLst>
                                          <p:attrName>style.visibility</p:attrName>
                                        </p:attrNameLst>
                                      </p:cBhvr>
                                      <p:to>
                                        <p:strVal val="visible"/>
                                      </p:to>
                                    </p:set>
                                    <p:anim calcmode="lin" valueType="num">
                                      <p:cBhvr additive="base">
                                        <p:cTn id="214" dur="3000" fill="hold"/>
                                        <p:tgtEl>
                                          <p:spTgt spid="32"/>
                                        </p:tgtEl>
                                        <p:attrNameLst>
                                          <p:attrName>ppt_x</p:attrName>
                                        </p:attrNameLst>
                                      </p:cBhvr>
                                      <p:tavLst>
                                        <p:tav tm="0">
                                          <p:val>
                                            <p:strVal val="1+#ppt_w/2"/>
                                          </p:val>
                                        </p:tav>
                                        <p:tav tm="100000">
                                          <p:val>
                                            <p:strVal val="#ppt_x"/>
                                          </p:val>
                                        </p:tav>
                                      </p:tavLst>
                                    </p:anim>
                                    <p:anim calcmode="lin" valueType="num">
                                      <p:cBhvr additive="base">
                                        <p:cTn id="215" dur="3000" fill="hold"/>
                                        <p:tgtEl>
                                          <p:spTgt spid="32"/>
                                        </p:tgtEl>
                                        <p:attrNameLst>
                                          <p:attrName>ppt_y</p:attrName>
                                        </p:attrNameLst>
                                      </p:cBhvr>
                                      <p:tavLst>
                                        <p:tav tm="0">
                                          <p:val>
                                            <p:strVal val="1+#ppt_h/2"/>
                                          </p:val>
                                        </p:tav>
                                        <p:tav tm="100000">
                                          <p:val>
                                            <p:strVal val="#ppt_y"/>
                                          </p:val>
                                        </p:tav>
                                      </p:tavLst>
                                    </p:anim>
                                  </p:childTnLst>
                                </p:cTn>
                              </p:par>
                              <p:par>
                                <p:cTn id="216" presetID="2" presetClass="entr" presetSubtype="4" fill="hold" nodeType="withEffect">
                                  <p:stCondLst>
                                    <p:cond delay="0"/>
                                  </p:stCondLst>
                                  <p:childTnLst>
                                    <p:set>
                                      <p:cBhvr>
                                        <p:cTn id="217" dur="1" fill="hold">
                                          <p:stCondLst>
                                            <p:cond delay="0"/>
                                          </p:stCondLst>
                                        </p:cTn>
                                        <p:tgtEl>
                                          <p:spTgt spid="6"/>
                                        </p:tgtEl>
                                        <p:attrNameLst>
                                          <p:attrName>style.visibility</p:attrName>
                                        </p:attrNameLst>
                                      </p:cBhvr>
                                      <p:to>
                                        <p:strVal val="visible"/>
                                      </p:to>
                                    </p:set>
                                    <p:anim calcmode="lin" valueType="num">
                                      <p:cBhvr additive="base">
                                        <p:cTn id="218" dur="3000" fill="hold"/>
                                        <p:tgtEl>
                                          <p:spTgt spid="6"/>
                                        </p:tgtEl>
                                        <p:attrNameLst>
                                          <p:attrName>ppt_x</p:attrName>
                                        </p:attrNameLst>
                                      </p:cBhvr>
                                      <p:tavLst>
                                        <p:tav tm="0">
                                          <p:val>
                                            <p:strVal val="#ppt_x"/>
                                          </p:val>
                                        </p:tav>
                                        <p:tav tm="100000">
                                          <p:val>
                                            <p:strVal val="#ppt_x"/>
                                          </p:val>
                                        </p:tav>
                                      </p:tavLst>
                                    </p:anim>
                                    <p:anim calcmode="lin" valueType="num">
                                      <p:cBhvr additive="base">
                                        <p:cTn id="219" dur="3000" fill="hold"/>
                                        <p:tgtEl>
                                          <p:spTgt spid="6"/>
                                        </p:tgtEl>
                                        <p:attrNameLst>
                                          <p:attrName>ppt_y</p:attrName>
                                        </p:attrNameLst>
                                      </p:cBhvr>
                                      <p:tavLst>
                                        <p:tav tm="0">
                                          <p:val>
                                            <p:strVal val="1+#ppt_h/2"/>
                                          </p:val>
                                        </p:tav>
                                        <p:tav tm="100000">
                                          <p:val>
                                            <p:strVal val="#ppt_y"/>
                                          </p:val>
                                        </p:tav>
                                      </p:tavLst>
                                    </p:anim>
                                  </p:childTnLst>
                                </p:cTn>
                              </p:par>
                              <p:par>
                                <p:cTn id="220" presetID="2" presetClass="entr" presetSubtype="4" fill="hold" nodeType="withEffect">
                                  <p:stCondLst>
                                    <p:cond delay="0"/>
                                  </p:stCondLst>
                                  <p:childTnLst>
                                    <p:set>
                                      <p:cBhvr>
                                        <p:cTn id="221" dur="1" fill="hold">
                                          <p:stCondLst>
                                            <p:cond delay="0"/>
                                          </p:stCondLst>
                                        </p:cTn>
                                        <p:tgtEl>
                                          <p:spTgt spid="17"/>
                                        </p:tgtEl>
                                        <p:attrNameLst>
                                          <p:attrName>style.visibility</p:attrName>
                                        </p:attrNameLst>
                                      </p:cBhvr>
                                      <p:to>
                                        <p:strVal val="visible"/>
                                      </p:to>
                                    </p:set>
                                    <p:anim calcmode="lin" valueType="num">
                                      <p:cBhvr additive="base">
                                        <p:cTn id="222" dur="3000" fill="hold"/>
                                        <p:tgtEl>
                                          <p:spTgt spid="17"/>
                                        </p:tgtEl>
                                        <p:attrNameLst>
                                          <p:attrName>ppt_x</p:attrName>
                                        </p:attrNameLst>
                                      </p:cBhvr>
                                      <p:tavLst>
                                        <p:tav tm="0">
                                          <p:val>
                                            <p:strVal val="#ppt_x"/>
                                          </p:val>
                                        </p:tav>
                                        <p:tav tm="100000">
                                          <p:val>
                                            <p:strVal val="#ppt_x"/>
                                          </p:val>
                                        </p:tav>
                                      </p:tavLst>
                                    </p:anim>
                                    <p:anim calcmode="lin" valueType="num">
                                      <p:cBhvr additive="base">
                                        <p:cTn id="223" dur="3000" fill="hold"/>
                                        <p:tgtEl>
                                          <p:spTgt spid="17"/>
                                        </p:tgtEl>
                                        <p:attrNameLst>
                                          <p:attrName>ppt_y</p:attrName>
                                        </p:attrNameLst>
                                      </p:cBhvr>
                                      <p:tavLst>
                                        <p:tav tm="0">
                                          <p:val>
                                            <p:strVal val="1+#ppt_h/2"/>
                                          </p:val>
                                        </p:tav>
                                        <p:tav tm="100000">
                                          <p:val>
                                            <p:strVal val="#ppt_y"/>
                                          </p:val>
                                        </p:tav>
                                      </p:tavLst>
                                    </p:anim>
                                  </p:childTnLst>
                                </p:cTn>
                              </p:par>
                              <p:par>
                                <p:cTn id="224" presetID="2" presetClass="entr" presetSubtype="4" fill="hold" nodeType="withEffect">
                                  <p:stCondLst>
                                    <p:cond delay="0"/>
                                  </p:stCondLst>
                                  <p:childTnLst>
                                    <p:set>
                                      <p:cBhvr>
                                        <p:cTn id="225" dur="1" fill="hold">
                                          <p:stCondLst>
                                            <p:cond delay="0"/>
                                          </p:stCondLst>
                                        </p:cTn>
                                        <p:tgtEl>
                                          <p:spTgt spid="25"/>
                                        </p:tgtEl>
                                        <p:attrNameLst>
                                          <p:attrName>style.visibility</p:attrName>
                                        </p:attrNameLst>
                                      </p:cBhvr>
                                      <p:to>
                                        <p:strVal val="visible"/>
                                      </p:to>
                                    </p:set>
                                    <p:anim calcmode="lin" valueType="num">
                                      <p:cBhvr additive="base">
                                        <p:cTn id="226" dur="3000" fill="hold"/>
                                        <p:tgtEl>
                                          <p:spTgt spid="25"/>
                                        </p:tgtEl>
                                        <p:attrNameLst>
                                          <p:attrName>ppt_x</p:attrName>
                                        </p:attrNameLst>
                                      </p:cBhvr>
                                      <p:tavLst>
                                        <p:tav tm="0">
                                          <p:val>
                                            <p:strVal val="#ppt_x"/>
                                          </p:val>
                                        </p:tav>
                                        <p:tav tm="100000">
                                          <p:val>
                                            <p:strVal val="#ppt_x"/>
                                          </p:val>
                                        </p:tav>
                                      </p:tavLst>
                                    </p:anim>
                                    <p:anim calcmode="lin" valueType="num">
                                      <p:cBhvr additive="base">
                                        <p:cTn id="227" dur="3000" fill="hold"/>
                                        <p:tgtEl>
                                          <p:spTgt spid="25"/>
                                        </p:tgtEl>
                                        <p:attrNameLst>
                                          <p:attrName>ppt_y</p:attrName>
                                        </p:attrNameLst>
                                      </p:cBhvr>
                                      <p:tavLst>
                                        <p:tav tm="0">
                                          <p:val>
                                            <p:strVal val="1+#ppt_h/2"/>
                                          </p:val>
                                        </p:tav>
                                        <p:tav tm="100000">
                                          <p:val>
                                            <p:strVal val="#ppt_y"/>
                                          </p:val>
                                        </p:tav>
                                      </p:tavLst>
                                    </p:anim>
                                  </p:childTnLst>
                                </p:cTn>
                              </p:par>
                              <p:par>
                                <p:cTn id="228" presetID="2" presetClass="entr" presetSubtype="4" fill="hold" nodeType="withEffect">
                                  <p:stCondLst>
                                    <p:cond delay="0"/>
                                  </p:stCondLst>
                                  <p:childTnLst>
                                    <p:set>
                                      <p:cBhvr>
                                        <p:cTn id="229" dur="1" fill="hold">
                                          <p:stCondLst>
                                            <p:cond delay="0"/>
                                          </p:stCondLst>
                                        </p:cTn>
                                        <p:tgtEl>
                                          <p:spTgt spid="33"/>
                                        </p:tgtEl>
                                        <p:attrNameLst>
                                          <p:attrName>style.visibility</p:attrName>
                                        </p:attrNameLst>
                                      </p:cBhvr>
                                      <p:to>
                                        <p:strVal val="visible"/>
                                      </p:to>
                                    </p:set>
                                    <p:anim calcmode="lin" valueType="num">
                                      <p:cBhvr additive="base">
                                        <p:cTn id="230" dur="3000" fill="hold"/>
                                        <p:tgtEl>
                                          <p:spTgt spid="33"/>
                                        </p:tgtEl>
                                        <p:attrNameLst>
                                          <p:attrName>ppt_x</p:attrName>
                                        </p:attrNameLst>
                                      </p:cBhvr>
                                      <p:tavLst>
                                        <p:tav tm="0">
                                          <p:val>
                                            <p:strVal val="#ppt_x"/>
                                          </p:val>
                                        </p:tav>
                                        <p:tav tm="100000">
                                          <p:val>
                                            <p:strVal val="#ppt_x"/>
                                          </p:val>
                                        </p:tav>
                                      </p:tavLst>
                                    </p:anim>
                                    <p:anim calcmode="lin" valueType="num">
                                      <p:cBhvr additive="base">
                                        <p:cTn id="231" dur="3000" fill="hold"/>
                                        <p:tgtEl>
                                          <p:spTgt spid="33"/>
                                        </p:tgtEl>
                                        <p:attrNameLst>
                                          <p:attrName>ppt_y</p:attrName>
                                        </p:attrNameLst>
                                      </p:cBhvr>
                                      <p:tavLst>
                                        <p:tav tm="0">
                                          <p:val>
                                            <p:strVal val="1+#ppt_h/2"/>
                                          </p:val>
                                        </p:tav>
                                        <p:tav tm="100000">
                                          <p:val>
                                            <p:strVal val="#ppt_y"/>
                                          </p:val>
                                        </p:tav>
                                      </p:tavLst>
                                    </p:anim>
                                  </p:childTnLst>
                                </p:cTn>
                              </p:par>
                              <p:par>
                                <p:cTn id="232" presetID="2" presetClass="entr" presetSubtype="12" fill="hold" nodeType="withEffect">
                                  <p:stCondLst>
                                    <p:cond delay="0"/>
                                  </p:stCondLst>
                                  <p:childTnLst>
                                    <p:set>
                                      <p:cBhvr>
                                        <p:cTn id="233" dur="1" fill="hold">
                                          <p:stCondLst>
                                            <p:cond delay="0"/>
                                          </p:stCondLst>
                                        </p:cTn>
                                        <p:tgtEl>
                                          <p:spTgt spid="12"/>
                                        </p:tgtEl>
                                        <p:attrNameLst>
                                          <p:attrName>style.visibility</p:attrName>
                                        </p:attrNameLst>
                                      </p:cBhvr>
                                      <p:to>
                                        <p:strVal val="visible"/>
                                      </p:to>
                                    </p:set>
                                    <p:anim calcmode="lin" valueType="num">
                                      <p:cBhvr additive="base">
                                        <p:cTn id="234" dur="3000" fill="hold"/>
                                        <p:tgtEl>
                                          <p:spTgt spid="12"/>
                                        </p:tgtEl>
                                        <p:attrNameLst>
                                          <p:attrName>ppt_x</p:attrName>
                                        </p:attrNameLst>
                                      </p:cBhvr>
                                      <p:tavLst>
                                        <p:tav tm="0">
                                          <p:val>
                                            <p:strVal val="0-#ppt_w/2"/>
                                          </p:val>
                                        </p:tav>
                                        <p:tav tm="100000">
                                          <p:val>
                                            <p:strVal val="#ppt_x"/>
                                          </p:val>
                                        </p:tav>
                                      </p:tavLst>
                                    </p:anim>
                                    <p:anim calcmode="lin" valueType="num">
                                      <p:cBhvr additive="base">
                                        <p:cTn id="235" dur="3000" fill="hold"/>
                                        <p:tgtEl>
                                          <p:spTgt spid="12"/>
                                        </p:tgtEl>
                                        <p:attrNameLst>
                                          <p:attrName>ppt_y</p:attrName>
                                        </p:attrNameLst>
                                      </p:cBhvr>
                                      <p:tavLst>
                                        <p:tav tm="0">
                                          <p:val>
                                            <p:strVal val="1+#ppt_h/2"/>
                                          </p:val>
                                        </p:tav>
                                        <p:tav tm="100000">
                                          <p:val>
                                            <p:strVal val="#ppt_y"/>
                                          </p:val>
                                        </p:tav>
                                      </p:tavLst>
                                    </p:anim>
                                  </p:childTnLst>
                                </p:cTn>
                              </p:par>
                              <p:par>
                                <p:cTn id="236" presetID="2" presetClass="entr" presetSubtype="12" fill="hold" nodeType="withEffect">
                                  <p:stCondLst>
                                    <p:cond delay="0"/>
                                  </p:stCondLst>
                                  <p:childTnLst>
                                    <p:set>
                                      <p:cBhvr>
                                        <p:cTn id="237" dur="1" fill="hold">
                                          <p:stCondLst>
                                            <p:cond delay="0"/>
                                          </p:stCondLst>
                                        </p:cTn>
                                        <p:tgtEl>
                                          <p:spTgt spid="18"/>
                                        </p:tgtEl>
                                        <p:attrNameLst>
                                          <p:attrName>style.visibility</p:attrName>
                                        </p:attrNameLst>
                                      </p:cBhvr>
                                      <p:to>
                                        <p:strVal val="visible"/>
                                      </p:to>
                                    </p:set>
                                    <p:anim calcmode="lin" valueType="num">
                                      <p:cBhvr additive="base">
                                        <p:cTn id="238" dur="3000" fill="hold"/>
                                        <p:tgtEl>
                                          <p:spTgt spid="18"/>
                                        </p:tgtEl>
                                        <p:attrNameLst>
                                          <p:attrName>ppt_x</p:attrName>
                                        </p:attrNameLst>
                                      </p:cBhvr>
                                      <p:tavLst>
                                        <p:tav tm="0">
                                          <p:val>
                                            <p:strVal val="0-#ppt_w/2"/>
                                          </p:val>
                                        </p:tav>
                                        <p:tav tm="100000">
                                          <p:val>
                                            <p:strVal val="#ppt_x"/>
                                          </p:val>
                                        </p:tav>
                                      </p:tavLst>
                                    </p:anim>
                                    <p:anim calcmode="lin" valueType="num">
                                      <p:cBhvr additive="base">
                                        <p:cTn id="239" dur="3000" fill="hold"/>
                                        <p:tgtEl>
                                          <p:spTgt spid="18"/>
                                        </p:tgtEl>
                                        <p:attrNameLst>
                                          <p:attrName>ppt_y</p:attrName>
                                        </p:attrNameLst>
                                      </p:cBhvr>
                                      <p:tavLst>
                                        <p:tav tm="0">
                                          <p:val>
                                            <p:strVal val="1+#ppt_h/2"/>
                                          </p:val>
                                        </p:tav>
                                        <p:tav tm="100000">
                                          <p:val>
                                            <p:strVal val="#ppt_y"/>
                                          </p:val>
                                        </p:tav>
                                      </p:tavLst>
                                    </p:anim>
                                  </p:childTnLst>
                                </p:cTn>
                              </p:par>
                              <p:par>
                                <p:cTn id="240" presetID="2" presetClass="entr" presetSubtype="12" fill="hold" nodeType="withEffect">
                                  <p:stCondLst>
                                    <p:cond delay="0"/>
                                  </p:stCondLst>
                                  <p:childTnLst>
                                    <p:set>
                                      <p:cBhvr>
                                        <p:cTn id="241" dur="1" fill="hold">
                                          <p:stCondLst>
                                            <p:cond delay="0"/>
                                          </p:stCondLst>
                                        </p:cTn>
                                        <p:tgtEl>
                                          <p:spTgt spid="26"/>
                                        </p:tgtEl>
                                        <p:attrNameLst>
                                          <p:attrName>style.visibility</p:attrName>
                                        </p:attrNameLst>
                                      </p:cBhvr>
                                      <p:to>
                                        <p:strVal val="visible"/>
                                      </p:to>
                                    </p:set>
                                    <p:anim calcmode="lin" valueType="num">
                                      <p:cBhvr additive="base">
                                        <p:cTn id="242" dur="3000" fill="hold"/>
                                        <p:tgtEl>
                                          <p:spTgt spid="26"/>
                                        </p:tgtEl>
                                        <p:attrNameLst>
                                          <p:attrName>ppt_x</p:attrName>
                                        </p:attrNameLst>
                                      </p:cBhvr>
                                      <p:tavLst>
                                        <p:tav tm="0">
                                          <p:val>
                                            <p:strVal val="0-#ppt_w/2"/>
                                          </p:val>
                                        </p:tav>
                                        <p:tav tm="100000">
                                          <p:val>
                                            <p:strVal val="#ppt_x"/>
                                          </p:val>
                                        </p:tav>
                                      </p:tavLst>
                                    </p:anim>
                                    <p:anim calcmode="lin" valueType="num">
                                      <p:cBhvr additive="base">
                                        <p:cTn id="243" dur="3000" fill="hold"/>
                                        <p:tgtEl>
                                          <p:spTgt spid="26"/>
                                        </p:tgtEl>
                                        <p:attrNameLst>
                                          <p:attrName>ppt_y</p:attrName>
                                        </p:attrNameLst>
                                      </p:cBhvr>
                                      <p:tavLst>
                                        <p:tav tm="0">
                                          <p:val>
                                            <p:strVal val="1+#ppt_h/2"/>
                                          </p:val>
                                        </p:tav>
                                        <p:tav tm="100000">
                                          <p:val>
                                            <p:strVal val="#ppt_y"/>
                                          </p:val>
                                        </p:tav>
                                      </p:tavLst>
                                    </p:anim>
                                  </p:childTnLst>
                                </p:cTn>
                              </p:par>
                              <p:par>
                                <p:cTn id="244" presetID="2" presetClass="entr" presetSubtype="12" fill="hold" nodeType="withEffect">
                                  <p:stCondLst>
                                    <p:cond delay="0"/>
                                  </p:stCondLst>
                                  <p:childTnLst>
                                    <p:set>
                                      <p:cBhvr>
                                        <p:cTn id="245" dur="1" fill="hold">
                                          <p:stCondLst>
                                            <p:cond delay="0"/>
                                          </p:stCondLst>
                                        </p:cTn>
                                        <p:tgtEl>
                                          <p:spTgt spid="34"/>
                                        </p:tgtEl>
                                        <p:attrNameLst>
                                          <p:attrName>style.visibility</p:attrName>
                                        </p:attrNameLst>
                                      </p:cBhvr>
                                      <p:to>
                                        <p:strVal val="visible"/>
                                      </p:to>
                                    </p:set>
                                    <p:anim calcmode="lin" valueType="num">
                                      <p:cBhvr additive="base">
                                        <p:cTn id="246" dur="3000" fill="hold"/>
                                        <p:tgtEl>
                                          <p:spTgt spid="34"/>
                                        </p:tgtEl>
                                        <p:attrNameLst>
                                          <p:attrName>ppt_x</p:attrName>
                                        </p:attrNameLst>
                                      </p:cBhvr>
                                      <p:tavLst>
                                        <p:tav tm="0">
                                          <p:val>
                                            <p:strVal val="0-#ppt_w/2"/>
                                          </p:val>
                                        </p:tav>
                                        <p:tav tm="100000">
                                          <p:val>
                                            <p:strVal val="#ppt_x"/>
                                          </p:val>
                                        </p:tav>
                                      </p:tavLst>
                                    </p:anim>
                                    <p:anim calcmode="lin" valueType="num">
                                      <p:cBhvr additive="base">
                                        <p:cTn id="247" dur="3000" fill="hold"/>
                                        <p:tgtEl>
                                          <p:spTgt spid="34"/>
                                        </p:tgtEl>
                                        <p:attrNameLst>
                                          <p:attrName>ppt_y</p:attrName>
                                        </p:attrNameLst>
                                      </p:cBhvr>
                                      <p:tavLst>
                                        <p:tav tm="0">
                                          <p:val>
                                            <p:strVal val="1+#ppt_h/2"/>
                                          </p:val>
                                        </p:tav>
                                        <p:tav tm="100000">
                                          <p:val>
                                            <p:strVal val="#ppt_y"/>
                                          </p:val>
                                        </p:tav>
                                      </p:tavLst>
                                    </p:anim>
                                  </p:childTnLst>
                                </p:cTn>
                              </p:par>
                              <p:par>
                                <p:cTn id="248" presetID="2" presetClass="entr" presetSubtype="8" fill="hold" nodeType="withEffect">
                                  <p:stCondLst>
                                    <p:cond delay="0"/>
                                  </p:stCondLst>
                                  <p:childTnLst>
                                    <p:set>
                                      <p:cBhvr>
                                        <p:cTn id="249" dur="1" fill="hold">
                                          <p:stCondLst>
                                            <p:cond delay="0"/>
                                          </p:stCondLst>
                                        </p:cTn>
                                        <p:tgtEl>
                                          <p:spTgt spid="7"/>
                                        </p:tgtEl>
                                        <p:attrNameLst>
                                          <p:attrName>style.visibility</p:attrName>
                                        </p:attrNameLst>
                                      </p:cBhvr>
                                      <p:to>
                                        <p:strVal val="visible"/>
                                      </p:to>
                                    </p:set>
                                    <p:anim calcmode="lin" valueType="num">
                                      <p:cBhvr additive="base">
                                        <p:cTn id="250" dur="3000" fill="hold"/>
                                        <p:tgtEl>
                                          <p:spTgt spid="7"/>
                                        </p:tgtEl>
                                        <p:attrNameLst>
                                          <p:attrName>ppt_x</p:attrName>
                                        </p:attrNameLst>
                                      </p:cBhvr>
                                      <p:tavLst>
                                        <p:tav tm="0">
                                          <p:val>
                                            <p:strVal val="0-#ppt_w/2"/>
                                          </p:val>
                                        </p:tav>
                                        <p:tav tm="100000">
                                          <p:val>
                                            <p:strVal val="#ppt_x"/>
                                          </p:val>
                                        </p:tav>
                                      </p:tavLst>
                                    </p:anim>
                                    <p:anim calcmode="lin" valueType="num">
                                      <p:cBhvr additive="base">
                                        <p:cTn id="251" dur="3000" fill="hold"/>
                                        <p:tgtEl>
                                          <p:spTgt spid="7"/>
                                        </p:tgtEl>
                                        <p:attrNameLst>
                                          <p:attrName>ppt_y</p:attrName>
                                        </p:attrNameLst>
                                      </p:cBhvr>
                                      <p:tavLst>
                                        <p:tav tm="0">
                                          <p:val>
                                            <p:strVal val="#ppt_y"/>
                                          </p:val>
                                        </p:tav>
                                        <p:tav tm="100000">
                                          <p:val>
                                            <p:strVal val="#ppt_y"/>
                                          </p:val>
                                        </p:tav>
                                      </p:tavLst>
                                    </p:anim>
                                  </p:childTnLst>
                                </p:cTn>
                              </p:par>
                              <p:par>
                                <p:cTn id="252" presetID="2" presetClass="entr" presetSubtype="8" fill="hold" nodeType="withEffect">
                                  <p:stCondLst>
                                    <p:cond delay="0"/>
                                  </p:stCondLst>
                                  <p:childTnLst>
                                    <p:set>
                                      <p:cBhvr>
                                        <p:cTn id="253" dur="1" fill="hold">
                                          <p:stCondLst>
                                            <p:cond delay="0"/>
                                          </p:stCondLst>
                                        </p:cTn>
                                        <p:tgtEl>
                                          <p:spTgt spid="19"/>
                                        </p:tgtEl>
                                        <p:attrNameLst>
                                          <p:attrName>style.visibility</p:attrName>
                                        </p:attrNameLst>
                                      </p:cBhvr>
                                      <p:to>
                                        <p:strVal val="visible"/>
                                      </p:to>
                                    </p:set>
                                    <p:anim calcmode="lin" valueType="num">
                                      <p:cBhvr additive="base">
                                        <p:cTn id="254" dur="3000" fill="hold"/>
                                        <p:tgtEl>
                                          <p:spTgt spid="19"/>
                                        </p:tgtEl>
                                        <p:attrNameLst>
                                          <p:attrName>ppt_x</p:attrName>
                                        </p:attrNameLst>
                                      </p:cBhvr>
                                      <p:tavLst>
                                        <p:tav tm="0">
                                          <p:val>
                                            <p:strVal val="0-#ppt_w/2"/>
                                          </p:val>
                                        </p:tav>
                                        <p:tav tm="100000">
                                          <p:val>
                                            <p:strVal val="#ppt_x"/>
                                          </p:val>
                                        </p:tav>
                                      </p:tavLst>
                                    </p:anim>
                                    <p:anim calcmode="lin" valueType="num">
                                      <p:cBhvr additive="base">
                                        <p:cTn id="255" dur="3000" fill="hold"/>
                                        <p:tgtEl>
                                          <p:spTgt spid="19"/>
                                        </p:tgtEl>
                                        <p:attrNameLst>
                                          <p:attrName>ppt_y</p:attrName>
                                        </p:attrNameLst>
                                      </p:cBhvr>
                                      <p:tavLst>
                                        <p:tav tm="0">
                                          <p:val>
                                            <p:strVal val="#ppt_y"/>
                                          </p:val>
                                        </p:tav>
                                        <p:tav tm="100000">
                                          <p:val>
                                            <p:strVal val="#ppt_y"/>
                                          </p:val>
                                        </p:tav>
                                      </p:tavLst>
                                    </p:anim>
                                  </p:childTnLst>
                                </p:cTn>
                              </p:par>
                              <p:par>
                                <p:cTn id="256" presetID="2" presetClass="entr" presetSubtype="8" fill="hold" nodeType="withEffect">
                                  <p:stCondLst>
                                    <p:cond delay="0"/>
                                  </p:stCondLst>
                                  <p:childTnLst>
                                    <p:set>
                                      <p:cBhvr>
                                        <p:cTn id="257" dur="1" fill="hold">
                                          <p:stCondLst>
                                            <p:cond delay="0"/>
                                          </p:stCondLst>
                                        </p:cTn>
                                        <p:tgtEl>
                                          <p:spTgt spid="27"/>
                                        </p:tgtEl>
                                        <p:attrNameLst>
                                          <p:attrName>style.visibility</p:attrName>
                                        </p:attrNameLst>
                                      </p:cBhvr>
                                      <p:to>
                                        <p:strVal val="visible"/>
                                      </p:to>
                                    </p:set>
                                    <p:anim calcmode="lin" valueType="num">
                                      <p:cBhvr additive="base">
                                        <p:cTn id="258" dur="3000" fill="hold"/>
                                        <p:tgtEl>
                                          <p:spTgt spid="27"/>
                                        </p:tgtEl>
                                        <p:attrNameLst>
                                          <p:attrName>ppt_x</p:attrName>
                                        </p:attrNameLst>
                                      </p:cBhvr>
                                      <p:tavLst>
                                        <p:tav tm="0">
                                          <p:val>
                                            <p:strVal val="0-#ppt_w/2"/>
                                          </p:val>
                                        </p:tav>
                                        <p:tav tm="100000">
                                          <p:val>
                                            <p:strVal val="#ppt_x"/>
                                          </p:val>
                                        </p:tav>
                                      </p:tavLst>
                                    </p:anim>
                                    <p:anim calcmode="lin" valueType="num">
                                      <p:cBhvr additive="base">
                                        <p:cTn id="259" dur="3000" fill="hold"/>
                                        <p:tgtEl>
                                          <p:spTgt spid="27"/>
                                        </p:tgtEl>
                                        <p:attrNameLst>
                                          <p:attrName>ppt_y</p:attrName>
                                        </p:attrNameLst>
                                      </p:cBhvr>
                                      <p:tavLst>
                                        <p:tav tm="0">
                                          <p:val>
                                            <p:strVal val="#ppt_y"/>
                                          </p:val>
                                        </p:tav>
                                        <p:tav tm="100000">
                                          <p:val>
                                            <p:strVal val="#ppt_y"/>
                                          </p:val>
                                        </p:tav>
                                      </p:tavLst>
                                    </p:anim>
                                  </p:childTnLst>
                                </p:cTn>
                              </p:par>
                              <p:par>
                                <p:cTn id="260" presetID="2" presetClass="entr" presetSubtype="8" fill="hold" nodeType="withEffect">
                                  <p:stCondLst>
                                    <p:cond delay="0"/>
                                  </p:stCondLst>
                                  <p:childTnLst>
                                    <p:set>
                                      <p:cBhvr>
                                        <p:cTn id="261" dur="1" fill="hold">
                                          <p:stCondLst>
                                            <p:cond delay="0"/>
                                          </p:stCondLst>
                                        </p:cTn>
                                        <p:tgtEl>
                                          <p:spTgt spid="35"/>
                                        </p:tgtEl>
                                        <p:attrNameLst>
                                          <p:attrName>style.visibility</p:attrName>
                                        </p:attrNameLst>
                                      </p:cBhvr>
                                      <p:to>
                                        <p:strVal val="visible"/>
                                      </p:to>
                                    </p:set>
                                    <p:anim calcmode="lin" valueType="num">
                                      <p:cBhvr additive="base">
                                        <p:cTn id="262" dur="3000" fill="hold"/>
                                        <p:tgtEl>
                                          <p:spTgt spid="35"/>
                                        </p:tgtEl>
                                        <p:attrNameLst>
                                          <p:attrName>ppt_x</p:attrName>
                                        </p:attrNameLst>
                                      </p:cBhvr>
                                      <p:tavLst>
                                        <p:tav tm="0">
                                          <p:val>
                                            <p:strVal val="0-#ppt_w/2"/>
                                          </p:val>
                                        </p:tav>
                                        <p:tav tm="100000">
                                          <p:val>
                                            <p:strVal val="#ppt_x"/>
                                          </p:val>
                                        </p:tav>
                                      </p:tavLst>
                                    </p:anim>
                                    <p:anim calcmode="lin" valueType="num">
                                      <p:cBhvr additive="base">
                                        <p:cTn id="263" dur="3000" fill="hold"/>
                                        <p:tgtEl>
                                          <p:spTgt spid="35"/>
                                        </p:tgtEl>
                                        <p:attrNameLst>
                                          <p:attrName>ppt_y</p:attrName>
                                        </p:attrNameLst>
                                      </p:cBhvr>
                                      <p:tavLst>
                                        <p:tav tm="0">
                                          <p:val>
                                            <p:strVal val="#ppt_y"/>
                                          </p:val>
                                        </p:tav>
                                        <p:tav tm="100000">
                                          <p:val>
                                            <p:strVal val="#ppt_y"/>
                                          </p:val>
                                        </p:tav>
                                      </p:tavLst>
                                    </p:anim>
                                  </p:childTnLst>
                                </p:cTn>
                              </p:par>
                              <p:par>
                                <p:cTn id="264" presetID="8" presetClass="emph" presetSubtype="0" fill="hold" nodeType="withEffect">
                                  <p:stCondLst>
                                    <p:cond delay="0"/>
                                  </p:stCondLst>
                                  <p:childTnLst>
                                    <p:animRot by="21600000">
                                      <p:cBhvr>
                                        <p:cTn id="265" dur="3000" fill="hold"/>
                                        <p:tgtEl>
                                          <p:spTgt spid="5"/>
                                        </p:tgtEl>
                                        <p:attrNameLst>
                                          <p:attrName>r</p:attrName>
                                        </p:attrNameLst>
                                      </p:cBhvr>
                                    </p:animRot>
                                  </p:childTnLst>
                                </p:cTn>
                              </p:par>
                              <p:par>
                                <p:cTn id="266" presetID="8" presetClass="emph" presetSubtype="0" fill="hold" nodeType="withEffect">
                                  <p:stCondLst>
                                    <p:cond delay="0"/>
                                  </p:stCondLst>
                                  <p:childTnLst>
                                    <p:animRot by="21600000">
                                      <p:cBhvr>
                                        <p:cTn id="267" dur="3000" fill="hold"/>
                                        <p:tgtEl>
                                          <p:spTgt spid="6"/>
                                        </p:tgtEl>
                                        <p:attrNameLst>
                                          <p:attrName>r</p:attrName>
                                        </p:attrNameLst>
                                      </p:cBhvr>
                                    </p:animRot>
                                  </p:childTnLst>
                                </p:cTn>
                              </p:par>
                              <p:par>
                                <p:cTn id="268" presetID="8" presetClass="emph" presetSubtype="0" fill="hold" nodeType="withEffect">
                                  <p:stCondLst>
                                    <p:cond delay="0"/>
                                  </p:stCondLst>
                                  <p:childTnLst>
                                    <p:animRot by="21600000">
                                      <p:cBhvr>
                                        <p:cTn id="269" dur="3000" fill="hold"/>
                                        <p:tgtEl>
                                          <p:spTgt spid="7"/>
                                        </p:tgtEl>
                                        <p:attrNameLst>
                                          <p:attrName>r</p:attrName>
                                        </p:attrNameLst>
                                      </p:cBhvr>
                                    </p:animRot>
                                  </p:childTnLst>
                                </p:cTn>
                              </p:par>
                              <p:par>
                                <p:cTn id="270" presetID="8" presetClass="emph" presetSubtype="0" fill="hold" nodeType="withEffect">
                                  <p:stCondLst>
                                    <p:cond delay="0"/>
                                  </p:stCondLst>
                                  <p:childTnLst>
                                    <p:animRot by="21600000">
                                      <p:cBhvr>
                                        <p:cTn id="271" dur="3000" fill="hold"/>
                                        <p:tgtEl>
                                          <p:spTgt spid="8"/>
                                        </p:tgtEl>
                                        <p:attrNameLst>
                                          <p:attrName>r</p:attrName>
                                        </p:attrNameLst>
                                      </p:cBhvr>
                                    </p:animRot>
                                  </p:childTnLst>
                                </p:cTn>
                              </p:par>
                              <p:par>
                                <p:cTn id="272" presetID="8" presetClass="emph" presetSubtype="0" fill="hold" nodeType="withEffect">
                                  <p:stCondLst>
                                    <p:cond delay="0"/>
                                  </p:stCondLst>
                                  <p:childTnLst>
                                    <p:animRot by="21600000">
                                      <p:cBhvr>
                                        <p:cTn id="273" dur="3000" fill="hold"/>
                                        <p:tgtEl>
                                          <p:spTgt spid="9"/>
                                        </p:tgtEl>
                                        <p:attrNameLst>
                                          <p:attrName>r</p:attrName>
                                        </p:attrNameLst>
                                      </p:cBhvr>
                                    </p:animRot>
                                  </p:childTnLst>
                                </p:cTn>
                              </p:par>
                              <p:par>
                                <p:cTn id="274" presetID="8" presetClass="emph" presetSubtype="0" fill="hold" nodeType="withEffect">
                                  <p:stCondLst>
                                    <p:cond delay="0"/>
                                  </p:stCondLst>
                                  <p:childTnLst>
                                    <p:animRot by="21600000">
                                      <p:cBhvr>
                                        <p:cTn id="275" dur="3000" fill="hold"/>
                                        <p:tgtEl>
                                          <p:spTgt spid="10"/>
                                        </p:tgtEl>
                                        <p:attrNameLst>
                                          <p:attrName>r</p:attrName>
                                        </p:attrNameLst>
                                      </p:cBhvr>
                                    </p:animRot>
                                  </p:childTnLst>
                                </p:cTn>
                              </p:par>
                              <p:par>
                                <p:cTn id="276" presetID="8" presetClass="emph" presetSubtype="0" fill="hold" nodeType="withEffect">
                                  <p:stCondLst>
                                    <p:cond delay="0"/>
                                  </p:stCondLst>
                                  <p:childTnLst>
                                    <p:animRot by="21600000">
                                      <p:cBhvr>
                                        <p:cTn id="277" dur="3000" fill="hold"/>
                                        <p:tgtEl>
                                          <p:spTgt spid="11"/>
                                        </p:tgtEl>
                                        <p:attrNameLst>
                                          <p:attrName>r</p:attrName>
                                        </p:attrNameLst>
                                      </p:cBhvr>
                                    </p:animRot>
                                  </p:childTnLst>
                                </p:cTn>
                              </p:par>
                              <p:par>
                                <p:cTn id="278" presetID="8" presetClass="emph" presetSubtype="0" fill="hold" nodeType="withEffect">
                                  <p:stCondLst>
                                    <p:cond delay="0"/>
                                  </p:stCondLst>
                                  <p:childTnLst>
                                    <p:animRot by="21600000">
                                      <p:cBhvr>
                                        <p:cTn id="279" dur="3000" fill="hold"/>
                                        <p:tgtEl>
                                          <p:spTgt spid="12"/>
                                        </p:tgtEl>
                                        <p:attrNameLst>
                                          <p:attrName>r</p:attrName>
                                        </p:attrNameLst>
                                      </p:cBhvr>
                                    </p:animRot>
                                  </p:childTnLst>
                                </p:cTn>
                              </p:par>
                              <p:par>
                                <p:cTn id="280" presetID="8" presetClass="emph" presetSubtype="0" fill="hold" nodeType="withEffect">
                                  <p:stCondLst>
                                    <p:cond delay="0"/>
                                  </p:stCondLst>
                                  <p:childTnLst>
                                    <p:animRot by="21600000">
                                      <p:cBhvr>
                                        <p:cTn id="281" dur="3000" fill="hold"/>
                                        <p:tgtEl>
                                          <p:spTgt spid="13"/>
                                        </p:tgtEl>
                                        <p:attrNameLst>
                                          <p:attrName>r</p:attrName>
                                        </p:attrNameLst>
                                      </p:cBhvr>
                                    </p:animRot>
                                  </p:childTnLst>
                                </p:cTn>
                              </p:par>
                              <p:par>
                                <p:cTn id="282" presetID="8" presetClass="emph" presetSubtype="0" fill="hold" nodeType="withEffect">
                                  <p:stCondLst>
                                    <p:cond delay="0"/>
                                  </p:stCondLst>
                                  <p:childTnLst>
                                    <p:animRot by="21600000">
                                      <p:cBhvr>
                                        <p:cTn id="283" dur="3000" fill="hold"/>
                                        <p:tgtEl>
                                          <p:spTgt spid="14"/>
                                        </p:tgtEl>
                                        <p:attrNameLst>
                                          <p:attrName>r</p:attrName>
                                        </p:attrNameLst>
                                      </p:cBhvr>
                                    </p:animRot>
                                  </p:childTnLst>
                                </p:cTn>
                              </p:par>
                              <p:par>
                                <p:cTn id="284" presetID="8" presetClass="emph" presetSubtype="0" fill="hold" nodeType="withEffect">
                                  <p:stCondLst>
                                    <p:cond delay="0"/>
                                  </p:stCondLst>
                                  <p:childTnLst>
                                    <p:animRot by="21600000">
                                      <p:cBhvr>
                                        <p:cTn id="285" dur="3000" fill="hold"/>
                                        <p:tgtEl>
                                          <p:spTgt spid="15"/>
                                        </p:tgtEl>
                                        <p:attrNameLst>
                                          <p:attrName>r</p:attrName>
                                        </p:attrNameLst>
                                      </p:cBhvr>
                                    </p:animRot>
                                  </p:childTnLst>
                                </p:cTn>
                              </p:par>
                              <p:par>
                                <p:cTn id="286" presetID="8" presetClass="emph" presetSubtype="0" fill="hold" nodeType="withEffect">
                                  <p:stCondLst>
                                    <p:cond delay="0"/>
                                  </p:stCondLst>
                                  <p:childTnLst>
                                    <p:animRot by="21600000">
                                      <p:cBhvr>
                                        <p:cTn id="287" dur="3000" fill="hold"/>
                                        <p:tgtEl>
                                          <p:spTgt spid="16"/>
                                        </p:tgtEl>
                                        <p:attrNameLst>
                                          <p:attrName>r</p:attrName>
                                        </p:attrNameLst>
                                      </p:cBhvr>
                                    </p:animRot>
                                  </p:childTnLst>
                                </p:cTn>
                              </p:par>
                              <p:par>
                                <p:cTn id="288" presetID="8" presetClass="emph" presetSubtype="0" fill="hold" nodeType="withEffect">
                                  <p:stCondLst>
                                    <p:cond delay="0"/>
                                  </p:stCondLst>
                                  <p:childTnLst>
                                    <p:animRot by="21600000">
                                      <p:cBhvr>
                                        <p:cTn id="289" dur="3000" fill="hold"/>
                                        <p:tgtEl>
                                          <p:spTgt spid="17"/>
                                        </p:tgtEl>
                                        <p:attrNameLst>
                                          <p:attrName>r</p:attrName>
                                        </p:attrNameLst>
                                      </p:cBhvr>
                                    </p:animRot>
                                  </p:childTnLst>
                                </p:cTn>
                              </p:par>
                              <p:par>
                                <p:cTn id="290" presetID="8" presetClass="emph" presetSubtype="0" fill="hold" nodeType="withEffect">
                                  <p:stCondLst>
                                    <p:cond delay="0"/>
                                  </p:stCondLst>
                                  <p:childTnLst>
                                    <p:animRot by="21600000">
                                      <p:cBhvr>
                                        <p:cTn id="291" dur="3000" fill="hold"/>
                                        <p:tgtEl>
                                          <p:spTgt spid="18"/>
                                        </p:tgtEl>
                                        <p:attrNameLst>
                                          <p:attrName>r</p:attrName>
                                        </p:attrNameLst>
                                      </p:cBhvr>
                                    </p:animRot>
                                  </p:childTnLst>
                                </p:cTn>
                              </p:par>
                              <p:par>
                                <p:cTn id="292" presetID="8" presetClass="emph" presetSubtype="0" fill="hold" nodeType="withEffect">
                                  <p:stCondLst>
                                    <p:cond delay="0"/>
                                  </p:stCondLst>
                                  <p:childTnLst>
                                    <p:animRot by="21600000">
                                      <p:cBhvr>
                                        <p:cTn id="293" dur="3000" fill="hold"/>
                                        <p:tgtEl>
                                          <p:spTgt spid="19"/>
                                        </p:tgtEl>
                                        <p:attrNameLst>
                                          <p:attrName>r</p:attrName>
                                        </p:attrNameLst>
                                      </p:cBhvr>
                                    </p:animRot>
                                  </p:childTnLst>
                                </p:cTn>
                              </p:par>
                              <p:par>
                                <p:cTn id="294" presetID="8" presetClass="emph" presetSubtype="0" fill="hold" nodeType="withEffect">
                                  <p:stCondLst>
                                    <p:cond delay="0"/>
                                  </p:stCondLst>
                                  <p:childTnLst>
                                    <p:animRot by="21600000">
                                      <p:cBhvr>
                                        <p:cTn id="295" dur="3000" fill="hold"/>
                                        <p:tgtEl>
                                          <p:spTgt spid="20"/>
                                        </p:tgtEl>
                                        <p:attrNameLst>
                                          <p:attrName>r</p:attrName>
                                        </p:attrNameLst>
                                      </p:cBhvr>
                                    </p:animRot>
                                  </p:childTnLst>
                                </p:cTn>
                              </p:par>
                              <p:par>
                                <p:cTn id="296" presetID="8" presetClass="emph" presetSubtype="0" fill="hold" nodeType="withEffect">
                                  <p:stCondLst>
                                    <p:cond delay="0"/>
                                  </p:stCondLst>
                                  <p:childTnLst>
                                    <p:animRot by="21600000">
                                      <p:cBhvr>
                                        <p:cTn id="297" dur="3000" fill="hold"/>
                                        <p:tgtEl>
                                          <p:spTgt spid="21"/>
                                        </p:tgtEl>
                                        <p:attrNameLst>
                                          <p:attrName>r</p:attrName>
                                        </p:attrNameLst>
                                      </p:cBhvr>
                                    </p:animRot>
                                  </p:childTnLst>
                                </p:cTn>
                              </p:par>
                              <p:par>
                                <p:cTn id="298" presetID="8" presetClass="emph" presetSubtype="0" fill="hold" nodeType="withEffect">
                                  <p:stCondLst>
                                    <p:cond delay="0"/>
                                  </p:stCondLst>
                                  <p:childTnLst>
                                    <p:animRot by="21600000">
                                      <p:cBhvr>
                                        <p:cTn id="299" dur="3000" fill="hold"/>
                                        <p:tgtEl>
                                          <p:spTgt spid="22"/>
                                        </p:tgtEl>
                                        <p:attrNameLst>
                                          <p:attrName>r</p:attrName>
                                        </p:attrNameLst>
                                      </p:cBhvr>
                                    </p:animRot>
                                  </p:childTnLst>
                                </p:cTn>
                              </p:par>
                              <p:par>
                                <p:cTn id="300" presetID="8" presetClass="emph" presetSubtype="0" fill="hold" nodeType="withEffect">
                                  <p:stCondLst>
                                    <p:cond delay="0"/>
                                  </p:stCondLst>
                                  <p:childTnLst>
                                    <p:animRot by="21600000">
                                      <p:cBhvr>
                                        <p:cTn id="301" dur="3000" fill="hold"/>
                                        <p:tgtEl>
                                          <p:spTgt spid="23"/>
                                        </p:tgtEl>
                                        <p:attrNameLst>
                                          <p:attrName>r</p:attrName>
                                        </p:attrNameLst>
                                      </p:cBhvr>
                                    </p:animRot>
                                  </p:childTnLst>
                                </p:cTn>
                              </p:par>
                              <p:par>
                                <p:cTn id="302" presetID="8" presetClass="emph" presetSubtype="0" fill="hold" nodeType="withEffect">
                                  <p:stCondLst>
                                    <p:cond delay="0"/>
                                  </p:stCondLst>
                                  <p:childTnLst>
                                    <p:animRot by="21600000">
                                      <p:cBhvr>
                                        <p:cTn id="303" dur="3000" fill="hold"/>
                                        <p:tgtEl>
                                          <p:spTgt spid="24"/>
                                        </p:tgtEl>
                                        <p:attrNameLst>
                                          <p:attrName>r</p:attrName>
                                        </p:attrNameLst>
                                      </p:cBhvr>
                                    </p:animRot>
                                  </p:childTnLst>
                                </p:cTn>
                              </p:par>
                              <p:par>
                                <p:cTn id="304" presetID="8" presetClass="emph" presetSubtype="0" fill="hold" nodeType="withEffect">
                                  <p:stCondLst>
                                    <p:cond delay="0"/>
                                  </p:stCondLst>
                                  <p:childTnLst>
                                    <p:animRot by="21600000">
                                      <p:cBhvr>
                                        <p:cTn id="305" dur="3000" fill="hold"/>
                                        <p:tgtEl>
                                          <p:spTgt spid="25"/>
                                        </p:tgtEl>
                                        <p:attrNameLst>
                                          <p:attrName>r</p:attrName>
                                        </p:attrNameLst>
                                      </p:cBhvr>
                                    </p:animRot>
                                  </p:childTnLst>
                                </p:cTn>
                              </p:par>
                              <p:par>
                                <p:cTn id="306" presetID="8" presetClass="emph" presetSubtype="0" fill="hold" nodeType="withEffect">
                                  <p:stCondLst>
                                    <p:cond delay="0"/>
                                  </p:stCondLst>
                                  <p:childTnLst>
                                    <p:animRot by="21600000">
                                      <p:cBhvr>
                                        <p:cTn id="307" dur="3000" fill="hold"/>
                                        <p:tgtEl>
                                          <p:spTgt spid="26"/>
                                        </p:tgtEl>
                                        <p:attrNameLst>
                                          <p:attrName>r</p:attrName>
                                        </p:attrNameLst>
                                      </p:cBhvr>
                                    </p:animRot>
                                  </p:childTnLst>
                                </p:cTn>
                              </p:par>
                              <p:par>
                                <p:cTn id="308" presetID="8" presetClass="emph" presetSubtype="0" fill="hold" nodeType="withEffect">
                                  <p:stCondLst>
                                    <p:cond delay="0"/>
                                  </p:stCondLst>
                                  <p:childTnLst>
                                    <p:animRot by="21600000">
                                      <p:cBhvr>
                                        <p:cTn id="309" dur="3000" fill="hold"/>
                                        <p:tgtEl>
                                          <p:spTgt spid="27"/>
                                        </p:tgtEl>
                                        <p:attrNameLst>
                                          <p:attrName>r</p:attrName>
                                        </p:attrNameLst>
                                      </p:cBhvr>
                                    </p:animRot>
                                  </p:childTnLst>
                                </p:cTn>
                              </p:par>
                              <p:par>
                                <p:cTn id="310" presetID="8" presetClass="emph" presetSubtype="0" fill="hold" nodeType="withEffect">
                                  <p:stCondLst>
                                    <p:cond delay="0"/>
                                  </p:stCondLst>
                                  <p:childTnLst>
                                    <p:animRot by="21600000">
                                      <p:cBhvr>
                                        <p:cTn id="311" dur="3000" fill="hold"/>
                                        <p:tgtEl>
                                          <p:spTgt spid="28"/>
                                        </p:tgtEl>
                                        <p:attrNameLst>
                                          <p:attrName>r</p:attrName>
                                        </p:attrNameLst>
                                      </p:cBhvr>
                                    </p:animRot>
                                  </p:childTnLst>
                                </p:cTn>
                              </p:par>
                              <p:par>
                                <p:cTn id="312" presetID="8" presetClass="emph" presetSubtype="0" fill="hold" nodeType="withEffect">
                                  <p:stCondLst>
                                    <p:cond delay="0"/>
                                  </p:stCondLst>
                                  <p:childTnLst>
                                    <p:animRot by="21600000">
                                      <p:cBhvr>
                                        <p:cTn id="313" dur="3000" fill="hold"/>
                                        <p:tgtEl>
                                          <p:spTgt spid="29"/>
                                        </p:tgtEl>
                                        <p:attrNameLst>
                                          <p:attrName>r</p:attrName>
                                        </p:attrNameLst>
                                      </p:cBhvr>
                                    </p:animRot>
                                  </p:childTnLst>
                                </p:cTn>
                              </p:par>
                              <p:par>
                                <p:cTn id="314" presetID="8" presetClass="emph" presetSubtype="0" fill="hold" nodeType="withEffect">
                                  <p:stCondLst>
                                    <p:cond delay="0"/>
                                  </p:stCondLst>
                                  <p:childTnLst>
                                    <p:animRot by="21600000">
                                      <p:cBhvr>
                                        <p:cTn id="315" dur="3000" fill="hold"/>
                                        <p:tgtEl>
                                          <p:spTgt spid="30"/>
                                        </p:tgtEl>
                                        <p:attrNameLst>
                                          <p:attrName>r</p:attrName>
                                        </p:attrNameLst>
                                      </p:cBhvr>
                                    </p:animRot>
                                  </p:childTnLst>
                                </p:cTn>
                              </p:par>
                              <p:par>
                                <p:cTn id="316" presetID="8" presetClass="emph" presetSubtype="0" fill="hold" nodeType="withEffect">
                                  <p:stCondLst>
                                    <p:cond delay="0"/>
                                  </p:stCondLst>
                                  <p:childTnLst>
                                    <p:animRot by="21600000">
                                      <p:cBhvr>
                                        <p:cTn id="317" dur="3000" fill="hold"/>
                                        <p:tgtEl>
                                          <p:spTgt spid="31"/>
                                        </p:tgtEl>
                                        <p:attrNameLst>
                                          <p:attrName>r</p:attrName>
                                        </p:attrNameLst>
                                      </p:cBhvr>
                                    </p:animRot>
                                  </p:childTnLst>
                                </p:cTn>
                              </p:par>
                              <p:par>
                                <p:cTn id="318" presetID="8" presetClass="emph" presetSubtype="0" fill="hold" nodeType="withEffect">
                                  <p:stCondLst>
                                    <p:cond delay="0"/>
                                  </p:stCondLst>
                                  <p:childTnLst>
                                    <p:animRot by="21600000">
                                      <p:cBhvr>
                                        <p:cTn id="319" dur="3000" fill="hold"/>
                                        <p:tgtEl>
                                          <p:spTgt spid="32"/>
                                        </p:tgtEl>
                                        <p:attrNameLst>
                                          <p:attrName>r</p:attrName>
                                        </p:attrNameLst>
                                      </p:cBhvr>
                                    </p:animRot>
                                  </p:childTnLst>
                                </p:cTn>
                              </p:par>
                              <p:par>
                                <p:cTn id="320" presetID="8" presetClass="emph" presetSubtype="0" fill="hold" nodeType="withEffect">
                                  <p:stCondLst>
                                    <p:cond delay="0"/>
                                  </p:stCondLst>
                                  <p:childTnLst>
                                    <p:animRot by="21600000">
                                      <p:cBhvr>
                                        <p:cTn id="321" dur="3000" fill="hold"/>
                                        <p:tgtEl>
                                          <p:spTgt spid="33"/>
                                        </p:tgtEl>
                                        <p:attrNameLst>
                                          <p:attrName>r</p:attrName>
                                        </p:attrNameLst>
                                      </p:cBhvr>
                                    </p:animRot>
                                  </p:childTnLst>
                                </p:cTn>
                              </p:par>
                              <p:par>
                                <p:cTn id="322" presetID="8" presetClass="emph" presetSubtype="0" fill="hold" nodeType="withEffect">
                                  <p:stCondLst>
                                    <p:cond delay="0"/>
                                  </p:stCondLst>
                                  <p:childTnLst>
                                    <p:animRot by="21600000">
                                      <p:cBhvr>
                                        <p:cTn id="323" dur="3000" fill="hold"/>
                                        <p:tgtEl>
                                          <p:spTgt spid="34"/>
                                        </p:tgtEl>
                                        <p:attrNameLst>
                                          <p:attrName>r</p:attrName>
                                        </p:attrNameLst>
                                      </p:cBhvr>
                                    </p:animRot>
                                  </p:childTnLst>
                                </p:cTn>
                              </p:par>
                              <p:par>
                                <p:cTn id="324" presetID="8" presetClass="emph" presetSubtype="0" fill="hold" nodeType="withEffect">
                                  <p:stCondLst>
                                    <p:cond delay="0"/>
                                  </p:stCondLst>
                                  <p:childTnLst>
                                    <p:animRot by="21600000">
                                      <p:cBhvr>
                                        <p:cTn id="325" dur="3000" fill="hold"/>
                                        <p:tgtEl>
                                          <p:spTgt spid="35"/>
                                        </p:tgtEl>
                                        <p:attrNameLst>
                                          <p:attrName>r</p:attrName>
                                        </p:attrNameLst>
                                      </p:cBhvr>
                                    </p:animRot>
                                  </p:childTnLst>
                                </p:cTn>
                              </p:par>
                              <p:par>
                                <p:cTn id="326" presetID="8" presetClass="emph" presetSubtype="0" fill="hold" nodeType="withEffect">
                                  <p:stCondLst>
                                    <p:cond delay="0"/>
                                  </p:stCondLst>
                                  <p:childTnLst>
                                    <p:animRot by="21600000">
                                      <p:cBhvr>
                                        <p:cTn id="327" dur="3000" fill="hold"/>
                                        <p:tgtEl>
                                          <p:spTgt spid="36"/>
                                        </p:tgtEl>
                                        <p:attrNameLst>
                                          <p:attrName>r</p:attrName>
                                        </p:attrNameLst>
                                      </p:cBhvr>
                                    </p:animRot>
                                  </p:childTnLst>
                                </p:cTn>
                              </p:par>
                            </p:childTnLst>
                          </p:cTn>
                        </p:par>
                        <p:par>
                          <p:cTn id="328" fill="hold">
                            <p:stCondLst>
                              <p:cond delay="3000"/>
                            </p:stCondLst>
                            <p:childTnLst>
                              <p:par>
                                <p:cTn id="329" presetID="23" presetClass="exit" presetSubtype="544" fill="hold" nodeType="afterEffect">
                                  <p:stCondLst>
                                    <p:cond delay="0"/>
                                  </p:stCondLst>
                                  <p:childTnLst>
                                    <p:anim calcmode="lin" valueType="num">
                                      <p:cBhvr>
                                        <p:cTn id="330" dur="3000"/>
                                        <p:tgtEl>
                                          <p:spTgt spid="5"/>
                                        </p:tgtEl>
                                        <p:attrNameLst>
                                          <p:attrName>ppt_w</p:attrName>
                                        </p:attrNameLst>
                                      </p:cBhvr>
                                      <p:tavLst>
                                        <p:tav tm="0">
                                          <p:val>
                                            <p:strVal val="ppt_w"/>
                                          </p:val>
                                        </p:tav>
                                        <p:tav tm="100000">
                                          <p:val>
                                            <p:fltVal val="0"/>
                                          </p:val>
                                        </p:tav>
                                      </p:tavLst>
                                    </p:anim>
                                    <p:anim calcmode="lin" valueType="num">
                                      <p:cBhvr>
                                        <p:cTn id="331" dur="3000"/>
                                        <p:tgtEl>
                                          <p:spTgt spid="5"/>
                                        </p:tgtEl>
                                        <p:attrNameLst>
                                          <p:attrName>ppt_h</p:attrName>
                                        </p:attrNameLst>
                                      </p:cBhvr>
                                      <p:tavLst>
                                        <p:tav tm="0">
                                          <p:val>
                                            <p:strVal val="ppt_h"/>
                                          </p:val>
                                        </p:tav>
                                        <p:tav tm="100000">
                                          <p:val>
                                            <p:fltVal val="0"/>
                                          </p:val>
                                        </p:tav>
                                      </p:tavLst>
                                    </p:anim>
                                    <p:anim calcmode="lin" valueType="num">
                                      <p:cBhvr>
                                        <p:cTn id="332" dur="3000"/>
                                        <p:tgtEl>
                                          <p:spTgt spid="5"/>
                                        </p:tgtEl>
                                        <p:attrNameLst>
                                          <p:attrName>ppt_x</p:attrName>
                                        </p:attrNameLst>
                                      </p:cBhvr>
                                      <p:tavLst>
                                        <p:tav tm="0">
                                          <p:val>
                                            <p:strVal val="ppt_x"/>
                                          </p:val>
                                        </p:tav>
                                        <p:tav tm="100000">
                                          <p:val>
                                            <p:fltVal val="0.5"/>
                                          </p:val>
                                        </p:tav>
                                      </p:tavLst>
                                    </p:anim>
                                    <p:anim calcmode="lin" valueType="num">
                                      <p:cBhvr>
                                        <p:cTn id="333" dur="3000"/>
                                        <p:tgtEl>
                                          <p:spTgt spid="5"/>
                                        </p:tgtEl>
                                        <p:attrNameLst>
                                          <p:attrName>ppt_y</p:attrName>
                                        </p:attrNameLst>
                                      </p:cBhvr>
                                      <p:tavLst>
                                        <p:tav tm="0">
                                          <p:val>
                                            <p:strVal val="ppt_y"/>
                                          </p:val>
                                        </p:tav>
                                        <p:tav tm="100000">
                                          <p:val>
                                            <p:fltVal val="0.5"/>
                                          </p:val>
                                        </p:tav>
                                      </p:tavLst>
                                    </p:anim>
                                    <p:set>
                                      <p:cBhvr>
                                        <p:cTn id="334" dur="1" fill="hold">
                                          <p:stCondLst>
                                            <p:cond delay="2999"/>
                                          </p:stCondLst>
                                        </p:cTn>
                                        <p:tgtEl>
                                          <p:spTgt spid="5"/>
                                        </p:tgtEl>
                                        <p:attrNameLst>
                                          <p:attrName>style.visibility</p:attrName>
                                        </p:attrNameLst>
                                      </p:cBhvr>
                                      <p:to>
                                        <p:strVal val="hidden"/>
                                      </p:to>
                                    </p:set>
                                  </p:childTnLst>
                                </p:cTn>
                              </p:par>
                              <p:par>
                                <p:cTn id="335" presetID="23" presetClass="exit" presetSubtype="544" fill="hold" nodeType="withEffect">
                                  <p:stCondLst>
                                    <p:cond delay="0"/>
                                  </p:stCondLst>
                                  <p:childTnLst>
                                    <p:anim calcmode="lin" valueType="num">
                                      <p:cBhvr>
                                        <p:cTn id="336" dur="3000"/>
                                        <p:tgtEl>
                                          <p:spTgt spid="6"/>
                                        </p:tgtEl>
                                        <p:attrNameLst>
                                          <p:attrName>ppt_w</p:attrName>
                                        </p:attrNameLst>
                                      </p:cBhvr>
                                      <p:tavLst>
                                        <p:tav tm="0">
                                          <p:val>
                                            <p:strVal val="ppt_w"/>
                                          </p:val>
                                        </p:tav>
                                        <p:tav tm="100000">
                                          <p:val>
                                            <p:fltVal val="0"/>
                                          </p:val>
                                        </p:tav>
                                      </p:tavLst>
                                    </p:anim>
                                    <p:anim calcmode="lin" valueType="num">
                                      <p:cBhvr>
                                        <p:cTn id="337" dur="3000"/>
                                        <p:tgtEl>
                                          <p:spTgt spid="6"/>
                                        </p:tgtEl>
                                        <p:attrNameLst>
                                          <p:attrName>ppt_h</p:attrName>
                                        </p:attrNameLst>
                                      </p:cBhvr>
                                      <p:tavLst>
                                        <p:tav tm="0">
                                          <p:val>
                                            <p:strVal val="ppt_h"/>
                                          </p:val>
                                        </p:tav>
                                        <p:tav tm="100000">
                                          <p:val>
                                            <p:fltVal val="0"/>
                                          </p:val>
                                        </p:tav>
                                      </p:tavLst>
                                    </p:anim>
                                    <p:anim calcmode="lin" valueType="num">
                                      <p:cBhvr>
                                        <p:cTn id="338" dur="3000"/>
                                        <p:tgtEl>
                                          <p:spTgt spid="6"/>
                                        </p:tgtEl>
                                        <p:attrNameLst>
                                          <p:attrName>ppt_x</p:attrName>
                                        </p:attrNameLst>
                                      </p:cBhvr>
                                      <p:tavLst>
                                        <p:tav tm="0">
                                          <p:val>
                                            <p:strVal val="ppt_x"/>
                                          </p:val>
                                        </p:tav>
                                        <p:tav tm="100000">
                                          <p:val>
                                            <p:fltVal val="0.5"/>
                                          </p:val>
                                        </p:tav>
                                      </p:tavLst>
                                    </p:anim>
                                    <p:anim calcmode="lin" valueType="num">
                                      <p:cBhvr>
                                        <p:cTn id="339" dur="3000"/>
                                        <p:tgtEl>
                                          <p:spTgt spid="6"/>
                                        </p:tgtEl>
                                        <p:attrNameLst>
                                          <p:attrName>ppt_y</p:attrName>
                                        </p:attrNameLst>
                                      </p:cBhvr>
                                      <p:tavLst>
                                        <p:tav tm="0">
                                          <p:val>
                                            <p:strVal val="ppt_y"/>
                                          </p:val>
                                        </p:tav>
                                        <p:tav tm="100000">
                                          <p:val>
                                            <p:fltVal val="0.5"/>
                                          </p:val>
                                        </p:tav>
                                      </p:tavLst>
                                    </p:anim>
                                    <p:set>
                                      <p:cBhvr>
                                        <p:cTn id="340" dur="1" fill="hold">
                                          <p:stCondLst>
                                            <p:cond delay="2999"/>
                                          </p:stCondLst>
                                        </p:cTn>
                                        <p:tgtEl>
                                          <p:spTgt spid="6"/>
                                        </p:tgtEl>
                                        <p:attrNameLst>
                                          <p:attrName>style.visibility</p:attrName>
                                        </p:attrNameLst>
                                      </p:cBhvr>
                                      <p:to>
                                        <p:strVal val="hidden"/>
                                      </p:to>
                                    </p:set>
                                  </p:childTnLst>
                                </p:cTn>
                              </p:par>
                              <p:par>
                                <p:cTn id="341" presetID="23" presetClass="exit" presetSubtype="544" fill="hold" nodeType="withEffect">
                                  <p:stCondLst>
                                    <p:cond delay="0"/>
                                  </p:stCondLst>
                                  <p:childTnLst>
                                    <p:anim calcmode="lin" valueType="num">
                                      <p:cBhvr>
                                        <p:cTn id="342" dur="3000"/>
                                        <p:tgtEl>
                                          <p:spTgt spid="7"/>
                                        </p:tgtEl>
                                        <p:attrNameLst>
                                          <p:attrName>ppt_w</p:attrName>
                                        </p:attrNameLst>
                                      </p:cBhvr>
                                      <p:tavLst>
                                        <p:tav tm="0">
                                          <p:val>
                                            <p:strVal val="ppt_w"/>
                                          </p:val>
                                        </p:tav>
                                        <p:tav tm="100000">
                                          <p:val>
                                            <p:fltVal val="0"/>
                                          </p:val>
                                        </p:tav>
                                      </p:tavLst>
                                    </p:anim>
                                    <p:anim calcmode="lin" valueType="num">
                                      <p:cBhvr>
                                        <p:cTn id="343" dur="3000"/>
                                        <p:tgtEl>
                                          <p:spTgt spid="7"/>
                                        </p:tgtEl>
                                        <p:attrNameLst>
                                          <p:attrName>ppt_h</p:attrName>
                                        </p:attrNameLst>
                                      </p:cBhvr>
                                      <p:tavLst>
                                        <p:tav tm="0">
                                          <p:val>
                                            <p:strVal val="ppt_h"/>
                                          </p:val>
                                        </p:tav>
                                        <p:tav tm="100000">
                                          <p:val>
                                            <p:fltVal val="0"/>
                                          </p:val>
                                        </p:tav>
                                      </p:tavLst>
                                    </p:anim>
                                    <p:anim calcmode="lin" valueType="num">
                                      <p:cBhvr>
                                        <p:cTn id="344" dur="3000"/>
                                        <p:tgtEl>
                                          <p:spTgt spid="7"/>
                                        </p:tgtEl>
                                        <p:attrNameLst>
                                          <p:attrName>ppt_x</p:attrName>
                                        </p:attrNameLst>
                                      </p:cBhvr>
                                      <p:tavLst>
                                        <p:tav tm="0">
                                          <p:val>
                                            <p:strVal val="ppt_x"/>
                                          </p:val>
                                        </p:tav>
                                        <p:tav tm="100000">
                                          <p:val>
                                            <p:fltVal val="0.5"/>
                                          </p:val>
                                        </p:tav>
                                      </p:tavLst>
                                    </p:anim>
                                    <p:anim calcmode="lin" valueType="num">
                                      <p:cBhvr>
                                        <p:cTn id="345" dur="3000"/>
                                        <p:tgtEl>
                                          <p:spTgt spid="7"/>
                                        </p:tgtEl>
                                        <p:attrNameLst>
                                          <p:attrName>ppt_y</p:attrName>
                                        </p:attrNameLst>
                                      </p:cBhvr>
                                      <p:tavLst>
                                        <p:tav tm="0">
                                          <p:val>
                                            <p:strVal val="ppt_y"/>
                                          </p:val>
                                        </p:tav>
                                        <p:tav tm="100000">
                                          <p:val>
                                            <p:fltVal val="0.5"/>
                                          </p:val>
                                        </p:tav>
                                      </p:tavLst>
                                    </p:anim>
                                    <p:set>
                                      <p:cBhvr>
                                        <p:cTn id="346" dur="1" fill="hold">
                                          <p:stCondLst>
                                            <p:cond delay="2999"/>
                                          </p:stCondLst>
                                        </p:cTn>
                                        <p:tgtEl>
                                          <p:spTgt spid="7"/>
                                        </p:tgtEl>
                                        <p:attrNameLst>
                                          <p:attrName>style.visibility</p:attrName>
                                        </p:attrNameLst>
                                      </p:cBhvr>
                                      <p:to>
                                        <p:strVal val="hidden"/>
                                      </p:to>
                                    </p:set>
                                  </p:childTnLst>
                                </p:cTn>
                              </p:par>
                              <p:par>
                                <p:cTn id="347" presetID="23" presetClass="exit" presetSubtype="544" fill="hold" nodeType="withEffect">
                                  <p:stCondLst>
                                    <p:cond delay="0"/>
                                  </p:stCondLst>
                                  <p:childTnLst>
                                    <p:anim calcmode="lin" valueType="num">
                                      <p:cBhvr>
                                        <p:cTn id="348" dur="3000"/>
                                        <p:tgtEl>
                                          <p:spTgt spid="8"/>
                                        </p:tgtEl>
                                        <p:attrNameLst>
                                          <p:attrName>ppt_w</p:attrName>
                                        </p:attrNameLst>
                                      </p:cBhvr>
                                      <p:tavLst>
                                        <p:tav tm="0">
                                          <p:val>
                                            <p:strVal val="ppt_w"/>
                                          </p:val>
                                        </p:tav>
                                        <p:tav tm="100000">
                                          <p:val>
                                            <p:fltVal val="0"/>
                                          </p:val>
                                        </p:tav>
                                      </p:tavLst>
                                    </p:anim>
                                    <p:anim calcmode="lin" valueType="num">
                                      <p:cBhvr>
                                        <p:cTn id="349" dur="3000"/>
                                        <p:tgtEl>
                                          <p:spTgt spid="8"/>
                                        </p:tgtEl>
                                        <p:attrNameLst>
                                          <p:attrName>ppt_h</p:attrName>
                                        </p:attrNameLst>
                                      </p:cBhvr>
                                      <p:tavLst>
                                        <p:tav tm="0">
                                          <p:val>
                                            <p:strVal val="ppt_h"/>
                                          </p:val>
                                        </p:tav>
                                        <p:tav tm="100000">
                                          <p:val>
                                            <p:fltVal val="0"/>
                                          </p:val>
                                        </p:tav>
                                      </p:tavLst>
                                    </p:anim>
                                    <p:anim calcmode="lin" valueType="num">
                                      <p:cBhvr>
                                        <p:cTn id="350" dur="3000"/>
                                        <p:tgtEl>
                                          <p:spTgt spid="8"/>
                                        </p:tgtEl>
                                        <p:attrNameLst>
                                          <p:attrName>ppt_x</p:attrName>
                                        </p:attrNameLst>
                                      </p:cBhvr>
                                      <p:tavLst>
                                        <p:tav tm="0">
                                          <p:val>
                                            <p:strVal val="ppt_x"/>
                                          </p:val>
                                        </p:tav>
                                        <p:tav tm="100000">
                                          <p:val>
                                            <p:fltVal val="0.5"/>
                                          </p:val>
                                        </p:tav>
                                      </p:tavLst>
                                    </p:anim>
                                    <p:anim calcmode="lin" valueType="num">
                                      <p:cBhvr>
                                        <p:cTn id="351" dur="3000"/>
                                        <p:tgtEl>
                                          <p:spTgt spid="8"/>
                                        </p:tgtEl>
                                        <p:attrNameLst>
                                          <p:attrName>ppt_y</p:attrName>
                                        </p:attrNameLst>
                                      </p:cBhvr>
                                      <p:tavLst>
                                        <p:tav tm="0">
                                          <p:val>
                                            <p:strVal val="ppt_y"/>
                                          </p:val>
                                        </p:tav>
                                        <p:tav tm="100000">
                                          <p:val>
                                            <p:fltVal val="0.5"/>
                                          </p:val>
                                        </p:tav>
                                      </p:tavLst>
                                    </p:anim>
                                    <p:set>
                                      <p:cBhvr>
                                        <p:cTn id="352" dur="1" fill="hold">
                                          <p:stCondLst>
                                            <p:cond delay="2999"/>
                                          </p:stCondLst>
                                        </p:cTn>
                                        <p:tgtEl>
                                          <p:spTgt spid="8"/>
                                        </p:tgtEl>
                                        <p:attrNameLst>
                                          <p:attrName>style.visibility</p:attrName>
                                        </p:attrNameLst>
                                      </p:cBhvr>
                                      <p:to>
                                        <p:strVal val="hidden"/>
                                      </p:to>
                                    </p:set>
                                  </p:childTnLst>
                                </p:cTn>
                              </p:par>
                              <p:par>
                                <p:cTn id="353" presetID="23" presetClass="exit" presetSubtype="544" fill="hold" nodeType="withEffect">
                                  <p:stCondLst>
                                    <p:cond delay="0"/>
                                  </p:stCondLst>
                                  <p:childTnLst>
                                    <p:anim calcmode="lin" valueType="num">
                                      <p:cBhvr>
                                        <p:cTn id="354" dur="3000"/>
                                        <p:tgtEl>
                                          <p:spTgt spid="9"/>
                                        </p:tgtEl>
                                        <p:attrNameLst>
                                          <p:attrName>ppt_w</p:attrName>
                                        </p:attrNameLst>
                                      </p:cBhvr>
                                      <p:tavLst>
                                        <p:tav tm="0">
                                          <p:val>
                                            <p:strVal val="ppt_w"/>
                                          </p:val>
                                        </p:tav>
                                        <p:tav tm="100000">
                                          <p:val>
                                            <p:fltVal val="0"/>
                                          </p:val>
                                        </p:tav>
                                      </p:tavLst>
                                    </p:anim>
                                    <p:anim calcmode="lin" valueType="num">
                                      <p:cBhvr>
                                        <p:cTn id="355" dur="3000"/>
                                        <p:tgtEl>
                                          <p:spTgt spid="9"/>
                                        </p:tgtEl>
                                        <p:attrNameLst>
                                          <p:attrName>ppt_h</p:attrName>
                                        </p:attrNameLst>
                                      </p:cBhvr>
                                      <p:tavLst>
                                        <p:tav tm="0">
                                          <p:val>
                                            <p:strVal val="ppt_h"/>
                                          </p:val>
                                        </p:tav>
                                        <p:tav tm="100000">
                                          <p:val>
                                            <p:fltVal val="0"/>
                                          </p:val>
                                        </p:tav>
                                      </p:tavLst>
                                    </p:anim>
                                    <p:anim calcmode="lin" valueType="num">
                                      <p:cBhvr>
                                        <p:cTn id="356" dur="3000"/>
                                        <p:tgtEl>
                                          <p:spTgt spid="9"/>
                                        </p:tgtEl>
                                        <p:attrNameLst>
                                          <p:attrName>ppt_x</p:attrName>
                                        </p:attrNameLst>
                                      </p:cBhvr>
                                      <p:tavLst>
                                        <p:tav tm="0">
                                          <p:val>
                                            <p:strVal val="ppt_x"/>
                                          </p:val>
                                        </p:tav>
                                        <p:tav tm="100000">
                                          <p:val>
                                            <p:fltVal val="0.5"/>
                                          </p:val>
                                        </p:tav>
                                      </p:tavLst>
                                    </p:anim>
                                    <p:anim calcmode="lin" valueType="num">
                                      <p:cBhvr>
                                        <p:cTn id="357" dur="3000"/>
                                        <p:tgtEl>
                                          <p:spTgt spid="9"/>
                                        </p:tgtEl>
                                        <p:attrNameLst>
                                          <p:attrName>ppt_y</p:attrName>
                                        </p:attrNameLst>
                                      </p:cBhvr>
                                      <p:tavLst>
                                        <p:tav tm="0">
                                          <p:val>
                                            <p:strVal val="ppt_y"/>
                                          </p:val>
                                        </p:tav>
                                        <p:tav tm="100000">
                                          <p:val>
                                            <p:fltVal val="0.5"/>
                                          </p:val>
                                        </p:tav>
                                      </p:tavLst>
                                    </p:anim>
                                    <p:set>
                                      <p:cBhvr>
                                        <p:cTn id="358" dur="1" fill="hold">
                                          <p:stCondLst>
                                            <p:cond delay="2999"/>
                                          </p:stCondLst>
                                        </p:cTn>
                                        <p:tgtEl>
                                          <p:spTgt spid="9"/>
                                        </p:tgtEl>
                                        <p:attrNameLst>
                                          <p:attrName>style.visibility</p:attrName>
                                        </p:attrNameLst>
                                      </p:cBhvr>
                                      <p:to>
                                        <p:strVal val="hidden"/>
                                      </p:to>
                                    </p:set>
                                  </p:childTnLst>
                                </p:cTn>
                              </p:par>
                              <p:par>
                                <p:cTn id="359" presetID="23" presetClass="exit" presetSubtype="544" fill="hold" nodeType="withEffect">
                                  <p:stCondLst>
                                    <p:cond delay="0"/>
                                  </p:stCondLst>
                                  <p:childTnLst>
                                    <p:anim calcmode="lin" valueType="num">
                                      <p:cBhvr>
                                        <p:cTn id="360" dur="3000"/>
                                        <p:tgtEl>
                                          <p:spTgt spid="10"/>
                                        </p:tgtEl>
                                        <p:attrNameLst>
                                          <p:attrName>ppt_w</p:attrName>
                                        </p:attrNameLst>
                                      </p:cBhvr>
                                      <p:tavLst>
                                        <p:tav tm="0">
                                          <p:val>
                                            <p:strVal val="ppt_w"/>
                                          </p:val>
                                        </p:tav>
                                        <p:tav tm="100000">
                                          <p:val>
                                            <p:fltVal val="0"/>
                                          </p:val>
                                        </p:tav>
                                      </p:tavLst>
                                    </p:anim>
                                    <p:anim calcmode="lin" valueType="num">
                                      <p:cBhvr>
                                        <p:cTn id="361" dur="3000"/>
                                        <p:tgtEl>
                                          <p:spTgt spid="10"/>
                                        </p:tgtEl>
                                        <p:attrNameLst>
                                          <p:attrName>ppt_h</p:attrName>
                                        </p:attrNameLst>
                                      </p:cBhvr>
                                      <p:tavLst>
                                        <p:tav tm="0">
                                          <p:val>
                                            <p:strVal val="ppt_h"/>
                                          </p:val>
                                        </p:tav>
                                        <p:tav tm="100000">
                                          <p:val>
                                            <p:fltVal val="0"/>
                                          </p:val>
                                        </p:tav>
                                      </p:tavLst>
                                    </p:anim>
                                    <p:anim calcmode="lin" valueType="num">
                                      <p:cBhvr>
                                        <p:cTn id="362" dur="3000"/>
                                        <p:tgtEl>
                                          <p:spTgt spid="10"/>
                                        </p:tgtEl>
                                        <p:attrNameLst>
                                          <p:attrName>ppt_x</p:attrName>
                                        </p:attrNameLst>
                                      </p:cBhvr>
                                      <p:tavLst>
                                        <p:tav tm="0">
                                          <p:val>
                                            <p:strVal val="ppt_x"/>
                                          </p:val>
                                        </p:tav>
                                        <p:tav tm="100000">
                                          <p:val>
                                            <p:fltVal val="0.5"/>
                                          </p:val>
                                        </p:tav>
                                      </p:tavLst>
                                    </p:anim>
                                    <p:anim calcmode="lin" valueType="num">
                                      <p:cBhvr>
                                        <p:cTn id="363" dur="3000"/>
                                        <p:tgtEl>
                                          <p:spTgt spid="10"/>
                                        </p:tgtEl>
                                        <p:attrNameLst>
                                          <p:attrName>ppt_y</p:attrName>
                                        </p:attrNameLst>
                                      </p:cBhvr>
                                      <p:tavLst>
                                        <p:tav tm="0">
                                          <p:val>
                                            <p:strVal val="ppt_y"/>
                                          </p:val>
                                        </p:tav>
                                        <p:tav tm="100000">
                                          <p:val>
                                            <p:fltVal val="0.5"/>
                                          </p:val>
                                        </p:tav>
                                      </p:tavLst>
                                    </p:anim>
                                    <p:set>
                                      <p:cBhvr>
                                        <p:cTn id="364" dur="1" fill="hold">
                                          <p:stCondLst>
                                            <p:cond delay="2999"/>
                                          </p:stCondLst>
                                        </p:cTn>
                                        <p:tgtEl>
                                          <p:spTgt spid="10"/>
                                        </p:tgtEl>
                                        <p:attrNameLst>
                                          <p:attrName>style.visibility</p:attrName>
                                        </p:attrNameLst>
                                      </p:cBhvr>
                                      <p:to>
                                        <p:strVal val="hidden"/>
                                      </p:to>
                                    </p:set>
                                  </p:childTnLst>
                                </p:cTn>
                              </p:par>
                              <p:par>
                                <p:cTn id="365" presetID="23" presetClass="exit" presetSubtype="544" fill="hold" nodeType="withEffect">
                                  <p:stCondLst>
                                    <p:cond delay="0"/>
                                  </p:stCondLst>
                                  <p:childTnLst>
                                    <p:anim calcmode="lin" valueType="num">
                                      <p:cBhvr>
                                        <p:cTn id="366" dur="3000"/>
                                        <p:tgtEl>
                                          <p:spTgt spid="11"/>
                                        </p:tgtEl>
                                        <p:attrNameLst>
                                          <p:attrName>ppt_w</p:attrName>
                                        </p:attrNameLst>
                                      </p:cBhvr>
                                      <p:tavLst>
                                        <p:tav tm="0">
                                          <p:val>
                                            <p:strVal val="ppt_w"/>
                                          </p:val>
                                        </p:tav>
                                        <p:tav tm="100000">
                                          <p:val>
                                            <p:fltVal val="0"/>
                                          </p:val>
                                        </p:tav>
                                      </p:tavLst>
                                    </p:anim>
                                    <p:anim calcmode="lin" valueType="num">
                                      <p:cBhvr>
                                        <p:cTn id="367" dur="3000"/>
                                        <p:tgtEl>
                                          <p:spTgt spid="11"/>
                                        </p:tgtEl>
                                        <p:attrNameLst>
                                          <p:attrName>ppt_h</p:attrName>
                                        </p:attrNameLst>
                                      </p:cBhvr>
                                      <p:tavLst>
                                        <p:tav tm="0">
                                          <p:val>
                                            <p:strVal val="ppt_h"/>
                                          </p:val>
                                        </p:tav>
                                        <p:tav tm="100000">
                                          <p:val>
                                            <p:fltVal val="0"/>
                                          </p:val>
                                        </p:tav>
                                      </p:tavLst>
                                    </p:anim>
                                    <p:anim calcmode="lin" valueType="num">
                                      <p:cBhvr>
                                        <p:cTn id="368" dur="3000"/>
                                        <p:tgtEl>
                                          <p:spTgt spid="11"/>
                                        </p:tgtEl>
                                        <p:attrNameLst>
                                          <p:attrName>ppt_x</p:attrName>
                                        </p:attrNameLst>
                                      </p:cBhvr>
                                      <p:tavLst>
                                        <p:tav tm="0">
                                          <p:val>
                                            <p:strVal val="ppt_x"/>
                                          </p:val>
                                        </p:tav>
                                        <p:tav tm="100000">
                                          <p:val>
                                            <p:fltVal val="0.5"/>
                                          </p:val>
                                        </p:tav>
                                      </p:tavLst>
                                    </p:anim>
                                    <p:anim calcmode="lin" valueType="num">
                                      <p:cBhvr>
                                        <p:cTn id="369" dur="3000"/>
                                        <p:tgtEl>
                                          <p:spTgt spid="11"/>
                                        </p:tgtEl>
                                        <p:attrNameLst>
                                          <p:attrName>ppt_y</p:attrName>
                                        </p:attrNameLst>
                                      </p:cBhvr>
                                      <p:tavLst>
                                        <p:tav tm="0">
                                          <p:val>
                                            <p:strVal val="ppt_y"/>
                                          </p:val>
                                        </p:tav>
                                        <p:tav tm="100000">
                                          <p:val>
                                            <p:fltVal val="0.5"/>
                                          </p:val>
                                        </p:tav>
                                      </p:tavLst>
                                    </p:anim>
                                    <p:set>
                                      <p:cBhvr>
                                        <p:cTn id="370" dur="1" fill="hold">
                                          <p:stCondLst>
                                            <p:cond delay="2999"/>
                                          </p:stCondLst>
                                        </p:cTn>
                                        <p:tgtEl>
                                          <p:spTgt spid="11"/>
                                        </p:tgtEl>
                                        <p:attrNameLst>
                                          <p:attrName>style.visibility</p:attrName>
                                        </p:attrNameLst>
                                      </p:cBhvr>
                                      <p:to>
                                        <p:strVal val="hidden"/>
                                      </p:to>
                                    </p:set>
                                  </p:childTnLst>
                                </p:cTn>
                              </p:par>
                              <p:par>
                                <p:cTn id="371" presetID="23" presetClass="exit" presetSubtype="544" fill="hold" nodeType="withEffect">
                                  <p:stCondLst>
                                    <p:cond delay="0"/>
                                  </p:stCondLst>
                                  <p:childTnLst>
                                    <p:anim calcmode="lin" valueType="num">
                                      <p:cBhvr>
                                        <p:cTn id="372" dur="3000"/>
                                        <p:tgtEl>
                                          <p:spTgt spid="12"/>
                                        </p:tgtEl>
                                        <p:attrNameLst>
                                          <p:attrName>ppt_w</p:attrName>
                                        </p:attrNameLst>
                                      </p:cBhvr>
                                      <p:tavLst>
                                        <p:tav tm="0">
                                          <p:val>
                                            <p:strVal val="ppt_w"/>
                                          </p:val>
                                        </p:tav>
                                        <p:tav tm="100000">
                                          <p:val>
                                            <p:fltVal val="0"/>
                                          </p:val>
                                        </p:tav>
                                      </p:tavLst>
                                    </p:anim>
                                    <p:anim calcmode="lin" valueType="num">
                                      <p:cBhvr>
                                        <p:cTn id="373" dur="3000"/>
                                        <p:tgtEl>
                                          <p:spTgt spid="12"/>
                                        </p:tgtEl>
                                        <p:attrNameLst>
                                          <p:attrName>ppt_h</p:attrName>
                                        </p:attrNameLst>
                                      </p:cBhvr>
                                      <p:tavLst>
                                        <p:tav tm="0">
                                          <p:val>
                                            <p:strVal val="ppt_h"/>
                                          </p:val>
                                        </p:tav>
                                        <p:tav tm="100000">
                                          <p:val>
                                            <p:fltVal val="0"/>
                                          </p:val>
                                        </p:tav>
                                      </p:tavLst>
                                    </p:anim>
                                    <p:anim calcmode="lin" valueType="num">
                                      <p:cBhvr>
                                        <p:cTn id="374" dur="3000"/>
                                        <p:tgtEl>
                                          <p:spTgt spid="12"/>
                                        </p:tgtEl>
                                        <p:attrNameLst>
                                          <p:attrName>ppt_x</p:attrName>
                                        </p:attrNameLst>
                                      </p:cBhvr>
                                      <p:tavLst>
                                        <p:tav tm="0">
                                          <p:val>
                                            <p:strVal val="ppt_x"/>
                                          </p:val>
                                        </p:tav>
                                        <p:tav tm="100000">
                                          <p:val>
                                            <p:fltVal val="0.5"/>
                                          </p:val>
                                        </p:tav>
                                      </p:tavLst>
                                    </p:anim>
                                    <p:anim calcmode="lin" valueType="num">
                                      <p:cBhvr>
                                        <p:cTn id="375" dur="3000"/>
                                        <p:tgtEl>
                                          <p:spTgt spid="12"/>
                                        </p:tgtEl>
                                        <p:attrNameLst>
                                          <p:attrName>ppt_y</p:attrName>
                                        </p:attrNameLst>
                                      </p:cBhvr>
                                      <p:tavLst>
                                        <p:tav tm="0">
                                          <p:val>
                                            <p:strVal val="ppt_y"/>
                                          </p:val>
                                        </p:tav>
                                        <p:tav tm="100000">
                                          <p:val>
                                            <p:fltVal val="0.5"/>
                                          </p:val>
                                        </p:tav>
                                      </p:tavLst>
                                    </p:anim>
                                    <p:set>
                                      <p:cBhvr>
                                        <p:cTn id="376" dur="1" fill="hold">
                                          <p:stCondLst>
                                            <p:cond delay="2999"/>
                                          </p:stCondLst>
                                        </p:cTn>
                                        <p:tgtEl>
                                          <p:spTgt spid="12"/>
                                        </p:tgtEl>
                                        <p:attrNameLst>
                                          <p:attrName>style.visibility</p:attrName>
                                        </p:attrNameLst>
                                      </p:cBhvr>
                                      <p:to>
                                        <p:strVal val="hidden"/>
                                      </p:to>
                                    </p:set>
                                  </p:childTnLst>
                                </p:cTn>
                              </p:par>
                              <p:par>
                                <p:cTn id="377" presetID="23" presetClass="exit" presetSubtype="544" fill="hold" nodeType="withEffect">
                                  <p:stCondLst>
                                    <p:cond delay="0"/>
                                  </p:stCondLst>
                                  <p:childTnLst>
                                    <p:anim calcmode="lin" valueType="num">
                                      <p:cBhvr>
                                        <p:cTn id="378" dur="3000"/>
                                        <p:tgtEl>
                                          <p:spTgt spid="13"/>
                                        </p:tgtEl>
                                        <p:attrNameLst>
                                          <p:attrName>ppt_w</p:attrName>
                                        </p:attrNameLst>
                                      </p:cBhvr>
                                      <p:tavLst>
                                        <p:tav tm="0">
                                          <p:val>
                                            <p:strVal val="ppt_w"/>
                                          </p:val>
                                        </p:tav>
                                        <p:tav tm="100000">
                                          <p:val>
                                            <p:fltVal val="0"/>
                                          </p:val>
                                        </p:tav>
                                      </p:tavLst>
                                    </p:anim>
                                    <p:anim calcmode="lin" valueType="num">
                                      <p:cBhvr>
                                        <p:cTn id="379" dur="3000"/>
                                        <p:tgtEl>
                                          <p:spTgt spid="13"/>
                                        </p:tgtEl>
                                        <p:attrNameLst>
                                          <p:attrName>ppt_h</p:attrName>
                                        </p:attrNameLst>
                                      </p:cBhvr>
                                      <p:tavLst>
                                        <p:tav tm="0">
                                          <p:val>
                                            <p:strVal val="ppt_h"/>
                                          </p:val>
                                        </p:tav>
                                        <p:tav tm="100000">
                                          <p:val>
                                            <p:fltVal val="0"/>
                                          </p:val>
                                        </p:tav>
                                      </p:tavLst>
                                    </p:anim>
                                    <p:anim calcmode="lin" valueType="num">
                                      <p:cBhvr>
                                        <p:cTn id="380" dur="3000"/>
                                        <p:tgtEl>
                                          <p:spTgt spid="13"/>
                                        </p:tgtEl>
                                        <p:attrNameLst>
                                          <p:attrName>ppt_x</p:attrName>
                                        </p:attrNameLst>
                                      </p:cBhvr>
                                      <p:tavLst>
                                        <p:tav tm="0">
                                          <p:val>
                                            <p:strVal val="ppt_x"/>
                                          </p:val>
                                        </p:tav>
                                        <p:tav tm="100000">
                                          <p:val>
                                            <p:fltVal val="0.5"/>
                                          </p:val>
                                        </p:tav>
                                      </p:tavLst>
                                    </p:anim>
                                    <p:anim calcmode="lin" valueType="num">
                                      <p:cBhvr>
                                        <p:cTn id="381" dur="3000"/>
                                        <p:tgtEl>
                                          <p:spTgt spid="13"/>
                                        </p:tgtEl>
                                        <p:attrNameLst>
                                          <p:attrName>ppt_y</p:attrName>
                                        </p:attrNameLst>
                                      </p:cBhvr>
                                      <p:tavLst>
                                        <p:tav tm="0">
                                          <p:val>
                                            <p:strVal val="ppt_y"/>
                                          </p:val>
                                        </p:tav>
                                        <p:tav tm="100000">
                                          <p:val>
                                            <p:fltVal val="0.5"/>
                                          </p:val>
                                        </p:tav>
                                      </p:tavLst>
                                    </p:anim>
                                    <p:set>
                                      <p:cBhvr>
                                        <p:cTn id="382" dur="1" fill="hold">
                                          <p:stCondLst>
                                            <p:cond delay="2999"/>
                                          </p:stCondLst>
                                        </p:cTn>
                                        <p:tgtEl>
                                          <p:spTgt spid="13"/>
                                        </p:tgtEl>
                                        <p:attrNameLst>
                                          <p:attrName>style.visibility</p:attrName>
                                        </p:attrNameLst>
                                      </p:cBhvr>
                                      <p:to>
                                        <p:strVal val="hidden"/>
                                      </p:to>
                                    </p:set>
                                  </p:childTnLst>
                                </p:cTn>
                              </p:par>
                              <p:par>
                                <p:cTn id="383" presetID="23" presetClass="exit" presetSubtype="544" fill="hold" nodeType="withEffect">
                                  <p:stCondLst>
                                    <p:cond delay="0"/>
                                  </p:stCondLst>
                                  <p:childTnLst>
                                    <p:anim calcmode="lin" valueType="num">
                                      <p:cBhvr>
                                        <p:cTn id="384" dur="3000"/>
                                        <p:tgtEl>
                                          <p:spTgt spid="14"/>
                                        </p:tgtEl>
                                        <p:attrNameLst>
                                          <p:attrName>ppt_w</p:attrName>
                                        </p:attrNameLst>
                                      </p:cBhvr>
                                      <p:tavLst>
                                        <p:tav tm="0">
                                          <p:val>
                                            <p:strVal val="ppt_w"/>
                                          </p:val>
                                        </p:tav>
                                        <p:tav tm="100000">
                                          <p:val>
                                            <p:fltVal val="0"/>
                                          </p:val>
                                        </p:tav>
                                      </p:tavLst>
                                    </p:anim>
                                    <p:anim calcmode="lin" valueType="num">
                                      <p:cBhvr>
                                        <p:cTn id="385" dur="3000"/>
                                        <p:tgtEl>
                                          <p:spTgt spid="14"/>
                                        </p:tgtEl>
                                        <p:attrNameLst>
                                          <p:attrName>ppt_h</p:attrName>
                                        </p:attrNameLst>
                                      </p:cBhvr>
                                      <p:tavLst>
                                        <p:tav tm="0">
                                          <p:val>
                                            <p:strVal val="ppt_h"/>
                                          </p:val>
                                        </p:tav>
                                        <p:tav tm="100000">
                                          <p:val>
                                            <p:fltVal val="0"/>
                                          </p:val>
                                        </p:tav>
                                      </p:tavLst>
                                    </p:anim>
                                    <p:anim calcmode="lin" valueType="num">
                                      <p:cBhvr>
                                        <p:cTn id="386" dur="3000"/>
                                        <p:tgtEl>
                                          <p:spTgt spid="14"/>
                                        </p:tgtEl>
                                        <p:attrNameLst>
                                          <p:attrName>ppt_x</p:attrName>
                                        </p:attrNameLst>
                                      </p:cBhvr>
                                      <p:tavLst>
                                        <p:tav tm="0">
                                          <p:val>
                                            <p:strVal val="ppt_x"/>
                                          </p:val>
                                        </p:tav>
                                        <p:tav tm="100000">
                                          <p:val>
                                            <p:fltVal val="0.5"/>
                                          </p:val>
                                        </p:tav>
                                      </p:tavLst>
                                    </p:anim>
                                    <p:anim calcmode="lin" valueType="num">
                                      <p:cBhvr>
                                        <p:cTn id="387" dur="3000"/>
                                        <p:tgtEl>
                                          <p:spTgt spid="14"/>
                                        </p:tgtEl>
                                        <p:attrNameLst>
                                          <p:attrName>ppt_y</p:attrName>
                                        </p:attrNameLst>
                                      </p:cBhvr>
                                      <p:tavLst>
                                        <p:tav tm="0">
                                          <p:val>
                                            <p:strVal val="ppt_y"/>
                                          </p:val>
                                        </p:tav>
                                        <p:tav tm="100000">
                                          <p:val>
                                            <p:fltVal val="0.5"/>
                                          </p:val>
                                        </p:tav>
                                      </p:tavLst>
                                    </p:anim>
                                    <p:set>
                                      <p:cBhvr>
                                        <p:cTn id="388" dur="1" fill="hold">
                                          <p:stCondLst>
                                            <p:cond delay="2999"/>
                                          </p:stCondLst>
                                        </p:cTn>
                                        <p:tgtEl>
                                          <p:spTgt spid="14"/>
                                        </p:tgtEl>
                                        <p:attrNameLst>
                                          <p:attrName>style.visibility</p:attrName>
                                        </p:attrNameLst>
                                      </p:cBhvr>
                                      <p:to>
                                        <p:strVal val="hidden"/>
                                      </p:to>
                                    </p:set>
                                  </p:childTnLst>
                                </p:cTn>
                              </p:par>
                              <p:par>
                                <p:cTn id="389" presetID="23" presetClass="exit" presetSubtype="544" fill="hold" nodeType="withEffect">
                                  <p:stCondLst>
                                    <p:cond delay="0"/>
                                  </p:stCondLst>
                                  <p:childTnLst>
                                    <p:anim calcmode="lin" valueType="num">
                                      <p:cBhvr>
                                        <p:cTn id="390" dur="3000"/>
                                        <p:tgtEl>
                                          <p:spTgt spid="15"/>
                                        </p:tgtEl>
                                        <p:attrNameLst>
                                          <p:attrName>ppt_w</p:attrName>
                                        </p:attrNameLst>
                                      </p:cBhvr>
                                      <p:tavLst>
                                        <p:tav tm="0">
                                          <p:val>
                                            <p:strVal val="ppt_w"/>
                                          </p:val>
                                        </p:tav>
                                        <p:tav tm="100000">
                                          <p:val>
                                            <p:fltVal val="0"/>
                                          </p:val>
                                        </p:tav>
                                      </p:tavLst>
                                    </p:anim>
                                    <p:anim calcmode="lin" valueType="num">
                                      <p:cBhvr>
                                        <p:cTn id="391" dur="3000"/>
                                        <p:tgtEl>
                                          <p:spTgt spid="15"/>
                                        </p:tgtEl>
                                        <p:attrNameLst>
                                          <p:attrName>ppt_h</p:attrName>
                                        </p:attrNameLst>
                                      </p:cBhvr>
                                      <p:tavLst>
                                        <p:tav tm="0">
                                          <p:val>
                                            <p:strVal val="ppt_h"/>
                                          </p:val>
                                        </p:tav>
                                        <p:tav tm="100000">
                                          <p:val>
                                            <p:fltVal val="0"/>
                                          </p:val>
                                        </p:tav>
                                      </p:tavLst>
                                    </p:anim>
                                    <p:anim calcmode="lin" valueType="num">
                                      <p:cBhvr>
                                        <p:cTn id="392" dur="3000"/>
                                        <p:tgtEl>
                                          <p:spTgt spid="15"/>
                                        </p:tgtEl>
                                        <p:attrNameLst>
                                          <p:attrName>ppt_x</p:attrName>
                                        </p:attrNameLst>
                                      </p:cBhvr>
                                      <p:tavLst>
                                        <p:tav tm="0">
                                          <p:val>
                                            <p:strVal val="ppt_x"/>
                                          </p:val>
                                        </p:tav>
                                        <p:tav tm="100000">
                                          <p:val>
                                            <p:fltVal val="0.5"/>
                                          </p:val>
                                        </p:tav>
                                      </p:tavLst>
                                    </p:anim>
                                    <p:anim calcmode="lin" valueType="num">
                                      <p:cBhvr>
                                        <p:cTn id="393" dur="3000"/>
                                        <p:tgtEl>
                                          <p:spTgt spid="15"/>
                                        </p:tgtEl>
                                        <p:attrNameLst>
                                          <p:attrName>ppt_y</p:attrName>
                                        </p:attrNameLst>
                                      </p:cBhvr>
                                      <p:tavLst>
                                        <p:tav tm="0">
                                          <p:val>
                                            <p:strVal val="ppt_y"/>
                                          </p:val>
                                        </p:tav>
                                        <p:tav tm="100000">
                                          <p:val>
                                            <p:fltVal val="0.5"/>
                                          </p:val>
                                        </p:tav>
                                      </p:tavLst>
                                    </p:anim>
                                    <p:set>
                                      <p:cBhvr>
                                        <p:cTn id="394" dur="1" fill="hold">
                                          <p:stCondLst>
                                            <p:cond delay="2999"/>
                                          </p:stCondLst>
                                        </p:cTn>
                                        <p:tgtEl>
                                          <p:spTgt spid="15"/>
                                        </p:tgtEl>
                                        <p:attrNameLst>
                                          <p:attrName>style.visibility</p:attrName>
                                        </p:attrNameLst>
                                      </p:cBhvr>
                                      <p:to>
                                        <p:strVal val="hidden"/>
                                      </p:to>
                                    </p:set>
                                  </p:childTnLst>
                                </p:cTn>
                              </p:par>
                              <p:par>
                                <p:cTn id="395" presetID="23" presetClass="exit" presetSubtype="544" fill="hold" nodeType="withEffect">
                                  <p:stCondLst>
                                    <p:cond delay="0"/>
                                  </p:stCondLst>
                                  <p:childTnLst>
                                    <p:anim calcmode="lin" valueType="num">
                                      <p:cBhvr>
                                        <p:cTn id="396" dur="3000"/>
                                        <p:tgtEl>
                                          <p:spTgt spid="16"/>
                                        </p:tgtEl>
                                        <p:attrNameLst>
                                          <p:attrName>ppt_w</p:attrName>
                                        </p:attrNameLst>
                                      </p:cBhvr>
                                      <p:tavLst>
                                        <p:tav tm="0">
                                          <p:val>
                                            <p:strVal val="ppt_w"/>
                                          </p:val>
                                        </p:tav>
                                        <p:tav tm="100000">
                                          <p:val>
                                            <p:fltVal val="0"/>
                                          </p:val>
                                        </p:tav>
                                      </p:tavLst>
                                    </p:anim>
                                    <p:anim calcmode="lin" valueType="num">
                                      <p:cBhvr>
                                        <p:cTn id="397" dur="3000"/>
                                        <p:tgtEl>
                                          <p:spTgt spid="16"/>
                                        </p:tgtEl>
                                        <p:attrNameLst>
                                          <p:attrName>ppt_h</p:attrName>
                                        </p:attrNameLst>
                                      </p:cBhvr>
                                      <p:tavLst>
                                        <p:tav tm="0">
                                          <p:val>
                                            <p:strVal val="ppt_h"/>
                                          </p:val>
                                        </p:tav>
                                        <p:tav tm="100000">
                                          <p:val>
                                            <p:fltVal val="0"/>
                                          </p:val>
                                        </p:tav>
                                      </p:tavLst>
                                    </p:anim>
                                    <p:anim calcmode="lin" valueType="num">
                                      <p:cBhvr>
                                        <p:cTn id="398" dur="3000"/>
                                        <p:tgtEl>
                                          <p:spTgt spid="16"/>
                                        </p:tgtEl>
                                        <p:attrNameLst>
                                          <p:attrName>ppt_x</p:attrName>
                                        </p:attrNameLst>
                                      </p:cBhvr>
                                      <p:tavLst>
                                        <p:tav tm="0">
                                          <p:val>
                                            <p:strVal val="ppt_x"/>
                                          </p:val>
                                        </p:tav>
                                        <p:tav tm="100000">
                                          <p:val>
                                            <p:fltVal val="0.5"/>
                                          </p:val>
                                        </p:tav>
                                      </p:tavLst>
                                    </p:anim>
                                    <p:anim calcmode="lin" valueType="num">
                                      <p:cBhvr>
                                        <p:cTn id="399" dur="3000"/>
                                        <p:tgtEl>
                                          <p:spTgt spid="16"/>
                                        </p:tgtEl>
                                        <p:attrNameLst>
                                          <p:attrName>ppt_y</p:attrName>
                                        </p:attrNameLst>
                                      </p:cBhvr>
                                      <p:tavLst>
                                        <p:tav tm="0">
                                          <p:val>
                                            <p:strVal val="ppt_y"/>
                                          </p:val>
                                        </p:tav>
                                        <p:tav tm="100000">
                                          <p:val>
                                            <p:fltVal val="0.5"/>
                                          </p:val>
                                        </p:tav>
                                      </p:tavLst>
                                    </p:anim>
                                    <p:set>
                                      <p:cBhvr>
                                        <p:cTn id="400" dur="1" fill="hold">
                                          <p:stCondLst>
                                            <p:cond delay="2999"/>
                                          </p:stCondLst>
                                        </p:cTn>
                                        <p:tgtEl>
                                          <p:spTgt spid="16"/>
                                        </p:tgtEl>
                                        <p:attrNameLst>
                                          <p:attrName>style.visibility</p:attrName>
                                        </p:attrNameLst>
                                      </p:cBhvr>
                                      <p:to>
                                        <p:strVal val="hidden"/>
                                      </p:to>
                                    </p:set>
                                  </p:childTnLst>
                                </p:cTn>
                              </p:par>
                              <p:par>
                                <p:cTn id="401" presetID="23" presetClass="exit" presetSubtype="544" fill="hold" nodeType="withEffect">
                                  <p:stCondLst>
                                    <p:cond delay="0"/>
                                  </p:stCondLst>
                                  <p:childTnLst>
                                    <p:anim calcmode="lin" valueType="num">
                                      <p:cBhvr>
                                        <p:cTn id="402" dur="3000"/>
                                        <p:tgtEl>
                                          <p:spTgt spid="17"/>
                                        </p:tgtEl>
                                        <p:attrNameLst>
                                          <p:attrName>ppt_w</p:attrName>
                                        </p:attrNameLst>
                                      </p:cBhvr>
                                      <p:tavLst>
                                        <p:tav tm="0">
                                          <p:val>
                                            <p:strVal val="ppt_w"/>
                                          </p:val>
                                        </p:tav>
                                        <p:tav tm="100000">
                                          <p:val>
                                            <p:fltVal val="0"/>
                                          </p:val>
                                        </p:tav>
                                      </p:tavLst>
                                    </p:anim>
                                    <p:anim calcmode="lin" valueType="num">
                                      <p:cBhvr>
                                        <p:cTn id="403" dur="3000"/>
                                        <p:tgtEl>
                                          <p:spTgt spid="17"/>
                                        </p:tgtEl>
                                        <p:attrNameLst>
                                          <p:attrName>ppt_h</p:attrName>
                                        </p:attrNameLst>
                                      </p:cBhvr>
                                      <p:tavLst>
                                        <p:tav tm="0">
                                          <p:val>
                                            <p:strVal val="ppt_h"/>
                                          </p:val>
                                        </p:tav>
                                        <p:tav tm="100000">
                                          <p:val>
                                            <p:fltVal val="0"/>
                                          </p:val>
                                        </p:tav>
                                      </p:tavLst>
                                    </p:anim>
                                    <p:anim calcmode="lin" valueType="num">
                                      <p:cBhvr>
                                        <p:cTn id="404" dur="3000"/>
                                        <p:tgtEl>
                                          <p:spTgt spid="17"/>
                                        </p:tgtEl>
                                        <p:attrNameLst>
                                          <p:attrName>ppt_x</p:attrName>
                                        </p:attrNameLst>
                                      </p:cBhvr>
                                      <p:tavLst>
                                        <p:tav tm="0">
                                          <p:val>
                                            <p:strVal val="ppt_x"/>
                                          </p:val>
                                        </p:tav>
                                        <p:tav tm="100000">
                                          <p:val>
                                            <p:fltVal val="0.5"/>
                                          </p:val>
                                        </p:tav>
                                      </p:tavLst>
                                    </p:anim>
                                    <p:anim calcmode="lin" valueType="num">
                                      <p:cBhvr>
                                        <p:cTn id="405" dur="3000"/>
                                        <p:tgtEl>
                                          <p:spTgt spid="17"/>
                                        </p:tgtEl>
                                        <p:attrNameLst>
                                          <p:attrName>ppt_y</p:attrName>
                                        </p:attrNameLst>
                                      </p:cBhvr>
                                      <p:tavLst>
                                        <p:tav tm="0">
                                          <p:val>
                                            <p:strVal val="ppt_y"/>
                                          </p:val>
                                        </p:tav>
                                        <p:tav tm="100000">
                                          <p:val>
                                            <p:fltVal val="0.5"/>
                                          </p:val>
                                        </p:tav>
                                      </p:tavLst>
                                    </p:anim>
                                    <p:set>
                                      <p:cBhvr>
                                        <p:cTn id="406" dur="1" fill="hold">
                                          <p:stCondLst>
                                            <p:cond delay="2999"/>
                                          </p:stCondLst>
                                        </p:cTn>
                                        <p:tgtEl>
                                          <p:spTgt spid="17"/>
                                        </p:tgtEl>
                                        <p:attrNameLst>
                                          <p:attrName>style.visibility</p:attrName>
                                        </p:attrNameLst>
                                      </p:cBhvr>
                                      <p:to>
                                        <p:strVal val="hidden"/>
                                      </p:to>
                                    </p:set>
                                  </p:childTnLst>
                                </p:cTn>
                              </p:par>
                              <p:par>
                                <p:cTn id="407" presetID="23" presetClass="exit" presetSubtype="544" fill="hold" nodeType="withEffect">
                                  <p:stCondLst>
                                    <p:cond delay="0"/>
                                  </p:stCondLst>
                                  <p:childTnLst>
                                    <p:anim calcmode="lin" valueType="num">
                                      <p:cBhvr>
                                        <p:cTn id="408" dur="3000"/>
                                        <p:tgtEl>
                                          <p:spTgt spid="18"/>
                                        </p:tgtEl>
                                        <p:attrNameLst>
                                          <p:attrName>ppt_w</p:attrName>
                                        </p:attrNameLst>
                                      </p:cBhvr>
                                      <p:tavLst>
                                        <p:tav tm="0">
                                          <p:val>
                                            <p:strVal val="ppt_w"/>
                                          </p:val>
                                        </p:tav>
                                        <p:tav tm="100000">
                                          <p:val>
                                            <p:fltVal val="0"/>
                                          </p:val>
                                        </p:tav>
                                      </p:tavLst>
                                    </p:anim>
                                    <p:anim calcmode="lin" valueType="num">
                                      <p:cBhvr>
                                        <p:cTn id="409" dur="3000"/>
                                        <p:tgtEl>
                                          <p:spTgt spid="18"/>
                                        </p:tgtEl>
                                        <p:attrNameLst>
                                          <p:attrName>ppt_h</p:attrName>
                                        </p:attrNameLst>
                                      </p:cBhvr>
                                      <p:tavLst>
                                        <p:tav tm="0">
                                          <p:val>
                                            <p:strVal val="ppt_h"/>
                                          </p:val>
                                        </p:tav>
                                        <p:tav tm="100000">
                                          <p:val>
                                            <p:fltVal val="0"/>
                                          </p:val>
                                        </p:tav>
                                      </p:tavLst>
                                    </p:anim>
                                    <p:anim calcmode="lin" valueType="num">
                                      <p:cBhvr>
                                        <p:cTn id="410" dur="3000"/>
                                        <p:tgtEl>
                                          <p:spTgt spid="18"/>
                                        </p:tgtEl>
                                        <p:attrNameLst>
                                          <p:attrName>ppt_x</p:attrName>
                                        </p:attrNameLst>
                                      </p:cBhvr>
                                      <p:tavLst>
                                        <p:tav tm="0">
                                          <p:val>
                                            <p:strVal val="ppt_x"/>
                                          </p:val>
                                        </p:tav>
                                        <p:tav tm="100000">
                                          <p:val>
                                            <p:fltVal val="0.5"/>
                                          </p:val>
                                        </p:tav>
                                      </p:tavLst>
                                    </p:anim>
                                    <p:anim calcmode="lin" valueType="num">
                                      <p:cBhvr>
                                        <p:cTn id="411" dur="3000"/>
                                        <p:tgtEl>
                                          <p:spTgt spid="18"/>
                                        </p:tgtEl>
                                        <p:attrNameLst>
                                          <p:attrName>ppt_y</p:attrName>
                                        </p:attrNameLst>
                                      </p:cBhvr>
                                      <p:tavLst>
                                        <p:tav tm="0">
                                          <p:val>
                                            <p:strVal val="ppt_y"/>
                                          </p:val>
                                        </p:tav>
                                        <p:tav tm="100000">
                                          <p:val>
                                            <p:fltVal val="0.5"/>
                                          </p:val>
                                        </p:tav>
                                      </p:tavLst>
                                    </p:anim>
                                    <p:set>
                                      <p:cBhvr>
                                        <p:cTn id="412" dur="1" fill="hold">
                                          <p:stCondLst>
                                            <p:cond delay="2999"/>
                                          </p:stCondLst>
                                        </p:cTn>
                                        <p:tgtEl>
                                          <p:spTgt spid="18"/>
                                        </p:tgtEl>
                                        <p:attrNameLst>
                                          <p:attrName>style.visibility</p:attrName>
                                        </p:attrNameLst>
                                      </p:cBhvr>
                                      <p:to>
                                        <p:strVal val="hidden"/>
                                      </p:to>
                                    </p:set>
                                  </p:childTnLst>
                                </p:cTn>
                              </p:par>
                              <p:par>
                                <p:cTn id="413" presetID="23" presetClass="exit" presetSubtype="544" fill="hold" nodeType="withEffect">
                                  <p:stCondLst>
                                    <p:cond delay="0"/>
                                  </p:stCondLst>
                                  <p:childTnLst>
                                    <p:anim calcmode="lin" valueType="num">
                                      <p:cBhvr>
                                        <p:cTn id="414" dur="3000"/>
                                        <p:tgtEl>
                                          <p:spTgt spid="19"/>
                                        </p:tgtEl>
                                        <p:attrNameLst>
                                          <p:attrName>ppt_w</p:attrName>
                                        </p:attrNameLst>
                                      </p:cBhvr>
                                      <p:tavLst>
                                        <p:tav tm="0">
                                          <p:val>
                                            <p:strVal val="ppt_w"/>
                                          </p:val>
                                        </p:tav>
                                        <p:tav tm="100000">
                                          <p:val>
                                            <p:fltVal val="0"/>
                                          </p:val>
                                        </p:tav>
                                      </p:tavLst>
                                    </p:anim>
                                    <p:anim calcmode="lin" valueType="num">
                                      <p:cBhvr>
                                        <p:cTn id="415" dur="3000"/>
                                        <p:tgtEl>
                                          <p:spTgt spid="19"/>
                                        </p:tgtEl>
                                        <p:attrNameLst>
                                          <p:attrName>ppt_h</p:attrName>
                                        </p:attrNameLst>
                                      </p:cBhvr>
                                      <p:tavLst>
                                        <p:tav tm="0">
                                          <p:val>
                                            <p:strVal val="ppt_h"/>
                                          </p:val>
                                        </p:tav>
                                        <p:tav tm="100000">
                                          <p:val>
                                            <p:fltVal val="0"/>
                                          </p:val>
                                        </p:tav>
                                      </p:tavLst>
                                    </p:anim>
                                    <p:anim calcmode="lin" valueType="num">
                                      <p:cBhvr>
                                        <p:cTn id="416" dur="3000"/>
                                        <p:tgtEl>
                                          <p:spTgt spid="19"/>
                                        </p:tgtEl>
                                        <p:attrNameLst>
                                          <p:attrName>ppt_x</p:attrName>
                                        </p:attrNameLst>
                                      </p:cBhvr>
                                      <p:tavLst>
                                        <p:tav tm="0">
                                          <p:val>
                                            <p:strVal val="ppt_x"/>
                                          </p:val>
                                        </p:tav>
                                        <p:tav tm="100000">
                                          <p:val>
                                            <p:fltVal val="0.5"/>
                                          </p:val>
                                        </p:tav>
                                      </p:tavLst>
                                    </p:anim>
                                    <p:anim calcmode="lin" valueType="num">
                                      <p:cBhvr>
                                        <p:cTn id="417" dur="3000"/>
                                        <p:tgtEl>
                                          <p:spTgt spid="19"/>
                                        </p:tgtEl>
                                        <p:attrNameLst>
                                          <p:attrName>ppt_y</p:attrName>
                                        </p:attrNameLst>
                                      </p:cBhvr>
                                      <p:tavLst>
                                        <p:tav tm="0">
                                          <p:val>
                                            <p:strVal val="ppt_y"/>
                                          </p:val>
                                        </p:tav>
                                        <p:tav tm="100000">
                                          <p:val>
                                            <p:fltVal val="0.5"/>
                                          </p:val>
                                        </p:tav>
                                      </p:tavLst>
                                    </p:anim>
                                    <p:set>
                                      <p:cBhvr>
                                        <p:cTn id="418" dur="1" fill="hold">
                                          <p:stCondLst>
                                            <p:cond delay="2999"/>
                                          </p:stCondLst>
                                        </p:cTn>
                                        <p:tgtEl>
                                          <p:spTgt spid="19"/>
                                        </p:tgtEl>
                                        <p:attrNameLst>
                                          <p:attrName>style.visibility</p:attrName>
                                        </p:attrNameLst>
                                      </p:cBhvr>
                                      <p:to>
                                        <p:strVal val="hidden"/>
                                      </p:to>
                                    </p:set>
                                  </p:childTnLst>
                                </p:cTn>
                              </p:par>
                              <p:par>
                                <p:cTn id="419" presetID="23" presetClass="exit" presetSubtype="544" fill="hold" nodeType="withEffect">
                                  <p:stCondLst>
                                    <p:cond delay="0"/>
                                  </p:stCondLst>
                                  <p:childTnLst>
                                    <p:anim calcmode="lin" valueType="num">
                                      <p:cBhvr>
                                        <p:cTn id="420" dur="3000"/>
                                        <p:tgtEl>
                                          <p:spTgt spid="20"/>
                                        </p:tgtEl>
                                        <p:attrNameLst>
                                          <p:attrName>ppt_w</p:attrName>
                                        </p:attrNameLst>
                                      </p:cBhvr>
                                      <p:tavLst>
                                        <p:tav tm="0">
                                          <p:val>
                                            <p:strVal val="ppt_w"/>
                                          </p:val>
                                        </p:tav>
                                        <p:tav tm="100000">
                                          <p:val>
                                            <p:fltVal val="0"/>
                                          </p:val>
                                        </p:tav>
                                      </p:tavLst>
                                    </p:anim>
                                    <p:anim calcmode="lin" valueType="num">
                                      <p:cBhvr>
                                        <p:cTn id="421" dur="3000"/>
                                        <p:tgtEl>
                                          <p:spTgt spid="20"/>
                                        </p:tgtEl>
                                        <p:attrNameLst>
                                          <p:attrName>ppt_h</p:attrName>
                                        </p:attrNameLst>
                                      </p:cBhvr>
                                      <p:tavLst>
                                        <p:tav tm="0">
                                          <p:val>
                                            <p:strVal val="ppt_h"/>
                                          </p:val>
                                        </p:tav>
                                        <p:tav tm="100000">
                                          <p:val>
                                            <p:fltVal val="0"/>
                                          </p:val>
                                        </p:tav>
                                      </p:tavLst>
                                    </p:anim>
                                    <p:anim calcmode="lin" valueType="num">
                                      <p:cBhvr>
                                        <p:cTn id="422" dur="3000"/>
                                        <p:tgtEl>
                                          <p:spTgt spid="20"/>
                                        </p:tgtEl>
                                        <p:attrNameLst>
                                          <p:attrName>ppt_x</p:attrName>
                                        </p:attrNameLst>
                                      </p:cBhvr>
                                      <p:tavLst>
                                        <p:tav tm="0">
                                          <p:val>
                                            <p:strVal val="ppt_x"/>
                                          </p:val>
                                        </p:tav>
                                        <p:tav tm="100000">
                                          <p:val>
                                            <p:fltVal val="0.5"/>
                                          </p:val>
                                        </p:tav>
                                      </p:tavLst>
                                    </p:anim>
                                    <p:anim calcmode="lin" valueType="num">
                                      <p:cBhvr>
                                        <p:cTn id="423" dur="3000"/>
                                        <p:tgtEl>
                                          <p:spTgt spid="20"/>
                                        </p:tgtEl>
                                        <p:attrNameLst>
                                          <p:attrName>ppt_y</p:attrName>
                                        </p:attrNameLst>
                                      </p:cBhvr>
                                      <p:tavLst>
                                        <p:tav tm="0">
                                          <p:val>
                                            <p:strVal val="ppt_y"/>
                                          </p:val>
                                        </p:tav>
                                        <p:tav tm="100000">
                                          <p:val>
                                            <p:fltVal val="0.5"/>
                                          </p:val>
                                        </p:tav>
                                      </p:tavLst>
                                    </p:anim>
                                    <p:set>
                                      <p:cBhvr>
                                        <p:cTn id="424" dur="1" fill="hold">
                                          <p:stCondLst>
                                            <p:cond delay="2999"/>
                                          </p:stCondLst>
                                        </p:cTn>
                                        <p:tgtEl>
                                          <p:spTgt spid="20"/>
                                        </p:tgtEl>
                                        <p:attrNameLst>
                                          <p:attrName>style.visibility</p:attrName>
                                        </p:attrNameLst>
                                      </p:cBhvr>
                                      <p:to>
                                        <p:strVal val="hidden"/>
                                      </p:to>
                                    </p:set>
                                  </p:childTnLst>
                                </p:cTn>
                              </p:par>
                              <p:par>
                                <p:cTn id="425" presetID="23" presetClass="exit" presetSubtype="544" fill="hold" nodeType="withEffect">
                                  <p:stCondLst>
                                    <p:cond delay="0"/>
                                  </p:stCondLst>
                                  <p:childTnLst>
                                    <p:anim calcmode="lin" valueType="num">
                                      <p:cBhvr>
                                        <p:cTn id="426" dur="3000"/>
                                        <p:tgtEl>
                                          <p:spTgt spid="21"/>
                                        </p:tgtEl>
                                        <p:attrNameLst>
                                          <p:attrName>ppt_w</p:attrName>
                                        </p:attrNameLst>
                                      </p:cBhvr>
                                      <p:tavLst>
                                        <p:tav tm="0">
                                          <p:val>
                                            <p:strVal val="ppt_w"/>
                                          </p:val>
                                        </p:tav>
                                        <p:tav tm="100000">
                                          <p:val>
                                            <p:fltVal val="0"/>
                                          </p:val>
                                        </p:tav>
                                      </p:tavLst>
                                    </p:anim>
                                    <p:anim calcmode="lin" valueType="num">
                                      <p:cBhvr>
                                        <p:cTn id="427" dur="3000"/>
                                        <p:tgtEl>
                                          <p:spTgt spid="21"/>
                                        </p:tgtEl>
                                        <p:attrNameLst>
                                          <p:attrName>ppt_h</p:attrName>
                                        </p:attrNameLst>
                                      </p:cBhvr>
                                      <p:tavLst>
                                        <p:tav tm="0">
                                          <p:val>
                                            <p:strVal val="ppt_h"/>
                                          </p:val>
                                        </p:tav>
                                        <p:tav tm="100000">
                                          <p:val>
                                            <p:fltVal val="0"/>
                                          </p:val>
                                        </p:tav>
                                      </p:tavLst>
                                    </p:anim>
                                    <p:anim calcmode="lin" valueType="num">
                                      <p:cBhvr>
                                        <p:cTn id="428" dur="3000"/>
                                        <p:tgtEl>
                                          <p:spTgt spid="21"/>
                                        </p:tgtEl>
                                        <p:attrNameLst>
                                          <p:attrName>ppt_x</p:attrName>
                                        </p:attrNameLst>
                                      </p:cBhvr>
                                      <p:tavLst>
                                        <p:tav tm="0">
                                          <p:val>
                                            <p:strVal val="ppt_x"/>
                                          </p:val>
                                        </p:tav>
                                        <p:tav tm="100000">
                                          <p:val>
                                            <p:fltVal val="0.5"/>
                                          </p:val>
                                        </p:tav>
                                      </p:tavLst>
                                    </p:anim>
                                    <p:anim calcmode="lin" valueType="num">
                                      <p:cBhvr>
                                        <p:cTn id="429" dur="3000"/>
                                        <p:tgtEl>
                                          <p:spTgt spid="21"/>
                                        </p:tgtEl>
                                        <p:attrNameLst>
                                          <p:attrName>ppt_y</p:attrName>
                                        </p:attrNameLst>
                                      </p:cBhvr>
                                      <p:tavLst>
                                        <p:tav tm="0">
                                          <p:val>
                                            <p:strVal val="ppt_y"/>
                                          </p:val>
                                        </p:tav>
                                        <p:tav tm="100000">
                                          <p:val>
                                            <p:fltVal val="0.5"/>
                                          </p:val>
                                        </p:tav>
                                      </p:tavLst>
                                    </p:anim>
                                    <p:set>
                                      <p:cBhvr>
                                        <p:cTn id="430" dur="1" fill="hold">
                                          <p:stCondLst>
                                            <p:cond delay="2999"/>
                                          </p:stCondLst>
                                        </p:cTn>
                                        <p:tgtEl>
                                          <p:spTgt spid="21"/>
                                        </p:tgtEl>
                                        <p:attrNameLst>
                                          <p:attrName>style.visibility</p:attrName>
                                        </p:attrNameLst>
                                      </p:cBhvr>
                                      <p:to>
                                        <p:strVal val="hidden"/>
                                      </p:to>
                                    </p:set>
                                  </p:childTnLst>
                                </p:cTn>
                              </p:par>
                              <p:par>
                                <p:cTn id="431" presetID="23" presetClass="exit" presetSubtype="544" fill="hold" nodeType="withEffect">
                                  <p:stCondLst>
                                    <p:cond delay="0"/>
                                  </p:stCondLst>
                                  <p:childTnLst>
                                    <p:anim calcmode="lin" valueType="num">
                                      <p:cBhvr>
                                        <p:cTn id="432" dur="3000"/>
                                        <p:tgtEl>
                                          <p:spTgt spid="22"/>
                                        </p:tgtEl>
                                        <p:attrNameLst>
                                          <p:attrName>ppt_w</p:attrName>
                                        </p:attrNameLst>
                                      </p:cBhvr>
                                      <p:tavLst>
                                        <p:tav tm="0">
                                          <p:val>
                                            <p:strVal val="ppt_w"/>
                                          </p:val>
                                        </p:tav>
                                        <p:tav tm="100000">
                                          <p:val>
                                            <p:fltVal val="0"/>
                                          </p:val>
                                        </p:tav>
                                      </p:tavLst>
                                    </p:anim>
                                    <p:anim calcmode="lin" valueType="num">
                                      <p:cBhvr>
                                        <p:cTn id="433" dur="3000"/>
                                        <p:tgtEl>
                                          <p:spTgt spid="22"/>
                                        </p:tgtEl>
                                        <p:attrNameLst>
                                          <p:attrName>ppt_h</p:attrName>
                                        </p:attrNameLst>
                                      </p:cBhvr>
                                      <p:tavLst>
                                        <p:tav tm="0">
                                          <p:val>
                                            <p:strVal val="ppt_h"/>
                                          </p:val>
                                        </p:tav>
                                        <p:tav tm="100000">
                                          <p:val>
                                            <p:fltVal val="0"/>
                                          </p:val>
                                        </p:tav>
                                      </p:tavLst>
                                    </p:anim>
                                    <p:anim calcmode="lin" valueType="num">
                                      <p:cBhvr>
                                        <p:cTn id="434" dur="3000"/>
                                        <p:tgtEl>
                                          <p:spTgt spid="22"/>
                                        </p:tgtEl>
                                        <p:attrNameLst>
                                          <p:attrName>ppt_x</p:attrName>
                                        </p:attrNameLst>
                                      </p:cBhvr>
                                      <p:tavLst>
                                        <p:tav tm="0">
                                          <p:val>
                                            <p:strVal val="ppt_x"/>
                                          </p:val>
                                        </p:tav>
                                        <p:tav tm="100000">
                                          <p:val>
                                            <p:fltVal val="0.5"/>
                                          </p:val>
                                        </p:tav>
                                      </p:tavLst>
                                    </p:anim>
                                    <p:anim calcmode="lin" valueType="num">
                                      <p:cBhvr>
                                        <p:cTn id="435" dur="3000"/>
                                        <p:tgtEl>
                                          <p:spTgt spid="22"/>
                                        </p:tgtEl>
                                        <p:attrNameLst>
                                          <p:attrName>ppt_y</p:attrName>
                                        </p:attrNameLst>
                                      </p:cBhvr>
                                      <p:tavLst>
                                        <p:tav tm="0">
                                          <p:val>
                                            <p:strVal val="ppt_y"/>
                                          </p:val>
                                        </p:tav>
                                        <p:tav tm="100000">
                                          <p:val>
                                            <p:fltVal val="0.5"/>
                                          </p:val>
                                        </p:tav>
                                      </p:tavLst>
                                    </p:anim>
                                    <p:set>
                                      <p:cBhvr>
                                        <p:cTn id="436" dur="1" fill="hold">
                                          <p:stCondLst>
                                            <p:cond delay="2999"/>
                                          </p:stCondLst>
                                        </p:cTn>
                                        <p:tgtEl>
                                          <p:spTgt spid="22"/>
                                        </p:tgtEl>
                                        <p:attrNameLst>
                                          <p:attrName>style.visibility</p:attrName>
                                        </p:attrNameLst>
                                      </p:cBhvr>
                                      <p:to>
                                        <p:strVal val="hidden"/>
                                      </p:to>
                                    </p:set>
                                  </p:childTnLst>
                                </p:cTn>
                              </p:par>
                              <p:par>
                                <p:cTn id="437" presetID="23" presetClass="exit" presetSubtype="544" fill="hold" nodeType="withEffect">
                                  <p:stCondLst>
                                    <p:cond delay="0"/>
                                  </p:stCondLst>
                                  <p:childTnLst>
                                    <p:anim calcmode="lin" valueType="num">
                                      <p:cBhvr>
                                        <p:cTn id="438" dur="3000"/>
                                        <p:tgtEl>
                                          <p:spTgt spid="23"/>
                                        </p:tgtEl>
                                        <p:attrNameLst>
                                          <p:attrName>ppt_w</p:attrName>
                                        </p:attrNameLst>
                                      </p:cBhvr>
                                      <p:tavLst>
                                        <p:tav tm="0">
                                          <p:val>
                                            <p:strVal val="ppt_w"/>
                                          </p:val>
                                        </p:tav>
                                        <p:tav tm="100000">
                                          <p:val>
                                            <p:fltVal val="0"/>
                                          </p:val>
                                        </p:tav>
                                      </p:tavLst>
                                    </p:anim>
                                    <p:anim calcmode="lin" valueType="num">
                                      <p:cBhvr>
                                        <p:cTn id="439" dur="3000"/>
                                        <p:tgtEl>
                                          <p:spTgt spid="23"/>
                                        </p:tgtEl>
                                        <p:attrNameLst>
                                          <p:attrName>ppt_h</p:attrName>
                                        </p:attrNameLst>
                                      </p:cBhvr>
                                      <p:tavLst>
                                        <p:tav tm="0">
                                          <p:val>
                                            <p:strVal val="ppt_h"/>
                                          </p:val>
                                        </p:tav>
                                        <p:tav tm="100000">
                                          <p:val>
                                            <p:fltVal val="0"/>
                                          </p:val>
                                        </p:tav>
                                      </p:tavLst>
                                    </p:anim>
                                    <p:anim calcmode="lin" valueType="num">
                                      <p:cBhvr>
                                        <p:cTn id="440" dur="3000"/>
                                        <p:tgtEl>
                                          <p:spTgt spid="23"/>
                                        </p:tgtEl>
                                        <p:attrNameLst>
                                          <p:attrName>ppt_x</p:attrName>
                                        </p:attrNameLst>
                                      </p:cBhvr>
                                      <p:tavLst>
                                        <p:tav tm="0">
                                          <p:val>
                                            <p:strVal val="ppt_x"/>
                                          </p:val>
                                        </p:tav>
                                        <p:tav tm="100000">
                                          <p:val>
                                            <p:fltVal val="0.5"/>
                                          </p:val>
                                        </p:tav>
                                      </p:tavLst>
                                    </p:anim>
                                    <p:anim calcmode="lin" valueType="num">
                                      <p:cBhvr>
                                        <p:cTn id="441" dur="3000"/>
                                        <p:tgtEl>
                                          <p:spTgt spid="23"/>
                                        </p:tgtEl>
                                        <p:attrNameLst>
                                          <p:attrName>ppt_y</p:attrName>
                                        </p:attrNameLst>
                                      </p:cBhvr>
                                      <p:tavLst>
                                        <p:tav tm="0">
                                          <p:val>
                                            <p:strVal val="ppt_y"/>
                                          </p:val>
                                        </p:tav>
                                        <p:tav tm="100000">
                                          <p:val>
                                            <p:fltVal val="0.5"/>
                                          </p:val>
                                        </p:tav>
                                      </p:tavLst>
                                    </p:anim>
                                    <p:set>
                                      <p:cBhvr>
                                        <p:cTn id="442" dur="1" fill="hold">
                                          <p:stCondLst>
                                            <p:cond delay="2999"/>
                                          </p:stCondLst>
                                        </p:cTn>
                                        <p:tgtEl>
                                          <p:spTgt spid="23"/>
                                        </p:tgtEl>
                                        <p:attrNameLst>
                                          <p:attrName>style.visibility</p:attrName>
                                        </p:attrNameLst>
                                      </p:cBhvr>
                                      <p:to>
                                        <p:strVal val="hidden"/>
                                      </p:to>
                                    </p:set>
                                  </p:childTnLst>
                                </p:cTn>
                              </p:par>
                              <p:par>
                                <p:cTn id="443" presetID="23" presetClass="exit" presetSubtype="544" fill="hold" nodeType="withEffect">
                                  <p:stCondLst>
                                    <p:cond delay="0"/>
                                  </p:stCondLst>
                                  <p:childTnLst>
                                    <p:anim calcmode="lin" valueType="num">
                                      <p:cBhvr>
                                        <p:cTn id="444" dur="3000"/>
                                        <p:tgtEl>
                                          <p:spTgt spid="24"/>
                                        </p:tgtEl>
                                        <p:attrNameLst>
                                          <p:attrName>ppt_w</p:attrName>
                                        </p:attrNameLst>
                                      </p:cBhvr>
                                      <p:tavLst>
                                        <p:tav tm="0">
                                          <p:val>
                                            <p:strVal val="ppt_w"/>
                                          </p:val>
                                        </p:tav>
                                        <p:tav tm="100000">
                                          <p:val>
                                            <p:fltVal val="0"/>
                                          </p:val>
                                        </p:tav>
                                      </p:tavLst>
                                    </p:anim>
                                    <p:anim calcmode="lin" valueType="num">
                                      <p:cBhvr>
                                        <p:cTn id="445" dur="3000"/>
                                        <p:tgtEl>
                                          <p:spTgt spid="24"/>
                                        </p:tgtEl>
                                        <p:attrNameLst>
                                          <p:attrName>ppt_h</p:attrName>
                                        </p:attrNameLst>
                                      </p:cBhvr>
                                      <p:tavLst>
                                        <p:tav tm="0">
                                          <p:val>
                                            <p:strVal val="ppt_h"/>
                                          </p:val>
                                        </p:tav>
                                        <p:tav tm="100000">
                                          <p:val>
                                            <p:fltVal val="0"/>
                                          </p:val>
                                        </p:tav>
                                      </p:tavLst>
                                    </p:anim>
                                    <p:anim calcmode="lin" valueType="num">
                                      <p:cBhvr>
                                        <p:cTn id="446" dur="3000"/>
                                        <p:tgtEl>
                                          <p:spTgt spid="24"/>
                                        </p:tgtEl>
                                        <p:attrNameLst>
                                          <p:attrName>ppt_x</p:attrName>
                                        </p:attrNameLst>
                                      </p:cBhvr>
                                      <p:tavLst>
                                        <p:tav tm="0">
                                          <p:val>
                                            <p:strVal val="ppt_x"/>
                                          </p:val>
                                        </p:tav>
                                        <p:tav tm="100000">
                                          <p:val>
                                            <p:fltVal val="0.5"/>
                                          </p:val>
                                        </p:tav>
                                      </p:tavLst>
                                    </p:anim>
                                    <p:anim calcmode="lin" valueType="num">
                                      <p:cBhvr>
                                        <p:cTn id="447" dur="3000"/>
                                        <p:tgtEl>
                                          <p:spTgt spid="24"/>
                                        </p:tgtEl>
                                        <p:attrNameLst>
                                          <p:attrName>ppt_y</p:attrName>
                                        </p:attrNameLst>
                                      </p:cBhvr>
                                      <p:tavLst>
                                        <p:tav tm="0">
                                          <p:val>
                                            <p:strVal val="ppt_y"/>
                                          </p:val>
                                        </p:tav>
                                        <p:tav tm="100000">
                                          <p:val>
                                            <p:fltVal val="0.5"/>
                                          </p:val>
                                        </p:tav>
                                      </p:tavLst>
                                    </p:anim>
                                    <p:set>
                                      <p:cBhvr>
                                        <p:cTn id="448" dur="1" fill="hold">
                                          <p:stCondLst>
                                            <p:cond delay="2999"/>
                                          </p:stCondLst>
                                        </p:cTn>
                                        <p:tgtEl>
                                          <p:spTgt spid="24"/>
                                        </p:tgtEl>
                                        <p:attrNameLst>
                                          <p:attrName>style.visibility</p:attrName>
                                        </p:attrNameLst>
                                      </p:cBhvr>
                                      <p:to>
                                        <p:strVal val="hidden"/>
                                      </p:to>
                                    </p:set>
                                  </p:childTnLst>
                                </p:cTn>
                              </p:par>
                              <p:par>
                                <p:cTn id="449" presetID="23" presetClass="exit" presetSubtype="544" fill="hold" nodeType="withEffect">
                                  <p:stCondLst>
                                    <p:cond delay="0"/>
                                  </p:stCondLst>
                                  <p:childTnLst>
                                    <p:anim calcmode="lin" valueType="num">
                                      <p:cBhvr>
                                        <p:cTn id="450" dur="3000"/>
                                        <p:tgtEl>
                                          <p:spTgt spid="25"/>
                                        </p:tgtEl>
                                        <p:attrNameLst>
                                          <p:attrName>ppt_w</p:attrName>
                                        </p:attrNameLst>
                                      </p:cBhvr>
                                      <p:tavLst>
                                        <p:tav tm="0">
                                          <p:val>
                                            <p:strVal val="ppt_w"/>
                                          </p:val>
                                        </p:tav>
                                        <p:tav tm="100000">
                                          <p:val>
                                            <p:fltVal val="0"/>
                                          </p:val>
                                        </p:tav>
                                      </p:tavLst>
                                    </p:anim>
                                    <p:anim calcmode="lin" valueType="num">
                                      <p:cBhvr>
                                        <p:cTn id="451" dur="3000"/>
                                        <p:tgtEl>
                                          <p:spTgt spid="25"/>
                                        </p:tgtEl>
                                        <p:attrNameLst>
                                          <p:attrName>ppt_h</p:attrName>
                                        </p:attrNameLst>
                                      </p:cBhvr>
                                      <p:tavLst>
                                        <p:tav tm="0">
                                          <p:val>
                                            <p:strVal val="ppt_h"/>
                                          </p:val>
                                        </p:tav>
                                        <p:tav tm="100000">
                                          <p:val>
                                            <p:fltVal val="0"/>
                                          </p:val>
                                        </p:tav>
                                      </p:tavLst>
                                    </p:anim>
                                    <p:anim calcmode="lin" valueType="num">
                                      <p:cBhvr>
                                        <p:cTn id="452" dur="3000"/>
                                        <p:tgtEl>
                                          <p:spTgt spid="25"/>
                                        </p:tgtEl>
                                        <p:attrNameLst>
                                          <p:attrName>ppt_x</p:attrName>
                                        </p:attrNameLst>
                                      </p:cBhvr>
                                      <p:tavLst>
                                        <p:tav tm="0">
                                          <p:val>
                                            <p:strVal val="ppt_x"/>
                                          </p:val>
                                        </p:tav>
                                        <p:tav tm="100000">
                                          <p:val>
                                            <p:fltVal val="0.5"/>
                                          </p:val>
                                        </p:tav>
                                      </p:tavLst>
                                    </p:anim>
                                    <p:anim calcmode="lin" valueType="num">
                                      <p:cBhvr>
                                        <p:cTn id="453" dur="3000"/>
                                        <p:tgtEl>
                                          <p:spTgt spid="25"/>
                                        </p:tgtEl>
                                        <p:attrNameLst>
                                          <p:attrName>ppt_y</p:attrName>
                                        </p:attrNameLst>
                                      </p:cBhvr>
                                      <p:tavLst>
                                        <p:tav tm="0">
                                          <p:val>
                                            <p:strVal val="ppt_y"/>
                                          </p:val>
                                        </p:tav>
                                        <p:tav tm="100000">
                                          <p:val>
                                            <p:fltVal val="0.5"/>
                                          </p:val>
                                        </p:tav>
                                      </p:tavLst>
                                    </p:anim>
                                    <p:set>
                                      <p:cBhvr>
                                        <p:cTn id="454" dur="1" fill="hold">
                                          <p:stCondLst>
                                            <p:cond delay="2999"/>
                                          </p:stCondLst>
                                        </p:cTn>
                                        <p:tgtEl>
                                          <p:spTgt spid="25"/>
                                        </p:tgtEl>
                                        <p:attrNameLst>
                                          <p:attrName>style.visibility</p:attrName>
                                        </p:attrNameLst>
                                      </p:cBhvr>
                                      <p:to>
                                        <p:strVal val="hidden"/>
                                      </p:to>
                                    </p:set>
                                  </p:childTnLst>
                                </p:cTn>
                              </p:par>
                              <p:par>
                                <p:cTn id="455" presetID="23" presetClass="exit" presetSubtype="544" fill="hold" nodeType="withEffect">
                                  <p:stCondLst>
                                    <p:cond delay="0"/>
                                  </p:stCondLst>
                                  <p:childTnLst>
                                    <p:anim calcmode="lin" valueType="num">
                                      <p:cBhvr>
                                        <p:cTn id="456" dur="3000"/>
                                        <p:tgtEl>
                                          <p:spTgt spid="26"/>
                                        </p:tgtEl>
                                        <p:attrNameLst>
                                          <p:attrName>ppt_w</p:attrName>
                                        </p:attrNameLst>
                                      </p:cBhvr>
                                      <p:tavLst>
                                        <p:tav tm="0">
                                          <p:val>
                                            <p:strVal val="ppt_w"/>
                                          </p:val>
                                        </p:tav>
                                        <p:tav tm="100000">
                                          <p:val>
                                            <p:fltVal val="0"/>
                                          </p:val>
                                        </p:tav>
                                      </p:tavLst>
                                    </p:anim>
                                    <p:anim calcmode="lin" valueType="num">
                                      <p:cBhvr>
                                        <p:cTn id="457" dur="3000"/>
                                        <p:tgtEl>
                                          <p:spTgt spid="26"/>
                                        </p:tgtEl>
                                        <p:attrNameLst>
                                          <p:attrName>ppt_h</p:attrName>
                                        </p:attrNameLst>
                                      </p:cBhvr>
                                      <p:tavLst>
                                        <p:tav tm="0">
                                          <p:val>
                                            <p:strVal val="ppt_h"/>
                                          </p:val>
                                        </p:tav>
                                        <p:tav tm="100000">
                                          <p:val>
                                            <p:fltVal val="0"/>
                                          </p:val>
                                        </p:tav>
                                      </p:tavLst>
                                    </p:anim>
                                    <p:anim calcmode="lin" valueType="num">
                                      <p:cBhvr>
                                        <p:cTn id="458" dur="3000"/>
                                        <p:tgtEl>
                                          <p:spTgt spid="26"/>
                                        </p:tgtEl>
                                        <p:attrNameLst>
                                          <p:attrName>ppt_x</p:attrName>
                                        </p:attrNameLst>
                                      </p:cBhvr>
                                      <p:tavLst>
                                        <p:tav tm="0">
                                          <p:val>
                                            <p:strVal val="ppt_x"/>
                                          </p:val>
                                        </p:tav>
                                        <p:tav tm="100000">
                                          <p:val>
                                            <p:fltVal val="0.5"/>
                                          </p:val>
                                        </p:tav>
                                      </p:tavLst>
                                    </p:anim>
                                    <p:anim calcmode="lin" valueType="num">
                                      <p:cBhvr>
                                        <p:cTn id="459" dur="3000"/>
                                        <p:tgtEl>
                                          <p:spTgt spid="26"/>
                                        </p:tgtEl>
                                        <p:attrNameLst>
                                          <p:attrName>ppt_y</p:attrName>
                                        </p:attrNameLst>
                                      </p:cBhvr>
                                      <p:tavLst>
                                        <p:tav tm="0">
                                          <p:val>
                                            <p:strVal val="ppt_y"/>
                                          </p:val>
                                        </p:tav>
                                        <p:tav tm="100000">
                                          <p:val>
                                            <p:fltVal val="0.5"/>
                                          </p:val>
                                        </p:tav>
                                      </p:tavLst>
                                    </p:anim>
                                    <p:set>
                                      <p:cBhvr>
                                        <p:cTn id="460" dur="1" fill="hold">
                                          <p:stCondLst>
                                            <p:cond delay="2999"/>
                                          </p:stCondLst>
                                        </p:cTn>
                                        <p:tgtEl>
                                          <p:spTgt spid="26"/>
                                        </p:tgtEl>
                                        <p:attrNameLst>
                                          <p:attrName>style.visibility</p:attrName>
                                        </p:attrNameLst>
                                      </p:cBhvr>
                                      <p:to>
                                        <p:strVal val="hidden"/>
                                      </p:to>
                                    </p:set>
                                  </p:childTnLst>
                                </p:cTn>
                              </p:par>
                              <p:par>
                                <p:cTn id="461" presetID="23" presetClass="exit" presetSubtype="544" fill="hold" nodeType="withEffect">
                                  <p:stCondLst>
                                    <p:cond delay="0"/>
                                  </p:stCondLst>
                                  <p:childTnLst>
                                    <p:anim calcmode="lin" valueType="num">
                                      <p:cBhvr>
                                        <p:cTn id="462" dur="3000"/>
                                        <p:tgtEl>
                                          <p:spTgt spid="27"/>
                                        </p:tgtEl>
                                        <p:attrNameLst>
                                          <p:attrName>ppt_w</p:attrName>
                                        </p:attrNameLst>
                                      </p:cBhvr>
                                      <p:tavLst>
                                        <p:tav tm="0">
                                          <p:val>
                                            <p:strVal val="ppt_w"/>
                                          </p:val>
                                        </p:tav>
                                        <p:tav tm="100000">
                                          <p:val>
                                            <p:fltVal val="0"/>
                                          </p:val>
                                        </p:tav>
                                      </p:tavLst>
                                    </p:anim>
                                    <p:anim calcmode="lin" valueType="num">
                                      <p:cBhvr>
                                        <p:cTn id="463" dur="3000"/>
                                        <p:tgtEl>
                                          <p:spTgt spid="27"/>
                                        </p:tgtEl>
                                        <p:attrNameLst>
                                          <p:attrName>ppt_h</p:attrName>
                                        </p:attrNameLst>
                                      </p:cBhvr>
                                      <p:tavLst>
                                        <p:tav tm="0">
                                          <p:val>
                                            <p:strVal val="ppt_h"/>
                                          </p:val>
                                        </p:tav>
                                        <p:tav tm="100000">
                                          <p:val>
                                            <p:fltVal val="0"/>
                                          </p:val>
                                        </p:tav>
                                      </p:tavLst>
                                    </p:anim>
                                    <p:anim calcmode="lin" valueType="num">
                                      <p:cBhvr>
                                        <p:cTn id="464" dur="3000"/>
                                        <p:tgtEl>
                                          <p:spTgt spid="27"/>
                                        </p:tgtEl>
                                        <p:attrNameLst>
                                          <p:attrName>ppt_x</p:attrName>
                                        </p:attrNameLst>
                                      </p:cBhvr>
                                      <p:tavLst>
                                        <p:tav tm="0">
                                          <p:val>
                                            <p:strVal val="ppt_x"/>
                                          </p:val>
                                        </p:tav>
                                        <p:tav tm="100000">
                                          <p:val>
                                            <p:fltVal val="0.5"/>
                                          </p:val>
                                        </p:tav>
                                      </p:tavLst>
                                    </p:anim>
                                    <p:anim calcmode="lin" valueType="num">
                                      <p:cBhvr>
                                        <p:cTn id="465" dur="3000"/>
                                        <p:tgtEl>
                                          <p:spTgt spid="27"/>
                                        </p:tgtEl>
                                        <p:attrNameLst>
                                          <p:attrName>ppt_y</p:attrName>
                                        </p:attrNameLst>
                                      </p:cBhvr>
                                      <p:tavLst>
                                        <p:tav tm="0">
                                          <p:val>
                                            <p:strVal val="ppt_y"/>
                                          </p:val>
                                        </p:tav>
                                        <p:tav tm="100000">
                                          <p:val>
                                            <p:fltVal val="0.5"/>
                                          </p:val>
                                        </p:tav>
                                      </p:tavLst>
                                    </p:anim>
                                    <p:set>
                                      <p:cBhvr>
                                        <p:cTn id="466" dur="1" fill="hold">
                                          <p:stCondLst>
                                            <p:cond delay="2999"/>
                                          </p:stCondLst>
                                        </p:cTn>
                                        <p:tgtEl>
                                          <p:spTgt spid="27"/>
                                        </p:tgtEl>
                                        <p:attrNameLst>
                                          <p:attrName>style.visibility</p:attrName>
                                        </p:attrNameLst>
                                      </p:cBhvr>
                                      <p:to>
                                        <p:strVal val="hidden"/>
                                      </p:to>
                                    </p:set>
                                  </p:childTnLst>
                                </p:cTn>
                              </p:par>
                              <p:par>
                                <p:cTn id="467" presetID="23" presetClass="exit" presetSubtype="544" fill="hold" nodeType="withEffect">
                                  <p:stCondLst>
                                    <p:cond delay="0"/>
                                  </p:stCondLst>
                                  <p:childTnLst>
                                    <p:anim calcmode="lin" valueType="num">
                                      <p:cBhvr>
                                        <p:cTn id="468" dur="3000"/>
                                        <p:tgtEl>
                                          <p:spTgt spid="28"/>
                                        </p:tgtEl>
                                        <p:attrNameLst>
                                          <p:attrName>ppt_w</p:attrName>
                                        </p:attrNameLst>
                                      </p:cBhvr>
                                      <p:tavLst>
                                        <p:tav tm="0">
                                          <p:val>
                                            <p:strVal val="ppt_w"/>
                                          </p:val>
                                        </p:tav>
                                        <p:tav tm="100000">
                                          <p:val>
                                            <p:fltVal val="0"/>
                                          </p:val>
                                        </p:tav>
                                      </p:tavLst>
                                    </p:anim>
                                    <p:anim calcmode="lin" valueType="num">
                                      <p:cBhvr>
                                        <p:cTn id="469" dur="3000"/>
                                        <p:tgtEl>
                                          <p:spTgt spid="28"/>
                                        </p:tgtEl>
                                        <p:attrNameLst>
                                          <p:attrName>ppt_h</p:attrName>
                                        </p:attrNameLst>
                                      </p:cBhvr>
                                      <p:tavLst>
                                        <p:tav tm="0">
                                          <p:val>
                                            <p:strVal val="ppt_h"/>
                                          </p:val>
                                        </p:tav>
                                        <p:tav tm="100000">
                                          <p:val>
                                            <p:fltVal val="0"/>
                                          </p:val>
                                        </p:tav>
                                      </p:tavLst>
                                    </p:anim>
                                    <p:anim calcmode="lin" valueType="num">
                                      <p:cBhvr>
                                        <p:cTn id="470" dur="3000"/>
                                        <p:tgtEl>
                                          <p:spTgt spid="28"/>
                                        </p:tgtEl>
                                        <p:attrNameLst>
                                          <p:attrName>ppt_x</p:attrName>
                                        </p:attrNameLst>
                                      </p:cBhvr>
                                      <p:tavLst>
                                        <p:tav tm="0">
                                          <p:val>
                                            <p:strVal val="ppt_x"/>
                                          </p:val>
                                        </p:tav>
                                        <p:tav tm="100000">
                                          <p:val>
                                            <p:fltVal val="0.5"/>
                                          </p:val>
                                        </p:tav>
                                      </p:tavLst>
                                    </p:anim>
                                    <p:anim calcmode="lin" valueType="num">
                                      <p:cBhvr>
                                        <p:cTn id="471" dur="3000"/>
                                        <p:tgtEl>
                                          <p:spTgt spid="28"/>
                                        </p:tgtEl>
                                        <p:attrNameLst>
                                          <p:attrName>ppt_y</p:attrName>
                                        </p:attrNameLst>
                                      </p:cBhvr>
                                      <p:tavLst>
                                        <p:tav tm="0">
                                          <p:val>
                                            <p:strVal val="ppt_y"/>
                                          </p:val>
                                        </p:tav>
                                        <p:tav tm="100000">
                                          <p:val>
                                            <p:fltVal val="0.5"/>
                                          </p:val>
                                        </p:tav>
                                      </p:tavLst>
                                    </p:anim>
                                    <p:set>
                                      <p:cBhvr>
                                        <p:cTn id="472" dur="1" fill="hold">
                                          <p:stCondLst>
                                            <p:cond delay="2999"/>
                                          </p:stCondLst>
                                        </p:cTn>
                                        <p:tgtEl>
                                          <p:spTgt spid="28"/>
                                        </p:tgtEl>
                                        <p:attrNameLst>
                                          <p:attrName>style.visibility</p:attrName>
                                        </p:attrNameLst>
                                      </p:cBhvr>
                                      <p:to>
                                        <p:strVal val="hidden"/>
                                      </p:to>
                                    </p:set>
                                  </p:childTnLst>
                                </p:cTn>
                              </p:par>
                              <p:par>
                                <p:cTn id="473" presetID="23" presetClass="exit" presetSubtype="544" fill="hold" nodeType="withEffect">
                                  <p:stCondLst>
                                    <p:cond delay="0"/>
                                  </p:stCondLst>
                                  <p:childTnLst>
                                    <p:anim calcmode="lin" valueType="num">
                                      <p:cBhvr>
                                        <p:cTn id="474" dur="3000"/>
                                        <p:tgtEl>
                                          <p:spTgt spid="29"/>
                                        </p:tgtEl>
                                        <p:attrNameLst>
                                          <p:attrName>ppt_w</p:attrName>
                                        </p:attrNameLst>
                                      </p:cBhvr>
                                      <p:tavLst>
                                        <p:tav tm="0">
                                          <p:val>
                                            <p:strVal val="ppt_w"/>
                                          </p:val>
                                        </p:tav>
                                        <p:tav tm="100000">
                                          <p:val>
                                            <p:fltVal val="0"/>
                                          </p:val>
                                        </p:tav>
                                      </p:tavLst>
                                    </p:anim>
                                    <p:anim calcmode="lin" valueType="num">
                                      <p:cBhvr>
                                        <p:cTn id="475" dur="3000"/>
                                        <p:tgtEl>
                                          <p:spTgt spid="29"/>
                                        </p:tgtEl>
                                        <p:attrNameLst>
                                          <p:attrName>ppt_h</p:attrName>
                                        </p:attrNameLst>
                                      </p:cBhvr>
                                      <p:tavLst>
                                        <p:tav tm="0">
                                          <p:val>
                                            <p:strVal val="ppt_h"/>
                                          </p:val>
                                        </p:tav>
                                        <p:tav tm="100000">
                                          <p:val>
                                            <p:fltVal val="0"/>
                                          </p:val>
                                        </p:tav>
                                      </p:tavLst>
                                    </p:anim>
                                    <p:anim calcmode="lin" valueType="num">
                                      <p:cBhvr>
                                        <p:cTn id="476" dur="3000"/>
                                        <p:tgtEl>
                                          <p:spTgt spid="29"/>
                                        </p:tgtEl>
                                        <p:attrNameLst>
                                          <p:attrName>ppt_x</p:attrName>
                                        </p:attrNameLst>
                                      </p:cBhvr>
                                      <p:tavLst>
                                        <p:tav tm="0">
                                          <p:val>
                                            <p:strVal val="ppt_x"/>
                                          </p:val>
                                        </p:tav>
                                        <p:tav tm="100000">
                                          <p:val>
                                            <p:fltVal val="0.5"/>
                                          </p:val>
                                        </p:tav>
                                      </p:tavLst>
                                    </p:anim>
                                    <p:anim calcmode="lin" valueType="num">
                                      <p:cBhvr>
                                        <p:cTn id="477" dur="3000"/>
                                        <p:tgtEl>
                                          <p:spTgt spid="29"/>
                                        </p:tgtEl>
                                        <p:attrNameLst>
                                          <p:attrName>ppt_y</p:attrName>
                                        </p:attrNameLst>
                                      </p:cBhvr>
                                      <p:tavLst>
                                        <p:tav tm="0">
                                          <p:val>
                                            <p:strVal val="ppt_y"/>
                                          </p:val>
                                        </p:tav>
                                        <p:tav tm="100000">
                                          <p:val>
                                            <p:fltVal val="0.5"/>
                                          </p:val>
                                        </p:tav>
                                      </p:tavLst>
                                    </p:anim>
                                    <p:set>
                                      <p:cBhvr>
                                        <p:cTn id="478" dur="1" fill="hold">
                                          <p:stCondLst>
                                            <p:cond delay="2999"/>
                                          </p:stCondLst>
                                        </p:cTn>
                                        <p:tgtEl>
                                          <p:spTgt spid="29"/>
                                        </p:tgtEl>
                                        <p:attrNameLst>
                                          <p:attrName>style.visibility</p:attrName>
                                        </p:attrNameLst>
                                      </p:cBhvr>
                                      <p:to>
                                        <p:strVal val="hidden"/>
                                      </p:to>
                                    </p:set>
                                  </p:childTnLst>
                                </p:cTn>
                              </p:par>
                              <p:par>
                                <p:cTn id="479" presetID="23" presetClass="exit" presetSubtype="544" fill="hold" nodeType="withEffect">
                                  <p:stCondLst>
                                    <p:cond delay="0"/>
                                  </p:stCondLst>
                                  <p:childTnLst>
                                    <p:anim calcmode="lin" valueType="num">
                                      <p:cBhvr>
                                        <p:cTn id="480" dur="3000"/>
                                        <p:tgtEl>
                                          <p:spTgt spid="30"/>
                                        </p:tgtEl>
                                        <p:attrNameLst>
                                          <p:attrName>ppt_w</p:attrName>
                                        </p:attrNameLst>
                                      </p:cBhvr>
                                      <p:tavLst>
                                        <p:tav tm="0">
                                          <p:val>
                                            <p:strVal val="ppt_w"/>
                                          </p:val>
                                        </p:tav>
                                        <p:tav tm="100000">
                                          <p:val>
                                            <p:fltVal val="0"/>
                                          </p:val>
                                        </p:tav>
                                      </p:tavLst>
                                    </p:anim>
                                    <p:anim calcmode="lin" valueType="num">
                                      <p:cBhvr>
                                        <p:cTn id="481" dur="3000"/>
                                        <p:tgtEl>
                                          <p:spTgt spid="30"/>
                                        </p:tgtEl>
                                        <p:attrNameLst>
                                          <p:attrName>ppt_h</p:attrName>
                                        </p:attrNameLst>
                                      </p:cBhvr>
                                      <p:tavLst>
                                        <p:tav tm="0">
                                          <p:val>
                                            <p:strVal val="ppt_h"/>
                                          </p:val>
                                        </p:tav>
                                        <p:tav tm="100000">
                                          <p:val>
                                            <p:fltVal val="0"/>
                                          </p:val>
                                        </p:tav>
                                      </p:tavLst>
                                    </p:anim>
                                    <p:anim calcmode="lin" valueType="num">
                                      <p:cBhvr>
                                        <p:cTn id="482" dur="3000"/>
                                        <p:tgtEl>
                                          <p:spTgt spid="30"/>
                                        </p:tgtEl>
                                        <p:attrNameLst>
                                          <p:attrName>ppt_x</p:attrName>
                                        </p:attrNameLst>
                                      </p:cBhvr>
                                      <p:tavLst>
                                        <p:tav tm="0">
                                          <p:val>
                                            <p:strVal val="ppt_x"/>
                                          </p:val>
                                        </p:tav>
                                        <p:tav tm="100000">
                                          <p:val>
                                            <p:fltVal val="0.5"/>
                                          </p:val>
                                        </p:tav>
                                      </p:tavLst>
                                    </p:anim>
                                    <p:anim calcmode="lin" valueType="num">
                                      <p:cBhvr>
                                        <p:cTn id="483" dur="3000"/>
                                        <p:tgtEl>
                                          <p:spTgt spid="30"/>
                                        </p:tgtEl>
                                        <p:attrNameLst>
                                          <p:attrName>ppt_y</p:attrName>
                                        </p:attrNameLst>
                                      </p:cBhvr>
                                      <p:tavLst>
                                        <p:tav tm="0">
                                          <p:val>
                                            <p:strVal val="ppt_y"/>
                                          </p:val>
                                        </p:tav>
                                        <p:tav tm="100000">
                                          <p:val>
                                            <p:fltVal val="0.5"/>
                                          </p:val>
                                        </p:tav>
                                      </p:tavLst>
                                    </p:anim>
                                    <p:set>
                                      <p:cBhvr>
                                        <p:cTn id="484" dur="1" fill="hold">
                                          <p:stCondLst>
                                            <p:cond delay="2999"/>
                                          </p:stCondLst>
                                        </p:cTn>
                                        <p:tgtEl>
                                          <p:spTgt spid="30"/>
                                        </p:tgtEl>
                                        <p:attrNameLst>
                                          <p:attrName>style.visibility</p:attrName>
                                        </p:attrNameLst>
                                      </p:cBhvr>
                                      <p:to>
                                        <p:strVal val="hidden"/>
                                      </p:to>
                                    </p:set>
                                  </p:childTnLst>
                                </p:cTn>
                              </p:par>
                              <p:par>
                                <p:cTn id="485" presetID="23" presetClass="exit" presetSubtype="544" fill="hold" nodeType="withEffect">
                                  <p:stCondLst>
                                    <p:cond delay="0"/>
                                  </p:stCondLst>
                                  <p:childTnLst>
                                    <p:anim calcmode="lin" valueType="num">
                                      <p:cBhvr>
                                        <p:cTn id="486" dur="3000"/>
                                        <p:tgtEl>
                                          <p:spTgt spid="31"/>
                                        </p:tgtEl>
                                        <p:attrNameLst>
                                          <p:attrName>ppt_w</p:attrName>
                                        </p:attrNameLst>
                                      </p:cBhvr>
                                      <p:tavLst>
                                        <p:tav tm="0">
                                          <p:val>
                                            <p:strVal val="ppt_w"/>
                                          </p:val>
                                        </p:tav>
                                        <p:tav tm="100000">
                                          <p:val>
                                            <p:fltVal val="0"/>
                                          </p:val>
                                        </p:tav>
                                      </p:tavLst>
                                    </p:anim>
                                    <p:anim calcmode="lin" valueType="num">
                                      <p:cBhvr>
                                        <p:cTn id="487" dur="3000"/>
                                        <p:tgtEl>
                                          <p:spTgt spid="31"/>
                                        </p:tgtEl>
                                        <p:attrNameLst>
                                          <p:attrName>ppt_h</p:attrName>
                                        </p:attrNameLst>
                                      </p:cBhvr>
                                      <p:tavLst>
                                        <p:tav tm="0">
                                          <p:val>
                                            <p:strVal val="ppt_h"/>
                                          </p:val>
                                        </p:tav>
                                        <p:tav tm="100000">
                                          <p:val>
                                            <p:fltVal val="0"/>
                                          </p:val>
                                        </p:tav>
                                      </p:tavLst>
                                    </p:anim>
                                    <p:anim calcmode="lin" valueType="num">
                                      <p:cBhvr>
                                        <p:cTn id="488" dur="3000"/>
                                        <p:tgtEl>
                                          <p:spTgt spid="31"/>
                                        </p:tgtEl>
                                        <p:attrNameLst>
                                          <p:attrName>ppt_x</p:attrName>
                                        </p:attrNameLst>
                                      </p:cBhvr>
                                      <p:tavLst>
                                        <p:tav tm="0">
                                          <p:val>
                                            <p:strVal val="ppt_x"/>
                                          </p:val>
                                        </p:tav>
                                        <p:tav tm="100000">
                                          <p:val>
                                            <p:fltVal val="0.5"/>
                                          </p:val>
                                        </p:tav>
                                      </p:tavLst>
                                    </p:anim>
                                    <p:anim calcmode="lin" valueType="num">
                                      <p:cBhvr>
                                        <p:cTn id="489" dur="3000"/>
                                        <p:tgtEl>
                                          <p:spTgt spid="31"/>
                                        </p:tgtEl>
                                        <p:attrNameLst>
                                          <p:attrName>ppt_y</p:attrName>
                                        </p:attrNameLst>
                                      </p:cBhvr>
                                      <p:tavLst>
                                        <p:tav tm="0">
                                          <p:val>
                                            <p:strVal val="ppt_y"/>
                                          </p:val>
                                        </p:tav>
                                        <p:tav tm="100000">
                                          <p:val>
                                            <p:fltVal val="0.5"/>
                                          </p:val>
                                        </p:tav>
                                      </p:tavLst>
                                    </p:anim>
                                    <p:set>
                                      <p:cBhvr>
                                        <p:cTn id="490" dur="1" fill="hold">
                                          <p:stCondLst>
                                            <p:cond delay="2999"/>
                                          </p:stCondLst>
                                        </p:cTn>
                                        <p:tgtEl>
                                          <p:spTgt spid="31"/>
                                        </p:tgtEl>
                                        <p:attrNameLst>
                                          <p:attrName>style.visibility</p:attrName>
                                        </p:attrNameLst>
                                      </p:cBhvr>
                                      <p:to>
                                        <p:strVal val="hidden"/>
                                      </p:to>
                                    </p:set>
                                  </p:childTnLst>
                                </p:cTn>
                              </p:par>
                              <p:par>
                                <p:cTn id="491" presetID="23" presetClass="exit" presetSubtype="544" fill="hold" nodeType="withEffect">
                                  <p:stCondLst>
                                    <p:cond delay="0"/>
                                  </p:stCondLst>
                                  <p:childTnLst>
                                    <p:anim calcmode="lin" valueType="num">
                                      <p:cBhvr>
                                        <p:cTn id="492" dur="3000"/>
                                        <p:tgtEl>
                                          <p:spTgt spid="32"/>
                                        </p:tgtEl>
                                        <p:attrNameLst>
                                          <p:attrName>ppt_w</p:attrName>
                                        </p:attrNameLst>
                                      </p:cBhvr>
                                      <p:tavLst>
                                        <p:tav tm="0">
                                          <p:val>
                                            <p:strVal val="ppt_w"/>
                                          </p:val>
                                        </p:tav>
                                        <p:tav tm="100000">
                                          <p:val>
                                            <p:fltVal val="0"/>
                                          </p:val>
                                        </p:tav>
                                      </p:tavLst>
                                    </p:anim>
                                    <p:anim calcmode="lin" valueType="num">
                                      <p:cBhvr>
                                        <p:cTn id="493" dur="3000"/>
                                        <p:tgtEl>
                                          <p:spTgt spid="32"/>
                                        </p:tgtEl>
                                        <p:attrNameLst>
                                          <p:attrName>ppt_h</p:attrName>
                                        </p:attrNameLst>
                                      </p:cBhvr>
                                      <p:tavLst>
                                        <p:tav tm="0">
                                          <p:val>
                                            <p:strVal val="ppt_h"/>
                                          </p:val>
                                        </p:tav>
                                        <p:tav tm="100000">
                                          <p:val>
                                            <p:fltVal val="0"/>
                                          </p:val>
                                        </p:tav>
                                      </p:tavLst>
                                    </p:anim>
                                    <p:anim calcmode="lin" valueType="num">
                                      <p:cBhvr>
                                        <p:cTn id="494" dur="3000"/>
                                        <p:tgtEl>
                                          <p:spTgt spid="32"/>
                                        </p:tgtEl>
                                        <p:attrNameLst>
                                          <p:attrName>ppt_x</p:attrName>
                                        </p:attrNameLst>
                                      </p:cBhvr>
                                      <p:tavLst>
                                        <p:tav tm="0">
                                          <p:val>
                                            <p:strVal val="ppt_x"/>
                                          </p:val>
                                        </p:tav>
                                        <p:tav tm="100000">
                                          <p:val>
                                            <p:fltVal val="0.5"/>
                                          </p:val>
                                        </p:tav>
                                      </p:tavLst>
                                    </p:anim>
                                    <p:anim calcmode="lin" valueType="num">
                                      <p:cBhvr>
                                        <p:cTn id="495" dur="3000"/>
                                        <p:tgtEl>
                                          <p:spTgt spid="32"/>
                                        </p:tgtEl>
                                        <p:attrNameLst>
                                          <p:attrName>ppt_y</p:attrName>
                                        </p:attrNameLst>
                                      </p:cBhvr>
                                      <p:tavLst>
                                        <p:tav tm="0">
                                          <p:val>
                                            <p:strVal val="ppt_y"/>
                                          </p:val>
                                        </p:tav>
                                        <p:tav tm="100000">
                                          <p:val>
                                            <p:fltVal val="0.5"/>
                                          </p:val>
                                        </p:tav>
                                      </p:tavLst>
                                    </p:anim>
                                    <p:set>
                                      <p:cBhvr>
                                        <p:cTn id="496" dur="1" fill="hold">
                                          <p:stCondLst>
                                            <p:cond delay="2999"/>
                                          </p:stCondLst>
                                        </p:cTn>
                                        <p:tgtEl>
                                          <p:spTgt spid="32"/>
                                        </p:tgtEl>
                                        <p:attrNameLst>
                                          <p:attrName>style.visibility</p:attrName>
                                        </p:attrNameLst>
                                      </p:cBhvr>
                                      <p:to>
                                        <p:strVal val="hidden"/>
                                      </p:to>
                                    </p:set>
                                  </p:childTnLst>
                                </p:cTn>
                              </p:par>
                              <p:par>
                                <p:cTn id="497" presetID="23" presetClass="exit" presetSubtype="544" fill="hold" nodeType="withEffect">
                                  <p:stCondLst>
                                    <p:cond delay="0"/>
                                  </p:stCondLst>
                                  <p:childTnLst>
                                    <p:anim calcmode="lin" valueType="num">
                                      <p:cBhvr>
                                        <p:cTn id="498" dur="3000"/>
                                        <p:tgtEl>
                                          <p:spTgt spid="33"/>
                                        </p:tgtEl>
                                        <p:attrNameLst>
                                          <p:attrName>ppt_w</p:attrName>
                                        </p:attrNameLst>
                                      </p:cBhvr>
                                      <p:tavLst>
                                        <p:tav tm="0">
                                          <p:val>
                                            <p:strVal val="ppt_w"/>
                                          </p:val>
                                        </p:tav>
                                        <p:tav tm="100000">
                                          <p:val>
                                            <p:fltVal val="0"/>
                                          </p:val>
                                        </p:tav>
                                      </p:tavLst>
                                    </p:anim>
                                    <p:anim calcmode="lin" valueType="num">
                                      <p:cBhvr>
                                        <p:cTn id="499" dur="3000"/>
                                        <p:tgtEl>
                                          <p:spTgt spid="33"/>
                                        </p:tgtEl>
                                        <p:attrNameLst>
                                          <p:attrName>ppt_h</p:attrName>
                                        </p:attrNameLst>
                                      </p:cBhvr>
                                      <p:tavLst>
                                        <p:tav tm="0">
                                          <p:val>
                                            <p:strVal val="ppt_h"/>
                                          </p:val>
                                        </p:tav>
                                        <p:tav tm="100000">
                                          <p:val>
                                            <p:fltVal val="0"/>
                                          </p:val>
                                        </p:tav>
                                      </p:tavLst>
                                    </p:anim>
                                    <p:anim calcmode="lin" valueType="num">
                                      <p:cBhvr>
                                        <p:cTn id="500" dur="3000"/>
                                        <p:tgtEl>
                                          <p:spTgt spid="33"/>
                                        </p:tgtEl>
                                        <p:attrNameLst>
                                          <p:attrName>ppt_x</p:attrName>
                                        </p:attrNameLst>
                                      </p:cBhvr>
                                      <p:tavLst>
                                        <p:tav tm="0">
                                          <p:val>
                                            <p:strVal val="ppt_x"/>
                                          </p:val>
                                        </p:tav>
                                        <p:tav tm="100000">
                                          <p:val>
                                            <p:fltVal val="0.5"/>
                                          </p:val>
                                        </p:tav>
                                      </p:tavLst>
                                    </p:anim>
                                    <p:anim calcmode="lin" valueType="num">
                                      <p:cBhvr>
                                        <p:cTn id="501" dur="3000"/>
                                        <p:tgtEl>
                                          <p:spTgt spid="33"/>
                                        </p:tgtEl>
                                        <p:attrNameLst>
                                          <p:attrName>ppt_y</p:attrName>
                                        </p:attrNameLst>
                                      </p:cBhvr>
                                      <p:tavLst>
                                        <p:tav tm="0">
                                          <p:val>
                                            <p:strVal val="ppt_y"/>
                                          </p:val>
                                        </p:tav>
                                        <p:tav tm="100000">
                                          <p:val>
                                            <p:fltVal val="0.5"/>
                                          </p:val>
                                        </p:tav>
                                      </p:tavLst>
                                    </p:anim>
                                    <p:set>
                                      <p:cBhvr>
                                        <p:cTn id="502" dur="1" fill="hold">
                                          <p:stCondLst>
                                            <p:cond delay="2999"/>
                                          </p:stCondLst>
                                        </p:cTn>
                                        <p:tgtEl>
                                          <p:spTgt spid="33"/>
                                        </p:tgtEl>
                                        <p:attrNameLst>
                                          <p:attrName>style.visibility</p:attrName>
                                        </p:attrNameLst>
                                      </p:cBhvr>
                                      <p:to>
                                        <p:strVal val="hidden"/>
                                      </p:to>
                                    </p:set>
                                  </p:childTnLst>
                                </p:cTn>
                              </p:par>
                              <p:par>
                                <p:cTn id="503" presetID="23" presetClass="exit" presetSubtype="544" fill="hold" nodeType="withEffect">
                                  <p:stCondLst>
                                    <p:cond delay="0"/>
                                  </p:stCondLst>
                                  <p:childTnLst>
                                    <p:anim calcmode="lin" valueType="num">
                                      <p:cBhvr>
                                        <p:cTn id="504" dur="3000"/>
                                        <p:tgtEl>
                                          <p:spTgt spid="34"/>
                                        </p:tgtEl>
                                        <p:attrNameLst>
                                          <p:attrName>ppt_w</p:attrName>
                                        </p:attrNameLst>
                                      </p:cBhvr>
                                      <p:tavLst>
                                        <p:tav tm="0">
                                          <p:val>
                                            <p:strVal val="ppt_w"/>
                                          </p:val>
                                        </p:tav>
                                        <p:tav tm="100000">
                                          <p:val>
                                            <p:fltVal val="0"/>
                                          </p:val>
                                        </p:tav>
                                      </p:tavLst>
                                    </p:anim>
                                    <p:anim calcmode="lin" valueType="num">
                                      <p:cBhvr>
                                        <p:cTn id="505" dur="3000"/>
                                        <p:tgtEl>
                                          <p:spTgt spid="34"/>
                                        </p:tgtEl>
                                        <p:attrNameLst>
                                          <p:attrName>ppt_h</p:attrName>
                                        </p:attrNameLst>
                                      </p:cBhvr>
                                      <p:tavLst>
                                        <p:tav tm="0">
                                          <p:val>
                                            <p:strVal val="ppt_h"/>
                                          </p:val>
                                        </p:tav>
                                        <p:tav tm="100000">
                                          <p:val>
                                            <p:fltVal val="0"/>
                                          </p:val>
                                        </p:tav>
                                      </p:tavLst>
                                    </p:anim>
                                    <p:anim calcmode="lin" valueType="num">
                                      <p:cBhvr>
                                        <p:cTn id="506" dur="3000"/>
                                        <p:tgtEl>
                                          <p:spTgt spid="34"/>
                                        </p:tgtEl>
                                        <p:attrNameLst>
                                          <p:attrName>ppt_x</p:attrName>
                                        </p:attrNameLst>
                                      </p:cBhvr>
                                      <p:tavLst>
                                        <p:tav tm="0">
                                          <p:val>
                                            <p:strVal val="ppt_x"/>
                                          </p:val>
                                        </p:tav>
                                        <p:tav tm="100000">
                                          <p:val>
                                            <p:fltVal val="0.5"/>
                                          </p:val>
                                        </p:tav>
                                      </p:tavLst>
                                    </p:anim>
                                    <p:anim calcmode="lin" valueType="num">
                                      <p:cBhvr>
                                        <p:cTn id="507" dur="3000"/>
                                        <p:tgtEl>
                                          <p:spTgt spid="34"/>
                                        </p:tgtEl>
                                        <p:attrNameLst>
                                          <p:attrName>ppt_y</p:attrName>
                                        </p:attrNameLst>
                                      </p:cBhvr>
                                      <p:tavLst>
                                        <p:tav tm="0">
                                          <p:val>
                                            <p:strVal val="ppt_y"/>
                                          </p:val>
                                        </p:tav>
                                        <p:tav tm="100000">
                                          <p:val>
                                            <p:fltVal val="0.5"/>
                                          </p:val>
                                        </p:tav>
                                      </p:tavLst>
                                    </p:anim>
                                    <p:set>
                                      <p:cBhvr>
                                        <p:cTn id="508" dur="1" fill="hold">
                                          <p:stCondLst>
                                            <p:cond delay="2999"/>
                                          </p:stCondLst>
                                        </p:cTn>
                                        <p:tgtEl>
                                          <p:spTgt spid="34"/>
                                        </p:tgtEl>
                                        <p:attrNameLst>
                                          <p:attrName>style.visibility</p:attrName>
                                        </p:attrNameLst>
                                      </p:cBhvr>
                                      <p:to>
                                        <p:strVal val="hidden"/>
                                      </p:to>
                                    </p:set>
                                  </p:childTnLst>
                                </p:cTn>
                              </p:par>
                              <p:par>
                                <p:cTn id="509" presetID="23" presetClass="exit" presetSubtype="544" fill="hold" nodeType="withEffect">
                                  <p:stCondLst>
                                    <p:cond delay="0"/>
                                  </p:stCondLst>
                                  <p:childTnLst>
                                    <p:anim calcmode="lin" valueType="num">
                                      <p:cBhvr>
                                        <p:cTn id="510" dur="3000"/>
                                        <p:tgtEl>
                                          <p:spTgt spid="35"/>
                                        </p:tgtEl>
                                        <p:attrNameLst>
                                          <p:attrName>ppt_w</p:attrName>
                                        </p:attrNameLst>
                                      </p:cBhvr>
                                      <p:tavLst>
                                        <p:tav tm="0">
                                          <p:val>
                                            <p:strVal val="ppt_w"/>
                                          </p:val>
                                        </p:tav>
                                        <p:tav tm="100000">
                                          <p:val>
                                            <p:fltVal val="0"/>
                                          </p:val>
                                        </p:tav>
                                      </p:tavLst>
                                    </p:anim>
                                    <p:anim calcmode="lin" valueType="num">
                                      <p:cBhvr>
                                        <p:cTn id="511" dur="3000"/>
                                        <p:tgtEl>
                                          <p:spTgt spid="35"/>
                                        </p:tgtEl>
                                        <p:attrNameLst>
                                          <p:attrName>ppt_h</p:attrName>
                                        </p:attrNameLst>
                                      </p:cBhvr>
                                      <p:tavLst>
                                        <p:tav tm="0">
                                          <p:val>
                                            <p:strVal val="ppt_h"/>
                                          </p:val>
                                        </p:tav>
                                        <p:tav tm="100000">
                                          <p:val>
                                            <p:fltVal val="0"/>
                                          </p:val>
                                        </p:tav>
                                      </p:tavLst>
                                    </p:anim>
                                    <p:anim calcmode="lin" valueType="num">
                                      <p:cBhvr>
                                        <p:cTn id="512" dur="3000"/>
                                        <p:tgtEl>
                                          <p:spTgt spid="35"/>
                                        </p:tgtEl>
                                        <p:attrNameLst>
                                          <p:attrName>ppt_x</p:attrName>
                                        </p:attrNameLst>
                                      </p:cBhvr>
                                      <p:tavLst>
                                        <p:tav tm="0">
                                          <p:val>
                                            <p:strVal val="ppt_x"/>
                                          </p:val>
                                        </p:tav>
                                        <p:tav tm="100000">
                                          <p:val>
                                            <p:fltVal val="0.5"/>
                                          </p:val>
                                        </p:tav>
                                      </p:tavLst>
                                    </p:anim>
                                    <p:anim calcmode="lin" valueType="num">
                                      <p:cBhvr>
                                        <p:cTn id="513" dur="3000"/>
                                        <p:tgtEl>
                                          <p:spTgt spid="35"/>
                                        </p:tgtEl>
                                        <p:attrNameLst>
                                          <p:attrName>ppt_y</p:attrName>
                                        </p:attrNameLst>
                                      </p:cBhvr>
                                      <p:tavLst>
                                        <p:tav tm="0">
                                          <p:val>
                                            <p:strVal val="ppt_y"/>
                                          </p:val>
                                        </p:tav>
                                        <p:tav tm="100000">
                                          <p:val>
                                            <p:fltVal val="0.5"/>
                                          </p:val>
                                        </p:tav>
                                      </p:tavLst>
                                    </p:anim>
                                    <p:set>
                                      <p:cBhvr>
                                        <p:cTn id="514" dur="1" fill="hold">
                                          <p:stCondLst>
                                            <p:cond delay="2999"/>
                                          </p:stCondLst>
                                        </p:cTn>
                                        <p:tgtEl>
                                          <p:spTgt spid="35"/>
                                        </p:tgtEl>
                                        <p:attrNameLst>
                                          <p:attrName>style.visibility</p:attrName>
                                        </p:attrNameLst>
                                      </p:cBhvr>
                                      <p:to>
                                        <p:strVal val="hidden"/>
                                      </p:to>
                                    </p:set>
                                  </p:childTnLst>
                                </p:cTn>
                              </p:par>
                              <p:par>
                                <p:cTn id="515" presetID="23" presetClass="exit" presetSubtype="544" fill="hold" nodeType="withEffect">
                                  <p:stCondLst>
                                    <p:cond delay="0"/>
                                  </p:stCondLst>
                                  <p:childTnLst>
                                    <p:anim calcmode="lin" valueType="num">
                                      <p:cBhvr>
                                        <p:cTn id="516" dur="3000"/>
                                        <p:tgtEl>
                                          <p:spTgt spid="36"/>
                                        </p:tgtEl>
                                        <p:attrNameLst>
                                          <p:attrName>ppt_w</p:attrName>
                                        </p:attrNameLst>
                                      </p:cBhvr>
                                      <p:tavLst>
                                        <p:tav tm="0">
                                          <p:val>
                                            <p:strVal val="ppt_w"/>
                                          </p:val>
                                        </p:tav>
                                        <p:tav tm="100000">
                                          <p:val>
                                            <p:fltVal val="0"/>
                                          </p:val>
                                        </p:tav>
                                      </p:tavLst>
                                    </p:anim>
                                    <p:anim calcmode="lin" valueType="num">
                                      <p:cBhvr>
                                        <p:cTn id="517" dur="3000"/>
                                        <p:tgtEl>
                                          <p:spTgt spid="36"/>
                                        </p:tgtEl>
                                        <p:attrNameLst>
                                          <p:attrName>ppt_h</p:attrName>
                                        </p:attrNameLst>
                                      </p:cBhvr>
                                      <p:tavLst>
                                        <p:tav tm="0">
                                          <p:val>
                                            <p:strVal val="ppt_h"/>
                                          </p:val>
                                        </p:tav>
                                        <p:tav tm="100000">
                                          <p:val>
                                            <p:fltVal val="0"/>
                                          </p:val>
                                        </p:tav>
                                      </p:tavLst>
                                    </p:anim>
                                    <p:anim calcmode="lin" valueType="num">
                                      <p:cBhvr>
                                        <p:cTn id="518" dur="3000"/>
                                        <p:tgtEl>
                                          <p:spTgt spid="36"/>
                                        </p:tgtEl>
                                        <p:attrNameLst>
                                          <p:attrName>ppt_x</p:attrName>
                                        </p:attrNameLst>
                                      </p:cBhvr>
                                      <p:tavLst>
                                        <p:tav tm="0">
                                          <p:val>
                                            <p:strVal val="ppt_x"/>
                                          </p:val>
                                        </p:tav>
                                        <p:tav tm="100000">
                                          <p:val>
                                            <p:fltVal val="0.5"/>
                                          </p:val>
                                        </p:tav>
                                      </p:tavLst>
                                    </p:anim>
                                    <p:anim calcmode="lin" valueType="num">
                                      <p:cBhvr>
                                        <p:cTn id="519" dur="3000"/>
                                        <p:tgtEl>
                                          <p:spTgt spid="36"/>
                                        </p:tgtEl>
                                        <p:attrNameLst>
                                          <p:attrName>ppt_y</p:attrName>
                                        </p:attrNameLst>
                                      </p:cBhvr>
                                      <p:tavLst>
                                        <p:tav tm="0">
                                          <p:val>
                                            <p:strVal val="ppt_y"/>
                                          </p:val>
                                        </p:tav>
                                        <p:tav tm="100000">
                                          <p:val>
                                            <p:fltVal val="0.5"/>
                                          </p:val>
                                        </p:tav>
                                      </p:tavLst>
                                    </p:anim>
                                    <p:set>
                                      <p:cBhvr>
                                        <p:cTn id="520" dur="1" fill="hold">
                                          <p:stCondLst>
                                            <p:cond delay="2999"/>
                                          </p:stCondLst>
                                        </p:cTn>
                                        <p:tgtEl>
                                          <p:spTgt spid="36"/>
                                        </p:tgtEl>
                                        <p:attrNameLst>
                                          <p:attrName>style.visibility</p:attrName>
                                        </p:attrNameLst>
                                      </p:cBhvr>
                                      <p:to>
                                        <p:strVal val="hidden"/>
                                      </p:to>
                                    </p:set>
                                  </p:childTnLst>
                                </p:cTn>
                              </p:par>
                              <p:par>
                                <p:cTn id="521" presetID="8" presetClass="emph" presetSubtype="0" fill="hold" nodeType="withEffect">
                                  <p:stCondLst>
                                    <p:cond delay="0"/>
                                  </p:stCondLst>
                                  <p:childTnLst>
                                    <p:animRot by="-21600000">
                                      <p:cBhvr>
                                        <p:cTn id="522" dur="3000" fill="hold"/>
                                        <p:tgtEl>
                                          <p:spTgt spid="5"/>
                                        </p:tgtEl>
                                        <p:attrNameLst>
                                          <p:attrName>r</p:attrName>
                                        </p:attrNameLst>
                                      </p:cBhvr>
                                    </p:animRot>
                                  </p:childTnLst>
                                </p:cTn>
                              </p:par>
                              <p:par>
                                <p:cTn id="523" presetID="8" presetClass="emph" presetSubtype="0" fill="hold" nodeType="withEffect">
                                  <p:stCondLst>
                                    <p:cond delay="0"/>
                                  </p:stCondLst>
                                  <p:childTnLst>
                                    <p:animRot by="-21600000">
                                      <p:cBhvr>
                                        <p:cTn id="524" dur="3000" fill="hold"/>
                                        <p:tgtEl>
                                          <p:spTgt spid="6"/>
                                        </p:tgtEl>
                                        <p:attrNameLst>
                                          <p:attrName>r</p:attrName>
                                        </p:attrNameLst>
                                      </p:cBhvr>
                                    </p:animRot>
                                  </p:childTnLst>
                                </p:cTn>
                              </p:par>
                              <p:par>
                                <p:cTn id="525" presetID="8" presetClass="emph" presetSubtype="0" fill="hold" nodeType="withEffect">
                                  <p:stCondLst>
                                    <p:cond delay="0"/>
                                  </p:stCondLst>
                                  <p:childTnLst>
                                    <p:animRot by="-21600000">
                                      <p:cBhvr>
                                        <p:cTn id="526" dur="3000" fill="hold"/>
                                        <p:tgtEl>
                                          <p:spTgt spid="7"/>
                                        </p:tgtEl>
                                        <p:attrNameLst>
                                          <p:attrName>r</p:attrName>
                                        </p:attrNameLst>
                                      </p:cBhvr>
                                    </p:animRot>
                                  </p:childTnLst>
                                </p:cTn>
                              </p:par>
                              <p:par>
                                <p:cTn id="527" presetID="8" presetClass="emph" presetSubtype="0" fill="hold" nodeType="withEffect">
                                  <p:stCondLst>
                                    <p:cond delay="0"/>
                                  </p:stCondLst>
                                  <p:childTnLst>
                                    <p:animRot by="-21600000">
                                      <p:cBhvr>
                                        <p:cTn id="528" dur="3000" fill="hold"/>
                                        <p:tgtEl>
                                          <p:spTgt spid="8"/>
                                        </p:tgtEl>
                                        <p:attrNameLst>
                                          <p:attrName>r</p:attrName>
                                        </p:attrNameLst>
                                      </p:cBhvr>
                                    </p:animRot>
                                  </p:childTnLst>
                                </p:cTn>
                              </p:par>
                              <p:par>
                                <p:cTn id="529" presetID="8" presetClass="emph" presetSubtype="0" fill="hold" nodeType="withEffect">
                                  <p:stCondLst>
                                    <p:cond delay="0"/>
                                  </p:stCondLst>
                                  <p:childTnLst>
                                    <p:animRot by="-21600000">
                                      <p:cBhvr>
                                        <p:cTn id="530" dur="3000" fill="hold"/>
                                        <p:tgtEl>
                                          <p:spTgt spid="9"/>
                                        </p:tgtEl>
                                        <p:attrNameLst>
                                          <p:attrName>r</p:attrName>
                                        </p:attrNameLst>
                                      </p:cBhvr>
                                    </p:animRot>
                                  </p:childTnLst>
                                </p:cTn>
                              </p:par>
                              <p:par>
                                <p:cTn id="531" presetID="8" presetClass="emph" presetSubtype="0" fill="hold" nodeType="withEffect">
                                  <p:stCondLst>
                                    <p:cond delay="0"/>
                                  </p:stCondLst>
                                  <p:childTnLst>
                                    <p:animRot by="-21600000">
                                      <p:cBhvr>
                                        <p:cTn id="532" dur="3000" fill="hold"/>
                                        <p:tgtEl>
                                          <p:spTgt spid="10"/>
                                        </p:tgtEl>
                                        <p:attrNameLst>
                                          <p:attrName>r</p:attrName>
                                        </p:attrNameLst>
                                      </p:cBhvr>
                                    </p:animRot>
                                  </p:childTnLst>
                                </p:cTn>
                              </p:par>
                              <p:par>
                                <p:cTn id="533" presetID="8" presetClass="emph" presetSubtype="0" fill="hold" nodeType="withEffect">
                                  <p:stCondLst>
                                    <p:cond delay="0"/>
                                  </p:stCondLst>
                                  <p:childTnLst>
                                    <p:animRot by="-21600000">
                                      <p:cBhvr>
                                        <p:cTn id="534" dur="3000" fill="hold"/>
                                        <p:tgtEl>
                                          <p:spTgt spid="11"/>
                                        </p:tgtEl>
                                        <p:attrNameLst>
                                          <p:attrName>r</p:attrName>
                                        </p:attrNameLst>
                                      </p:cBhvr>
                                    </p:animRot>
                                  </p:childTnLst>
                                </p:cTn>
                              </p:par>
                              <p:par>
                                <p:cTn id="535" presetID="8" presetClass="emph" presetSubtype="0" fill="hold" nodeType="withEffect">
                                  <p:stCondLst>
                                    <p:cond delay="0"/>
                                  </p:stCondLst>
                                  <p:childTnLst>
                                    <p:animRot by="-21600000">
                                      <p:cBhvr>
                                        <p:cTn id="536" dur="3000" fill="hold"/>
                                        <p:tgtEl>
                                          <p:spTgt spid="12"/>
                                        </p:tgtEl>
                                        <p:attrNameLst>
                                          <p:attrName>r</p:attrName>
                                        </p:attrNameLst>
                                      </p:cBhvr>
                                    </p:animRot>
                                  </p:childTnLst>
                                </p:cTn>
                              </p:par>
                              <p:par>
                                <p:cTn id="537" presetID="8" presetClass="emph" presetSubtype="0" fill="hold" nodeType="withEffect">
                                  <p:stCondLst>
                                    <p:cond delay="0"/>
                                  </p:stCondLst>
                                  <p:childTnLst>
                                    <p:animRot by="-21600000">
                                      <p:cBhvr>
                                        <p:cTn id="538" dur="3000" fill="hold"/>
                                        <p:tgtEl>
                                          <p:spTgt spid="13"/>
                                        </p:tgtEl>
                                        <p:attrNameLst>
                                          <p:attrName>r</p:attrName>
                                        </p:attrNameLst>
                                      </p:cBhvr>
                                    </p:animRot>
                                  </p:childTnLst>
                                </p:cTn>
                              </p:par>
                              <p:par>
                                <p:cTn id="539" presetID="8" presetClass="emph" presetSubtype="0" fill="hold" nodeType="withEffect">
                                  <p:stCondLst>
                                    <p:cond delay="0"/>
                                  </p:stCondLst>
                                  <p:childTnLst>
                                    <p:animRot by="-21600000">
                                      <p:cBhvr>
                                        <p:cTn id="540" dur="3000" fill="hold"/>
                                        <p:tgtEl>
                                          <p:spTgt spid="14"/>
                                        </p:tgtEl>
                                        <p:attrNameLst>
                                          <p:attrName>r</p:attrName>
                                        </p:attrNameLst>
                                      </p:cBhvr>
                                    </p:animRot>
                                  </p:childTnLst>
                                </p:cTn>
                              </p:par>
                              <p:par>
                                <p:cTn id="541" presetID="8" presetClass="emph" presetSubtype="0" fill="hold" nodeType="withEffect">
                                  <p:stCondLst>
                                    <p:cond delay="0"/>
                                  </p:stCondLst>
                                  <p:childTnLst>
                                    <p:animRot by="-21600000">
                                      <p:cBhvr>
                                        <p:cTn id="542" dur="3000" fill="hold"/>
                                        <p:tgtEl>
                                          <p:spTgt spid="15"/>
                                        </p:tgtEl>
                                        <p:attrNameLst>
                                          <p:attrName>r</p:attrName>
                                        </p:attrNameLst>
                                      </p:cBhvr>
                                    </p:animRot>
                                  </p:childTnLst>
                                </p:cTn>
                              </p:par>
                              <p:par>
                                <p:cTn id="543" presetID="8" presetClass="emph" presetSubtype="0" fill="hold" nodeType="withEffect">
                                  <p:stCondLst>
                                    <p:cond delay="0"/>
                                  </p:stCondLst>
                                  <p:childTnLst>
                                    <p:animRot by="-21600000">
                                      <p:cBhvr>
                                        <p:cTn id="544" dur="3000" fill="hold"/>
                                        <p:tgtEl>
                                          <p:spTgt spid="16"/>
                                        </p:tgtEl>
                                        <p:attrNameLst>
                                          <p:attrName>r</p:attrName>
                                        </p:attrNameLst>
                                      </p:cBhvr>
                                    </p:animRot>
                                  </p:childTnLst>
                                </p:cTn>
                              </p:par>
                              <p:par>
                                <p:cTn id="545" presetID="8" presetClass="emph" presetSubtype="0" fill="hold" nodeType="withEffect">
                                  <p:stCondLst>
                                    <p:cond delay="0"/>
                                  </p:stCondLst>
                                  <p:childTnLst>
                                    <p:animRot by="-21600000">
                                      <p:cBhvr>
                                        <p:cTn id="546" dur="3000" fill="hold"/>
                                        <p:tgtEl>
                                          <p:spTgt spid="17"/>
                                        </p:tgtEl>
                                        <p:attrNameLst>
                                          <p:attrName>r</p:attrName>
                                        </p:attrNameLst>
                                      </p:cBhvr>
                                    </p:animRot>
                                  </p:childTnLst>
                                </p:cTn>
                              </p:par>
                              <p:par>
                                <p:cTn id="547" presetID="8" presetClass="emph" presetSubtype="0" fill="hold" nodeType="withEffect">
                                  <p:stCondLst>
                                    <p:cond delay="0"/>
                                  </p:stCondLst>
                                  <p:childTnLst>
                                    <p:animRot by="-21600000">
                                      <p:cBhvr>
                                        <p:cTn id="548" dur="3000" fill="hold"/>
                                        <p:tgtEl>
                                          <p:spTgt spid="18"/>
                                        </p:tgtEl>
                                        <p:attrNameLst>
                                          <p:attrName>r</p:attrName>
                                        </p:attrNameLst>
                                      </p:cBhvr>
                                    </p:animRot>
                                  </p:childTnLst>
                                </p:cTn>
                              </p:par>
                              <p:par>
                                <p:cTn id="549" presetID="8" presetClass="emph" presetSubtype="0" fill="hold" nodeType="withEffect">
                                  <p:stCondLst>
                                    <p:cond delay="0"/>
                                  </p:stCondLst>
                                  <p:childTnLst>
                                    <p:animRot by="-21600000">
                                      <p:cBhvr>
                                        <p:cTn id="550" dur="3000" fill="hold"/>
                                        <p:tgtEl>
                                          <p:spTgt spid="19"/>
                                        </p:tgtEl>
                                        <p:attrNameLst>
                                          <p:attrName>r</p:attrName>
                                        </p:attrNameLst>
                                      </p:cBhvr>
                                    </p:animRot>
                                  </p:childTnLst>
                                </p:cTn>
                              </p:par>
                              <p:par>
                                <p:cTn id="551" presetID="8" presetClass="emph" presetSubtype="0" fill="hold" nodeType="withEffect">
                                  <p:stCondLst>
                                    <p:cond delay="0"/>
                                  </p:stCondLst>
                                  <p:childTnLst>
                                    <p:animRot by="-21600000">
                                      <p:cBhvr>
                                        <p:cTn id="552" dur="3000" fill="hold"/>
                                        <p:tgtEl>
                                          <p:spTgt spid="20"/>
                                        </p:tgtEl>
                                        <p:attrNameLst>
                                          <p:attrName>r</p:attrName>
                                        </p:attrNameLst>
                                      </p:cBhvr>
                                    </p:animRot>
                                  </p:childTnLst>
                                </p:cTn>
                              </p:par>
                              <p:par>
                                <p:cTn id="553" presetID="8" presetClass="emph" presetSubtype="0" fill="hold" nodeType="withEffect">
                                  <p:stCondLst>
                                    <p:cond delay="0"/>
                                  </p:stCondLst>
                                  <p:childTnLst>
                                    <p:animRot by="-21600000">
                                      <p:cBhvr>
                                        <p:cTn id="554" dur="3000" fill="hold"/>
                                        <p:tgtEl>
                                          <p:spTgt spid="21"/>
                                        </p:tgtEl>
                                        <p:attrNameLst>
                                          <p:attrName>r</p:attrName>
                                        </p:attrNameLst>
                                      </p:cBhvr>
                                    </p:animRot>
                                  </p:childTnLst>
                                </p:cTn>
                              </p:par>
                              <p:par>
                                <p:cTn id="555" presetID="8" presetClass="emph" presetSubtype="0" fill="hold" nodeType="withEffect">
                                  <p:stCondLst>
                                    <p:cond delay="0"/>
                                  </p:stCondLst>
                                  <p:childTnLst>
                                    <p:animRot by="-21600000">
                                      <p:cBhvr>
                                        <p:cTn id="556" dur="3000" fill="hold"/>
                                        <p:tgtEl>
                                          <p:spTgt spid="22"/>
                                        </p:tgtEl>
                                        <p:attrNameLst>
                                          <p:attrName>r</p:attrName>
                                        </p:attrNameLst>
                                      </p:cBhvr>
                                    </p:animRot>
                                  </p:childTnLst>
                                </p:cTn>
                              </p:par>
                              <p:par>
                                <p:cTn id="557" presetID="8" presetClass="emph" presetSubtype="0" fill="hold" nodeType="withEffect">
                                  <p:stCondLst>
                                    <p:cond delay="0"/>
                                  </p:stCondLst>
                                  <p:childTnLst>
                                    <p:animRot by="-21600000">
                                      <p:cBhvr>
                                        <p:cTn id="558" dur="3000" fill="hold"/>
                                        <p:tgtEl>
                                          <p:spTgt spid="23"/>
                                        </p:tgtEl>
                                        <p:attrNameLst>
                                          <p:attrName>r</p:attrName>
                                        </p:attrNameLst>
                                      </p:cBhvr>
                                    </p:animRot>
                                  </p:childTnLst>
                                </p:cTn>
                              </p:par>
                              <p:par>
                                <p:cTn id="559" presetID="8" presetClass="emph" presetSubtype="0" fill="hold" nodeType="withEffect">
                                  <p:stCondLst>
                                    <p:cond delay="0"/>
                                  </p:stCondLst>
                                  <p:childTnLst>
                                    <p:animRot by="-21600000">
                                      <p:cBhvr>
                                        <p:cTn id="560" dur="3000" fill="hold"/>
                                        <p:tgtEl>
                                          <p:spTgt spid="24"/>
                                        </p:tgtEl>
                                        <p:attrNameLst>
                                          <p:attrName>r</p:attrName>
                                        </p:attrNameLst>
                                      </p:cBhvr>
                                    </p:animRot>
                                  </p:childTnLst>
                                </p:cTn>
                              </p:par>
                              <p:par>
                                <p:cTn id="561" presetID="8" presetClass="emph" presetSubtype="0" fill="hold" nodeType="withEffect">
                                  <p:stCondLst>
                                    <p:cond delay="0"/>
                                  </p:stCondLst>
                                  <p:childTnLst>
                                    <p:animRot by="-21600000">
                                      <p:cBhvr>
                                        <p:cTn id="562" dur="3000" fill="hold"/>
                                        <p:tgtEl>
                                          <p:spTgt spid="25"/>
                                        </p:tgtEl>
                                        <p:attrNameLst>
                                          <p:attrName>r</p:attrName>
                                        </p:attrNameLst>
                                      </p:cBhvr>
                                    </p:animRot>
                                  </p:childTnLst>
                                </p:cTn>
                              </p:par>
                              <p:par>
                                <p:cTn id="563" presetID="8" presetClass="emph" presetSubtype="0" fill="hold" nodeType="withEffect">
                                  <p:stCondLst>
                                    <p:cond delay="0"/>
                                  </p:stCondLst>
                                  <p:childTnLst>
                                    <p:animRot by="-21600000">
                                      <p:cBhvr>
                                        <p:cTn id="564" dur="3000" fill="hold"/>
                                        <p:tgtEl>
                                          <p:spTgt spid="26"/>
                                        </p:tgtEl>
                                        <p:attrNameLst>
                                          <p:attrName>r</p:attrName>
                                        </p:attrNameLst>
                                      </p:cBhvr>
                                    </p:animRot>
                                  </p:childTnLst>
                                </p:cTn>
                              </p:par>
                              <p:par>
                                <p:cTn id="565" presetID="8" presetClass="emph" presetSubtype="0" fill="hold" nodeType="withEffect">
                                  <p:stCondLst>
                                    <p:cond delay="0"/>
                                  </p:stCondLst>
                                  <p:childTnLst>
                                    <p:animRot by="-21600000">
                                      <p:cBhvr>
                                        <p:cTn id="566" dur="3000" fill="hold"/>
                                        <p:tgtEl>
                                          <p:spTgt spid="27"/>
                                        </p:tgtEl>
                                        <p:attrNameLst>
                                          <p:attrName>r</p:attrName>
                                        </p:attrNameLst>
                                      </p:cBhvr>
                                    </p:animRot>
                                  </p:childTnLst>
                                </p:cTn>
                              </p:par>
                              <p:par>
                                <p:cTn id="567" presetID="8" presetClass="emph" presetSubtype="0" fill="hold" nodeType="withEffect">
                                  <p:stCondLst>
                                    <p:cond delay="0"/>
                                  </p:stCondLst>
                                  <p:childTnLst>
                                    <p:animRot by="-21600000">
                                      <p:cBhvr>
                                        <p:cTn id="568" dur="3000" fill="hold"/>
                                        <p:tgtEl>
                                          <p:spTgt spid="28"/>
                                        </p:tgtEl>
                                        <p:attrNameLst>
                                          <p:attrName>r</p:attrName>
                                        </p:attrNameLst>
                                      </p:cBhvr>
                                    </p:animRot>
                                  </p:childTnLst>
                                </p:cTn>
                              </p:par>
                              <p:par>
                                <p:cTn id="569" presetID="8" presetClass="emph" presetSubtype="0" fill="hold" nodeType="withEffect">
                                  <p:stCondLst>
                                    <p:cond delay="0"/>
                                  </p:stCondLst>
                                  <p:childTnLst>
                                    <p:animRot by="-21600000">
                                      <p:cBhvr>
                                        <p:cTn id="570" dur="3000" fill="hold"/>
                                        <p:tgtEl>
                                          <p:spTgt spid="29"/>
                                        </p:tgtEl>
                                        <p:attrNameLst>
                                          <p:attrName>r</p:attrName>
                                        </p:attrNameLst>
                                      </p:cBhvr>
                                    </p:animRot>
                                  </p:childTnLst>
                                </p:cTn>
                              </p:par>
                              <p:par>
                                <p:cTn id="571" presetID="8" presetClass="emph" presetSubtype="0" fill="hold" nodeType="withEffect">
                                  <p:stCondLst>
                                    <p:cond delay="0"/>
                                  </p:stCondLst>
                                  <p:childTnLst>
                                    <p:animRot by="-21600000">
                                      <p:cBhvr>
                                        <p:cTn id="572" dur="3000" fill="hold"/>
                                        <p:tgtEl>
                                          <p:spTgt spid="30"/>
                                        </p:tgtEl>
                                        <p:attrNameLst>
                                          <p:attrName>r</p:attrName>
                                        </p:attrNameLst>
                                      </p:cBhvr>
                                    </p:animRot>
                                  </p:childTnLst>
                                </p:cTn>
                              </p:par>
                              <p:par>
                                <p:cTn id="573" presetID="8" presetClass="emph" presetSubtype="0" fill="hold" nodeType="withEffect">
                                  <p:stCondLst>
                                    <p:cond delay="0"/>
                                  </p:stCondLst>
                                  <p:childTnLst>
                                    <p:animRot by="-21600000">
                                      <p:cBhvr>
                                        <p:cTn id="574" dur="3000" fill="hold"/>
                                        <p:tgtEl>
                                          <p:spTgt spid="31"/>
                                        </p:tgtEl>
                                        <p:attrNameLst>
                                          <p:attrName>r</p:attrName>
                                        </p:attrNameLst>
                                      </p:cBhvr>
                                    </p:animRot>
                                  </p:childTnLst>
                                </p:cTn>
                              </p:par>
                              <p:par>
                                <p:cTn id="575" presetID="8" presetClass="emph" presetSubtype="0" fill="hold" nodeType="withEffect">
                                  <p:stCondLst>
                                    <p:cond delay="0"/>
                                  </p:stCondLst>
                                  <p:childTnLst>
                                    <p:animRot by="-21600000">
                                      <p:cBhvr>
                                        <p:cTn id="576" dur="3000" fill="hold"/>
                                        <p:tgtEl>
                                          <p:spTgt spid="32"/>
                                        </p:tgtEl>
                                        <p:attrNameLst>
                                          <p:attrName>r</p:attrName>
                                        </p:attrNameLst>
                                      </p:cBhvr>
                                    </p:animRot>
                                  </p:childTnLst>
                                </p:cTn>
                              </p:par>
                              <p:par>
                                <p:cTn id="577" presetID="8" presetClass="emph" presetSubtype="0" fill="hold" nodeType="withEffect">
                                  <p:stCondLst>
                                    <p:cond delay="0"/>
                                  </p:stCondLst>
                                  <p:childTnLst>
                                    <p:animRot by="-21600000">
                                      <p:cBhvr>
                                        <p:cTn id="578" dur="3000" fill="hold"/>
                                        <p:tgtEl>
                                          <p:spTgt spid="33"/>
                                        </p:tgtEl>
                                        <p:attrNameLst>
                                          <p:attrName>r</p:attrName>
                                        </p:attrNameLst>
                                      </p:cBhvr>
                                    </p:animRot>
                                  </p:childTnLst>
                                </p:cTn>
                              </p:par>
                              <p:par>
                                <p:cTn id="579" presetID="8" presetClass="emph" presetSubtype="0" fill="hold" nodeType="withEffect">
                                  <p:stCondLst>
                                    <p:cond delay="0"/>
                                  </p:stCondLst>
                                  <p:childTnLst>
                                    <p:animRot by="-21600000">
                                      <p:cBhvr>
                                        <p:cTn id="580" dur="3000" fill="hold"/>
                                        <p:tgtEl>
                                          <p:spTgt spid="34"/>
                                        </p:tgtEl>
                                        <p:attrNameLst>
                                          <p:attrName>r</p:attrName>
                                        </p:attrNameLst>
                                      </p:cBhvr>
                                    </p:animRot>
                                  </p:childTnLst>
                                </p:cTn>
                              </p:par>
                              <p:par>
                                <p:cTn id="581" presetID="8" presetClass="emph" presetSubtype="0" fill="hold" nodeType="withEffect">
                                  <p:stCondLst>
                                    <p:cond delay="0"/>
                                  </p:stCondLst>
                                  <p:childTnLst>
                                    <p:animRot by="-21600000">
                                      <p:cBhvr>
                                        <p:cTn id="582" dur="3000" fill="hold"/>
                                        <p:tgtEl>
                                          <p:spTgt spid="35"/>
                                        </p:tgtEl>
                                        <p:attrNameLst>
                                          <p:attrName>r</p:attrName>
                                        </p:attrNameLst>
                                      </p:cBhvr>
                                    </p:animRot>
                                  </p:childTnLst>
                                </p:cTn>
                              </p:par>
                              <p:par>
                                <p:cTn id="583" presetID="8" presetClass="emph" presetSubtype="0" fill="hold" nodeType="withEffect">
                                  <p:stCondLst>
                                    <p:cond delay="0"/>
                                  </p:stCondLst>
                                  <p:childTnLst>
                                    <p:animRot by="-21600000">
                                      <p:cBhvr>
                                        <p:cTn id="584" dur="3000" fill="hold"/>
                                        <p:tgtEl>
                                          <p:spTgt spid="36"/>
                                        </p:tgtEl>
                                        <p:attrNameLst>
                                          <p:attrName>r</p:attrName>
                                        </p:attrNameLst>
                                      </p:cBhvr>
                                    </p:animRot>
                                  </p:childTnLst>
                                </p:cTn>
                              </p:par>
                              <p:par>
                                <p:cTn id="585" presetID="23" presetClass="entr" presetSubtype="288" fill="hold" nodeType="withEffect">
                                  <p:stCondLst>
                                    <p:cond delay="0"/>
                                  </p:stCondLst>
                                  <p:childTnLst>
                                    <p:set>
                                      <p:cBhvr>
                                        <p:cTn id="586" dur="1" fill="hold">
                                          <p:stCondLst>
                                            <p:cond delay="0"/>
                                          </p:stCondLst>
                                        </p:cTn>
                                        <p:tgtEl>
                                          <p:spTgt spid="4"/>
                                        </p:tgtEl>
                                        <p:attrNameLst>
                                          <p:attrName>style.visibility</p:attrName>
                                        </p:attrNameLst>
                                      </p:cBhvr>
                                      <p:to>
                                        <p:strVal val="visible"/>
                                      </p:to>
                                    </p:set>
                                    <p:anim calcmode="lin" valueType="num">
                                      <p:cBhvr>
                                        <p:cTn id="587" dur="3000" fill="hold"/>
                                        <p:tgtEl>
                                          <p:spTgt spid="4"/>
                                        </p:tgtEl>
                                        <p:attrNameLst>
                                          <p:attrName>ppt_w</p:attrName>
                                        </p:attrNameLst>
                                      </p:cBhvr>
                                      <p:tavLst>
                                        <p:tav tm="0">
                                          <p:val>
                                            <p:strVal val="4/3*#ppt_w"/>
                                          </p:val>
                                        </p:tav>
                                        <p:tav tm="100000">
                                          <p:val>
                                            <p:strVal val="#ppt_w"/>
                                          </p:val>
                                        </p:tav>
                                      </p:tavLst>
                                    </p:anim>
                                    <p:anim calcmode="lin" valueType="num">
                                      <p:cBhvr>
                                        <p:cTn id="588" dur="3000" fill="hold"/>
                                        <p:tgtEl>
                                          <p:spTgt spid="4"/>
                                        </p:tgtEl>
                                        <p:attrNameLst>
                                          <p:attrName>ppt_h</p:attrName>
                                        </p:attrNameLst>
                                      </p:cBhvr>
                                      <p:tavLst>
                                        <p:tav tm="0">
                                          <p:val>
                                            <p:strVal val="4/3*#ppt_h"/>
                                          </p:val>
                                        </p:tav>
                                        <p:tav tm="100000">
                                          <p:val>
                                            <p:strVal val="#ppt_h"/>
                                          </p:val>
                                        </p:tav>
                                      </p:tavLst>
                                    </p:anim>
                                  </p:childTnLst>
                                </p:cTn>
                              </p:par>
                              <p:par>
                                <p:cTn id="589" presetID="21" presetClass="entr" presetSubtype="8" fill="hold" nodeType="withEffect">
                                  <p:stCondLst>
                                    <p:cond delay="0"/>
                                  </p:stCondLst>
                                  <p:childTnLst>
                                    <p:set>
                                      <p:cBhvr>
                                        <p:cTn id="590" dur="1" fill="hold">
                                          <p:stCondLst>
                                            <p:cond delay="0"/>
                                          </p:stCondLst>
                                        </p:cTn>
                                        <p:tgtEl>
                                          <p:spTgt spid="4"/>
                                        </p:tgtEl>
                                        <p:attrNameLst>
                                          <p:attrName>style.visibility</p:attrName>
                                        </p:attrNameLst>
                                      </p:cBhvr>
                                      <p:to>
                                        <p:strVal val="visible"/>
                                      </p:to>
                                    </p:set>
                                    <p:animEffect transition="in" filter="wheel(8)">
                                      <p:cBhvr>
                                        <p:cTn id="591"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f52ae3f12a73cb2a38219f478bd068a0.jpg"/>
          <p:cNvPicPr>
            <a:picLocks noChangeAspect="1"/>
          </p:cNvPicPr>
          <p:nvPr/>
        </p:nvPicPr>
        <p:blipFill>
          <a:blip r:embed="rId2"/>
          <a:stretch>
            <a:fillRect/>
          </a:stretch>
        </p:blipFill>
        <p:spPr>
          <a:xfrm>
            <a:off x="0" y="0"/>
            <a:ext cx="9144000" cy="6858000"/>
          </a:xfrm>
          <a:prstGeom prst="rect">
            <a:avLst/>
          </a:prstGeom>
        </p:spPr>
      </p:pic>
      <p:sp>
        <p:nvSpPr>
          <p:cNvPr id="5" name="4 Paralelogramo"/>
          <p:cNvSpPr/>
          <p:nvPr/>
        </p:nvSpPr>
        <p:spPr>
          <a:xfrm>
            <a:off x="2214546" y="0"/>
            <a:ext cx="2428892" cy="571504"/>
          </a:xfrm>
          <a:prstGeom prst="parallelogram">
            <a:avLst>
              <a:gd name="adj" fmla="val 216432"/>
            </a:avLst>
          </a:prstGeom>
          <a:gradFill flip="none" rotWithShape="1">
            <a:gsLst>
              <a:gs pos="0">
                <a:schemeClr val="bg1"/>
              </a:gs>
              <a:gs pos="50000">
                <a:schemeClr val="tx1">
                  <a:shade val="67500"/>
                  <a:satMod val="115000"/>
                </a:schemeClr>
              </a:gs>
              <a:gs pos="100000">
                <a:schemeClr val="tx1">
                  <a:shade val="100000"/>
                  <a:satMod val="115000"/>
                </a:schemeClr>
              </a:gs>
            </a:gsLst>
            <a:lin ang="0" scaled="1"/>
            <a:tileRect/>
          </a:gradFill>
          <a:ln w="3175">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Paralelogramo"/>
          <p:cNvSpPr/>
          <p:nvPr/>
        </p:nvSpPr>
        <p:spPr>
          <a:xfrm flipH="1">
            <a:off x="4500562" y="0"/>
            <a:ext cx="2428892" cy="571504"/>
          </a:xfrm>
          <a:prstGeom prst="parallelogram">
            <a:avLst>
              <a:gd name="adj" fmla="val 216432"/>
            </a:avLst>
          </a:prstGeom>
          <a:gradFill flip="none" rotWithShape="1">
            <a:gsLst>
              <a:gs pos="0">
                <a:schemeClr val="bg1"/>
              </a:gs>
              <a:gs pos="50000">
                <a:schemeClr val="tx1">
                  <a:shade val="67500"/>
                  <a:satMod val="115000"/>
                </a:schemeClr>
              </a:gs>
              <a:gs pos="100000">
                <a:schemeClr val="tx1">
                  <a:shade val="100000"/>
                  <a:satMod val="115000"/>
                </a:schemeClr>
              </a:gs>
            </a:gsLst>
            <a:lin ang="0" scaled="1"/>
            <a:tileRect/>
          </a:gradFill>
          <a:ln w="3175">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Paralelogramo"/>
          <p:cNvSpPr/>
          <p:nvPr/>
        </p:nvSpPr>
        <p:spPr>
          <a:xfrm flipH="1">
            <a:off x="2214546" y="571480"/>
            <a:ext cx="2428892" cy="571504"/>
          </a:xfrm>
          <a:prstGeom prst="parallelogram">
            <a:avLst>
              <a:gd name="adj" fmla="val 216432"/>
            </a:avLst>
          </a:prstGeom>
          <a:gradFill flip="none" rotWithShape="1">
            <a:gsLst>
              <a:gs pos="0">
                <a:schemeClr val="bg1"/>
              </a:gs>
              <a:gs pos="50000">
                <a:schemeClr val="tx1">
                  <a:shade val="67500"/>
                  <a:satMod val="115000"/>
                </a:schemeClr>
              </a:gs>
              <a:gs pos="100000">
                <a:schemeClr val="tx1">
                  <a:shade val="100000"/>
                  <a:satMod val="115000"/>
                </a:schemeClr>
              </a:gs>
            </a:gsLst>
            <a:lin ang="0" scaled="1"/>
            <a:tileRect/>
          </a:gradFill>
          <a:ln w="3175">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Paralelogramo"/>
          <p:cNvSpPr/>
          <p:nvPr/>
        </p:nvSpPr>
        <p:spPr>
          <a:xfrm>
            <a:off x="4500562" y="571480"/>
            <a:ext cx="2428892" cy="571504"/>
          </a:xfrm>
          <a:prstGeom prst="parallelogram">
            <a:avLst>
              <a:gd name="adj" fmla="val 216432"/>
            </a:avLst>
          </a:prstGeom>
          <a:gradFill flip="none" rotWithShape="1">
            <a:gsLst>
              <a:gs pos="0">
                <a:schemeClr val="bg1"/>
              </a:gs>
              <a:gs pos="50000">
                <a:schemeClr val="tx1">
                  <a:shade val="67500"/>
                  <a:satMod val="115000"/>
                </a:schemeClr>
              </a:gs>
              <a:gs pos="100000">
                <a:schemeClr val="tx1">
                  <a:shade val="100000"/>
                  <a:satMod val="115000"/>
                </a:schemeClr>
              </a:gs>
            </a:gsLst>
            <a:lin ang="0" scaled="1"/>
            <a:tileRect/>
          </a:gradFill>
          <a:ln w="3175">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Paralelogramo"/>
          <p:cNvSpPr/>
          <p:nvPr/>
        </p:nvSpPr>
        <p:spPr>
          <a:xfrm>
            <a:off x="2214546" y="1143008"/>
            <a:ext cx="2428892" cy="571480"/>
          </a:xfrm>
          <a:prstGeom prst="parallelogram">
            <a:avLst>
              <a:gd name="adj" fmla="val 216432"/>
            </a:avLst>
          </a:prstGeom>
          <a:gradFill flip="none" rotWithShape="1">
            <a:gsLst>
              <a:gs pos="0">
                <a:schemeClr val="bg1"/>
              </a:gs>
              <a:gs pos="50000">
                <a:schemeClr val="tx1">
                  <a:shade val="67500"/>
                  <a:satMod val="115000"/>
                </a:schemeClr>
              </a:gs>
              <a:gs pos="100000">
                <a:schemeClr val="tx1">
                  <a:shade val="100000"/>
                  <a:satMod val="115000"/>
                </a:schemeClr>
              </a:gs>
            </a:gsLst>
            <a:lin ang="0" scaled="1"/>
            <a:tileRect/>
          </a:gradFill>
          <a:ln w="3175">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Paralelogramo"/>
          <p:cNvSpPr/>
          <p:nvPr/>
        </p:nvSpPr>
        <p:spPr>
          <a:xfrm flipH="1">
            <a:off x="4500562" y="1143008"/>
            <a:ext cx="2428892" cy="571480"/>
          </a:xfrm>
          <a:prstGeom prst="parallelogram">
            <a:avLst>
              <a:gd name="adj" fmla="val 216432"/>
            </a:avLst>
          </a:prstGeom>
          <a:gradFill flip="none" rotWithShape="1">
            <a:gsLst>
              <a:gs pos="0">
                <a:schemeClr val="bg1"/>
              </a:gs>
              <a:gs pos="50000">
                <a:schemeClr val="tx1">
                  <a:shade val="67500"/>
                  <a:satMod val="115000"/>
                </a:schemeClr>
              </a:gs>
              <a:gs pos="100000">
                <a:schemeClr val="tx1">
                  <a:shade val="100000"/>
                  <a:satMod val="115000"/>
                </a:schemeClr>
              </a:gs>
            </a:gsLst>
            <a:lin ang="0" scaled="1"/>
            <a:tileRect/>
          </a:gradFill>
          <a:ln w="3175">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Paralelogramo"/>
          <p:cNvSpPr/>
          <p:nvPr/>
        </p:nvSpPr>
        <p:spPr>
          <a:xfrm flipH="1">
            <a:off x="2214546" y="1714488"/>
            <a:ext cx="2428892" cy="571480"/>
          </a:xfrm>
          <a:prstGeom prst="parallelogram">
            <a:avLst>
              <a:gd name="adj" fmla="val 216432"/>
            </a:avLst>
          </a:prstGeom>
          <a:gradFill flip="none" rotWithShape="1">
            <a:gsLst>
              <a:gs pos="0">
                <a:schemeClr val="bg1"/>
              </a:gs>
              <a:gs pos="50000">
                <a:schemeClr val="tx1">
                  <a:shade val="67500"/>
                  <a:satMod val="115000"/>
                </a:schemeClr>
              </a:gs>
              <a:gs pos="100000">
                <a:schemeClr val="tx1">
                  <a:shade val="100000"/>
                  <a:satMod val="115000"/>
                </a:schemeClr>
              </a:gs>
            </a:gsLst>
            <a:lin ang="0" scaled="1"/>
            <a:tileRect/>
          </a:gradFill>
          <a:ln w="3175">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Paralelogramo"/>
          <p:cNvSpPr/>
          <p:nvPr/>
        </p:nvSpPr>
        <p:spPr>
          <a:xfrm>
            <a:off x="4500562" y="1714488"/>
            <a:ext cx="2428892" cy="571480"/>
          </a:xfrm>
          <a:prstGeom prst="parallelogram">
            <a:avLst>
              <a:gd name="adj" fmla="val 216432"/>
            </a:avLst>
          </a:prstGeom>
          <a:gradFill flip="none" rotWithShape="1">
            <a:gsLst>
              <a:gs pos="0">
                <a:schemeClr val="bg1"/>
              </a:gs>
              <a:gs pos="50000">
                <a:schemeClr val="tx1">
                  <a:shade val="67500"/>
                  <a:satMod val="115000"/>
                </a:schemeClr>
              </a:gs>
              <a:gs pos="100000">
                <a:schemeClr val="tx1">
                  <a:shade val="100000"/>
                  <a:satMod val="115000"/>
                </a:schemeClr>
              </a:gs>
            </a:gsLst>
            <a:lin ang="0" scaled="1"/>
            <a:tileRect/>
          </a:gradFill>
          <a:ln w="3175">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Paralelogramo"/>
          <p:cNvSpPr/>
          <p:nvPr/>
        </p:nvSpPr>
        <p:spPr>
          <a:xfrm>
            <a:off x="2143108" y="2286016"/>
            <a:ext cx="2428892" cy="571480"/>
          </a:xfrm>
          <a:prstGeom prst="parallelogram">
            <a:avLst>
              <a:gd name="adj" fmla="val 216432"/>
            </a:avLst>
          </a:prstGeom>
          <a:gradFill flip="none" rotWithShape="1">
            <a:gsLst>
              <a:gs pos="0">
                <a:schemeClr val="bg1"/>
              </a:gs>
              <a:gs pos="50000">
                <a:schemeClr val="tx1">
                  <a:shade val="67500"/>
                  <a:satMod val="115000"/>
                </a:schemeClr>
              </a:gs>
              <a:gs pos="100000">
                <a:schemeClr val="tx1">
                  <a:shade val="100000"/>
                  <a:satMod val="115000"/>
                </a:schemeClr>
              </a:gs>
            </a:gsLst>
            <a:lin ang="0" scaled="1"/>
            <a:tileRect/>
          </a:gradFill>
          <a:ln w="3175">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Paralelogramo"/>
          <p:cNvSpPr/>
          <p:nvPr/>
        </p:nvSpPr>
        <p:spPr>
          <a:xfrm flipH="1">
            <a:off x="4429124" y="2286016"/>
            <a:ext cx="2428892" cy="571480"/>
          </a:xfrm>
          <a:prstGeom prst="parallelogram">
            <a:avLst>
              <a:gd name="adj" fmla="val 216432"/>
            </a:avLst>
          </a:prstGeom>
          <a:gradFill flip="none" rotWithShape="1">
            <a:gsLst>
              <a:gs pos="0">
                <a:schemeClr val="bg1"/>
              </a:gs>
              <a:gs pos="50000">
                <a:schemeClr val="tx1">
                  <a:shade val="67500"/>
                  <a:satMod val="115000"/>
                </a:schemeClr>
              </a:gs>
              <a:gs pos="100000">
                <a:schemeClr val="tx1">
                  <a:shade val="100000"/>
                  <a:satMod val="115000"/>
                </a:schemeClr>
              </a:gs>
            </a:gsLst>
            <a:lin ang="0" scaled="1"/>
            <a:tileRect/>
          </a:gradFill>
          <a:ln w="3175">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Paralelogramo"/>
          <p:cNvSpPr/>
          <p:nvPr/>
        </p:nvSpPr>
        <p:spPr>
          <a:xfrm flipH="1">
            <a:off x="2143108" y="2857496"/>
            <a:ext cx="2428892" cy="571480"/>
          </a:xfrm>
          <a:prstGeom prst="parallelogram">
            <a:avLst>
              <a:gd name="adj" fmla="val 216432"/>
            </a:avLst>
          </a:prstGeom>
          <a:gradFill flip="none" rotWithShape="1">
            <a:gsLst>
              <a:gs pos="0">
                <a:schemeClr val="bg1"/>
              </a:gs>
              <a:gs pos="50000">
                <a:schemeClr val="tx1">
                  <a:shade val="67500"/>
                  <a:satMod val="115000"/>
                </a:schemeClr>
              </a:gs>
              <a:gs pos="100000">
                <a:schemeClr val="tx1">
                  <a:shade val="100000"/>
                  <a:satMod val="115000"/>
                </a:schemeClr>
              </a:gs>
            </a:gsLst>
            <a:lin ang="0" scaled="1"/>
            <a:tileRect/>
          </a:gradFill>
          <a:ln w="3175">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Paralelogramo"/>
          <p:cNvSpPr/>
          <p:nvPr/>
        </p:nvSpPr>
        <p:spPr>
          <a:xfrm>
            <a:off x="4429124" y="2857496"/>
            <a:ext cx="2428892" cy="571480"/>
          </a:xfrm>
          <a:prstGeom prst="parallelogram">
            <a:avLst>
              <a:gd name="adj" fmla="val 216432"/>
            </a:avLst>
          </a:prstGeom>
          <a:gradFill flip="none" rotWithShape="1">
            <a:gsLst>
              <a:gs pos="0">
                <a:schemeClr val="bg1"/>
              </a:gs>
              <a:gs pos="50000">
                <a:schemeClr val="tx1">
                  <a:shade val="67500"/>
                  <a:satMod val="115000"/>
                </a:schemeClr>
              </a:gs>
              <a:gs pos="100000">
                <a:schemeClr val="tx1">
                  <a:shade val="100000"/>
                  <a:satMod val="115000"/>
                </a:schemeClr>
              </a:gs>
            </a:gsLst>
            <a:lin ang="0" scaled="1"/>
            <a:tileRect/>
          </a:gradFill>
          <a:ln w="3175">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Paralelogramo"/>
          <p:cNvSpPr/>
          <p:nvPr/>
        </p:nvSpPr>
        <p:spPr>
          <a:xfrm>
            <a:off x="2143108" y="3429024"/>
            <a:ext cx="2428892" cy="571480"/>
          </a:xfrm>
          <a:prstGeom prst="parallelogram">
            <a:avLst>
              <a:gd name="adj" fmla="val 216432"/>
            </a:avLst>
          </a:prstGeom>
          <a:gradFill flip="none" rotWithShape="1">
            <a:gsLst>
              <a:gs pos="0">
                <a:schemeClr val="bg1"/>
              </a:gs>
              <a:gs pos="50000">
                <a:schemeClr val="tx1">
                  <a:shade val="67500"/>
                  <a:satMod val="115000"/>
                </a:schemeClr>
              </a:gs>
              <a:gs pos="100000">
                <a:schemeClr val="tx1">
                  <a:shade val="100000"/>
                  <a:satMod val="115000"/>
                </a:schemeClr>
              </a:gs>
            </a:gsLst>
            <a:lin ang="0" scaled="1"/>
            <a:tileRect/>
          </a:gradFill>
          <a:ln w="3175">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Paralelogramo"/>
          <p:cNvSpPr/>
          <p:nvPr/>
        </p:nvSpPr>
        <p:spPr>
          <a:xfrm flipH="1">
            <a:off x="4429124" y="3429024"/>
            <a:ext cx="2428892" cy="571480"/>
          </a:xfrm>
          <a:prstGeom prst="parallelogram">
            <a:avLst>
              <a:gd name="adj" fmla="val 216432"/>
            </a:avLst>
          </a:prstGeom>
          <a:gradFill flip="none" rotWithShape="1">
            <a:gsLst>
              <a:gs pos="0">
                <a:schemeClr val="bg1"/>
              </a:gs>
              <a:gs pos="50000">
                <a:schemeClr val="tx1">
                  <a:shade val="67500"/>
                  <a:satMod val="115000"/>
                </a:schemeClr>
              </a:gs>
              <a:gs pos="100000">
                <a:schemeClr val="tx1">
                  <a:shade val="100000"/>
                  <a:satMod val="115000"/>
                </a:schemeClr>
              </a:gs>
            </a:gsLst>
            <a:lin ang="0" scaled="1"/>
            <a:tileRect/>
          </a:gradFill>
          <a:ln w="3175">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Paralelogramo"/>
          <p:cNvSpPr/>
          <p:nvPr/>
        </p:nvSpPr>
        <p:spPr>
          <a:xfrm flipH="1">
            <a:off x="2143108" y="4000504"/>
            <a:ext cx="2428892" cy="571480"/>
          </a:xfrm>
          <a:prstGeom prst="parallelogram">
            <a:avLst>
              <a:gd name="adj" fmla="val 216432"/>
            </a:avLst>
          </a:prstGeom>
          <a:gradFill flip="none" rotWithShape="1">
            <a:gsLst>
              <a:gs pos="0">
                <a:schemeClr val="bg1"/>
              </a:gs>
              <a:gs pos="50000">
                <a:schemeClr val="tx1">
                  <a:shade val="67500"/>
                  <a:satMod val="115000"/>
                </a:schemeClr>
              </a:gs>
              <a:gs pos="100000">
                <a:schemeClr val="tx1">
                  <a:shade val="100000"/>
                  <a:satMod val="115000"/>
                </a:schemeClr>
              </a:gs>
            </a:gsLst>
            <a:lin ang="0" scaled="1"/>
            <a:tileRect/>
          </a:gradFill>
          <a:ln w="3175">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Paralelogramo"/>
          <p:cNvSpPr/>
          <p:nvPr/>
        </p:nvSpPr>
        <p:spPr>
          <a:xfrm>
            <a:off x="4429124" y="4000504"/>
            <a:ext cx="2428892" cy="571480"/>
          </a:xfrm>
          <a:prstGeom prst="parallelogram">
            <a:avLst>
              <a:gd name="adj" fmla="val 216432"/>
            </a:avLst>
          </a:prstGeom>
          <a:gradFill flip="none" rotWithShape="1">
            <a:gsLst>
              <a:gs pos="0">
                <a:schemeClr val="bg1"/>
              </a:gs>
              <a:gs pos="50000">
                <a:schemeClr val="tx1">
                  <a:shade val="67500"/>
                  <a:satMod val="115000"/>
                </a:schemeClr>
              </a:gs>
              <a:gs pos="100000">
                <a:schemeClr val="tx1">
                  <a:shade val="100000"/>
                  <a:satMod val="115000"/>
                </a:schemeClr>
              </a:gs>
            </a:gsLst>
            <a:lin ang="0" scaled="1"/>
            <a:tileRect/>
          </a:gradFill>
          <a:ln w="3175">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Paralelogramo"/>
          <p:cNvSpPr/>
          <p:nvPr/>
        </p:nvSpPr>
        <p:spPr>
          <a:xfrm>
            <a:off x="2143108" y="4572032"/>
            <a:ext cx="2428892" cy="571480"/>
          </a:xfrm>
          <a:prstGeom prst="parallelogram">
            <a:avLst>
              <a:gd name="adj" fmla="val 216432"/>
            </a:avLst>
          </a:prstGeom>
          <a:gradFill flip="none" rotWithShape="1">
            <a:gsLst>
              <a:gs pos="0">
                <a:schemeClr val="bg1"/>
              </a:gs>
              <a:gs pos="50000">
                <a:schemeClr val="tx1">
                  <a:shade val="67500"/>
                  <a:satMod val="115000"/>
                </a:schemeClr>
              </a:gs>
              <a:gs pos="100000">
                <a:schemeClr val="tx1">
                  <a:shade val="100000"/>
                  <a:satMod val="115000"/>
                </a:schemeClr>
              </a:gs>
            </a:gsLst>
            <a:lin ang="0" scaled="1"/>
            <a:tileRect/>
          </a:gradFill>
          <a:ln w="3175">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Paralelogramo"/>
          <p:cNvSpPr/>
          <p:nvPr/>
        </p:nvSpPr>
        <p:spPr>
          <a:xfrm flipH="1">
            <a:off x="4429124" y="4572032"/>
            <a:ext cx="2428892" cy="571480"/>
          </a:xfrm>
          <a:prstGeom prst="parallelogram">
            <a:avLst>
              <a:gd name="adj" fmla="val 216432"/>
            </a:avLst>
          </a:prstGeom>
          <a:gradFill flip="none" rotWithShape="1">
            <a:gsLst>
              <a:gs pos="0">
                <a:schemeClr val="bg1"/>
              </a:gs>
              <a:gs pos="50000">
                <a:schemeClr val="tx1">
                  <a:shade val="67500"/>
                  <a:satMod val="115000"/>
                </a:schemeClr>
              </a:gs>
              <a:gs pos="100000">
                <a:schemeClr val="tx1">
                  <a:shade val="100000"/>
                  <a:satMod val="115000"/>
                </a:schemeClr>
              </a:gs>
            </a:gsLst>
            <a:lin ang="0" scaled="1"/>
            <a:tileRect/>
          </a:gradFill>
          <a:ln w="3175">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Paralelogramo"/>
          <p:cNvSpPr/>
          <p:nvPr/>
        </p:nvSpPr>
        <p:spPr>
          <a:xfrm flipH="1">
            <a:off x="2143108" y="5143512"/>
            <a:ext cx="2428892" cy="571480"/>
          </a:xfrm>
          <a:prstGeom prst="parallelogram">
            <a:avLst>
              <a:gd name="adj" fmla="val 216432"/>
            </a:avLst>
          </a:prstGeom>
          <a:gradFill flip="none" rotWithShape="1">
            <a:gsLst>
              <a:gs pos="0">
                <a:schemeClr val="bg1"/>
              </a:gs>
              <a:gs pos="50000">
                <a:schemeClr val="tx1">
                  <a:shade val="67500"/>
                  <a:satMod val="115000"/>
                </a:schemeClr>
              </a:gs>
              <a:gs pos="100000">
                <a:schemeClr val="tx1">
                  <a:shade val="100000"/>
                  <a:satMod val="115000"/>
                </a:schemeClr>
              </a:gs>
            </a:gsLst>
            <a:lin ang="0" scaled="1"/>
            <a:tileRect/>
          </a:gradFill>
          <a:ln w="3175">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Paralelogramo"/>
          <p:cNvSpPr/>
          <p:nvPr/>
        </p:nvSpPr>
        <p:spPr>
          <a:xfrm>
            <a:off x="4429124" y="5143512"/>
            <a:ext cx="2428892" cy="571480"/>
          </a:xfrm>
          <a:prstGeom prst="parallelogram">
            <a:avLst>
              <a:gd name="adj" fmla="val 216432"/>
            </a:avLst>
          </a:prstGeom>
          <a:gradFill flip="none" rotWithShape="1">
            <a:gsLst>
              <a:gs pos="0">
                <a:schemeClr val="bg1"/>
              </a:gs>
              <a:gs pos="50000">
                <a:schemeClr val="tx1">
                  <a:shade val="67500"/>
                  <a:satMod val="115000"/>
                </a:schemeClr>
              </a:gs>
              <a:gs pos="100000">
                <a:schemeClr val="tx1">
                  <a:shade val="100000"/>
                  <a:satMod val="115000"/>
                </a:schemeClr>
              </a:gs>
            </a:gsLst>
            <a:lin ang="0" scaled="1"/>
            <a:tileRect/>
          </a:gradFill>
          <a:ln w="3175">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Paralelogramo"/>
          <p:cNvSpPr/>
          <p:nvPr/>
        </p:nvSpPr>
        <p:spPr>
          <a:xfrm>
            <a:off x="2143108" y="5715040"/>
            <a:ext cx="2428892" cy="571480"/>
          </a:xfrm>
          <a:prstGeom prst="parallelogram">
            <a:avLst>
              <a:gd name="adj" fmla="val 216432"/>
            </a:avLst>
          </a:prstGeom>
          <a:gradFill flip="none" rotWithShape="1">
            <a:gsLst>
              <a:gs pos="0">
                <a:schemeClr val="bg1"/>
              </a:gs>
              <a:gs pos="50000">
                <a:schemeClr val="tx1">
                  <a:shade val="67500"/>
                  <a:satMod val="115000"/>
                </a:schemeClr>
              </a:gs>
              <a:gs pos="100000">
                <a:schemeClr val="tx1">
                  <a:shade val="100000"/>
                  <a:satMod val="115000"/>
                </a:schemeClr>
              </a:gs>
            </a:gsLst>
            <a:lin ang="0" scaled="1"/>
            <a:tileRect/>
          </a:gradFill>
          <a:ln w="3175">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Paralelogramo"/>
          <p:cNvSpPr/>
          <p:nvPr/>
        </p:nvSpPr>
        <p:spPr>
          <a:xfrm flipH="1">
            <a:off x="4429124" y="5715040"/>
            <a:ext cx="2428892" cy="571480"/>
          </a:xfrm>
          <a:prstGeom prst="parallelogram">
            <a:avLst>
              <a:gd name="adj" fmla="val 216432"/>
            </a:avLst>
          </a:prstGeom>
          <a:gradFill flip="none" rotWithShape="1">
            <a:gsLst>
              <a:gs pos="0">
                <a:schemeClr val="bg1"/>
              </a:gs>
              <a:gs pos="50000">
                <a:schemeClr val="tx1">
                  <a:shade val="67500"/>
                  <a:satMod val="115000"/>
                </a:schemeClr>
              </a:gs>
              <a:gs pos="100000">
                <a:schemeClr val="tx1">
                  <a:shade val="100000"/>
                  <a:satMod val="115000"/>
                </a:schemeClr>
              </a:gs>
            </a:gsLst>
            <a:lin ang="0" scaled="1"/>
            <a:tileRect/>
          </a:gradFill>
          <a:ln w="3175">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Paralelogramo"/>
          <p:cNvSpPr/>
          <p:nvPr/>
        </p:nvSpPr>
        <p:spPr>
          <a:xfrm flipH="1">
            <a:off x="2143108" y="6286520"/>
            <a:ext cx="2428892" cy="571480"/>
          </a:xfrm>
          <a:prstGeom prst="parallelogram">
            <a:avLst>
              <a:gd name="adj" fmla="val 216432"/>
            </a:avLst>
          </a:prstGeom>
          <a:gradFill flip="none" rotWithShape="1">
            <a:gsLst>
              <a:gs pos="0">
                <a:schemeClr val="bg1"/>
              </a:gs>
              <a:gs pos="50000">
                <a:schemeClr val="tx1">
                  <a:shade val="67500"/>
                  <a:satMod val="115000"/>
                </a:schemeClr>
              </a:gs>
              <a:gs pos="100000">
                <a:schemeClr val="tx1">
                  <a:shade val="100000"/>
                  <a:satMod val="115000"/>
                </a:schemeClr>
              </a:gs>
            </a:gsLst>
            <a:lin ang="0" scaled="1"/>
            <a:tileRect/>
          </a:gradFill>
          <a:ln w="3175">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Paralelogramo"/>
          <p:cNvSpPr/>
          <p:nvPr/>
        </p:nvSpPr>
        <p:spPr>
          <a:xfrm>
            <a:off x="4429124" y="6286520"/>
            <a:ext cx="2428892" cy="571480"/>
          </a:xfrm>
          <a:prstGeom prst="parallelogram">
            <a:avLst>
              <a:gd name="adj" fmla="val 216432"/>
            </a:avLst>
          </a:prstGeom>
          <a:gradFill flip="none" rotWithShape="1">
            <a:gsLst>
              <a:gs pos="0">
                <a:schemeClr val="bg1"/>
              </a:gs>
              <a:gs pos="50000">
                <a:schemeClr val="tx1">
                  <a:shade val="67500"/>
                  <a:satMod val="115000"/>
                </a:schemeClr>
              </a:gs>
              <a:gs pos="100000">
                <a:schemeClr val="tx1">
                  <a:shade val="100000"/>
                  <a:satMod val="115000"/>
                </a:schemeClr>
              </a:gs>
            </a:gsLst>
            <a:lin ang="0" scaled="1"/>
            <a:tileRect/>
          </a:gradFill>
          <a:ln w="3175">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29" name="28 Imagen" descr="image005.jpg"/>
          <p:cNvPicPr>
            <a:picLocks noChangeAspect="1"/>
          </p:cNvPicPr>
          <p:nvPr/>
        </p:nvPicPr>
        <p:blipFill>
          <a:blip r:embed="rId3"/>
          <a:stretch>
            <a:fillRect/>
          </a:stretch>
        </p:blipFill>
        <p:spPr>
          <a:xfrm>
            <a:off x="-500098" y="0"/>
            <a:ext cx="10072758" cy="6858000"/>
          </a:xfrm>
          <a:prstGeom prst="rect">
            <a:avLst/>
          </a:prstGeom>
        </p:spPr>
      </p:pic>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withEffect">
                                  <p:stCondLst>
                                    <p:cond delay="0"/>
                                  </p:stCondLst>
                                  <p:childTnLst>
                                    <p:set>
                                      <p:cBhvr rctx="PPT">
                                        <p:cTn id="6" dur="indefinite"/>
                                        <p:tgtEl>
                                          <p:spTgt spid="29"/>
                                        </p:tgtEl>
                                        <p:attrNameLst>
                                          <p:attrName>style.opacity</p:attrName>
                                        </p:attrNameLst>
                                      </p:cBhvr>
                                      <p:to>
                                        <p:strVal val="0"/>
                                      </p:to>
                                    </p:set>
                                    <p:animEffect filter="image" prLst="opacity: 0">
                                      <p:cBhvr rctx="IE">
                                        <p:cTn id="7" dur="indefinite"/>
                                        <p:tgtEl>
                                          <p:spTgt spid="29"/>
                                        </p:tgtEl>
                                      </p:cBhvr>
                                    </p:animEffect>
                                  </p:childTnLst>
                                </p:cTn>
                              </p:par>
                              <p:par>
                                <p:cTn id="8" presetID="2" presetClass="entr" presetSubtype="2"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5000" fill="hold"/>
                                        <p:tgtEl>
                                          <p:spTgt spid="5"/>
                                        </p:tgtEl>
                                        <p:attrNameLst>
                                          <p:attrName>ppt_x</p:attrName>
                                        </p:attrNameLst>
                                      </p:cBhvr>
                                      <p:tavLst>
                                        <p:tav tm="0">
                                          <p:val>
                                            <p:strVal val="1+#ppt_w/2"/>
                                          </p:val>
                                        </p:tav>
                                        <p:tav tm="100000">
                                          <p:val>
                                            <p:strVal val="#ppt_x"/>
                                          </p:val>
                                        </p:tav>
                                      </p:tavLst>
                                    </p:anim>
                                    <p:anim calcmode="lin" valueType="num">
                                      <p:cBhvr additive="base">
                                        <p:cTn id="11" dur="5000" fill="hold"/>
                                        <p:tgtEl>
                                          <p:spTgt spid="5"/>
                                        </p:tgtEl>
                                        <p:attrNameLst>
                                          <p:attrName>ppt_y</p:attrName>
                                        </p:attrNameLst>
                                      </p:cBhvr>
                                      <p:tavLst>
                                        <p:tav tm="0">
                                          <p:val>
                                            <p:strVal val="#ppt_y"/>
                                          </p:val>
                                        </p:tav>
                                        <p:tav tm="100000">
                                          <p:val>
                                            <p:strVal val="#ppt_y"/>
                                          </p:val>
                                        </p:tav>
                                      </p:tavLst>
                                    </p:anim>
                                  </p:childTnLst>
                                </p:cTn>
                              </p:par>
                              <p:par>
                                <p:cTn id="12" presetID="2" presetClass="entr" presetSubtype="2" fill="hold" grpId="0" nodeType="withEffect">
                                  <p:stCondLst>
                                    <p:cond delay="0"/>
                                  </p:stCondLst>
                                  <p:childTnLst>
                                    <p:set>
                                      <p:cBhvr>
                                        <p:cTn id="13" dur="1" fill="hold">
                                          <p:stCondLst>
                                            <p:cond delay="0"/>
                                          </p:stCondLst>
                                        </p:cTn>
                                        <p:tgtEl>
                                          <p:spTgt spid="7"/>
                                        </p:tgtEl>
                                        <p:attrNameLst>
                                          <p:attrName>style.visibility</p:attrName>
                                        </p:attrNameLst>
                                      </p:cBhvr>
                                      <p:to>
                                        <p:strVal val="visible"/>
                                      </p:to>
                                    </p:set>
                                    <p:anim calcmode="lin" valueType="num">
                                      <p:cBhvr additive="base">
                                        <p:cTn id="14" dur="5000" fill="hold"/>
                                        <p:tgtEl>
                                          <p:spTgt spid="7"/>
                                        </p:tgtEl>
                                        <p:attrNameLst>
                                          <p:attrName>ppt_x</p:attrName>
                                        </p:attrNameLst>
                                      </p:cBhvr>
                                      <p:tavLst>
                                        <p:tav tm="0">
                                          <p:val>
                                            <p:strVal val="1+#ppt_w/2"/>
                                          </p:val>
                                        </p:tav>
                                        <p:tav tm="100000">
                                          <p:val>
                                            <p:strVal val="#ppt_x"/>
                                          </p:val>
                                        </p:tav>
                                      </p:tavLst>
                                    </p:anim>
                                    <p:anim calcmode="lin" valueType="num">
                                      <p:cBhvr additive="base">
                                        <p:cTn id="15" dur="5000" fill="hold"/>
                                        <p:tgtEl>
                                          <p:spTgt spid="7"/>
                                        </p:tgtEl>
                                        <p:attrNameLst>
                                          <p:attrName>ppt_y</p:attrName>
                                        </p:attrNameLst>
                                      </p:cBhvr>
                                      <p:tavLst>
                                        <p:tav tm="0">
                                          <p:val>
                                            <p:strVal val="#ppt_y"/>
                                          </p:val>
                                        </p:tav>
                                        <p:tav tm="100000">
                                          <p:val>
                                            <p:strVal val="#ppt_y"/>
                                          </p:val>
                                        </p:tav>
                                      </p:tavLst>
                                    </p:anim>
                                  </p:childTnLst>
                                </p:cTn>
                              </p:par>
                              <p:par>
                                <p:cTn id="16" presetID="2" presetClass="entr" presetSubtype="2" fill="hold" grpId="0" nodeType="withEffect">
                                  <p:stCondLst>
                                    <p:cond delay="0"/>
                                  </p:stCondLst>
                                  <p:childTnLst>
                                    <p:set>
                                      <p:cBhvr>
                                        <p:cTn id="17" dur="1" fill="hold">
                                          <p:stCondLst>
                                            <p:cond delay="0"/>
                                          </p:stCondLst>
                                        </p:cTn>
                                        <p:tgtEl>
                                          <p:spTgt spid="9"/>
                                        </p:tgtEl>
                                        <p:attrNameLst>
                                          <p:attrName>style.visibility</p:attrName>
                                        </p:attrNameLst>
                                      </p:cBhvr>
                                      <p:to>
                                        <p:strVal val="visible"/>
                                      </p:to>
                                    </p:set>
                                    <p:anim calcmode="lin" valueType="num">
                                      <p:cBhvr additive="base">
                                        <p:cTn id="18" dur="5000" fill="hold"/>
                                        <p:tgtEl>
                                          <p:spTgt spid="9"/>
                                        </p:tgtEl>
                                        <p:attrNameLst>
                                          <p:attrName>ppt_x</p:attrName>
                                        </p:attrNameLst>
                                      </p:cBhvr>
                                      <p:tavLst>
                                        <p:tav tm="0">
                                          <p:val>
                                            <p:strVal val="1+#ppt_w/2"/>
                                          </p:val>
                                        </p:tav>
                                        <p:tav tm="100000">
                                          <p:val>
                                            <p:strVal val="#ppt_x"/>
                                          </p:val>
                                        </p:tav>
                                      </p:tavLst>
                                    </p:anim>
                                    <p:anim calcmode="lin" valueType="num">
                                      <p:cBhvr additive="base">
                                        <p:cTn id="19" dur="5000" fill="hold"/>
                                        <p:tgtEl>
                                          <p:spTgt spid="9"/>
                                        </p:tgtEl>
                                        <p:attrNameLst>
                                          <p:attrName>ppt_y</p:attrName>
                                        </p:attrNameLst>
                                      </p:cBhvr>
                                      <p:tavLst>
                                        <p:tav tm="0">
                                          <p:val>
                                            <p:strVal val="#ppt_y"/>
                                          </p:val>
                                        </p:tav>
                                        <p:tav tm="100000">
                                          <p:val>
                                            <p:strVal val="#ppt_y"/>
                                          </p:val>
                                        </p:tav>
                                      </p:tavLst>
                                    </p:anim>
                                  </p:childTnLst>
                                </p:cTn>
                              </p:par>
                              <p:par>
                                <p:cTn id="20" presetID="2" presetClass="entr" presetSubtype="2" fill="hold" grpId="0" nodeType="withEffect">
                                  <p:stCondLst>
                                    <p:cond delay="0"/>
                                  </p:stCondLst>
                                  <p:childTnLst>
                                    <p:set>
                                      <p:cBhvr>
                                        <p:cTn id="21" dur="1" fill="hold">
                                          <p:stCondLst>
                                            <p:cond delay="0"/>
                                          </p:stCondLst>
                                        </p:cTn>
                                        <p:tgtEl>
                                          <p:spTgt spid="11"/>
                                        </p:tgtEl>
                                        <p:attrNameLst>
                                          <p:attrName>style.visibility</p:attrName>
                                        </p:attrNameLst>
                                      </p:cBhvr>
                                      <p:to>
                                        <p:strVal val="visible"/>
                                      </p:to>
                                    </p:set>
                                    <p:anim calcmode="lin" valueType="num">
                                      <p:cBhvr additive="base">
                                        <p:cTn id="22" dur="5000" fill="hold"/>
                                        <p:tgtEl>
                                          <p:spTgt spid="11"/>
                                        </p:tgtEl>
                                        <p:attrNameLst>
                                          <p:attrName>ppt_x</p:attrName>
                                        </p:attrNameLst>
                                      </p:cBhvr>
                                      <p:tavLst>
                                        <p:tav tm="0">
                                          <p:val>
                                            <p:strVal val="1+#ppt_w/2"/>
                                          </p:val>
                                        </p:tav>
                                        <p:tav tm="100000">
                                          <p:val>
                                            <p:strVal val="#ppt_x"/>
                                          </p:val>
                                        </p:tav>
                                      </p:tavLst>
                                    </p:anim>
                                    <p:anim calcmode="lin" valueType="num">
                                      <p:cBhvr additive="base">
                                        <p:cTn id="23" dur="5000" fill="hold"/>
                                        <p:tgtEl>
                                          <p:spTgt spid="11"/>
                                        </p:tgtEl>
                                        <p:attrNameLst>
                                          <p:attrName>ppt_y</p:attrName>
                                        </p:attrNameLst>
                                      </p:cBhvr>
                                      <p:tavLst>
                                        <p:tav tm="0">
                                          <p:val>
                                            <p:strVal val="#ppt_y"/>
                                          </p:val>
                                        </p:tav>
                                        <p:tav tm="100000">
                                          <p:val>
                                            <p:strVal val="#ppt_y"/>
                                          </p:val>
                                        </p:tav>
                                      </p:tavLst>
                                    </p:anim>
                                  </p:childTnLst>
                                </p:cTn>
                              </p:par>
                              <p:par>
                                <p:cTn id="24" presetID="2" presetClass="entr" presetSubtype="2" fill="hold" grpId="0" nodeType="withEffect">
                                  <p:stCondLst>
                                    <p:cond delay="0"/>
                                  </p:stCondLst>
                                  <p:childTnLst>
                                    <p:set>
                                      <p:cBhvr>
                                        <p:cTn id="25" dur="1" fill="hold">
                                          <p:stCondLst>
                                            <p:cond delay="0"/>
                                          </p:stCondLst>
                                        </p:cTn>
                                        <p:tgtEl>
                                          <p:spTgt spid="13"/>
                                        </p:tgtEl>
                                        <p:attrNameLst>
                                          <p:attrName>style.visibility</p:attrName>
                                        </p:attrNameLst>
                                      </p:cBhvr>
                                      <p:to>
                                        <p:strVal val="visible"/>
                                      </p:to>
                                    </p:set>
                                    <p:anim calcmode="lin" valueType="num">
                                      <p:cBhvr additive="base">
                                        <p:cTn id="26" dur="5000" fill="hold"/>
                                        <p:tgtEl>
                                          <p:spTgt spid="13"/>
                                        </p:tgtEl>
                                        <p:attrNameLst>
                                          <p:attrName>ppt_x</p:attrName>
                                        </p:attrNameLst>
                                      </p:cBhvr>
                                      <p:tavLst>
                                        <p:tav tm="0">
                                          <p:val>
                                            <p:strVal val="1+#ppt_w/2"/>
                                          </p:val>
                                        </p:tav>
                                        <p:tav tm="100000">
                                          <p:val>
                                            <p:strVal val="#ppt_x"/>
                                          </p:val>
                                        </p:tav>
                                      </p:tavLst>
                                    </p:anim>
                                    <p:anim calcmode="lin" valueType="num">
                                      <p:cBhvr additive="base">
                                        <p:cTn id="27" dur="5000" fill="hold"/>
                                        <p:tgtEl>
                                          <p:spTgt spid="13"/>
                                        </p:tgtEl>
                                        <p:attrNameLst>
                                          <p:attrName>ppt_y</p:attrName>
                                        </p:attrNameLst>
                                      </p:cBhvr>
                                      <p:tavLst>
                                        <p:tav tm="0">
                                          <p:val>
                                            <p:strVal val="#ppt_y"/>
                                          </p:val>
                                        </p:tav>
                                        <p:tav tm="100000">
                                          <p:val>
                                            <p:strVal val="#ppt_y"/>
                                          </p:val>
                                        </p:tav>
                                      </p:tavLst>
                                    </p:anim>
                                  </p:childTnLst>
                                </p:cTn>
                              </p:par>
                              <p:par>
                                <p:cTn id="28" presetID="2" presetClass="entr" presetSubtype="2" fill="hold" grpId="0" nodeType="withEffect">
                                  <p:stCondLst>
                                    <p:cond delay="0"/>
                                  </p:stCondLst>
                                  <p:childTnLst>
                                    <p:set>
                                      <p:cBhvr>
                                        <p:cTn id="29" dur="1" fill="hold">
                                          <p:stCondLst>
                                            <p:cond delay="0"/>
                                          </p:stCondLst>
                                        </p:cTn>
                                        <p:tgtEl>
                                          <p:spTgt spid="15"/>
                                        </p:tgtEl>
                                        <p:attrNameLst>
                                          <p:attrName>style.visibility</p:attrName>
                                        </p:attrNameLst>
                                      </p:cBhvr>
                                      <p:to>
                                        <p:strVal val="visible"/>
                                      </p:to>
                                    </p:set>
                                    <p:anim calcmode="lin" valueType="num">
                                      <p:cBhvr additive="base">
                                        <p:cTn id="30" dur="5000" fill="hold"/>
                                        <p:tgtEl>
                                          <p:spTgt spid="15"/>
                                        </p:tgtEl>
                                        <p:attrNameLst>
                                          <p:attrName>ppt_x</p:attrName>
                                        </p:attrNameLst>
                                      </p:cBhvr>
                                      <p:tavLst>
                                        <p:tav tm="0">
                                          <p:val>
                                            <p:strVal val="1+#ppt_w/2"/>
                                          </p:val>
                                        </p:tav>
                                        <p:tav tm="100000">
                                          <p:val>
                                            <p:strVal val="#ppt_x"/>
                                          </p:val>
                                        </p:tav>
                                      </p:tavLst>
                                    </p:anim>
                                    <p:anim calcmode="lin" valueType="num">
                                      <p:cBhvr additive="base">
                                        <p:cTn id="31" dur="5000" fill="hold"/>
                                        <p:tgtEl>
                                          <p:spTgt spid="15"/>
                                        </p:tgtEl>
                                        <p:attrNameLst>
                                          <p:attrName>ppt_y</p:attrName>
                                        </p:attrNameLst>
                                      </p:cBhvr>
                                      <p:tavLst>
                                        <p:tav tm="0">
                                          <p:val>
                                            <p:strVal val="#ppt_y"/>
                                          </p:val>
                                        </p:tav>
                                        <p:tav tm="100000">
                                          <p:val>
                                            <p:strVal val="#ppt_y"/>
                                          </p:val>
                                        </p:tav>
                                      </p:tavLst>
                                    </p:anim>
                                  </p:childTnLst>
                                </p:cTn>
                              </p:par>
                              <p:par>
                                <p:cTn id="32" presetID="2" presetClass="entr" presetSubtype="2" fill="hold" grpId="0" nodeType="withEffect">
                                  <p:stCondLst>
                                    <p:cond delay="0"/>
                                  </p:stCondLst>
                                  <p:childTnLst>
                                    <p:set>
                                      <p:cBhvr>
                                        <p:cTn id="33" dur="1" fill="hold">
                                          <p:stCondLst>
                                            <p:cond delay="0"/>
                                          </p:stCondLst>
                                        </p:cTn>
                                        <p:tgtEl>
                                          <p:spTgt spid="17"/>
                                        </p:tgtEl>
                                        <p:attrNameLst>
                                          <p:attrName>style.visibility</p:attrName>
                                        </p:attrNameLst>
                                      </p:cBhvr>
                                      <p:to>
                                        <p:strVal val="visible"/>
                                      </p:to>
                                    </p:set>
                                    <p:anim calcmode="lin" valueType="num">
                                      <p:cBhvr additive="base">
                                        <p:cTn id="34" dur="5000" fill="hold"/>
                                        <p:tgtEl>
                                          <p:spTgt spid="17"/>
                                        </p:tgtEl>
                                        <p:attrNameLst>
                                          <p:attrName>ppt_x</p:attrName>
                                        </p:attrNameLst>
                                      </p:cBhvr>
                                      <p:tavLst>
                                        <p:tav tm="0">
                                          <p:val>
                                            <p:strVal val="1+#ppt_w/2"/>
                                          </p:val>
                                        </p:tav>
                                        <p:tav tm="100000">
                                          <p:val>
                                            <p:strVal val="#ppt_x"/>
                                          </p:val>
                                        </p:tav>
                                      </p:tavLst>
                                    </p:anim>
                                    <p:anim calcmode="lin" valueType="num">
                                      <p:cBhvr additive="base">
                                        <p:cTn id="35" dur="5000" fill="hold"/>
                                        <p:tgtEl>
                                          <p:spTgt spid="17"/>
                                        </p:tgtEl>
                                        <p:attrNameLst>
                                          <p:attrName>ppt_y</p:attrName>
                                        </p:attrNameLst>
                                      </p:cBhvr>
                                      <p:tavLst>
                                        <p:tav tm="0">
                                          <p:val>
                                            <p:strVal val="#ppt_y"/>
                                          </p:val>
                                        </p:tav>
                                        <p:tav tm="100000">
                                          <p:val>
                                            <p:strVal val="#ppt_y"/>
                                          </p:val>
                                        </p:tav>
                                      </p:tavLst>
                                    </p:anim>
                                  </p:childTnLst>
                                </p:cTn>
                              </p:par>
                              <p:par>
                                <p:cTn id="36" presetID="2" presetClass="entr" presetSubtype="2" fill="hold" grpId="0" nodeType="withEffect">
                                  <p:stCondLst>
                                    <p:cond delay="0"/>
                                  </p:stCondLst>
                                  <p:childTnLst>
                                    <p:set>
                                      <p:cBhvr>
                                        <p:cTn id="37" dur="1" fill="hold">
                                          <p:stCondLst>
                                            <p:cond delay="0"/>
                                          </p:stCondLst>
                                        </p:cTn>
                                        <p:tgtEl>
                                          <p:spTgt spid="19"/>
                                        </p:tgtEl>
                                        <p:attrNameLst>
                                          <p:attrName>style.visibility</p:attrName>
                                        </p:attrNameLst>
                                      </p:cBhvr>
                                      <p:to>
                                        <p:strVal val="visible"/>
                                      </p:to>
                                    </p:set>
                                    <p:anim calcmode="lin" valueType="num">
                                      <p:cBhvr additive="base">
                                        <p:cTn id="38" dur="5000" fill="hold"/>
                                        <p:tgtEl>
                                          <p:spTgt spid="19"/>
                                        </p:tgtEl>
                                        <p:attrNameLst>
                                          <p:attrName>ppt_x</p:attrName>
                                        </p:attrNameLst>
                                      </p:cBhvr>
                                      <p:tavLst>
                                        <p:tav tm="0">
                                          <p:val>
                                            <p:strVal val="1+#ppt_w/2"/>
                                          </p:val>
                                        </p:tav>
                                        <p:tav tm="100000">
                                          <p:val>
                                            <p:strVal val="#ppt_x"/>
                                          </p:val>
                                        </p:tav>
                                      </p:tavLst>
                                    </p:anim>
                                    <p:anim calcmode="lin" valueType="num">
                                      <p:cBhvr additive="base">
                                        <p:cTn id="39" dur="5000" fill="hold"/>
                                        <p:tgtEl>
                                          <p:spTgt spid="19"/>
                                        </p:tgtEl>
                                        <p:attrNameLst>
                                          <p:attrName>ppt_y</p:attrName>
                                        </p:attrNameLst>
                                      </p:cBhvr>
                                      <p:tavLst>
                                        <p:tav tm="0">
                                          <p:val>
                                            <p:strVal val="#ppt_y"/>
                                          </p:val>
                                        </p:tav>
                                        <p:tav tm="100000">
                                          <p:val>
                                            <p:strVal val="#ppt_y"/>
                                          </p:val>
                                        </p:tav>
                                      </p:tavLst>
                                    </p:anim>
                                  </p:childTnLst>
                                </p:cTn>
                              </p:par>
                              <p:par>
                                <p:cTn id="40" presetID="2" presetClass="entr" presetSubtype="2" fill="hold" grpId="0" nodeType="withEffect">
                                  <p:stCondLst>
                                    <p:cond delay="0"/>
                                  </p:stCondLst>
                                  <p:childTnLst>
                                    <p:set>
                                      <p:cBhvr>
                                        <p:cTn id="41" dur="1" fill="hold">
                                          <p:stCondLst>
                                            <p:cond delay="0"/>
                                          </p:stCondLst>
                                        </p:cTn>
                                        <p:tgtEl>
                                          <p:spTgt spid="21"/>
                                        </p:tgtEl>
                                        <p:attrNameLst>
                                          <p:attrName>style.visibility</p:attrName>
                                        </p:attrNameLst>
                                      </p:cBhvr>
                                      <p:to>
                                        <p:strVal val="visible"/>
                                      </p:to>
                                    </p:set>
                                    <p:anim calcmode="lin" valueType="num">
                                      <p:cBhvr additive="base">
                                        <p:cTn id="42" dur="5000" fill="hold"/>
                                        <p:tgtEl>
                                          <p:spTgt spid="21"/>
                                        </p:tgtEl>
                                        <p:attrNameLst>
                                          <p:attrName>ppt_x</p:attrName>
                                        </p:attrNameLst>
                                      </p:cBhvr>
                                      <p:tavLst>
                                        <p:tav tm="0">
                                          <p:val>
                                            <p:strVal val="1+#ppt_w/2"/>
                                          </p:val>
                                        </p:tav>
                                        <p:tav tm="100000">
                                          <p:val>
                                            <p:strVal val="#ppt_x"/>
                                          </p:val>
                                        </p:tav>
                                      </p:tavLst>
                                    </p:anim>
                                    <p:anim calcmode="lin" valueType="num">
                                      <p:cBhvr additive="base">
                                        <p:cTn id="43" dur="5000" fill="hold"/>
                                        <p:tgtEl>
                                          <p:spTgt spid="21"/>
                                        </p:tgtEl>
                                        <p:attrNameLst>
                                          <p:attrName>ppt_y</p:attrName>
                                        </p:attrNameLst>
                                      </p:cBhvr>
                                      <p:tavLst>
                                        <p:tav tm="0">
                                          <p:val>
                                            <p:strVal val="#ppt_y"/>
                                          </p:val>
                                        </p:tav>
                                        <p:tav tm="100000">
                                          <p:val>
                                            <p:strVal val="#ppt_y"/>
                                          </p:val>
                                        </p:tav>
                                      </p:tavLst>
                                    </p:anim>
                                  </p:childTnLst>
                                </p:cTn>
                              </p:par>
                              <p:par>
                                <p:cTn id="44" presetID="2" presetClass="entr" presetSubtype="2" fill="hold" grpId="0" nodeType="withEffect">
                                  <p:stCondLst>
                                    <p:cond delay="0"/>
                                  </p:stCondLst>
                                  <p:childTnLst>
                                    <p:set>
                                      <p:cBhvr>
                                        <p:cTn id="45" dur="1" fill="hold">
                                          <p:stCondLst>
                                            <p:cond delay="0"/>
                                          </p:stCondLst>
                                        </p:cTn>
                                        <p:tgtEl>
                                          <p:spTgt spid="23"/>
                                        </p:tgtEl>
                                        <p:attrNameLst>
                                          <p:attrName>style.visibility</p:attrName>
                                        </p:attrNameLst>
                                      </p:cBhvr>
                                      <p:to>
                                        <p:strVal val="visible"/>
                                      </p:to>
                                    </p:set>
                                    <p:anim calcmode="lin" valueType="num">
                                      <p:cBhvr additive="base">
                                        <p:cTn id="46" dur="5000" fill="hold"/>
                                        <p:tgtEl>
                                          <p:spTgt spid="23"/>
                                        </p:tgtEl>
                                        <p:attrNameLst>
                                          <p:attrName>ppt_x</p:attrName>
                                        </p:attrNameLst>
                                      </p:cBhvr>
                                      <p:tavLst>
                                        <p:tav tm="0">
                                          <p:val>
                                            <p:strVal val="1+#ppt_w/2"/>
                                          </p:val>
                                        </p:tav>
                                        <p:tav tm="100000">
                                          <p:val>
                                            <p:strVal val="#ppt_x"/>
                                          </p:val>
                                        </p:tav>
                                      </p:tavLst>
                                    </p:anim>
                                    <p:anim calcmode="lin" valueType="num">
                                      <p:cBhvr additive="base">
                                        <p:cTn id="47" dur="5000" fill="hold"/>
                                        <p:tgtEl>
                                          <p:spTgt spid="23"/>
                                        </p:tgtEl>
                                        <p:attrNameLst>
                                          <p:attrName>ppt_y</p:attrName>
                                        </p:attrNameLst>
                                      </p:cBhvr>
                                      <p:tavLst>
                                        <p:tav tm="0">
                                          <p:val>
                                            <p:strVal val="#ppt_y"/>
                                          </p:val>
                                        </p:tav>
                                        <p:tav tm="100000">
                                          <p:val>
                                            <p:strVal val="#ppt_y"/>
                                          </p:val>
                                        </p:tav>
                                      </p:tavLst>
                                    </p:anim>
                                  </p:childTnLst>
                                </p:cTn>
                              </p:par>
                              <p:par>
                                <p:cTn id="48" presetID="2" presetClass="entr" presetSubtype="2" fill="hold" grpId="0" nodeType="withEffect">
                                  <p:stCondLst>
                                    <p:cond delay="0"/>
                                  </p:stCondLst>
                                  <p:childTnLst>
                                    <p:set>
                                      <p:cBhvr>
                                        <p:cTn id="49" dur="1" fill="hold">
                                          <p:stCondLst>
                                            <p:cond delay="0"/>
                                          </p:stCondLst>
                                        </p:cTn>
                                        <p:tgtEl>
                                          <p:spTgt spid="25"/>
                                        </p:tgtEl>
                                        <p:attrNameLst>
                                          <p:attrName>style.visibility</p:attrName>
                                        </p:attrNameLst>
                                      </p:cBhvr>
                                      <p:to>
                                        <p:strVal val="visible"/>
                                      </p:to>
                                    </p:set>
                                    <p:anim calcmode="lin" valueType="num">
                                      <p:cBhvr additive="base">
                                        <p:cTn id="50" dur="5000" fill="hold"/>
                                        <p:tgtEl>
                                          <p:spTgt spid="25"/>
                                        </p:tgtEl>
                                        <p:attrNameLst>
                                          <p:attrName>ppt_x</p:attrName>
                                        </p:attrNameLst>
                                      </p:cBhvr>
                                      <p:tavLst>
                                        <p:tav tm="0">
                                          <p:val>
                                            <p:strVal val="1+#ppt_w/2"/>
                                          </p:val>
                                        </p:tav>
                                        <p:tav tm="100000">
                                          <p:val>
                                            <p:strVal val="#ppt_x"/>
                                          </p:val>
                                        </p:tav>
                                      </p:tavLst>
                                    </p:anim>
                                    <p:anim calcmode="lin" valueType="num">
                                      <p:cBhvr additive="base">
                                        <p:cTn id="51" dur="5000" fill="hold"/>
                                        <p:tgtEl>
                                          <p:spTgt spid="25"/>
                                        </p:tgtEl>
                                        <p:attrNameLst>
                                          <p:attrName>ppt_y</p:attrName>
                                        </p:attrNameLst>
                                      </p:cBhvr>
                                      <p:tavLst>
                                        <p:tav tm="0">
                                          <p:val>
                                            <p:strVal val="#ppt_y"/>
                                          </p:val>
                                        </p:tav>
                                        <p:tav tm="100000">
                                          <p:val>
                                            <p:strVal val="#ppt_y"/>
                                          </p:val>
                                        </p:tav>
                                      </p:tavLst>
                                    </p:anim>
                                  </p:childTnLst>
                                </p:cTn>
                              </p:par>
                              <p:par>
                                <p:cTn id="52" presetID="2" presetClass="entr" presetSubtype="2" fill="hold" grpId="0" nodeType="withEffect">
                                  <p:stCondLst>
                                    <p:cond delay="0"/>
                                  </p:stCondLst>
                                  <p:childTnLst>
                                    <p:set>
                                      <p:cBhvr>
                                        <p:cTn id="53" dur="1" fill="hold">
                                          <p:stCondLst>
                                            <p:cond delay="0"/>
                                          </p:stCondLst>
                                        </p:cTn>
                                        <p:tgtEl>
                                          <p:spTgt spid="27"/>
                                        </p:tgtEl>
                                        <p:attrNameLst>
                                          <p:attrName>style.visibility</p:attrName>
                                        </p:attrNameLst>
                                      </p:cBhvr>
                                      <p:to>
                                        <p:strVal val="visible"/>
                                      </p:to>
                                    </p:set>
                                    <p:anim calcmode="lin" valueType="num">
                                      <p:cBhvr additive="base">
                                        <p:cTn id="54" dur="5000" fill="hold"/>
                                        <p:tgtEl>
                                          <p:spTgt spid="27"/>
                                        </p:tgtEl>
                                        <p:attrNameLst>
                                          <p:attrName>ppt_x</p:attrName>
                                        </p:attrNameLst>
                                      </p:cBhvr>
                                      <p:tavLst>
                                        <p:tav tm="0">
                                          <p:val>
                                            <p:strVal val="1+#ppt_w/2"/>
                                          </p:val>
                                        </p:tav>
                                        <p:tav tm="100000">
                                          <p:val>
                                            <p:strVal val="#ppt_x"/>
                                          </p:val>
                                        </p:tav>
                                      </p:tavLst>
                                    </p:anim>
                                    <p:anim calcmode="lin" valueType="num">
                                      <p:cBhvr additive="base">
                                        <p:cTn id="55" dur="5000" fill="hold"/>
                                        <p:tgtEl>
                                          <p:spTgt spid="27"/>
                                        </p:tgtEl>
                                        <p:attrNameLst>
                                          <p:attrName>ppt_y</p:attrName>
                                        </p:attrNameLst>
                                      </p:cBhvr>
                                      <p:tavLst>
                                        <p:tav tm="0">
                                          <p:val>
                                            <p:strVal val="#ppt_y"/>
                                          </p:val>
                                        </p:tav>
                                        <p:tav tm="100000">
                                          <p:val>
                                            <p:strVal val="#ppt_y"/>
                                          </p:val>
                                        </p:tav>
                                      </p:tavLst>
                                    </p:anim>
                                  </p:childTnLst>
                                </p:cTn>
                              </p:par>
                              <p:par>
                                <p:cTn id="56" presetID="2" presetClass="entr" presetSubtype="8" fill="hold" grpId="0" nodeType="withEffect">
                                  <p:stCondLst>
                                    <p:cond delay="0"/>
                                  </p:stCondLst>
                                  <p:childTnLst>
                                    <p:set>
                                      <p:cBhvr>
                                        <p:cTn id="57" dur="1" fill="hold">
                                          <p:stCondLst>
                                            <p:cond delay="0"/>
                                          </p:stCondLst>
                                        </p:cTn>
                                        <p:tgtEl>
                                          <p:spTgt spid="6"/>
                                        </p:tgtEl>
                                        <p:attrNameLst>
                                          <p:attrName>style.visibility</p:attrName>
                                        </p:attrNameLst>
                                      </p:cBhvr>
                                      <p:to>
                                        <p:strVal val="visible"/>
                                      </p:to>
                                    </p:set>
                                    <p:anim calcmode="lin" valueType="num">
                                      <p:cBhvr additive="base">
                                        <p:cTn id="58" dur="5000" fill="hold"/>
                                        <p:tgtEl>
                                          <p:spTgt spid="6"/>
                                        </p:tgtEl>
                                        <p:attrNameLst>
                                          <p:attrName>ppt_x</p:attrName>
                                        </p:attrNameLst>
                                      </p:cBhvr>
                                      <p:tavLst>
                                        <p:tav tm="0">
                                          <p:val>
                                            <p:strVal val="0-#ppt_w/2"/>
                                          </p:val>
                                        </p:tav>
                                        <p:tav tm="100000">
                                          <p:val>
                                            <p:strVal val="#ppt_x"/>
                                          </p:val>
                                        </p:tav>
                                      </p:tavLst>
                                    </p:anim>
                                    <p:anim calcmode="lin" valueType="num">
                                      <p:cBhvr additive="base">
                                        <p:cTn id="59" dur="5000" fill="hold"/>
                                        <p:tgtEl>
                                          <p:spTgt spid="6"/>
                                        </p:tgtEl>
                                        <p:attrNameLst>
                                          <p:attrName>ppt_y</p:attrName>
                                        </p:attrNameLst>
                                      </p:cBhvr>
                                      <p:tavLst>
                                        <p:tav tm="0">
                                          <p:val>
                                            <p:strVal val="#ppt_y"/>
                                          </p:val>
                                        </p:tav>
                                        <p:tav tm="100000">
                                          <p:val>
                                            <p:strVal val="#ppt_y"/>
                                          </p:val>
                                        </p:tav>
                                      </p:tavLst>
                                    </p:anim>
                                  </p:childTnLst>
                                </p:cTn>
                              </p:par>
                              <p:par>
                                <p:cTn id="60" presetID="2" presetClass="entr" presetSubtype="8" fill="hold" grpId="0" nodeType="withEffect">
                                  <p:stCondLst>
                                    <p:cond delay="0"/>
                                  </p:stCondLst>
                                  <p:childTnLst>
                                    <p:set>
                                      <p:cBhvr>
                                        <p:cTn id="61" dur="1" fill="hold">
                                          <p:stCondLst>
                                            <p:cond delay="0"/>
                                          </p:stCondLst>
                                        </p:cTn>
                                        <p:tgtEl>
                                          <p:spTgt spid="8"/>
                                        </p:tgtEl>
                                        <p:attrNameLst>
                                          <p:attrName>style.visibility</p:attrName>
                                        </p:attrNameLst>
                                      </p:cBhvr>
                                      <p:to>
                                        <p:strVal val="visible"/>
                                      </p:to>
                                    </p:set>
                                    <p:anim calcmode="lin" valueType="num">
                                      <p:cBhvr additive="base">
                                        <p:cTn id="62" dur="5000" fill="hold"/>
                                        <p:tgtEl>
                                          <p:spTgt spid="8"/>
                                        </p:tgtEl>
                                        <p:attrNameLst>
                                          <p:attrName>ppt_x</p:attrName>
                                        </p:attrNameLst>
                                      </p:cBhvr>
                                      <p:tavLst>
                                        <p:tav tm="0">
                                          <p:val>
                                            <p:strVal val="0-#ppt_w/2"/>
                                          </p:val>
                                        </p:tav>
                                        <p:tav tm="100000">
                                          <p:val>
                                            <p:strVal val="#ppt_x"/>
                                          </p:val>
                                        </p:tav>
                                      </p:tavLst>
                                    </p:anim>
                                    <p:anim calcmode="lin" valueType="num">
                                      <p:cBhvr additive="base">
                                        <p:cTn id="63" dur="5000" fill="hold"/>
                                        <p:tgtEl>
                                          <p:spTgt spid="8"/>
                                        </p:tgtEl>
                                        <p:attrNameLst>
                                          <p:attrName>ppt_y</p:attrName>
                                        </p:attrNameLst>
                                      </p:cBhvr>
                                      <p:tavLst>
                                        <p:tav tm="0">
                                          <p:val>
                                            <p:strVal val="#ppt_y"/>
                                          </p:val>
                                        </p:tav>
                                        <p:tav tm="100000">
                                          <p:val>
                                            <p:strVal val="#ppt_y"/>
                                          </p:val>
                                        </p:tav>
                                      </p:tavLst>
                                    </p:anim>
                                  </p:childTnLst>
                                </p:cTn>
                              </p:par>
                              <p:par>
                                <p:cTn id="64" presetID="2" presetClass="entr" presetSubtype="8" fill="hold" grpId="0" nodeType="withEffect">
                                  <p:stCondLst>
                                    <p:cond delay="0"/>
                                  </p:stCondLst>
                                  <p:childTnLst>
                                    <p:set>
                                      <p:cBhvr>
                                        <p:cTn id="65" dur="1" fill="hold">
                                          <p:stCondLst>
                                            <p:cond delay="0"/>
                                          </p:stCondLst>
                                        </p:cTn>
                                        <p:tgtEl>
                                          <p:spTgt spid="10"/>
                                        </p:tgtEl>
                                        <p:attrNameLst>
                                          <p:attrName>style.visibility</p:attrName>
                                        </p:attrNameLst>
                                      </p:cBhvr>
                                      <p:to>
                                        <p:strVal val="visible"/>
                                      </p:to>
                                    </p:set>
                                    <p:anim calcmode="lin" valueType="num">
                                      <p:cBhvr additive="base">
                                        <p:cTn id="66" dur="5000" fill="hold"/>
                                        <p:tgtEl>
                                          <p:spTgt spid="10"/>
                                        </p:tgtEl>
                                        <p:attrNameLst>
                                          <p:attrName>ppt_x</p:attrName>
                                        </p:attrNameLst>
                                      </p:cBhvr>
                                      <p:tavLst>
                                        <p:tav tm="0">
                                          <p:val>
                                            <p:strVal val="0-#ppt_w/2"/>
                                          </p:val>
                                        </p:tav>
                                        <p:tav tm="100000">
                                          <p:val>
                                            <p:strVal val="#ppt_x"/>
                                          </p:val>
                                        </p:tav>
                                      </p:tavLst>
                                    </p:anim>
                                    <p:anim calcmode="lin" valueType="num">
                                      <p:cBhvr additive="base">
                                        <p:cTn id="67" dur="5000" fill="hold"/>
                                        <p:tgtEl>
                                          <p:spTgt spid="10"/>
                                        </p:tgtEl>
                                        <p:attrNameLst>
                                          <p:attrName>ppt_y</p:attrName>
                                        </p:attrNameLst>
                                      </p:cBhvr>
                                      <p:tavLst>
                                        <p:tav tm="0">
                                          <p:val>
                                            <p:strVal val="#ppt_y"/>
                                          </p:val>
                                        </p:tav>
                                        <p:tav tm="100000">
                                          <p:val>
                                            <p:strVal val="#ppt_y"/>
                                          </p:val>
                                        </p:tav>
                                      </p:tavLst>
                                    </p:anim>
                                  </p:childTnLst>
                                </p:cTn>
                              </p:par>
                              <p:par>
                                <p:cTn id="68" presetID="2" presetClass="entr" presetSubtype="8" fill="hold" grpId="0" nodeType="withEffect">
                                  <p:stCondLst>
                                    <p:cond delay="0"/>
                                  </p:stCondLst>
                                  <p:childTnLst>
                                    <p:set>
                                      <p:cBhvr>
                                        <p:cTn id="69" dur="1" fill="hold">
                                          <p:stCondLst>
                                            <p:cond delay="0"/>
                                          </p:stCondLst>
                                        </p:cTn>
                                        <p:tgtEl>
                                          <p:spTgt spid="12"/>
                                        </p:tgtEl>
                                        <p:attrNameLst>
                                          <p:attrName>style.visibility</p:attrName>
                                        </p:attrNameLst>
                                      </p:cBhvr>
                                      <p:to>
                                        <p:strVal val="visible"/>
                                      </p:to>
                                    </p:set>
                                    <p:anim calcmode="lin" valueType="num">
                                      <p:cBhvr additive="base">
                                        <p:cTn id="70" dur="5000" fill="hold"/>
                                        <p:tgtEl>
                                          <p:spTgt spid="12"/>
                                        </p:tgtEl>
                                        <p:attrNameLst>
                                          <p:attrName>ppt_x</p:attrName>
                                        </p:attrNameLst>
                                      </p:cBhvr>
                                      <p:tavLst>
                                        <p:tav tm="0">
                                          <p:val>
                                            <p:strVal val="0-#ppt_w/2"/>
                                          </p:val>
                                        </p:tav>
                                        <p:tav tm="100000">
                                          <p:val>
                                            <p:strVal val="#ppt_x"/>
                                          </p:val>
                                        </p:tav>
                                      </p:tavLst>
                                    </p:anim>
                                    <p:anim calcmode="lin" valueType="num">
                                      <p:cBhvr additive="base">
                                        <p:cTn id="71" dur="5000" fill="hold"/>
                                        <p:tgtEl>
                                          <p:spTgt spid="12"/>
                                        </p:tgtEl>
                                        <p:attrNameLst>
                                          <p:attrName>ppt_y</p:attrName>
                                        </p:attrNameLst>
                                      </p:cBhvr>
                                      <p:tavLst>
                                        <p:tav tm="0">
                                          <p:val>
                                            <p:strVal val="#ppt_y"/>
                                          </p:val>
                                        </p:tav>
                                        <p:tav tm="100000">
                                          <p:val>
                                            <p:strVal val="#ppt_y"/>
                                          </p:val>
                                        </p:tav>
                                      </p:tavLst>
                                    </p:anim>
                                  </p:childTnLst>
                                </p:cTn>
                              </p:par>
                              <p:par>
                                <p:cTn id="72" presetID="2" presetClass="entr" presetSubtype="8" fill="hold" grpId="0" nodeType="withEffect">
                                  <p:stCondLst>
                                    <p:cond delay="0"/>
                                  </p:stCondLst>
                                  <p:childTnLst>
                                    <p:set>
                                      <p:cBhvr>
                                        <p:cTn id="73" dur="1" fill="hold">
                                          <p:stCondLst>
                                            <p:cond delay="0"/>
                                          </p:stCondLst>
                                        </p:cTn>
                                        <p:tgtEl>
                                          <p:spTgt spid="14"/>
                                        </p:tgtEl>
                                        <p:attrNameLst>
                                          <p:attrName>style.visibility</p:attrName>
                                        </p:attrNameLst>
                                      </p:cBhvr>
                                      <p:to>
                                        <p:strVal val="visible"/>
                                      </p:to>
                                    </p:set>
                                    <p:anim calcmode="lin" valueType="num">
                                      <p:cBhvr additive="base">
                                        <p:cTn id="74" dur="5000" fill="hold"/>
                                        <p:tgtEl>
                                          <p:spTgt spid="14"/>
                                        </p:tgtEl>
                                        <p:attrNameLst>
                                          <p:attrName>ppt_x</p:attrName>
                                        </p:attrNameLst>
                                      </p:cBhvr>
                                      <p:tavLst>
                                        <p:tav tm="0">
                                          <p:val>
                                            <p:strVal val="0-#ppt_w/2"/>
                                          </p:val>
                                        </p:tav>
                                        <p:tav tm="100000">
                                          <p:val>
                                            <p:strVal val="#ppt_x"/>
                                          </p:val>
                                        </p:tav>
                                      </p:tavLst>
                                    </p:anim>
                                    <p:anim calcmode="lin" valueType="num">
                                      <p:cBhvr additive="base">
                                        <p:cTn id="75" dur="5000" fill="hold"/>
                                        <p:tgtEl>
                                          <p:spTgt spid="14"/>
                                        </p:tgtEl>
                                        <p:attrNameLst>
                                          <p:attrName>ppt_y</p:attrName>
                                        </p:attrNameLst>
                                      </p:cBhvr>
                                      <p:tavLst>
                                        <p:tav tm="0">
                                          <p:val>
                                            <p:strVal val="#ppt_y"/>
                                          </p:val>
                                        </p:tav>
                                        <p:tav tm="100000">
                                          <p:val>
                                            <p:strVal val="#ppt_y"/>
                                          </p:val>
                                        </p:tav>
                                      </p:tavLst>
                                    </p:anim>
                                  </p:childTnLst>
                                </p:cTn>
                              </p:par>
                              <p:par>
                                <p:cTn id="76" presetID="2" presetClass="entr" presetSubtype="8" fill="hold" grpId="0" nodeType="withEffect">
                                  <p:stCondLst>
                                    <p:cond delay="0"/>
                                  </p:stCondLst>
                                  <p:childTnLst>
                                    <p:set>
                                      <p:cBhvr>
                                        <p:cTn id="77" dur="1" fill="hold">
                                          <p:stCondLst>
                                            <p:cond delay="0"/>
                                          </p:stCondLst>
                                        </p:cTn>
                                        <p:tgtEl>
                                          <p:spTgt spid="16"/>
                                        </p:tgtEl>
                                        <p:attrNameLst>
                                          <p:attrName>style.visibility</p:attrName>
                                        </p:attrNameLst>
                                      </p:cBhvr>
                                      <p:to>
                                        <p:strVal val="visible"/>
                                      </p:to>
                                    </p:set>
                                    <p:anim calcmode="lin" valueType="num">
                                      <p:cBhvr additive="base">
                                        <p:cTn id="78" dur="5000" fill="hold"/>
                                        <p:tgtEl>
                                          <p:spTgt spid="16"/>
                                        </p:tgtEl>
                                        <p:attrNameLst>
                                          <p:attrName>ppt_x</p:attrName>
                                        </p:attrNameLst>
                                      </p:cBhvr>
                                      <p:tavLst>
                                        <p:tav tm="0">
                                          <p:val>
                                            <p:strVal val="0-#ppt_w/2"/>
                                          </p:val>
                                        </p:tav>
                                        <p:tav tm="100000">
                                          <p:val>
                                            <p:strVal val="#ppt_x"/>
                                          </p:val>
                                        </p:tav>
                                      </p:tavLst>
                                    </p:anim>
                                    <p:anim calcmode="lin" valueType="num">
                                      <p:cBhvr additive="base">
                                        <p:cTn id="79" dur="5000" fill="hold"/>
                                        <p:tgtEl>
                                          <p:spTgt spid="16"/>
                                        </p:tgtEl>
                                        <p:attrNameLst>
                                          <p:attrName>ppt_y</p:attrName>
                                        </p:attrNameLst>
                                      </p:cBhvr>
                                      <p:tavLst>
                                        <p:tav tm="0">
                                          <p:val>
                                            <p:strVal val="#ppt_y"/>
                                          </p:val>
                                        </p:tav>
                                        <p:tav tm="100000">
                                          <p:val>
                                            <p:strVal val="#ppt_y"/>
                                          </p:val>
                                        </p:tav>
                                      </p:tavLst>
                                    </p:anim>
                                  </p:childTnLst>
                                </p:cTn>
                              </p:par>
                              <p:par>
                                <p:cTn id="80" presetID="2" presetClass="entr" presetSubtype="8" fill="hold" grpId="0" nodeType="withEffect">
                                  <p:stCondLst>
                                    <p:cond delay="0"/>
                                  </p:stCondLst>
                                  <p:childTnLst>
                                    <p:set>
                                      <p:cBhvr>
                                        <p:cTn id="81" dur="1" fill="hold">
                                          <p:stCondLst>
                                            <p:cond delay="0"/>
                                          </p:stCondLst>
                                        </p:cTn>
                                        <p:tgtEl>
                                          <p:spTgt spid="18"/>
                                        </p:tgtEl>
                                        <p:attrNameLst>
                                          <p:attrName>style.visibility</p:attrName>
                                        </p:attrNameLst>
                                      </p:cBhvr>
                                      <p:to>
                                        <p:strVal val="visible"/>
                                      </p:to>
                                    </p:set>
                                    <p:anim calcmode="lin" valueType="num">
                                      <p:cBhvr additive="base">
                                        <p:cTn id="82" dur="5000" fill="hold"/>
                                        <p:tgtEl>
                                          <p:spTgt spid="18"/>
                                        </p:tgtEl>
                                        <p:attrNameLst>
                                          <p:attrName>ppt_x</p:attrName>
                                        </p:attrNameLst>
                                      </p:cBhvr>
                                      <p:tavLst>
                                        <p:tav tm="0">
                                          <p:val>
                                            <p:strVal val="0-#ppt_w/2"/>
                                          </p:val>
                                        </p:tav>
                                        <p:tav tm="100000">
                                          <p:val>
                                            <p:strVal val="#ppt_x"/>
                                          </p:val>
                                        </p:tav>
                                      </p:tavLst>
                                    </p:anim>
                                    <p:anim calcmode="lin" valueType="num">
                                      <p:cBhvr additive="base">
                                        <p:cTn id="83" dur="5000" fill="hold"/>
                                        <p:tgtEl>
                                          <p:spTgt spid="18"/>
                                        </p:tgtEl>
                                        <p:attrNameLst>
                                          <p:attrName>ppt_y</p:attrName>
                                        </p:attrNameLst>
                                      </p:cBhvr>
                                      <p:tavLst>
                                        <p:tav tm="0">
                                          <p:val>
                                            <p:strVal val="#ppt_y"/>
                                          </p:val>
                                        </p:tav>
                                        <p:tav tm="100000">
                                          <p:val>
                                            <p:strVal val="#ppt_y"/>
                                          </p:val>
                                        </p:tav>
                                      </p:tavLst>
                                    </p:anim>
                                  </p:childTnLst>
                                </p:cTn>
                              </p:par>
                              <p:par>
                                <p:cTn id="84" presetID="2" presetClass="entr" presetSubtype="8" fill="hold" grpId="0" nodeType="withEffect">
                                  <p:stCondLst>
                                    <p:cond delay="0"/>
                                  </p:stCondLst>
                                  <p:childTnLst>
                                    <p:set>
                                      <p:cBhvr>
                                        <p:cTn id="85" dur="1" fill="hold">
                                          <p:stCondLst>
                                            <p:cond delay="0"/>
                                          </p:stCondLst>
                                        </p:cTn>
                                        <p:tgtEl>
                                          <p:spTgt spid="20"/>
                                        </p:tgtEl>
                                        <p:attrNameLst>
                                          <p:attrName>style.visibility</p:attrName>
                                        </p:attrNameLst>
                                      </p:cBhvr>
                                      <p:to>
                                        <p:strVal val="visible"/>
                                      </p:to>
                                    </p:set>
                                    <p:anim calcmode="lin" valueType="num">
                                      <p:cBhvr additive="base">
                                        <p:cTn id="86" dur="5000" fill="hold"/>
                                        <p:tgtEl>
                                          <p:spTgt spid="20"/>
                                        </p:tgtEl>
                                        <p:attrNameLst>
                                          <p:attrName>ppt_x</p:attrName>
                                        </p:attrNameLst>
                                      </p:cBhvr>
                                      <p:tavLst>
                                        <p:tav tm="0">
                                          <p:val>
                                            <p:strVal val="0-#ppt_w/2"/>
                                          </p:val>
                                        </p:tav>
                                        <p:tav tm="100000">
                                          <p:val>
                                            <p:strVal val="#ppt_x"/>
                                          </p:val>
                                        </p:tav>
                                      </p:tavLst>
                                    </p:anim>
                                    <p:anim calcmode="lin" valueType="num">
                                      <p:cBhvr additive="base">
                                        <p:cTn id="87" dur="5000" fill="hold"/>
                                        <p:tgtEl>
                                          <p:spTgt spid="20"/>
                                        </p:tgtEl>
                                        <p:attrNameLst>
                                          <p:attrName>ppt_y</p:attrName>
                                        </p:attrNameLst>
                                      </p:cBhvr>
                                      <p:tavLst>
                                        <p:tav tm="0">
                                          <p:val>
                                            <p:strVal val="#ppt_y"/>
                                          </p:val>
                                        </p:tav>
                                        <p:tav tm="100000">
                                          <p:val>
                                            <p:strVal val="#ppt_y"/>
                                          </p:val>
                                        </p:tav>
                                      </p:tavLst>
                                    </p:anim>
                                  </p:childTnLst>
                                </p:cTn>
                              </p:par>
                              <p:par>
                                <p:cTn id="88" presetID="2" presetClass="entr" presetSubtype="8" fill="hold" grpId="0" nodeType="withEffect">
                                  <p:stCondLst>
                                    <p:cond delay="0"/>
                                  </p:stCondLst>
                                  <p:childTnLst>
                                    <p:set>
                                      <p:cBhvr>
                                        <p:cTn id="89" dur="1" fill="hold">
                                          <p:stCondLst>
                                            <p:cond delay="0"/>
                                          </p:stCondLst>
                                        </p:cTn>
                                        <p:tgtEl>
                                          <p:spTgt spid="22"/>
                                        </p:tgtEl>
                                        <p:attrNameLst>
                                          <p:attrName>style.visibility</p:attrName>
                                        </p:attrNameLst>
                                      </p:cBhvr>
                                      <p:to>
                                        <p:strVal val="visible"/>
                                      </p:to>
                                    </p:set>
                                    <p:anim calcmode="lin" valueType="num">
                                      <p:cBhvr additive="base">
                                        <p:cTn id="90" dur="5000" fill="hold"/>
                                        <p:tgtEl>
                                          <p:spTgt spid="22"/>
                                        </p:tgtEl>
                                        <p:attrNameLst>
                                          <p:attrName>ppt_x</p:attrName>
                                        </p:attrNameLst>
                                      </p:cBhvr>
                                      <p:tavLst>
                                        <p:tav tm="0">
                                          <p:val>
                                            <p:strVal val="0-#ppt_w/2"/>
                                          </p:val>
                                        </p:tav>
                                        <p:tav tm="100000">
                                          <p:val>
                                            <p:strVal val="#ppt_x"/>
                                          </p:val>
                                        </p:tav>
                                      </p:tavLst>
                                    </p:anim>
                                    <p:anim calcmode="lin" valueType="num">
                                      <p:cBhvr additive="base">
                                        <p:cTn id="91" dur="5000" fill="hold"/>
                                        <p:tgtEl>
                                          <p:spTgt spid="22"/>
                                        </p:tgtEl>
                                        <p:attrNameLst>
                                          <p:attrName>ppt_y</p:attrName>
                                        </p:attrNameLst>
                                      </p:cBhvr>
                                      <p:tavLst>
                                        <p:tav tm="0">
                                          <p:val>
                                            <p:strVal val="#ppt_y"/>
                                          </p:val>
                                        </p:tav>
                                        <p:tav tm="100000">
                                          <p:val>
                                            <p:strVal val="#ppt_y"/>
                                          </p:val>
                                        </p:tav>
                                      </p:tavLst>
                                    </p:anim>
                                  </p:childTnLst>
                                </p:cTn>
                              </p:par>
                              <p:par>
                                <p:cTn id="92" presetID="2" presetClass="entr" presetSubtype="8" fill="hold" grpId="0" nodeType="withEffect">
                                  <p:stCondLst>
                                    <p:cond delay="0"/>
                                  </p:stCondLst>
                                  <p:childTnLst>
                                    <p:set>
                                      <p:cBhvr>
                                        <p:cTn id="93" dur="1" fill="hold">
                                          <p:stCondLst>
                                            <p:cond delay="0"/>
                                          </p:stCondLst>
                                        </p:cTn>
                                        <p:tgtEl>
                                          <p:spTgt spid="24"/>
                                        </p:tgtEl>
                                        <p:attrNameLst>
                                          <p:attrName>style.visibility</p:attrName>
                                        </p:attrNameLst>
                                      </p:cBhvr>
                                      <p:to>
                                        <p:strVal val="visible"/>
                                      </p:to>
                                    </p:set>
                                    <p:anim calcmode="lin" valueType="num">
                                      <p:cBhvr additive="base">
                                        <p:cTn id="94" dur="5000" fill="hold"/>
                                        <p:tgtEl>
                                          <p:spTgt spid="24"/>
                                        </p:tgtEl>
                                        <p:attrNameLst>
                                          <p:attrName>ppt_x</p:attrName>
                                        </p:attrNameLst>
                                      </p:cBhvr>
                                      <p:tavLst>
                                        <p:tav tm="0">
                                          <p:val>
                                            <p:strVal val="0-#ppt_w/2"/>
                                          </p:val>
                                        </p:tav>
                                        <p:tav tm="100000">
                                          <p:val>
                                            <p:strVal val="#ppt_x"/>
                                          </p:val>
                                        </p:tav>
                                      </p:tavLst>
                                    </p:anim>
                                    <p:anim calcmode="lin" valueType="num">
                                      <p:cBhvr additive="base">
                                        <p:cTn id="95" dur="5000" fill="hold"/>
                                        <p:tgtEl>
                                          <p:spTgt spid="24"/>
                                        </p:tgtEl>
                                        <p:attrNameLst>
                                          <p:attrName>ppt_y</p:attrName>
                                        </p:attrNameLst>
                                      </p:cBhvr>
                                      <p:tavLst>
                                        <p:tav tm="0">
                                          <p:val>
                                            <p:strVal val="#ppt_y"/>
                                          </p:val>
                                        </p:tav>
                                        <p:tav tm="100000">
                                          <p:val>
                                            <p:strVal val="#ppt_y"/>
                                          </p:val>
                                        </p:tav>
                                      </p:tavLst>
                                    </p:anim>
                                  </p:childTnLst>
                                </p:cTn>
                              </p:par>
                              <p:par>
                                <p:cTn id="96" presetID="2" presetClass="entr" presetSubtype="8" fill="hold" grpId="0" nodeType="withEffect">
                                  <p:stCondLst>
                                    <p:cond delay="0"/>
                                  </p:stCondLst>
                                  <p:childTnLst>
                                    <p:set>
                                      <p:cBhvr>
                                        <p:cTn id="97" dur="1" fill="hold">
                                          <p:stCondLst>
                                            <p:cond delay="0"/>
                                          </p:stCondLst>
                                        </p:cTn>
                                        <p:tgtEl>
                                          <p:spTgt spid="26"/>
                                        </p:tgtEl>
                                        <p:attrNameLst>
                                          <p:attrName>style.visibility</p:attrName>
                                        </p:attrNameLst>
                                      </p:cBhvr>
                                      <p:to>
                                        <p:strVal val="visible"/>
                                      </p:to>
                                    </p:set>
                                    <p:anim calcmode="lin" valueType="num">
                                      <p:cBhvr additive="base">
                                        <p:cTn id="98" dur="5000" fill="hold"/>
                                        <p:tgtEl>
                                          <p:spTgt spid="26"/>
                                        </p:tgtEl>
                                        <p:attrNameLst>
                                          <p:attrName>ppt_x</p:attrName>
                                        </p:attrNameLst>
                                      </p:cBhvr>
                                      <p:tavLst>
                                        <p:tav tm="0">
                                          <p:val>
                                            <p:strVal val="0-#ppt_w/2"/>
                                          </p:val>
                                        </p:tav>
                                        <p:tav tm="100000">
                                          <p:val>
                                            <p:strVal val="#ppt_x"/>
                                          </p:val>
                                        </p:tav>
                                      </p:tavLst>
                                    </p:anim>
                                    <p:anim calcmode="lin" valueType="num">
                                      <p:cBhvr additive="base">
                                        <p:cTn id="99" dur="5000" fill="hold"/>
                                        <p:tgtEl>
                                          <p:spTgt spid="26"/>
                                        </p:tgtEl>
                                        <p:attrNameLst>
                                          <p:attrName>ppt_y</p:attrName>
                                        </p:attrNameLst>
                                      </p:cBhvr>
                                      <p:tavLst>
                                        <p:tav tm="0">
                                          <p:val>
                                            <p:strVal val="#ppt_y"/>
                                          </p:val>
                                        </p:tav>
                                        <p:tav tm="100000">
                                          <p:val>
                                            <p:strVal val="#ppt_y"/>
                                          </p:val>
                                        </p:tav>
                                      </p:tavLst>
                                    </p:anim>
                                  </p:childTnLst>
                                </p:cTn>
                              </p:par>
                              <p:par>
                                <p:cTn id="100" presetID="2" presetClass="entr" presetSubtype="8" fill="hold" grpId="0" nodeType="withEffect">
                                  <p:stCondLst>
                                    <p:cond delay="0"/>
                                  </p:stCondLst>
                                  <p:childTnLst>
                                    <p:set>
                                      <p:cBhvr>
                                        <p:cTn id="101" dur="1" fill="hold">
                                          <p:stCondLst>
                                            <p:cond delay="0"/>
                                          </p:stCondLst>
                                        </p:cTn>
                                        <p:tgtEl>
                                          <p:spTgt spid="28"/>
                                        </p:tgtEl>
                                        <p:attrNameLst>
                                          <p:attrName>style.visibility</p:attrName>
                                        </p:attrNameLst>
                                      </p:cBhvr>
                                      <p:to>
                                        <p:strVal val="visible"/>
                                      </p:to>
                                    </p:set>
                                    <p:anim calcmode="lin" valueType="num">
                                      <p:cBhvr additive="base">
                                        <p:cTn id="102" dur="5000" fill="hold"/>
                                        <p:tgtEl>
                                          <p:spTgt spid="28"/>
                                        </p:tgtEl>
                                        <p:attrNameLst>
                                          <p:attrName>ppt_x</p:attrName>
                                        </p:attrNameLst>
                                      </p:cBhvr>
                                      <p:tavLst>
                                        <p:tav tm="0">
                                          <p:val>
                                            <p:strVal val="0-#ppt_w/2"/>
                                          </p:val>
                                        </p:tav>
                                        <p:tav tm="100000">
                                          <p:val>
                                            <p:strVal val="#ppt_x"/>
                                          </p:val>
                                        </p:tav>
                                      </p:tavLst>
                                    </p:anim>
                                    <p:anim calcmode="lin" valueType="num">
                                      <p:cBhvr additive="base">
                                        <p:cTn id="103" dur="5000" fill="hold"/>
                                        <p:tgtEl>
                                          <p:spTgt spid="28"/>
                                        </p:tgtEl>
                                        <p:attrNameLst>
                                          <p:attrName>ppt_y</p:attrName>
                                        </p:attrNameLst>
                                      </p:cBhvr>
                                      <p:tavLst>
                                        <p:tav tm="0">
                                          <p:val>
                                            <p:strVal val="#ppt_y"/>
                                          </p:val>
                                        </p:tav>
                                        <p:tav tm="100000">
                                          <p:val>
                                            <p:strVal val="#ppt_y"/>
                                          </p:val>
                                        </p:tav>
                                      </p:tavLst>
                                    </p:anim>
                                  </p:childTnLst>
                                </p:cTn>
                              </p:par>
                              <p:par>
                                <p:cTn id="104" presetID="19" presetClass="entr" presetSubtype="5" fill="hold" grpId="1" nodeType="withEffect">
                                  <p:stCondLst>
                                    <p:cond delay="0"/>
                                  </p:stCondLst>
                                  <p:childTnLst>
                                    <p:set>
                                      <p:cBhvr>
                                        <p:cTn id="105" dur="1" fill="hold">
                                          <p:stCondLst>
                                            <p:cond delay="0"/>
                                          </p:stCondLst>
                                        </p:cTn>
                                        <p:tgtEl>
                                          <p:spTgt spid="5"/>
                                        </p:tgtEl>
                                        <p:attrNameLst>
                                          <p:attrName>style.visibility</p:attrName>
                                        </p:attrNameLst>
                                      </p:cBhvr>
                                      <p:to>
                                        <p:strVal val="visible"/>
                                      </p:to>
                                    </p:set>
                                    <p:anim calcmode="lin" valueType="num">
                                      <p:cBhvr>
                                        <p:cTn id="106" dur="5000" fill="hold"/>
                                        <p:tgtEl>
                                          <p:spTgt spid="5"/>
                                        </p:tgtEl>
                                        <p:attrNameLst>
                                          <p:attrName>ppt_w</p:attrName>
                                        </p:attrNameLst>
                                      </p:cBhvr>
                                      <p:tavLst>
                                        <p:tav tm="0">
                                          <p:val>
                                            <p:strVal val="#ppt_w"/>
                                          </p:val>
                                        </p:tav>
                                        <p:tav tm="100000">
                                          <p:val>
                                            <p:strVal val="#ppt_w"/>
                                          </p:val>
                                        </p:tav>
                                      </p:tavLst>
                                    </p:anim>
                                    <p:anim calcmode="lin" valueType="num">
                                      <p:cBhvr>
                                        <p:cTn id="107" dur="5000" fill="hold"/>
                                        <p:tgtEl>
                                          <p:spTgt spid="5"/>
                                        </p:tgtEl>
                                        <p:attrNameLst>
                                          <p:attrName>ppt_h</p:attrName>
                                        </p:attrNameLst>
                                      </p:cBhvr>
                                      <p:tavLst>
                                        <p:tav tm="0" fmla="#ppt_h*sin(2.5*pi*$)">
                                          <p:val>
                                            <p:fltVal val="0"/>
                                          </p:val>
                                        </p:tav>
                                        <p:tav tm="100000">
                                          <p:val>
                                            <p:fltVal val="1"/>
                                          </p:val>
                                        </p:tav>
                                      </p:tavLst>
                                    </p:anim>
                                  </p:childTnLst>
                                </p:cTn>
                              </p:par>
                              <p:par>
                                <p:cTn id="108" presetID="19" presetClass="entr" presetSubtype="5" fill="hold" grpId="1" nodeType="withEffect">
                                  <p:stCondLst>
                                    <p:cond delay="0"/>
                                  </p:stCondLst>
                                  <p:childTnLst>
                                    <p:set>
                                      <p:cBhvr>
                                        <p:cTn id="109" dur="1" fill="hold">
                                          <p:stCondLst>
                                            <p:cond delay="0"/>
                                          </p:stCondLst>
                                        </p:cTn>
                                        <p:tgtEl>
                                          <p:spTgt spid="6"/>
                                        </p:tgtEl>
                                        <p:attrNameLst>
                                          <p:attrName>style.visibility</p:attrName>
                                        </p:attrNameLst>
                                      </p:cBhvr>
                                      <p:to>
                                        <p:strVal val="visible"/>
                                      </p:to>
                                    </p:set>
                                    <p:anim calcmode="lin" valueType="num">
                                      <p:cBhvr>
                                        <p:cTn id="110" dur="5000" fill="hold"/>
                                        <p:tgtEl>
                                          <p:spTgt spid="6"/>
                                        </p:tgtEl>
                                        <p:attrNameLst>
                                          <p:attrName>ppt_w</p:attrName>
                                        </p:attrNameLst>
                                      </p:cBhvr>
                                      <p:tavLst>
                                        <p:tav tm="0">
                                          <p:val>
                                            <p:strVal val="#ppt_w"/>
                                          </p:val>
                                        </p:tav>
                                        <p:tav tm="100000">
                                          <p:val>
                                            <p:strVal val="#ppt_w"/>
                                          </p:val>
                                        </p:tav>
                                      </p:tavLst>
                                    </p:anim>
                                    <p:anim calcmode="lin" valueType="num">
                                      <p:cBhvr>
                                        <p:cTn id="111" dur="5000" fill="hold"/>
                                        <p:tgtEl>
                                          <p:spTgt spid="6"/>
                                        </p:tgtEl>
                                        <p:attrNameLst>
                                          <p:attrName>ppt_h</p:attrName>
                                        </p:attrNameLst>
                                      </p:cBhvr>
                                      <p:tavLst>
                                        <p:tav tm="0" fmla="#ppt_h*sin(2.5*pi*$)">
                                          <p:val>
                                            <p:fltVal val="0"/>
                                          </p:val>
                                        </p:tav>
                                        <p:tav tm="100000">
                                          <p:val>
                                            <p:fltVal val="1"/>
                                          </p:val>
                                        </p:tav>
                                      </p:tavLst>
                                    </p:anim>
                                  </p:childTnLst>
                                </p:cTn>
                              </p:par>
                              <p:par>
                                <p:cTn id="112" presetID="19" presetClass="entr" presetSubtype="5" fill="hold" grpId="1" nodeType="withEffect">
                                  <p:stCondLst>
                                    <p:cond delay="0"/>
                                  </p:stCondLst>
                                  <p:childTnLst>
                                    <p:set>
                                      <p:cBhvr>
                                        <p:cTn id="113" dur="1" fill="hold">
                                          <p:stCondLst>
                                            <p:cond delay="0"/>
                                          </p:stCondLst>
                                        </p:cTn>
                                        <p:tgtEl>
                                          <p:spTgt spid="7"/>
                                        </p:tgtEl>
                                        <p:attrNameLst>
                                          <p:attrName>style.visibility</p:attrName>
                                        </p:attrNameLst>
                                      </p:cBhvr>
                                      <p:to>
                                        <p:strVal val="visible"/>
                                      </p:to>
                                    </p:set>
                                    <p:anim calcmode="lin" valueType="num">
                                      <p:cBhvr>
                                        <p:cTn id="114" dur="5000" fill="hold"/>
                                        <p:tgtEl>
                                          <p:spTgt spid="7"/>
                                        </p:tgtEl>
                                        <p:attrNameLst>
                                          <p:attrName>ppt_w</p:attrName>
                                        </p:attrNameLst>
                                      </p:cBhvr>
                                      <p:tavLst>
                                        <p:tav tm="0">
                                          <p:val>
                                            <p:strVal val="#ppt_w"/>
                                          </p:val>
                                        </p:tav>
                                        <p:tav tm="100000">
                                          <p:val>
                                            <p:strVal val="#ppt_w"/>
                                          </p:val>
                                        </p:tav>
                                      </p:tavLst>
                                    </p:anim>
                                    <p:anim calcmode="lin" valueType="num">
                                      <p:cBhvr>
                                        <p:cTn id="115" dur="5000" fill="hold"/>
                                        <p:tgtEl>
                                          <p:spTgt spid="7"/>
                                        </p:tgtEl>
                                        <p:attrNameLst>
                                          <p:attrName>ppt_h</p:attrName>
                                        </p:attrNameLst>
                                      </p:cBhvr>
                                      <p:tavLst>
                                        <p:tav tm="0" fmla="#ppt_h*sin(2.5*pi*$)">
                                          <p:val>
                                            <p:fltVal val="0"/>
                                          </p:val>
                                        </p:tav>
                                        <p:tav tm="100000">
                                          <p:val>
                                            <p:fltVal val="1"/>
                                          </p:val>
                                        </p:tav>
                                      </p:tavLst>
                                    </p:anim>
                                  </p:childTnLst>
                                </p:cTn>
                              </p:par>
                              <p:par>
                                <p:cTn id="116" presetID="19" presetClass="entr" presetSubtype="5" fill="hold" grpId="1" nodeType="withEffect">
                                  <p:stCondLst>
                                    <p:cond delay="0"/>
                                  </p:stCondLst>
                                  <p:childTnLst>
                                    <p:set>
                                      <p:cBhvr>
                                        <p:cTn id="117" dur="1" fill="hold">
                                          <p:stCondLst>
                                            <p:cond delay="0"/>
                                          </p:stCondLst>
                                        </p:cTn>
                                        <p:tgtEl>
                                          <p:spTgt spid="8"/>
                                        </p:tgtEl>
                                        <p:attrNameLst>
                                          <p:attrName>style.visibility</p:attrName>
                                        </p:attrNameLst>
                                      </p:cBhvr>
                                      <p:to>
                                        <p:strVal val="visible"/>
                                      </p:to>
                                    </p:set>
                                    <p:anim calcmode="lin" valueType="num">
                                      <p:cBhvr>
                                        <p:cTn id="118" dur="5000" fill="hold"/>
                                        <p:tgtEl>
                                          <p:spTgt spid="8"/>
                                        </p:tgtEl>
                                        <p:attrNameLst>
                                          <p:attrName>ppt_w</p:attrName>
                                        </p:attrNameLst>
                                      </p:cBhvr>
                                      <p:tavLst>
                                        <p:tav tm="0">
                                          <p:val>
                                            <p:strVal val="#ppt_w"/>
                                          </p:val>
                                        </p:tav>
                                        <p:tav tm="100000">
                                          <p:val>
                                            <p:strVal val="#ppt_w"/>
                                          </p:val>
                                        </p:tav>
                                      </p:tavLst>
                                    </p:anim>
                                    <p:anim calcmode="lin" valueType="num">
                                      <p:cBhvr>
                                        <p:cTn id="119" dur="5000" fill="hold"/>
                                        <p:tgtEl>
                                          <p:spTgt spid="8"/>
                                        </p:tgtEl>
                                        <p:attrNameLst>
                                          <p:attrName>ppt_h</p:attrName>
                                        </p:attrNameLst>
                                      </p:cBhvr>
                                      <p:tavLst>
                                        <p:tav tm="0" fmla="#ppt_h*sin(2.5*pi*$)">
                                          <p:val>
                                            <p:fltVal val="0"/>
                                          </p:val>
                                        </p:tav>
                                        <p:tav tm="100000">
                                          <p:val>
                                            <p:fltVal val="1"/>
                                          </p:val>
                                        </p:tav>
                                      </p:tavLst>
                                    </p:anim>
                                  </p:childTnLst>
                                </p:cTn>
                              </p:par>
                              <p:par>
                                <p:cTn id="120" presetID="19" presetClass="entr" presetSubtype="5" fill="hold" grpId="1" nodeType="withEffect">
                                  <p:stCondLst>
                                    <p:cond delay="0"/>
                                  </p:stCondLst>
                                  <p:childTnLst>
                                    <p:set>
                                      <p:cBhvr>
                                        <p:cTn id="121" dur="1" fill="hold">
                                          <p:stCondLst>
                                            <p:cond delay="0"/>
                                          </p:stCondLst>
                                        </p:cTn>
                                        <p:tgtEl>
                                          <p:spTgt spid="9"/>
                                        </p:tgtEl>
                                        <p:attrNameLst>
                                          <p:attrName>style.visibility</p:attrName>
                                        </p:attrNameLst>
                                      </p:cBhvr>
                                      <p:to>
                                        <p:strVal val="visible"/>
                                      </p:to>
                                    </p:set>
                                    <p:anim calcmode="lin" valueType="num">
                                      <p:cBhvr>
                                        <p:cTn id="122" dur="5000" fill="hold"/>
                                        <p:tgtEl>
                                          <p:spTgt spid="9"/>
                                        </p:tgtEl>
                                        <p:attrNameLst>
                                          <p:attrName>ppt_w</p:attrName>
                                        </p:attrNameLst>
                                      </p:cBhvr>
                                      <p:tavLst>
                                        <p:tav tm="0">
                                          <p:val>
                                            <p:strVal val="#ppt_w"/>
                                          </p:val>
                                        </p:tav>
                                        <p:tav tm="100000">
                                          <p:val>
                                            <p:strVal val="#ppt_w"/>
                                          </p:val>
                                        </p:tav>
                                      </p:tavLst>
                                    </p:anim>
                                    <p:anim calcmode="lin" valueType="num">
                                      <p:cBhvr>
                                        <p:cTn id="123" dur="5000" fill="hold"/>
                                        <p:tgtEl>
                                          <p:spTgt spid="9"/>
                                        </p:tgtEl>
                                        <p:attrNameLst>
                                          <p:attrName>ppt_h</p:attrName>
                                        </p:attrNameLst>
                                      </p:cBhvr>
                                      <p:tavLst>
                                        <p:tav tm="0" fmla="#ppt_h*sin(2.5*pi*$)">
                                          <p:val>
                                            <p:fltVal val="0"/>
                                          </p:val>
                                        </p:tav>
                                        <p:tav tm="100000">
                                          <p:val>
                                            <p:fltVal val="1"/>
                                          </p:val>
                                        </p:tav>
                                      </p:tavLst>
                                    </p:anim>
                                  </p:childTnLst>
                                </p:cTn>
                              </p:par>
                              <p:par>
                                <p:cTn id="124" presetID="19" presetClass="entr" presetSubtype="5" fill="hold" grpId="1" nodeType="withEffect">
                                  <p:stCondLst>
                                    <p:cond delay="0"/>
                                  </p:stCondLst>
                                  <p:childTnLst>
                                    <p:set>
                                      <p:cBhvr>
                                        <p:cTn id="125" dur="1" fill="hold">
                                          <p:stCondLst>
                                            <p:cond delay="0"/>
                                          </p:stCondLst>
                                        </p:cTn>
                                        <p:tgtEl>
                                          <p:spTgt spid="10"/>
                                        </p:tgtEl>
                                        <p:attrNameLst>
                                          <p:attrName>style.visibility</p:attrName>
                                        </p:attrNameLst>
                                      </p:cBhvr>
                                      <p:to>
                                        <p:strVal val="visible"/>
                                      </p:to>
                                    </p:set>
                                    <p:anim calcmode="lin" valueType="num">
                                      <p:cBhvr>
                                        <p:cTn id="126" dur="5000" fill="hold"/>
                                        <p:tgtEl>
                                          <p:spTgt spid="10"/>
                                        </p:tgtEl>
                                        <p:attrNameLst>
                                          <p:attrName>ppt_w</p:attrName>
                                        </p:attrNameLst>
                                      </p:cBhvr>
                                      <p:tavLst>
                                        <p:tav tm="0">
                                          <p:val>
                                            <p:strVal val="#ppt_w"/>
                                          </p:val>
                                        </p:tav>
                                        <p:tav tm="100000">
                                          <p:val>
                                            <p:strVal val="#ppt_w"/>
                                          </p:val>
                                        </p:tav>
                                      </p:tavLst>
                                    </p:anim>
                                    <p:anim calcmode="lin" valueType="num">
                                      <p:cBhvr>
                                        <p:cTn id="127" dur="5000" fill="hold"/>
                                        <p:tgtEl>
                                          <p:spTgt spid="10"/>
                                        </p:tgtEl>
                                        <p:attrNameLst>
                                          <p:attrName>ppt_h</p:attrName>
                                        </p:attrNameLst>
                                      </p:cBhvr>
                                      <p:tavLst>
                                        <p:tav tm="0" fmla="#ppt_h*sin(2.5*pi*$)">
                                          <p:val>
                                            <p:fltVal val="0"/>
                                          </p:val>
                                        </p:tav>
                                        <p:tav tm="100000">
                                          <p:val>
                                            <p:fltVal val="1"/>
                                          </p:val>
                                        </p:tav>
                                      </p:tavLst>
                                    </p:anim>
                                  </p:childTnLst>
                                </p:cTn>
                              </p:par>
                              <p:par>
                                <p:cTn id="128" presetID="19" presetClass="entr" presetSubtype="5" fill="hold" grpId="1" nodeType="withEffect">
                                  <p:stCondLst>
                                    <p:cond delay="0"/>
                                  </p:stCondLst>
                                  <p:childTnLst>
                                    <p:set>
                                      <p:cBhvr>
                                        <p:cTn id="129" dur="1" fill="hold">
                                          <p:stCondLst>
                                            <p:cond delay="0"/>
                                          </p:stCondLst>
                                        </p:cTn>
                                        <p:tgtEl>
                                          <p:spTgt spid="11"/>
                                        </p:tgtEl>
                                        <p:attrNameLst>
                                          <p:attrName>style.visibility</p:attrName>
                                        </p:attrNameLst>
                                      </p:cBhvr>
                                      <p:to>
                                        <p:strVal val="visible"/>
                                      </p:to>
                                    </p:set>
                                    <p:anim calcmode="lin" valueType="num">
                                      <p:cBhvr>
                                        <p:cTn id="130" dur="5000" fill="hold"/>
                                        <p:tgtEl>
                                          <p:spTgt spid="11"/>
                                        </p:tgtEl>
                                        <p:attrNameLst>
                                          <p:attrName>ppt_w</p:attrName>
                                        </p:attrNameLst>
                                      </p:cBhvr>
                                      <p:tavLst>
                                        <p:tav tm="0">
                                          <p:val>
                                            <p:strVal val="#ppt_w"/>
                                          </p:val>
                                        </p:tav>
                                        <p:tav tm="100000">
                                          <p:val>
                                            <p:strVal val="#ppt_w"/>
                                          </p:val>
                                        </p:tav>
                                      </p:tavLst>
                                    </p:anim>
                                    <p:anim calcmode="lin" valueType="num">
                                      <p:cBhvr>
                                        <p:cTn id="131" dur="5000" fill="hold"/>
                                        <p:tgtEl>
                                          <p:spTgt spid="11"/>
                                        </p:tgtEl>
                                        <p:attrNameLst>
                                          <p:attrName>ppt_h</p:attrName>
                                        </p:attrNameLst>
                                      </p:cBhvr>
                                      <p:tavLst>
                                        <p:tav tm="0" fmla="#ppt_h*sin(2.5*pi*$)">
                                          <p:val>
                                            <p:fltVal val="0"/>
                                          </p:val>
                                        </p:tav>
                                        <p:tav tm="100000">
                                          <p:val>
                                            <p:fltVal val="1"/>
                                          </p:val>
                                        </p:tav>
                                      </p:tavLst>
                                    </p:anim>
                                  </p:childTnLst>
                                </p:cTn>
                              </p:par>
                              <p:par>
                                <p:cTn id="132" presetID="19" presetClass="entr" presetSubtype="5" fill="hold" grpId="1" nodeType="withEffect">
                                  <p:stCondLst>
                                    <p:cond delay="0"/>
                                  </p:stCondLst>
                                  <p:childTnLst>
                                    <p:set>
                                      <p:cBhvr>
                                        <p:cTn id="133" dur="1" fill="hold">
                                          <p:stCondLst>
                                            <p:cond delay="0"/>
                                          </p:stCondLst>
                                        </p:cTn>
                                        <p:tgtEl>
                                          <p:spTgt spid="12"/>
                                        </p:tgtEl>
                                        <p:attrNameLst>
                                          <p:attrName>style.visibility</p:attrName>
                                        </p:attrNameLst>
                                      </p:cBhvr>
                                      <p:to>
                                        <p:strVal val="visible"/>
                                      </p:to>
                                    </p:set>
                                    <p:anim calcmode="lin" valueType="num">
                                      <p:cBhvr>
                                        <p:cTn id="134" dur="5000" fill="hold"/>
                                        <p:tgtEl>
                                          <p:spTgt spid="12"/>
                                        </p:tgtEl>
                                        <p:attrNameLst>
                                          <p:attrName>ppt_w</p:attrName>
                                        </p:attrNameLst>
                                      </p:cBhvr>
                                      <p:tavLst>
                                        <p:tav tm="0">
                                          <p:val>
                                            <p:strVal val="#ppt_w"/>
                                          </p:val>
                                        </p:tav>
                                        <p:tav tm="100000">
                                          <p:val>
                                            <p:strVal val="#ppt_w"/>
                                          </p:val>
                                        </p:tav>
                                      </p:tavLst>
                                    </p:anim>
                                    <p:anim calcmode="lin" valueType="num">
                                      <p:cBhvr>
                                        <p:cTn id="135" dur="5000" fill="hold"/>
                                        <p:tgtEl>
                                          <p:spTgt spid="12"/>
                                        </p:tgtEl>
                                        <p:attrNameLst>
                                          <p:attrName>ppt_h</p:attrName>
                                        </p:attrNameLst>
                                      </p:cBhvr>
                                      <p:tavLst>
                                        <p:tav tm="0" fmla="#ppt_h*sin(2.5*pi*$)">
                                          <p:val>
                                            <p:fltVal val="0"/>
                                          </p:val>
                                        </p:tav>
                                        <p:tav tm="100000">
                                          <p:val>
                                            <p:fltVal val="1"/>
                                          </p:val>
                                        </p:tav>
                                      </p:tavLst>
                                    </p:anim>
                                  </p:childTnLst>
                                </p:cTn>
                              </p:par>
                              <p:par>
                                <p:cTn id="136" presetID="19" presetClass="entr" presetSubtype="5" fill="hold" grpId="1" nodeType="withEffect">
                                  <p:stCondLst>
                                    <p:cond delay="0"/>
                                  </p:stCondLst>
                                  <p:childTnLst>
                                    <p:set>
                                      <p:cBhvr>
                                        <p:cTn id="137" dur="1" fill="hold">
                                          <p:stCondLst>
                                            <p:cond delay="0"/>
                                          </p:stCondLst>
                                        </p:cTn>
                                        <p:tgtEl>
                                          <p:spTgt spid="13"/>
                                        </p:tgtEl>
                                        <p:attrNameLst>
                                          <p:attrName>style.visibility</p:attrName>
                                        </p:attrNameLst>
                                      </p:cBhvr>
                                      <p:to>
                                        <p:strVal val="visible"/>
                                      </p:to>
                                    </p:set>
                                    <p:anim calcmode="lin" valueType="num">
                                      <p:cBhvr>
                                        <p:cTn id="138" dur="5000" fill="hold"/>
                                        <p:tgtEl>
                                          <p:spTgt spid="13"/>
                                        </p:tgtEl>
                                        <p:attrNameLst>
                                          <p:attrName>ppt_w</p:attrName>
                                        </p:attrNameLst>
                                      </p:cBhvr>
                                      <p:tavLst>
                                        <p:tav tm="0">
                                          <p:val>
                                            <p:strVal val="#ppt_w"/>
                                          </p:val>
                                        </p:tav>
                                        <p:tav tm="100000">
                                          <p:val>
                                            <p:strVal val="#ppt_w"/>
                                          </p:val>
                                        </p:tav>
                                      </p:tavLst>
                                    </p:anim>
                                    <p:anim calcmode="lin" valueType="num">
                                      <p:cBhvr>
                                        <p:cTn id="139" dur="5000" fill="hold"/>
                                        <p:tgtEl>
                                          <p:spTgt spid="13"/>
                                        </p:tgtEl>
                                        <p:attrNameLst>
                                          <p:attrName>ppt_h</p:attrName>
                                        </p:attrNameLst>
                                      </p:cBhvr>
                                      <p:tavLst>
                                        <p:tav tm="0" fmla="#ppt_h*sin(2.5*pi*$)">
                                          <p:val>
                                            <p:fltVal val="0"/>
                                          </p:val>
                                        </p:tav>
                                        <p:tav tm="100000">
                                          <p:val>
                                            <p:fltVal val="1"/>
                                          </p:val>
                                        </p:tav>
                                      </p:tavLst>
                                    </p:anim>
                                  </p:childTnLst>
                                </p:cTn>
                              </p:par>
                              <p:par>
                                <p:cTn id="140" presetID="19" presetClass="entr" presetSubtype="5" fill="hold" grpId="1" nodeType="withEffect">
                                  <p:stCondLst>
                                    <p:cond delay="0"/>
                                  </p:stCondLst>
                                  <p:childTnLst>
                                    <p:set>
                                      <p:cBhvr>
                                        <p:cTn id="141" dur="1" fill="hold">
                                          <p:stCondLst>
                                            <p:cond delay="0"/>
                                          </p:stCondLst>
                                        </p:cTn>
                                        <p:tgtEl>
                                          <p:spTgt spid="14"/>
                                        </p:tgtEl>
                                        <p:attrNameLst>
                                          <p:attrName>style.visibility</p:attrName>
                                        </p:attrNameLst>
                                      </p:cBhvr>
                                      <p:to>
                                        <p:strVal val="visible"/>
                                      </p:to>
                                    </p:set>
                                    <p:anim calcmode="lin" valueType="num">
                                      <p:cBhvr>
                                        <p:cTn id="142" dur="5000" fill="hold"/>
                                        <p:tgtEl>
                                          <p:spTgt spid="14"/>
                                        </p:tgtEl>
                                        <p:attrNameLst>
                                          <p:attrName>ppt_w</p:attrName>
                                        </p:attrNameLst>
                                      </p:cBhvr>
                                      <p:tavLst>
                                        <p:tav tm="0">
                                          <p:val>
                                            <p:strVal val="#ppt_w"/>
                                          </p:val>
                                        </p:tav>
                                        <p:tav tm="100000">
                                          <p:val>
                                            <p:strVal val="#ppt_w"/>
                                          </p:val>
                                        </p:tav>
                                      </p:tavLst>
                                    </p:anim>
                                    <p:anim calcmode="lin" valueType="num">
                                      <p:cBhvr>
                                        <p:cTn id="143" dur="5000" fill="hold"/>
                                        <p:tgtEl>
                                          <p:spTgt spid="14"/>
                                        </p:tgtEl>
                                        <p:attrNameLst>
                                          <p:attrName>ppt_h</p:attrName>
                                        </p:attrNameLst>
                                      </p:cBhvr>
                                      <p:tavLst>
                                        <p:tav tm="0" fmla="#ppt_h*sin(2.5*pi*$)">
                                          <p:val>
                                            <p:fltVal val="0"/>
                                          </p:val>
                                        </p:tav>
                                        <p:tav tm="100000">
                                          <p:val>
                                            <p:fltVal val="1"/>
                                          </p:val>
                                        </p:tav>
                                      </p:tavLst>
                                    </p:anim>
                                  </p:childTnLst>
                                </p:cTn>
                              </p:par>
                              <p:par>
                                <p:cTn id="144" presetID="19" presetClass="entr" presetSubtype="5" fill="hold" grpId="1" nodeType="withEffect">
                                  <p:stCondLst>
                                    <p:cond delay="0"/>
                                  </p:stCondLst>
                                  <p:childTnLst>
                                    <p:set>
                                      <p:cBhvr>
                                        <p:cTn id="145" dur="1" fill="hold">
                                          <p:stCondLst>
                                            <p:cond delay="0"/>
                                          </p:stCondLst>
                                        </p:cTn>
                                        <p:tgtEl>
                                          <p:spTgt spid="15"/>
                                        </p:tgtEl>
                                        <p:attrNameLst>
                                          <p:attrName>style.visibility</p:attrName>
                                        </p:attrNameLst>
                                      </p:cBhvr>
                                      <p:to>
                                        <p:strVal val="visible"/>
                                      </p:to>
                                    </p:set>
                                    <p:anim calcmode="lin" valueType="num">
                                      <p:cBhvr>
                                        <p:cTn id="146" dur="5000" fill="hold"/>
                                        <p:tgtEl>
                                          <p:spTgt spid="15"/>
                                        </p:tgtEl>
                                        <p:attrNameLst>
                                          <p:attrName>ppt_w</p:attrName>
                                        </p:attrNameLst>
                                      </p:cBhvr>
                                      <p:tavLst>
                                        <p:tav tm="0">
                                          <p:val>
                                            <p:strVal val="#ppt_w"/>
                                          </p:val>
                                        </p:tav>
                                        <p:tav tm="100000">
                                          <p:val>
                                            <p:strVal val="#ppt_w"/>
                                          </p:val>
                                        </p:tav>
                                      </p:tavLst>
                                    </p:anim>
                                    <p:anim calcmode="lin" valueType="num">
                                      <p:cBhvr>
                                        <p:cTn id="147" dur="5000" fill="hold"/>
                                        <p:tgtEl>
                                          <p:spTgt spid="15"/>
                                        </p:tgtEl>
                                        <p:attrNameLst>
                                          <p:attrName>ppt_h</p:attrName>
                                        </p:attrNameLst>
                                      </p:cBhvr>
                                      <p:tavLst>
                                        <p:tav tm="0" fmla="#ppt_h*sin(2.5*pi*$)">
                                          <p:val>
                                            <p:fltVal val="0"/>
                                          </p:val>
                                        </p:tav>
                                        <p:tav tm="100000">
                                          <p:val>
                                            <p:fltVal val="1"/>
                                          </p:val>
                                        </p:tav>
                                      </p:tavLst>
                                    </p:anim>
                                  </p:childTnLst>
                                </p:cTn>
                              </p:par>
                              <p:par>
                                <p:cTn id="148" presetID="19" presetClass="entr" presetSubtype="5" fill="hold" grpId="1" nodeType="withEffect">
                                  <p:stCondLst>
                                    <p:cond delay="0"/>
                                  </p:stCondLst>
                                  <p:childTnLst>
                                    <p:set>
                                      <p:cBhvr>
                                        <p:cTn id="149" dur="1" fill="hold">
                                          <p:stCondLst>
                                            <p:cond delay="0"/>
                                          </p:stCondLst>
                                        </p:cTn>
                                        <p:tgtEl>
                                          <p:spTgt spid="16"/>
                                        </p:tgtEl>
                                        <p:attrNameLst>
                                          <p:attrName>style.visibility</p:attrName>
                                        </p:attrNameLst>
                                      </p:cBhvr>
                                      <p:to>
                                        <p:strVal val="visible"/>
                                      </p:to>
                                    </p:set>
                                    <p:anim calcmode="lin" valueType="num">
                                      <p:cBhvr>
                                        <p:cTn id="150" dur="5000" fill="hold"/>
                                        <p:tgtEl>
                                          <p:spTgt spid="16"/>
                                        </p:tgtEl>
                                        <p:attrNameLst>
                                          <p:attrName>ppt_w</p:attrName>
                                        </p:attrNameLst>
                                      </p:cBhvr>
                                      <p:tavLst>
                                        <p:tav tm="0">
                                          <p:val>
                                            <p:strVal val="#ppt_w"/>
                                          </p:val>
                                        </p:tav>
                                        <p:tav tm="100000">
                                          <p:val>
                                            <p:strVal val="#ppt_w"/>
                                          </p:val>
                                        </p:tav>
                                      </p:tavLst>
                                    </p:anim>
                                    <p:anim calcmode="lin" valueType="num">
                                      <p:cBhvr>
                                        <p:cTn id="151" dur="5000" fill="hold"/>
                                        <p:tgtEl>
                                          <p:spTgt spid="16"/>
                                        </p:tgtEl>
                                        <p:attrNameLst>
                                          <p:attrName>ppt_h</p:attrName>
                                        </p:attrNameLst>
                                      </p:cBhvr>
                                      <p:tavLst>
                                        <p:tav tm="0" fmla="#ppt_h*sin(2.5*pi*$)">
                                          <p:val>
                                            <p:fltVal val="0"/>
                                          </p:val>
                                        </p:tav>
                                        <p:tav tm="100000">
                                          <p:val>
                                            <p:fltVal val="1"/>
                                          </p:val>
                                        </p:tav>
                                      </p:tavLst>
                                    </p:anim>
                                  </p:childTnLst>
                                </p:cTn>
                              </p:par>
                              <p:par>
                                <p:cTn id="152" presetID="19" presetClass="entr" presetSubtype="5" fill="hold" grpId="1" nodeType="withEffect">
                                  <p:stCondLst>
                                    <p:cond delay="0"/>
                                  </p:stCondLst>
                                  <p:childTnLst>
                                    <p:set>
                                      <p:cBhvr>
                                        <p:cTn id="153" dur="1" fill="hold">
                                          <p:stCondLst>
                                            <p:cond delay="0"/>
                                          </p:stCondLst>
                                        </p:cTn>
                                        <p:tgtEl>
                                          <p:spTgt spid="17"/>
                                        </p:tgtEl>
                                        <p:attrNameLst>
                                          <p:attrName>style.visibility</p:attrName>
                                        </p:attrNameLst>
                                      </p:cBhvr>
                                      <p:to>
                                        <p:strVal val="visible"/>
                                      </p:to>
                                    </p:set>
                                    <p:anim calcmode="lin" valueType="num">
                                      <p:cBhvr>
                                        <p:cTn id="154" dur="5000" fill="hold"/>
                                        <p:tgtEl>
                                          <p:spTgt spid="17"/>
                                        </p:tgtEl>
                                        <p:attrNameLst>
                                          <p:attrName>ppt_w</p:attrName>
                                        </p:attrNameLst>
                                      </p:cBhvr>
                                      <p:tavLst>
                                        <p:tav tm="0">
                                          <p:val>
                                            <p:strVal val="#ppt_w"/>
                                          </p:val>
                                        </p:tav>
                                        <p:tav tm="100000">
                                          <p:val>
                                            <p:strVal val="#ppt_w"/>
                                          </p:val>
                                        </p:tav>
                                      </p:tavLst>
                                    </p:anim>
                                    <p:anim calcmode="lin" valueType="num">
                                      <p:cBhvr>
                                        <p:cTn id="155" dur="5000" fill="hold"/>
                                        <p:tgtEl>
                                          <p:spTgt spid="17"/>
                                        </p:tgtEl>
                                        <p:attrNameLst>
                                          <p:attrName>ppt_h</p:attrName>
                                        </p:attrNameLst>
                                      </p:cBhvr>
                                      <p:tavLst>
                                        <p:tav tm="0" fmla="#ppt_h*sin(2.5*pi*$)">
                                          <p:val>
                                            <p:fltVal val="0"/>
                                          </p:val>
                                        </p:tav>
                                        <p:tav tm="100000">
                                          <p:val>
                                            <p:fltVal val="1"/>
                                          </p:val>
                                        </p:tav>
                                      </p:tavLst>
                                    </p:anim>
                                  </p:childTnLst>
                                </p:cTn>
                              </p:par>
                              <p:par>
                                <p:cTn id="156" presetID="19" presetClass="entr" presetSubtype="5" fill="hold" grpId="1" nodeType="withEffect">
                                  <p:stCondLst>
                                    <p:cond delay="0"/>
                                  </p:stCondLst>
                                  <p:childTnLst>
                                    <p:set>
                                      <p:cBhvr>
                                        <p:cTn id="157" dur="1" fill="hold">
                                          <p:stCondLst>
                                            <p:cond delay="0"/>
                                          </p:stCondLst>
                                        </p:cTn>
                                        <p:tgtEl>
                                          <p:spTgt spid="18"/>
                                        </p:tgtEl>
                                        <p:attrNameLst>
                                          <p:attrName>style.visibility</p:attrName>
                                        </p:attrNameLst>
                                      </p:cBhvr>
                                      <p:to>
                                        <p:strVal val="visible"/>
                                      </p:to>
                                    </p:set>
                                    <p:anim calcmode="lin" valueType="num">
                                      <p:cBhvr>
                                        <p:cTn id="158" dur="5000" fill="hold"/>
                                        <p:tgtEl>
                                          <p:spTgt spid="18"/>
                                        </p:tgtEl>
                                        <p:attrNameLst>
                                          <p:attrName>ppt_w</p:attrName>
                                        </p:attrNameLst>
                                      </p:cBhvr>
                                      <p:tavLst>
                                        <p:tav tm="0">
                                          <p:val>
                                            <p:strVal val="#ppt_w"/>
                                          </p:val>
                                        </p:tav>
                                        <p:tav tm="100000">
                                          <p:val>
                                            <p:strVal val="#ppt_w"/>
                                          </p:val>
                                        </p:tav>
                                      </p:tavLst>
                                    </p:anim>
                                    <p:anim calcmode="lin" valueType="num">
                                      <p:cBhvr>
                                        <p:cTn id="159" dur="5000" fill="hold"/>
                                        <p:tgtEl>
                                          <p:spTgt spid="18"/>
                                        </p:tgtEl>
                                        <p:attrNameLst>
                                          <p:attrName>ppt_h</p:attrName>
                                        </p:attrNameLst>
                                      </p:cBhvr>
                                      <p:tavLst>
                                        <p:tav tm="0" fmla="#ppt_h*sin(2.5*pi*$)">
                                          <p:val>
                                            <p:fltVal val="0"/>
                                          </p:val>
                                        </p:tav>
                                        <p:tav tm="100000">
                                          <p:val>
                                            <p:fltVal val="1"/>
                                          </p:val>
                                        </p:tav>
                                      </p:tavLst>
                                    </p:anim>
                                  </p:childTnLst>
                                </p:cTn>
                              </p:par>
                              <p:par>
                                <p:cTn id="160" presetID="19" presetClass="entr" presetSubtype="5" fill="hold" grpId="1" nodeType="withEffect">
                                  <p:stCondLst>
                                    <p:cond delay="0"/>
                                  </p:stCondLst>
                                  <p:childTnLst>
                                    <p:set>
                                      <p:cBhvr>
                                        <p:cTn id="161" dur="1" fill="hold">
                                          <p:stCondLst>
                                            <p:cond delay="0"/>
                                          </p:stCondLst>
                                        </p:cTn>
                                        <p:tgtEl>
                                          <p:spTgt spid="19"/>
                                        </p:tgtEl>
                                        <p:attrNameLst>
                                          <p:attrName>style.visibility</p:attrName>
                                        </p:attrNameLst>
                                      </p:cBhvr>
                                      <p:to>
                                        <p:strVal val="visible"/>
                                      </p:to>
                                    </p:set>
                                    <p:anim calcmode="lin" valueType="num">
                                      <p:cBhvr>
                                        <p:cTn id="162" dur="5000" fill="hold"/>
                                        <p:tgtEl>
                                          <p:spTgt spid="19"/>
                                        </p:tgtEl>
                                        <p:attrNameLst>
                                          <p:attrName>ppt_w</p:attrName>
                                        </p:attrNameLst>
                                      </p:cBhvr>
                                      <p:tavLst>
                                        <p:tav tm="0">
                                          <p:val>
                                            <p:strVal val="#ppt_w"/>
                                          </p:val>
                                        </p:tav>
                                        <p:tav tm="100000">
                                          <p:val>
                                            <p:strVal val="#ppt_w"/>
                                          </p:val>
                                        </p:tav>
                                      </p:tavLst>
                                    </p:anim>
                                    <p:anim calcmode="lin" valueType="num">
                                      <p:cBhvr>
                                        <p:cTn id="163" dur="5000" fill="hold"/>
                                        <p:tgtEl>
                                          <p:spTgt spid="19"/>
                                        </p:tgtEl>
                                        <p:attrNameLst>
                                          <p:attrName>ppt_h</p:attrName>
                                        </p:attrNameLst>
                                      </p:cBhvr>
                                      <p:tavLst>
                                        <p:tav tm="0" fmla="#ppt_h*sin(2.5*pi*$)">
                                          <p:val>
                                            <p:fltVal val="0"/>
                                          </p:val>
                                        </p:tav>
                                        <p:tav tm="100000">
                                          <p:val>
                                            <p:fltVal val="1"/>
                                          </p:val>
                                        </p:tav>
                                      </p:tavLst>
                                    </p:anim>
                                  </p:childTnLst>
                                </p:cTn>
                              </p:par>
                              <p:par>
                                <p:cTn id="164" presetID="19" presetClass="entr" presetSubtype="5" fill="hold" grpId="1" nodeType="withEffect">
                                  <p:stCondLst>
                                    <p:cond delay="0"/>
                                  </p:stCondLst>
                                  <p:childTnLst>
                                    <p:set>
                                      <p:cBhvr>
                                        <p:cTn id="165" dur="1" fill="hold">
                                          <p:stCondLst>
                                            <p:cond delay="0"/>
                                          </p:stCondLst>
                                        </p:cTn>
                                        <p:tgtEl>
                                          <p:spTgt spid="20"/>
                                        </p:tgtEl>
                                        <p:attrNameLst>
                                          <p:attrName>style.visibility</p:attrName>
                                        </p:attrNameLst>
                                      </p:cBhvr>
                                      <p:to>
                                        <p:strVal val="visible"/>
                                      </p:to>
                                    </p:set>
                                    <p:anim calcmode="lin" valueType="num">
                                      <p:cBhvr>
                                        <p:cTn id="166" dur="5000" fill="hold"/>
                                        <p:tgtEl>
                                          <p:spTgt spid="20"/>
                                        </p:tgtEl>
                                        <p:attrNameLst>
                                          <p:attrName>ppt_w</p:attrName>
                                        </p:attrNameLst>
                                      </p:cBhvr>
                                      <p:tavLst>
                                        <p:tav tm="0">
                                          <p:val>
                                            <p:strVal val="#ppt_w"/>
                                          </p:val>
                                        </p:tav>
                                        <p:tav tm="100000">
                                          <p:val>
                                            <p:strVal val="#ppt_w"/>
                                          </p:val>
                                        </p:tav>
                                      </p:tavLst>
                                    </p:anim>
                                    <p:anim calcmode="lin" valueType="num">
                                      <p:cBhvr>
                                        <p:cTn id="167" dur="5000" fill="hold"/>
                                        <p:tgtEl>
                                          <p:spTgt spid="20"/>
                                        </p:tgtEl>
                                        <p:attrNameLst>
                                          <p:attrName>ppt_h</p:attrName>
                                        </p:attrNameLst>
                                      </p:cBhvr>
                                      <p:tavLst>
                                        <p:tav tm="0" fmla="#ppt_h*sin(2.5*pi*$)">
                                          <p:val>
                                            <p:fltVal val="0"/>
                                          </p:val>
                                        </p:tav>
                                        <p:tav tm="100000">
                                          <p:val>
                                            <p:fltVal val="1"/>
                                          </p:val>
                                        </p:tav>
                                      </p:tavLst>
                                    </p:anim>
                                  </p:childTnLst>
                                </p:cTn>
                              </p:par>
                              <p:par>
                                <p:cTn id="168" presetID="19" presetClass="entr" presetSubtype="5" fill="hold" grpId="1" nodeType="withEffect">
                                  <p:stCondLst>
                                    <p:cond delay="0"/>
                                  </p:stCondLst>
                                  <p:childTnLst>
                                    <p:set>
                                      <p:cBhvr>
                                        <p:cTn id="169" dur="1" fill="hold">
                                          <p:stCondLst>
                                            <p:cond delay="0"/>
                                          </p:stCondLst>
                                        </p:cTn>
                                        <p:tgtEl>
                                          <p:spTgt spid="21"/>
                                        </p:tgtEl>
                                        <p:attrNameLst>
                                          <p:attrName>style.visibility</p:attrName>
                                        </p:attrNameLst>
                                      </p:cBhvr>
                                      <p:to>
                                        <p:strVal val="visible"/>
                                      </p:to>
                                    </p:set>
                                    <p:anim calcmode="lin" valueType="num">
                                      <p:cBhvr>
                                        <p:cTn id="170" dur="5000" fill="hold"/>
                                        <p:tgtEl>
                                          <p:spTgt spid="21"/>
                                        </p:tgtEl>
                                        <p:attrNameLst>
                                          <p:attrName>ppt_w</p:attrName>
                                        </p:attrNameLst>
                                      </p:cBhvr>
                                      <p:tavLst>
                                        <p:tav tm="0">
                                          <p:val>
                                            <p:strVal val="#ppt_w"/>
                                          </p:val>
                                        </p:tav>
                                        <p:tav tm="100000">
                                          <p:val>
                                            <p:strVal val="#ppt_w"/>
                                          </p:val>
                                        </p:tav>
                                      </p:tavLst>
                                    </p:anim>
                                    <p:anim calcmode="lin" valueType="num">
                                      <p:cBhvr>
                                        <p:cTn id="171" dur="5000" fill="hold"/>
                                        <p:tgtEl>
                                          <p:spTgt spid="21"/>
                                        </p:tgtEl>
                                        <p:attrNameLst>
                                          <p:attrName>ppt_h</p:attrName>
                                        </p:attrNameLst>
                                      </p:cBhvr>
                                      <p:tavLst>
                                        <p:tav tm="0" fmla="#ppt_h*sin(2.5*pi*$)">
                                          <p:val>
                                            <p:fltVal val="0"/>
                                          </p:val>
                                        </p:tav>
                                        <p:tav tm="100000">
                                          <p:val>
                                            <p:fltVal val="1"/>
                                          </p:val>
                                        </p:tav>
                                      </p:tavLst>
                                    </p:anim>
                                  </p:childTnLst>
                                </p:cTn>
                              </p:par>
                              <p:par>
                                <p:cTn id="172" presetID="19" presetClass="entr" presetSubtype="5" fill="hold" grpId="1" nodeType="withEffect">
                                  <p:stCondLst>
                                    <p:cond delay="0"/>
                                  </p:stCondLst>
                                  <p:childTnLst>
                                    <p:set>
                                      <p:cBhvr>
                                        <p:cTn id="173" dur="1" fill="hold">
                                          <p:stCondLst>
                                            <p:cond delay="0"/>
                                          </p:stCondLst>
                                        </p:cTn>
                                        <p:tgtEl>
                                          <p:spTgt spid="22"/>
                                        </p:tgtEl>
                                        <p:attrNameLst>
                                          <p:attrName>style.visibility</p:attrName>
                                        </p:attrNameLst>
                                      </p:cBhvr>
                                      <p:to>
                                        <p:strVal val="visible"/>
                                      </p:to>
                                    </p:set>
                                    <p:anim calcmode="lin" valueType="num">
                                      <p:cBhvr>
                                        <p:cTn id="174" dur="5000" fill="hold"/>
                                        <p:tgtEl>
                                          <p:spTgt spid="22"/>
                                        </p:tgtEl>
                                        <p:attrNameLst>
                                          <p:attrName>ppt_w</p:attrName>
                                        </p:attrNameLst>
                                      </p:cBhvr>
                                      <p:tavLst>
                                        <p:tav tm="0">
                                          <p:val>
                                            <p:strVal val="#ppt_w"/>
                                          </p:val>
                                        </p:tav>
                                        <p:tav tm="100000">
                                          <p:val>
                                            <p:strVal val="#ppt_w"/>
                                          </p:val>
                                        </p:tav>
                                      </p:tavLst>
                                    </p:anim>
                                    <p:anim calcmode="lin" valueType="num">
                                      <p:cBhvr>
                                        <p:cTn id="175" dur="5000" fill="hold"/>
                                        <p:tgtEl>
                                          <p:spTgt spid="22"/>
                                        </p:tgtEl>
                                        <p:attrNameLst>
                                          <p:attrName>ppt_h</p:attrName>
                                        </p:attrNameLst>
                                      </p:cBhvr>
                                      <p:tavLst>
                                        <p:tav tm="0" fmla="#ppt_h*sin(2.5*pi*$)">
                                          <p:val>
                                            <p:fltVal val="0"/>
                                          </p:val>
                                        </p:tav>
                                        <p:tav tm="100000">
                                          <p:val>
                                            <p:fltVal val="1"/>
                                          </p:val>
                                        </p:tav>
                                      </p:tavLst>
                                    </p:anim>
                                  </p:childTnLst>
                                </p:cTn>
                              </p:par>
                              <p:par>
                                <p:cTn id="176" presetID="19" presetClass="entr" presetSubtype="5" fill="hold" grpId="1" nodeType="withEffect">
                                  <p:stCondLst>
                                    <p:cond delay="0"/>
                                  </p:stCondLst>
                                  <p:childTnLst>
                                    <p:set>
                                      <p:cBhvr>
                                        <p:cTn id="177" dur="1" fill="hold">
                                          <p:stCondLst>
                                            <p:cond delay="0"/>
                                          </p:stCondLst>
                                        </p:cTn>
                                        <p:tgtEl>
                                          <p:spTgt spid="23"/>
                                        </p:tgtEl>
                                        <p:attrNameLst>
                                          <p:attrName>style.visibility</p:attrName>
                                        </p:attrNameLst>
                                      </p:cBhvr>
                                      <p:to>
                                        <p:strVal val="visible"/>
                                      </p:to>
                                    </p:set>
                                    <p:anim calcmode="lin" valueType="num">
                                      <p:cBhvr>
                                        <p:cTn id="178" dur="5000" fill="hold"/>
                                        <p:tgtEl>
                                          <p:spTgt spid="23"/>
                                        </p:tgtEl>
                                        <p:attrNameLst>
                                          <p:attrName>ppt_w</p:attrName>
                                        </p:attrNameLst>
                                      </p:cBhvr>
                                      <p:tavLst>
                                        <p:tav tm="0">
                                          <p:val>
                                            <p:strVal val="#ppt_w"/>
                                          </p:val>
                                        </p:tav>
                                        <p:tav tm="100000">
                                          <p:val>
                                            <p:strVal val="#ppt_w"/>
                                          </p:val>
                                        </p:tav>
                                      </p:tavLst>
                                    </p:anim>
                                    <p:anim calcmode="lin" valueType="num">
                                      <p:cBhvr>
                                        <p:cTn id="179" dur="5000" fill="hold"/>
                                        <p:tgtEl>
                                          <p:spTgt spid="23"/>
                                        </p:tgtEl>
                                        <p:attrNameLst>
                                          <p:attrName>ppt_h</p:attrName>
                                        </p:attrNameLst>
                                      </p:cBhvr>
                                      <p:tavLst>
                                        <p:tav tm="0" fmla="#ppt_h*sin(2.5*pi*$)">
                                          <p:val>
                                            <p:fltVal val="0"/>
                                          </p:val>
                                        </p:tav>
                                        <p:tav tm="100000">
                                          <p:val>
                                            <p:fltVal val="1"/>
                                          </p:val>
                                        </p:tav>
                                      </p:tavLst>
                                    </p:anim>
                                  </p:childTnLst>
                                </p:cTn>
                              </p:par>
                              <p:par>
                                <p:cTn id="180" presetID="19" presetClass="entr" presetSubtype="5" fill="hold" grpId="1" nodeType="withEffect">
                                  <p:stCondLst>
                                    <p:cond delay="0"/>
                                  </p:stCondLst>
                                  <p:childTnLst>
                                    <p:set>
                                      <p:cBhvr>
                                        <p:cTn id="181" dur="1" fill="hold">
                                          <p:stCondLst>
                                            <p:cond delay="0"/>
                                          </p:stCondLst>
                                        </p:cTn>
                                        <p:tgtEl>
                                          <p:spTgt spid="24"/>
                                        </p:tgtEl>
                                        <p:attrNameLst>
                                          <p:attrName>style.visibility</p:attrName>
                                        </p:attrNameLst>
                                      </p:cBhvr>
                                      <p:to>
                                        <p:strVal val="visible"/>
                                      </p:to>
                                    </p:set>
                                    <p:anim calcmode="lin" valueType="num">
                                      <p:cBhvr>
                                        <p:cTn id="182" dur="5000" fill="hold"/>
                                        <p:tgtEl>
                                          <p:spTgt spid="24"/>
                                        </p:tgtEl>
                                        <p:attrNameLst>
                                          <p:attrName>ppt_w</p:attrName>
                                        </p:attrNameLst>
                                      </p:cBhvr>
                                      <p:tavLst>
                                        <p:tav tm="0">
                                          <p:val>
                                            <p:strVal val="#ppt_w"/>
                                          </p:val>
                                        </p:tav>
                                        <p:tav tm="100000">
                                          <p:val>
                                            <p:strVal val="#ppt_w"/>
                                          </p:val>
                                        </p:tav>
                                      </p:tavLst>
                                    </p:anim>
                                    <p:anim calcmode="lin" valueType="num">
                                      <p:cBhvr>
                                        <p:cTn id="183" dur="5000" fill="hold"/>
                                        <p:tgtEl>
                                          <p:spTgt spid="24"/>
                                        </p:tgtEl>
                                        <p:attrNameLst>
                                          <p:attrName>ppt_h</p:attrName>
                                        </p:attrNameLst>
                                      </p:cBhvr>
                                      <p:tavLst>
                                        <p:tav tm="0" fmla="#ppt_h*sin(2.5*pi*$)">
                                          <p:val>
                                            <p:fltVal val="0"/>
                                          </p:val>
                                        </p:tav>
                                        <p:tav tm="100000">
                                          <p:val>
                                            <p:fltVal val="1"/>
                                          </p:val>
                                        </p:tav>
                                      </p:tavLst>
                                    </p:anim>
                                  </p:childTnLst>
                                </p:cTn>
                              </p:par>
                              <p:par>
                                <p:cTn id="184" presetID="19" presetClass="entr" presetSubtype="5" fill="hold" grpId="1" nodeType="withEffect">
                                  <p:stCondLst>
                                    <p:cond delay="0"/>
                                  </p:stCondLst>
                                  <p:childTnLst>
                                    <p:set>
                                      <p:cBhvr>
                                        <p:cTn id="185" dur="1" fill="hold">
                                          <p:stCondLst>
                                            <p:cond delay="0"/>
                                          </p:stCondLst>
                                        </p:cTn>
                                        <p:tgtEl>
                                          <p:spTgt spid="25"/>
                                        </p:tgtEl>
                                        <p:attrNameLst>
                                          <p:attrName>style.visibility</p:attrName>
                                        </p:attrNameLst>
                                      </p:cBhvr>
                                      <p:to>
                                        <p:strVal val="visible"/>
                                      </p:to>
                                    </p:set>
                                    <p:anim calcmode="lin" valueType="num">
                                      <p:cBhvr>
                                        <p:cTn id="186" dur="5000" fill="hold"/>
                                        <p:tgtEl>
                                          <p:spTgt spid="25"/>
                                        </p:tgtEl>
                                        <p:attrNameLst>
                                          <p:attrName>ppt_w</p:attrName>
                                        </p:attrNameLst>
                                      </p:cBhvr>
                                      <p:tavLst>
                                        <p:tav tm="0">
                                          <p:val>
                                            <p:strVal val="#ppt_w"/>
                                          </p:val>
                                        </p:tav>
                                        <p:tav tm="100000">
                                          <p:val>
                                            <p:strVal val="#ppt_w"/>
                                          </p:val>
                                        </p:tav>
                                      </p:tavLst>
                                    </p:anim>
                                    <p:anim calcmode="lin" valueType="num">
                                      <p:cBhvr>
                                        <p:cTn id="187" dur="5000" fill="hold"/>
                                        <p:tgtEl>
                                          <p:spTgt spid="25"/>
                                        </p:tgtEl>
                                        <p:attrNameLst>
                                          <p:attrName>ppt_h</p:attrName>
                                        </p:attrNameLst>
                                      </p:cBhvr>
                                      <p:tavLst>
                                        <p:tav tm="0" fmla="#ppt_h*sin(2.5*pi*$)">
                                          <p:val>
                                            <p:fltVal val="0"/>
                                          </p:val>
                                        </p:tav>
                                        <p:tav tm="100000">
                                          <p:val>
                                            <p:fltVal val="1"/>
                                          </p:val>
                                        </p:tav>
                                      </p:tavLst>
                                    </p:anim>
                                  </p:childTnLst>
                                </p:cTn>
                              </p:par>
                              <p:par>
                                <p:cTn id="188" presetID="19" presetClass="entr" presetSubtype="5" fill="hold" grpId="1" nodeType="withEffect">
                                  <p:stCondLst>
                                    <p:cond delay="0"/>
                                  </p:stCondLst>
                                  <p:childTnLst>
                                    <p:set>
                                      <p:cBhvr>
                                        <p:cTn id="189" dur="1" fill="hold">
                                          <p:stCondLst>
                                            <p:cond delay="0"/>
                                          </p:stCondLst>
                                        </p:cTn>
                                        <p:tgtEl>
                                          <p:spTgt spid="26"/>
                                        </p:tgtEl>
                                        <p:attrNameLst>
                                          <p:attrName>style.visibility</p:attrName>
                                        </p:attrNameLst>
                                      </p:cBhvr>
                                      <p:to>
                                        <p:strVal val="visible"/>
                                      </p:to>
                                    </p:set>
                                    <p:anim calcmode="lin" valueType="num">
                                      <p:cBhvr>
                                        <p:cTn id="190" dur="5000" fill="hold"/>
                                        <p:tgtEl>
                                          <p:spTgt spid="26"/>
                                        </p:tgtEl>
                                        <p:attrNameLst>
                                          <p:attrName>ppt_w</p:attrName>
                                        </p:attrNameLst>
                                      </p:cBhvr>
                                      <p:tavLst>
                                        <p:tav tm="0">
                                          <p:val>
                                            <p:strVal val="#ppt_w"/>
                                          </p:val>
                                        </p:tav>
                                        <p:tav tm="100000">
                                          <p:val>
                                            <p:strVal val="#ppt_w"/>
                                          </p:val>
                                        </p:tav>
                                      </p:tavLst>
                                    </p:anim>
                                    <p:anim calcmode="lin" valueType="num">
                                      <p:cBhvr>
                                        <p:cTn id="191" dur="5000" fill="hold"/>
                                        <p:tgtEl>
                                          <p:spTgt spid="26"/>
                                        </p:tgtEl>
                                        <p:attrNameLst>
                                          <p:attrName>ppt_h</p:attrName>
                                        </p:attrNameLst>
                                      </p:cBhvr>
                                      <p:tavLst>
                                        <p:tav tm="0" fmla="#ppt_h*sin(2.5*pi*$)">
                                          <p:val>
                                            <p:fltVal val="0"/>
                                          </p:val>
                                        </p:tav>
                                        <p:tav tm="100000">
                                          <p:val>
                                            <p:fltVal val="1"/>
                                          </p:val>
                                        </p:tav>
                                      </p:tavLst>
                                    </p:anim>
                                  </p:childTnLst>
                                </p:cTn>
                              </p:par>
                              <p:par>
                                <p:cTn id="192" presetID="19" presetClass="entr" presetSubtype="5" fill="hold" grpId="1" nodeType="withEffect">
                                  <p:stCondLst>
                                    <p:cond delay="0"/>
                                  </p:stCondLst>
                                  <p:childTnLst>
                                    <p:set>
                                      <p:cBhvr>
                                        <p:cTn id="193" dur="1" fill="hold">
                                          <p:stCondLst>
                                            <p:cond delay="0"/>
                                          </p:stCondLst>
                                        </p:cTn>
                                        <p:tgtEl>
                                          <p:spTgt spid="27"/>
                                        </p:tgtEl>
                                        <p:attrNameLst>
                                          <p:attrName>style.visibility</p:attrName>
                                        </p:attrNameLst>
                                      </p:cBhvr>
                                      <p:to>
                                        <p:strVal val="visible"/>
                                      </p:to>
                                    </p:set>
                                    <p:anim calcmode="lin" valueType="num">
                                      <p:cBhvr>
                                        <p:cTn id="194" dur="5000" fill="hold"/>
                                        <p:tgtEl>
                                          <p:spTgt spid="27"/>
                                        </p:tgtEl>
                                        <p:attrNameLst>
                                          <p:attrName>ppt_w</p:attrName>
                                        </p:attrNameLst>
                                      </p:cBhvr>
                                      <p:tavLst>
                                        <p:tav tm="0">
                                          <p:val>
                                            <p:strVal val="#ppt_w"/>
                                          </p:val>
                                        </p:tav>
                                        <p:tav tm="100000">
                                          <p:val>
                                            <p:strVal val="#ppt_w"/>
                                          </p:val>
                                        </p:tav>
                                      </p:tavLst>
                                    </p:anim>
                                    <p:anim calcmode="lin" valueType="num">
                                      <p:cBhvr>
                                        <p:cTn id="195" dur="5000" fill="hold"/>
                                        <p:tgtEl>
                                          <p:spTgt spid="27"/>
                                        </p:tgtEl>
                                        <p:attrNameLst>
                                          <p:attrName>ppt_h</p:attrName>
                                        </p:attrNameLst>
                                      </p:cBhvr>
                                      <p:tavLst>
                                        <p:tav tm="0" fmla="#ppt_h*sin(2.5*pi*$)">
                                          <p:val>
                                            <p:fltVal val="0"/>
                                          </p:val>
                                        </p:tav>
                                        <p:tav tm="100000">
                                          <p:val>
                                            <p:fltVal val="1"/>
                                          </p:val>
                                        </p:tav>
                                      </p:tavLst>
                                    </p:anim>
                                  </p:childTnLst>
                                </p:cTn>
                              </p:par>
                              <p:par>
                                <p:cTn id="196" presetID="19" presetClass="entr" presetSubtype="5" fill="hold" grpId="1" nodeType="withEffect">
                                  <p:stCondLst>
                                    <p:cond delay="0"/>
                                  </p:stCondLst>
                                  <p:childTnLst>
                                    <p:set>
                                      <p:cBhvr>
                                        <p:cTn id="197" dur="1" fill="hold">
                                          <p:stCondLst>
                                            <p:cond delay="0"/>
                                          </p:stCondLst>
                                        </p:cTn>
                                        <p:tgtEl>
                                          <p:spTgt spid="28"/>
                                        </p:tgtEl>
                                        <p:attrNameLst>
                                          <p:attrName>style.visibility</p:attrName>
                                        </p:attrNameLst>
                                      </p:cBhvr>
                                      <p:to>
                                        <p:strVal val="visible"/>
                                      </p:to>
                                    </p:set>
                                    <p:anim calcmode="lin" valueType="num">
                                      <p:cBhvr>
                                        <p:cTn id="198" dur="5000" fill="hold"/>
                                        <p:tgtEl>
                                          <p:spTgt spid="28"/>
                                        </p:tgtEl>
                                        <p:attrNameLst>
                                          <p:attrName>ppt_w</p:attrName>
                                        </p:attrNameLst>
                                      </p:cBhvr>
                                      <p:tavLst>
                                        <p:tav tm="0">
                                          <p:val>
                                            <p:strVal val="#ppt_w"/>
                                          </p:val>
                                        </p:tav>
                                        <p:tav tm="100000">
                                          <p:val>
                                            <p:strVal val="#ppt_w"/>
                                          </p:val>
                                        </p:tav>
                                      </p:tavLst>
                                    </p:anim>
                                    <p:anim calcmode="lin" valueType="num">
                                      <p:cBhvr>
                                        <p:cTn id="199" dur="5000" fill="hold"/>
                                        <p:tgtEl>
                                          <p:spTgt spid="28"/>
                                        </p:tgtEl>
                                        <p:attrNameLst>
                                          <p:attrName>ppt_h</p:attrName>
                                        </p:attrNameLst>
                                      </p:cBhvr>
                                      <p:tavLst>
                                        <p:tav tm="0" fmla="#ppt_h*sin(2.5*pi*$)">
                                          <p:val>
                                            <p:fltVal val="0"/>
                                          </p:val>
                                        </p:tav>
                                        <p:tav tm="100000">
                                          <p:val>
                                            <p:fltVal val="1"/>
                                          </p:val>
                                        </p:tav>
                                      </p:tavLst>
                                    </p:anim>
                                  </p:childTnLst>
                                </p:cTn>
                              </p:par>
                              <p:par>
                                <p:cTn id="200" presetID="2" presetClass="exit" presetSubtype="2" fill="hold" grpId="2" nodeType="withEffect">
                                  <p:stCondLst>
                                    <p:cond delay="0"/>
                                  </p:stCondLst>
                                  <p:childTnLst>
                                    <p:anim calcmode="lin" valueType="num">
                                      <p:cBhvr additive="base">
                                        <p:cTn id="201" dur="5000"/>
                                        <p:tgtEl>
                                          <p:spTgt spid="5"/>
                                        </p:tgtEl>
                                        <p:attrNameLst>
                                          <p:attrName>ppt_x</p:attrName>
                                        </p:attrNameLst>
                                      </p:cBhvr>
                                      <p:tavLst>
                                        <p:tav tm="0">
                                          <p:val>
                                            <p:strVal val="ppt_x"/>
                                          </p:val>
                                        </p:tav>
                                        <p:tav tm="100000">
                                          <p:val>
                                            <p:strVal val="1+ppt_w/2"/>
                                          </p:val>
                                        </p:tav>
                                      </p:tavLst>
                                    </p:anim>
                                    <p:anim calcmode="lin" valueType="num">
                                      <p:cBhvr additive="base">
                                        <p:cTn id="202" dur="5000"/>
                                        <p:tgtEl>
                                          <p:spTgt spid="5"/>
                                        </p:tgtEl>
                                        <p:attrNameLst>
                                          <p:attrName>ppt_y</p:attrName>
                                        </p:attrNameLst>
                                      </p:cBhvr>
                                      <p:tavLst>
                                        <p:tav tm="0">
                                          <p:val>
                                            <p:strVal val="ppt_y"/>
                                          </p:val>
                                        </p:tav>
                                        <p:tav tm="100000">
                                          <p:val>
                                            <p:strVal val="ppt_y"/>
                                          </p:val>
                                        </p:tav>
                                      </p:tavLst>
                                    </p:anim>
                                    <p:set>
                                      <p:cBhvr>
                                        <p:cTn id="203" dur="1" fill="hold">
                                          <p:stCondLst>
                                            <p:cond delay="4999"/>
                                          </p:stCondLst>
                                        </p:cTn>
                                        <p:tgtEl>
                                          <p:spTgt spid="5"/>
                                        </p:tgtEl>
                                        <p:attrNameLst>
                                          <p:attrName>style.visibility</p:attrName>
                                        </p:attrNameLst>
                                      </p:cBhvr>
                                      <p:to>
                                        <p:strVal val="hidden"/>
                                      </p:to>
                                    </p:set>
                                  </p:childTnLst>
                                </p:cTn>
                              </p:par>
                              <p:par>
                                <p:cTn id="204" presetID="2" presetClass="exit" presetSubtype="2" fill="hold" grpId="2" nodeType="withEffect">
                                  <p:stCondLst>
                                    <p:cond delay="0"/>
                                  </p:stCondLst>
                                  <p:childTnLst>
                                    <p:anim calcmode="lin" valueType="num">
                                      <p:cBhvr additive="base">
                                        <p:cTn id="205" dur="5000"/>
                                        <p:tgtEl>
                                          <p:spTgt spid="7"/>
                                        </p:tgtEl>
                                        <p:attrNameLst>
                                          <p:attrName>ppt_x</p:attrName>
                                        </p:attrNameLst>
                                      </p:cBhvr>
                                      <p:tavLst>
                                        <p:tav tm="0">
                                          <p:val>
                                            <p:strVal val="ppt_x"/>
                                          </p:val>
                                        </p:tav>
                                        <p:tav tm="100000">
                                          <p:val>
                                            <p:strVal val="1+ppt_w/2"/>
                                          </p:val>
                                        </p:tav>
                                      </p:tavLst>
                                    </p:anim>
                                    <p:anim calcmode="lin" valueType="num">
                                      <p:cBhvr additive="base">
                                        <p:cTn id="206" dur="5000"/>
                                        <p:tgtEl>
                                          <p:spTgt spid="7"/>
                                        </p:tgtEl>
                                        <p:attrNameLst>
                                          <p:attrName>ppt_y</p:attrName>
                                        </p:attrNameLst>
                                      </p:cBhvr>
                                      <p:tavLst>
                                        <p:tav tm="0">
                                          <p:val>
                                            <p:strVal val="ppt_y"/>
                                          </p:val>
                                        </p:tav>
                                        <p:tav tm="100000">
                                          <p:val>
                                            <p:strVal val="ppt_y"/>
                                          </p:val>
                                        </p:tav>
                                      </p:tavLst>
                                    </p:anim>
                                    <p:set>
                                      <p:cBhvr>
                                        <p:cTn id="207" dur="1" fill="hold">
                                          <p:stCondLst>
                                            <p:cond delay="4999"/>
                                          </p:stCondLst>
                                        </p:cTn>
                                        <p:tgtEl>
                                          <p:spTgt spid="7"/>
                                        </p:tgtEl>
                                        <p:attrNameLst>
                                          <p:attrName>style.visibility</p:attrName>
                                        </p:attrNameLst>
                                      </p:cBhvr>
                                      <p:to>
                                        <p:strVal val="hidden"/>
                                      </p:to>
                                    </p:set>
                                  </p:childTnLst>
                                </p:cTn>
                              </p:par>
                              <p:par>
                                <p:cTn id="208" presetID="2" presetClass="exit" presetSubtype="2" fill="hold" grpId="2" nodeType="withEffect">
                                  <p:stCondLst>
                                    <p:cond delay="0"/>
                                  </p:stCondLst>
                                  <p:childTnLst>
                                    <p:anim calcmode="lin" valueType="num">
                                      <p:cBhvr additive="base">
                                        <p:cTn id="209" dur="5000"/>
                                        <p:tgtEl>
                                          <p:spTgt spid="9"/>
                                        </p:tgtEl>
                                        <p:attrNameLst>
                                          <p:attrName>ppt_x</p:attrName>
                                        </p:attrNameLst>
                                      </p:cBhvr>
                                      <p:tavLst>
                                        <p:tav tm="0">
                                          <p:val>
                                            <p:strVal val="ppt_x"/>
                                          </p:val>
                                        </p:tav>
                                        <p:tav tm="100000">
                                          <p:val>
                                            <p:strVal val="1+ppt_w/2"/>
                                          </p:val>
                                        </p:tav>
                                      </p:tavLst>
                                    </p:anim>
                                    <p:anim calcmode="lin" valueType="num">
                                      <p:cBhvr additive="base">
                                        <p:cTn id="210" dur="5000"/>
                                        <p:tgtEl>
                                          <p:spTgt spid="9"/>
                                        </p:tgtEl>
                                        <p:attrNameLst>
                                          <p:attrName>ppt_y</p:attrName>
                                        </p:attrNameLst>
                                      </p:cBhvr>
                                      <p:tavLst>
                                        <p:tav tm="0">
                                          <p:val>
                                            <p:strVal val="ppt_y"/>
                                          </p:val>
                                        </p:tav>
                                        <p:tav tm="100000">
                                          <p:val>
                                            <p:strVal val="ppt_y"/>
                                          </p:val>
                                        </p:tav>
                                      </p:tavLst>
                                    </p:anim>
                                    <p:set>
                                      <p:cBhvr>
                                        <p:cTn id="211" dur="1" fill="hold">
                                          <p:stCondLst>
                                            <p:cond delay="4999"/>
                                          </p:stCondLst>
                                        </p:cTn>
                                        <p:tgtEl>
                                          <p:spTgt spid="9"/>
                                        </p:tgtEl>
                                        <p:attrNameLst>
                                          <p:attrName>style.visibility</p:attrName>
                                        </p:attrNameLst>
                                      </p:cBhvr>
                                      <p:to>
                                        <p:strVal val="hidden"/>
                                      </p:to>
                                    </p:set>
                                  </p:childTnLst>
                                </p:cTn>
                              </p:par>
                              <p:par>
                                <p:cTn id="212" presetID="2" presetClass="exit" presetSubtype="2" fill="hold" grpId="2" nodeType="withEffect">
                                  <p:stCondLst>
                                    <p:cond delay="0"/>
                                  </p:stCondLst>
                                  <p:childTnLst>
                                    <p:anim calcmode="lin" valueType="num">
                                      <p:cBhvr additive="base">
                                        <p:cTn id="213" dur="5000"/>
                                        <p:tgtEl>
                                          <p:spTgt spid="11"/>
                                        </p:tgtEl>
                                        <p:attrNameLst>
                                          <p:attrName>ppt_x</p:attrName>
                                        </p:attrNameLst>
                                      </p:cBhvr>
                                      <p:tavLst>
                                        <p:tav tm="0">
                                          <p:val>
                                            <p:strVal val="ppt_x"/>
                                          </p:val>
                                        </p:tav>
                                        <p:tav tm="100000">
                                          <p:val>
                                            <p:strVal val="1+ppt_w/2"/>
                                          </p:val>
                                        </p:tav>
                                      </p:tavLst>
                                    </p:anim>
                                    <p:anim calcmode="lin" valueType="num">
                                      <p:cBhvr additive="base">
                                        <p:cTn id="214" dur="5000"/>
                                        <p:tgtEl>
                                          <p:spTgt spid="11"/>
                                        </p:tgtEl>
                                        <p:attrNameLst>
                                          <p:attrName>ppt_y</p:attrName>
                                        </p:attrNameLst>
                                      </p:cBhvr>
                                      <p:tavLst>
                                        <p:tav tm="0">
                                          <p:val>
                                            <p:strVal val="ppt_y"/>
                                          </p:val>
                                        </p:tav>
                                        <p:tav tm="100000">
                                          <p:val>
                                            <p:strVal val="ppt_y"/>
                                          </p:val>
                                        </p:tav>
                                      </p:tavLst>
                                    </p:anim>
                                    <p:set>
                                      <p:cBhvr>
                                        <p:cTn id="215" dur="1" fill="hold">
                                          <p:stCondLst>
                                            <p:cond delay="4999"/>
                                          </p:stCondLst>
                                        </p:cTn>
                                        <p:tgtEl>
                                          <p:spTgt spid="11"/>
                                        </p:tgtEl>
                                        <p:attrNameLst>
                                          <p:attrName>style.visibility</p:attrName>
                                        </p:attrNameLst>
                                      </p:cBhvr>
                                      <p:to>
                                        <p:strVal val="hidden"/>
                                      </p:to>
                                    </p:set>
                                  </p:childTnLst>
                                </p:cTn>
                              </p:par>
                              <p:par>
                                <p:cTn id="216" presetID="2" presetClass="exit" presetSubtype="2" fill="hold" grpId="2" nodeType="withEffect">
                                  <p:stCondLst>
                                    <p:cond delay="0"/>
                                  </p:stCondLst>
                                  <p:childTnLst>
                                    <p:anim calcmode="lin" valueType="num">
                                      <p:cBhvr additive="base">
                                        <p:cTn id="217" dur="5000"/>
                                        <p:tgtEl>
                                          <p:spTgt spid="13"/>
                                        </p:tgtEl>
                                        <p:attrNameLst>
                                          <p:attrName>ppt_x</p:attrName>
                                        </p:attrNameLst>
                                      </p:cBhvr>
                                      <p:tavLst>
                                        <p:tav tm="0">
                                          <p:val>
                                            <p:strVal val="ppt_x"/>
                                          </p:val>
                                        </p:tav>
                                        <p:tav tm="100000">
                                          <p:val>
                                            <p:strVal val="1+ppt_w/2"/>
                                          </p:val>
                                        </p:tav>
                                      </p:tavLst>
                                    </p:anim>
                                    <p:anim calcmode="lin" valueType="num">
                                      <p:cBhvr additive="base">
                                        <p:cTn id="218" dur="5000"/>
                                        <p:tgtEl>
                                          <p:spTgt spid="13"/>
                                        </p:tgtEl>
                                        <p:attrNameLst>
                                          <p:attrName>ppt_y</p:attrName>
                                        </p:attrNameLst>
                                      </p:cBhvr>
                                      <p:tavLst>
                                        <p:tav tm="0">
                                          <p:val>
                                            <p:strVal val="ppt_y"/>
                                          </p:val>
                                        </p:tav>
                                        <p:tav tm="100000">
                                          <p:val>
                                            <p:strVal val="ppt_y"/>
                                          </p:val>
                                        </p:tav>
                                      </p:tavLst>
                                    </p:anim>
                                    <p:set>
                                      <p:cBhvr>
                                        <p:cTn id="219" dur="1" fill="hold">
                                          <p:stCondLst>
                                            <p:cond delay="4999"/>
                                          </p:stCondLst>
                                        </p:cTn>
                                        <p:tgtEl>
                                          <p:spTgt spid="13"/>
                                        </p:tgtEl>
                                        <p:attrNameLst>
                                          <p:attrName>style.visibility</p:attrName>
                                        </p:attrNameLst>
                                      </p:cBhvr>
                                      <p:to>
                                        <p:strVal val="hidden"/>
                                      </p:to>
                                    </p:set>
                                  </p:childTnLst>
                                </p:cTn>
                              </p:par>
                              <p:par>
                                <p:cTn id="220" presetID="2" presetClass="exit" presetSubtype="2" fill="hold" grpId="2" nodeType="withEffect">
                                  <p:stCondLst>
                                    <p:cond delay="0"/>
                                  </p:stCondLst>
                                  <p:childTnLst>
                                    <p:anim calcmode="lin" valueType="num">
                                      <p:cBhvr additive="base">
                                        <p:cTn id="221" dur="5000"/>
                                        <p:tgtEl>
                                          <p:spTgt spid="15"/>
                                        </p:tgtEl>
                                        <p:attrNameLst>
                                          <p:attrName>ppt_x</p:attrName>
                                        </p:attrNameLst>
                                      </p:cBhvr>
                                      <p:tavLst>
                                        <p:tav tm="0">
                                          <p:val>
                                            <p:strVal val="ppt_x"/>
                                          </p:val>
                                        </p:tav>
                                        <p:tav tm="100000">
                                          <p:val>
                                            <p:strVal val="1+ppt_w/2"/>
                                          </p:val>
                                        </p:tav>
                                      </p:tavLst>
                                    </p:anim>
                                    <p:anim calcmode="lin" valueType="num">
                                      <p:cBhvr additive="base">
                                        <p:cTn id="222" dur="5000"/>
                                        <p:tgtEl>
                                          <p:spTgt spid="15"/>
                                        </p:tgtEl>
                                        <p:attrNameLst>
                                          <p:attrName>ppt_y</p:attrName>
                                        </p:attrNameLst>
                                      </p:cBhvr>
                                      <p:tavLst>
                                        <p:tav tm="0">
                                          <p:val>
                                            <p:strVal val="ppt_y"/>
                                          </p:val>
                                        </p:tav>
                                        <p:tav tm="100000">
                                          <p:val>
                                            <p:strVal val="ppt_y"/>
                                          </p:val>
                                        </p:tav>
                                      </p:tavLst>
                                    </p:anim>
                                    <p:set>
                                      <p:cBhvr>
                                        <p:cTn id="223" dur="1" fill="hold">
                                          <p:stCondLst>
                                            <p:cond delay="4999"/>
                                          </p:stCondLst>
                                        </p:cTn>
                                        <p:tgtEl>
                                          <p:spTgt spid="15"/>
                                        </p:tgtEl>
                                        <p:attrNameLst>
                                          <p:attrName>style.visibility</p:attrName>
                                        </p:attrNameLst>
                                      </p:cBhvr>
                                      <p:to>
                                        <p:strVal val="hidden"/>
                                      </p:to>
                                    </p:set>
                                  </p:childTnLst>
                                </p:cTn>
                              </p:par>
                              <p:par>
                                <p:cTn id="224" presetID="2" presetClass="exit" presetSubtype="2" fill="hold" grpId="2" nodeType="withEffect">
                                  <p:stCondLst>
                                    <p:cond delay="0"/>
                                  </p:stCondLst>
                                  <p:childTnLst>
                                    <p:anim calcmode="lin" valueType="num">
                                      <p:cBhvr additive="base">
                                        <p:cTn id="225" dur="5000"/>
                                        <p:tgtEl>
                                          <p:spTgt spid="17"/>
                                        </p:tgtEl>
                                        <p:attrNameLst>
                                          <p:attrName>ppt_x</p:attrName>
                                        </p:attrNameLst>
                                      </p:cBhvr>
                                      <p:tavLst>
                                        <p:tav tm="0">
                                          <p:val>
                                            <p:strVal val="ppt_x"/>
                                          </p:val>
                                        </p:tav>
                                        <p:tav tm="100000">
                                          <p:val>
                                            <p:strVal val="1+ppt_w/2"/>
                                          </p:val>
                                        </p:tav>
                                      </p:tavLst>
                                    </p:anim>
                                    <p:anim calcmode="lin" valueType="num">
                                      <p:cBhvr additive="base">
                                        <p:cTn id="226" dur="5000"/>
                                        <p:tgtEl>
                                          <p:spTgt spid="17"/>
                                        </p:tgtEl>
                                        <p:attrNameLst>
                                          <p:attrName>ppt_y</p:attrName>
                                        </p:attrNameLst>
                                      </p:cBhvr>
                                      <p:tavLst>
                                        <p:tav tm="0">
                                          <p:val>
                                            <p:strVal val="ppt_y"/>
                                          </p:val>
                                        </p:tav>
                                        <p:tav tm="100000">
                                          <p:val>
                                            <p:strVal val="ppt_y"/>
                                          </p:val>
                                        </p:tav>
                                      </p:tavLst>
                                    </p:anim>
                                    <p:set>
                                      <p:cBhvr>
                                        <p:cTn id="227" dur="1" fill="hold">
                                          <p:stCondLst>
                                            <p:cond delay="4999"/>
                                          </p:stCondLst>
                                        </p:cTn>
                                        <p:tgtEl>
                                          <p:spTgt spid="17"/>
                                        </p:tgtEl>
                                        <p:attrNameLst>
                                          <p:attrName>style.visibility</p:attrName>
                                        </p:attrNameLst>
                                      </p:cBhvr>
                                      <p:to>
                                        <p:strVal val="hidden"/>
                                      </p:to>
                                    </p:set>
                                  </p:childTnLst>
                                </p:cTn>
                              </p:par>
                              <p:par>
                                <p:cTn id="228" presetID="2" presetClass="exit" presetSubtype="2" fill="hold" grpId="2" nodeType="withEffect">
                                  <p:stCondLst>
                                    <p:cond delay="0"/>
                                  </p:stCondLst>
                                  <p:childTnLst>
                                    <p:anim calcmode="lin" valueType="num">
                                      <p:cBhvr additive="base">
                                        <p:cTn id="229" dur="5000"/>
                                        <p:tgtEl>
                                          <p:spTgt spid="19"/>
                                        </p:tgtEl>
                                        <p:attrNameLst>
                                          <p:attrName>ppt_x</p:attrName>
                                        </p:attrNameLst>
                                      </p:cBhvr>
                                      <p:tavLst>
                                        <p:tav tm="0">
                                          <p:val>
                                            <p:strVal val="ppt_x"/>
                                          </p:val>
                                        </p:tav>
                                        <p:tav tm="100000">
                                          <p:val>
                                            <p:strVal val="1+ppt_w/2"/>
                                          </p:val>
                                        </p:tav>
                                      </p:tavLst>
                                    </p:anim>
                                    <p:anim calcmode="lin" valueType="num">
                                      <p:cBhvr additive="base">
                                        <p:cTn id="230" dur="5000"/>
                                        <p:tgtEl>
                                          <p:spTgt spid="19"/>
                                        </p:tgtEl>
                                        <p:attrNameLst>
                                          <p:attrName>ppt_y</p:attrName>
                                        </p:attrNameLst>
                                      </p:cBhvr>
                                      <p:tavLst>
                                        <p:tav tm="0">
                                          <p:val>
                                            <p:strVal val="ppt_y"/>
                                          </p:val>
                                        </p:tav>
                                        <p:tav tm="100000">
                                          <p:val>
                                            <p:strVal val="ppt_y"/>
                                          </p:val>
                                        </p:tav>
                                      </p:tavLst>
                                    </p:anim>
                                    <p:set>
                                      <p:cBhvr>
                                        <p:cTn id="231" dur="1" fill="hold">
                                          <p:stCondLst>
                                            <p:cond delay="4999"/>
                                          </p:stCondLst>
                                        </p:cTn>
                                        <p:tgtEl>
                                          <p:spTgt spid="19"/>
                                        </p:tgtEl>
                                        <p:attrNameLst>
                                          <p:attrName>style.visibility</p:attrName>
                                        </p:attrNameLst>
                                      </p:cBhvr>
                                      <p:to>
                                        <p:strVal val="hidden"/>
                                      </p:to>
                                    </p:set>
                                  </p:childTnLst>
                                </p:cTn>
                              </p:par>
                              <p:par>
                                <p:cTn id="232" presetID="2" presetClass="exit" presetSubtype="2" fill="hold" grpId="2" nodeType="withEffect">
                                  <p:stCondLst>
                                    <p:cond delay="0"/>
                                  </p:stCondLst>
                                  <p:childTnLst>
                                    <p:anim calcmode="lin" valueType="num">
                                      <p:cBhvr additive="base">
                                        <p:cTn id="233" dur="5000"/>
                                        <p:tgtEl>
                                          <p:spTgt spid="21"/>
                                        </p:tgtEl>
                                        <p:attrNameLst>
                                          <p:attrName>ppt_x</p:attrName>
                                        </p:attrNameLst>
                                      </p:cBhvr>
                                      <p:tavLst>
                                        <p:tav tm="0">
                                          <p:val>
                                            <p:strVal val="ppt_x"/>
                                          </p:val>
                                        </p:tav>
                                        <p:tav tm="100000">
                                          <p:val>
                                            <p:strVal val="1+ppt_w/2"/>
                                          </p:val>
                                        </p:tav>
                                      </p:tavLst>
                                    </p:anim>
                                    <p:anim calcmode="lin" valueType="num">
                                      <p:cBhvr additive="base">
                                        <p:cTn id="234" dur="5000"/>
                                        <p:tgtEl>
                                          <p:spTgt spid="21"/>
                                        </p:tgtEl>
                                        <p:attrNameLst>
                                          <p:attrName>ppt_y</p:attrName>
                                        </p:attrNameLst>
                                      </p:cBhvr>
                                      <p:tavLst>
                                        <p:tav tm="0">
                                          <p:val>
                                            <p:strVal val="ppt_y"/>
                                          </p:val>
                                        </p:tav>
                                        <p:tav tm="100000">
                                          <p:val>
                                            <p:strVal val="ppt_y"/>
                                          </p:val>
                                        </p:tav>
                                      </p:tavLst>
                                    </p:anim>
                                    <p:set>
                                      <p:cBhvr>
                                        <p:cTn id="235" dur="1" fill="hold">
                                          <p:stCondLst>
                                            <p:cond delay="4999"/>
                                          </p:stCondLst>
                                        </p:cTn>
                                        <p:tgtEl>
                                          <p:spTgt spid="21"/>
                                        </p:tgtEl>
                                        <p:attrNameLst>
                                          <p:attrName>style.visibility</p:attrName>
                                        </p:attrNameLst>
                                      </p:cBhvr>
                                      <p:to>
                                        <p:strVal val="hidden"/>
                                      </p:to>
                                    </p:set>
                                  </p:childTnLst>
                                </p:cTn>
                              </p:par>
                              <p:par>
                                <p:cTn id="236" presetID="2" presetClass="exit" presetSubtype="2" fill="hold" grpId="2" nodeType="withEffect">
                                  <p:stCondLst>
                                    <p:cond delay="0"/>
                                  </p:stCondLst>
                                  <p:childTnLst>
                                    <p:anim calcmode="lin" valueType="num">
                                      <p:cBhvr additive="base">
                                        <p:cTn id="237" dur="5000"/>
                                        <p:tgtEl>
                                          <p:spTgt spid="23"/>
                                        </p:tgtEl>
                                        <p:attrNameLst>
                                          <p:attrName>ppt_x</p:attrName>
                                        </p:attrNameLst>
                                      </p:cBhvr>
                                      <p:tavLst>
                                        <p:tav tm="0">
                                          <p:val>
                                            <p:strVal val="ppt_x"/>
                                          </p:val>
                                        </p:tav>
                                        <p:tav tm="100000">
                                          <p:val>
                                            <p:strVal val="1+ppt_w/2"/>
                                          </p:val>
                                        </p:tav>
                                      </p:tavLst>
                                    </p:anim>
                                    <p:anim calcmode="lin" valueType="num">
                                      <p:cBhvr additive="base">
                                        <p:cTn id="238" dur="5000"/>
                                        <p:tgtEl>
                                          <p:spTgt spid="23"/>
                                        </p:tgtEl>
                                        <p:attrNameLst>
                                          <p:attrName>ppt_y</p:attrName>
                                        </p:attrNameLst>
                                      </p:cBhvr>
                                      <p:tavLst>
                                        <p:tav tm="0">
                                          <p:val>
                                            <p:strVal val="ppt_y"/>
                                          </p:val>
                                        </p:tav>
                                        <p:tav tm="100000">
                                          <p:val>
                                            <p:strVal val="ppt_y"/>
                                          </p:val>
                                        </p:tav>
                                      </p:tavLst>
                                    </p:anim>
                                    <p:set>
                                      <p:cBhvr>
                                        <p:cTn id="239" dur="1" fill="hold">
                                          <p:stCondLst>
                                            <p:cond delay="4999"/>
                                          </p:stCondLst>
                                        </p:cTn>
                                        <p:tgtEl>
                                          <p:spTgt spid="23"/>
                                        </p:tgtEl>
                                        <p:attrNameLst>
                                          <p:attrName>style.visibility</p:attrName>
                                        </p:attrNameLst>
                                      </p:cBhvr>
                                      <p:to>
                                        <p:strVal val="hidden"/>
                                      </p:to>
                                    </p:set>
                                  </p:childTnLst>
                                </p:cTn>
                              </p:par>
                              <p:par>
                                <p:cTn id="240" presetID="2" presetClass="exit" presetSubtype="2" fill="hold" grpId="2" nodeType="withEffect">
                                  <p:stCondLst>
                                    <p:cond delay="0"/>
                                  </p:stCondLst>
                                  <p:childTnLst>
                                    <p:anim calcmode="lin" valueType="num">
                                      <p:cBhvr additive="base">
                                        <p:cTn id="241" dur="5000"/>
                                        <p:tgtEl>
                                          <p:spTgt spid="25"/>
                                        </p:tgtEl>
                                        <p:attrNameLst>
                                          <p:attrName>ppt_x</p:attrName>
                                        </p:attrNameLst>
                                      </p:cBhvr>
                                      <p:tavLst>
                                        <p:tav tm="0">
                                          <p:val>
                                            <p:strVal val="ppt_x"/>
                                          </p:val>
                                        </p:tav>
                                        <p:tav tm="100000">
                                          <p:val>
                                            <p:strVal val="1+ppt_w/2"/>
                                          </p:val>
                                        </p:tav>
                                      </p:tavLst>
                                    </p:anim>
                                    <p:anim calcmode="lin" valueType="num">
                                      <p:cBhvr additive="base">
                                        <p:cTn id="242" dur="5000"/>
                                        <p:tgtEl>
                                          <p:spTgt spid="25"/>
                                        </p:tgtEl>
                                        <p:attrNameLst>
                                          <p:attrName>ppt_y</p:attrName>
                                        </p:attrNameLst>
                                      </p:cBhvr>
                                      <p:tavLst>
                                        <p:tav tm="0">
                                          <p:val>
                                            <p:strVal val="ppt_y"/>
                                          </p:val>
                                        </p:tav>
                                        <p:tav tm="100000">
                                          <p:val>
                                            <p:strVal val="ppt_y"/>
                                          </p:val>
                                        </p:tav>
                                      </p:tavLst>
                                    </p:anim>
                                    <p:set>
                                      <p:cBhvr>
                                        <p:cTn id="243" dur="1" fill="hold">
                                          <p:stCondLst>
                                            <p:cond delay="4999"/>
                                          </p:stCondLst>
                                        </p:cTn>
                                        <p:tgtEl>
                                          <p:spTgt spid="25"/>
                                        </p:tgtEl>
                                        <p:attrNameLst>
                                          <p:attrName>style.visibility</p:attrName>
                                        </p:attrNameLst>
                                      </p:cBhvr>
                                      <p:to>
                                        <p:strVal val="hidden"/>
                                      </p:to>
                                    </p:set>
                                  </p:childTnLst>
                                </p:cTn>
                              </p:par>
                              <p:par>
                                <p:cTn id="244" presetID="2" presetClass="exit" presetSubtype="2" fill="hold" grpId="2" nodeType="withEffect">
                                  <p:stCondLst>
                                    <p:cond delay="0"/>
                                  </p:stCondLst>
                                  <p:childTnLst>
                                    <p:anim calcmode="lin" valueType="num">
                                      <p:cBhvr additive="base">
                                        <p:cTn id="245" dur="5000"/>
                                        <p:tgtEl>
                                          <p:spTgt spid="27"/>
                                        </p:tgtEl>
                                        <p:attrNameLst>
                                          <p:attrName>ppt_x</p:attrName>
                                        </p:attrNameLst>
                                      </p:cBhvr>
                                      <p:tavLst>
                                        <p:tav tm="0">
                                          <p:val>
                                            <p:strVal val="ppt_x"/>
                                          </p:val>
                                        </p:tav>
                                        <p:tav tm="100000">
                                          <p:val>
                                            <p:strVal val="1+ppt_w/2"/>
                                          </p:val>
                                        </p:tav>
                                      </p:tavLst>
                                    </p:anim>
                                    <p:anim calcmode="lin" valueType="num">
                                      <p:cBhvr additive="base">
                                        <p:cTn id="246" dur="5000"/>
                                        <p:tgtEl>
                                          <p:spTgt spid="27"/>
                                        </p:tgtEl>
                                        <p:attrNameLst>
                                          <p:attrName>ppt_y</p:attrName>
                                        </p:attrNameLst>
                                      </p:cBhvr>
                                      <p:tavLst>
                                        <p:tav tm="0">
                                          <p:val>
                                            <p:strVal val="ppt_y"/>
                                          </p:val>
                                        </p:tav>
                                        <p:tav tm="100000">
                                          <p:val>
                                            <p:strVal val="ppt_y"/>
                                          </p:val>
                                        </p:tav>
                                      </p:tavLst>
                                    </p:anim>
                                    <p:set>
                                      <p:cBhvr>
                                        <p:cTn id="247" dur="1" fill="hold">
                                          <p:stCondLst>
                                            <p:cond delay="4999"/>
                                          </p:stCondLst>
                                        </p:cTn>
                                        <p:tgtEl>
                                          <p:spTgt spid="27"/>
                                        </p:tgtEl>
                                        <p:attrNameLst>
                                          <p:attrName>style.visibility</p:attrName>
                                        </p:attrNameLst>
                                      </p:cBhvr>
                                      <p:to>
                                        <p:strVal val="hidden"/>
                                      </p:to>
                                    </p:set>
                                  </p:childTnLst>
                                </p:cTn>
                              </p:par>
                              <p:par>
                                <p:cTn id="248" presetID="19" presetClass="exit" presetSubtype="5" fill="hold" grpId="3" nodeType="withEffect">
                                  <p:stCondLst>
                                    <p:cond delay="0"/>
                                  </p:stCondLst>
                                  <p:childTnLst>
                                    <p:anim calcmode="lin" valueType="num">
                                      <p:cBhvr>
                                        <p:cTn id="249" dur="5000"/>
                                        <p:tgtEl>
                                          <p:spTgt spid="5"/>
                                        </p:tgtEl>
                                        <p:attrNameLst>
                                          <p:attrName>ppt_w</p:attrName>
                                        </p:attrNameLst>
                                      </p:cBhvr>
                                      <p:tavLst>
                                        <p:tav tm="0">
                                          <p:val>
                                            <p:strVal val="ppt_w"/>
                                          </p:val>
                                        </p:tav>
                                        <p:tav tm="100000">
                                          <p:val>
                                            <p:strVal val="ppt_w"/>
                                          </p:val>
                                        </p:tav>
                                      </p:tavLst>
                                    </p:anim>
                                    <p:anim calcmode="lin" valueType="num">
                                      <p:cBhvr>
                                        <p:cTn id="250" dur="5000"/>
                                        <p:tgtEl>
                                          <p:spTgt spid="5"/>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51" dur="1" fill="hold">
                                          <p:stCondLst>
                                            <p:cond delay="4999"/>
                                          </p:stCondLst>
                                        </p:cTn>
                                        <p:tgtEl>
                                          <p:spTgt spid="5"/>
                                        </p:tgtEl>
                                        <p:attrNameLst>
                                          <p:attrName>style.visibility</p:attrName>
                                        </p:attrNameLst>
                                      </p:cBhvr>
                                      <p:to>
                                        <p:strVal val="hidden"/>
                                      </p:to>
                                    </p:set>
                                  </p:childTnLst>
                                </p:cTn>
                              </p:par>
                              <p:par>
                                <p:cTn id="252" presetID="19" presetClass="exit" presetSubtype="5" fill="hold" grpId="3" nodeType="withEffect">
                                  <p:stCondLst>
                                    <p:cond delay="0"/>
                                  </p:stCondLst>
                                  <p:childTnLst>
                                    <p:anim calcmode="lin" valueType="num">
                                      <p:cBhvr>
                                        <p:cTn id="253" dur="5000"/>
                                        <p:tgtEl>
                                          <p:spTgt spid="7"/>
                                        </p:tgtEl>
                                        <p:attrNameLst>
                                          <p:attrName>ppt_w</p:attrName>
                                        </p:attrNameLst>
                                      </p:cBhvr>
                                      <p:tavLst>
                                        <p:tav tm="0">
                                          <p:val>
                                            <p:strVal val="ppt_w"/>
                                          </p:val>
                                        </p:tav>
                                        <p:tav tm="100000">
                                          <p:val>
                                            <p:strVal val="ppt_w"/>
                                          </p:val>
                                        </p:tav>
                                      </p:tavLst>
                                    </p:anim>
                                    <p:anim calcmode="lin" valueType="num">
                                      <p:cBhvr>
                                        <p:cTn id="254" dur="5000"/>
                                        <p:tgtEl>
                                          <p:spTgt spid="7"/>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55" dur="1" fill="hold">
                                          <p:stCondLst>
                                            <p:cond delay="4999"/>
                                          </p:stCondLst>
                                        </p:cTn>
                                        <p:tgtEl>
                                          <p:spTgt spid="7"/>
                                        </p:tgtEl>
                                        <p:attrNameLst>
                                          <p:attrName>style.visibility</p:attrName>
                                        </p:attrNameLst>
                                      </p:cBhvr>
                                      <p:to>
                                        <p:strVal val="hidden"/>
                                      </p:to>
                                    </p:set>
                                  </p:childTnLst>
                                </p:cTn>
                              </p:par>
                              <p:par>
                                <p:cTn id="256" presetID="19" presetClass="exit" presetSubtype="5" fill="hold" grpId="3" nodeType="withEffect">
                                  <p:stCondLst>
                                    <p:cond delay="0"/>
                                  </p:stCondLst>
                                  <p:childTnLst>
                                    <p:anim calcmode="lin" valueType="num">
                                      <p:cBhvr>
                                        <p:cTn id="257" dur="5000"/>
                                        <p:tgtEl>
                                          <p:spTgt spid="9"/>
                                        </p:tgtEl>
                                        <p:attrNameLst>
                                          <p:attrName>ppt_w</p:attrName>
                                        </p:attrNameLst>
                                      </p:cBhvr>
                                      <p:tavLst>
                                        <p:tav tm="0">
                                          <p:val>
                                            <p:strVal val="ppt_w"/>
                                          </p:val>
                                        </p:tav>
                                        <p:tav tm="100000">
                                          <p:val>
                                            <p:strVal val="ppt_w"/>
                                          </p:val>
                                        </p:tav>
                                      </p:tavLst>
                                    </p:anim>
                                    <p:anim calcmode="lin" valueType="num">
                                      <p:cBhvr>
                                        <p:cTn id="258" dur="5000"/>
                                        <p:tgtEl>
                                          <p:spTgt spid="9"/>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59" dur="1" fill="hold">
                                          <p:stCondLst>
                                            <p:cond delay="4999"/>
                                          </p:stCondLst>
                                        </p:cTn>
                                        <p:tgtEl>
                                          <p:spTgt spid="9"/>
                                        </p:tgtEl>
                                        <p:attrNameLst>
                                          <p:attrName>style.visibility</p:attrName>
                                        </p:attrNameLst>
                                      </p:cBhvr>
                                      <p:to>
                                        <p:strVal val="hidden"/>
                                      </p:to>
                                    </p:set>
                                  </p:childTnLst>
                                </p:cTn>
                              </p:par>
                              <p:par>
                                <p:cTn id="260" presetID="19" presetClass="exit" presetSubtype="5" fill="hold" grpId="3" nodeType="withEffect">
                                  <p:stCondLst>
                                    <p:cond delay="0"/>
                                  </p:stCondLst>
                                  <p:childTnLst>
                                    <p:anim calcmode="lin" valueType="num">
                                      <p:cBhvr>
                                        <p:cTn id="261" dur="5000"/>
                                        <p:tgtEl>
                                          <p:spTgt spid="11"/>
                                        </p:tgtEl>
                                        <p:attrNameLst>
                                          <p:attrName>ppt_w</p:attrName>
                                        </p:attrNameLst>
                                      </p:cBhvr>
                                      <p:tavLst>
                                        <p:tav tm="0">
                                          <p:val>
                                            <p:strVal val="ppt_w"/>
                                          </p:val>
                                        </p:tav>
                                        <p:tav tm="100000">
                                          <p:val>
                                            <p:strVal val="ppt_w"/>
                                          </p:val>
                                        </p:tav>
                                      </p:tavLst>
                                    </p:anim>
                                    <p:anim calcmode="lin" valueType="num">
                                      <p:cBhvr>
                                        <p:cTn id="262" dur="5000"/>
                                        <p:tgtEl>
                                          <p:spTgt spid="11"/>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63" dur="1" fill="hold">
                                          <p:stCondLst>
                                            <p:cond delay="4999"/>
                                          </p:stCondLst>
                                        </p:cTn>
                                        <p:tgtEl>
                                          <p:spTgt spid="11"/>
                                        </p:tgtEl>
                                        <p:attrNameLst>
                                          <p:attrName>style.visibility</p:attrName>
                                        </p:attrNameLst>
                                      </p:cBhvr>
                                      <p:to>
                                        <p:strVal val="hidden"/>
                                      </p:to>
                                    </p:set>
                                  </p:childTnLst>
                                </p:cTn>
                              </p:par>
                              <p:par>
                                <p:cTn id="264" presetID="19" presetClass="exit" presetSubtype="5" fill="hold" grpId="3" nodeType="withEffect">
                                  <p:stCondLst>
                                    <p:cond delay="0"/>
                                  </p:stCondLst>
                                  <p:childTnLst>
                                    <p:anim calcmode="lin" valueType="num">
                                      <p:cBhvr>
                                        <p:cTn id="265" dur="5000"/>
                                        <p:tgtEl>
                                          <p:spTgt spid="13"/>
                                        </p:tgtEl>
                                        <p:attrNameLst>
                                          <p:attrName>ppt_w</p:attrName>
                                        </p:attrNameLst>
                                      </p:cBhvr>
                                      <p:tavLst>
                                        <p:tav tm="0">
                                          <p:val>
                                            <p:strVal val="ppt_w"/>
                                          </p:val>
                                        </p:tav>
                                        <p:tav tm="100000">
                                          <p:val>
                                            <p:strVal val="ppt_w"/>
                                          </p:val>
                                        </p:tav>
                                      </p:tavLst>
                                    </p:anim>
                                    <p:anim calcmode="lin" valueType="num">
                                      <p:cBhvr>
                                        <p:cTn id="266" dur="5000"/>
                                        <p:tgtEl>
                                          <p:spTgt spid="13"/>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67" dur="1" fill="hold">
                                          <p:stCondLst>
                                            <p:cond delay="4999"/>
                                          </p:stCondLst>
                                        </p:cTn>
                                        <p:tgtEl>
                                          <p:spTgt spid="13"/>
                                        </p:tgtEl>
                                        <p:attrNameLst>
                                          <p:attrName>style.visibility</p:attrName>
                                        </p:attrNameLst>
                                      </p:cBhvr>
                                      <p:to>
                                        <p:strVal val="hidden"/>
                                      </p:to>
                                    </p:set>
                                  </p:childTnLst>
                                </p:cTn>
                              </p:par>
                              <p:par>
                                <p:cTn id="268" presetID="19" presetClass="exit" presetSubtype="5" fill="hold" grpId="3" nodeType="withEffect">
                                  <p:stCondLst>
                                    <p:cond delay="0"/>
                                  </p:stCondLst>
                                  <p:childTnLst>
                                    <p:anim calcmode="lin" valueType="num">
                                      <p:cBhvr>
                                        <p:cTn id="269" dur="5000"/>
                                        <p:tgtEl>
                                          <p:spTgt spid="15"/>
                                        </p:tgtEl>
                                        <p:attrNameLst>
                                          <p:attrName>ppt_w</p:attrName>
                                        </p:attrNameLst>
                                      </p:cBhvr>
                                      <p:tavLst>
                                        <p:tav tm="0">
                                          <p:val>
                                            <p:strVal val="ppt_w"/>
                                          </p:val>
                                        </p:tav>
                                        <p:tav tm="100000">
                                          <p:val>
                                            <p:strVal val="ppt_w"/>
                                          </p:val>
                                        </p:tav>
                                      </p:tavLst>
                                    </p:anim>
                                    <p:anim calcmode="lin" valueType="num">
                                      <p:cBhvr>
                                        <p:cTn id="270" dur="5000"/>
                                        <p:tgtEl>
                                          <p:spTgt spid="15"/>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71" dur="1" fill="hold">
                                          <p:stCondLst>
                                            <p:cond delay="4999"/>
                                          </p:stCondLst>
                                        </p:cTn>
                                        <p:tgtEl>
                                          <p:spTgt spid="15"/>
                                        </p:tgtEl>
                                        <p:attrNameLst>
                                          <p:attrName>style.visibility</p:attrName>
                                        </p:attrNameLst>
                                      </p:cBhvr>
                                      <p:to>
                                        <p:strVal val="hidden"/>
                                      </p:to>
                                    </p:set>
                                  </p:childTnLst>
                                </p:cTn>
                              </p:par>
                              <p:par>
                                <p:cTn id="272" presetID="19" presetClass="exit" presetSubtype="5" fill="hold" grpId="3" nodeType="withEffect">
                                  <p:stCondLst>
                                    <p:cond delay="0"/>
                                  </p:stCondLst>
                                  <p:childTnLst>
                                    <p:anim calcmode="lin" valueType="num">
                                      <p:cBhvr>
                                        <p:cTn id="273" dur="5000"/>
                                        <p:tgtEl>
                                          <p:spTgt spid="17"/>
                                        </p:tgtEl>
                                        <p:attrNameLst>
                                          <p:attrName>ppt_w</p:attrName>
                                        </p:attrNameLst>
                                      </p:cBhvr>
                                      <p:tavLst>
                                        <p:tav tm="0">
                                          <p:val>
                                            <p:strVal val="ppt_w"/>
                                          </p:val>
                                        </p:tav>
                                        <p:tav tm="100000">
                                          <p:val>
                                            <p:strVal val="ppt_w"/>
                                          </p:val>
                                        </p:tav>
                                      </p:tavLst>
                                    </p:anim>
                                    <p:anim calcmode="lin" valueType="num">
                                      <p:cBhvr>
                                        <p:cTn id="274" dur="5000"/>
                                        <p:tgtEl>
                                          <p:spTgt spid="17"/>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75" dur="1" fill="hold">
                                          <p:stCondLst>
                                            <p:cond delay="4999"/>
                                          </p:stCondLst>
                                        </p:cTn>
                                        <p:tgtEl>
                                          <p:spTgt spid="17"/>
                                        </p:tgtEl>
                                        <p:attrNameLst>
                                          <p:attrName>style.visibility</p:attrName>
                                        </p:attrNameLst>
                                      </p:cBhvr>
                                      <p:to>
                                        <p:strVal val="hidden"/>
                                      </p:to>
                                    </p:set>
                                  </p:childTnLst>
                                </p:cTn>
                              </p:par>
                              <p:par>
                                <p:cTn id="276" presetID="19" presetClass="exit" presetSubtype="5" fill="hold" grpId="3" nodeType="withEffect">
                                  <p:stCondLst>
                                    <p:cond delay="0"/>
                                  </p:stCondLst>
                                  <p:childTnLst>
                                    <p:anim calcmode="lin" valueType="num">
                                      <p:cBhvr>
                                        <p:cTn id="277" dur="5000"/>
                                        <p:tgtEl>
                                          <p:spTgt spid="19"/>
                                        </p:tgtEl>
                                        <p:attrNameLst>
                                          <p:attrName>ppt_w</p:attrName>
                                        </p:attrNameLst>
                                      </p:cBhvr>
                                      <p:tavLst>
                                        <p:tav tm="0">
                                          <p:val>
                                            <p:strVal val="ppt_w"/>
                                          </p:val>
                                        </p:tav>
                                        <p:tav tm="100000">
                                          <p:val>
                                            <p:strVal val="ppt_w"/>
                                          </p:val>
                                        </p:tav>
                                      </p:tavLst>
                                    </p:anim>
                                    <p:anim calcmode="lin" valueType="num">
                                      <p:cBhvr>
                                        <p:cTn id="278" dur="5000"/>
                                        <p:tgtEl>
                                          <p:spTgt spid="19"/>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79" dur="1" fill="hold">
                                          <p:stCondLst>
                                            <p:cond delay="4999"/>
                                          </p:stCondLst>
                                        </p:cTn>
                                        <p:tgtEl>
                                          <p:spTgt spid="19"/>
                                        </p:tgtEl>
                                        <p:attrNameLst>
                                          <p:attrName>style.visibility</p:attrName>
                                        </p:attrNameLst>
                                      </p:cBhvr>
                                      <p:to>
                                        <p:strVal val="hidden"/>
                                      </p:to>
                                    </p:set>
                                  </p:childTnLst>
                                </p:cTn>
                              </p:par>
                              <p:par>
                                <p:cTn id="280" presetID="19" presetClass="exit" presetSubtype="5" fill="hold" grpId="3" nodeType="withEffect">
                                  <p:stCondLst>
                                    <p:cond delay="0"/>
                                  </p:stCondLst>
                                  <p:childTnLst>
                                    <p:anim calcmode="lin" valueType="num">
                                      <p:cBhvr>
                                        <p:cTn id="281" dur="5000"/>
                                        <p:tgtEl>
                                          <p:spTgt spid="21"/>
                                        </p:tgtEl>
                                        <p:attrNameLst>
                                          <p:attrName>ppt_w</p:attrName>
                                        </p:attrNameLst>
                                      </p:cBhvr>
                                      <p:tavLst>
                                        <p:tav tm="0">
                                          <p:val>
                                            <p:strVal val="ppt_w"/>
                                          </p:val>
                                        </p:tav>
                                        <p:tav tm="100000">
                                          <p:val>
                                            <p:strVal val="ppt_w"/>
                                          </p:val>
                                        </p:tav>
                                      </p:tavLst>
                                    </p:anim>
                                    <p:anim calcmode="lin" valueType="num">
                                      <p:cBhvr>
                                        <p:cTn id="282" dur="5000"/>
                                        <p:tgtEl>
                                          <p:spTgt spid="21"/>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83" dur="1" fill="hold">
                                          <p:stCondLst>
                                            <p:cond delay="4999"/>
                                          </p:stCondLst>
                                        </p:cTn>
                                        <p:tgtEl>
                                          <p:spTgt spid="21"/>
                                        </p:tgtEl>
                                        <p:attrNameLst>
                                          <p:attrName>style.visibility</p:attrName>
                                        </p:attrNameLst>
                                      </p:cBhvr>
                                      <p:to>
                                        <p:strVal val="hidden"/>
                                      </p:to>
                                    </p:set>
                                  </p:childTnLst>
                                </p:cTn>
                              </p:par>
                              <p:par>
                                <p:cTn id="284" presetID="19" presetClass="exit" presetSubtype="5" fill="hold" grpId="3" nodeType="withEffect">
                                  <p:stCondLst>
                                    <p:cond delay="0"/>
                                  </p:stCondLst>
                                  <p:childTnLst>
                                    <p:anim calcmode="lin" valueType="num">
                                      <p:cBhvr>
                                        <p:cTn id="285" dur="5000"/>
                                        <p:tgtEl>
                                          <p:spTgt spid="23"/>
                                        </p:tgtEl>
                                        <p:attrNameLst>
                                          <p:attrName>ppt_w</p:attrName>
                                        </p:attrNameLst>
                                      </p:cBhvr>
                                      <p:tavLst>
                                        <p:tav tm="0">
                                          <p:val>
                                            <p:strVal val="ppt_w"/>
                                          </p:val>
                                        </p:tav>
                                        <p:tav tm="100000">
                                          <p:val>
                                            <p:strVal val="ppt_w"/>
                                          </p:val>
                                        </p:tav>
                                      </p:tavLst>
                                    </p:anim>
                                    <p:anim calcmode="lin" valueType="num">
                                      <p:cBhvr>
                                        <p:cTn id="286" dur="5000"/>
                                        <p:tgtEl>
                                          <p:spTgt spid="23"/>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87" dur="1" fill="hold">
                                          <p:stCondLst>
                                            <p:cond delay="4999"/>
                                          </p:stCondLst>
                                        </p:cTn>
                                        <p:tgtEl>
                                          <p:spTgt spid="23"/>
                                        </p:tgtEl>
                                        <p:attrNameLst>
                                          <p:attrName>style.visibility</p:attrName>
                                        </p:attrNameLst>
                                      </p:cBhvr>
                                      <p:to>
                                        <p:strVal val="hidden"/>
                                      </p:to>
                                    </p:set>
                                  </p:childTnLst>
                                </p:cTn>
                              </p:par>
                              <p:par>
                                <p:cTn id="288" presetID="19" presetClass="exit" presetSubtype="5" fill="hold" grpId="3" nodeType="withEffect">
                                  <p:stCondLst>
                                    <p:cond delay="0"/>
                                  </p:stCondLst>
                                  <p:childTnLst>
                                    <p:anim calcmode="lin" valueType="num">
                                      <p:cBhvr>
                                        <p:cTn id="289" dur="5000"/>
                                        <p:tgtEl>
                                          <p:spTgt spid="25"/>
                                        </p:tgtEl>
                                        <p:attrNameLst>
                                          <p:attrName>ppt_w</p:attrName>
                                        </p:attrNameLst>
                                      </p:cBhvr>
                                      <p:tavLst>
                                        <p:tav tm="0">
                                          <p:val>
                                            <p:strVal val="ppt_w"/>
                                          </p:val>
                                        </p:tav>
                                        <p:tav tm="100000">
                                          <p:val>
                                            <p:strVal val="ppt_w"/>
                                          </p:val>
                                        </p:tav>
                                      </p:tavLst>
                                    </p:anim>
                                    <p:anim calcmode="lin" valueType="num">
                                      <p:cBhvr>
                                        <p:cTn id="290" dur="5000"/>
                                        <p:tgtEl>
                                          <p:spTgt spid="25"/>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91" dur="1" fill="hold">
                                          <p:stCondLst>
                                            <p:cond delay="4999"/>
                                          </p:stCondLst>
                                        </p:cTn>
                                        <p:tgtEl>
                                          <p:spTgt spid="25"/>
                                        </p:tgtEl>
                                        <p:attrNameLst>
                                          <p:attrName>style.visibility</p:attrName>
                                        </p:attrNameLst>
                                      </p:cBhvr>
                                      <p:to>
                                        <p:strVal val="hidden"/>
                                      </p:to>
                                    </p:set>
                                  </p:childTnLst>
                                </p:cTn>
                              </p:par>
                              <p:par>
                                <p:cTn id="292" presetID="19" presetClass="exit" presetSubtype="5" fill="hold" grpId="3" nodeType="withEffect">
                                  <p:stCondLst>
                                    <p:cond delay="0"/>
                                  </p:stCondLst>
                                  <p:childTnLst>
                                    <p:anim calcmode="lin" valueType="num">
                                      <p:cBhvr>
                                        <p:cTn id="293" dur="5000"/>
                                        <p:tgtEl>
                                          <p:spTgt spid="27"/>
                                        </p:tgtEl>
                                        <p:attrNameLst>
                                          <p:attrName>ppt_w</p:attrName>
                                        </p:attrNameLst>
                                      </p:cBhvr>
                                      <p:tavLst>
                                        <p:tav tm="0">
                                          <p:val>
                                            <p:strVal val="ppt_w"/>
                                          </p:val>
                                        </p:tav>
                                        <p:tav tm="100000">
                                          <p:val>
                                            <p:strVal val="ppt_w"/>
                                          </p:val>
                                        </p:tav>
                                      </p:tavLst>
                                    </p:anim>
                                    <p:anim calcmode="lin" valueType="num">
                                      <p:cBhvr>
                                        <p:cTn id="294" dur="5000"/>
                                        <p:tgtEl>
                                          <p:spTgt spid="27"/>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95" dur="1" fill="hold">
                                          <p:stCondLst>
                                            <p:cond delay="4999"/>
                                          </p:stCondLst>
                                        </p:cTn>
                                        <p:tgtEl>
                                          <p:spTgt spid="27"/>
                                        </p:tgtEl>
                                        <p:attrNameLst>
                                          <p:attrName>style.visibility</p:attrName>
                                        </p:attrNameLst>
                                      </p:cBhvr>
                                      <p:to>
                                        <p:strVal val="hidden"/>
                                      </p:to>
                                    </p:set>
                                  </p:childTnLst>
                                </p:cTn>
                              </p:par>
                              <p:par>
                                <p:cTn id="296" presetID="2" presetClass="exit" presetSubtype="8" fill="hold" grpId="2" nodeType="withEffect">
                                  <p:stCondLst>
                                    <p:cond delay="0"/>
                                  </p:stCondLst>
                                  <p:childTnLst>
                                    <p:anim calcmode="lin" valueType="num">
                                      <p:cBhvr additive="base">
                                        <p:cTn id="297" dur="5000"/>
                                        <p:tgtEl>
                                          <p:spTgt spid="6"/>
                                        </p:tgtEl>
                                        <p:attrNameLst>
                                          <p:attrName>ppt_x</p:attrName>
                                        </p:attrNameLst>
                                      </p:cBhvr>
                                      <p:tavLst>
                                        <p:tav tm="0">
                                          <p:val>
                                            <p:strVal val="ppt_x"/>
                                          </p:val>
                                        </p:tav>
                                        <p:tav tm="100000">
                                          <p:val>
                                            <p:strVal val="0-ppt_w/2"/>
                                          </p:val>
                                        </p:tav>
                                      </p:tavLst>
                                    </p:anim>
                                    <p:anim calcmode="lin" valueType="num">
                                      <p:cBhvr additive="base">
                                        <p:cTn id="298" dur="5000"/>
                                        <p:tgtEl>
                                          <p:spTgt spid="6"/>
                                        </p:tgtEl>
                                        <p:attrNameLst>
                                          <p:attrName>ppt_y</p:attrName>
                                        </p:attrNameLst>
                                      </p:cBhvr>
                                      <p:tavLst>
                                        <p:tav tm="0">
                                          <p:val>
                                            <p:strVal val="ppt_y"/>
                                          </p:val>
                                        </p:tav>
                                        <p:tav tm="100000">
                                          <p:val>
                                            <p:strVal val="ppt_y"/>
                                          </p:val>
                                        </p:tav>
                                      </p:tavLst>
                                    </p:anim>
                                    <p:set>
                                      <p:cBhvr>
                                        <p:cTn id="299" dur="1" fill="hold">
                                          <p:stCondLst>
                                            <p:cond delay="4999"/>
                                          </p:stCondLst>
                                        </p:cTn>
                                        <p:tgtEl>
                                          <p:spTgt spid="6"/>
                                        </p:tgtEl>
                                        <p:attrNameLst>
                                          <p:attrName>style.visibility</p:attrName>
                                        </p:attrNameLst>
                                      </p:cBhvr>
                                      <p:to>
                                        <p:strVal val="hidden"/>
                                      </p:to>
                                    </p:set>
                                  </p:childTnLst>
                                </p:cTn>
                              </p:par>
                              <p:par>
                                <p:cTn id="300" presetID="2" presetClass="exit" presetSubtype="8" fill="hold" grpId="2" nodeType="withEffect">
                                  <p:stCondLst>
                                    <p:cond delay="0"/>
                                  </p:stCondLst>
                                  <p:childTnLst>
                                    <p:anim calcmode="lin" valueType="num">
                                      <p:cBhvr additive="base">
                                        <p:cTn id="301" dur="5000"/>
                                        <p:tgtEl>
                                          <p:spTgt spid="8"/>
                                        </p:tgtEl>
                                        <p:attrNameLst>
                                          <p:attrName>ppt_x</p:attrName>
                                        </p:attrNameLst>
                                      </p:cBhvr>
                                      <p:tavLst>
                                        <p:tav tm="0">
                                          <p:val>
                                            <p:strVal val="ppt_x"/>
                                          </p:val>
                                        </p:tav>
                                        <p:tav tm="100000">
                                          <p:val>
                                            <p:strVal val="0-ppt_w/2"/>
                                          </p:val>
                                        </p:tav>
                                      </p:tavLst>
                                    </p:anim>
                                    <p:anim calcmode="lin" valueType="num">
                                      <p:cBhvr additive="base">
                                        <p:cTn id="302" dur="5000"/>
                                        <p:tgtEl>
                                          <p:spTgt spid="8"/>
                                        </p:tgtEl>
                                        <p:attrNameLst>
                                          <p:attrName>ppt_y</p:attrName>
                                        </p:attrNameLst>
                                      </p:cBhvr>
                                      <p:tavLst>
                                        <p:tav tm="0">
                                          <p:val>
                                            <p:strVal val="ppt_y"/>
                                          </p:val>
                                        </p:tav>
                                        <p:tav tm="100000">
                                          <p:val>
                                            <p:strVal val="ppt_y"/>
                                          </p:val>
                                        </p:tav>
                                      </p:tavLst>
                                    </p:anim>
                                    <p:set>
                                      <p:cBhvr>
                                        <p:cTn id="303" dur="1" fill="hold">
                                          <p:stCondLst>
                                            <p:cond delay="4999"/>
                                          </p:stCondLst>
                                        </p:cTn>
                                        <p:tgtEl>
                                          <p:spTgt spid="8"/>
                                        </p:tgtEl>
                                        <p:attrNameLst>
                                          <p:attrName>style.visibility</p:attrName>
                                        </p:attrNameLst>
                                      </p:cBhvr>
                                      <p:to>
                                        <p:strVal val="hidden"/>
                                      </p:to>
                                    </p:set>
                                  </p:childTnLst>
                                </p:cTn>
                              </p:par>
                              <p:par>
                                <p:cTn id="304" presetID="2" presetClass="exit" presetSubtype="8" fill="hold" grpId="2" nodeType="withEffect">
                                  <p:stCondLst>
                                    <p:cond delay="0"/>
                                  </p:stCondLst>
                                  <p:childTnLst>
                                    <p:anim calcmode="lin" valueType="num">
                                      <p:cBhvr additive="base">
                                        <p:cTn id="305" dur="5000"/>
                                        <p:tgtEl>
                                          <p:spTgt spid="10"/>
                                        </p:tgtEl>
                                        <p:attrNameLst>
                                          <p:attrName>ppt_x</p:attrName>
                                        </p:attrNameLst>
                                      </p:cBhvr>
                                      <p:tavLst>
                                        <p:tav tm="0">
                                          <p:val>
                                            <p:strVal val="ppt_x"/>
                                          </p:val>
                                        </p:tav>
                                        <p:tav tm="100000">
                                          <p:val>
                                            <p:strVal val="0-ppt_w/2"/>
                                          </p:val>
                                        </p:tav>
                                      </p:tavLst>
                                    </p:anim>
                                    <p:anim calcmode="lin" valueType="num">
                                      <p:cBhvr additive="base">
                                        <p:cTn id="306" dur="5000"/>
                                        <p:tgtEl>
                                          <p:spTgt spid="10"/>
                                        </p:tgtEl>
                                        <p:attrNameLst>
                                          <p:attrName>ppt_y</p:attrName>
                                        </p:attrNameLst>
                                      </p:cBhvr>
                                      <p:tavLst>
                                        <p:tav tm="0">
                                          <p:val>
                                            <p:strVal val="ppt_y"/>
                                          </p:val>
                                        </p:tav>
                                        <p:tav tm="100000">
                                          <p:val>
                                            <p:strVal val="ppt_y"/>
                                          </p:val>
                                        </p:tav>
                                      </p:tavLst>
                                    </p:anim>
                                    <p:set>
                                      <p:cBhvr>
                                        <p:cTn id="307" dur="1" fill="hold">
                                          <p:stCondLst>
                                            <p:cond delay="4999"/>
                                          </p:stCondLst>
                                        </p:cTn>
                                        <p:tgtEl>
                                          <p:spTgt spid="10"/>
                                        </p:tgtEl>
                                        <p:attrNameLst>
                                          <p:attrName>style.visibility</p:attrName>
                                        </p:attrNameLst>
                                      </p:cBhvr>
                                      <p:to>
                                        <p:strVal val="hidden"/>
                                      </p:to>
                                    </p:set>
                                  </p:childTnLst>
                                </p:cTn>
                              </p:par>
                              <p:par>
                                <p:cTn id="308" presetID="2" presetClass="exit" presetSubtype="8" fill="hold" grpId="2" nodeType="withEffect">
                                  <p:stCondLst>
                                    <p:cond delay="0"/>
                                  </p:stCondLst>
                                  <p:childTnLst>
                                    <p:anim calcmode="lin" valueType="num">
                                      <p:cBhvr additive="base">
                                        <p:cTn id="309" dur="5000"/>
                                        <p:tgtEl>
                                          <p:spTgt spid="12"/>
                                        </p:tgtEl>
                                        <p:attrNameLst>
                                          <p:attrName>ppt_x</p:attrName>
                                        </p:attrNameLst>
                                      </p:cBhvr>
                                      <p:tavLst>
                                        <p:tav tm="0">
                                          <p:val>
                                            <p:strVal val="ppt_x"/>
                                          </p:val>
                                        </p:tav>
                                        <p:tav tm="100000">
                                          <p:val>
                                            <p:strVal val="0-ppt_w/2"/>
                                          </p:val>
                                        </p:tav>
                                      </p:tavLst>
                                    </p:anim>
                                    <p:anim calcmode="lin" valueType="num">
                                      <p:cBhvr additive="base">
                                        <p:cTn id="310" dur="5000"/>
                                        <p:tgtEl>
                                          <p:spTgt spid="12"/>
                                        </p:tgtEl>
                                        <p:attrNameLst>
                                          <p:attrName>ppt_y</p:attrName>
                                        </p:attrNameLst>
                                      </p:cBhvr>
                                      <p:tavLst>
                                        <p:tav tm="0">
                                          <p:val>
                                            <p:strVal val="ppt_y"/>
                                          </p:val>
                                        </p:tav>
                                        <p:tav tm="100000">
                                          <p:val>
                                            <p:strVal val="ppt_y"/>
                                          </p:val>
                                        </p:tav>
                                      </p:tavLst>
                                    </p:anim>
                                    <p:set>
                                      <p:cBhvr>
                                        <p:cTn id="311" dur="1" fill="hold">
                                          <p:stCondLst>
                                            <p:cond delay="4999"/>
                                          </p:stCondLst>
                                        </p:cTn>
                                        <p:tgtEl>
                                          <p:spTgt spid="12"/>
                                        </p:tgtEl>
                                        <p:attrNameLst>
                                          <p:attrName>style.visibility</p:attrName>
                                        </p:attrNameLst>
                                      </p:cBhvr>
                                      <p:to>
                                        <p:strVal val="hidden"/>
                                      </p:to>
                                    </p:set>
                                  </p:childTnLst>
                                </p:cTn>
                              </p:par>
                              <p:par>
                                <p:cTn id="312" presetID="2" presetClass="exit" presetSubtype="8" fill="hold" grpId="2" nodeType="withEffect">
                                  <p:stCondLst>
                                    <p:cond delay="0"/>
                                  </p:stCondLst>
                                  <p:childTnLst>
                                    <p:anim calcmode="lin" valueType="num">
                                      <p:cBhvr additive="base">
                                        <p:cTn id="313" dur="5000"/>
                                        <p:tgtEl>
                                          <p:spTgt spid="14"/>
                                        </p:tgtEl>
                                        <p:attrNameLst>
                                          <p:attrName>ppt_x</p:attrName>
                                        </p:attrNameLst>
                                      </p:cBhvr>
                                      <p:tavLst>
                                        <p:tav tm="0">
                                          <p:val>
                                            <p:strVal val="ppt_x"/>
                                          </p:val>
                                        </p:tav>
                                        <p:tav tm="100000">
                                          <p:val>
                                            <p:strVal val="0-ppt_w/2"/>
                                          </p:val>
                                        </p:tav>
                                      </p:tavLst>
                                    </p:anim>
                                    <p:anim calcmode="lin" valueType="num">
                                      <p:cBhvr additive="base">
                                        <p:cTn id="314" dur="5000"/>
                                        <p:tgtEl>
                                          <p:spTgt spid="14"/>
                                        </p:tgtEl>
                                        <p:attrNameLst>
                                          <p:attrName>ppt_y</p:attrName>
                                        </p:attrNameLst>
                                      </p:cBhvr>
                                      <p:tavLst>
                                        <p:tav tm="0">
                                          <p:val>
                                            <p:strVal val="ppt_y"/>
                                          </p:val>
                                        </p:tav>
                                        <p:tav tm="100000">
                                          <p:val>
                                            <p:strVal val="ppt_y"/>
                                          </p:val>
                                        </p:tav>
                                      </p:tavLst>
                                    </p:anim>
                                    <p:set>
                                      <p:cBhvr>
                                        <p:cTn id="315" dur="1" fill="hold">
                                          <p:stCondLst>
                                            <p:cond delay="4999"/>
                                          </p:stCondLst>
                                        </p:cTn>
                                        <p:tgtEl>
                                          <p:spTgt spid="14"/>
                                        </p:tgtEl>
                                        <p:attrNameLst>
                                          <p:attrName>style.visibility</p:attrName>
                                        </p:attrNameLst>
                                      </p:cBhvr>
                                      <p:to>
                                        <p:strVal val="hidden"/>
                                      </p:to>
                                    </p:set>
                                  </p:childTnLst>
                                </p:cTn>
                              </p:par>
                              <p:par>
                                <p:cTn id="316" presetID="2" presetClass="exit" presetSubtype="8" fill="hold" grpId="2" nodeType="withEffect">
                                  <p:stCondLst>
                                    <p:cond delay="0"/>
                                  </p:stCondLst>
                                  <p:childTnLst>
                                    <p:anim calcmode="lin" valueType="num">
                                      <p:cBhvr additive="base">
                                        <p:cTn id="317" dur="5000"/>
                                        <p:tgtEl>
                                          <p:spTgt spid="16"/>
                                        </p:tgtEl>
                                        <p:attrNameLst>
                                          <p:attrName>ppt_x</p:attrName>
                                        </p:attrNameLst>
                                      </p:cBhvr>
                                      <p:tavLst>
                                        <p:tav tm="0">
                                          <p:val>
                                            <p:strVal val="ppt_x"/>
                                          </p:val>
                                        </p:tav>
                                        <p:tav tm="100000">
                                          <p:val>
                                            <p:strVal val="0-ppt_w/2"/>
                                          </p:val>
                                        </p:tav>
                                      </p:tavLst>
                                    </p:anim>
                                    <p:anim calcmode="lin" valueType="num">
                                      <p:cBhvr additive="base">
                                        <p:cTn id="318" dur="5000"/>
                                        <p:tgtEl>
                                          <p:spTgt spid="16"/>
                                        </p:tgtEl>
                                        <p:attrNameLst>
                                          <p:attrName>ppt_y</p:attrName>
                                        </p:attrNameLst>
                                      </p:cBhvr>
                                      <p:tavLst>
                                        <p:tav tm="0">
                                          <p:val>
                                            <p:strVal val="ppt_y"/>
                                          </p:val>
                                        </p:tav>
                                        <p:tav tm="100000">
                                          <p:val>
                                            <p:strVal val="ppt_y"/>
                                          </p:val>
                                        </p:tav>
                                      </p:tavLst>
                                    </p:anim>
                                    <p:set>
                                      <p:cBhvr>
                                        <p:cTn id="319" dur="1" fill="hold">
                                          <p:stCondLst>
                                            <p:cond delay="4999"/>
                                          </p:stCondLst>
                                        </p:cTn>
                                        <p:tgtEl>
                                          <p:spTgt spid="16"/>
                                        </p:tgtEl>
                                        <p:attrNameLst>
                                          <p:attrName>style.visibility</p:attrName>
                                        </p:attrNameLst>
                                      </p:cBhvr>
                                      <p:to>
                                        <p:strVal val="hidden"/>
                                      </p:to>
                                    </p:set>
                                  </p:childTnLst>
                                </p:cTn>
                              </p:par>
                              <p:par>
                                <p:cTn id="320" presetID="2" presetClass="exit" presetSubtype="8" fill="hold" grpId="2" nodeType="withEffect">
                                  <p:stCondLst>
                                    <p:cond delay="0"/>
                                  </p:stCondLst>
                                  <p:childTnLst>
                                    <p:anim calcmode="lin" valueType="num">
                                      <p:cBhvr additive="base">
                                        <p:cTn id="321" dur="5000"/>
                                        <p:tgtEl>
                                          <p:spTgt spid="18"/>
                                        </p:tgtEl>
                                        <p:attrNameLst>
                                          <p:attrName>ppt_x</p:attrName>
                                        </p:attrNameLst>
                                      </p:cBhvr>
                                      <p:tavLst>
                                        <p:tav tm="0">
                                          <p:val>
                                            <p:strVal val="ppt_x"/>
                                          </p:val>
                                        </p:tav>
                                        <p:tav tm="100000">
                                          <p:val>
                                            <p:strVal val="0-ppt_w/2"/>
                                          </p:val>
                                        </p:tav>
                                      </p:tavLst>
                                    </p:anim>
                                    <p:anim calcmode="lin" valueType="num">
                                      <p:cBhvr additive="base">
                                        <p:cTn id="322" dur="5000"/>
                                        <p:tgtEl>
                                          <p:spTgt spid="18"/>
                                        </p:tgtEl>
                                        <p:attrNameLst>
                                          <p:attrName>ppt_y</p:attrName>
                                        </p:attrNameLst>
                                      </p:cBhvr>
                                      <p:tavLst>
                                        <p:tav tm="0">
                                          <p:val>
                                            <p:strVal val="ppt_y"/>
                                          </p:val>
                                        </p:tav>
                                        <p:tav tm="100000">
                                          <p:val>
                                            <p:strVal val="ppt_y"/>
                                          </p:val>
                                        </p:tav>
                                      </p:tavLst>
                                    </p:anim>
                                    <p:set>
                                      <p:cBhvr>
                                        <p:cTn id="323" dur="1" fill="hold">
                                          <p:stCondLst>
                                            <p:cond delay="4999"/>
                                          </p:stCondLst>
                                        </p:cTn>
                                        <p:tgtEl>
                                          <p:spTgt spid="18"/>
                                        </p:tgtEl>
                                        <p:attrNameLst>
                                          <p:attrName>style.visibility</p:attrName>
                                        </p:attrNameLst>
                                      </p:cBhvr>
                                      <p:to>
                                        <p:strVal val="hidden"/>
                                      </p:to>
                                    </p:set>
                                  </p:childTnLst>
                                </p:cTn>
                              </p:par>
                              <p:par>
                                <p:cTn id="324" presetID="2" presetClass="exit" presetSubtype="8" fill="hold" grpId="2" nodeType="withEffect">
                                  <p:stCondLst>
                                    <p:cond delay="0"/>
                                  </p:stCondLst>
                                  <p:childTnLst>
                                    <p:anim calcmode="lin" valueType="num">
                                      <p:cBhvr additive="base">
                                        <p:cTn id="325" dur="5000"/>
                                        <p:tgtEl>
                                          <p:spTgt spid="20"/>
                                        </p:tgtEl>
                                        <p:attrNameLst>
                                          <p:attrName>ppt_x</p:attrName>
                                        </p:attrNameLst>
                                      </p:cBhvr>
                                      <p:tavLst>
                                        <p:tav tm="0">
                                          <p:val>
                                            <p:strVal val="ppt_x"/>
                                          </p:val>
                                        </p:tav>
                                        <p:tav tm="100000">
                                          <p:val>
                                            <p:strVal val="0-ppt_w/2"/>
                                          </p:val>
                                        </p:tav>
                                      </p:tavLst>
                                    </p:anim>
                                    <p:anim calcmode="lin" valueType="num">
                                      <p:cBhvr additive="base">
                                        <p:cTn id="326" dur="5000"/>
                                        <p:tgtEl>
                                          <p:spTgt spid="20"/>
                                        </p:tgtEl>
                                        <p:attrNameLst>
                                          <p:attrName>ppt_y</p:attrName>
                                        </p:attrNameLst>
                                      </p:cBhvr>
                                      <p:tavLst>
                                        <p:tav tm="0">
                                          <p:val>
                                            <p:strVal val="ppt_y"/>
                                          </p:val>
                                        </p:tav>
                                        <p:tav tm="100000">
                                          <p:val>
                                            <p:strVal val="ppt_y"/>
                                          </p:val>
                                        </p:tav>
                                      </p:tavLst>
                                    </p:anim>
                                    <p:set>
                                      <p:cBhvr>
                                        <p:cTn id="327" dur="1" fill="hold">
                                          <p:stCondLst>
                                            <p:cond delay="4999"/>
                                          </p:stCondLst>
                                        </p:cTn>
                                        <p:tgtEl>
                                          <p:spTgt spid="20"/>
                                        </p:tgtEl>
                                        <p:attrNameLst>
                                          <p:attrName>style.visibility</p:attrName>
                                        </p:attrNameLst>
                                      </p:cBhvr>
                                      <p:to>
                                        <p:strVal val="hidden"/>
                                      </p:to>
                                    </p:set>
                                  </p:childTnLst>
                                </p:cTn>
                              </p:par>
                              <p:par>
                                <p:cTn id="328" presetID="2" presetClass="exit" presetSubtype="8" fill="hold" grpId="2" nodeType="withEffect">
                                  <p:stCondLst>
                                    <p:cond delay="0"/>
                                  </p:stCondLst>
                                  <p:childTnLst>
                                    <p:anim calcmode="lin" valueType="num">
                                      <p:cBhvr additive="base">
                                        <p:cTn id="329" dur="5000"/>
                                        <p:tgtEl>
                                          <p:spTgt spid="22"/>
                                        </p:tgtEl>
                                        <p:attrNameLst>
                                          <p:attrName>ppt_x</p:attrName>
                                        </p:attrNameLst>
                                      </p:cBhvr>
                                      <p:tavLst>
                                        <p:tav tm="0">
                                          <p:val>
                                            <p:strVal val="ppt_x"/>
                                          </p:val>
                                        </p:tav>
                                        <p:tav tm="100000">
                                          <p:val>
                                            <p:strVal val="0-ppt_w/2"/>
                                          </p:val>
                                        </p:tav>
                                      </p:tavLst>
                                    </p:anim>
                                    <p:anim calcmode="lin" valueType="num">
                                      <p:cBhvr additive="base">
                                        <p:cTn id="330" dur="5000"/>
                                        <p:tgtEl>
                                          <p:spTgt spid="22"/>
                                        </p:tgtEl>
                                        <p:attrNameLst>
                                          <p:attrName>ppt_y</p:attrName>
                                        </p:attrNameLst>
                                      </p:cBhvr>
                                      <p:tavLst>
                                        <p:tav tm="0">
                                          <p:val>
                                            <p:strVal val="ppt_y"/>
                                          </p:val>
                                        </p:tav>
                                        <p:tav tm="100000">
                                          <p:val>
                                            <p:strVal val="ppt_y"/>
                                          </p:val>
                                        </p:tav>
                                      </p:tavLst>
                                    </p:anim>
                                    <p:set>
                                      <p:cBhvr>
                                        <p:cTn id="331" dur="1" fill="hold">
                                          <p:stCondLst>
                                            <p:cond delay="4999"/>
                                          </p:stCondLst>
                                        </p:cTn>
                                        <p:tgtEl>
                                          <p:spTgt spid="22"/>
                                        </p:tgtEl>
                                        <p:attrNameLst>
                                          <p:attrName>style.visibility</p:attrName>
                                        </p:attrNameLst>
                                      </p:cBhvr>
                                      <p:to>
                                        <p:strVal val="hidden"/>
                                      </p:to>
                                    </p:set>
                                  </p:childTnLst>
                                </p:cTn>
                              </p:par>
                              <p:par>
                                <p:cTn id="332" presetID="2" presetClass="exit" presetSubtype="8" fill="hold" grpId="2" nodeType="withEffect">
                                  <p:stCondLst>
                                    <p:cond delay="0"/>
                                  </p:stCondLst>
                                  <p:childTnLst>
                                    <p:anim calcmode="lin" valueType="num">
                                      <p:cBhvr additive="base">
                                        <p:cTn id="333" dur="5000"/>
                                        <p:tgtEl>
                                          <p:spTgt spid="24"/>
                                        </p:tgtEl>
                                        <p:attrNameLst>
                                          <p:attrName>ppt_x</p:attrName>
                                        </p:attrNameLst>
                                      </p:cBhvr>
                                      <p:tavLst>
                                        <p:tav tm="0">
                                          <p:val>
                                            <p:strVal val="ppt_x"/>
                                          </p:val>
                                        </p:tav>
                                        <p:tav tm="100000">
                                          <p:val>
                                            <p:strVal val="0-ppt_w/2"/>
                                          </p:val>
                                        </p:tav>
                                      </p:tavLst>
                                    </p:anim>
                                    <p:anim calcmode="lin" valueType="num">
                                      <p:cBhvr additive="base">
                                        <p:cTn id="334" dur="5000"/>
                                        <p:tgtEl>
                                          <p:spTgt spid="24"/>
                                        </p:tgtEl>
                                        <p:attrNameLst>
                                          <p:attrName>ppt_y</p:attrName>
                                        </p:attrNameLst>
                                      </p:cBhvr>
                                      <p:tavLst>
                                        <p:tav tm="0">
                                          <p:val>
                                            <p:strVal val="ppt_y"/>
                                          </p:val>
                                        </p:tav>
                                        <p:tav tm="100000">
                                          <p:val>
                                            <p:strVal val="ppt_y"/>
                                          </p:val>
                                        </p:tav>
                                      </p:tavLst>
                                    </p:anim>
                                    <p:set>
                                      <p:cBhvr>
                                        <p:cTn id="335" dur="1" fill="hold">
                                          <p:stCondLst>
                                            <p:cond delay="4999"/>
                                          </p:stCondLst>
                                        </p:cTn>
                                        <p:tgtEl>
                                          <p:spTgt spid="24"/>
                                        </p:tgtEl>
                                        <p:attrNameLst>
                                          <p:attrName>style.visibility</p:attrName>
                                        </p:attrNameLst>
                                      </p:cBhvr>
                                      <p:to>
                                        <p:strVal val="hidden"/>
                                      </p:to>
                                    </p:set>
                                  </p:childTnLst>
                                </p:cTn>
                              </p:par>
                              <p:par>
                                <p:cTn id="336" presetID="2" presetClass="exit" presetSubtype="8" fill="hold" grpId="2" nodeType="withEffect">
                                  <p:stCondLst>
                                    <p:cond delay="0"/>
                                  </p:stCondLst>
                                  <p:childTnLst>
                                    <p:anim calcmode="lin" valueType="num">
                                      <p:cBhvr additive="base">
                                        <p:cTn id="337" dur="5000"/>
                                        <p:tgtEl>
                                          <p:spTgt spid="26"/>
                                        </p:tgtEl>
                                        <p:attrNameLst>
                                          <p:attrName>ppt_x</p:attrName>
                                        </p:attrNameLst>
                                      </p:cBhvr>
                                      <p:tavLst>
                                        <p:tav tm="0">
                                          <p:val>
                                            <p:strVal val="ppt_x"/>
                                          </p:val>
                                        </p:tav>
                                        <p:tav tm="100000">
                                          <p:val>
                                            <p:strVal val="0-ppt_w/2"/>
                                          </p:val>
                                        </p:tav>
                                      </p:tavLst>
                                    </p:anim>
                                    <p:anim calcmode="lin" valueType="num">
                                      <p:cBhvr additive="base">
                                        <p:cTn id="338" dur="5000"/>
                                        <p:tgtEl>
                                          <p:spTgt spid="26"/>
                                        </p:tgtEl>
                                        <p:attrNameLst>
                                          <p:attrName>ppt_y</p:attrName>
                                        </p:attrNameLst>
                                      </p:cBhvr>
                                      <p:tavLst>
                                        <p:tav tm="0">
                                          <p:val>
                                            <p:strVal val="ppt_y"/>
                                          </p:val>
                                        </p:tav>
                                        <p:tav tm="100000">
                                          <p:val>
                                            <p:strVal val="ppt_y"/>
                                          </p:val>
                                        </p:tav>
                                      </p:tavLst>
                                    </p:anim>
                                    <p:set>
                                      <p:cBhvr>
                                        <p:cTn id="339" dur="1" fill="hold">
                                          <p:stCondLst>
                                            <p:cond delay="4999"/>
                                          </p:stCondLst>
                                        </p:cTn>
                                        <p:tgtEl>
                                          <p:spTgt spid="26"/>
                                        </p:tgtEl>
                                        <p:attrNameLst>
                                          <p:attrName>style.visibility</p:attrName>
                                        </p:attrNameLst>
                                      </p:cBhvr>
                                      <p:to>
                                        <p:strVal val="hidden"/>
                                      </p:to>
                                    </p:set>
                                  </p:childTnLst>
                                </p:cTn>
                              </p:par>
                              <p:par>
                                <p:cTn id="340" presetID="2" presetClass="exit" presetSubtype="8" fill="hold" grpId="2" nodeType="withEffect">
                                  <p:stCondLst>
                                    <p:cond delay="0"/>
                                  </p:stCondLst>
                                  <p:childTnLst>
                                    <p:anim calcmode="lin" valueType="num">
                                      <p:cBhvr additive="base">
                                        <p:cTn id="341" dur="5000"/>
                                        <p:tgtEl>
                                          <p:spTgt spid="28"/>
                                        </p:tgtEl>
                                        <p:attrNameLst>
                                          <p:attrName>ppt_x</p:attrName>
                                        </p:attrNameLst>
                                      </p:cBhvr>
                                      <p:tavLst>
                                        <p:tav tm="0">
                                          <p:val>
                                            <p:strVal val="ppt_x"/>
                                          </p:val>
                                        </p:tav>
                                        <p:tav tm="100000">
                                          <p:val>
                                            <p:strVal val="0-ppt_w/2"/>
                                          </p:val>
                                        </p:tav>
                                      </p:tavLst>
                                    </p:anim>
                                    <p:anim calcmode="lin" valueType="num">
                                      <p:cBhvr additive="base">
                                        <p:cTn id="342" dur="5000"/>
                                        <p:tgtEl>
                                          <p:spTgt spid="28"/>
                                        </p:tgtEl>
                                        <p:attrNameLst>
                                          <p:attrName>ppt_y</p:attrName>
                                        </p:attrNameLst>
                                      </p:cBhvr>
                                      <p:tavLst>
                                        <p:tav tm="0">
                                          <p:val>
                                            <p:strVal val="ppt_y"/>
                                          </p:val>
                                        </p:tav>
                                        <p:tav tm="100000">
                                          <p:val>
                                            <p:strVal val="ppt_y"/>
                                          </p:val>
                                        </p:tav>
                                      </p:tavLst>
                                    </p:anim>
                                    <p:set>
                                      <p:cBhvr>
                                        <p:cTn id="343" dur="1" fill="hold">
                                          <p:stCondLst>
                                            <p:cond delay="4999"/>
                                          </p:stCondLst>
                                        </p:cTn>
                                        <p:tgtEl>
                                          <p:spTgt spid="28"/>
                                        </p:tgtEl>
                                        <p:attrNameLst>
                                          <p:attrName>style.visibility</p:attrName>
                                        </p:attrNameLst>
                                      </p:cBhvr>
                                      <p:to>
                                        <p:strVal val="hidden"/>
                                      </p:to>
                                    </p:set>
                                  </p:childTnLst>
                                </p:cTn>
                              </p:par>
                              <p:par>
                                <p:cTn id="344" presetID="19" presetClass="exit" presetSubtype="5" fill="hold" grpId="3" nodeType="withEffect">
                                  <p:stCondLst>
                                    <p:cond delay="0"/>
                                  </p:stCondLst>
                                  <p:childTnLst>
                                    <p:anim calcmode="lin" valueType="num">
                                      <p:cBhvr>
                                        <p:cTn id="345" dur="5000"/>
                                        <p:tgtEl>
                                          <p:spTgt spid="6"/>
                                        </p:tgtEl>
                                        <p:attrNameLst>
                                          <p:attrName>ppt_w</p:attrName>
                                        </p:attrNameLst>
                                      </p:cBhvr>
                                      <p:tavLst>
                                        <p:tav tm="0">
                                          <p:val>
                                            <p:strVal val="ppt_w"/>
                                          </p:val>
                                        </p:tav>
                                        <p:tav tm="100000">
                                          <p:val>
                                            <p:strVal val="ppt_w"/>
                                          </p:val>
                                        </p:tav>
                                      </p:tavLst>
                                    </p:anim>
                                    <p:anim calcmode="lin" valueType="num">
                                      <p:cBhvr>
                                        <p:cTn id="346" dur="5000"/>
                                        <p:tgtEl>
                                          <p:spTgt spid="6"/>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47" dur="1" fill="hold">
                                          <p:stCondLst>
                                            <p:cond delay="4999"/>
                                          </p:stCondLst>
                                        </p:cTn>
                                        <p:tgtEl>
                                          <p:spTgt spid="6"/>
                                        </p:tgtEl>
                                        <p:attrNameLst>
                                          <p:attrName>style.visibility</p:attrName>
                                        </p:attrNameLst>
                                      </p:cBhvr>
                                      <p:to>
                                        <p:strVal val="hidden"/>
                                      </p:to>
                                    </p:set>
                                  </p:childTnLst>
                                </p:cTn>
                              </p:par>
                              <p:par>
                                <p:cTn id="348" presetID="19" presetClass="exit" presetSubtype="5" fill="hold" grpId="3" nodeType="withEffect">
                                  <p:stCondLst>
                                    <p:cond delay="0"/>
                                  </p:stCondLst>
                                  <p:childTnLst>
                                    <p:anim calcmode="lin" valueType="num">
                                      <p:cBhvr>
                                        <p:cTn id="349" dur="5000"/>
                                        <p:tgtEl>
                                          <p:spTgt spid="8"/>
                                        </p:tgtEl>
                                        <p:attrNameLst>
                                          <p:attrName>ppt_w</p:attrName>
                                        </p:attrNameLst>
                                      </p:cBhvr>
                                      <p:tavLst>
                                        <p:tav tm="0">
                                          <p:val>
                                            <p:strVal val="ppt_w"/>
                                          </p:val>
                                        </p:tav>
                                        <p:tav tm="100000">
                                          <p:val>
                                            <p:strVal val="ppt_w"/>
                                          </p:val>
                                        </p:tav>
                                      </p:tavLst>
                                    </p:anim>
                                    <p:anim calcmode="lin" valueType="num">
                                      <p:cBhvr>
                                        <p:cTn id="350" dur="5000"/>
                                        <p:tgtEl>
                                          <p:spTgt spid="8"/>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51" dur="1" fill="hold">
                                          <p:stCondLst>
                                            <p:cond delay="4999"/>
                                          </p:stCondLst>
                                        </p:cTn>
                                        <p:tgtEl>
                                          <p:spTgt spid="8"/>
                                        </p:tgtEl>
                                        <p:attrNameLst>
                                          <p:attrName>style.visibility</p:attrName>
                                        </p:attrNameLst>
                                      </p:cBhvr>
                                      <p:to>
                                        <p:strVal val="hidden"/>
                                      </p:to>
                                    </p:set>
                                  </p:childTnLst>
                                </p:cTn>
                              </p:par>
                              <p:par>
                                <p:cTn id="352" presetID="19" presetClass="exit" presetSubtype="5" fill="hold" grpId="3" nodeType="withEffect">
                                  <p:stCondLst>
                                    <p:cond delay="0"/>
                                  </p:stCondLst>
                                  <p:childTnLst>
                                    <p:anim calcmode="lin" valueType="num">
                                      <p:cBhvr>
                                        <p:cTn id="353" dur="5000"/>
                                        <p:tgtEl>
                                          <p:spTgt spid="10"/>
                                        </p:tgtEl>
                                        <p:attrNameLst>
                                          <p:attrName>ppt_w</p:attrName>
                                        </p:attrNameLst>
                                      </p:cBhvr>
                                      <p:tavLst>
                                        <p:tav tm="0">
                                          <p:val>
                                            <p:strVal val="ppt_w"/>
                                          </p:val>
                                        </p:tav>
                                        <p:tav tm="100000">
                                          <p:val>
                                            <p:strVal val="ppt_w"/>
                                          </p:val>
                                        </p:tav>
                                      </p:tavLst>
                                    </p:anim>
                                    <p:anim calcmode="lin" valueType="num">
                                      <p:cBhvr>
                                        <p:cTn id="354" dur="5000"/>
                                        <p:tgtEl>
                                          <p:spTgt spid="10"/>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55" dur="1" fill="hold">
                                          <p:stCondLst>
                                            <p:cond delay="4999"/>
                                          </p:stCondLst>
                                        </p:cTn>
                                        <p:tgtEl>
                                          <p:spTgt spid="10"/>
                                        </p:tgtEl>
                                        <p:attrNameLst>
                                          <p:attrName>style.visibility</p:attrName>
                                        </p:attrNameLst>
                                      </p:cBhvr>
                                      <p:to>
                                        <p:strVal val="hidden"/>
                                      </p:to>
                                    </p:set>
                                  </p:childTnLst>
                                </p:cTn>
                              </p:par>
                              <p:par>
                                <p:cTn id="356" presetID="19" presetClass="exit" presetSubtype="5" fill="hold" grpId="3" nodeType="withEffect">
                                  <p:stCondLst>
                                    <p:cond delay="0"/>
                                  </p:stCondLst>
                                  <p:childTnLst>
                                    <p:anim calcmode="lin" valueType="num">
                                      <p:cBhvr>
                                        <p:cTn id="357" dur="5000"/>
                                        <p:tgtEl>
                                          <p:spTgt spid="12"/>
                                        </p:tgtEl>
                                        <p:attrNameLst>
                                          <p:attrName>ppt_w</p:attrName>
                                        </p:attrNameLst>
                                      </p:cBhvr>
                                      <p:tavLst>
                                        <p:tav tm="0">
                                          <p:val>
                                            <p:strVal val="ppt_w"/>
                                          </p:val>
                                        </p:tav>
                                        <p:tav tm="100000">
                                          <p:val>
                                            <p:strVal val="ppt_w"/>
                                          </p:val>
                                        </p:tav>
                                      </p:tavLst>
                                    </p:anim>
                                    <p:anim calcmode="lin" valueType="num">
                                      <p:cBhvr>
                                        <p:cTn id="358" dur="5000"/>
                                        <p:tgtEl>
                                          <p:spTgt spid="12"/>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59" dur="1" fill="hold">
                                          <p:stCondLst>
                                            <p:cond delay="4999"/>
                                          </p:stCondLst>
                                        </p:cTn>
                                        <p:tgtEl>
                                          <p:spTgt spid="12"/>
                                        </p:tgtEl>
                                        <p:attrNameLst>
                                          <p:attrName>style.visibility</p:attrName>
                                        </p:attrNameLst>
                                      </p:cBhvr>
                                      <p:to>
                                        <p:strVal val="hidden"/>
                                      </p:to>
                                    </p:set>
                                  </p:childTnLst>
                                </p:cTn>
                              </p:par>
                              <p:par>
                                <p:cTn id="360" presetID="19" presetClass="exit" presetSubtype="5" fill="hold" grpId="3" nodeType="withEffect">
                                  <p:stCondLst>
                                    <p:cond delay="0"/>
                                  </p:stCondLst>
                                  <p:childTnLst>
                                    <p:anim calcmode="lin" valueType="num">
                                      <p:cBhvr>
                                        <p:cTn id="361" dur="5000"/>
                                        <p:tgtEl>
                                          <p:spTgt spid="14"/>
                                        </p:tgtEl>
                                        <p:attrNameLst>
                                          <p:attrName>ppt_w</p:attrName>
                                        </p:attrNameLst>
                                      </p:cBhvr>
                                      <p:tavLst>
                                        <p:tav tm="0">
                                          <p:val>
                                            <p:strVal val="ppt_w"/>
                                          </p:val>
                                        </p:tav>
                                        <p:tav tm="100000">
                                          <p:val>
                                            <p:strVal val="ppt_w"/>
                                          </p:val>
                                        </p:tav>
                                      </p:tavLst>
                                    </p:anim>
                                    <p:anim calcmode="lin" valueType="num">
                                      <p:cBhvr>
                                        <p:cTn id="362" dur="5000"/>
                                        <p:tgtEl>
                                          <p:spTgt spid="14"/>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63" dur="1" fill="hold">
                                          <p:stCondLst>
                                            <p:cond delay="4999"/>
                                          </p:stCondLst>
                                        </p:cTn>
                                        <p:tgtEl>
                                          <p:spTgt spid="14"/>
                                        </p:tgtEl>
                                        <p:attrNameLst>
                                          <p:attrName>style.visibility</p:attrName>
                                        </p:attrNameLst>
                                      </p:cBhvr>
                                      <p:to>
                                        <p:strVal val="hidden"/>
                                      </p:to>
                                    </p:set>
                                  </p:childTnLst>
                                </p:cTn>
                              </p:par>
                              <p:par>
                                <p:cTn id="364" presetID="19" presetClass="exit" presetSubtype="5" fill="hold" grpId="3" nodeType="withEffect">
                                  <p:stCondLst>
                                    <p:cond delay="0"/>
                                  </p:stCondLst>
                                  <p:childTnLst>
                                    <p:anim calcmode="lin" valueType="num">
                                      <p:cBhvr>
                                        <p:cTn id="365" dur="5000"/>
                                        <p:tgtEl>
                                          <p:spTgt spid="16"/>
                                        </p:tgtEl>
                                        <p:attrNameLst>
                                          <p:attrName>ppt_w</p:attrName>
                                        </p:attrNameLst>
                                      </p:cBhvr>
                                      <p:tavLst>
                                        <p:tav tm="0">
                                          <p:val>
                                            <p:strVal val="ppt_w"/>
                                          </p:val>
                                        </p:tav>
                                        <p:tav tm="100000">
                                          <p:val>
                                            <p:strVal val="ppt_w"/>
                                          </p:val>
                                        </p:tav>
                                      </p:tavLst>
                                    </p:anim>
                                    <p:anim calcmode="lin" valueType="num">
                                      <p:cBhvr>
                                        <p:cTn id="366" dur="5000"/>
                                        <p:tgtEl>
                                          <p:spTgt spid="16"/>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67" dur="1" fill="hold">
                                          <p:stCondLst>
                                            <p:cond delay="4999"/>
                                          </p:stCondLst>
                                        </p:cTn>
                                        <p:tgtEl>
                                          <p:spTgt spid="16"/>
                                        </p:tgtEl>
                                        <p:attrNameLst>
                                          <p:attrName>style.visibility</p:attrName>
                                        </p:attrNameLst>
                                      </p:cBhvr>
                                      <p:to>
                                        <p:strVal val="hidden"/>
                                      </p:to>
                                    </p:set>
                                  </p:childTnLst>
                                </p:cTn>
                              </p:par>
                              <p:par>
                                <p:cTn id="368" presetID="19" presetClass="exit" presetSubtype="5" fill="hold" grpId="3" nodeType="withEffect">
                                  <p:stCondLst>
                                    <p:cond delay="0"/>
                                  </p:stCondLst>
                                  <p:childTnLst>
                                    <p:anim calcmode="lin" valueType="num">
                                      <p:cBhvr>
                                        <p:cTn id="369" dur="5000"/>
                                        <p:tgtEl>
                                          <p:spTgt spid="18"/>
                                        </p:tgtEl>
                                        <p:attrNameLst>
                                          <p:attrName>ppt_w</p:attrName>
                                        </p:attrNameLst>
                                      </p:cBhvr>
                                      <p:tavLst>
                                        <p:tav tm="0">
                                          <p:val>
                                            <p:strVal val="ppt_w"/>
                                          </p:val>
                                        </p:tav>
                                        <p:tav tm="100000">
                                          <p:val>
                                            <p:strVal val="ppt_w"/>
                                          </p:val>
                                        </p:tav>
                                      </p:tavLst>
                                    </p:anim>
                                    <p:anim calcmode="lin" valueType="num">
                                      <p:cBhvr>
                                        <p:cTn id="370" dur="5000"/>
                                        <p:tgtEl>
                                          <p:spTgt spid="18"/>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71" dur="1" fill="hold">
                                          <p:stCondLst>
                                            <p:cond delay="4999"/>
                                          </p:stCondLst>
                                        </p:cTn>
                                        <p:tgtEl>
                                          <p:spTgt spid="18"/>
                                        </p:tgtEl>
                                        <p:attrNameLst>
                                          <p:attrName>style.visibility</p:attrName>
                                        </p:attrNameLst>
                                      </p:cBhvr>
                                      <p:to>
                                        <p:strVal val="hidden"/>
                                      </p:to>
                                    </p:set>
                                  </p:childTnLst>
                                </p:cTn>
                              </p:par>
                              <p:par>
                                <p:cTn id="372" presetID="19" presetClass="exit" presetSubtype="5" fill="hold" grpId="3" nodeType="withEffect">
                                  <p:stCondLst>
                                    <p:cond delay="0"/>
                                  </p:stCondLst>
                                  <p:childTnLst>
                                    <p:anim calcmode="lin" valueType="num">
                                      <p:cBhvr>
                                        <p:cTn id="373" dur="5000"/>
                                        <p:tgtEl>
                                          <p:spTgt spid="20"/>
                                        </p:tgtEl>
                                        <p:attrNameLst>
                                          <p:attrName>ppt_w</p:attrName>
                                        </p:attrNameLst>
                                      </p:cBhvr>
                                      <p:tavLst>
                                        <p:tav tm="0">
                                          <p:val>
                                            <p:strVal val="ppt_w"/>
                                          </p:val>
                                        </p:tav>
                                        <p:tav tm="100000">
                                          <p:val>
                                            <p:strVal val="ppt_w"/>
                                          </p:val>
                                        </p:tav>
                                      </p:tavLst>
                                    </p:anim>
                                    <p:anim calcmode="lin" valueType="num">
                                      <p:cBhvr>
                                        <p:cTn id="374" dur="5000"/>
                                        <p:tgtEl>
                                          <p:spTgt spid="20"/>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75" dur="1" fill="hold">
                                          <p:stCondLst>
                                            <p:cond delay="4999"/>
                                          </p:stCondLst>
                                        </p:cTn>
                                        <p:tgtEl>
                                          <p:spTgt spid="20"/>
                                        </p:tgtEl>
                                        <p:attrNameLst>
                                          <p:attrName>style.visibility</p:attrName>
                                        </p:attrNameLst>
                                      </p:cBhvr>
                                      <p:to>
                                        <p:strVal val="hidden"/>
                                      </p:to>
                                    </p:set>
                                  </p:childTnLst>
                                </p:cTn>
                              </p:par>
                              <p:par>
                                <p:cTn id="376" presetID="19" presetClass="exit" presetSubtype="5" fill="hold" grpId="3" nodeType="withEffect">
                                  <p:stCondLst>
                                    <p:cond delay="0"/>
                                  </p:stCondLst>
                                  <p:childTnLst>
                                    <p:anim calcmode="lin" valueType="num">
                                      <p:cBhvr>
                                        <p:cTn id="377" dur="5000"/>
                                        <p:tgtEl>
                                          <p:spTgt spid="22"/>
                                        </p:tgtEl>
                                        <p:attrNameLst>
                                          <p:attrName>ppt_w</p:attrName>
                                        </p:attrNameLst>
                                      </p:cBhvr>
                                      <p:tavLst>
                                        <p:tav tm="0">
                                          <p:val>
                                            <p:strVal val="ppt_w"/>
                                          </p:val>
                                        </p:tav>
                                        <p:tav tm="100000">
                                          <p:val>
                                            <p:strVal val="ppt_w"/>
                                          </p:val>
                                        </p:tav>
                                      </p:tavLst>
                                    </p:anim>
                                    <p:anim calcmode="lin" valueType="num">
                                      <p:cBhvr>
                                        <p:cTn id="378" dur="5000"/>
                                        <p:tgtEl>
                                          <p:spTgt spid="22"/>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79" dur="1" fill="hold">
                                          <p:stCondLst>
                                            <p:cond delay="4999"/>
                                          </p:stCondLst>
                                        </p:cTn>
                                        <p:tgtEl>
                                          <p:spTgt spid="22"/>
                                        </p:tgtEl>
                                        <p:attrNameLst>
                                          <p:attrName>style.visibility</p:attrName>
                                        </p:attrNameLst>
                                      </p:cBhvr>
                                      <p:to>
                                        <p:strVal val="hidden"/>
                                      </p:to>
                                    </p:set>
                                  </p:childTnLst>
                                </p:cTn>
                              </p:par>
                              <p:par>
                                <p:cTn id="380" presetID="19" presetClass="exit" presetSubtype="5" fill="hold" grpId="3" nodeType="withEffect">
                                  <p:stCondLst>
                                    <p:cond delay="0"/>
                                  </p:stCondLst>
                                  <p:childTnLst>
                                    <p:anim calcmode="lin" valueType="num">
                                      <p:cBhvr>
                                        <p:cTn id="381" dur="5000"/>
                                        <p:tgtEl>
                                          <p:spTgt spid="24"/>
                                        </p:tgtEl>
                                        <p:attrNameLst>
                                          <p:attrName>ppt_w</p:attrName>
                                        </p:attrNameLst>
                                      </p:cBhvr>
                                      <p:tavLst>
                                        <p:tav tm="0">
                                          <p:val>
                                            <p:strVal val="ppt_w"/>
                                          </p:val>
                                        </p:tav>
                                        <p:tav tm="100000">
                                          <p:val>
                                            <p:strVal val="ppt_w"/>
                                          </p:val>
                                        </p:tav>
                                      </p:tavLst>
                                    </p:anim>
                                    <p:anim calcmode="lin" valueType="num">
                                      <p:cBhvr>
                                        <p:cTn id="382" dur="5000"/>
                                        <p:tgtEl>
                                          <p:spTgt spid="24"/>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83" dur="1" fill="hold">
                                          <p:stCondLst>
                                            <p:cond delay="4999"/>
                                          </p:stCondLst>
                                        </p:cTn>
                                        <p:tgtEl>
                                          <p:spTgt spid="24"/>
                                        </p:tgtEl>
                                        <p:attrNameLst>
                                          <p:attrName>style.visibility</p:attrName>
                                        </p:attrNameLst>
                                      </p:cBhvr>
                                      <p:to>
                                        <p:strVal val="hidden"/>
                                      </p:to>
                                    </p:set>
                                  </p:childTnLst>
                                </p:cTn>
                              </p:par>
                              <p:par>
                                <p:cTn id="384" presetID="19" presetClass="exit" presetSubtype="5" fill="hold" grpId="3" nodeType="withEffect">
                                  <p:stCondLst>
                                    <p:cond delay="0"/>
                                  </p:stCondLst>
                                  <p:childTnLst>
                                    <p:anim calcmode="lin" valueType="num">
                                      <p:cBhvr>
                                        <p:cTn id="385" dur="5000"/>
                                        <p:tgtEl>
                                          <p:spTgt spid="26"/>
                                        </p:tgtEl>
                                        <p:attrNameLst>
                                          <p:attrName>ppt_w</p:attrName>
                                        </p:attrNameLst>
                                      </p:cBhvr>
                                      <p:tavLst>
                                        <p:tav tm="0">
                                          <p:val>
                                            <p:strVal val="ppt_w"/>
                                          </p:val>
                                        </p:tav>
                                        <p:tav tm="100000">
                                          <p:val>
                                            <p:strVal val="ppt_w"/>
                                          </p:val>
                                        </p:tav>
                                      </p:tavLst>
                                    </p:anim>
                                    <p:anim calcmode="lin" valueType="num">
                                      <p:cBhvr>
                                        <p:cTn id="386" dur="5000"/>
                                        <p:tgtEl>
                                          <p:spTgt spid="26"/>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87" dur="1" fill="hold">
                                          <p:stCondLst>
                                            <p:cond delay="4999"/>
                                          </p:stCondLst>
                                        </p:cTn>
                                        <p:tgtEl>
                                          <p:spTgt spid="26"/>
                                        </p:tgtEl>
                                        <p:attrNameLst>
                                          <p:attrName>style.visibility</p:attrName>
                                        </p:attrNameLst>
                                      </p:cBhvr>
                                      <p:to>
                                        <p:strVal val="hidden"/>
                                      </p:to>
                                    </p:set>
                                  </p:childTnLst>
                                </p:cTn>
                              </p:par>
                              <p:par>
                                <p:cTn id="388" presetID="19" presetClass="exit" presetSubtype="5" fill="hold" grpId="3" nodeType="withEffect">
                                  <p:stCondLst>
                                    <p:cond delay="0"/>
                                  </p:stCondLst>
                                  <p:childTnLst>
                                    <p:anim calcmode="lin" valueType="num">
                                      <p:cBhvr>
                                        <p:cTn id="389" dur="5000"/>
                                        <p:tgtEl>
                                          <p:spTgt spid="28"/>
                                        </p:tgtEl>
                                        <p:attrNameLst>
                                          <p:attrName>ppt_w</p:attrName>
                                        </p:attrNameLst>
                                      </p:cBhvr>
                                      <p:tavLst>
                                        <p:tav tm="0">
                                          <p:val>
                                            <p:strVal val="ppt_w"/>
                                          </p:val>
                                        </p:tav>
                                        <p:tav tm="100000">
                                          <p:val>
                                            <p:strVal val="ppt_w"/>
                                          </p:val>
                                        </p:tav>
                                      </p:tavLst>
                                    </p:anim>
                                    <p:anim calcmode="lin" valueType="num">
                                      <p:cBhvr>
                                        <p:cTn id="390" dur="5000"/>
                                        <p:tgtEl>
                                          <p:spTgt spid="28"/>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91" dur="1" fill="hold">
                                          <p:stCondLst>
                                            <p:cond delay="4999"/>
                                          </p:stCondLst>
                                        </p:cTn>
                                        <p:tgtEl>
                                          <p:spTgt spid="28"/>
                                        </p:tgtEl>
                                        <p:attrNameLst>
                                          <p:attrName>style.visibility</p:attrName>
                                        </p:attrNameLst>
                                      </p:cBhvr>
                                      <p:to>
                                        <p:strVal val="hidden"/>
                                      </p:to>
                                    </p:set>
                                  </p:childTnLst>
                                </p:cTn>
                              </p:par>
                              <p:par>
                                <p:cTn id="392" presetID="23" presetClass="entr" presetSubtype="288" fill="hold" nodeType="withEffect">
                                  <p:stCondLst>
                                    <p:cond delay="0"/>
                                  </p:stCondLst>
                                  <p:childTnLst>
                                    <p:set>
                                      <p:cBhvr>
                                        <p:cTn id="393" dur="1" fill="hold">
                                          <p:stCondLst>
                                            <p:cond delay="0"/>
                                          </p:stCondLst>
                                        </p:cTn>
                                        <p:tgtEl>
                                          <p:spTgt spid="4"/>
                                        </p:tgtEl>
                                        <p:attrNameLst>
                                          <p:attrName>style.visibility</p:attrName>
                                        </p:attrNameLst>
                                      </p:cBhvr>
                                      <p:to>
                                        <p:strVal val="visible"/>
                                      </p:to>
                                    </p:set>
                                    <p:anim calcmode="lin" valueType="num">
                                      <p:cBhvr>
                                        <p:cTn id="394" dur="5000" fill="hold"/>
                                        <p:tgtEl>
                                          <p:spTgt spid="4"/>
                                        </p:tgtEl>
                                        <p:attrNameLst>
                                          <p:attrName>ppt_w</p:attrName>
                                        </p:attrNameLst>
                                      </p:cBhvr>
                                      <p:tavLst>
                                        <p:tav tm="0">
                                          <p:val>
                                            <p:strVal val="4/3*#ppt_w"/>
                                          </p:val>
                                        </p:tav>
                                        <p:tav tm="100000">
                                          <p:val>
                                            <p:strVal val="#ppt_w"/>
                                          </p:val>
                                        </p:tav>
                                      </p:tavLst>
                                    </p:anim>
                                    <p:anim calcmode="lin" valueType="num">
                                      <p:cBhvr>
                                        <p:cTn id="395" dur="5000" fill="hold"/>
                                        <p:tgtEl>
                                          <p:spTgt spid="4"/>
                                        </p:tgtEl>
                                        <p:attrNameLst>
                                          <p:attrName>ppt_h</p:attrName>
                                        </p:attrNameLst>
                                      </p:cBhvr>
                                      <p:tavLst>
                                        <p:tav tm="0">
                                          <p:val>
                                            <p:strVal val="4/3*#ppt_h"/>
                                          </p:val>
                                        </p:tav>
                                        <p:tav tm="100000">
                                          <p:val>
                                            <p:strVal val="#ppt_h"/>
                                          </p:val>
                                        </p:tav>
                                      </p:tavLst>
                                    </p:anim>
                                  </p:childTnLst>
                                </p:cTn>
                              </p:par>
                              <p:par>
                                <p:cTn id="396" presetID="16" presetClass="entr" presetSubtype="37" fill="hold" nodeType="withEffect">
                                  <p:stCondLst>
                                    <p:cond delay="0"/>
                                  </p:stCondLst>
                                  <p:childTnLst>
                                    <p:set>
                                      <p:cBhvr>
                                        <p:cTn id="397" dur="1" fill="hold">
                                          <p:stCondLst>
                                            <p:cond delay="0"/>
                                          </p:stCondLst>
                                        </p:cTn>
                                        <p:tgtEl>
                                          <p:spTgt spid="4"/>
                                        </p:tgtEl>
                                        <p:attrNameLst>
                                          <p:attrName>style.visibility</p:attrName>
                                        </p:attrNameLst>
                                      </p:cBhvr>
                                      <p:to>
                                        <p:strVal val="visible"/>
                                      </p:to>
                                    </p:set>
                                    <p:animEffect transition="in" filter="barn(outVertical)">
                                      <p:cBhvr>
                                        <p:cTn id="398"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P spid="18" grpId="1" animBg="1"/>
      <p:bldP spid="18" grpId="2" animBg="1"/>
      <p:bldP spid="18" grpId="3" animBg="1"/>
      <p:bldP spid="19" grpId="0" animBg="1"/>
      <p:bldP spid="19" grpId="1" animBg="1"/>
      <p:bldP spid="19" grpId="2" animBg="1"/>
      <p:bldP spid="19" grpId="3" animBg="1"/>
      <p:bldP spid="20" grpId="0" animBg="1"/>
      <p:bldP spid="20" grpId="1" animBg="1"/>
      <p:bldP spid="20" grpId="2" animBg="1"/>
      <p:bldP spid="20" grpId="3" animBg="1"/>
      <p:bldP spid="21" grpId="0" animBg="1"/>
      <p:bldP spid="21" grpId="1" animBg="1"/>
      <p:bldP spid="21" grpId="2" animBg="1"/>
      <p:bldP spid="21" grpId="3" animBg="1"/>
      <p:bldP spid="22" grpId="0" animBg="1"/>
      <p:bldP spid="22" grpId="1" animBg="1"/>
      <p:bldP spid="22" grpId="2" animBg="1"/>
      <p:bldP spid="22" grpId="3" animBg="1"/>
      <p:bldP spid="23" grpId="0" animBg="1"/>
      <p:bldP spid="23" grpId="1" animBg="1"/>
      <p:bldP spid="23" grpId="2" animBg="1"/>
      <p:bldP spid="23" grpId="3" animBg="1"/>
      <p:bldP spid="24" grpId="0" animBg="1"/>
      <p:bldP spid="24" grpId="1" animBg="1"/>
      <p:bldP spid="24" grpId="2" animBg="1"/>
      <p:bldP spid="24" grpId="3" animBg="1"/>
      <p:bldP spid="25" grpId="0" animBg="1"/>
      <p:bldP spid="25" grpId="1" animBg="1"/>
      <p:bldP spid="25" grpId="2" animBg="1"/>
      <p:bldP spid="25" grpId="3" animBg="1"/>
      <p:bldP spid="26" grpId="0" animBg="1"/>
      <p:bldP spid="26" grpId="1" animBg="1"/>
      <p:bldP spid="26" grpId="2" animBg="1"/>
      <p:bldP spid="26" grpId="3" animBg="1"/>
      <p:bldP spid="27" grpId="0" animBg="1"/>
      <p:bldP spid="27" grpId="1" animBg="1"/>
      <p:bldP spid="27" grpId="2" animBg="1"/>
      <p:bldP spid="27" grpId="3" animBg="1"/>
      <p:bldP spid="28" grpId="0" animBg="1"/>
      <p:bldP spid="28" grpId="1" animBg="1"/>
      <p:bldP spid="28" grpId="2" animBg="1"/>
      <p:bldP spid="28" grpId="3" animBg="1"/>
    </p:bld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chemeClr val="bg1"/>
              </a:gs>
              <a:gs pos="50000">
                <a:srgbClr val="7A5F14">
                  <a:shade val="67500"/>
                  <a:satMod val="115000"/>
                </a:srgbClr>
              </a:gs>
              <a:gs pos="100000">
                <a:srgbClr val="7A5F14">
                  <a:shade val="100000"/>
                  <a:satMod val="115000"/>
                </a:srgbClr>
              </a:gs>
            </a:gsLst>
            <a:path path="circle">
              <a:fillToRect l="50000" t="50000" r="50000" b="50000"/>
            </a:path>
            <a:tileRect/>
          </a:gradFill>
        </p:spPr>
        <p:txBody>
          <a:bodyPr/>
          <a:lstStyle/>
          <a:p>
            <a:endParaRPr lang="es-ES" dirty="0"/>
          </a:p>
        </p:txBody>
      </p:sp>
      <p:pic>
        <p:nvPicPr>
          <p:cNvPr id="4" name="3 Imagen" descr="Imagen6.jpg"/>
          <p:cNvPicPr>
            <a:picLocks noChangeAspect="1"/>
          </p:cNvPicPr>
          <p:nvPr/>
        </p:nvPicPr>
        <p:blipFill>
          <a:blip r:embed="rId2"/>
          <a:stretch>
            <a:fillRect/>
          </a:stretch>
        </p:blipFill>
        <p:spPr>
          <a:xfrm>
            <a:off x="11891" y="0"/>
            <a:ext cx="9132109" cy="6858000"/>
          </a:xfrm>
          <a:prstGeom prst="rect">
            <a:avLst/>
          </a:prstGeom>
        </p:spPr>
      </p:pic>
      <p:sp>
        <p:nvSpPr>
          <p:cNvPr id="5" name="4 Lágrima"/>
          <p:cNvSpPr/>
          <p:nvPr/>
        </p:nvSpPr>
        <p:spPr>
          <a:xfrm rot="18847091">
            <a:off x="3399582" y="4250256"/>
            <a:ext cx="2596154" cy="2609054"/>
          </a:xfrm>
          <a:prstGeom prst="teardrop">
            <a:avLst>
              <a:gd name="adj" fmla="val 111464"/>
            </a:avLst>
          </a:prstGeom>
          <a:gradFill flip="none" rotWithShape="1">
            <a:gsLst>
              <a:gs pos="50000">
                <a:srgbClr val="FFFF00">
                  <a:alpha val="0"/>
                </a:srgbClr>
              </a:gs>
              <a:gs pos="50000">
                <a:srgbClr val="FFD833">
                  <a:shade val="67500"/>
                  <a:satMod val="115000"/>
                </a:srgbClr>
              </a:gs>
              <a:gs pos="100000">
                <a:srgbClr val="FFD833">
                  <a:shade val="100000"/>
                  <a:satMod val="115000"/>
                </a:srgb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ágrima"/>
          <p:cNvSpPr/>
          <p:nvPr/>
        </p:nvSpPr>
        <p:spPr>
          <a:xfrm rot="8160681">
            <a:off x="3398121" y="-36985"/>
            <a:ext cx="2596154" cy="2609054"/>
          </a:xfrm>
          <a:prstGeom prst="teardrop">
            <a:avLst>
              <a:gd name="adj" fmla="val 111464"/>
            </a:avLst>
          </a:prstGeom>
          <a:gradFill flip="none" rotWithShape="1">
            <a:gsLst>
              <a:gs pos="50000">
                <a:srgbClr val="FFFF00">
                  <a:alpha val="0"/>
                </a:srgbClr>
              </a:gs>
              <a:gs pos="50000">
                <a:srgbClr val="FFD833">
                  <a:shade val="67500"/>
                  <a:satMod val="115000"/>
                </a:srgbClr>
              </a:gs>
              <a:gs pos="100000">
                <a:srgbClr val="FFD833">
                  <a:shade val="100000"/>
                  <a:satMod val="115000"/>
                </a:srgb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ágrima"/>
          <p:cNvSpPr/>
          <p:nvPr/>
        </p:nvSpPr>
        <p:spPr>
          <a:xfrm rot="2740298">
            <a:off x="1327955" y="2107224"/>
            <a:ext cx="2596154" cy="2609054"/>
          </a:xfrm>
          <a:prstGeom prst="teardrop">
            <a:avLst>
              <a:gd name="adj" fmla="val 111464"/>
            </a:avLst>
          </a:prstGeom>
          <a:gradFill flip="none" rotWithShape="1">
            <a:gsLst>
              <a:gs pos="50000">
                <a:srgbClr val="FFFF00">
                  <a:alpha val="0"/>
                </a:srgbClr>
              </a:gs>
              <a:gs pos="50000">
                <a:srgbClr val="FFD833">
                  <a:shade val="67500"/>
                  <a:satMod val="115000"/>
                </a:srgbClr>
              </a:gs>
              <a:gs pos="100000">
                <a:srgbClr val="FFD833">
                  <a:shade val="100000"/>
                  <a:satMod val="115000"/>
                </a:srgb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ágrima"/>
          <p:cNvSpPr/>
          <p:nvPr/>
        </p:nvSpPr>
        <p:spPr>
          <a:xfrm rot="13485969">
            <a:off x="5399961" y="2107407"/>
            <a:ext cx="2596154" cy="2609054"/>
          </a:xfrm>
          <a:prstGeom prst="teardrop">
            <a:avLst>
              <a:gd name="adj" fmla="val 111464"/>
            </a:avLst>
          </a:prstGeom>
          <a:gradFill flip="none" rotWithShape="1">
            <a:gsLst>
              <a:gs pos="50000">
                <a:srgbClr val="FFFF00">
                  <a:alpha val="0"/>
                </a:srgbClr>
              </a:gs>
              <a:gs pos="50000">
                <a:srgbClr val="FFD833">
                  <a:shade val="67500"/>
                  <a:satMod val="115000"/>
                </a:srgbClr>
              </a:gs>
              <a:gs pos="100000">
                <a:srgbClr val="FFD833">
                  <a:shade val="100000"/>
                  <a:satMod val="115000"/>
                </a:srgb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ágrima"/>
          <p:cNvSpPr/>
          <p:nvPr/>
        </p:nvSpPr>
        <p:spPr>
          <a:xfrm rot="10989797">
            <a:off x="4927761" y="783998"/>
            <a:ext cx="2596154" cy="2609054"/>
          </a:xfrm>
          <a:prstGeom prst="teardrop">
            <a:avLst>
              <a:gd name="adj" fmla="val 111464"/>
            </a:avLst>
          </a:prstGeom>
          <a:gradFill flip="none" rotWithShape="1">
            <a:gsLst>
              <a:gs pos="50000">
                <a:srgbClr val="FFFF00">
                  <a:alpha val="0"/>
                </a:srgbClr>
              </a:gs>
              <a:gs pos="50000">
                <a:srgbClr val="FFD833">
                  <a:shade val="67500"/>
                  <a:satMod val="115000"/>
                </a:srgbClr>
              </a:gs>
              <a:gs pos="100000">
                <a:srgbClr val="FFD833">
                  <a:shade val="100000"/>
                  <a:satMod val="115000"/>
                </a:srgb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ágrima"/>
          <p:cNvSpPr/>
          <p:nvPr/>
        </p:nvSpPr>
        <p:spPr>
          <a:xfrm rot="5668819">
            <a:off x="2104097" y="591530"/>
            <a:ext cx="2596154" cy="2609054"/>
          </a:xfrm>
          <a:prstGeom prst="teardrop">
            <a:avLst>
              <a:gd name="adj" fmla="val 111464"/>
            </a:avLst>
          </a:prstGeom>
          <a:gradFill flip="none" rotWithShape="1">
            <a:gsLst>
              <a:gs pos="50000">
                <a:srgbClr val="FFFF00">
                  <a:alpha val="0"/>
                </a:srgbClr>
              </a:gs>
              <a:gs pos="50000">
                <a:srgbClr val="FFD833">
                  <a:shade val="67500"/>
                  <a:satMod val="115000"/>
                </a:srgbClr>
              </a:gs>
              <a:gs pos="100000">
                <a:srgbClr val="FFD833">
                  <a:shade val="100000"/>
                  <a:satMod val="115000"/>
                </a:srgb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Lágrima"/>
          <p:cNvSpPr/>
          <p:nvPr/>
        </p:nvSpPr>
        <p:spPr>
          <a:xfrm rot="16200000">
            <a:off x="4864202" y="3565426"/>
            <a:ext cx="2596154" cy="2609054"/>
          </a:xfrm>
          <a:prstGeom prst="teardrop">
            <a:avLst>
              <a:gd name="adj" fmla="val 111464"/>
            </a:avLst>
          </a:prstGeom>
          <a:gradFill flip="none" rotWithShape="1">
            <a:gsLst>
              <a:gs pos="50000">
                <a:srgbClr val="FFFF00">
                  <a:alpha val="0"/>
                </a:srgbClr>
              </a:gs>
              <a:gs pos="50000">
                <a:srgbClr val="FFD833">
                  <a:shade val="67500"/>
                  <a:satMod val="115000"/>
                </a:srgbClr>
              </a:gs>
              <a:gs pos="100000">
                <a:srgbClr val="FFD833">
                  <a:shade val="100000"/>
                  <a:satMod val="115000"/>
                </a:srgb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Lágrima"/>
          <p:cNvSpPr/>
          <p:nvPr/>
        </p:nvSpPr>
        <p:spPr>
          <a:xfrm rot="21427674">
            <a:off x="2063967" y="3635279"/>
            <a:ext cx="2596154" cy="2609054"/>
          </a:xfrm>
          <a:prstGeom prst="teardrop">
            <a:avLst>
              <a:gd name="adj" fmla="val 111464"/>
            </a:avLst>
          </a:prstGeom>
          <a:gradFill flip="none" rotWithShape="1">
            <a:gsLst>
              <a:gs pos="50000">
                <a:srgbClr val="FFFF00">
                  <a:alpha val="0"/>
                </a:srgbClr>
              </a:gs>
              <a:gs pos="50000">
                <a:srgbClr val="FFD833">
                  <a:shade val="67500"/>
                  <a:satMod val="115000"/>
                </a:srgbClr>
              </a:gs>
              <a:gs pos="100000">
                <a:srgbClr val="FFD833">
                  <a:shade val="100000"/>
                  <a:satMod val="115000"/>
                </a:srgb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13" name="12 Imagen" descr="image005.jpg"/>
          <p:cNvPicPr>
            <a:picLocks noChangeAspect="1"/>
          </p:cNvPicPr>
          <p:nvPr/>
        </p:nvPicPr>
        <p:blipFill>
          <a:blip r:embed="rId3"/>
          <a:stretch>
            <a:fillRect/>
          </a:stretch>
        </p:blipFill>
        <p:spPr>
          <a:xfrm>
            <a:off x="-500098" y="0"/>
            <a:ext cx="10072758" cy="6858000"/>
          </a:xfrm>
          <a:prstGeom prst="rect">
            <a:avLst/>
          </a:prstGeom>
        </p:spPr>
      </p:pic>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withEffect">
                                  <p:stCondLst>
                                    <p:cond delay="0"/>
                                  </p:stCondLst>
                                  <p:childTnLst>
                                    <p:set>
                                      <p:cBhvr rctx="PPT">
                                        <p:cTn id="6" dur="indefinite"/>
                                        <p:tgtEl>
                                          <p:spTgt spid="13"/>
                                        </p:tgtEl>
                                        <p:attrNameLst>
                                          <p:attrName>style.opacity</p:attrName>
                                        </p:attrNameLst>
                                      </p:cBhvr>
                                      <p:to>
                                        <p:strVal val="0"/>
                                      </p:to>
                                    </p:set>
                                    <p:animEffect filter="image" prLst="opacity: 0">
                                      <p:cBhvr rctx="IE">
                                        <p:cTn id="7" dur="indefinite"/>
                                        <p:tgtEl>
                                          <p:spTgt spid="13"/>
                                        </p:tgtEl>
                                      </p:cBhvr>
                                    </p:animEffect>
                                  </p:childTnLst>
                                </p:cTn>
                              </p:par>
                              <p:par>
                                <p:cTn id="8" presetID="2" presetClass="entr" presetSubtype="1"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3000" fill="hold"/>
                                        <p:tgtEl>
                                          <p:spTgt spid="5"/>
                                        </p:tgtEl>
                                        <p:attrNameLst>
                                          <p:attrName>ppt_x</p:attrName>
                                        </p:attrNameLst>
                                      </p:cBhvr>
                                      <p:tavLst>
                                        <p:tav tm="0">
                                          <p:val>
                                            <p:strVal val="#ppt_x"/>
                                          </p:val>
                                        </p:tav>
                                        <p:tav tm="100000">
                                          <p:val>
                                            <p:strVal val="#ppt_x"/>
                                          </p:val>
                                        </p:tav>
                                      </p:tavLst>
                                    </p:anim>
                                    <p:anim calcmode="lin" valueType="num">
                                      <p:cBhvr additive="base">
                                        <p:cTn id="11" dur="3000" fill="hold"/>
                                        <p:tgtEl>
                                          <p:spTgt spid="5"/>
                                        </p:tgtEl>
                                        <p:attrNameLst>
                                          <p:attrName>ppt_y</p:attrName>
                                        </p:attrNameLst>
                                      </p:cBhvr>
                                      <p:tavLst>
                                        <p:tav tm="0">
                                          <p:val>
                                            <p:strVal val="0-#ppt_h/2"/>
                                          </p:val>
                                        </p:tav>
                                        <p:tav tm="100000">
                                          <p:val>
                                            <p:strVal val="#ppt_y"/>
                                          </p:val>
                                        </p:tav>
                                      </p:tavLst>
                                    </p:anim>
                                  </p:childTnLst>
                                </p:cTn>
                              </p:par>
                              <p:par>
                                <p:cTn id="12" presetID="2" presetClass="entr" presetSubtype="4" fill="hold" grpId="0"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3000" fill="hold"/>
                                        <p:tgtEl>
                                          <p:spTgt spid="6"/>
                                        </p:tgtEl>
                                        <p:attrNameLst>
                                          <p:attrName>ppt_x</p:attrName>
                                        </p:attrNameLst>
                                      </p:cBhvr>
                                      <p:tavLst>
                                        <p:tav tm="0">
                                          <p:val>
                                            <p:strVal val="#ppt_x"/>
                                          </p:val>
                                        </p:tav>
                                        <p:tav tm="100000">
                                          <p:val>
                                            <p:strVal val="#ppt_x"/>
                                          </p:val>
                                        </p:tav>
                                      </p:tavLst>
                                    </p:anim>
                                    <p:anim calcmode="lin" valueType="num">
                                      <p:cBhvr additive="base">
                                        <p:cTn id="15" dur="3000" fill="hold"/>
                                        <p:tgtEl>
                                          <p:spTgt spid="6"/>
                                        </p:tgtEl>
                                        <p:attrNameLst>
                                          <p:attrName>ppt_y</p:attrName>
                                        </p:attrNameLst>
                                      </p:cBhvr>
                                      <p:tavLst>
                                        <p:tav tm="0">
                                          <p:val>
                                            <p:strVal val="1+#ppt_h/2"/>
                                          </p:val>
                                        </p:tav>
                                        <p:tav tm="100000">
                                          <p:val>
                                            <p:strVal val="#ppt_y"/>
                                          </p:val>
                                        </p:tav>
                                      </p:tavLst>
                                    </p:anim>
                                  </p:childTnLst>
                                </p:cTn>
                              </p:par>
                              <p:par>
                                <p:cTn id="16" presetID="2" presetClass="entr" presetSubtype="2"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3000" fill="hold"/>
                                        <p:tgtEl>
                                          <p:spTgt spid="7"/>
                                        </p:tgtEl>
                                        <p:attrNameLst>
                                          <p:attrName>ppt_x</p:attrName>
                                        </p:attrNameLst>
                                      </p:cBhvr>
                                      <p:tavLst>
                                        <p:tav tm="0">
                                          <p:val>
                                            <p:strVal val="1+#ppt_w/2"/>
                                          </p:val>
                                        </p:tav>
                                        <p:tav tm="100000">
                                          <p:val>
                                            <p:strVal val="#ppt_x"/>
                                          </p:val>
                                        </p:tav>
                                      </p:tavLst>
                                    </p:anim>
                                    <p:anim calcmode="lin" valueType="num">
                                      <p:cBhvr additive="base">
                                        <p:cTn id="19" dur="3000" fill="hold"/>
                                        <p:tgtEl>
                                          <p:spTgt spid="7"/>
                                        </p:tgtEl>
                                        <p:attrNameLst>
                                          <p:attrName>ppt_y</p:attrName>
                                        </p:attrNameLst>
                                      </p:cBhvr>
                                      <p:tavLst>
                                        <p:tav tm="0">
                                          <p:val>
                                            <p:strVal val="#ppt_y"/>
                                          </p:val>
                                        </p:tav>
                                        <p:tav tm="100000">
                                          <p:val>
                                            <p:strVal val="#ppt_y"/>
                                          </p:val>
                                        </p:tav>
                                      </p:tavLst>
                                    </p:anim>
                                  </p:childTnLst>
                                </p:cTn>
                              </p:par>
                              <p:par>
                                <p:cTn id="20" presetID="2" presetClass="entr" presetSubtype="8"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3000" fill="hold"/>
                                        <p:tgtEl>
                                          <p:spTgt spid="8"/>
                                        </p:tgtEl>
                                        <p:attrNameLst>
                                          <p:attrName>ppt_x</p:attrName>
                                        </p:attrNameLst>
                                      </p:cBhvr>
                                      <p:tavLst>
                                        <p:tav tm="0">
                                          <p:val>
                                            <p:strVal val="0-#ppt_w/2"/>
                                          </p:val>
                                        </p:tav>
                                        <p:tav tm="100000">
                                          <p:val>
                                            <p:strVal val="#ppt_x"/>
                                          </p:val>
                                        </p:tav>
                                      </p:tavLst>
                                    </p:anim>
                                    <p:anim calcmode="lin" valueType="num">
                                      <p:cBhvr additive="base">
                                        <p:cTn id="23" dur="3000" fill="hold"/>
                                        <p:tgtEl>
                                          <p:spTgt spid="8"/>
                                        </p:tgtEl>
                                        <p:attrNameLst>
                                          <p:attrName>ppt_y</p:attrName>
                                        </p:attrNameLst>
                                      </p:cBhvr>
                                      <p:tavLst>
                                        <p:tav tm="0">
                                          <p:val>
                                            <p:strVal val="#ppt_y"/>
                                          </p:val>
                                        </p:tav>
                                        <p:tav tm="100000">
                                          <p:val>
                                            <p:strVal val="#ppt_y"/>
                                          </p:val>
                                        </p:tav>
                                      </p:tavLst>
                                    </p:anim>
                                  </p:childTnLst>
                                </p:cTn>
                              </p:par>
                              <p:par>
                                <p:cTn id="24" presetID="2" presetClass="entr" presetSubtype="12" fill="hold" grpId="0" nodeType="with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3000" fill="hold"/>
                                        <p:tgtEl>
                                          <p:spTgt spid="9"/>
                                        </p:tgtEl>
                                        <p:attrNameLst>
                                          <p:attrName>ppt_x</p:attrName>
                                        </p:attrNameLst>
                                      </p:cBhvr>
                                      <p:tavLst>
                                        <p:tav tm="0">
                                          <p:val>
                                            <p:strVal val="0-#ppt_w/2"/>
                                          </p:val>
                                        </p:tav>
                                        <p:tav tm="100000">
                                          <p:val>
                                            <p:strVal val="#ppt_x"/>
                                          </p:val>
                                        </p:tav>
                                      </p:tavLst>
                                    </p:anim>
                                    <p:anim calcmode="lin" valueType="num">
                                      <p:cBhvr additive="base">
                                        <p:cTn id="27" dur="3000" fill="hold"/>
                                        <p:tgtEl>
                                          <p:spTgt spid="9"/>
                                        </p:tgtEl>
                                        <p:attrNameLst>
                                          <p:attrName>ppt_y</p:attrName>
                                        </p:attrNameLst>
                                      </p:cBhvr>
                                      <p:tavLst>
                                        <p:tav tm="0">
                                          <p:val>
                                            <p:strVal val="1+#ppt_h/2"/>
                                          </p:val>
                                        </p:tav>
                                        <p:tav tm="100000">
                                          <p:val>
                                            <p:strVal val="#ppt_y"/>
                                          </p:val>
                                        </p:tav>
                                      </p:tavLst>
                                    </p:anim>
                                  </p:childTnLst>
                                </p:cTn>
                              </p:par>
                              <p:par>
                                <p:cTn id="28" presetID="2" presetClass="entr" presetSubtype="6" fill="hold" grpId="0"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additive="base">
                                        <p:cTn id="30" dur="3000" fill="hold"/>
                                        <p:tgtEl>
                                          <p:spTgt spid="10"/>
                                        </p:tgtEl>
                                        <p:attrNameLst>
                                          <p:attrName>ppt_x</p:attrName>
                                        </p:attrNameLst>
                                      </p:cBhvr>
                                      <p:tavLst>
                                        <p:tav tm="0">
                                          <p:val>
                                            <p:strVal val="1+#ppt_w/2"/>
                                          </p:val>
                                        </p:tav>
                                        <p:tav tm="100000">
                                          <p:val>
                                            <p:strVal val="#ppt_x"/>
                                          </p:val>
                                        </p:tav>
                                      </p:tavLst>
                                    </p:anim>
                                    <p:anim calcmode="lin" valueType="num">
                                      <p:cBhvr additive="base">
                                        <p:cTn id="31" dur="3000" fill="hold"/>
                                        <p:tgtEl>
                                          <p:spTgt spid="10"/>
                                        </p:tgtEl>
                                        <p:attrNameLst>
                                          <p:attrName>ppt_y</p:attrName>
                                        </p:attrNameLst>
                                      </p:cBhvr>
                                      <p:tavLst>
                                        <p:tav tm="0">
                                          <p:val>
                                            <p:strVal val="1+#ppt_h/2"/>
                                          </p:val>
                                        </p:tav>
                                        <p:tav tm="100000">
                                          <p:val>
                                            <p:strVal val="#ppt_y"/>
                                          </p:val>
                                        </p:tav>
                                      </p:tavLst>
                                    </p:anim>
                                  </p:childTnLst>
                                </p:cTn>
                              </p:par>
                              <p:par>
                                <p:cTn id="32" presetID="2" presetClass="entr" presetSubtype="9" fill="hold" grpId="0" nodeType="withEffect">
                                  <p:stCondLst>
                                    <p:cond delay="0"/>
                                  </p:stCondLst>
                                  <p:childTnLst>
                                    <p:set>
                                      <p:cBhvr>
                                        <p:cTn id="33" dur="1" fill="hold">
                                          <p:stCondLst>
                                            <p:cond delay="0"/>
                                          </p:stCondLst>
                                        </p:cTn>
                                        <p:tgtEl>
                                          <p:spTgt spid="11"/>
                                        </p:tgtEl>
                                        <p:attrNameLst>
                                          <p:attrName>style.visibility</p:attrName>
                                        </p:attrNameLst>
                                      </p:cBhvr>
                                      <p:to>
                                        <p:strVal val="visible"/>
                                      </p:to>
                                    </p:set>
                                    <p:anim calcmode="lin" valueType="num">
                                      <p:cBhvr additive="base">
                                        <p:cTn id="34" dur="3000" fill="hold"/>
                                        <p:tgtEl>
                                          <p:spTgt spid="11"/>
                                        </p:tgtEl>
                                        <p:attrNameLst>
                                          <p:attrName>ppt_x</p:attrName>
                                        </p:attrNameLst>
                                      </p:cBhvr>
                                      <p:tavLst>
                                        <p:tav tm="0">
                                          <p:val>
                                            <p:strVal val="0-#ppt_w/2"/>
                                          </p:val>
                                        </p:tav>
                                        <p:tav tm="100000">
                                          <p:val>
                                            <p:strVal val="#ppt_x"/>
                                          </p:val>
                                        </p:tav>
                                      </p:tavLst>
                                    </p:anim>
                                    <p:anim calcmode="lin" valueType="num">
                                      <p:cBhvr additive="base">
                                        <p:cTn id="35" dur="3000" fill="hold"/>
                                        <p:tgtEl>
                                          <p:spTgt spid="11"/>
                                        </p:tgtEl>
                                        <p:attrNameLst>
                                          <p:attrName>ppt_y</p:attrName>
                                        </p:attrNameLst>
                                      </p:cBhvr>
                                      <p:tavLst>
                                        <p:tav tm="0">
                                          <p:val>
                                            <p:strVal val="0-#ppt_h/2"/>
                                          </p:val>
                                        </p:tav>
                                        <p:tav tm="100000">
                                          <p:val>
                                            <p:strVal val="#ppt_y"/>
                                          </p:val>
                                        </p:tav>
                                      </p:tavLst>
                                    </p:anim>
                                  </p:childTnLst>
                                </p:cTn>
                              </p:par>
                              <p:par>
                                <p:cTn id="36" presetID="2" presetClass="entr" presetSubtype="3" fill="hold" grpId="0" nodeType="withEffect">
                                  <p:stCondLst>
                                    <p:cond delay="0"/>
                                  </p:stCondLst>
                                  <p:childTnLst>
                                    <p:set>
                                      <p:cBhvr>
                                        <p:cTn id="37" dur="1" fill="hold">
                                          <p:stCondLst>
                                            <p:cond delay="0"/>
                                          </p:stCondLst>
                                        </p:cTn>
                                        <p:tgtEl>
                                          <p:spTgt spid="12"/>
                                        </p:tgtEl>
                                        <p:attrNameLst>
                                          <p:attrName>style.visibility</p:attrName>
                                        </p:attrNameLst>
                                      </p:cBhvr>
                                      <p:to>
                                        <p:strVal val="visible"/>
                                      </p:to>
                                    </p:set>
                                    <p:anim calcmode="lin" valueType="num">
                                      <p:cBhvr additive="base">
                                        <p:cTn id="38" dur="3000" fill="hold"/>
                                        <p:tgtEl>
                                          <p:spTgt spid="12"/>
                                        </p:tgtEl>
                                        <p:attrNameLst>
                                          <p:attrName>ppt_x</p:attrName>
                                        </p:attrNameLst>
                                      </p:cBhvr>
                                      <p:tavLst>
                                        <p:tav tm="0">
                                          <p:val>
                                            <p:strVal val="1+#ppt_w/2"/>
                                          </p:val>
                                        </p:tav>
                                        <p:tav tm="100000">
                                          <p:val>
                                            <p:strVal val="#ppt_x"/>
                                          </p:val>
                                        </p:tav>
                                      </p:tavLst>
                                    </p:anim>
                                    <p:anim calcmode="lin" valueType="num">
                                      <p:cBhvr additive="base">
                                        <p:cTn id="39" dur="3000" fill="hold"/>
                                        <p:tgtEl>
                                          <p:spTgt spid="12"/>
                                        </p:tgtEl>
                                        <p:attrNameLst>
                                          <p:attrName>ppt_y</p:attrName>
                                        </p:attrNameLst>
                                      </p:cBhvr>
                                      <p:tavLst>
                                        <p:tav tm="0">
                                          <p:val>
                                            <p:strVal val="0-#ppt_h/2"/>
                                          </p:val>
                                        </p:tav>
                                        <p:tav tm="100000">
                                          <p:val>
                                            <p:strVal val="#ppt_y"/>
                                          </p:val>
                                        </p:tav>
                                      </p:tavLst>
                                    </p:anim>
                                  </p:childTnLst>
                                </p:cTn>
                              </p:par>
                              <p:par>
                                <p:cTn id="40" presetID="8" presetClass="emph" presetSubtype="0" fill="hold" grpId="1" nodeType="withEffect">
                                  <p:stCondLst>
                                    <p:cond delay="0"/>
                                  </p:stCondLst>
                                  <p:childTnLst>
                                    <p:animRot by="21600000">
                                      <p:cBhvr>
                                        <p:cTn id="41" dur="3000" fill="hold"/>
                                        <p:tgtEl>
                                          <p:spTgt spid="5"/>
                                        </p:tgtEl>
                                        <p:attrNameLst>
                                          <p:attrName>r</p:attrName>
                                        </p:attrNameLst>
                                      </p:cBhvr>
                                    </p:animRot>
                                  </p:childTnLst>
                                </p:cTn>
                              </p:par>
                              <p:par>
                                <p:cTn id="42" presetID="8" presetClass="emph" presetSubtype="0" fill="hold" grpId="1" nodeType="withEffect">
                                  <p:stCondLst>
                                    <p:cond delay="0"/>
                                  </p:stCondLst>
                                  <p:childTnLst>
                                    <p:animRot by="21600000">
                                      <p:cBhvr>
                                        <p:cTn id="43" dur="3000" fill="hold"/>
                                        <p:tgtEl>
                                          <p:spTgt spid="6"/>
                                        </p:tgtEl>
                                        <p:attrNameLst>
                                          <p:attrName>r</p:attrName>
                                        </p:attrNameLst>
                                      </p:cBhvr>
                                    </p:animRot>
                                  </p:childTnLst>
                                </p:cTn>
                              </p:par>
                              <p:par>
                                <p:cTn id="44" presetID="8" presetClass="emph" presetSubtype="0" fill="hold" grpId="1" nodeType="withEffect">
                                  <p:stCondLst>
                                    <p:cond delay="0"/>
                                  </p:stCondLst>
                                  <p:childTnLst>
                                    <p:animRot by="21600000">
                                      <p:cBhvr>
                                        <p:cTn id="45" dur="3000" fill="hold"/>
                                        <p:tgtEl>
                                          <p:spTgt spid="7"/>
                                        </p:tgtEl>
                                        <p:attrNameLst>
                                          <p:attrName>r</p:attrName>
                                        </p:attrNameLst>
                                      </p:cBhvr>
                                    </p:animRot>
                                  </p:childTnLst>
                                </p:cTn>
                              </p:par>
                              <p:par>
                                <p:cTn id="46" presetID="8" presetClass="emph" presetSubtype="0" fill="hold" grpId="1" nodeType="withEffect">
                                  <p:stCondLst>
                                    <p:cond delay="0"/>
                                  </p:stCondLst>
                                  <p:childTnLst>
                                    <p:animRot by="21600000">
                                      <p:cBhvr>
                                        <p:cTn id="47" dur="3000" fill="hold"/>
                                        <p:tgtEl>
                                          <p:spTgt spid="8"/>
                                        </p:tgtEl>
                                        <p:attrNameLst>
                                          <p:attrName>r</p:attrName>
                                        </p:attrNameLst>
                                      </p:cBhvr>
                                    </p:animRot>
                                  </p:childTnLst>
                                </p:cTn>
                              </p:par>
                              <p:par>
                                <p:cTn id="48" presetID="8" presetClass="emph" presetSubtype="0" fill="hold" grpId="1" nodeType="withEffect">
                                  <p:stCondLst>
                                    <p:cond delay="0"/>
                                  </p:stCondLst>
                                  <p:childTnLst>
                                    <p:animRot by="21600000">
                                      <p:cBhvr>
                                        <p:cTn id="49" dur="3000" fill="hold"/>
                                        <p:tgtEl>
                                          <p:spTgt spid="9"/>
                                        </p:tgtEl>
                                        <p:attrNameLst>
                                          <p:attrName>r</p:attrName>
                                        </p:attrNameLst>
                                      </p:cBhvr>
                                    </p:animRot>
                                  </p:childTnLst>
                                </p:cTn>
                              </p:par>
                              <p:par>
                                <p:cTn id="50" presetID="8" presetClass="emph" presetSubtype="0" fill="hold" grpId="1" nodeType="withEffect">
                                  <p:stCondLst>
                                    <p:cond delay="0"/>
                                  </p:stCondLst>
                                  <p:childTnLst>
                                    <p:animRot by="21600000">
                                      <p:cBhvr>
                                        <p:cTn id="51" dur="3000" fill="hold"/>
                                        <p:tgtEl>
                                          <p:spTgt spid="10"/>
                                        </p:tgtEl>
                                        <p:attrNameLst>
                                          <p:attrName>r</p:attrName>
                                        </p:attrNameLst>
                                      </p:cBhvr>
                                    </p:animRot>
                                  </p:childTnLst>
                                </p:cTn>
                              </p:par>
                              <p:par>
                                <p:cTn id="52" presetID="8" presetClass="emph" presetSubtype="0" fill="hold" grpId="1" nodeType="withEffect">
                                  <p:stCondLst>
                                    <p:cond delay="0"/>
                                  </p:stCondLst>
                                  <p:childTnLst>
                                    <p:animRot by="21600000">
                                      <p:cBhvr>
                                        <p:cTn id="53" dur="3000" fill="hold"/>
                                        <p:tgtEl>
                                          <p:spTgt spid="11"/>
                                        </p:tgtEl>
                                        <p:attrNameLst>
                                          <p:attrName>r</p:attrName>
                                        </p:attrNameLst>
                                      </p:cBhvr>
                                    </p:animRot>
                                  </p:childTnLst>
                                </p:cTn>
                              </p:par>
                              <p:par>
                                <p:cTn id="54" presetID="8" presetClass="emph" presetSubtype="0" fill="hold" grpId="1" nodeType="withEffect">
                                  <p:stCondLst>
                                    <p:cond delay="0"/>
                                  </p:stCondLst>
                                  <p:childTnLst>
                                    <p:animRot by="21600000">
                                      <p:cBhvr>
                                        <p:cTn id="55" dur="3000" fill="hold"/>
                                        <p:tgtEl>
                                          <p:spTgt spid="12"/>
                                        </p:tgtEl>
                                        <p:attrNameLst>
                                          <p:attrName>r</p:attrName>
                                        </p:attrNameLst>
                                      </p:cBhvr>
                                    </p:animRot>
                                  </p:childTnLst>
                                </p:cTn>
                              </p:par>
                            </p:childTnLst>
                          </p:cTn>
                        </p:par>
                        <p:par>
                          <p:cTn id="56" fill="hold">
                            <p:stCondLst>
                              <p:cond delay="3000"/>
                            </p:stCondLst>
                            <p:childTnLst>
                              <p:par>
                                <p:cTn id="57" presetID="2" presetClass="exit" presetSubtype="1" fill="hold" grpId="2" nodeType="afterEffect">
                                  <p:stCondLst>
                                    <p:cond delay="0"/>
                                  </p:stCondLst>
                                  <p:childTnLst>
                                    <p:anim calcmode="lin" valueType="num">
                                      <p:cBhvr additive="base">
                                        <p:cTn id="58" dur="3000"/>
                                        <p:tgtEl>
                                          <p:spTgt spid="5"/>
                                        </p:tgtEl>
                                        <p:attrNameLst>
                                          <p:attrName>ppt_x</p:attrName>
                                        </p:attrNameLst>
                                      </p:cBhvr>
                                      <p:tavLst>
                                        <p:tav tm="0">
                                          <p:val>
                                            <p:strVal val="ppt_x"/>
                                          </p:val>
                                        </p:tav>
                                        <p:tav tm="100000">
                                          <p:val>
                                            <p:strVal val="ppt_x"/>
                                          </p:val>
                                        </p:tav>
                                      </p:tavLst>
                                    </p:anim>
                                    <p:anim calcmode="lin" valueType="num">
                                      <p:cBhvr additive="base">
                                        <p:cTn id="59" dur="3000"/>
                                        <p:tgtEl>
                                          <p:spTgt spid="5"/>
                                        </p:tgtEl>
                                        <p:attrNameLst>
                                          <p:attrName>ppt_y</p:attrName>
                                        </p:attrNameLst>
                                      </p:cBhvr>
                                      <p:tavLst>
                                        <p:tav tm="0">
                                          <p:val>
                                            <p:strVal val="ppt_y"/>
                                          </p:val>
                                        </p:tav>
                                        <p:tav tm="100000">
                                          <p:val>
                                            <p:strVal val="0-ppt_h/2"/>
                                          </p:val>
                                        </p:tav>
                                      </p:tavLst>
                                    </p:anim>
                                    <p:set>
                                      <p:cBhvr>
                                        <p:cTn id="60" dur="1" fill="hold">
                                          <p:stCondLst>
                                            <p:cond delay="2999"/>
                                          </p:stCondLst>
                                        </p:cTn>
                                        <p:tgtEl>
                                          <p:spTgt spid="5"/>
                                        </p:tgtEl>
                                        <p:attrNameLst>
                                          <p:attrName>style.visibility</p:attrName>
                                        </p:attrNameLst>
                                      </p:cBhvr>
                                      <p:to>
                                        <p:strVal val="hidden"/>
                                      </p:to>
                                    </p:set>
                                  </p:childTnLst>
                                </p:cTn>
                              </p:par>
                              <p:par>
                                <p:cTn id="61" presetID="2" presetClass="exit" presetSubtype="4" fill="hold" grpId="2" nodeType="withEffect">
                                  <p:stCondLst>
                                    <p:cond delay="0"/>
                                  </p:stCondLst>
                                  <p:childTnLst>
                                    <p:anim calcmode="lin" valueType="num">
                                      <p:cBhvr additive="base">
                                        <p:cTn id="62" dur="3000"/>
                                        <p:tgtEl>
                                          <p:spTgt spid="6"/>
                                        </p:tgtEl>
                                        <p:attrNameLst>
                                          <p:attrName>ppt_x</p:attrName>
                                        </p:attrNameLst>
                                      </p:cBhvr>
                                      <p:tavLst>
                                        <p:tav tm="0">
                                          <p:val>
                                            <p:strVal val="ppt_x"/>
                                          </p:val>
                                        </p:tav>
                                        <p:tav tm="100000">
                                          <p:val>
                                            <p:strVal val="ppt_x"/>
                                          </p:val>
                                        </p:tav>
                                      </p:tavLst>
                                    </p:anim>
                                    <p:anim calcmode="lin" valueType="num">
                                      <p:cBhvr additive="base">
                                        <p:cTn id="63" dur="3000"/>
                                        <p:tgtEl>
                                          <p:spTgt spid="6"/>
                                        </p:tgtEl>
                                        <p:attrNameLst>
                                          <p:attrName>ppt_y</p:attrName>
                                        </p:attrNameLst>
                                      </p:cBhvr>
                                      <p:tavLst>
                                        <p:tav tm="0">
                                          <p:val>
                                            <p:strVal val="ppt_y"/>
                                          </p:val>
                                        </p:tav>
                                        <p:tav tm="100000">
                                          <p:val>
                                            <p:strVal val="1+ppt_h/2"/>
                                          </p:val>
                                        </p:tav>
                                      </p:tavLst>
                                    </p:anim>
                                    <p:set>
                                      <p:cBhvr>
                                        <p:cTn id="64" dur="1" fill="hold">
                                          <p:stCondLst>
                                            <p:cond delay="2999"/>
                                          </p:stCondLst>
                                        </p:cTn>
                                        <p:tgtEl>
                                          <p:spTgt spid="6"/>
                                        </p:tgtEl>
                                        <p:attrNameLst>
                                          <p:attrName>style.visibility</p:attrName>
                                        </p:attrNameLst>
                                      </p:cBhvr>
                                      <p:to>
                                        <p:strVal val="hidden"/>
                                      </p:to>
                                    </p:set>
                                  </p:childTnLst>
                                </p:cTn>
                              </p:par>
                              <p:par>
                                <p:cTn id="65" presetID="2" presetClass="exit" presetSubtype="2" fill="hold" grpId="2" nodeType="withEffect">
                                  <p:stCondLst>
                                    <p:cond delay="0"/>
                                  </p:stCondLst>
                                  <p:childTnLst>
                                    <p:anim calcmode="lin" valueType="num">
                                      <p:cBhvr additive="base">
                                        <p:cTn id="66" dur="3000"/>
                                        <p:tgtEl>
                                          <p:spTgt spid="7"/>
                                        </p:tgtEl>
                                        <p:attrNameLst>
                                          <p:attrName>ppt_x</p:attrName>
                                        </p:attrNameLst>
                                      </p:cBhvr>
                                      <p:tavLst>
                                        <p:tav tm="0">
                                          <p:val>
                                            <p:strVal val="ppt_x"/>
                                          </p:val>
                                        </p:tav>
                                        <p:tav tm="100000">
                                          <p:val>
                                            <p:strVal val="1+ppt_w/2"/>
                                          </p:val>
                                        </p:tav>
                                      </p:tavLst>
                                    </p:anim>
                                    <p:anim calcmode="lin" valueType="num">
                                      <p:cBhvr additive="base">
                                        <p:cTn id="67" dur="3000"/>
                                        <p:tgtEl>
                                          <p:spTgt spid="7"/>
                                        </p:tgtEl>
                                        <p:attrNameLst>
                                          <p:attrName>ppt_y</p:attrName>
                                        </p:attrNameLst>
                                      </p:cBhvr>
                                      <p:tavLst>
                                        <p:tav tm="0">
                                          <p:val>
                                            <p:strVal val="ppt_y"/>
                                          </p:val>
                                        </p:tav>
                                        <p:tav tm="100000">
                                          <p:val>
                                            <p:strVal val="ppt_y"/>
                                          </p:val>
                                        </p:tav>
                                      </p:tavLst>
                                    </p:anim>
                                    <p:set>
                                      <p:cBhvr>
                                        <p:cTn id="68" dur="1" fill="hold">
                                          <p:stCondLst>
                                            <p:cond delay="2999"/>
                                          </p:stCondLst>
                                        </p:cTn>
                                        <p:tgtEl>
                                          <p:spTgt spid="7"/>
                                        </p:tgtEl>
                                        <p:attrNameLst>
                                          <p:attrName>style.visibility</p:attrName>
                                        </p:attrNameLst>
                                      </p:cBhvr>
                                      <p:to>
                                        <p:strVal val="hidden"/>
                                      </p:to>
                                    </p:set>
                                  </p:childTnLst>
                                </p:cTn>
                              </p:par>
                              <p:par>
                                <p:cTn id="69" presetID="2" presetClass="exit" presetSubtype="8" fill="hold" grpId="2" nodeType="withEffect">
                                  <p:stCondLst>
                                    <p:cond delay="0"/>
                                  </p:stCondLst>
                                  <p:childTnLst>
                                    <p:anim calcmode="lin" valueType="num">
                                      <p:cBhvr additive="base">
                                        <p:cTn id="70" dur="3000"/>
                                        <p:tgtEl>
                                          <p:spTgt spid="8"/>
                                        </p:tgtEl>
                                        <p:attrNameLst>
                                          <p:attrName>ppt_x</p:attrName>
                                        </p:attrNameLst>
                                      </p:cBhvr>
                                      <p:tavLst>
                                        <p:tav tm="0">
                                          <p:val>
                                            <p:strVal val="ppt_x"/>
                                          </p:val>
                                        </p:tav>
                                        <p:tav tm="100000">
                                          <p:val>
                                            <p:strVal val="0-ppt_w/2"/>
                                          </p:val>
                                        </p:tav>
                                      </p:tavLst>
                                    </p:anim>
                                    <p:anim calcmode="lin" valueType="num">
                                      <p:cBhvr additive="base">
                                        <p:cTn id="71" dur="3000"/>
                                        <p:tgtEl>
                                          <p:spTgt spid="8"/>
                                        </p:tgtEl>
                                        <p:attrNameLst>
                                          <p:attrName>ppt_y</p:attrName>
                                        </p:attrNameLst>
                                      </p:cBhvr>
                                      <p:tavLst>
                                        <p:tav tm="0">
                                          <p:val>
                                            <p:strVal val="ppt_y"/>
                                          </p:val>
                                        </p:tav>
                                        <p:tav tm="100000">
                                          <p:val>
                                            <p:strVal val="ppt_y"/>
                                          </p:val>
                                        </p:tav>
                                      </p:tavLst>
                                    </p:anim>
                                    <p:set>
                                      <p:cBhvr>
                                        <p:cTn id="72" dur="1" fill="hold">
                                          <p:stCondLst>
                                            <p:cond delay="2999"/>
                                          </p:stCondLst>
                                        </p:cTn>
                                        <p:tgtEl>
                                          <p:spTgt spid="8"/>
                                        </p:tgtEl>
                                        <p:attrNameLst>
                                          <p:attrName>style.visibility</p:attrName>
                                        </p:attrNameLst>
                                      </p:cBhvr>
                                      <p:to>
                                        <p:strVal val="hidden"/>
                                      </p:to>
                                    </p:set>
                                  </p:childTnLst>
                                </p:cTn>
                              </p:par>
                              <p:par>
                                <p:cTn id="73" presetID="2" presetClass="exit" presetSubtype="12" fill="hold" grpId="2" nodeType="withEffect">
                                  <p:stCondLst>
                                    <p:cond delay="0"/>
                                  </p:stCondLst>
                                  <p:childTnLst>
                                    <p:anim calcmode="lin" valueType="num">
                                      <p:cBhvr additive="base">
                                        <p:cTn id="74" dur="3000"/>
                                        <p:tgtEl>
                                          <p:spTgt spid="9"/>
                                        </p:tgtEl>
                                        <p:attrNameLst>
                                          <p:attrName>ppt_x</p:attrName>
                                        </p:attrNameLst>
                                      </p:cBhvr>
                                      <p:tavLst>
                                        <p:tav tm="0">
                                          <p:val>
                                            <p:strVal val="ppt_x"/>
                                          </p:val>
                                        </p:tav>
                                        <p:tav tm="100000">
                                          <p:val>
                                            <p:strVal val="0-ppt_w/2"/>
                                          </p:val>
                                        </p:tav>
                                      </p:tavLst>
                                    </p:anim>
                                    <p:anim calcmode="lin" valueType="num">
                                      <p:cBhvr additive="base">
                                        <p:cTn id="75" dur="3000"/>
                                        <p:tgtEl>
                                          <p:spTgt spid="9"/>
                                        </p:tgtEl>
                                        <p:attrNameLst>
                                          <p:attrName>ppt_y</p:attrName>
                                        </p:attrNameLst>
                                      </p:cBhvr>
                                      <p:tavLst>
                                        <p:tav tm="0">
                                          <p:val>
                                            <p:strVal val="ppt_y"/>
                                          </p:val>
                                        </p:tav>
                                        <p:tav tm="100000">
                                          <p:val>
                                            <p:strVal val="1+ppt_h/2"/>
                                          </p:val>
                                        </p:tav>
                                      </p:tavLst>
                                    </p:anim>
                                    <p:set>
                                      <p:cBhvr>
                                        <p:cTn id="76" dur="1" fill="hold">
                                          <p:stCondLst>
                                            <p:cond delay="2999"/>
                                          </p:stCondLst>
                                        </p:cTn>
                                        <p:tgtEl>
                                          <p:spTgt spid="9"/>
                                        </p:tgtEl>
                                        <p:attrNameLst>
                                          <p:attrName>style.visibility</p:attrName>
                                        </p:attrNameLst>
                                      </p:cBhvr>
                                      <p:to>
                                        <p:strVal val="hidden"/>
                                      </p:to>
                                    </p:set>
                                  </p:childTnLst>
                                </p:cTn>
                              </p:par>
                              <p:par>
                                <p:cTn id="77" presetID="2" presetClass="exit" presetSubtype="6" fill="hold" grpId="2" nodeType="withEffect">
                                  <p:stCondLst>
                                    <p:cond delay="0"/>
                                  </p:stCondLst>
                                  <p:childTnLst>
                                    <p:anim calcmode="lin" valueType="num">
                                      <p:cBhvr additive="base">
                                        <p:cTn id="78" dur="3000"/>
                                        <p:tgtEl>
                                          <p:spTgt spid="10"/>
                                        </p:tgtEl>
                                        <p:attrNameLst>
                                          <p:attrName>ppt_x</p:attrName>
                                        </p:attrNameLst>
                                      </p:cBhvr>
                                      <p:tavLst>
                                        <p:tav tm="0">
                                          <p:val>
                                            <p:strVal val="ppt_x"/>
                                          </p:val>
                                        </p:tav>
                                        <p:tav tm="100000">
                                          <p:val>
                                            <p:strVal val="1+ppt_w/2"/>
                                          </p:val>
                                        </p:tav>
                                      </p:tavLst>
                                    </p:anim>
                                    <p:anim calcmode="lin" valueType="num">
                                      <p:cBhvr additive="base">
                                        <p:cTn id="79" dur="3000"/>
                                        <p:tgtEl>
                                          <p:spTgt spid="10"/>
                                        </p:tgtEl>
                                        <p:attrNameLst>
                                          <p:attrName>ppt_y</p:attrName>
                                        </p:attrNameLst>
                                      </p:cBhvr>
                                      <p:tavLst>
                                        <p:tav tm="0">
                                          <p:val>
                                            <p:strVal val="ppt_y"/>
                                          </p:val>
                                        </p:tav>
                                        <p:tav tm="100000">
                                          <p:val>
                                            <p:strVal val="1+ppt_h/2"/>
                                          </p:val>
                                        </p:tav>
                                      </p:tavLst>
                                    </p:anim>
                                    <p:set>
                                      <p:cBhvr>
                                        <p:cTn id="80" dur="1" fill="hold">
                                          <p:stCondLst>
                                            <p:cond delay="2999"/>
                                          </p:stCondLst>
                                        </p:cTn>
                                        <p:tgtEl>
                                          <p:spTgt spid="10"/>
                                        </p:tgtEl>
                                        <p:attrNameLst>
                                          <p:attrName>style.visibility</p:attrName>
                                        </p:attrNameLst>
                                      </p:cBhvr>
                                      <p:to>
                                        <p:strVal val="hidden"/>
                                      </p:to>
                                    </p:set>
                                  </p:childTnLst>
                                </p:cTn>
                              </p:par>
                              <p:par>
                                <p:cTn id="81" presetID="2" presetClass="exit" presetSubtype="9" fill="hold" grpId="2" nodeType="withEffect">
                                  <p:stCondLst>
                                    <p:cond delay="0"/>
                                  </p:stCondLst>
                                  <p:childTnLst>
                                    <p:anim calcmode="lin" valueType="num">
                                      <p:cBhvr additive="base">
                                        <p:cTn id="82" dur="3000"/>
                                        <p:tgtEl>
                                          <p:spTgt spid="11"/>
                                        </p:tgtEl>
                                        <p:attrNameLst>
                                          <p:attrName>ppt_x</p:attrName>
                                        </p:attrNameLst>
                                      </p:cBhvr>
                                      <p:tavLst>
                                        <p:tav tm="0">
                                          <p:val>
                                            <p:strVal val="ppt_x"/>
                                          </p:val>
                                        </p:tav>
                                        <p:tav tm="100000">
                                          <p:val>
                                            <p:strVal val="0-ppt_w/2"/>
                                          </p:val>
                                        </p:tav>
                                      </p:tavLst>
                                    </p:anim>
                                    <p:anim calcmode="lin" valueType="num">
                                      <p:cBhvr additive="base">
                                        <p:cTn id="83" dur="3000"/>
                                        <p:tgtEl>
                                          <p:spTgt spid="11"/>
                                        </p:tgtEl>
                                        <p:attrNameLst>
                                          <p:attrName>ppt_y</p:attrName>
                                        </p:attrNameLst>
                                      </p:cBhvr>
                                      <p:tavLst>
                                        <p:tav tm="0">
                                          <p:val>
                                            <p:strVal val="ppt_y"/>
                                          </p:val>
                                        </p:tav>
                                        <p:tav tm="100000">
                                          <p:val>
                                            <p:strVal val="0-ppt_h/2"/>
                                          </p:val>
                                        </p:tav>
                                      </p:tavLst>
                                    </p:anim>
                                    <p:set>
                                      <p:cBhvr>
                                        <p:cTn id="84" dur="1" fill="hold">
                                          <p:stCondLst>
                                            <p:cond delay="2999"/>
                                          </p:stCondLst>
                                        </p:cTn>
                                        <p:tgtEl>
                                          <p:spTgt spid="11"/>
                                        </p:tgtEl>
                                        <p:attrNameLst>
                                          <p:attrName>style.visibility</p:attrName>
                                        </p:attrNameLst>
                                      </p:cBhvr>
                                      <p:to>
                                        <p:strVal val="hidden"/>
                                      </p:to>
                                    </p:set>
                                  </p:childTnLst>
                                </p:cTn>
                              </p:par>
                              <p:par>
                                <p:cTn id="85" presetID="2" presetClass="exit" presetSubtype="3" fill="hold" grpId="2" nodeType="withEffect">
                                  <p:stCondLst>
                                    <p:cond delay="0"/>
                                  </p:stCondLst>
                                  <p:childTnLst>
                                    <p:anim calcmode="lin" valueType="num">
                                      <p:cBhvr additive="base">
                                        <p:cTn id="86" dur="3000"/>
                                        <p:tgtEl>
                                          <p:spTgt spid="12"/>
                                        </p:tgtEl>
                                        <p:attrNameLst>
                                          <p:attrName>ppt_x</p:attrName>
                                        </p:attrNameLst>
                                      </p:cBhvr>
                                      <p:tavLst>
                                        <p:tav tm="0">
                                          <p:val>
                                            <p:strVal val="ppt_x"/>
                                          </p:val>
                                        </p:tav>
                                        <p:tav tm="100000">
                                          <p:val>
                                            <p:strVal val="1+ppt_w/2"/>
                                          </p:val>
                                        </p:tav>
                                      </p:tavLst>
                                    </p:anim>
                                    <p:anim calcmode="lin" valueType="num">
                                      <p:cBhvr additive="base">
                                        <p:cTn id="87" dur="3000"/>
                                        <p:tgtEl>
                                          <p:spTgt spid="12"/>
                                        </p:tgtEl>
                                        <p:attrNameLst>
                                          <p:attrName>ppt_y</p:attrName>
                                        </p:attrNameLst>
                                      </p:cBhvr>
                                      <p:tavLst>
                                        <p:tav tm="0">
                                          <p:val>
                                            <p:strVal val="ppt_y"/>
                                          </p:val>
                                        </p:tav>
                                        <p:tav tm="100000">
                                          <p:val>
                                            <p:strVal val="0-ppt_h/2"/>
                                          </p:val>
                                        </p:tav>
                                      </p:tavLst>
                                    </p:anim>
                                    <p:set>
                                      <p:cBhvr>
                                        <p:cTn id="88" dur="1" fill="hold">
                                          <p:stCondLst>
                                            <p:cond delay="2999"/>
                                          </p:stCondLst>
                                        </p:cTn>
                                        <p:tgtEl>
                                          <p:spTgt spid="12"/>
                                        </p:tgtEl>
                                        <p:attrNameLst>
                                          <p:attrName>style.visibility</p:attrName>
                                        </p:attrNameLst>
                                      </p:cBhvr>
                                      <p:to>
                                        <p:strVal val="hidden"/>
                                      </p:to>
                                    </p:set>
                                  </p:childTnLst>
                                </p:cTn>
                              </p:par>
                              <p:par>
                                <p:cTn id="89" presetID="8" presetClass="emph" presetSubtype="0" fill="hold" grpId="3" nodeType="withEffect">
                                  <p:stCondLst>
                                    <p:cond delay="0"/>
                                  </p:stCondLst>
                                  <p:childTnLst>
                                    <p:animRot by="21600000">
                                      <p:cBhvr>
                                        <p:cTn id="90" dur="3000" fill="hold"/>
                                        <p:tgtEl>
                                          <p:spTgt spid="5"/>
                                        </p:tgtEl>
                                        <p:attrNameLst>
                                          <p:attrName>r</p:attrName>
                                        </p:attrNameLst>
                                      </p:cBhvr>
                                    </p:animRot>
                                  </p:childTnLst>
                                </p:cTn>
                              </p:par>
                              <p:par>
                                <p:cTn id="91" presetID="8" presetClass="emph" presetSubtype="0" fill="hold" grpId="3" nodeType="withEffect">
                                  <p:stCondLst>
                                    <p:cond delay="0"/>
                                  </p:stCondLst>
                                  <p:childTnLst>
                                    <p:animRot by="21600000">
                                      <p:cBhvr>
                                        <p:cTn id="92" dur="3000" fill="hold"/>
                                        <p:tgtEl>
                                          <p:spTgt spid="6"/>
                                        </p:tgtEl>
                                        <p:attrNameLst>
                                          <p:attrName>r</p:attrName>
                                        </p:attrNameLst>
                                      </p:cBhvr>
                                    </p:animRot>
                                  </p:childTnLst>
                                </p:cTn>
                              </p:par>
                              <p:par>
                                <p:cTn id="93" presetID="8" presetClass="emph" presetSubtype="0" fill="hold" grpId="3" nodeType="withEffect">
                                  <p:stCondLst>
                                    <p:cond delay="0"/>
                                  </p:stCondLst>
                                  <p:childTnLst>
                                    <p:animRot by="21600000">
                                      <p:cBhvr>
                                        <p:cTn id="94" dur="3000" fill="hold"/>
                                        <p:tgtEl>
                                          <p:spTgt spid="7"/>
                                        </p:tgtEl>
                                        <p:attrNameLst>
                                          <p:attrName>r</p:attrName>
                                        </p:attrNameLst>
                                      </p:cBhvr>
                                    </p:animRot>
                                  </p:childTnLst>
                                </p:cTn>
                              </p:par>
                              <p:par>
                                <p:cTn id="95" presetID="8" presetClass="emph" presetSubtype="0" fill="hold" grpId="3" nodeType="withEffect">
                                  <p:stCondLst>
                                    <p:cond delay="0"/>
                                  </p:stCondLst>
                                  <p:childTnLst>
                                    <p:animRot by="21600000">
                                      <p:cBhvr>
                                        <p:cTn id="96" dur="3000" fill="hold"/>
                                        <p:tgtEl>
                                          <p:spTgt spid="8"/>
                                        </p:tgtEl>
                                        <p:attrNameLst>
                                          <p:attrName>r</p:attrName>
                                        </p:attrNameLst>
                                      </p:cBhvr>
                                    </p:animRot>
                                  </p:childTnLst>
                                </p:cTn>
                              </p:par>
                              <p:par>
                                <p:cTn id="97" presetID="8" presetClass="emph" presetSubtype="0" fill="hold" grpId="3" nodeType="withEffect">
                                  <p:stCondLst>
                                    <p:cond delay="0"/>
                                  </p:stCondLst>
                                  <p:childTnLst>
                                    <p:animRot by="21600000">
                                      <p:cBhvr>
                                        <p:cTn id="98" dur="3000" fill="hold"/>
                                        <p:tgtEl>
                                          <p:spTgt spid="9"/>
                                        </p:tgtEl>
                                        <p:attrNameLst>
                                          <p:attrName>r</p:attrName>
                                        </p:attrNameLst>
                                      </p:cBhvr>
                                    </p:animRot>
                                  </p:childTnLst>
                                </p:cTn>
                              </p:par>
                              <p:par>
                                <p:cTn id="99" presetID="8" presetClass="emph" presetSubtype="0" fill="hold" grpId="3" nodeType="withEffect">
                                  <p:stCondLst>
                                    <p:cond delay="0"/>
                                  </p:stCondLst>
                                  <p:childTnLst>
                                    <p:animRot by="21600000">
                                      <p:cBhvr>
                                        <p:cTn id="100" dur="3000" fill="hold"/>
                                        <p:tgtEl>
                                          <p:spTgt spid="10"/>
                                        </p:tgtEl>
                                        <p:attrNameLst>
                                          <p:attrName>r</p:attrName>
                                        </p:attrNameLst>
                                      </p:cBhvr>
                                    </p:animRot>
                                  </p:childTnLst>
                                </p:cTn>
                              </p:par>
                              <p:par>
                                <p:cTn id="101" presetID="8" presetClass="emph" presetSubtype="0" fill="hold" grpId="3" nodeType="withEffect">
                                  <p:stCondLst>
                                    <p:cond delay="0"/>
                                  </p:stCondLst>
                                  <p:childTnLst>
                                    <p:animRot by="21600000">
                                      <p:cBhvr>
                                        <p:cTn id="102" dur="3000" fill="hold"/>
                                        <p:tgtEl>
                                          <p:spTgt spid="11"/>
                                        </p:tgtEl>
                                        <p:attrNameLst>
                                          <p:attrName>r</p:attrName>
                                        </p:attrNameLst>
                                      </p:cBhvr>
                                    </p:animRot>
                                  </p:childTnLst>
                                </p:cTn>
                              </p:par>
                              <p:par>
                                <p:cTn id="103" presetID="8" presetClass="emph" presetSubtype="0" fill="hold" grpId="3" nodeType="withEffect">
                                  <p:stCondLst>
                                    <p:cond delay="0"/>
                                  </p:stCondLst>
                                  <p:childTnLst>
                                    <p:animRot by="21600000">
                                      <p:cBhvr>
                                        <p:cTn id="104" dur="3000" fill="hold"/>
                                        <p:tgtEl>
                                          <p:spTgt spid="12"/>
                                        </p:tgtEl>
                                        <p:attrNameLst>
                                          <p:attrName>r</p:attrName>
                                        </p:attrNameLst>
                                      </p:cBhvr>
                                    </p:animRot>
                                  </p:childTnLst>
                                </p:cTn>
                              </p:par>
                              <p:par>
                                <p:cTn id="105" presetID="23" presetClass="entr" presetSubtype="288" fill="hold" nodeType="withEffect">
                                  <p:stCondLst>
                                    <p:cond delay="0"/>
                                  </p:stCondLst>
                                  <p:childTnLst>
                                    <p:set>
                                      <p:cBhvr>
                                        <p:cTn id="106" dur="1" fill="hold">
                                          <p:stCondLst>
                                            <p:cond delay="0"/>
                                          </p:stCondLst>
                                        </p:cTn>
                                        <p:tgtEl>
                                          <p:spTgt spid="4"/>
                                        </p:tgtEl>
                                        <p:attrNameLst>
                                          <p:attrName>style.visibility</p:attrName>
                                        </p:attrNameLst>
                                      </p:cBhvr>
                                      <p:to>
                                        <p:strVal val="visible"/>
                                      </p:to>
                                    </p:set>
                                    <p:anim calcmode="lin" valueType="num">
                                      <p:cBhvr>
                                        <p:cTn id="107" dur="3000" fill="hold"/>
                                        <p:tgtEl>
                                          <p:spTgt spid="4"/>
                                        </p:tgtEl>
                                        <p:attrNameLst>
                                          <p:attrName>ppt_w</p:attrName>
                                        </p:attrNameLst>
                                      </p:cBhvr>
                                      <p:tavLst>
                                        <p:tav tm="0">
                                          <p:val>
                                            <p:strVal val="4/3*#ppt_w"/>
                                          </p:val>
                                        </p:tav>
                                        <p:tav tm="100000">
                                          <p:val>
                                            <p:strVal val="#ppt_w"/>
                                          </p:val>
                                        </p:tav>
                                      </p:tavLst>
                                    </p:anim>
                                    <p:anim calcmode="lin" valueType="num">
                                      <p:cBhvr>
                                        <p:cTn id="108" dur="3000" fill="hold"/>
                                        <p:tgtEl>
                                          <p:spTgt spid="4"/>
                                        </p:tgtEl>
                                        <p:attrNameLst>
                                          <p:attrName>ppt_h</p:attrName>
                                        </p:attrNameLst>
                                      </p:cBhvr>
                                      <p:tavLst>
                                        <p:tav tm="0">
                                          <p:val>
                                            <p:strVal val="4/3*#ppt_h"/>
                                          </p:val>
                                        </p:tav>
                                        <p:tav tm="100000">
                                          <p:val>
                                            <p:strVal val="#ppt_h"/>
                                          </p:val>
                                        </p:tav>
                                      </p:tavLst>
                                    </p:anim>
                                  </p:childTnLst>
                                </p:cTn>
                              </p:par>
                              <p:par>
                                <p:cTn id="109" presetID="21" presetClass="entr" presetSubtype="8" fill="hold" nodeType="withEffect">
                                  <p:stCondLst>
                                    <p:cond delay="0"/>
                                  </p:stCondLst>
                                  <p:childTnLst>
                                    <p:set>
                                      <p:cBhvr>
                                        <p:cTn id="110" dur="1" fill="hold">
                                          <p:stCondLst>
                                            <p:cond delay="0"/>
                                          </p:stCondLst>
                                        </p:cTn>
                                        <p:tgtEl>
                                          <p:spTgt spid="4"/>
                                        </p:tgtEl>
                                        <p:attrNameLst>
                                          <p:attrName>style.visibility</p:attrName>
                                        </p:attrNameLst>
                                      </p:cBhvr>
                                      <p:to>
                                        <p:strVal val="visible"/>
                                      </p:to>
                                    </p:set>
                                    <p:animEffect transition="in" filter="wheel(8)">
                                      <p:cBhvr>
                                        <p:cTn id="111"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Imagep.jpg"/>
          <p:cNvPicPr>
            <a:picLocks noChangeAspect="1"/>
          </p:cNvPicPr>
          <p:nvPr/>
        </p:nvPicPr>
        <p:blipFill>
          <a:blip r:embed="rId2"/>
          <a:stretch>
            <a:fillRect/>
          </a:stretch>
        </p:blipFill>
        <p:spPr>
          <a:xfrm>
            <a:off x="11891" y="0"/>
            <a:ext cx="9132109" cy="6858000"/>
          </a:xfrm>
          <a:prstGeom prst="rect">
            <a:avLst/>
          </a:prstGeom>
        </p:spPr>
      </p:pic>
      <p:sp>
        <p:nvSpPr>
          <p:cNvPr id="5" name="4 Paralelogramo"/>
          <p:cNvSpPr/>
          <p:nvPr/>
        </p:nvSpPr>
        <p:spPr>
          <a:xfrm>
            <a:off x="3143240" y="0"/>
            <a:ext cx="1428760" cy="785794"/>
          </a:xfrm>
          <a:prstGeom prst="parallelogram">
            <a:avLst>
              <a:gd name="adj" fmla="val 88032"/>
            </a:avLst>
          </a:prstGeom>
          <a:gradFill flip="none" rotWithShape="1">
            <a:gsLst>
              <a:gs pos="0">
                <a:schemeClr val="bg1"/>
              </a:gs>
              <a:gs pos="50000">
                <a:schemeClr val="tx1">
                  <a:shade val="67500"/>
                  <a:satMod val="115000"/>
                </a:schemeClr>
              </a:gs>
              <a:gs pos="100000">
                <a:schemeClr val="tx1">
                  <a:shade val="100000"/>
                  <a:satMod val="115000"/>
                </a:schemeClr>
              </a:gs>
            </a:gsLst>
            <a:lin ang="108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Paralelogramo"/>
          <p:cNvSpPr/>
          <p:nvPr/>
        </p:nvSpPr>
        <p:spPr>
          <a:xfrm flipH="1">
            <a:off x="4572000" y="0"/>
            <a:ext cx="1357322" cy="785794"/>
          </a:xfrm>
          <a:prstGeom prst="parallelogram">
            <a:avLst>
              <a:gd name="adj" fmla="val 80759"/>
            </a:avLst>
          </a:prstGeom>
          <a:gradFill flip="none" rotWithShape="1">
            <a:gsLst>
              <a:gs pos="0">
                <a:schemeClr val="bg1"/>
              </a:gs>
              <a:gs pos="50000">
                <a:schemeClr val="tx1">
                  <a:shade val="67500"/>
                  <a:satMod val="115000"/>
                </a:schemeClr>
              </a:gs>
              <a:gs pos="100000">
                <a:schemeClr val="tx1">
                  <a:shade val="100000"/>
                  <a:satMod val="115000"/>
                </a:schemeClr>
              </a:gs>
            </a:gsLst>
            <a:lin ang="108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Paralelogramo"/>
          <p:cNvSpPr/>
          <p:nvPr/>
        </p:nvSpPr>
        <p:spPr>
          <a:xfrm>
            <a:off x="357158" y="0"/>
            <a:ext cx="1428760" cy="785794"/>
          </a:xfrm>
          <a:prstGeom prst="parallelogram">
            <a:avLst>
              <a:gd name="adj" fmla="val 88032"/>
            </a:avLst>
          </a:prstGeom>
          <a:gradFill flip="none" rotWithShape="1">
            <a:gsLst>
              <a:gs pos="0">
                <a:schemeClr val="bg1"/>
              </a:gs>
              <a:gs pos="50000">
                <a:schemeClr val="tx1">
                  <a:shade val="67500"/>
                  <a:satMod val="115000"/>
                </a:schemeClr>
              </a:gs>
              <a:gs pos="100000">
                <a:schemeClr val="tx1">
                  <a:shade val="100000"/>
                  <a:satMod val="115000"/>
                </a:schemeClr>
              </a:gs>
            </a:gsLst>
            <a:lin ang="108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Paralelogramo"/>
          <p:cNvSpPr/>
          <p:nvPr/>
        </p:nvSpPr>
        <p:spPr>
          <a:xfrm flipH="1">
            <a:off x="1785918" y="0"/>
            <a:ext cx="1357322" cy="785794"/>
          </a:xfrm>
          <a:prstGeom prst="parallelogram">
            <a:avLst>
              <a:gd name="adj" fmla="val 80759"/>
            </a:avLst>
          </a:prstGeom>
          <a:gradFill flip="none" rotWithShape="1">
            <a:gsLst>
              <a:gs pos="0">
                <a:schemeClr val="bg1"/>
              </a:gs>
              <a:gs pos="50000">
                <a:schemeClr val="tx1">
                  <a:shade val="67500"/>
                  <a:satMod val="115000"/>
                </a:schemeClr>
              </a:gs>
              <a:gs pos="100000">
                <a:schemeClr val="tx1">
                  <a:shade val="100000"/>
                  <a:satMod val="115000"/>
                </a:schemeClr>
              </a:gs>
            </a:gsLst>
            <a:lin ang="108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Paralelogramo"/>
          <p:cNvSpPr/>
          <p:nvPr/>
        </p:nvSpPr>
        <p:spPr>
          <a:xfrm>
            <a:off x="5929322" y="0"/>
            <a:ext cx="1428760" cy="785794"/>
          </a:xfrm>
          <a:prstGeom prst="parallelogram">
            <a:avLst>
              <a:gd name="adj" fmla="val 88032"/>
            </a:avLst>
          </a:prstGeom>
          <a:gradFill flip="none" rotWithShape="1">
            <a:gsLst>
              <a:gs pos="0">
                <a:schemeClr val="bg1"/>
              </a:gs>
              <a:gs pos="50000">
                <a:schemeClr val="tx1">
                  <a:shade val="67500"/>
                  <a:satMod val="115000"/>
                </a:schemeClr>
              </a:gs>
              <a:gs pos="100000">
                <a:schemeClr val="tx1">
                  <a:shade val="100000"/>
                  <a:satMod val="115000"/>
                </a:schemeClr>
              </a:gs>
            </a:gsLst>
            <a:lin ang="108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Paralelogramo"/>
          <p:cNvSpPr/>
          <p:nvPr/>
        </p:nvSpPr>
        <p:spPr>
          <a:xfrm flipH="1">
            <a:off x="7358082" y="0"/>
            <a:ext cx="1357322" cy="785794"/>
          </a:xfrm>
          <a:prstGeom prst="parallelogram">
            <a:avLst>
              <a:gd name="adj" fmla="val 80759"/>
            </a:avLst>
          </a:prstGeom>
          <a:gradFill flip="none" rotWithShape="1">
            <a:gsLst>
              <a:gs pos="0">
                <a:schemeClr val="bg1"/>
              </a:gs>
              <a:gs pos="50000">
                <a:schemeClr val="tx1">
                  <a:shade val="67500"/>
                  <a:satMod val="115000"/>
                </a:schemeClr>
              </a:gs>
              <a:gs pos="100000">
                <a:schemeClr val="tx1">
                  <a:shade val="100000"/>
                  <a:satMod val="115000"/>
                </a:schemeClr>
              </a:gs>
            </a:gsLst>
            <a:lin ang="108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Paralelogramo"/>
          <p:cNvSpPr/>
          <p:nvPr/>
        </p:nvSpPr>
        <p:spPr>
          <a:xfrm>
            <a:off x="3143240" y="785794"/>
            <a:ext cx="1428760" cy="785794"/>
          </a:xfrm>
          <a:prstGeom prst="parallelogram">
            <a:avLst>
              <a:gd name="adj" fmla="val 88032"/>
            </a:avLst>
          </a:prstGeom>
          <a:gradFill flip="none" rotWithShape="1">
            <a:gsLst>
              <a:gs pos="0">
                <a:schemeClr val="bg1"/>
              </a:gs>
              <a:gs pos="50000">
                <a:schemeClr val="tx1">
                  <a:shade val="67500"/>
                  <a:satMod val="115000"/>
                </a:schemeClr>
              </a:gs>
              <a:gs pos="100000">
                <a:schemeClr val="tx1">
                  <a:shade val="100000"/>
                  <a:satMod val="115000"/>
                </a:schemeClr>
              </a:gs>
            </a:gsLst>
            <a:lin ang="108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Paralelogramo"/>
          <p:cNvSpPr/>
          <p:nvPr/>
        </p:nvSpPr>
        <p:spPr>
          <a:xfrm flipH="1">
            <a:off x="4572000" y="785794"/>
            <a:ext cx="1357322" cy="785794"/>
          </a:xfrm>
          <a:prstGeom prst="parallelogram">
            <a:avLst>
              <a:gd name="adj" fmla="val 80759"/>
            </a:avLst>
          </a:prstGeom>
          <a:gradFill flip="none" rotWithShape="1">
            <a:gsLst>
              <a:gs pos="0">
                <a:schemeClr val="bg1"/>
              </a:gs>
              <a:gs pos="50000">
                <a:schemeClr val="tx1">
                  <a:shade val="67500"/>
                  <a:satMod val="115000"/>
                </a:schemeClr>
              </a:gs>
              <a:gs pos="100000">
                <a:schemeClr val="tx1">
                  <a:shade val="100000"/>
                  <a:satMod val="115000"/>
                </a:schemeClr>
              </a:gs>
            </a:gsLst>
            <a:lin ang="108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Paralelogramo"/>
          <p:cNvSpPr/>
          <p:nvPr/>
        </p:nvSpPr>
        <p:spPr>
          <a:xfrm>
            <a:off x="357158" y="785794"/>
            <a:ext cx="1428760" cy="785794"/>
          </a:xfrm>
          <a:prstGeom prst="parallelogram">
            <a:avLst>
              <a:gd name="adj" fmla="val 88032"/>
            </a:avLst>
          </a:prstGeom>
          <a:gradFill flip="none" rotWithShape="1">
            <a:gsLst>
              <a:gs pos="0">
                <a:schemeClr val="bg1"/>
              </a:gs>
              <a:gs pos="50000">
                <a:schemeClr val="tx1">
                  <a:shade val="67500"/>
                  <a:satMod val="115000"/>
                </a:schemeClr>
              </a:gs>
              <a:gs pos="100000">
                <a:schemeClr val="tx1">
                  <a:shade val="100000"/>
                  <a:satMod val="115000"/>
                </a:schemeClr>
              </a:gs>
            </a:gsLst>
            <a:lin ang="108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Paralelogramo"/>
          <p:cNvSpPr/>
          <p:nvPr/>
        </p:nvSpPr>
        <p:spPr>
          <a:xfrm flipH="1">
            <a:off x="1785918" y="785794"/>
            <a:ext cx="1357322" cy="785794"/>
          </a:xfrm>
          <a:prstGeom prst="parallelogram">
            <a:avLst>
              <a:gd name="adj" fmla="val 80759"/>
            </a:avLst>
          </a:prstGeom>
          <a:gradFill flip="none" rotWithShape="1">
            <a:gsLst>
              <a:gs pos="0">
                <a:schemeClr val="bg1"/>
              </a:gs>
              <a:gs pos="50000">
                <a:schemeClr val="tx1">
                  <a:shade val="67500"/>
                  <a:satMod val="115000"/>
                </a:schemeClr>
              </a:gs>
              <a:gs pos="100000">
                <a:schemeClr val="tx1">
                  <a:shade val="100000"/>
                  <a:satMod val="115000"/>
                </a:schemeClr>
              </a:gs>
            </a:gsLst>
            <a:lin ang="108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Paralelogramo"/>
          <p:cNvSpPr/>
          <p:nvPr/>
        </p:nvSpPr>
        <p:spPr>
          <a:xfrm>
            <a:off x="5929322" y="785794"/>
            <a:ext cx="1428760" cy="785794"/>
          </a:xfrm>
          <a:prstGeom prst="parallelogram">
            <a:avLst>
              <a:gd name="adj" fmla="val 88032"/>
            </a:avLst>
          </a:prstGeom>
          <a:gradFill flip="none" rotWithShape="1">
            <a:gsLst>
              <a:gs pos="0">
                <a:schemeClr val="bg1"/>
              </a:gs>
              <a:gs pos="50000">
                <a:schemeClr val="tx1">
                  <a:shade val="67500"/>
                  <a:satMod val="115000"/>
                </a:schemeClr>
              </a:gs>
              <a:gs pos="100000">
                <a:schemeClr val="tx1">
                  <a:shade val="100000"/>
                  <a:satMod val="115000"/>
                </a:schemeClr>
              </a:gs>
            </a:gsLst>
            <a:lin ang="108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Paralelogramo"/>
          <p:cNvSpPr/>
          <p:nvPr/>
        </p:nvSpPr>
        <p:spPr>
          <a:xfrm flipH="1">
            <a:off x="7358082" y="785794"/>
            <a:ext cx="1357322" cy="785794"/>
          </a:xfrm>
          <a:prstGeom prst="parallelogram">
            <a:avLst>
              <a:gd name="adj" fmla="val 80759"/>
            </a:avLst>
          </a:prstGeom>
          <a:gradFill flip="none" rotWithShape="1">
            <a:gsLst>
              <a:gs pos="0">
                <a:schemeClr val="bg1"/>
              </a:gs>
              <a:gs pos="50000">
                <a:schemeClr val="tx1">
                  <a:shade val="67500"/>
                  <a:satMod val="115000"/>
                </a:schemeClr>
              </a:gs>
              <a:gs pos="100000">
                <a:schemeClr val="tx1">
                  <a:shade val="100000"/>
                  <a:satMod val="115000"/>
                </a:schemeClr>
              </a:gs>
            </a:gsLst>
            <a:lin ang="108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Paralelogramo"/>
          <p:cNvSpPr/>
          <p:nvPr/>
        </p:nvSpPr>
        <p:spPr>
          <a:xfrm>
            <a:off x="3143240" y="1571612"/>
            <a:ext cx="1428760" cy="785794"/>
          </a:xfrm>
          <a:prstGeom prst="parallelogram">
            <a:avLst>
              <a:gd name="adj" fmla="val 88032"/>
            </a:avLst>
          </a:prstGeom>
          <a:gradFill flip="none" rotWithShape="1">
            <a:gsLst>
              <a:gs pos="0">
                <a:schemeClr val="bg1"/>
              </a:gs>
              <a:gs pos="50000">
                <a:schemeClr val="tx1">
                  <a:shade val="67500"/>
                  <a:satMod val="115000"/>
                </a:schemeClr>
              </a:gs>
              <a:gs pos="100000">
                <a:schemeClr val="tx1">
                  <a:shade val="100000"/>
                  <a:satMod val="115000"/>
                </a:schemeClr>
              </a:gs>
            </a:gsLst>
            <a:lin ang="108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Paralelogramo"/>
          <p:cNvSpPr/>
          <p:nvPr/>
        </p:nvSpPr>
        <p:spPr>
          <a:xfrm flipH="1">
            <a:off x="4572000" y="1571612"/>
            <a:ext cx="1357322" cy="785794"/>
          </a:xfrm>
          <a:prstGeom prst="parallelogram">
            <a:avLst>
              <a:gd name="adj" fmla="val 80759"/>
            </a:avLst>
          </a:prstGeom>
          <a:gradFill flip="none" rotWithShape="1">
            <a:gsLst>
              <a:gs pos="0">
                <a:schemeClr val="bg1"/>
              </a:gs>
              <a:gs pos="50000">
                <a:schemeClr val="tx1">
                  <a:shade val="67500"/>
                  <a:satMod val="115000"/>
                </a:schemeClr>
              </a:gs>
              <a:gs pos="100000">
                <a:schemeClr val="tx1">
                  <a:shade val="100000"/>
                  <a:satMod val="115000"/>
                </a:schemeClr>
              </a:gs>
            </a:gsLst>
            <a:lin ang="108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Paralelogramo"/>
          <p:cNvSpPr/>
          <p:nvPr/>
        </p:nvSpPr>
        <p:spPr>
          <a:xfrm>
            <a:off x="357158" y="1571612"/>
            <a:ext cx="1428760" cy="785794"/>
          </a:xfrm>
          <a:prstGeom prst="parallelogram">
            <a:avLst>
              <a:gd name="adj" fmla="val 88032"/>
            </a:avLst>
          </a:prstGeom>
          <a:gradFill flip="none" rotWithShape="1">
            <a:gsLst>
              <a:gs pos="0">
                <a:schemeClr val="bg1"/>
              </a:gs>
              <a:gs pos="50000">
                <a:schemeClr val="tx1">
                  <a:shade val="67500"/>
                  <a:satMod val="115000"/>
                </a:schemeClr>
              </a:gs>
              <a:gs pos="100000">
                <a:schemeClr val="tx1">
                  <a:shade val="100000"/>
                  <a:satMod val="115000"/>
                </a:schemeClr>
              </a:gs>
            </a:gsLst>
            <a:lin ang="108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Paralelogramo"/>
          <p:cNvSpPr/>
          <p:nvPr/>
        </p:nvSpPr>
        <p:spPr>
          <a:xfrm flipH="1">
            <a:off x="1785918" y="1571612"/>
            <a:ext cx="1357322" cy="785794"/>
          </a:xfrm>
          <a:prstGeom prst="parallelogram">
            <a:avLst>
              <a:gd name="adj" fmla="val 80759"/>
            </a:avLst>
          </a:prstGeom>
          <a:gradFill flip="none" rotWithShape="1">
            <a:gsLst>
              <a:gs pos="0">
                <a:schemeClr val="bg1"/>
              </a:gs>
              <a:gs pos="50000">
                <a:schemeClr val="tx1">
                  <a:shade val="67500"/>
                  <a:satMod val="115000"/>
                </a:schemeClr>
              </a:gs>
              <a:gs pos="100000">
                <a:schemeClr val="tx1">
                  <a:shade val="100000"/>
                  <a:satMod val="115000"/>
                </a:schemeClr>
              </a:gs>
            </a:gsLst>
            <a:lin ang="108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Paralelogramo"/>
          <p:cNvSpPr/>
          <p:nvPr/>
        </p:nvSpPr>
        <p:spPr>
          <a:xfrm>
            <a:off x="5929322" y="1571612"/>
            <a:ext cx="1428760" cy="785794"/>
          </a:xfrm>
          <a:prstGeom prst="parallelogram">
            <a:avLst>
              <a:gd name="adj" fmla="val 88032"/>
            </a:avLst>
          </a:prstGeom>
          <a:gradFill flip="none" rotWithShape="1">
            <a:gsLst>
              <a:gs pos="0">
                <a:schemeClr val="bg1"/>
              </a:gs>
              <a:gs pos="50000">
                <a:schemeClr val="tx1">
                  <a:shade val="67500"/>
                  <a:satMod val="115000"/>
                </a:schemeClr>
              </a:gs>
              <a:gs pos="100000">
                <a:schemeClr val="tx1">
                  <a:shade val="100000"/>
                  <a:satMod val="115000"/>
                </a:schemeClr>
              </a:gs>
            </a:gsLst>
            <a:lin ang="108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Paralelogramo"/>
          <p:cNvSpPr/>
          <p:nvPr/>
        </p:nvSpPr>
        <p:spPr>
          <a:xfrm flipH="1">
            <a:off x="7358082" y="1571612"/>
            <a:ext cx="1357322" cy="785794"/>
          </a:xfrm>
          <a:prstGeom prst="parallelogram">
            <a:avLst>
              <a:gd name="adj" fmla="val 80759"/>
            </a:avLst>
          </a:prstGeom>
          <a:gradFill flip="none" rotWithShape="1">
            <a:gsLst>
              <a:gs pos="0">
                <a:schemeClr val="bg1"/>
              </a:gs>
              <a:gs pos="50000">
                <a:schemeClr val="tx1">
                  <a:shade val="67500"/>
                  <a:satMod val="115000"/>
                </a:schemeClr>
              </a:gs>
              <a:gs pos="100000">
                <a:schemeClr val="tx1">
                  <a:shade val="100000"/>
                  <a:satMod val="115000"/>
                </a:schemeClr>
              </a:gs>
            </a:gsLst>
            <a:lin ang="108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Paralelogramo"/>
          <p:cNvSpPr/>
          <p:nvPr/>
        </p:nvSpPr>
        <p:spPr>
          <a:xfrm>
            <a:off x="3143240" y="2357430"/>
            <a:ext cx="1428760" cy="785794"/>
          </a:xfrm>
          <a:prstGeom prst="parallelogram">
            <a:avLst>
              <a:gd name="adj" fmla="val 88032"/>
            </a:avLst>
          </a:prstGeom>
          <a:gradFill flip="none" rotWithShape="1">
            <a:gsLst>
              <a:gs pos="0">
                <a:schemeClr val="bg1"/>
              </a:gs>
              <a:gs pos="50000">
                <a:schemeClr val="tx1">
                  <a:shade val="67500"/>
                  <a:satMod val="115000"/>
                </a:schemeClr>
              </a:gs>
              <a:gs pos="100000">
                <a:schemeClr val="tx1">
                  <a:shade val="100000"/>
                  <a:satMod val="115000"/>
                </a:schemeClr>
              </a:gs>
            </a:gsLst>
            <a:lin ang="108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Paralelogramo"/>
          <p:cNvSpPr/>
          <p:nvPr/>
        </p:nvSpPr>
        <p:spPr>
          <a:xfrm flipH="1">
            <a:off x="4572000" y="2357430"/>
            <a:ext cx="1357322" cy="785794"/>
          </a:xfrm>
          <a:prstGeom prst="parallelogram">
            <a:avLst>
              <a:gd name="adj" fmla="val 80759"/>
            </a:avLst>
          </a:prstGeom>
          <a:gradFill flip="none" rotWithShape="1">
            <a:gsLst>
              <a:gs pos="0">
                <a:schemeClr val="bg1"/>
              </a:gs>
              <a:gs pos="50000">
                <a:schemeClr val="tx1">
                  <a:shade val="67500"/>
                  <a:satMod val="115000"/>
                </a:schemeClr>
              </a:gs>
              <a:gs pos="100000">
                <a:schemeClr val="tx1">
                  <a:shade val="100000"/>
                  <a:satMod val="115000"/>
                </a:schemeClr>
              </a:gs>
            </a:gsLst>
            <a:lin ang="108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Paralelogramo"/>
          <p:cNvSpPr/>
          <p:nvPr/>
        </p:nvSpPr>
        <p:spPr>
          <a:xfrm>
            <a:off x="357158" y="2357430"/>
            <a:ext cx="1428760" cy="785794"/>
          </a:xfrm>
          <a:prstGeom prst="parallelogram">
            <a:avLst>
              <a:gd name="adj" fmla="val 88032"/>
            </a:avLst>
          </a:prstGeom>
          <a:gradFill flip="none" rotWithShape="1">
            <a:gsLst>
              <a:gs pos="0">
                <a:schemeClr val="bg1"/>
              </a:gs>
              <a:gs pos="50000">
                <a:schemeClr val="tx1">
                  <a:shade val="67500"/>
                  <a:satMod val="115000"/>
                </a:schemeClr>
              </a:gs>
              <a:gs pos="100000">
                <a:schemeClr val="tx1">
                  <a:shade val="100000"/>
                  <a:satMod val="115000"/>
                </a:schemeClr>
              </a:gs>
            </a:gsLst>
            <a:lin ang="108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Paralelogramo"/>
          <p:cNvSpPr/>
          <p:nvPr/>
        </p:nvSpPr>
        <p:spPr>
          <a:xfrm flipH="1">
            <a:off x="1785918" y="2357430"/>
            <a:ext cx="1357322" cy="785794"/>
          </a:xfrm>
          <a:prstGeom prst="parallelogram">
            <a:avLst>
              <a:gd name="adj" fmla="val 80759"/>
            </a:avLst>
          </a:prstGeom>
          <a:gradFill flip="none" rotWithShape="1">
            <a:gsLst>
              <a:gs pos="0">
                <a:schemeClr val="bg1"/>
              </a:gs>
              <a:gs pos="50000">
                <a:schemeClr val="tx1">
                  <a:shade val="67500"/>
                  <a:satMod val="115000"/>
                </a:schemeClr>
              </a:gs>
              <a:gs pos="100000">
                <a:schemeClr val="tx1">
                  <a:shade val="100000"/>
                  <a:satMod val="115000"/>
                </a:schemeClr>
              </a:gs>
            </a:gsLst>
            <a:lin ang="108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Paralelogramo"/>
          <p:cNvSpPr/>
          <p:nvPr/>
        </p:nvSpPr>
        <p:spPr>
          <a:xfrm>
            <a:off x="5929322" y="2357430"/>
            <a:ext cx="1428760" cy="785794"/>
          </a:xfrm>
          <a:prstGeom prst="parallelogram">
            <a:avLst>
              <a:gd name="adj" fmla="val 88032"/>
            </a:avLst>
          </a:prstGeom>
          <a:gradFill flip="none" rotWithShape="1">
            <a:gsLst>
              <a:gs pos="0">
                <a:schemeClr val="bg1"/>
              </a:gs>
              <a:gs pos="50000">
                <a:schemeClr val="tx1">
                  <a:shade val="67500"/>
                  <a:satMod val="115000"/>
                </a:schemeClr>
              </a:gs>
              <a:gs pos="100000">
                <a:schemeClr val="tx1">
                  <a:shade val="100000"/>
                  <a:satMod val="115000"/>
                </a:schemeClr>
              </a:gs>
            </a:gsLst>
            <a:lin ang="108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Paralelogramo"/>
          <p:cNvSpPr/>
          <p:nvPr/>
        </p:nvSpPr>
        <p:spPr>
          <a:xfrm flipH="1">
            <a:off x="7358082" y="2357430"/>
            <a:ext cx="1357322" cy="785794"/>
          </a:xfrm>
          <a:prstGeom prst="parallelogram">
            <a:avLst>
              <a:gd name="adj" fmla="val 80759"/>
            </a:avLst>
          </a:prstGeom>
          <a:gradFill flip="none" rotWithShape="1">
            <a:gsLst>
              <a:gs pos="0">
                <a:schemeClr val="bg1"/>
              </a:gs>
              <a:gs pos="50000">
                <a:schemeClr val="tx1">
                  <a:shade val="67500"/>
                  <a:satMod val="115000"/>
                </a:schemeClr>
              </a:gs>
              <a:gs pos="100000">
                <a:schemeClr val="tx1">
                  <a:shade val="100000"/>
                  <a:satMod val="115000"/>
                </a:schemeClr>
              </a:gs>
            </a:gsLst>
            <a:lin ang="108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Paralelogramo"/>
          <p:cNvSpPr/>
          <p:nvPr/>
        </p:nvSpPr>
        <p:spPr>
          <a:xfrm>
            <a:off x="3214678" y="3143272"/>
            <a:ext cx="1428760" cy="785794"/>
          </a:xfrm>
          <a:prstGeom prst="parallelogram">
            <a:avLst>
              <a:gd name="adj" fmla="val 88032"/>
            </a:avLst>
          </a:prstGeom>
          <a:gradFill flip="none" rotWithShape="1">
            <a:gsLst>
              <a:gs pos="0">
                <a:schemeClr val="bg1"/>
              </a:gs>
              <a:gs pos="50000">
                <a:schemeClr val="tx1">
                  <a:shade val="67500"/>
                  <a:satMod val="115000"/>
                </a:schemeClr>
              </a:gs>
              <a:gs pos="100000">
                <a:schemeClr val="tx1">
                  <a:shade val="100000"/>
                  <a:satMod val="115000"/>
                </a:schemeClr>
              </a:gs>
            </a:gsLst>
            <a:lin ang="108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Paralelogramo"/>
          <p:cNvSpPr/>
          <p:nvPr/>
        </p:nvSpPr>
        <p:spPr>
          <a:xfrm flipH="1">
            <a:off x="4643438" y="3143272"/>
            <a:ext cx="1357322" cy="785794"/>
          </a:xfrm>
          <a:prstGeom prst="parallelogram">
            <a:avLst>
              <a:gd name="adj" fmla="val 80759"/>
            </a:avLst>
          </a:prstGeom>
          <a:gradFill flip="none" rotWithShape="1">
            <a:gsLst>
              <a:gs pos="0">
                <a:schemeClr val="bg1"/>
              </a:gs>
              <a:gs pos="50000">
                <a:schemeClr val="tx1">
                  <a:shade val="67500"/>
                  <a:satMod val="115000"/>
                </a:schemeClr>
              </a:gs>
              <a:gs pos="100000">
                <a:schemeClr val="tx1">
                  <a:shade val="100000"/>
                  <a:satMod val="115000"/>
                </a:schemeClr>
              </a:gs>
            </a:gsLst>
            <a:lin ang="108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Paralelogramo"/>
          <p:cNvSpPr/>
          <p:nvPr/>
        </p:nvSpPr>
        <p:spPr>
          <a:xfrm>
            <a:off x="428596" y="3143272"/>
            <a:ext cx="1428760" cy="785794"/>
          </a:xfrm>
          <a:prstGeom prst="parallelogram">
            <a:avLst>
              <a:gd name="adj" fmla="val 88032"/>
            </a:avLst>
          </a:prstGeom>
          <a:gradFill flip="none" rotWithShape="1">
            <a:gsLst>
              <a:gs pos="0">
                <a:schemeClr val="bg1"/>
              </a:gs>
              <a:gs pos="50000">
                <a:schemeClr val="tx1">
                  <a:shade val="67500"/>
                  <a:satMod val="115000"/>
                </a:schemeClr>
              </a:gs>
              <a:gs pos="100000">
                <a:schemeClr val="tx1">
                  <a:shade val="100000"/>
                  <a:satMod val="115000"/>
                </a:schemeClr>
              </a:gs>
            </a:gsLst>
            <a:lin ang="108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 name="31 Paralelogramo"/>
          <p:cNvSpPr/>
          <p:nvPr/>
        </p:nvSpPr>
        <p:spPr>
          <a:xfrm flipH="1">
            <a:off x="1857356" y="3143272"/>
            <a:ext cx="1357322" cy="785794"/>
          </a:xfrm>
          <a:prstGeom prst="parallelogram">
            <a:avLst>
              <a:gd name="adj" fmla="val 80759"/>
            </a:avLst>
          </a:prstGeom>
          <a:gradFill flip="none" rotWithShape="1">
            <a:gsLst>
              <a:gs pos="0">
                <a:schemeClr val="bg1"/>
              </a:gs>
              <a:gs pos="50000">
                <a:schemeClr val="tx1">
                  <a:shade val="67500"/>
                  <a:satMod val="115000"/>
                </a:schemeClr>
              </a:gs>
              <a:gs pos="100000">
                <a:schemeClr val="tx1">
                  <a:shade val="100000"/>
                  <a:satMod val="115000"/>
                </a:schemeClr>
              </a:gs>
            </a:gsLst>
            <a:lin ang="108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 name="32 Paralelogramo"/>
          <p:cNvSpPr/>
          <p:nvPr/>
        </p:nvSpPr>
        <p:spPr>
          <a:xfrm>
            <a:off x="6000760" y="3143272"/>
            <a:ext cx="1428760" cy="785794"/>
          </a:xfrm>
          <a:prstGeom prst="parallelogram">
            <a:avLst>
              <a:gd name="adj" fmla="val 88032"/>
            </a:avLst>
          </a:prstGeom>
          <a:gradFill flip="none" rotWithShape="1">
            <a:gsLst>
              <a:gs pos="0">
                <a:schemeClr val="bg1"/>
              </a:gs>
              <a:gs pos="50000">
                <a:schemeClr val="tx1">
                  <a:shade val="67500"/>
                  <a:satMod val="115000"/>
                </a:schemeClr>
              </a:gs>
              <a:gs pos="100000">
                <a:schemeClr val="tx1">
                  <a:shade val="100000"/>
                  <a:satMod val="115000"/>
                </a:schemeClr>
              </a:gs>
            </a:gsLst>
            <a:lin ang="108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4" name="33 Paralelogramo"/>
          <p:cNvSpPr/>
          <p:nvPr/>
        </p:nvSpPr>
        <p:spPr>
          <a:xfrm flipH="1">
            <a:off x="7429520" y="3143272"/>
            <a:ext cx="1357322" cy="785794"/>
          </a:xfrm>
          <a:prstGeom prst="parallelogram">
            <a:avLst>
              <a:gd name="adj" fmla="val 80759"/>
            </a:avLst>
          </a:prstGeom>
          <a:gradFill flip="none" rotWithShape="1">
            <a:gsLst>
              <a:gs pos="0">
                <a:schemeClr val="bg1"/>
              </a:gs>
              <a:gs pos="50000">
                <a:schemeClr val="tx1">
                  <a:shade val="67500"/>
                  <a:satMod val="115000"/>
                </a:schemeClr>
              </a:gs>
              <a:gs pos="100000">
                <a:schemeClr val="tx1">
                  <a:shade val="100000"/>
                  <a:satMod val="115000"/>
                </a:schemeClr>
              </a:gs>
            </a:gsLst>
            <a:lin ang="108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5" name="34 Paralelogramo"/>
          <p:cNvSpPr/>
          <p:nvPr/>
        </p:nvSpPr>
        <p:spPr>
          <a:xfrm>
            <a:off x="3214678" y="3929066"/>
            <a:ext cx="1428760" cy="785794"/>
          </a:xfrm>
          <a:prstGeom prst="parallelogram">
            <a:avLst>
              <a:gd name="adj" fmla="val 88032"/>
            </a:avLst>
          </a:prstGeom>
          <a:gradFill flip="none" rotWithShape="1">
            <a:gsLst>
              <a:gs pos="0">
                <a:schemeClr val="bg1"/>
              </a:gs>
              <a:gs pos="50000">
                <a:schemeClr val="tx1">
                  <a:shade val="67500"/>
                  <a:satMod val="115000"/>
                </a:schemeClr>
              </a:gs>
              <a:gs pos="100000">
                <a:schemeClr val="tx1">
                  <a:shade val="100000"/>
                  <a:satMod val="115000"/>
                </a:schemeClr>
              </a:gs>
            </a:gsLst>
            <a:lin ang="108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6" name="35 Paralelogramo"/>
          <p:cNvSpPr/>
          <p:nvPr/>
        </p:nvSpPr>
        <p:spPr>
          <a:xfrm flipH="1">
            <a:off x="4643438" y="3929066"/>
            <a:ext cx="1357322" cy="785794"/>
          </a:xfrm>
          <a:prstGeom prst="parallelogram">
            <a:avLst>
              <a:gd name="adj" fmla="val 80759"/>
            </a:avLst>
          </a:prstGeom>
          <a:gradFill flip="none" rotWithShape="1">
            <a:gsLst>
              <a:gs pos="0">
                <a:schemeClr val="bg1"/>
              </a:gs>
              <a:gs pos="50000">
                <a:schemeClr val="tx1">
                  <a:shade val="67500"/>
                  <a:satMod val="115000"/>
                </a:schemeClr>
              </a:gs>
              <a:gs pos="100000">
                <a:schemeClr val="tx1">
                  <a:shade val="100000"/>
                  <a:satMod val="115000"/>
                </a:schemeClr>
              </a:gs>
            </a:gsLst>
            <a:lin ang="108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7" name="36 Paralelogramo"/>
          <p:cNvSpPr/>
          <p:nvPr/>
        </p:nvSpPr>
        <p:spPr>
          <a:xfrm>
            <a:off x="428596" y="3929066"/>
            <a:ext cx="1428760" cy="785794"/>
          </a:xfrm>
          <a:prstGeom prst="parallelogram">
            <a:avLst>
              <a:gd name="adj" fmla="val 88032"/>
            </a:avLst>
          </a:prstGeom>
          <a:gradFill flip="none" rotWithShape="1">
            <a:gsLst>
              <a:gs pos="0">
                <a:schemeClr val="bg1"/>
              </a:gs>
              <a:gs pos="50000">
                <a:schemeClr val="tx1">
                  <a:shade val="67500"/>
                  <a:satMod val="115000"/>
                </a:schemeClr>
              </a:gs>
              <a:gs pos="100000">
                <a:schemeClr val="tx1">
                  <a:shade val="100000"/>
                  <a:satMod val="115000"/>
                </a:schemeClr>
              </a:gs>
            </a:gsLst>
            <a:lin ang="108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8" name="37 Paralelogramo"/>
          <p:cNvSpPr/>
          <p:nvPr/>
        </p:nvSpPr>
        <p:spPr>
          <a:xfrm flipH="1">
            <a:off x="1857356" y="3929066"/>
            <a:ext cx="1357322" cy="785794"/>
          </a:xfrm>
          <a:prstGeom prst="parallelogram">
            <a:avLst>
              <a:gd name="adj" fmla="val 80759"/>
            </a:avLst>
          </a:prstGeom>
          <a:gradFill flip="none" rotWithShape="1">
            <a:gsLst>
              <a:gs pos="0">
                <a:schemeClr val="bg1"/>
              </a:gs>
              <a:gs pos="50000">
                <a:schemeClr val="tx1">
                  <a:shade val="67500"/>
                  <a:satMod val="115000"/>
                </a:schemeClr>
              </a:gs>
              <a:gs pos="100000">
                <a:schemeClr val="tx1">
                  <a:shade val="100000"/>
                  <a:satMod val="115000"/>
                </a:schemeClr>
              </a:gs>
            </a:gsLst>
            <a:lin ang="108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9" name="38 Paralelogramo"/>
          <p:cNvSpPr/>
          <p:nvPr/>
        </p:nvSpPr>
        <p:spPr>
          <a:xfrm>
            <a:off x="6000760" y="3929066"/>
            <a:ext cx="1428760" cy="785794"/>
          </a:xfrm>
          <a:prstGeom prst="parallelogram">
            <a:avLst>
              <a:gd name="adj" fmla="val 88032"/>
            </a:avLst>
          </a:prstGeom>
          <a:gradFill flip="none" rotWithShape="1">
            <a:gsLst>
              <a:gs pos="0">
                <a:schemeClr val="bg1"/>
              </a:gs>
              <a:gs pos="50000">
                <a:schemeClr val="tx1">
                  <a:shade val="67500"/>
                  <a:satMod val="115000"/>
                </a:schemeClr>
              </a:gs>
              <a:gs pos="100000">
                <a:schemeClr val="tx1">
                  <a:shade val="100000"/>
                  <a:satMod val="115000"/>
                </a:schemeClr>
              </a:gs>
            </a:gsLst>
            <a:lin ang="108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0" name="39 Paralelogramo"/>
          <p:cNvSpPr/>
          <p:nvPr/>
        </p:nvSpPr>
        <p:spPr>
          <a:xfrm flipH="1">
            <a:off x="7429520" y="3929066"/>
            <a:ext cx="1357322" cy="785794"/>
          </a:xfrm>
          <a:prstGeom prst="parallelogram">
            <a:avLst>
              <a:gd name="adj" fmla="val 80759"/>
            </a:avLst>
          </a:prstGeom>
          <a:gradFill flip="none" rotWithShape="1">
            <a:gsLst>
              <a:gs pos="0">
                <a:schemeClr val="bg1"/>
              </a:gs>
              <a:gs pos="50000">
                <a:schemeClr val="tx1">
                  <a:shade val="67500"/>
                  <a:satMod val="115000"/>
                </a:schemeClr>
              </a:gs>
              <a:gs pos="100000">
                <a:schemeClr val="tx1">
                  <a:shade val="100000"/>
                  <a:satMod val="115000"/>
                </a:schemeClr>
              </a:gs>
            </a:gsLst>
            <a:lin ang="108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1" name="40 Paralelogramo"/>
          <p:cNvSpPr/>
          <p:nvPr/>
        </p:nvSpPr>
        <p:spPr>
          <a:xfrm>
            <a:off x="3214678" y="4714884"/>
            <a:ext cx="1428760" cy="785794"/>
          </a:xfrm>
          <a:prstGeom prst="parallelogram">
            <a:avLst>
              <a:gd name="adj" fmla="val 88032"/>
            </a:avLst>
          </a:prstGeom>
          <a:gradFill flip="none" rotWithShape="1">
            <a:gsLst>
              <a:gs pos="0">
                <a:schemeClr val="bg1"/>
              </a:gs>
              <a:gs pos="50000">
                <a:schemeClr val="tx1">
                  <a:shade val="67500"/>
                  <a:satMod val="115000"/>
                </a:schemeClr>
              </a:gs>
              <a:gs pos="100000">
                <a:schemeClr val="tx1">
                  <a:shade val="100000"/>
                  <a:satMod val="115000"/>
                </a:schemeClr>
              </a:gs>
            </a:gsLst>
            <a:lin ang="108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2" name="41 Paralelogramo"/>
          <p:cNvSpPr/>
          <p:nvPr/>
        </p:nvSpPr>
        <p:spPr>
          <a:xfrm flipH="1">
            <a:off x="4643438" y="4714884"/>
            <a:ext cx="1357322" cy="785794"/>
          </a:xfrm>
          <a:prstGeom prst="parallelogram">
            <a:avLst>
              <a:gd name="adj" fmla="val 80759"/>
            </a:avLst>
          </a:prstGeom>
          <a:gradFill flip="none" rotWithShape="1">
            <a:gsLst>
              <a:gs pos="0">
                <a:schemeClr val="bg1"/>
              </a:gs>
              <a:gs pos="50000">
                <a:schemeClr val="tx1">
                  <a:shade val="67500"/>
                  <a:satMod val="115000"/>
                </a:schemeClr>
              </a:gs>
              <a:gs pos="100000">
                <a:schemeClr val="tx1">
                  <a:shade val="100000"/>
                  <a:satMod val="115000"/>
                </a:schemeClr>
              </a:gs>
            </a:gsLst>
            <a:lin ang="108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3" name="42 Paralelogramo"/>
          <p:cNvSpPr/>
          <p:nvPr/>
        </p:nvSpPr>
        <p:spPr>
          <a:xfrm>
            <a:off x="428596" y="4714884"/>
            <a:ext cx="1428760" cy="785794"/>
          </a:xfrm>
          <a:prstGeom prst="parallelogram">
            <a:avLst>
              <a:gd name="adj" fmla="val 88032"/>
            </a:avLst>
          </a:prstGeom>
          <a:gradFill flip="none" rotWithShape="1">
            <a:gsLst>
              <a:gs pos="0">
                <a:schemeClr val="bg1"/>
              </a:gs>
              <a:gs pos="50000">
                <a:schemeClr val="tx1">
                  <a:shade val="67500"/>
                  <a:satMod val="115000"/>
                </a:schemeClr>
              </a:gs>
              <a:gs pos="100000">
                <a:schemeClr val="tx1">
                  <a:shade val="100000"/>
                  <a:satMod val="115000"/>
                </a:schemeClr>
              </a:gs>
            </a:gsLst>
            <a:lin ang="108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4" name="43 Paralelogramo"/>
          <p:cNvSpPr/>
          <p:nvPr/>
        </p:nvSpPr>
        <p:spPr>
          <a:xfrm flipH="1">
            <a:off x="1857356" y="4714884"/>
            <a:ext cx="1357322" cy="785794"/>
          </a:xfrm>
          <a:prstGeom prst="parallelogram">
            <a:avLst>
              <a:gd name="adj" fmla="val 80759"/>
            </a:avLst>
          </a:prstGeom>
          <a:gradFill flip="none" rotWithShape="1">
            <a:gsLst>
              <a:gs pos="0">
                <a:schemeClr val="bg1"/>
              </a:gs>
              <a:gs pos="50000">
                <a:schemeClr val="tx1">
                  <a:shade val="67500"/>
                  <a:satMod val="115000"/>
                </a:schemeClr>
              </a:gs>
              <a:gs pos="100000">
                <a:schemeClr val="tx1">
                  <a:shade val="100000"/>
                  <a:satMod val="115000"/>
                </a:schemeClr>
              </a:gs>
            </a:gsLst>
            <a:lin ang="108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5" name="44 Paralelogramo"/>
          <p:cNvSpPr/>
          <p:nvPr/>
        </p:nvSpPr>
        <p:spPr>
          <a:xfrm>
            <a:off x="6000760" y="4714884"/>
            <a:ext cx="1428760" cy="785794"/>
          </a:xfrm>
          <a:prstGeom prst="parallelogram">
            <a:avLst>
              <a:gd name="adj" fmla="val 88032"/>
            </a:avLst>
          </a:prstGeom>
          <a:gradFill flip="none" rotWithShape="1">
            <a:gsLst>
              <a:gs pos="0">
                <a:schemeClr val="bg1"/>
              </a:gs>
              <a:gs pos="50000">
                <a:schemeClr val="tx1">
                  <a:shade val="67500"/>
                  <a:satMod val="115000"/>
                </a:schemeClr>
              </a:gs>
              <a:gs pos="100000">
                <a:schemeClr val="tx1">
                  <a:shade val="100000"/>
                  <a:satMod val="115000"/>
                </a:schemeClr>
              </a:gs>
            </a:gsLst>
            <a:lin ang="108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6" name="45 Paralelogramo"/>
          <p:cNvSpPr/>
          <p:nvPr/>
        </p:nvSpPr>
        <p:spPr>
          <a:xfrm flipH="1">
            <a:off x="7429520" y="4714884"/>
            <a:ext cx="1357322" cy="785794"/>
          </a:xfrm>
          <a:prstGeom prst="parallelogram">
            <a:avLst>
              <a:gd name="adj" fmla="val 80759"/>
            </a:avLst>
          </a:prstGeom>
          <a:gradFill flip="none" rotWithShape="1">
            <a:gsLst>
              <a:gs pos="0">
                <a:schemeClr val="bg1"/>
              </a:gs>
              <a:gs pos="50000">
                <a:schemeClr val="tx1">
                  <a:shade val="67500"/>
                  <a:satMod val="115000"/>
                </a:schemeClr>
              </a:gs>
              <a:gs pos="100000">
                <a:schemeClr val="tx1">
                  <a:shade val="100000"/>
                  <a:satMod val="115000"/>
                </a:schemeClr>
              </a:gs>
            </a:gsLst>
            <a:lin ang="108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7" name="46 Paralelogramo"/>
          <p:cNvSpPr/>
          <p:nvPr/>
        </p:nvSpPr>
        <p:spPr>
          <a:xfrm>
            <a:off x="3214678" y="5500702"/>
            <a:ext cx="1428760" cy="785794"/>
          </a:xfrm>
          <a:prstGeom prst="parallelogram">
            <a:avLst>
              <a:gd name="adj" fmla="val 88032"/>
            </a:avLst>
          </a:prstGeom>
          <a:gradFill flip="none" rotWithShape="1">
            <a:gsLst>
              <a:gs pos="0">
                <a:schemeClr val="bg1"/>
              </a:gs>
              <a:gs pos="50000">
                <a:schemeClr val="tx1">
                  <a:shade val="67500"/>
                  <a:satMod val="115000"/>
                </a:schemeClr>
              </a:gs>
              <a:gs pos="100000">
                <a:schemeClr val="tx1">
                  <a:shade val="100000"/>
                  <a:satMod val="115000"/>
                </a:schemeClr>
              </a:gs>
            </a:gsLst>
            <a:lin ang="108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8" name="47 Paralelogramo"/>
          <p:cNvSpPr/>
          <p:nvPr/>
        </p:nvSpPr>
        <p:spPr>
          <a:xfrm flipH="1">
            <a:off x="4643438" y="5500702"/>
            <a:ext cx="1357322" cy="785794"/>
          </a:xfrm>
          <a:prstGeom prst="parallelogram">
            <a:avLst>
              <a:gd name="adj" fmla="val 80759"/>
            </a:avLst>
          </a:prstGeom>
          <a:gradFill flip="none" rotWithShape="1">
            <a:gsLst>
              <a:gs pos="0">
                <a:schemeClr val="bg1"/>
              </a:gs>
              <a:gs pos="50000">
                <a:schemeClr val="tx1">
                  <a:shade val="67500"/>
                  <a:satMod val="115000"/>
                </a:schemeClr>
              </a:gs>
              <a:gs pos="100000">
                <a:schemeClr val="tx1">
                  <a:shade val="100000"/>
                  <a:satMod val="115000"/>
                </a:schemeClr>
              </a:gs>
            </a:gsLst>
            <a:lin ang="108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9" name="48 Paralelogramo"/>
          <p:cNvSpPr/>
          <p:nvPr/>
        </p:nvSpPr>
        <p:spPr>
          <a:xfrm>
            <a:off x="428596" y="5500702"/>
            <a:ext cx="1428760" cy="785794"/>
          </a:xfrm>
          <a:prstGeom prst="parallelogram">
            <a:avLst>
              <a:gd name="adj" fmla="val 88032"/>
            </a:avLst>
          </a:prstGeom>
          <a:gradFill flip="none" rotWithShape="1">
            <a:gsLst>
              <a:gs pos="0">
                <a:schemeClr val="bg1"/>
              </a:gs>
              <a:gs pos="50000">
                <a:schemeClr val="tx1">
                  <a:shade val="67500"/>
                  <a:satMod val="115000"/>
                </a:schemeClr>
              </a:gs>
              <a:gs pos="100000">
                <a:schemeClr val="tx1">
                  <a:shade val="100000"/>
                  <a:satMod val="115000"/>
                </a:schemeClr>
              </a:gs>
            </a:gsLst>
            <a:lin ang="108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0" name="49 Paralelogramo"/>
          <p:cNvSpPr/>
          <p:nvPr/>
        </p:nvSpPr>
        <p:spPr>
          <a:xfrm flipH="1">
            <a:off x="1857356" y="5500702"/>
            <a:ext cx="1357322" cy="785794"/>
          </a:xfrm>
          <a:prstGeom prst="parallelogram">
            <a:avLst>
              <a:gd name="adj" fmla="val 80759"/>
            </a:avLst>
          </a:prstGeom>
          <a:gradFill flip="none" rotWithShape="1">
            <a:gsLst>
              <a:gs pos="0">
                <a:schemeClr val="bg1"/>
              </a:gs>
              <a:gs pos="50000">
                <a:schemeClr val="tx1">
                  <a:shade val="67500"/>
                  <a:satMod val="115000"/>
                </a:schemeClr>
              </a:gs>
              <a:gs pos="100000">
                <a:schemeClr val="tx1">
                  <a:shade val="100000"/>
                  <a:satMod val="115000"/>
                </a:schemeClr>
              </a:gs>
            </a:gsLst>
            <a:lin ang="108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1" name="50 Paralelogramo"/>
          <p:cNvSpPr/>
          <p:nvPr/>
        </p:nvSpPr>
        <p:spPr>
          <a:xfrm>
            <a:off x="6000760" y="5500702"/>
            <a:ext cx="1428760" cy="785794"/>
          </a:xfrm>
          <a:prstGeom prst="parallelogram">
            <a:avLst>
              <a:gd name="adj" fmla="val 88032"/>
            </a:avLst>
          </a:prstGeom>
          <a:gradFill flip="none" rotWithShape="1">
            <a:gsLst>
              <a:gs pos="0">
                <a:schemeClr val="bg1"/>
              </a:gs>
              <a:gs pos="50000">
                <a:schemeClr val="tx1">
                  <a:shade val="67500"/>
                  <a:satMod val="115000"/>
                </a:schemeClr>
              </a:gs>
              <a:gs pos="100000">
                <a:schemeClr val="tx1">
                  <a:shade val="100000"/>
                  <a:satMod val="115000"/>
                </a:schemeClr>
              </a:gs>
            </a:gsLst>
            <a:lin ang="108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2" name="51 Paralelogramo"/>
          <p:cNvSpPr/>
          <p:nvPr/>
        </p:nvSpPr>
        <p:spPr>
          <a:xfrm flipH="1">
            <a:off x="7429520" y="5500702"/>
            <a:ext cx="1357322" cy="785794"/>
          </a:xfrm>
          <a:prstGeom prst="parallelogram">
            <a:avLst>
              <a:gd name="adj" fmla="val 80759"/>
            </a:avLst>
          </a:prstGeom>
          <a:gradFill flip="none" rotWithShape="1">
            <a:gsLst>
              <a:gs pos="0">
                <a:schemeClr val="bg1"/>
              </a:gs>
              <a:gs pos="50000">
                <a:schemeClr val="tx1">
                  <a:shade val="67500"/>
                  <a:satMod val="115000"/>
                </a:schemeClr>
              </a:gs>
              <a:gs pos="100000">
                <a:schemeClr val="tx1">
                  <a:shade val="100000"/>
                  <a:satMod val="115000"/>
                </a:schemeClr>
              </a:gs>
            </a:gsLst>
            <a:lin ang="108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53" name="52 Imagen" descr="image005.jpg"/>
          <p:cNvPicPr>
            <a:picLocks noChangeAspect="1"/>
          </p:cNvPicPr>
          <p:nvPr/>
        </p:nvPicPr>
        <p:blipFill>
          <a:blip r:embed="rId3"/>
          <a:stretch>
            <a:fillRect/>
          </a:stretch>
        </p:blipFill>
        <p:spPr>
          <a:xfrm>
            <a:off x="-500098" y="0"/>
            <a:ext cx="10072758" cy="6858000"/>
          </a:xfrm>
          <a:prstGeom prst="rect">
            <a:avLst/>
          </a:prstGeom>
        </p:spPr>
      </p:pic>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withEffect">
                                  <p:stCondLst>
                                    <p:cond delay="0"/>
                                  </p:stCondLst>
                                  <p:childTnLst>
                                    <p:set>
                                      <p:cBhvr rctx="PPT">
                                        <p:cTn id="6" dur="indefinite"/>
                                        <p:tgtEl>
                                          <p:spTgt spid="53"/>
                                        </p:tgtEl>
                                        <p:attrNameLst>
                                          <p:attrName>style.opacity</p:attrName>
                                        </p:attrNameLst>
                                      </p:cBhvr>
                                      <p:to>
                                        <p:strVal val="0"/>
                                      </p:to>
                                    </p:set>
                                    <p:animEffect filter="image" prLst="opacity: 0">
                                      <p:cBhvr rctx="IE">
                                        <p:cTn id="7" dur="indefinite"/>
                                        <p:tgtEl>
                                          <p:spTgt spid="53"/>
                                        </p:tgtEl>
                                      </p:cBhvr>
                                    </p:animEffect>
                                  </p:childTnLst>
                                </p:cTn>
                              </p:par>
                              <p:par>
                                <p:cTn id="8" presetID="2" presetClass="entr" presetSubtype="4"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5000" fill="hold"/>
                                        <p:tgtEl>
                                          <p:spTgt spid="5"/>
                                        </p:tgtEl>
                                        <p:attrNameLst>
                                          <p:attrName>ppt_x</p:attrName>
                                        </p:attrNameLst>
                                      </p:cBhvr>
                                      <p:tavLst>
                                        <p:tav tm="0">
                                          <p:val>
                                            <p:strVal val="#ppt_x"/>
                                          </p:val>
                                        </p:tav>
                                        <p:tav tm="100000">
                                          <p:val>
                                            <p:strVal val="#ppt_x"/>
                                          </p:val>
                                        </p:tav>
                                      </p:tavLst>
                                    </p:anim>
                                    <p:anim calcmode="lin" valueType="num">
                                      <p:cBhvr additive="base">
                                        <p:cTn id="11" dur="5000" fill="hold"/>
                                        <p:tgtEl>
                                          <p:spTgt spid="5"/>
                                        </p:tgtEl>
                                        <p:attrNameLst>
                                          <p:attrName>ppt_y</p:attrName>
                                        </p:attrNameLst>
                                      </p:cBhvr>
                                      <p:tavLst>
                                        <p:tav tm="0">
                                          <p:val>
                                            <p:strVal val="1+#ppt_h/2"/>
                                          </p:val>
                                        </p:tav>
                                        <p:tav tm="100000">
                                          <p:val>
                                            <p:strVal val="#ppt_y"/>
                                          </p:val>
                                        </p:tav>
                                      </p:tavLst>
                                    </p:anim>
                                  </p:childTnLst>
                                </p:cTn>
                              </p:par>
                              <p:par>
                                <p:cTn id="12" presetID="2" presetClass="entr" presetSubtype="4" fill="hold" grpId="0"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5000" fill="hold"/>
                                        <p:tgtEl>
                                          <p:spTgt spid="6"/>
                                        </p:tgtEl>
                                        <p:attrNameLst>
                                          <p:attrName>ppt_x</p:attrName>
                                        </p:attrNameLst>
                                      </p:cBhvr>
                                      <p:tavLst>
                                        <p:tav tm="0">
                                          <p:val>
                                            <p:strVal val="#ppt_x"/>
                                          </p:val>
                                        </p:tav>
                                        <p:tav tm="100000">
                                          <p:val>
                                            <p:strVal val="#ppt_x"/>
                                          </p:val>
                                        </p:tav>
                                      </p:tavLst>
                                    </p:anim>
                                    <p:anim calcmode="lin" valueType="num">
                                      <p:cBhvr additive="base">
                                        <p:cTn id="15" dur="5000" fill="hold"/>
                                        <p:tgtEl>
                                          <p:spTgt spid="6"/>
                                        </p:tgtEl>
                                        <p:attrNameLst>
                                          <p:attrName>ppt_y</p:attrName>
                                        </p:attrNameLst>
                                      </p:cBhvr>
                                      <p:tavLst>
                                        <p:tav tm="0">
                                          <p:val>
                                            <p:strVal val="1+#ppt_h/2"/>
                                          </p:val>
                                        </p:tav>
                                        <p:tav tm="100000">
                                          <p:val>
                                            <p:strVal val="#ppt_y"/>
                                          </p:val>
                                        </p:tav>
                                      </p:tavLst>
                                    </p:anim>
                                  </p:childTnLst>
                                </p:cTn>
                              </p:par>
                              <p:par>
                                <p:cTn id="16" presetID="2" presetClass="entr" presetSubtype="4"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5000" fill="hold"/>
                                        <p:tgtEl>
                                          <p:spTgt spid="7"/>
                                        </p:tgtEl>
                                        <p:attrNameLst>
                                          <p:attrName>ppt_x</p:attrName>
                                        </p:attrNameLst>
                                      </p:cBhvr>
                                      <p:tavLst>
                                        <p:tav tm="0">
                                          <p:val>
                                            <p:strVal val="#ppt_x"/>
                                          </p:val>
                                        </p:tav>
                                        <p:tav tm="100000">
                                          <p:val>
                                            <p:strVal val="#ppt_x"/>
                                          </p:val>
                                        </p:tav>
                                      </p:tavLst>
                                    </p:anim>
                                    <p:anim calcmode="lin" valueType="num">
                                      <p:cBhvr additive="base">
                                        <p:cTn id="19" dur="5000" fill="hold"/>
                                        <p:tgtEl>
                                          <p:spTgt spid="7"/>
                                        </p:tgtEl>
                                        <p:attrNameLst>
                                          <p:attrName>ppt_y</p:attrName>
                                        </p:attrNameLst>
                                      </p:cBhvr>
                                      <p:tavLst>
                                        <p:tav tm="0">
                                          <p:val>
                                            <p:strVal val="1+#ppt_h/2"/>
                                          </p:val>
                                        </p:tav>
                                        <p:tav tm="100000">
                                          <p:val>
                                            <p:strVal val="#ppt_y"/>
                                          </p:val>
                                        </p:tav>
                                      </p:tavLst>
                                    </p:anim>
                                  </p:childTnLst>
                                </p:cTn>
                              </p:par>
                              <p:par>
                                <p:cTn id="20" presetID="2" presetClass="entr" presetSubtype="4"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5000" fill="hold"/>
                                        <p:tgtEl>
                                          <p:spTgt spid="8"/>
                                        </p:tgtEl>
                                        <p:attrNameLst>
                                          <p:attrName>ppt_x</p:attrName>
                                        </p:attrNameLst>
                                      </p:cBhvr>
                                      <p:tavLst>
                                        <p:tav tm="0">
                                          <p:val>
                                            <p:strVal val="#ppt_x"/>
                                          </p:val>
                                        </p:tav>
                                        <p:tav tm="100000">
                                          <p:val>
                                            <p:strVal val="#ppt_x"/>
                                          </p:val>
                                        </p:tav>
                                      </p:tavLst>
                                    </p:anim>
                                    <p:anim calcmode="lin" valueType="num">
                                      <p:cBhvr additive="base">
                                        <p:cTn id="23" dur="5000" fill="hold"/>
                                        <p:tgtEl>
                                          <p:spTgt spid="8"/>
                                        </p:tgtEl>
                                        <p:attrNameLst>
                                          <p:attrName>ppt_y</p:attrName>
                                        </p:attrNameLst>
                                      </p:cBhvr>
                                      <p:tavLst>
                                        <p:tav tm="0">
                                          <p:val>
                                            <p:strVal val="1+#ppt_h/2"/>
                                          </p:val>
                                        </p:tav>
                                        <p:tav tm="100000">
                                          <p:val>
                                            <p:strVal val="#ppt_y"/>
                                          </p:val>
                                        </p:tav>
                                      </p:tavLst>
                                    </p:anim>
                                  </p:childTnLst>
                                </p:cTn>
                              </p:par>
                              <p:par>
                                <p:cTn id="24" presetID="2" presetClass="entr" presetSubtype="4" fill="hold" grpId="0" nodeType="with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5000" fill="hold"/>
                                        <p:tgtEl>
                                          <p:spTgt spid="9"/>
                                        </p:tgtEl>
                                        <p:attrNameLst>
                                          <p:attrName>ppt_x</p:attrName>
                                        </p:attrNameLst>
                                      </p:cBhvr>
                                      <p:tavLst>
                                        <p:tav tm="0">
                                          <p:val>
                                            <p:strVal val="#ppt_x"/>
                                          </p:val>
                                        </p:tav>
                                        <p:tav tm="100000">
                                          <p:val>
                                            <p:strVal val="#ppt_x"/>
                                          </p:val>
                                        </p:tav>
                                      </p:tavLst>
                                    </p:anim>
                                    <p:anim calcmode="lin" valueType="num">
                                      <p:cBhvr additive="base">
                                        <p:cTn id="27" dur="5000" fill="hold"/>
                                        <p:tgtEl>
                                          <p:spTgt spid="9"/>
                                        </p:tgtEl>
                                        <p:attrNameLst>
                                          <p:attrName>ppt_y</p:attrName>
                                        </p:attrNameLst>
                                      </p:cBhvr>
                                      <p:tavLst>
                                        <p:tav tm="0">
                                          <p:val>
                                            <p:strVal val="1+#ppt_h/2"/>
                                          </p:val>
                                        </p:tav>
                                        <p:tav tm="100000">
                                          <p:val>
                                            <p:strVal val="#ppt_y"/>
                                          </p:val>
                                        </p:tav>
                                      </p:tavLst>
                                    </p:anim>
                                  </p:childTnLst>
                                </p:cTn>
                              </p:par>
                              <p:par>
                                <p:cTn id="28" presetID="2" presetClass="entr" presetSubtype="4" fill="hold" grpId="0"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additive="base">
                                        <p:cTn id="30" dur="5000" fill="hold"/>
                                        <p:tgtEl>
                                          <p:spTgt spid="10"/>
                                        </p:tgtEl>
                                        <p:attrNameLst>
                                          <p:attrName>ppt_x</p:attrName>
                                        </p:attrNameLst>
                                      </p:cBhvr>
                                      <p:tavLst>
                                        <p:tav tm="0">
                                          <p:val>
                                            <p:strVal val="#ppt_x"/>
                                          </p:val>
                                        </p:tav>
                                        <p:tav tm="100000">
                                          <p:val>
                                            <p:strVal val="#ppt_x"/>
                                          </p:val>
                                        </p:tav>
                                      </p:tavLst>
                                    </p:anim>
                                    <p:anim calcmode="lin" valueType="num">
                                      <p:cBhvr additive="base">
                                        <p:cTn id="31" dur="5000" fill="hold"/>
                                        <p:tgtEl>
                                          <p:spTgt spid="10"/>
                                        </p:tgtEl>
                                        <p:attrNameLst>
                                          <p:attrName>ppt_y</p:attrName>
                                        </p:attrNameLst>
                                      </p:cBhvr>
                                      <p:tavLst>
                                        <p:tav tm="0">
                                          <p:val>
                                            <p:strVal val="1+#ppt_h/2"/>
                                          </p:val>
                                        </p:tav>
                                        <p:tav tm="100000">
                                          <p:val>
                                            <p:strVal val="#ppt_y"/>
                                          </p:val>
                                        </p:tav>
                                      </p:tavLst>
                                    </p:anim>
                                  </p:childTnLst>
                                </p:cTn>
                              </p:par>
                              <p:par>
                                <p:cTn id="32" presetID="2" presetClass="entr" presetSubtype="4" fill="hold" grpId="0" nodeType="withEffect">
                                  <p:stCondLst>
                                    <p:cond delay="0"/>
                                  </p:stCondLst>
                                  <p:childTnLst>
                                    <p:set>
                                      <p:cBhvr>
                                        <p:cTn id="33" dur="1" fill="hold">
                                          <p:stCondLst>
                                            <p:cond delay="0"/>
                                          </p:stCondLst>
                                        </p:cTn>
                                        <p:tgtEl>
                                          <p:spTgt spid="11"/>
                                        </p:tgtEl>
                                        <p:attrNameLst>
                                          <p:attrName>style.visibility</p:attrName>
                                        </p:attrNameLst>
                                      </p:cBhvr>
                                      <p:to>
                                        <p:strVal val="visible"/>
                                      </p:to>
                                    </p:set>
                                    <p:anim calcmode="lin" valueType="num">
                                      <p:cBhvr additive="base">
                                        <p:cTn id="34" dur="5000" fill="hold"/>
                                        <p:tgtEl>
                                          <p:spTgt spid="11"/>
                                        </p:tgtEl>
                                        <p:attrNameLst>
                                          <p:attrName>ppt_x</p:attrName>
                                        </p:attrNameLst>
                                      </p:cBhvr>
                                      <p:tavLst>
                                        <p:tav tm="0">
                                          <p:val>
                                            <p:strVal val="#ppt_x"/>
                                          </p:val>
                                        </p:tav>
                                        <p:tav tm="100000">
                                          <p:val>
                                            <p:strVal val="#ppt_x"/>
                                          </p:val>
                                        </p:tav>
                                      </p:tavLst>
                                    </p:anim>
                                    <p:anim calcmode="lin" valueType="num">
                                      <p:cBhvr additive="base">
                                        <p:cTn id="35" dur="5000" fill="hold"/>
                                        <p:tgtEl>
                                          <p:spTgt spid="11"/>
                                        </p:tgtEl>
                                        <p:attrNameLst>
                                          <p:attrName>ppt_y</p:attrName>
                                        </p:attrNameLst>
                                      </p:cBhvr>
                                      <p:tavLst>
                                        <p:tav tm="0">
                                          <p:val>
                                            <p:strVal val="1+#ppt_h/2"/>
                                          </p:val>
                                        </p:tav>
                                        <p:tav tm="100000">
                                          <p:val>
                                            <p:strVal val="#ppt_y"/>
                                          </p:val>
                                        </p:tav>
                                      </p:tavLst>
                                    </p:anim>
                                  </p:childTnLst>
                                </p:cTn>
                              </p:par>
                              <p:par>
                                <p:cTn id="36" presetID="2" presetClass="entr" presetSubtype="4" fill="hold" grpId="0" nodeType="withEffect">
                                  <p:stCondLst>
                                    <p:cond delay="0"/>
                                  </p:stCondLst>
                                  <p:childTnLst>
                                    <p:set>
                                      <p:cBhvr>
                                        <p:cTn id="37" dur="1" fill="hold">
                                          <p:stCondLst>
                                            <p:cond delay="0"/>
                                          </p:stCondLst>
                                        </p:cTn>
                                        <p:tgtEl>
                                          <p:spTgt spid="12"/>
                                        </p:tgtEl>
                                        <p:attrNameLst>
                                          <p:attrName>style.visibility</p:attrName>
                                        </p:attrNameLst>
                                      </p:cBhvr>
                                      <p:to>
                                        <p:strVal val="visible"/>
                                      </p:to>
                                    </p:set>
                                    <p:anim calcmode="lin" valueType="num">
                                      <p:cBhvr additive="base">
                                        <p:cTn id="38" dur="5000" fill="hold"/>
                                        <p:tgtEl>
                                          <p:spTgt spid="12"/>
                                        </p:tgtEl>
                                        <p:attrNameLst>
                                          <p:attrName>ppt_x</p:attrName>
                                        </p:attrNameLst>
                                      </p:cBhvr>
                                      <p:tavLst>
                                        <p:tav tm="0">
                                          <p:val>
                                            <p:strVal val="#ppt_x"/>
                                          </p:val>
                                        </p:tav>
                                        <p:tav tm="100000">
                                          <p:val>
                                            <p:strVal val="#ppt_x"/>
                                          </p:val>
                                        </p:tav>
                                      </p:tavLst>
                                    </p:anim>
                                    <p:anim calcmode="lin" valueType="num">
                                      <p:cBhvr additive="base">
                                        <p:cTn id="39" dur="5000" fill="hold"/>
                                        <p:tgtEl>
                                          <p:spTgt spid="12"/>
                                        </p:tgtEl>
                                        <p:attrNameLst>
                                          <p:attrName>ppt_y</p:attrName>
                                        </p:attrNameLst>
                                      </p:cBhvr>
                                      <p:tavLst>
                                        <p:tav tm="0">
                                          <p:val>
                                            <p:strVal val="1+#ppt_h/2"/>
                                          </p:val>
                                        </p:tav>
                                        <p:tav tm="100000">
                                          <p:val>
                                            <p:strVal val="#ppt_y"/>
                                          </p:val>
                                        </p:tav>
                                      </p:tavLst>
                                    </p:anim>
                                  </p:childTnLst>
                                </p:cTn>
                              </p:par>
                              <p:par>
                                <p:cTn id="40" presetID="2" presetClass="entr" presetSubtype="4" fill="hold" grpId="0" nodeType="withEffect">
                                  <p:stCondLst>
                                    <p:cond delay="0"/>
                                  </p:stCondLst>
                                  <p:childTnLst>
                                    <p:set>
                                      <p:cBhvr>
                                        <p:cTn id="41" dur="1" fill="hold">
                                          <p:stCondLst>
                                            <p:cond delay="0"/>
                                          </p:stCondLst>
                                        </p:cTn>
                                        <p:tgtEl>
                                          <p:spTgt spid="13"/>
                                        </p:tgtEl>
                                        <p:attrNameLst>
                                          <p:attrName>style.visibility</p:attrName>
                                        </p:attrNameLst>
                                      </p:cBhvr>
                                      <p:to>
                                        <p:strVal val="visible"/>
                                      </p:to>
                                    </p:set>
                                    <p:anim calcmode="lin" valueType="num">
                                      <p:cBhvr additive="base">
                                        <p:cTn id="42" dur="5000" fill="hold"/>
                                        <p:tgtEl>
                                          <p:spTgt spid="13"/>
                                        </p:tgtEl>
                                        <p:attrNameLst>
                                          <p:attrName>ppt_x</p:attrName>
                                        </p:attrNameLst>
                                      </p:cBhvr>
                                      <p:tavLst>
                                        <p:tav tm="0">
                                          <p:val>
                                            <p:strVal val="#ppt_x"/>
                                          </p:val>
                                        </p:tav>
                                        <p:tav tm="100000">
                                          <p:val>
                                            <p:strVal val="#ppt_x"/>
                                          </p:val>
                                        </p:tav>
                                      </p:tavLst>
                                    </p:anim>
                                    <p:anim calcmode="lin" valueType="num">
                                      <p:cBhvr additive="base">
                                        <p:cTn id="43" dur="5000" fill="hold"/>
                                        <p:tgtEl>
                                          <p:spTgt spid="13"/>
                                        </p:tgtEl>
                                        <p:attrNameLst>
                                          <p:attrName>ppt_y</p:attrName>
                                        </p:attrNameLst>
                                      </p:cBhvr>
                                      <p:tavLst>
                                        <p:tav tm="0">
                                          <p:val>
                                            <p:strVal val="1+#ppt_h/2"/>
                                          </p:val>
                                        </p:tav>
                                        <p:tav tm="100000">
                                          <p:val>
                                            <p:strVal val="#ppt_y"/>
                                          </p:val>
                                        </p:tav>
                                      </p:tavLst>
                                    </p:anim>
                                  </p:childTnLst>
                                </p:cTn>
                              </p:par>
                              <p:par>
                                <p:cTn id="44" presetID="2" presetClass="entr" presetSubtype="4" fill="hold" grpId="0" nodeType="withEffect">
                                  <p:stCondLst>
                                    <p:cond delay="0"/>
                                  </p:stCondLst>
                                  <p:childTnLst>
                                    <p:set>
                                      <p:cBhvr>
                                        <p:cTn id="45" dur="1" fill="hold">
                                          <p:stCondLst>
                                            <p:cond delay="0"/>
                                          </p:stCondLst>
                                        </p:cTn>
                                        <p:tgtEl>
                                          <p:spTgt spid="14"/>
                                        </p:tgtEl>
                                        <p:attrNameLst>
                                          <p:attrName>style.visibility</p:attrName>
                                        </p:attrNameLst>
                                      </p:cBhvr>
                                      <p:to>
                                        <p:strVal val="visible"/>
                                      </p:to>
                                    </p:set>
                                    <p:anim calcmode="lin" valueType="num">
                                      <p:cBhvr additive="base">
                                        <p:cTn id="46" dur="5000" fill="hold"/>
                                        <p:tgtEl>
                                          <p:spTgt spid="14"/>
                                        </p:tgtEl>
                                        <p:attrNameLst>
                                          <p:attrName>ppt_x</p:attrName>
                                        </p:attrNameLst>
                                      </p:cBhvr>
                                      <p:tavLst>
                                        <p:tav tm="0">
                                          <p:val>
                                            <p:strVal val="#ppt_x"/>
                                          </p:val>
                                        </p:tav>
                                        <p:tav tm="100000">
                                          <p:val>
                                            <p:strVal val="#ppt_x"/>
                                          </p:val>
                                        </p:tav>
                                      </p:tavLst>
                                    </p:anim>
                                    <p:anim calcmode="lin" valueType="num">
                                      <p:cBhvr additive="base">
                                        <p:cTn id="47" dur="5000" fill="hold"/>
                                        <p:tgtEl>
                                          <p:spTgt spid="14"/>
                                        </p:tgtEl>
                                        <p:attrNameLst>
                                          <p:attrName>ppt_y</p:attrName>
                                        </p:attrNameLst>
                                      </p:cBhvr>
                                      <p:tavLst>
                                        <p:tav tm="0">
                                          <p:val>
                                            <p:strVal val="1+#ppt_h/2"/>
                                          </p:val>
                                        </p:tav>
                                        <p:tav tm="100000">
                                          <p:val>
                                            <p:strVal val="#ppt_y"/>
                                          </p:val>
                                        </p:tav>
                                      </p:tavLst>
                                    </p:anim>
                                  </p:childTnLst>
                                </p:cTn>
                              </p:par>
                              <p:par>
                                <p:cTn id="48" presetID="2" presetClass="entr" presetSubtype="4" fill="hold" grpId="0" nodeType="withEffect">
                                  <p:stCondLst>
                                    <p:cond delay="0"/>
                                  </p:stCondLst>
                                  <p:childTnLst>
                                    <p:set>
                                      <p:cBhvr>
                                        <p:cTn id="49" dur="1" fill="hold">
                                          <p:stCondLst>
                                            <p:cond delay="0"/>
                                          </p:stCondLst>
                                        </p:cTn>
                                        <p:tgtEl>
                                          <p:spTgt spid="15"/>
                                        </p:tgtEl>
                                        <p:attrNameLst>
                                          <p:attrName>style.visibility</p:attrName>
                                        </p:attrNameLst>
                                      </p:cBhvr>
                                      <p:to>
                                        <p:strVal val="visible"/>
                                      </p:to>
                                    </p:set>
                                    <p:anim calcmode="lin" valueType="num">
                                      <p:cBhvr additive="base">
                                        <p:cTn id="50" dur="5000" fill="hold"/>
                                        <p:tgtEl>
                                          <p:spTgt spid="15"/>
                                        </p:tgtEl>
                                        <p:attrNameLst>
                                          <p:attrName>ppt_x</p:attrName>
                                        </p:attrNameLst>
                                      </p:cBhvr>
                                      <p:tavLst>
                                        <p:tav tm="0">
                                          <p:val>
                                            <p:strVal val="#ppt_x"/>
                                          </p:val>
                                        </p:tav>
                                        <p:tav tm="100000">
                                          <p:val>
                                            <p:strVal val="#ppt_x"/>
                                          </p:val>
                                        </p:tav>
                                      </p:tavLst>
                                    </p:anim>
                                    <p:anim calcmode="lin" valueType="num">
                                      <p:cBhvr additive="base">
                                        <p:cTn id="51" dur="5000" fill="hold"/>
                                        <p:tgtEl>
                                          <p:spTgt spid="15"/>
                                        </p:tgtEl>
                                        <p:attrNameLst>
                                          <p:attrName>ppt_y</p:attrName>
                                        </p:attrNameLst>
                                      </p:cBhvr>
                                      <p:tavLst>
                                        <p:tav tm="0">
                                          <p:val>
                                            <p:strVal val="1+#ppt_h/2"/>
                                          </p:val>
                                        </p:tav>
                                        <p:tav tm="100000">
                                          <p:val>
                                            <p:strVal val="#ppt_y"/>
                                          </p:val>
                                        </p:tav>
                                      </p:tavLst>
                                    </p:anim>
                                  </p:childTnLst>
                                </p:cTn>
                              </p:par>
                              <p:par>
                                <p:cTn id="52" presetID="2" presetClass="entr" presetSubtype="4" fill="hold" grpId="0" nodeType="withEffect">
                                  <p:stCondLst>
                                    <p:cond delay="0"/>
                                  </p:stCondLst>
                                  <p:childTnLst>
                                    <p:set>
                                      <p:cBhvr>
                                        <p:cTn id="53" dur="1" fill="hold">
                                          <p:stCondLst>
                                            <p:cond delay="0"/>
                                          </p:stCondLst>
                                        </p:cTn>
                                        <p:tgtEl>
                                          <p:spTgt spid="16"/>
                                        </p:tgtEl>
                                        <p:attrNameLst>
                                          <p:attrName>style.visibility</p:attrName>
                                        </p:attrNameLst>
                                      </p:cBhvr>
                                      <p:to>
                                        <p:strVal val="visible"/>
                                      </p:to>
                                    </p:set>
                                    <p:anim calcmode="lin" valueType="num">
                                      <p:cBhvr additive="base">
                                        <p:cTn id="54" dur="5000" fill="hold"/>
                                        <p:tgtEl>
                                          <p:spTgt spid="16"/>
                                        </p:tgtEl>
                                        <p:attrNameLst>
                                          <p:attrName>ppt_x</p:attrName>
                                        </p:attrNameLst>
                                      </p:cBhvr>
                                      <p:tavLst>
                                        <p:tav tm="0">
                                          <p:val>
                                            <p:strVal val="#ppt_x"/>
                                          </p:val>
                                        </p:tav>
                                        <p:tav tm="100000">
                                          <p:val>
                                            <p:strVal val="#ppt_x"/>
                                          </p:val>
                                        </p:tav>
                                      </p:tavLst>
                                    </p:anim>
                                    <p:anim calcmode="lin" valueType="num">
                                      <p:cBhvr additive="base">
                                        <p:cTn id="55" dur="5000" fill="hold"/>
                                        <p:tgtEl>
                                          <p:spTgt spid="16"/>
                                        </p:tgtEl>
                                        <p:attrNameLst>
                                          <p:attrName>ppt_y</p:attrName>
                                        </p:attrNameLst>
                                      </p:cBhvr>
                                      <p:tavLst>
                                        <p:tav tm="0">
                                          <p:val>
                                            <p:strVal val="1+#ppt_h/2"/>
                                          </p:val>
                                        </p:tav>
                                        <p:tav tm="100000">
                                          <p:val>
                                            <p:strVal val="#ppt_y"/>
                                          </p:val>
                                        </p:tav>
                                      </p:tavLst>
                                    </p:anim>
                                  </p:childTnLst>
                                </p:cTn>
                              </p:par>
                              <p:par>
                                <p:cTn id="56" presetID="2" presetClass="entr" presetSubtype="4" fill="hold" grpId="0" nodeType="withEffect">
                                  <p:stCondLst>
                                    <p:cond delay="0"/>
                                  </p:stCondLst>
                                  <p:childTnLst>
                                    <p:set>
                                      <p:cBhvr>
                                        <p:cTn id="57" dur="1" fill="hold">
                                          <p:stCondLst>
                                            <p:cond delay="0"/>
                                          </p:stCondLst>
                                        </p:cTn>
                                        <p:tgtEl>
                                          <p:spTgt spid="17"/>
                                        </p:tgtEl>
                                        <p:attrNameLst>
                                          <p:attrName>style.visibility</p:attrName>
                                        </p:attrNameLst>
                                      </p:cBhvr>
                                      <p:to>
                                        <p:strVal val="visible"/>
                                      </p:to>
                                    </p:set>
                                    <p:anim calcmode="lin" valueType="num">
                                      <p:cBhvr additive="base">
                                        <p:cTn id="58" dur="5000" fill="hold"/>
                                        <p:tgtEl>
                                          <p:spTgt spid="17"/>
                                        </p:tgtEl>
                                        <p:attrNameLst>
                                          <p:attrName>ppt_x</p:attrName>
                                        </p:attrNameLst>
                                      </p:cBhvr>
                                      <p:tavLst>
                                        <p:tav tm="0">
                                          <p:val>
                                            <p:strVal val="#ppt_x"/>
                                          </p:val>
                                        </p:tav>
                                        <p:tav tm="100000">
                                          <p:val>
                                            <p:strVal val="#ppt_x"/>
                                          </p:val>
                                        </p:tav>
                                      </p:tavLst>
                                    </p:anim>
                                    <p:anim calcmode="lin" valueType="num">
                                      <p:cBhvr additive="base">
                                        <p:cTn id="59" dur="5000" fill="hold"/>
                                        <p:tgtEl>
                                          <p:spTgt spid="17"/>
                                        </p:tgtEl>
                                        <p:attrNameLst>
                                          <p:attrName>ppt_y</p:attrName>
                                        </p:attrNameLst>
                                      </p:cBhvr>
                                      <p:tavLst>
                                        <p:tav tm="0">
                                          <p:val>
                                            <p:strVal val="1+#ppt_h/2"/>
                                          </p:val>
                                        </p:tav>
                                        <p:tav tm="100000">
                                          <p:val>
                                            <p:strVal val="#ppt_y"/>
                                          </p:val>
                                        </p:tav>
                                      </p:tavLst>
                                    </p:anim>
                                  </p:childTnLst>
                                </p:cTn>
                              </p:par>
                              <p:par>
                                <p:cTn id="60" presetID="2" presetClass="entr" presetSubtype="4" fill="hold" grpId="0" nodeType="withEffect">
                                  <p:stCondLst>
                                    <p:cond delay="0"/>
                                  </p:stCondLst>
                                  <p:childTnLst>
                                    <p:set>
                                      <p:cBhvr>
                                        <p:cTn id="61" dur="1" fill="hold">
                                          <p:stCondLst>
                                            <p:cond delay="0"/>
                                          </p:stCondLst>
                                        </p:cTn>
                                        <p:tgtEl>
                                          <p:spTgt spid="18"/>
                                        </p:tgtEl>
                                        <p:attrNameLst>
                                          <p:attrName>style.visibility</p:attrName>
                                        </p:attrNameLst>
                                      </p:cBhvr>
                                      <p:to>
                                        <p:strVal val="visible"/>
                                      </p:to>
                                    </p:set>
                                    <p:anim calcmode="lin" valueType="num">
                                      <p:cBhvr additive="base">
                                        <p:cTn id="62" dur="5000" fill="hold"/>
                                        <p:tgtEl>
                                          <p:spTgt spid="18"/>
                                        </p:tgtEl>
                                        <p:attrNameLst>
                                          <p:attrName>ppt_x</p:attrName>
                                        </p:attrNameLst>
                                      </p:cBhvr>
                                      <p:tavLst>
                                        <p:tav tm="0">
                                          <p:val>
                                            <p:strVal val="#ppt_x"/>
                                          </p:val>
                                        </p:tav>
                                        <p:tav tm="100000">
                                          <p:val>
                                            <p:strVal val="#ppt_x"/>
                                          </p:val>
                                        </p:tav>
                                      </p:tavLst>
                                    </p:anim>
                                    <p:anim calcmode="lin" valueType="num">
                                      <p:cBhvr additive="base">
                                        <p:cTn id="63" dur="5000" fill="hold"/>
                                        <p:tgtEl>
                                          <p:spTgt spid="18"/>
                                        </p:tgtEl>
                                        <p:attrNameLst>
                                          <p:attrName>ppt_y</p:attrName>
                                        </p:attrNameLst>
                                      </p:cBhvr>
                                      <p:tavLst>
                                        <p:tav tm="0">
                                          <p:val>
                                            <p:strVal val="1+#ppt_h/2"/>
                                          </p:val>
                                        </p:tav>
                                        <p:tav tm="100000">
                                          <p:val>
                                            <p:strVal val="#ppt_y"/>
                                          </p:val>
                                        </p:tav>
                                      </p:tavLst>
                                    </p:anim>
                                  </p:childTnLst>
                                </p:cTn>
                              </p:par>
                              <p:par>
                                <p:cTn id="64" presetID="2" presetClass="entr" presetSubtype="4" fill="hold" grpId="0" nodeType="withEffect">
                                  <p:stCondLst>
                                    <p:cond delay="0"/>
                                  </p:stCondLst>
                                  <p:childTnLst>
                                    <p:set>
                                      <p:cBhvr>
                                        <p:cTn id="65" dur="1" fill="hold">
                                          <p:stCondLst>
                                            <p:cond delay="0"/>
                                          </p:stCondLst>
                                        </p:cTn>
                                        <p:tgtEl>
                                          <p:spTgt spid="19"/>
                                        </p:tgtEl>
                                        <p:attrNameLst>
                                          <p:attrName>style.visibility</p:attrName>
                                        </p:attrNameLst>
                                      </p:cBhvr>
                                      <p:to>
                                        <p:strVal val="visible"/>
                                      </p:to>
                                    </p:set>
                                    <p:anim calcmode="lin" valueType="num">
                                      <p:cBhvr additive="base">
                                        <p:cTn id="66" dur="5000" fill="hold"/>
                                        <p:tgtEl>
                                          <p:spTgt spid="19"/>
                                        </p:tgtEl>
                                        <p:attrNameLst>
                                          <p:attrName>ppt_x</p:attrName>
                                        </p:attrNameLst>
                                      </p:cBhvr>
                                      <p:tavLst>
                                        <p:tav tm="0">
                                          <p:val>
                                            <p:strVal val="#ppt_x"/>
                                          </p:val>
                                        </p:tav>
                                        <p:tav tm="100000">
                                          <p:val>
                                            <p:strVal val="#ppt_x"/>
                                          </p:val>
                                        </p:tav>
                                      </p:tavLst>
                                    </p:anim>
                                    <p:anim calcmode="lin" valueType="num">
                                      <p:cBhvr additive="base">
                                        <p:cTn id="67" dur="5000" fill="hold"/>
                                        <p:tgtEl>
                                          <p:spTgt spid="19"/>
                                        </p:tgtEl>
                                        <p:attrNameLst>
                                          <p:attrName>ppt_y</p:attrName>
                                        </p:attrNameLst>
                                      </p:cBhvr>
                                      <p:tavLst>
                                        <p:tav tm="0">
                                          <p:val>
                                            <p:strVal val="1+#ppt_h/2"/>
                                          </p:val>
                                        </p:tav>
                                        <p:tav tm="100000">
                                          <p:val>
                                            <p:strVal val="#ppt_y"/>
                                          </p:val>
                                        </p:tav>
                                      </p:tavLst>
                                    </p:anim>
                                  </p:childTnLst>
                                </p:cTn>
                              </p:par>
                              <p:par>
                                <p:cTn id="68" presetID="2" presetClass="entr" presetSubtype="4" fill="hold" grpId="0" nodeType="withEffect">
                                  <p:stCondLst>
                                    <p:cond delay="0"/>
                                  </p:stCondLst>
                                  <p:childTnLst>
                                    <p:set>
                                      <p:cBhvr>
                                        <p:cTn id="69" dur="1" fill="hold">
                                          <p:stCondLst>
                                            <p:cond delay="0"/>
                                          </p:stCondLst>
                                        </p:cTn>
                                        <p:tgtEl>
                                          <p:spTgt spid="20"/>
                                        </p:tgtEl>
                                        <p:attrNameLst>
                                          <p:attrName>style.visibility</p:attrName>
                                        </p:attrNameLst>
                                      </p:cBhvr>
                                      <p:to>
                                        <p:strVal val="visible"/>
                                      </p:to>
                                    </p:set>
                                    <p:anim calcmode="lin" valueType="num">
                                      <p:cBhvr additive="base">
                                        <p:cTn id="70" dur="5000" fill="hold"/>
                                        <p:tgtEl>
                                          <p:spTgt spid="20"/>
                                        </p:tgtEl>
                                        <p:attrNameLst>
                                          <p:attrName>ppt_x</p:attrName>
                                        </p:attrNameLst>
                                      </p:cBhvr>
                                      <p:tavLst>
                                        <p:tav tm="0">
                                          <p:val>
                                            <p:strVal val="#ppt_x"/>
                                          </p:val>
                                        </p:tav>
                                        <p:tav tm="100000">
                                          <p:val>
                                            <p:strVal val="#ppt_x"/>
                                          </p:val>
                                        </p:tav>
                                      </p:tavLst>
                                    </p:anim>
                                    <p:anim calcmode="lin" valueType="num">
                                      <p:cBhvr additive="base">
                                        <p:cTn id="71" dur="5000" fill="hold"/>
                                        <p:tgtEl>
                                          <p:spTgt spid="20"/>
                                        </p:tgtEl>
                                        <p:attrNameLst>
                                          <p:attrName>ppt_y</p:attrName>
                                        </p:attrNameLst>
                                      </p:cBhvr>
                                      <p:tavLst>
                                        <p:tav tm="0">
                                          <p:val>
                                            <p:strVal val="1+#ppt_h/2"/>
                                          </p:val>
                                        </p:tav>
                                        <p:tav tm="100000">
                                          <p:val>
                                            <p:strVal val="#ppt_y"/>
                                          </p:val>
                                        </p:tav>
                                      </p:tavLst>
                                    </p:anim>
                                  </p:childTnLst>
                                </p:cTn>
                              </p:par>
                              <p:par>
                                <p:cTn id="72" presetID="2" presetClass="entr" presetSubtype="4" fill="hold" grpId="0" nodeType="withEffect">
                                  <p:stCondLst>
                                    <p:cond delay="0"/>
                                  </p:stCondLst>
                                  <p:childTnLst>
                                    <p:set>
                                      <p:cBhvr>
                                        <p:cTn id="73" dur="1" fill="hold">
                                          <p:stCondLst>
                                            <p:cond delay="0"/>
                                          </p:stCondLst>
                                        </p:cTn>
                                        <p:tgtEl>
                                          <p:spTgt spid="21"/>
                                        </p:tgtEl>
                                        <p:attrNameLst>
                                          <p:attrName>style.visibility</p:attrName>
                                        </p:attrNameLst>
                                      </p:cBhvr>
                                      <p:to>
                                        <p:strVal val="visible"/>
                                      </p:to>
                                    </p:set>
                                    <p:anim calcmode="lin" valueType="num">
                                      <p:cBhvr additive="base">
                                        <p:cTn id="74" dur="5000" fill="hold"/>
                                        <p:tgtEl>
                                          <p:spTgt spid="21"/>
                                        </p:tgtEl>
                                        <p:attrNameLst>
                                          <p:attrName>ppt_x</p:attrName>
                                        </p:attrNameLst>
                                      </p:cBhvr>
                                      <p:tavLst>
                                        <p:tav tm="0">
                                          <p:val>
                                            <p:strVal val="#ppt_x"/>
                                          </p:val>
                                        </p:tav>
                                        <p:tav tm="100000">
                                          <p:val>
                                            <p:strVal val="#ppt_x"/>
                                          </p:val>
                                        </p:tav>
                                      </p:tavLst>
                                    </p:anim>
                                    <p:anim calcmode="lin" valueType="num">
                                      <p:cBhvr additive="base">
                                        <p:cTn id="75" dur="5000" fill="hold"/>
                                        <p:tgtEl>
                                          <p:spTgt spid="21"/>
                                        </p:tgtEl>
                                        <p:attrNameLst>
                                          <p:attrName>ppt_y</p:attrName>
                                        </p:attrNameLst>
                                      </p:cBhvr>
                                      <p:tavLst>
                                        <p:tav tm="0">
                                          <p:val>
                                            <p:strVal val="1+#ppt_h/2"/>
                                          </p:val>
                                        </p:tav>
                                        <p:tav tm="100000">
                                          <p:val>
                                            <p:strVal val="#ppt_y"/>
                                          </p:val>
                                        </p:tav>
                                      </p:tavLst>
                                    </p:anim>
                                  </p:childTnLst>
                                </p:cTn>
                              </p:par>
                              <p:par>
                                <p:cTn id="76" presetID="2" presetClass="entr" presetSubtype="4" fill="hold" grpId="0" nodeType="withEffect">
                                  <p:stCondLst>
                                    <p:cond delay="0"/>
                                  </p:stCondLst>
                                  <p:childTnLst>
                                    <p:set>
                                      <p:cBhvr>
                                        <p:cTn id="77" dur="1" fill="hold">
                                          <p:stCondLst>
                                            <p:cond delay="0"/>
                                          </p:stCondLst>
                                        </p:cTn>
                                        <p:tgtEl>
                                          <p:spTgt spid="22"/>
                                        </p:tgtEl>
                                        <p:attrNameLst>
                                          <p:attrName>style.visibility</p:attrName>
                                        </p:attrNameLst>
                                      </p:cBhvr>
                                      <p:to>
                                        <p:strVal val="visible"/>
                                      </p:to>
                                    </p:set>
                                    <p:anim calcmode="lin" valueType="num">
                                      <p:cBhvr additive="base">
                                        <p:cTn id="78" dur="5000" fill="hold"/>
                                        <p:tgtEl>
                                          <p:spTgt spid="22"/>
                                        </p:tgtEl>
                                        <p:attrNameLst>
                                          <p:attrName>ppt_x</p:attrName>
                                        </p:attrNameLst>
                                      </p:cBhvr>
                                      <p:tavLst>
                                        <p:tav tm="0">
                                          <p:val>
                                            <p:strVal val="#ppt_x"/>
                                          </p:val>
                                        </p:tav>
                                        <p:tav tm="100000">
                                          <p:val>
                                            <p:strVal val="#ppt_x"/>
                                          </p:val>
                                        </p:tav>
                                      </p:tavLst>
                                    </p:anim>
                                    <p:anim calcmode="lin" valueType="num">
                                      <p:cBhvr additive="base">
                                        <p:cTn id="79" dur="5000" fill="hold"/>
                                        <p:tgtEl>
                                          <p:spTgt spid="22"/>
                                        </p:tgtEl>
                                        <p:attrNameLst>
                                          <p:attrName>ppt_y</p:attrName>
                                        </p:attrNameLst>
                                      </p:cBhvr>
                                      <p:tavLst>
                                        <p:tav tm="0">
                                          <p:val>
                                            <p:strVal val="1+#ppt_h/2"/>
                                          </p:val>
                                        </p:tav>
                                        <p:tav tm="100000">
                                          <p:val>
                                            <p:strVal val="#ppt_y"/>
                                          </p:val>
                                        </p:tav>
                                      </p:tavLst>
                                    </p:anim>
                                  </p:childTnLst>
                                </p:cTn>
                              </p:par>
                              <p:par>
                                <p:cTn id="80" presetID="2" presetClass="entr" presetSubtype="4" fill="hold" grpId="0" nodeType="withEffect">
                                  <p:stCondLst>
                                    <p:cond delay="0"/>
                                  </p:stCondLst>
                                  <p:childTnLst>
                                    <p:set>
                                      <p:cBhvr>
                                        <p:cTn id="81" dur="1" fill="hold">
                                          <p:stCondLst>
                                            <p:cond delay="0"/>
                                          </p:stCondLst>
                                        </p:cTn>
                                        <p:tgtEl>
                                          <p:spTgt spid="23"/>
                                        </p:tgtEl>
                                        <p:attrNameLst>
                                          <p:attrName>style.visibility</p:attrName>
                                        </p:attrNameLst>
                                      </p:cBhvr>
                                      <p:to>
                                        <p:strVal val="visible"/>
                                      </p:to>
                                    </p:set>
                                    <p:anim calcmode="lin" valueType="num">
                                      <p:cBhvr additive="base">
                                        <p:cTn id="82" dur="5000" fill="hold"/>
                                        <p:tgtEl>
                                          <p:spTgt spid="23"/>
                                        </p:tgtEl>
                                        <p:attrNameLst>
                                          <p:attrName>ppt_x</p:attrName>
                                        </p:attrNameLst>
                                      </p:cBhvr>
                                      <p:tavLst>
                                        <p:tav tm="0">
                                          <p:val>
                                            <p:strVal val="#ppt_x"/>
                                          </p:val>
                                        </p:tav>
                                        <p:tav tm="100000">
                                          <p:val>
                                            <p:strVal val="#ppt_x"/>
                                          </p:val>
                                        </p:tav>
                                      </p:tavLst>
                                    </p:anim>
                                    <p:anim calcmode="lin" valueType="num">
                                      <p:cBhvr additive="base">
                                        <p:cTn id="83" dur="5000" fill="hold"/>
                                        <p:tgtEl>
                                          <p:spTgt spid="23"/>
                                        </p:tgtEl>
                                        <p:attrNameLst>
                                          <p:attrName>ppt_y</p:attrName>
                                        </p:attrNameLst>
                                      </p:cBhvr>
                                      <p:tavLst>
                                        <p:tav tm="0">
                                          <p:val>
                                            <p:strVal val="1+#ppt_h/2"/>
                                          </p:val>
                                        </p:tav>
                                        <p:tav tm="100000">
                                          <p:val>
                                            <p:strVal val="#ppt_y"/>
                                          </p:val>
                                        </p:tav>
                                      </p:tavLst>
                                    </p:anim>
                                  </p:childTnLst>
                                </p:cTn>
                              </p:par>
                              <p:par>
                                <p:cTn id="84" presetID="2" presetClass="entr" presetSubtype="4" fill="hold" grpId="0" nodeType="withEffect">
                                  <p:stCondLst>
                                    <p:cond delay="0"/>
                                  </p:stCondLst>
                                  <p:childTnLst>
                                    <p:set>
                                      <p:cBhvr>
                                        <p:cTn id="85" dur="1" fill="hold">
                                          <p:stCondLst>
                                            <p:cond delay="0"/>
                                          </p:stCondLst>
                                        </p:cTn>
                                        <p:tgtEl>
                                          <p:spTgt spid="24"/>
                                        </p:tgtEl>
                                        <p:attrNameLst>
                                          <p:attrName>style.visibility</p:attrName>
                                        </p:attrNameLst>
                                      </p:cBhvr>
                                      <p:to>
                                        <p:strVal val="visible"/>
                                      </p:to>
                                    </p:set>
                                    <p:anim calcmode="lin" valueType="num">
                                      <p:cBhvr additive="base">
                                        <p:cTn id="86" dur="5000" fill="hold"/>
                                        <p:tgtEl>
                                          <p:spTgt spid="24"/>
                                        </p:tgtEl>
                                        <p:attrNameLst>
                                          <p:attrName>ppt_x</p:attrName>
                                        </p:attrNameLst>
                                      </p:cBhvr>
                                      <p:tavLst>
                                        <p:tav tm="0">
                                          <p:val>
                                            <p:strVal val="#ppt_x"/>
                                          </p:val>
                                        </p:tav>
                                        <p:tav tm="100000">
                                          <p:val>
                                            <p:strVal val="#ppt_x"/>
                                          </p:val>
                                        </p:tav>
                                      </p:tavLst>
                                    </p:anim>
                                    <p:anim calcmode="lin" valueType="num">
                                      <p:cBhvr additive="base">
                                        <p:cTn id="87" dur="5000" fill="hold"/>
                                        <p:tgtEl>
                                          <p:spTgt spid="24"/>
                                        </p:tgtEl>
                                        <p:attrNameLst>
                                          <p:attrName>ppt_y</p:attrName>
                                        </p:attrNameLst>
                                      </p:cBhvr>
                                      <p:tavLst>
                                        <p:tav tm="0">
                                          <p:val>
                                            <p:strVal val="1+#ppt_h/2"/>
                                          </p:val>
                                        </p:tav>
                                        <p:tav tm="100000">
                                          <p:val>
                                            <p:strVal val="#ppt_y"/>
                                          </p:val>
                                        </p:tav>
                                      </p:tavLst>
                                    </p:anim>
                                  </p:childTnLst>
                                </p:cTn>
                              </p:par>
                              <p:par>
                                <p:cTn id="88" presetID="2" presetClass="entr" presetSubtype="4" fill="hold" grpId="0" nodeType="withEffect">
                                  <p:stCondLst>
                                    <p:cond delay="0"/>
                                  </p:stCondLst>
                                  <p:childTnLst>
                                    <p:set>
                                      <p:cBhvr>
                                        <p:cTn id="89" dur="1" fill="hold">
                                          <p:stCondLst>
                                            <p:cond delay="0"/>
                                          </p:stCondLst>
                                        </p:cTn>
                                        <p:tgtEl>
                                          <p:spTgt spid="25"/>
                                        </p:tgtEl>
                                        <p:attrNameLst>
                                          <p:attrName>style.visibility</p:attrName>
                                        </p:attrNameLst>
                                      </p:cBhvr>
                                      <p:to>
                                        <p:strVal val="visible"/>
                                      </p:to>
                                    </p:set>
                                    <p:anim calcmode="lin" valueType="num">
                                      <p:cBhvr additive="base">
                                        <p:cTn id="90" dur="5000" fill="hold"/>
                                        <p:tgtEl>
                                          <p:spTgt spid="25"/>
                                        </p:tgtEl>
                                        <p:attrNameLst>
                                          <p:attrName>ppt_x</p:attrName>
                                        </p:attrNameLst>
                                      </p:cBhvr>
                                      <p:tavLst>
                                        <p:tav tm="0">
                                          <p:val>
                                            <p:strVal val="#ppt_x"/>
                                          </p:val>
                                        </p:tav>
                                        <p:tav tm="100000">
                                          <p:val>
                                            <p:strVal val="#ppt_x"/>
                                          </p:val>
                                        </p:tav>
                                      </p:tavLst>
                                    </p:anim>
                                    <p:anim calcmode="lin" valueType="num">
                                      <p:cBhvr additive="base">
                                        <p:cTn id="91" dur="5000" fill="hold"/>
                                        <p:tgtEl>
                                          <p:spTgt spid="25"/>
                                        </p:tgtEl>
                                        <p:attrNameLst>
                                          <p:attrName>ppt_y</p:attrName>
                                        </p:attrNameLst>
                                      </p:cBhvr>
                                      <p:tavLst>
                                        <p:tav tm="0">
                                          <p:val>
                                            <p:strVal val="1+#ppt_h/2"/>
                                          </p:val>
                                        </p:tav>
                                        <p:tav tm="100000">
                                          <p:val>
                                            <p:strVal val="#ppt_y"/>
                                          </p:val>
                                        </p:tav>
                                      </p:tavLst>
                                    </p:anim>
                                  </p:childTnLst>
                                </p:cTn>
                              </p:par>
                              <p:par>
                                <p:cTn id="92" presetID="2" presetClass="entr" presetSubtype="4" fill="hold" grpId="0" nodeType="withEffect">
                                  <p:stCondLst>
                                    <p:cond delay="0"/>
                                  </p:stCondLst>
                                  <p:childTnLst>
                                    <p:set>
                                      <p:cBhvr>
                                        <p:cTn id="93" dur="1" fill="hold">
                                          <p:stCondLst>
                                            <p:cond delay="0"/>
                                          </p:stCondLst>
                                        </p:cTn>
                                        <p:tgtEl>
                                          <p:spTgt spid="26"/>
                                        </p:tgtEl>
                                        <p:attrNameLst>
                                          <p:attrName>style.visibility</p:attrName>
                                        </p:attrNameLst>
                                      </p:cBhvr>
                                      <p:to>
                                        <p:strVal val="visible"/>
                                      </p:to>
                                    </p:set>
                                    <p:anim calcmode="lin" valueType="num">
                                      <p:cBhvr additive="base">
                                        <p:cTn id="94" dur="5000" fill="hold"/>
                                        <p:tgtEl>
                                          <p:spTgt spid="26"/>
                                        </p:tgtEl>
                                        <p:attrNameLst>
                                          <p:attrName>ppt_x</p:attrName>
                                        </p:attrNameLst>
                                      </p:cBhvr>
                                      <p:tavLst>
                                        <p:tav tm="0">
                                          <p:val>
                                            <p:strVal val="#ppt_x"/>
                                          </p:val>
                                        </p:tav>
                                        <p:tav tm="100000">
                                          <p:val>
                                            <p:strVal val="#ppt_x"/>
                                          </p:val>
                                        </p:tav>
                                      </p:tavLst>
                                    </p:anim>
                                    <p:anim calcmode="lin" valueType="num">
                                      <p:cBhvr additive="base">
                                        <p:cTn id="95" dur="5000" fill="hold"/>
                                        <p:tgtEl>
                                          <p:spTgt spid="26"/>
                                        </p:tgtEl>
                                        <p:attrNameLst>
                                          <p:attrName>ppt_y</p:attrName>
                                        </p:attrNameLst>
                                      </p:cBhvr>
                                      <p:tavLst>
                                        <p:tav tm="0">
                                          <p:val>
                                            <p:strVal val="1+#ppt_h/2"/>
                                          </p:val>
                                        </p:tav>
                                        <p:tav tm="100000">
                                          <p:val>
                                            <p:strVal val="#ppt_y"/>
                                          </p:val>
                                        </p:tav>
                                      </p:tavLst>
                                    </p:anim>
                                  </p:childTnLst>
                                </p:cTn>
                              </p:par>
                              <p:par>
                                <p:cTn id="96" presetID="2" presetClass="entr" presetSubtype="4" fill="hold" grpId="0" nodeType="withEffect">
                                  <p:stCondLst>
                                    <p:cond delay="0"/>
                                  </p:stCondLst>
                                  <p:childTnLst>
                                    <p:set>
                                      <p:cBhvr>
                                        <p:cTn id="97" dur="1" fill="hold">
                                          <p:stCondLst>
                                            <p:cond delay="0"/>
                                          </p:stCondLst>
                                        </p:cTn>
                                        <p:tgtEl>
                                          <p:spTgt spid="27"/>
                                        </p:tgtEl>
                                        <p:attrNameLst>
                                          <p:attrName>style.visibility</p:attrName>
                                        </p:attrNameLst>
                                      </p:cBhvr>
                                      <p:to>
                                        <p:strVal val="visible"/>
                                      </p:to>
                                    </p:set>
                                    <p:anim calcmode="lin" valueType="num">
                                      <p:cBhvr additive="base">
                                        <p:cTn id="98" dur="5000" fill="hold"/>
                                        <p:tgtEl>
                                          <p:spTgt spid="27"/>
                                        </p:tgtEl>
                                        <p:attrNameLst>
                                          <p:attrName>ppt_x</p:attrName>
                                        </p:attrNameLst>
                                      </p:cBhvr>
                                      <p:tavLst>
                                        <p:tav tm="0">
                                          <p:val>
                                            <p:strVal val="#ppt_x"/>
                                          </p:val>
                                        </p:tav>
                                        <p:tav tm="100000">
                                          <p:val>
                                            <p:strVal val="#ppt_x"/>
                                          </p:val>
                                        </p:tav>
                                      </p:tavLst>
                                    </p:anim>
                                    <p:anim calcmode="lin" valueType="num">
                                      <p:cBhvr additive="base">
                                        <p:cTn id="99" dur="5000" fill="hold"/>
                                        <p:tgtEl>
                                          <p:spTgt spid="27"/>
                                        </p:tgtEl>
                                        <p:attrNameLst>
                                          <p:attrName>ppt_y</p:attrName>
                                        </p:attrNameLst>
                                      </p:cBhvr>
                                      <p:tavLst>
                                        <p:tav tm="0">
                                          <p:val>
                                            <p:strVal val="1+#ppt_h/2"/>
                                          </p:val>
                                        </p:tav>
                                        <p:tav tm="100000">
                                          <p:val>
                                            <p:strVal val="#ppt_y"/>
                                          </p:val>
                                        </p:tav>
                                      </p:tavLst>
                                    </p:anim>
                                  </p:childTnLst>
                                </p:cTn>
                              </p:par>
                              <p:par>
                                <p:cTn id="100" presetID="2" presetClass="entr" presetSubtype="4" fill="hold" grpId="0" nodeType="withEffect">
                                  <p:stCondLst>
                                    <p:cond delay="0"/>
                                  </p:stCondLst>
                                  <p:childTnLst>
                                    <p:set>
                                      <p:cBhvr>
                                        <p:cTn id="101" dur="1" fill="hold">
                                          <p:stCondLst>
                                            <p:cond delay="0"/>
                                          </p:stCondLst>
                                        </p:cTn>
                                        <p:tgtEl>
                                          <p:spTgt spid="28"/>
                                        </p:tgtEl>
                                        <p:attrNameLst>
                                          <p:attrName>style.visibility</p:attrName>
                                        </p:attrNameLst>
                                      </p:cBhvr>
                                      <p:to>
                                        <p:strVal val="visible"/>
                                      </p:to>
                                    </p:set>
                                    <p:anim calcmode="lin" valueType="num">
                                      <p:cBhvr additive="base">
                                        <p:cTn id="102" dur="5000" fill="hold"/>
                                        <p:tgtEl>
                                          <p:spTgt spid="28"/>
                                        </p:tgtEl>
                                        <p:attrNameLst>
                                          <p:attrName>ppt_x</p:attrName>
                                        </p:attrNameLst>
                                      </p:cBhvr>
                                      <p:tavLst>
                                        <p:tav tm="0">
                                          <p:val>
                                            <p:strVal val="#ppt_x"/>
                                          </p:val>
                                        </p:tav>
                                        <p:tav tm="100000">
                                          <p:val>
                                            <p:strVal val="#ppt_x"/>
                                          </p:val>
                                        </p:tav>
                                      </p:tavLst>
                                    </p:anim>
                                    <p:anim calcmode="lin" valueType="num">
                                      <p:cBhvr additive="base">
                                        <p:cTn id="103" dur="5000" fill="hold"/>
                                        <p:tgtEl>
                                          <p:spTgt spid="28"/>
                                        </p:tgtEl>
                                        <p:attrNameLst>
                                          <p:attrName>ppt_y</p:attrName>
                                        </p:attrNameLst>
                                      </p:cBhvr>
                                      <p:tavLst>
                                        <p:tav tm="0">
                                          <p:val>
                                            <p:strVal val="1+#ppt_h/2"/>
                                          </p:val>
                                        </p:tav>
                                        <p:tav tm="100000">
                                          <p:val>
                                            <p:strVal val="#ppt_y"/>
                                          </p:val>
                                        </p:tav>
                                      </p:tavLst>
                                    </p:anim>
                                  </p:childTnLst>
                                </p:cTn>
                              </p:par>
                              <p:par>
                                <p:cTn id="104" presetID="2" presetClass="entr" presetSubtype="4" fill="hold" grpId="0" nodeType="withEffect">
                                  <p:stCondLst>
                                    <p:cond delay="0"/>
                                  </p:stCondLst>
                                  <p:childTnLst>
                                    <p:set>
                                      <p:cBhvr>
                                        <p:cTn id="105" dur="1" fill="hold">
                                          <p:stCondLst>
                                            <p:cond delay="0"/>
                                          </p:stCondLst>
                                        </p:cTn>
                                        <p:tgtEl>
                                          <p:spTgt spid="29"/>
                                        </p:tgtEl>
                                        <p:attrNameLst>
                                          <p:attrName>style.visibility</p:attrName>
                                        </p:attrNameLst>
                                      </p:cBhvr>
                                      <p:to>
                                        <p:strVal val="visible"/>
                                      </p:to>
                                    </p:set>
                                    <p:anim calcmode="lin" valueType="num">
                                      <p:cBhvr additive="base">
                                        <p:cTn id="106" dur="5000" fill="hold"/>
                                        <p:tgtEl>
                                          <p:spTgt spid="29"/>
                                        </p:tgtEl>
                                        <p:attrNameLst>
                                          <p:attrName>ppt_x</p:attrName>
                                        </p:attrNameLst>
                                      </p:cBhvr>
                                      <p:tavLst>
                                        <p:tav tm="0">
                                          <p:val>
                                            <p:strVal val="#ppt_x"/>
                                          </p:val>
                                        </p:tav>
                                        <p:tav tm="100000">
                                          <p:val>
                                            <p:strVal val="#ppt_x"/>
                                          </p:val>
                                        </p:tav>
                                      </p:tavLst>
                                    </p:anim>
                                    <p:anim calcmode="lin" valueType="num">
                                      <p:cBhvr additive="base">
                                        <p:cTn id="107" dur="5000" fill="hold"/>
                                        <p:tgtEl>
                                          <p:spTgt spid="29"/>
                                        </p:tgtEl>
                                        <p:attrNameLst>
                                          <p:attrName>ppt_y</p:attrName>
                                        </p:attrNameLst>
                                      </p:cBhvr>
                                      <p:tavLst>
                                        <p:tav tm="0">
                                          <p:val>
                                            <p:strVal val="1+#ppt_h/2"/>
                                          </p:val>
                                        </p:tav>
                                        <p:tav tm="100000">
                                          <p:val>
                                            <p:strVal val="#ppt_y"/>
                                          </p:val>
                                        </p:tav>
                                      </p:tavLst>
                                    </p:anim>
                                  </p:childTnLst>
                                </p:cTn>
                              </p:par>
                              <p:par>
                                <p:cTn id="108" presetID="2" presetClass="entr" presetSubtype="4" fill="hold" grpId="0" nodeType="withEffect">
                                  <p:stCondLst>
                                    <p:cond delay="0"/>
                                  </p:stCondLst>
                                  <p:childTnLst>
                                    <p:set>
                                      <p:cBhvr>
                                        <p:cTn id="109" dur="1" fill="hold">
                                          <p:stCondLst>
                                            <p:cond delay="0"/>
                                          </p:stCondLst>
                                        </p:cTn>
                                        <p:tgtEl>
                                          <p:spTgt spid="30"/>
                                        </p:tgtEl>
                                        <p:attrNameLst>
                                          <p:attrName>style.visibility</p:attrName>
                                        </p:attrNameLst>
                                      </p:cBhvr>
                                      <p:to>
                                        <p:strVal val="visible"/>
                                      </p:to>
                                    </p:set>
                                    <p:anim calcmode="lin" valueType="num">
                                      <p:cBhvr additive="base">
                                        <p:cTn id="110" dur="5000" fill="hold"/>
                                        <p:tgtEl>
                                          <p:spTgt spid="30"/>
                                        </p:tgtEl>
                                        <p:attrNameLst>
                                          <p:attrName>ppt_x</p:attrName>
                                        </p:attrNameLst>
                                      </p:cBhvr>
                                      <p:tavLst>
                                        <p:tav tm="0">
                                          <p:val>
                                            <p:strVal val="#ppt_x"/>
                                          </p:val>
                                        </p:tav>
                                        <p:tav tm="100000">
                                          <p:val>
                                            <p:strVal val="#ppt_x"/>
                                          </p:val>
                                        </p:tav>
                                      </p:tavLst>
                                    </p:anim>
                                    <p:anim calcmode="lin" valueType="num">
                                      <p:cBhvr additive="base">
                                        <p:cTn id="111" dur="5000" fill="hold"/>
                                        <p:tgtEl>
                                          <p:spTgt spid="30"/>
                                        </p:tgtEl>
                                        <p:attrNameLst>
                                          <p:attrName>ppt_y</p:attrName>
                                        </p:attrNameLst>
                                      </p:cBhvr>
                                      <p:tavLst>
                                        <p:tav tm="0">
                                          <p:val>
                                            <p:strVal val="1+#ppt_h/2"/>
                                          </p:val>
                                        </p:tav>
                                        <p:tav tm="100000">
                                          <p:val>
                                            <p:strVal val="#ppt_y"/>
                                          </p:val>
                                        </p:tav>
                                      </p:tavLst>
                                    </p:anim>
                                  </p:childTnLst>
                                </p:cTn>
                              </p:par>
                              <p:par>
                                <p:cTn id="112" presetID="2" presetClass="entr" presetSubtype="4" fill="hold" grpId="0" nodeType="withEffect">
                                  <p:stCondLst>
                                    <p:cond delay="0"/>
                                  </p:stCondLst>
                                  <p:childTnLst>
                                    <p:set>
                                      <p:cBhvr>
                                        <p:cTn id="113" dur="1" fill="hold">
                                          <p:stCondLst>
                                            <p:cond delay="0"/>
                                          </p:stCondLst>
                                        </p:cTn>
                                        <p:tgtEl>
                                          <p:spTgt spid="31"/>
                                        </p:tgtEl>
                                        <p:attrNameLst>
                                          <p:attrName>style.visibility</p:attrName>
                                        </p:attrNameLst>
                                      </p:cBhvr>
                                      <p:to>
                                        <p:strVal val="visible"/>
                                      </p:to>
                                    </p:set>
                                    <p:anim calcmode="lin" valueType="num">
                                      <p:cBhvr additive="base">
                                        <p:cTn id="114" dur="5000" fill="hold"/>
                                        <p:tgtEl>
                                          <p:spTgt spid="31"/>
                                        </p:tgtEl>
                                        <p:attrNameLst>
                                          <p:attrName>ppt_x</p:attrName>
                                        </p:attrNameLst>
                                      </p:cBhvr>
                                      <p:tavLst>
                                        <p:tav tm="0">
                                          <p:val>
                                            <p:strVal val="#ppt_x"/>
                                          </p:val>
                                        </p:tav>
                                        <p:tav tm="100000">
                                          <p:val>
                                            <p:strVal val="#ppt_x"/>
                                          </p:val>
                                        </p:tav>
                                      </p:tavLst>
                                    </p:anim>
                                    <p:anim calcmode="lin" valueType="num">
                                      <p:cBhvr additive="base">
                                        <p:cTn id="115" dur="5000" fill="hold"/>
                                        <p:tgtEl>
                                          <p:spTgt spid="31"/>
                                        </p:tgtEl>
                                        <p:attrNameLst>
                                          <p:attrName>ppt_y</p:attrName>
                                        </p:attrNameLst>
                                      </p:cBhvr>
                                      <p:tavLst>
                                        <p:tav tm="0">
                                          <p:val>
                                            <p:strVal val="1+#ppt_h/2"/>
                                          </p:val>
                                        </p:tav>
                                        <p:tav tm="100000">
                                          <p:val>
                                            <p:strVal val="#ppt_y"/>
                                          </p:val>
                                        </p:tav>
                                      </p:tavLst>
                                    </p:anim>
                                  </p:childTnLst>
                                </p:cTn>
                              </p:par>
                              <p:par>
                                <p:cTn id="116" presetID="2" presetClass="entr" presetSubtype="4" fill="hold" grpId="0" nodeType="withEffect">
                                  <p:stCondLst>
                                    <p:cond delay="0"/>
                                  </p:stCondLst>
                                  <p:childTnLst>
                                    <p:set>
                                      <p:cBhvr>
                                        <p:cTn id="117" dur="1" fill="hold">
                                          <p:stCondLst>
                                            <p:cond delay="0"/>
                                          </p:stCondLst>
                                        </p:cTn>
                                        <p:tgtEl>
                                          <p:spTgt spid="32"/>
                                        </p:tgtEl>
                                        <p:attrNameLst>
                                          <p:attrName>style.visibility</p:attrName>
                                        </p:attrNameLst>
                                      </p:cBhvr>
                                      <p:to>
                                        <p:strVal val="visible"/>
                                      </p:to>
                                    </p:set>
                                    <p:anim calcmode="lin" valueType="num">
                                      <p:cBhvr additive="base">
                                        <p:cTn id="118" dur="5000" fill="hold"/>
                                        <p:tgtEl>
                                          <p:spTgt spid="32"/>
                                        </p:tgtEl>
                                        <p:attrNameLst>
                                          <p:attrName>ppt_x</p:attrName>
                                        </p:attrNameLst>
                                      </p:cBhvr>
                                      <p:tavLst>
                                        <p:tav tm="0">
                                          <p:val>
                                            <p:strVal val="#ppt_x"/>
                                          </p:val>
                                        </p:tav>
                                        <p:tav tm="100000">
                                          <p:val>
                                            <p:strVal val="#ppt_x"/>
                                          </p:val>
                                        </p:tav>
                                      </p:tavLst>
                                    </p:anim>
                                    <p:anim calcmode="lin" valueType="num">
                                      <p:cBhvr additive="base">
                                        <p:cTn id="119" dur="5000" fill="hold"/>
                                        <p:tgtEl>
                                          <p:spTgt spid="32"/>
                                        </p:tgtEl>
                                        <p:attrNameLst>
                                          <p:attrName>ppt_y</p:attrName>
                                        </p:attrNameLst>
                                      </p:cBhvr>
                                      <p:tavLst>
                                        <p:tav tm="0">
                                          <p:val>
                                            <p:strVal val="1+#ppt_h/2"/>
                                          </p:val>
                                        </p:tav>
                                        <p:tav tm="100000">
                                          <p:val>
                                            <p:strVal val="#ppt_y"/>
                                          </p:val>
                                        </p:tav>
                                      </p:tavLst>
                                    </p:anim>
                                  </p:childTnLst>
                                </p:cTn>
                              </p:par>
                              <p:par>
                                <p:cTn id="120" presetID="2" presetClass="entr" presetSubtype="4" fill="hold" grpId="0" nodeType="withEffect">
                                  <p:stCondLst>
                                    <p:cond delay="0"/>
                                  </p:stCondLst>
                                  <p:childTnLst>
                                    <p:set>
                                      <p:cBhvr>
                                        <p:cTn id="121" dur="1" fill="hold">
                                          <p:stCondLst>
                                            <p:cond delay="0"/>
                                          </p:stCondLst>
                                        </p:cTn>
                                        <p:tgtEl>
                                          <p:spTgt spid="33"/>
                                        </p:tgtEl>
                                        <p:attrNameLst>
                                          <p:attrName>style.visibility</p:attrName>
                                        </p:attrNameLst>
                                      </p:cBhvr>
                                      <p:to>
                                        <p:strVal val="visible"/>
                                      </p:to>
                                    </p:set>
                                    <p:anim calcmode="lin" valueType="num">
                                      <p:cBhvr additive="base">
                                        <p:cTn id="122" dur="5000" fill="hold"/>
                                        <p:tgtEl>
                                          <p:spTgt spid="33"/>
                                        </p:tgtEl>
                                        <p:attrNameLst>
                                          <p:attrName>ppt_x</p:attrName>
                                        </p:attrNameLst>
                                      </p:cBhvr>
                                      <p:tavLst>
                                        <p:tav tm="0">
                                          <p:val>
                                            <p:strVal val="#ppt_x"/>
                                          </p:val>
                                        </p:tav>
                                        <p:tav tm="100000">
                                          <p:val>
                                            <p:strVal val="#ppt_x"/>
                                          </p:val>
                                        </p:tav>
                                      </p:tavLst>
                                    </p:anim>
                                    <p:anim calcmode="lin" valueType="num">
                                      <p:cBhvr additive="base">
                                        <p:cTn id="123" dur="5000" fill="hold"/>
                                        <p:tgtEl>
                                          <p:spTgt spid="33"/>
                                        </p:tgtEl>
                                        <p:attrNameLst>
                                          <p:attrName>ppt_y</p:attrName>
                                        </p:attrNameLst>
                                      </p:cBhvr>
                                      <p:tavLst>
                                        <p:tav tm="0">
                                          <p:val>
                                            <p:strVal val="1+#ppt_h/2"/>
                                          </p:val>
                                        </p:tav>
                                        <p:tav tm="100000">
                                          <p:val>
                                            <p:strVal val="#ppt_y"/>
                                          </p:val>
                                        </p:tav>
                                      </p:tavLst>
                                    </p:anim>
                                  </p:childTnLst>
                                </p:cTn>
                              </p:par>
                              <p:par>
                                <p:cTn id="124" presetID="2" presetClass="entr" presetSubtype="4" fill="hold" grpId="0" nodeType="withEffect">
                                  <p:stCondLst>
                                    <p:cond delay="0"/>
                                  </p:stCondLst>
                                  <p:childTnLst>
                                    <p:set>
                                      <p:cBhvr>
                                        <p:cTn id="125" dur="1" fill="hold">
                                          <p:stCondLst>
                                            <p:cond delay="0"/>
                                          </p:stCondLst>
                                        </p:cTn>
                                        <p:tgtEl>
                                          <p:spTgt spid="34"/>
                                        </p:tgtEl>
                                        <p:attrNameLst>
                                          <p:attrName>style.visibility</p:attrName>
                                        </p:attrNameLst>
                                      </p:cBhvr>
                                      <p:to>
                                        <p:strVal val="visible"/>
                                      </p:to>
                                    </p:set>
                                    <p:anim calcmode="lin" valueType="num">
                                      <p:cBhvr additive="base">
                                        <p:cTn id="126" dur="5000" fill="hold"/>
                                        <p:tgtEl>
                                          <p:spTgt spid="34"/>
                                        </p:tgtEl>
                                        <p:attrNameLst>
                                          <p:attrName>ppt_x</p:attrName>
                                        </p:attrNameLst>
                                      </p:cBhvr>
                                      <p:tavLst>
                                        <p:tav tm="0">
                                          <p:val>
                                            <p:strVal val="#ppt_x"/>
                                          </p:val>
                                        </p:tav>
                                        <p:tav tm="100000">
                                          <p:val>
                                            <p:strVal val="#ppt_x"/>
                                          </p:val>
                                        </p:tav>
                                      </p:tavLst>
                                    </p:anim>
                                    <p:anim calcmode="lin" valueType="num">
                                      <p:cBhvr additive="base">
                                        <p:cTn id="127" dur="5000" fill="hold"/>
                                        <p:tgtEl>
                                          <p:spTgt spid="34"/>
                                        </p:tgtEl>
                                        <p:attrNameLst>
                                          <p:attrName>ppt_y</p:attrName>
                                        </p:attrNameLst>
                                      </p:cBhvr>
                                      <p:tavLst>
                                        <p:tav tm="0">
                                          <p:val>
                                            <p:strVal val="1+#ppt_h/2"/>
                                          </p:val>
                                        </p:tav>
                                        <p:tav tm="100000">
                                          <p:val>
                                            <p:strVal val="#ppt_y"/>
                                          </p:val>
                                        </p:tav>
                                      </p:tavLst>
                                    </p:anim>
                                  </p:childTnLst>
                                </p:cTn>
                              </p:par>
                              <p:par>
                                <p:cTn id="128" presetID="2" presetClass="entr" presetSubtype="4" fill="hold" grpId="0" nodeType="withEffect">
                                  <p:stCondLst>
                                    <p:cond delay="0"/>
                                  </p:stCondLst>
                                  <p:childTnLst>
                                    <p:set>
                                      <p:cBhvr>
                                        <p:cTn id="129" dur="1" fill="hold">
                                          <p:stCondLst>
                                            <p:cond delay="0"/>
                                          </p:stCondLst>
                                        </p:cTn>
                                        <p:tgtEl>
                                          <p:spTgt spid="35"/>
                                        </p:tgtEl>
                                        <p:attrNameLst>
                                          <p:attrName>style.visibility</p:attrName>
                                        </p:attrNameLst>
                                      </p:cBhvr>
                                      <p:to>
                                        <p:strVal val="visible"/>
                                      </p:to>
                                    </p:set>
                                    <p:anim calcmode="lin" valueType="num">
                                      <p:cBhvr additive="base">
                                        <p:cTn id="130" dur="5000" fill="hold"/>
                                        <p:tgtEl>
                                          <p:spTgt spid="35"/>
                                        </p:tgtEl>
                                        <p:attrNameLst>
                                          <p:attrName>ppt_x</p:attrName>
                                        </p:attrNameLst>
                                      </p:cBhvr>
                                      <p:tavLst>
                                        <p:tav tm="0">
                                          <p:val>
                                            <p:strVal val="#ppt_x"/>
                                          </p:val>
                                        </p:tav>
                                        <p:tav tm="100000">
                                          <p:val>
                                            <p:strVal val="#ppt_x"/>
                                          </p:val>
                                        </p:tav>
                                      </p:tavLst>
                                    </p:anim>
                                    <p:anim calcmode="lin" valueType="num">
                                      <p:cBhvr additive="base">
                                        <p:cTn id="131" dur="5000" fill="hold"/>
                                        <p:tgtEl>
                                          <p:spTgt spid="35"/>
                                        </p:tgtEl>
                                        <p:attrNameLst>
                                          <p:attrName>ppt_y</p:attrName>
                                        </p:attrNameLst>
                                      </p:cBhvr>
                                      <p:tavLst>
                                        <p:tav tm="0">
                                          <p:val>
                                            <p:strVal val="1+#ppt_h/2"/>
                                          </p:val>
                                        </p:tav>
                                        <p:tav tm="100000">
                                          <p:val>
                                            <p:strVal val="#ppt_y"/>
                                          </p:val>
                                        </p:tav>
                                      </p:tavLst>
                                    </p:anim>
                                  </p:childTnLst>
                                </p:cTn>
                              </p:par>
                              <p:par>
                                <p:cTn id="132" presetID="2" presetClass="entr" presetSubtype="4" fill="hold" grpId="0" nodeType="withEffect">
                                  <p:stCondLst>
                                    <p:cond delay="0"/>
                                  </p:stCondLst>
                                  <p:childTnLst>
                                    <p:set>
                                      <p:cBhvr>
                                        <p:cTn id="133" dur="1" fill="hold">
                                          <p:stCondLst>
                                            <p:cond delay="0"/>
                                          </p:stCondLst>
                                        </p:cTn>
                                        <p:tgtEl>
                                          <p:spTgt spid="36"/>
                                        </p:tgtEl>
                                        <p:attrNameLst>
                                          <p:attrName>style.visibility</p:attrName>
                                        </p:attrNameLst>
                                      </p:cBhvr>
                                      <p:to>
                                        <p:strVal val="visible"/>
                                      </p:to>
                                    </p:set>
                                    <p:anim calcmode="lin" valueType="num">
                                      <p:cBhvr additive="base">
                                        <p:cTn id="134" dur="5000" fill="hold"/>
                                        <p:tgtEl>
                                          <p:spTgt spid="36"/>
                                        </p:tgtEl>
                                        <p:attrNameLst>
                                          <p:attrName>ppt_x</p:attrName>
                                        </p:attrNameLst>
                                      </p:cBhvr>
                                      <p:tavLst>
                                        <p:tav tm="0">
                                          <p:val>
                                            <p:strVal val="#ppt_x"/>
                                          </p:val>
                                        </p:tav>
                                        <p:tav tm="100000">
                                          <p:val>
                                            <p:strVal val="#ppt_x"/>
                                          </p:val>
                                        </p:tav>
                                      </p:tavLst>
                                    </p:anim>
                                    <p:anim calcmode="lin" valueType="num">
                                      <p:cBhvr additive="base">
                                        <p:cTn id="135" dur="5000" fill="hold"/>
                                        <p:tgtEl>
                                          <p:spTgt spid="36"/>
                                        </p:tgtEl>
                                        <p:attrNameLst>
                                          <p:attrName>ppt_y</p:attrName>
                                        </p:attrNameLst>
                                      </p:cBhvr>
                                      <p:tavLst>
                                        <p:tav tm="0">
                                          <p:val>
                                            <p:strVal val="1+#ppt_h/2"/>
                                          </p:val>
                                        </p:tav>
                                        <p:tav tm="100000">
                                          <p:val>
                                            <p:strVal val="#ppt_y"/>
                                          </p:val>
                                        </p:tav>
                                      </p:tavLst>
                                    </p:anim>
                                  </p:childTnLst>
                                </p:cTn>
                              </p:par>
                              <p:par>
                                <p:cTn id="136" presetID="2" presetClass="entr" presetSubtype="4" fill="hold" grpId="0" nodeType="withEffect">
                                  <p:stCondLst>
                                    <p:cond delay="0"/>
                                  </p:stCondLst>
                                  <p:childTnLst>
                                    <p:set>
                                      <p:cBhvr>
                                        <p:cTn id="137" dur="1" fill="hold">
                                          <p:stCondLst>
                                            <p:cond delay="0"/>
                                          </p:stCondLst>
                                        </p:cTn>
                                        <p:tgtEl>
                                          <p:spTgt spid="37"/>
                                        </p:tgtEl>
                                        <p:attrNameLst>
                                          <p:attrName>style.visibility</p:attrName>
                                        </p:attrNameLst>
                                      </p:cBhvr>
                                      <p:to>
                                        <p:strVal val="visible"/>
                                      </p:to>
                                    </p:set>
                                    <p:anim calcmode="lin" valueType="num">
                                      <p:cBhvr additive="base">
                                        <p:cTn id="138" dur="5000" fill="hold"/>
                                        <p:tgtEl>
                                          <p:spTgt spid="37"/>
                                        </p:tgtEl>
                                        <p:attrNameLst>
                                          <p:attrName>ppt_x</p:attrName>
                                        </p:attrNameLst>
                                      </p:cBhvr>
                                      <p:tavLst>
                                        <p:tav tm="0">
                                          <p:val>
                                            <p:strVal val="#ppt_x"/>
                                          </p:val>
                                        </p:tav>
                                        <p:tav tm="100000">
                                          <p:val>
                                            <p:strVal val="#ppt_x"/>
                                          </p:val>
                                        </p:tav>
                                      </p:tavLst>
                                    </p:anim>
                                    <p:anim calcmode="lin" valueType="num">
                                      <p:cBhvr additive="base">
                                        <p:cTn id="139" dur="5000" fill="hold"/>
                                        <p:tgtEl>
                                          <p:spTgt spid="37"/>
                                        </p:tgtEl>
                                        <p:attrNameLst>
                                          <p:attrName>ppt_y</p:attrName>
                                        </p:attrNameLst>
                                      </p:cBhvr>
                                      <p:tavLst>
                                        <p:tav tm="0">
                                          <p:val>
                                            <p:strVal val="1+#ppt_h/2"/>
                                          </p:val>
                                        </p:tav>
                                        <p:tav tm="100000">
                                          <p:val>
                                            <p:strVal val="#ppt_y"/>
                                          </p:val>
                                        </p:tav>
                                      </p:tavLst>
                                    </p:anim>
                                  </p:childTnLst>
                                </p:cTn>
                              </p:par>
                              <p:par>
                                <p:cTn id="140" presetID="2" presetClass="entr" presetSubtype="4" fill="hold" grpId="0" nodeType="withEffect">
                                  <p:stCondLst>
                                    <p:cond delay="0"/>
                                  </p:stCondLst>
                                  <p:childTnLst>
                                    <p:set>
                                      <p:cBhvr>
                                        <p:cTn id="141" dur="1" fill="hold">
                                          <p:stCondLst>
                                            <p:cond delay="0"/>
                                          </p:stCondLst>
                                        </p:cTn>
                                        <p:tgtEl>
                                          <p:spTgt spid="38"/>
                                        </p:tgtEl>
                                        <p:attrNameLst>
                                          <p:attrName>style.visibility</p:attrName>
                                        </p:attrNameLst>
                                      </p:cBhvr>
                                      <p:to>
                                        <p:strVal val="visible"/>
                                      </p:to>
                                    </p:set>
                                    <p:anim calcmode="lin" valueType="num">
                                      <p:cBhvr additive="base">
                                        <p:cTn id="142" dur="5000" fill="hold"/>
                                        <p:tgtEl>
                                          <p:spTgt spid="38"/>
                                        </p:tgtEl>
                                        <p:attrNameLst>
                                          <p:attrName>ppt_x</p:attrName>
                                        </p:attrNameLst>
                                      </p:cBhvr>
                                      <p:tavLst>
                                        <p:tav tm="0">
                                          <p:val>
                                            <p:strVal val="#ppt_x"/>
                                          </p:val>
                                        </p:tav>
                                        <p:tav tm="100000">
                                          <p:val>
                                            <p:strVal val="#ppt_x"/>
                                          </p:val>
                                        </p:tav>
                                      </p:tavLst>
                                    </p:anim>
                                    <p:anim calcmode="lin" valueType="num">
                                      <p:cBhvr additive="base">
                                        <p:cTn id="143" dur="5000" fill="hold"/>
                                        <p:tgtEl>
                                          <p:spTgt spid="38"/>
                                        </p:tgtEl>
                                        <p:attrNameLst>
                                          <p:attrName>ppt_y</p:attrName>
                                        </p:attrNameLst>
                                      </p:cBhvr>
                                      <p:tavLst>
                                        <p:tav tm="0">
                                          <p:val>
                                            <p:strVal val="1+#ppt_h/2"/>
                                          </p:val>
                                        </p:tav>
                                        <p:tav tm="100000">
                                          <p:val>
                                            <p:strVal val="#ppt_y"/>
                                          </p:val>
                                        </p:tav>
                                      </p:tavLst>
                                    </p:anim>
                                  </p:childTnLst>
                                </p:cTn>
                              </p:par>
                              <p:par>
                                <p:cTn id="144" presetID="2" presetClass="entr" presetSubtype="4" fill="hold" grpId="0" nodeType="withEffect">
                                  <p:stCondLst>
                                    <p:cond delay="0"/>
                                  </p:stCondLst>
                                  <p:childTnLst>
                                    <p:set>
                                      <p:cBhvr>
                                        <p:cTn id="145" dur="1" fill="hold">
                                          <p:stCondLst>
                                            <p:cond delay="0"/>
                                          </p:stCondLst>
                                        </p:cTn>
                                        <p:tgtEl>
                                          <p:spTgt spid="39"/>
                                        </p:tgtEl>
                                        <p:attrNameLst>
                                          <p:attrName>style.visibility</p:attrName>
                                        </p:attrNameLst>
                                      </p:cBhvr>
                                      <p:to>
                                        <p:strVal val="visible"/>
                                      </p:to>
                                    </p:set>
                                    <p:anim calcmode="lin" valueType="num">
                                      <p:cBhvr additive="base">
                                        <p:cTn id="146" dur="5000" fill="hold"/>
                                        <p:tgtEl>
                                          <p:spTgt spid="39"/>
                                        </p:tgtEl>
                                        <p:attrNameLst>
                                          <p:attrName>ppt_x</p:attrName>
                                        </p:attrNameLst>
                                      </p:cBhvr>
                                      <p:tavLst>
                                        <p:tav tm="0">
                                          <p:val>
                                            <p:strVal val="#ppt_x"/>
                                          </p:val>
                                        </p:tav>
                                        <p:tav tm="100000">
                                          <p:val>
                                            <p:strVal val="#ppt_x"/>
                                          </p:val>
                                        </p:tav>
                                      </p:tavLst>
                                    </p:anim>
                                    <p:anim calcmode="lin" valueType="num">
                                      <p:cBhvr additive="base">
                                        <p:cTn id="147" dur="5000" fill="hold"/>
                                        <p:tgtEl>
                                          <p:spTgt spid="39"/>
                                        </p:tgtEl>
                                        <p:attrNameLst>
                                          <p:attrName>ppt_y</p:attrName>
                                        </p:attrNameLst>
                                      </p:cBhvr>
                                      <p:tavLst>
                                        <p:tav tm="0">
                                          <p:val>
                                            <p:strVal val="1+#ppt_h/2"/>
                                          </p:val>
                                        </p:tav>
                                        <p:tav tm="100000">
                                          <p:val>
                                            <p:strVal val="#ppt_y"/>
                                          </p:val>
                                        </p:tav>
                                      </p:tavLst>
                                    </p:anim>
                                  </p:childTnLst>
                                </p:cTn>
                              </p:par>
                              <p:par>
                                <p:cTn id="148" presetID="2" presetClass="entr" presetSubtype="4" fill="hold" grpId="0" nodeType="withEffect">
                                  <p:stCondLst>
                                    <p:cond delay="0"/>
                                  </p:stCondLst>
                                  <p:childTnLst>
                                    <p:set>
                                      <p:cBhvr>
                                        <p:cTn id="149" dur="1" fill="hold">
                                          <p:stCondLst>
                                            <p:cond delay="0"/>
                                          </p:stCondLst>
                                        </p:cTn>
                                        <p:tgtEl>
                                          <p:spTgt spid="40"/>
                                        </p:tgtEl>
                                        <p:attrNameLst>
                                          <p:attrName>style.visibility</p:attrName>
                                        </p:attrNameLst>
                                      </p:cBhvr>
                                      <p:to>
                                        <p:strVal val="visible"/>
                                      </p:to>
                                    </p:set>
                                    <p:anim calcmode="lin" valueType="num">
                                      <p:cBhvr additive="base">
                                        <p:cTn id="150" dur="5000" fill="hold"/>
                                        <p:tgtEl>
                                          <p:spTgt spid="40"/>
                                        </p:tgtEl>
                                        <p:attrNameLst>
                                          <p:attrName>ppt_x</p:attrName>
                                        </p:attrNameLst>
                                      </p:cBhvr>
                                      <p:tavLst>
                                        <p:tav tm="0">
                                          <p:val>
                                            <p:strVal val="#ppt_x"/>
                                          </p:val>
                                        </p:tav>
                                        <p:tav tm="100000">
                                          <p:val>
                                            <p:strVal val="#ppt_x"/>
                                          </p:val>
                                        </p:tav>
                                      </p:tavLst>
                                    </p:anim>
                                    <p:anim calcmode="lin" valueType="num">
                                      <p:cBhvr additive="base">
                                        <p:cTn id="151" dur="5000" fill="hold"/>
                                        <p:tgtEl>
                                          <p:spTgt spid="40"/>
                                        </p:tgtEl>
                                        <p:attrNameLst>
                                          <p:attrName>ppt_y</p:attrName>
                                        </p:attrNameLst>
                                      </p:cBhvr>
                                      <p:tavLst>
                                        <p:tav tm="0">
                                          <p:val>
                                            <p:strVal val="1+#ppt_h/2"/>
                                          </p:val>
                                        </p:tav>
                                        <p:tav tm="100000">
                                          <p:val>
                                            <p:strVal val="#ppt_y"/>
                                          </p:val>
                                        </p:tav>
                                      </p:tavLst>
                                    </p:anim>
                                  </p:childTnLst>
                                </p:cTn>
                              </p:par>
                              <p:par>
                                <p:cTn id="152" presetID="2" presetClass="entr" presetSubtype="4" fill="hold" grpId="0" nodeType="withEffect">
                                  <p:stCondLst>
                                    <p:cond delay="0"/>
                                  </p:stCondLst>
                                  <p:childTnLst>
                                    <p:set>
                                      <p:cBhvr>
                                        <p:cTn id="153" dur="1" fill="hold">
                                          <p:stCondLst>
                                            <p:cond delay="0"/>
                                          </p:stCondLst>
                                        </p:cTn>
                                        <p:tgtEl>
                                          <p:spTgt spid="41"/>
                                        </p:tgtEl>
                                        <p:attrNameLst>
                                          <p:attrName>style.visibility</p:attrName>
                                        </p:attrNameLst>
                                      </p:cBhvr>
                                      <p:to>
                                        <p:strVal val="visible"/>
                                      </p:to>
                                    </p:set>
                                    <p:anim calcmode="lin" valueType="num">
                                      <p:cBhvr additive="base">
                                        <p:cTn id="154" dur="5000" fill="hold"/>
                                        <p:tgtEl>
                                          <p:spTgt spid="41"/>
                                        </p:tgtEl>
                                        <p:attrNameLst>
                                          <p:attrName>ppt_x</p:attrName>
                                        </p:attrNameLst>
                                      </p:cBhvr>
                                      <p:tavLst>
                                        <p:tav tm="0">
                                          <p:val>
                                            <p:strVal val="#ppt_x"/>
                                          </p:val>
                                        </p:tav>
                                        <p:tav tm="100000">
                                          <p:val>
                                            <p:strVal val="#ppt_x"/>
                                          </p:val>
                                        </p:tav>
                                      </p:tavLst>
                                    </p:anim>
                                    <p:anim calcmode="lin" valueType="num">
                                      <p:cBhvr additive="base">
                                        <p:cTn id="155" dur="5000" fill="hold"/>
                                        <p:tgtEl>
                                          <p:spTgt spid="41"/>
                                        </p:tgtEl>
                                        <p:attrNameLst>
                                          <p:attrName>ppt_y</p:attrName>
                                        </p:attrNameLst>
                                      </p:cBhvr>
                                      <p:tavLst>
                                        <p:tav tm="0">
                                          <p:val>
                                            <p:strVal val="1+#ppt_h/2"/>
                                          </p:val>
                                        </p:tav>
                                        <p:tav tm="100000">
                                          <p:val>
                                            <p:strVal val="#ppt_y"/>
                                          </p:val>
                                        </p:tav>
                                      </p:tavLst>
                                    </p:anim>
                                  </p:childTnLst>
                                </p:cTn>
                              </p:par>
                              <p:par>
                                <p:cTn id="156" presetID="2" presetClass="entr" presetSubtype="4" fill="hold" grpId="0" nodeType="withEffect">
                                  <p:stCondLst>
                                    <p:cond delay="0"/>
                                  </p:stCondLst>
                                  <p:childTnLst>
                                    <p:set>
                                      <p:cBhvr>
                                        <p:cTn id="157" dur="1" fill="hold">
                                          <p:stCondLst>
                                            <p:cond delay="0"/>
                                          </p:stCondLst>
                                        </p:cTn>
                                        <p:tgtEl>
                                          <p:spTgt spid="42"/>
                                        </p:tgtEl>
                                        <p:attrNameLst>
                                          <p:attrName>style.visibility</p:attrName>
                                        </p:attrNameLst>
                                      </p:cBhvr>
                                      <p:to>
                                        <p:strVal val="visible"/>
                                      </p:to>
                                    </p:set>
                                    <p:anim calcmode="lin" valueType="num">
                                      <p:cBhvr additive="base">
                                        <p:cTn id="158" dur="5000" fill="hold"/>
                                        <p:tgtEl>
                                          <p:spTgt spid="42"/>
                                        </p:tgtEl>
                                        <p:attrNameLst>
                                          <p:attrName>ppt_x</p:attrName>
                                        </p:attrNameLst>
                                      </p:cBhvr>
                                      <p:tavLst>
                                        <p:tav tm="0">
                                          <p:val>
                                            <p:strVal val="#ppt_x"/>
                                          </p:val>
                                        </p:tav>
                                        <p:tav tm="100000">
                                          <p:val>
                                            <p:strVal val="#ppt_x"/>
                                          </p:val>
                                        </p:tav>
                                      </p:tavLst>
                                    </p:anim>
                                    <p:anim calcmode="lin" valueType="num">
                                      <p:cBhvr additive="base">
                                        <p:cTn id="159" dur="5000" fill="hold"/>
                                        <p:tgtEl>
                                          <p:spTgt spid="42"/>
                                        </p:tgtEl>
                                        <p:attrNameLst>
                                          <p:attrName>ppt_y</p:attrName>
                                        </p:attrNameLst>
                                      </p:cBhvr>
                                      <p:tavLst>
                                        <p:tav tm="0">
                                          <p:val>
                                            <p:strVal val="1+#ppt_h/2"/>
                                          </p:val>
                                        </p:tav>
                                        <p:tav tm="100000">
                                          <p:val>
                                            <p:strVal val="#ppt_y"/>
                                          </p:val>
                                        </p:tav>
                                      </p:tavLst>
                                    </p:anim>
                                  </p:childTnLst>
                                </p:cTn>
                              </p:par>
                              <p:par>
                                <p:cTn id="160" presetID="2" presetClass="entr" presetSubtype="4" fill="hold" grpId="0" nodeType="withEffect">
                                  <p:stCondLst>
                                    <p:cond delay="0"/>
                                  </p:stCondLst>
                                  <p:childTnLst>
                                    <p:set>
                                      <p:cBhvr>
                                        <p:cTn id="161" dur="1" fill="hold">
                                          <p:stCondLst>
                                            <p:cond delay="0"/>
                                          </p:stCondLst>
                                        </p:cTn>
                                        <p:tgtEl>
                                          <p:spTgt spid="43"/>
                                        </p:tgtEl>
                                        <p:attrNameLst>
                                          <p:attrName>style.visibility</p:attrName>
                                        </p:attrNameLst>
                                      </p:cBhvr>
                                      <p:to>
                                        <p:strVal val="visible"/>
                                      </p:to>
                                    </p:set>
                                    <p:anim calcmode="lin" valueType="num">
                                      <p:cBhvr additive="base">
                                        <p:cTn id="162" dur="5000" fill="hold"/>
                                        <p:tgtEl>
                                          <p:spTgt spid="43"/>
                                        </p:tgtEl>
                                        <p:attrNameLst>
                                          <p:attrName>ppt_x</p:attrName>
                                        </p:attrNameLst>
                                      </p:cBhvr>
                                      <p:tavLst>
                                        <p:tav tm="0">
                                          <p:val>
                                            <p:strVal val="#ppt_x"/>
                                          </p:val>
                                        </p:tav>
                                        <p:tav tm="100000">
                                          <p:val>
                                            <p:strVal val="#ppt_x"/>
                                          </p:val>
                                        </p:tav>
                                      </p:tavLst>
                                    </p:anim>
                                    <p:anim calcmode="lin" valueType="num">
                                      <p:cBhvr additive="base">
                                        <p:cTn id="163" dur="5000" fill="hold"/>
                                        <p:tgtEl>
                                          <p:spTgt spid="43"/>
                                        </p:tgtEl>
                                        <p:attrNameLst>
                                          <p:attrName>ppt_y</p:attrName>
                                        </p:attrNameLst>
                                      </p:cBhvr>
                                      <p:tavLst>
                                        <p:tav tm="0">
                                          <p:val>
                                            <p:strVal val="1+#ppt_h/2"/>
                                          </p:val>
                                        </p:tav>
                                        <p:tav tm="100000">
                                          <p:val>
                                            <p:strVal val="#ppt_y"/>
                                          </p:val>
                                        </p:tav>
                                      </p:tavLst>
                                    </p:anim>
                                  </p:childTnLst>
                                </p:cTn>
                              </p:par>
                              <p:par>
                                <p:cTn id="164" presetID="2" presetClass="entr" presetSubtype="4" fill="hold" grpId="0" nodeType="withEffect">
                                  <p:stCondLst>
                                    <p:cond delay="0"/>
                                  </p:stCondLst>
                                  <p:childTnLst>
                                    <p:set>
                                      <p:cBhvr>
                                        <p:cTn id="165" dur="1" fill="hold">
                                          <p:stCondLst>
                                            <p:cond delay="0"/>
                                          </p:stCondLst>
                                        </p:cTn>
                                        <p:tgtEl>
                                          <p:spTgt spid="44"/>
                                        </p:tgtEl>
                                        <p:attrNameLst>
                                          <p:attrName>style.visibility</p:attrName>
                                        </p:attrNameLst>
                                      </p:cBhvr>
                                      <p:to>
                                        <p:strVal val="visible"/>
                                      </p:to>
                                    </p:set>
                                    <p:anim calcmode="lin" valueType="num">
                                      <p:cBhvr additive="base">
                                        <p:cTn id="166" dur="5000" fill="hold"/>
                                        <p:tgtEl>
                                          <p:spTgt spid="44"/>
                                        </p:tgtEl>
                                        <p:attrNameLst>
                                          <p:attrName>ppt_x</p:attrName>
                                        </p:attrNameLst>
                                      </p:cBhvr>
                                      <p:tavLst>
                                        <p:tav tm="0">
                                          <p:val>
                                            <p:strVal val="#ppt_x"/>
                                          </p:val>
                                        </p:tav>
                                        <p:tav tm="100000">
                                          <p:val>
                                            <p:strVal val="#ppt_x"/>
                                          </p:val>
                                        </p:tav>
                                      </p:tavLst>
                                    </p:anim>
                                    <p:anim calcmode="lin" valueType="num">
                                      <p:cBhvr additive="base">
                                        <p:cTn id="167" dur="5000" fill="hold"/>
                                        <p:tgtEl>
                                          <p:spTgt spid="44"/>
                                        </p:tgtEl>
                                        <p:attrNameLst>
                                          <p:attrName>ppt_y</p:attrName>
                                        </p:attrNameLst>
                                      </p:cBhvr>
                                      <p:tavLst>
                                        <p:tav tm="0">
                                          <p:val>
                                            <p:strVal val="1+#ppt_h/2"/>
                                          </p:val>
                                        </p:tav>
                                        <p:tav tm="100000">
                                          <p:val>
                                            <p:strVal val="#ppt_y"/>
                                          </p:val>
                                        </p:tav>
                                      </p:tavLst>
                                    </p:anim>
                                  </p:childTnLst>
                                </p:cTn>
                              </p:par>
                              <p:par>
                                <p:cTn id="168" presetID="2" presetClass="entr" presetSubtype="4" fill="hold" grpId="0" nodeType="withEffect">
                                  <p:stCondLst>
                                    <p:cond delay="0"/>
                                  </p:stCondLst>
                                  <p:childTnLst>
                                    <p:set>
                                      <p:cBhvr>
                                        <p:cTn id="169" dur="1" fill="hold">
                                          <p:stCondLst>
                                            <p:cond delay="0"/>
                                          </p:stCondLst>
                                        </p:cTn>
                                        <p:tgtEl>
                                          <p:spTgt spid="45"/>
                                        </p:tgtEl>
                                        <p:attrNameLst>
                                          <p:attrName>style.visibility</p:attrName>
                                        </p:attrNameLst>
                                      </p:cBhvr>
                                      <p:to>
                                        <p:strVal val="visible"/>
                                      </p:to>
                                    </p:set>
                                    <p:anim calcmode="lin" valueType="num">
                                      <p:cBhvr additive="base">
                                        <p:cTn id="170" dur="5000" fill="hold"/>
                                        <p:tgtEl>
                                          <p:spTgt spid="45"/>
                                        </p:tgtEl>
                                        <p:attrNameLst>
                                          <p:attrName>ppt_x</p:attrName>
                                        </p:attrNameLst>
                                      </p:cBhvr>
                                      <p:tavLst>
                                        <p:tav tm="0">
                                          <p:val>
                                            <p:strVal val="#ppt_x"/>
                                          </p:val>
                                        </p:tav>
                                        <p:tav tm="100000">
                                          <p:val>
                                            <p:strVal val="#ppt_x"/>
                                          </p:val>
                                        </p:tav>
                                      </p:tavLst>
                                    </p:anim>
                                    <p:anim calcmode="lin" valueType="num">
                                      <p:cBhvr additive="base">
                                        <p:cTn id="171" dur="5000" fill="hold"/>
                                        <p:tgtEl>
                                          <p:spTgt spid="45"/>
                                        </p:tgtEl>
                                        <p:attrNameLst>
                                          <p:attrName>ppt_y</p:attrName>
                                        </p:attrNameLst>
                                      </p:cBhvr>
                                      <p:tavLst>
                                        <p:tav tm="0">
                                          <p:val>
                                            <p:strVal val="1+#ppt_h/2"/>
                                          </p:val>
                                        </p:tav>
                                        <p:tav tm="100000">
                                          <p:val>
                                            <p:strVal val="#ppt_y"/>
                                          </p:val>
                                        </p:tav>
                                      </p:tavLst>
                                    </p:anim>
                                  </p:childTnLst>
                                </p:cTn>
                              </p:par>
                              <p:par>
                                <p:cTn id="172" presetID="2" presetClass="entr" presetSubtype="4" fill="hold" grpId="0" nodeType="withEffect">
                                  <p:stCondLst>
                                    <p:cond delay="0"/>
                                  </p:stCondLst>
                                  <p:childTnLst>
                                    <p:set>
                                      <p:cBhvr>
                                        <p:cTn id="173" dur="1" fill="hold">
                                          <p:stCondLst>
                                            <p:cond delay="0"/>
                                          </p:stCondLst>
                                        </p:cTn>
                                        <p:tgtEl>
                                          <p:spTgt spid="46"/>
                                        </p:tgtEl>
                                        <p:attrNameLst>
                                          <p:attrName>style.visibility</p:attrName>
                                        </p:attrNameLst>
                                      </p:cBhvr>
                                      <p:to>
                                        <p:strVal val="visible"/>
                                      </p:to>
                                    </p:set>
                                    <p:anim calcmode="lin" valueType="num">
                                      <p:cBhvr additive="base">
                                        <p:cTn id="174" dur="5000" fill="hold"/>
                                        <p:tgtEl>
                                          <p:spTgt spid="46"/>
                                        </p:tgtEl>
                                        <p:attrNameLst>
                                          <p:attrName>ppt_x</p:attrName>
                                        </p:attrNameLst>
                                      </p:cBhvr>
                                      <p:tavLst>
                                        <p:tav tm="0">
                                          <p:val>
                                            <p:strVal val="#ppt_x"/>
                                          </p:val>
                                        </p:tav>
                                        <p:tav tm="100000">
                                          <p:val>
                                            <p:strVal val="#ppt_x"/>
                                          </p:val>
                                        </p:tav>
                                      </p:tavLst>
                                    </p:anim>
                                    <p:anim calcmode="lin" valueType="num">
                                      <p:cBhvr additive="base">
                                        <p:cTn id="175" dur="5000" fill="hold"/>
                                        <p:tgtEl>
                                          <p:spTgt spid="46"/>
                                        </p:tgtEl>
                                        <p:attrNameLst>
                                          <p:attrName>ppt_y</p:attrName>
                                        </p:attrNameLst>
                                      </p:cBhvr>
                                      <p:tavLst>
                                        <p:tav tm="0">
                                          <p:val>
                                            <p:strVal val="1+#ppt_h/2"/>
                                          </p:val>
                                        </p:tav>
                                        <p:tav tm="100000">
                                          <p:val>
                                            <p:strVal val="#ppt_y"/>
                                          </p:val>
                                        </p:tav>
                                      </p:tavLst>
                                    </p:anim>
                                  </p:childTnLst>
                                </p:cTn>
                              </p:par>
                              <p:par>
                                <p:cTn id="176" presetID="2" presetClass="entr" presetSubtype="4" fill="hold" grpId="0" nodeType="withEffect">
                                  <p:stCondLst>
                                    <p:cond delay="0"/>
                                  </p:stCondLst>
                                  <p:childTnLst>
                                    <p:set>
                                      <p:cBhvr>
                                        <p:cTn id="177" dur="1" fill="hold">
                                          <p:stCondLst>
                                            <p:cond delay="0"/>
                                          </p:stCondLst>
                                        </p:cTn>
                                        <p:tgtEl>
                                          <p:spTgt spid="47"/>
                                        </p:tgtEl>
                                        <p:attrNameLst>
                                          <p:attrName>style.visibility</p:attrName>
                                        </p:attrNameLst>
                                      </p:cBhvr>
                                      <p:to>
                                        <p:strVal val="visible"/>
                                      </p:to>
                                    </p:set>
                                    <p:anim calcmode="lin" valueType="num">
                                      <p:cBhvr additive="base">
                                        <p:cTn id="178" dur="5000" fill="hold"/>
                                        <p:tgtEl>
                                          <p:spTgt spid="47"/>
                                        </p:tgtEl>
                                        <p:attrNameLst>
                                          <p:attrName>ppt_x</p:attrName>
                                        </p:attrNameLst>
                                      </p:cBhvr>
                                      <p:tavLst>
                                        <p:tav tm="0">
                                          <p:val>
                                            <p:strVal val="#ppt_x"/>
                                          </p:val>
                                        </p:tav>
                                        <p:tav tm="100000">
                                          <p:val>
                                            <p:strVal val="#ppt_x"/>
                                          </p:val>
                                        </p:tav>
                                      </p:tavLst>
                                    </p:anim>
                                    <p:anim calcmode="lin" valueType="num">
                                      <p:cBhvr additive="base">
                                        <p:cTn id="179" dur="5000" fill="hold"/>
                                        <p:tgtEl>
                                          <p:spTgt spid="47"/>
                                        </p:tgtEl>
                                        <p:attrNameLst>
                                          <p:attrName>ppt_y</p:attrName>
                                        </p:attrNameLst>
                                      </p:cBhvr>
                                      <p:tavLst>
                                        <p:tav tm="0">
                                          <p:val>
                                            <p:strVal val="1+#ppt_h/2"/>
                                          </p:val>
                                        </p:tav>
                                        <p:tav tm="100000">
                                          <p:val>
                                            <p:strVal val="#ppt_y"/>
                                          </p:val>
                                        </p:tav>
                                      </p:tavLst>
                                    </p:anim>
                                  </p:childTnLst>
                                </p:cTn>
                              </p:par>
                              <p:par>
                                <p:cTn id="180" presetID="2" presetClass="entr" presetSubtype="4" fill="hold" grpId="0" nodeType="withEffect">
                                  <p:stCondLst>
                                    <p:cond delay="0"/>
                                  </p:stCondLst>
                                  <p:childTnLst>
                                    <p:set>
                                      <p:cBhvr>
                                        <p:cTn id="181" dur="1" fill="hold">
                                          <p:stCondLst>
                                            <p:cond delay="0"/>
                                          </p:stCondLst>
                                        </p:cTn>
                                        <p:tgtEl>
                                          <p:spTgt spid="48"/>
                                        </p:tgtEl>
                                        <p:attrNameLst>
                                          <p:attrName>style.visibility</p:attrName>
                                        </p:attrNameLst>
                                      </p:cBhvr>
                                      <p:to>
                                        <p:strVal val="visible"/>
                                      </p:to>
                                    </p:set>
                                    <p:anim calcmode="lin" valueType="num">
                                      <p:cBhvr additive="base">
                                        <p:cTn id="182" dur="5000" fill="hold"/>
                                        <p:tgtEl>
                                          <p:spTgt spid="48"/>
                                        </p:tgtEl>
                                        <p:attrNameLst>
                                          <p:attrName>ppt_x</p:attrName>
                                        </p:attrNameLst>
                                      </p:cBhvr>
                                      <p:tavLst>
                                        <p:tav tm="0">
                                          <p:val>
                                            <p:strVal val="#ppt_x"/>
                                          </p:val>
                                        </p:tav>
                                        <p:tav tm="100000">
                                          <p:val>
                                            <p:strVal val="#ppt_x"/>
                                          </p:val>
                                        </p:tav>
                                      </p:tavLst>
                                    </p:anim>
                                    <p:anim calcmode="lin" valueType="num">
                                      <p:cBhvr additive="base">
                                        <p:cTn id="183" dur="5000" fill="hold"/>
                                        <p:tgtEl>
                                          <p:spTgt spid="48"/>
                                        </p:tgtEl>
                                        <p:attrNameLst>
                                          <p:attrName>ppt_y</p:attrName>
                                        </p:attrNameLst>
                                      </p:cBhvr>
                                      <p:tavLst>
                                        <p:tav tm="0">
                                          <p:val>
                                            <p:strVal val="1+#ppt_h/2"/>
                                          </p:val>
                                        </p:tav>
                                        <p:tav tm="100000">
                                          <p:val>
                                            <p:strVal val="#ppt_y"/>
                                          </p:val>
                                        </p:tav>
                                      </p:tavLst>
                                    </p:anim>
                                  </p:childTnLst>
                                </p:cTn>
                              </p:par>
                              <p:par>
                                <p:cTn id="184" presetID="2" presetClass="entr" presetSubtype="4" fill="hold" grpId="0" nodeType="withEffect">
                                  <p:stCondLst>
                                    <p:cond delay="0"/>
                                  </p:stCondLst>
                                  <p:childTnLst>
                                    <p:set>
                                      <p:cBhvr>
                                        <p:cTn id="185" dur="1" fill="hold">
                                          <p:stCondLst>
                                            <p:cond delay="0"/>
                                          </p:stCondLst>
                                        </p:cTn>
                                        <p:tgtEl>
                                          <p:spTgt spid="49"/>
                                        </p:tgtEl>
                                        <p:attrNameLst>
                                          <p:attrName>style.visibility</p:attrName>
                                        </p:attrNameLst>
                                      </p:cBhvr>
                                      <p:to>
                                        <p:strVal val="visible"/>
                                      </p:to>
                                    </p:set>
                                    <p:anim calcmode="lin" valueType="num">
                                      <p:cBhvr additive="base">
                                        <p:cTn id="186" dur="5000" fill="hold"/>
                                        <p:tgtEl>
                                          <p:spTgt spid="49"/>
                                        </p:tgtEl>
                                        <p:attrNameLst>
                                          <p:attrName>ppt_x</p:attrName>
                                        </p:attrNameLst>
                                      </p:cBhvr>
                                      <p:tavLst>
                                        <p:tav tm="0">
                                          <p:val>
                                            <p:strVal val="#ppt_x"/>
                                          </p:val>
                                        </p:tav>
                                        <p:tav tm="100000">
                                          <p:val>
                                            <p:strVal val="#ppt_x"/>
                                          </p:val>
                                        </p:tav>
                                      </p:tavLst>
                                    </p:anim>
                                    <p:anim calcmode="lin" valueType="num">
                                      <p:cBhvr additive="base">
                                        <p:cTn id="187" dur="5000" fill="hold"/>
                                        <p:tgtEl>
                                          <p:spTgt spid="49"/>
                                        </p:tgtEl>
                                        <p:attrNameLst>
                                          <p:attrName>ppt_y</p:attrName>
                                        </p:attrNameLst>
                                      </p:cBhvr>
                                      <p:tavLst>
                                        <p:tav tm="0">
                                          <p:val>
                                            <p:strVal val="1+#ppt_h/2"/>
                                          </p:val>
                                        </p:tav>
                                        <p:tav tm="100000">
                                          <p:val>
                                            <p:strVal val="#ppt_y"/>
                                          </p:val>
                                        </p:tav>
                                      </p:tavLst>
                                    </p:anim>
                                  </p:childTnLst>
                                </p:cTn>
                              </p:par>
                              <p:par>
                                <p:cTn id="188" presetID="2" presetClass="entr" presetSubtype="4" fill="hold" grpId="0" nodeType="withEffect">
                                  <p:stCondLst>
                                    <p:cond delay="0"/>
                                  </p:stCondLst>
                                  <p:childTnLst>
                                    <p:set>
                                      <p:cBhvr>
                                        <p:cTn id="189" dur="1" fill="hold">
                                          <p:stCondLst>
                                            <p:cond delay="0"/>
                                          </p:stCondLst>
                                        </p:cTn>
                                        <p:tgtEl>
                                          <p:spTgt spid="50"/>
                                        </p:tgtEl>
                                        <p:attrNameLst>
                                          <p:attrName>style.visibility</p:attrName>
                                        </p:attrNameLst>
                                      </p:cBhvr>
                                      <p:to>
                                        <p:strVal val="visible"/>
                                      </p:to>
                                    </p:set>
                                    <p:anim calcmode="lin" valueType="num">
                                      <p:cBhvr additive="base">
                                        <p:cTn id="190" dur="5000" fill="hold"/>
                                        <p:tgtEl>
                                          <p:spTgt spid="50"/>
                                        </p:tgtEl>
                                        <p:attrNameLst>
                                          <p:attrName>ppt_x</p:attrName>
                                        </p:attrNameLst>
                                      </p:cBhvr>
                                      <p:tavLst>
                                        <p:tav tm="0">
                                          <p:val>
                                            <p:strVal val="#ppt_x"/>
                                          </p:val>
                                        </p:tav>
                                        <p:tav tm="100000">
                                          <p:val>
                                            <p:strVal val="#ppt_x"/>
                                          </p:val>
                                        </p:tav>
                                      </p:tavLst>
                                    </p:anim>
                                    <p:anim calcmode="lin" valueType="num">
                                      <p:cBhvr additive="base">
                                        <p:cTn id="191" dur="5000" fill="hold"/>
                                        <p:tgtEl>
                                          <p:spTgt spid="50"/>
                                        </p:tgtEl>
                                        <p:attrNameLst>
                                          <p:attrName>ppt_y</p:attrName>
                                        </p:attrNameLst>
                                      </p:cBhvr>
                                      <p:tavLst>
                                        <p:tav tm="0">
                                          <p:val>
                                            <p:strVal val="1+#ppt_h/2"/>
                                          </p:val>
                                        </p:tav>
                                        <p:tav tm="100000">
                                          <p:val>
                                            <p:strVal val="#ppt_y"/>
                                          </p:val>
                                        </p:tav>
                                      </p:tavLst>
                                    </p:anim>
                                  </p:childTnLst>
                                </p:cTn>
                              </p:par>
                              <p:par>
                                <p:cTn id="192" presetID="2" presetClass="entr" presetSubtype="4" fill="hold" grpId="0" nodeType="withEffect">
                                  <p:stCondLst>
                                    <p:cond delay="0"/>
                                  </p:stCondLst>
                                  <p:childTnLst>
                                    <p:set>
                                      <p:cBhvr>
                                        <p:cTn id="193" dur="1" fill="hold">
                                          <p:stCondLst>
                                            <p:cond delay="0"/>
                                          </p:stCondLst>
                                        </p:cTn>
                                        <p:tgtEl>
                                          <p:spTgt spid="51"/>
                                        </p:tgtEl>
                                        <p:attrNameLst>
                                          <p:attrName>style.visibility</p:attrName>
                                        </p:attrNameLst>
                                      </p:cBhvr>
                                      <p:to>
                                        <p:strVal val="visible"/>
                                      </p:to>
                                    </p:set>
                                    <p:anim calcmode="lin" valueType="num">
                                      <p:cBhvr additive="base">
                                        <p:cTn id="194" dur="5000" fill="hold"/>
                                        <p:tgtEl>
                                          <p:spTgt spid="51"/>
                                        </p:tgtEl>
                                        <p:attrNameLst>
                                          <p:attrName>ppt_x</p:attrName>
                                        </p:attrNameLst>
                                      </p:cBhvr>
                                      <p:tavLst>
                                        <p:tav tm="0">
                                          <p:val>
                                            <p:strVal val="#ppt_x"/>
                                          </p:val>
                                        </p:tav>
                                        <p:tav tm="100000">
                                          <p:val>
                                            <p:strVal val="#ppt_x"/>
                                          </p:val>
                                        </p:tav>
                                      </p:tavLst>
                                    </p:anim>
                                    <p:anim calcmode="lin" valueType="num">
                                      <p:cBhvr additive="base">
                                        <p:cTn id="195" dur="5000" fill="hold"/>
                                        <p:tgtEl>
                                          <p:spTgt spid="51"/>
                                        </p:tgtEl>
                                        <p:attrNameLst>
                                          <p:attrName>ppt_y</p:attrName>
                                        </p:attrNameLst>
                                      </p:cBhvr>
                                      <p:tavLst>
                                        <p:tav tm="0">
                                          <p:val>
                                            <p:strVal val="1+#ppt_h/2"/>
                                          </p:val>
                                        </p:tav>
                                        <p:tav tm="100000">
                                          <p:val>
                                            <p:strVal val="#ppt_y"/>
                                          </p:val>
                                        </p:tav>
                                      </p:tavLst>
                                    </p:anim>
                                  </p:childTnLst>
                                </p:cTn>
                              </p:par>
                              <p:par>
                                <p:cTn id="196" presetID="2" presetClass="entr" presetSubtype="4" fill="hold" grpId="0" nodeType="withEffect">
                                  <p:stCondLst>
                                    <p:cond delay="0"/>
                                  </p:stCondLst>
                                  <p:childTnLst>
                                    <p:set>
                                      <p:cBhvr>
                                        <p:cTn id="197" dur="1" fill="hold">
                                          <p:stCondLst>
                                            <p:cond delay="0"/>
                                          </p:stCondLst>
                                        </p:cTn>
                                        <p:tgtEl>
                                          <p:spTgt spid="52"/>
                                        </p:tgtEl>
                                        <p:attrNameLst>
                                          <p:attrName>style.visibility</p:attrName>
                                        </p:attrNameLst>
                                      </p:cBhvr>
                                      <p:to>
                                        <p:strVal val="visible"/>
                                      </p:to>
                                    </p:set>
                                    <p:anim calcmode="lin" valueType="num">
                                      <p:cBhvr additive="base">
                                        <p:cTn id="198" dur="5000" fill="hold"/>
                                        <p:tgtEl>
                                          <p:spTgt spid="52"/>
                                        </p:tgtEl>
                                        <p:attrNameLst>
                                          <p:attrName>ppt_x</p:attrName>
                                        </p:attrNameLst>
                                      </p:cBhvr>
                                      <p:tavLst>
                                        <p:tav tm="0">
                                          <p:val>
                                            <p:strVal val="#ppt_x"/>
                                          </p:val>
                                        </p:tav>
                                        <p:tav tm="100000">
                                          <p:val>
                                            <p:strVal val="#ppt_x"/>
                                          </p:val>
                                        </p:tav>
                                      </p:tavLst>
                                    </p:anim>
                                    <p:anim calcmode="lin" valueType="num">
                                      <p:cBhvr additive="base">
                                        <p:cTn id="199" dur="5000" fill="hold"/>
                                        <p:tgtEl>
                                          <p:spTgt spid="52"/>
                                        </p:tgtEl>
                                        <p:attrNameLst>
                                          <p:attrName>ppt_y</p:attrName>
                                        </p:attrNameLst>
                                      </p:cBhvr>
                                      <p:tavLst>
                                        <p:tav tm="0">
                                          <p:val>
                                            <p:strVal val="1+#ppt_h/2"/>
                                          </p:val>
                                        </p:tav>
                                        <p:tav tm="100000">
                                          <p:val>
                                            <p:strVal val="#ppt_y"/>
                                          </p:val>
                                        </p:tav>
                                      </p:tavLst>
                                    </p:anim>
                                  </p:childTnLst>
                                </p:cTn>
                              </p:par>
                              <p:par>
                                <p:cTn id="200" presetID="8" presetClass="emph" presetSubtype="0" fill="hold" grpId="1" nodeType="withEffect">
                                  <p:stCondLst>
                                    <p:cond delay="0"/>
                                  </p:stCondLst>
                                  <p:childTnLst>
                                    <p:animRot by="21600000">
                                      <p:cBhvr>
                                        <p:cTn id="201" dur="5000" fill="hold"/>
                                        <p:tgtEl>
                                          <p:spTgt spid="7"/>
                                        </p:tgtEl>
                                        <p:attrNameLst>
                                          <p:attrName>r</p:attrName>
                                        </p:attrNameLst>
                                      </p:cBhvr>
                                    </p:animRot>
                                  </p:childTnLst>
                                </p:cTn>
                              </p:par>
                              <p:par>
                                <p:cTn id="202" presetID="8" presetClass="emph" presetSubtype="0" fill="hold" grpId="1" nodeType="withEffect">
                                  <p:stCondLst>
                                    <p:cond delay="0"/>
                                  </p:stCondLst>
                                  <p:childTnLst>
                                    <p:animRot by="21600000">
                                      <p:cBhvr>
                                        <p:cTn id="203" dur="5000" fill="hold"/>
                                        <p:tgtEl>
                                          <p:spTgt spid="13"/>
                                        </p:tgtEl>
                                        <p:attrNameLst>
                                          <p:attrName>r</p:attrName>
                                        </p:attrNameLst>
                                      </p:cBhvr>
                                    </p:animRot>
                                  </p:childTnLst>
                                </p:cTn>
                              </p:par>
                              <p:par>
                                <p:cTn id="204" presetID="8" presetClass="emph" presetSubtype="0" fill="hold" grpId="1" nodeType="withEffect">
                                  <p:stCondLst>
                                    <p:cond delay="0"/>
                                  </p:stCondLst>
                                  <p:childTnLst>
                                    <p:animRot by="21600000">
                                      <p:cBhvr>
                                        <p:cTn id="205" dur="5000" fill="hold"/>
                                        <p:tgtEl>
                                          <p:spTgt spid="19"/>
                                        </p:tgtEl>
                                        <p:attrNameLst>
                                          <p:attrName>r</p:attrName>
                                        </p:attrNameLst>
                                      </p:cBhvr>
                                    </p:animRot>
                                  </p:childTnLst>
                                </p:cTn>
                              </p:par>
                              <p:par>
                                <p:cTn id="206" presetID="8" presetClass="emph" presetSubtype="0" fill="hold" grpId="1" nodeType="withEffect">
                                  <p:stCondLst>
                                    <p:cond delay="0"/>
                                  </p:stCondLst>
                                  <p:childTnLst>
                                    <p:animRot by="21600000">
                                      <p:cBhvr>
                                        <p:cTn id="207" dur="5000" fill="hold"/>
                                        <p:tgtEl>
                                          <p:spTgt spid="25"/>
                                        </p:tgtEl>
                                        <p:attrNameLst>
                                          <p:attrName>r</p:attrName>
                                        </p:attrNameLst>
                                      </p:cBhvr>
                                    </p:animRot>
                                  </p:childTnLst>
                                </p:cTn>
                              </p:par>
                              <p:par>
                                <p:cTn id="208" presetID="8" presetClass="emph" presetSubtype="0" fill="hold" grpId="1" nodeType="withEffect">
                                  <p:stCondLst>
                                    <p:cond delay="0"/>
                                  </p:stCondLst>
                                  <p:childTnLst>
                                    <p:animRot by="21600000">
                                      <p:cBhvr>
                                        <p:cTn id="209" dur="5000" fill="hold"/>
                                        <p:tgtEl>
                                          <p:spTgt spid="31"/>
                                        </p:tgtEl>
                                        <p:attrNameLst>
                                          <p:attrName>r</p:attrName>
                                        </p:attrNameLst>
                                      </p:cBhvr>
                                    </p:animRot>
                                  </p:childTnLst>
                                </p:cTn>
                              </p:par>
                              <p:par>
                                <p:cTn id="210" presetID="8" presetClass="emph" presetSubtype="0" fill="hold" grpId="1" nodeType="withEffect">
                                  <p:stCondLst>
                                    <p:cond delay="0"/>
                                  </p:stCondLst>
                                  <p:childTnLst>
                                    <p:animRot by="21600000">
                                      <p:cBhvr>
                                        <p:cTn id="211" dur="5000" fill="hold"/>
                                        <p:tgtEl>
                                          <p:spTgt spid="37"/>
                                        </p:tgtEl>
                                        <p:attrNameLst>
                                          <p:attrName>r</p:attrName>
                                        </p:attrNameLst>
                                      </p:cBhvr>
                                    </p:animRot>
                                  </p:childTnLst>
                                </p:cTn>
                              </p:par>
                              <p:par>
                                <p:cTn id="212" presetID="8" presetClass="emph" presetSubtype="0" fill="hold" grpId="1" nodeType="withEffect">
                                  <p:stCondLst>
                                    <p:cond delay="0"/>
                                  </p:stCondLst>
                                  <p:childTnLst>
                                    <p:animRot by="21600000">
                                      <p:cBhvr>
                                        <p:cTn id="213" dur="5000" fill="hold"/>
                                        <p:tgtEl>
                                          <p:spTgt spid="43"/>
                                        </p:tgtEl>
                                        <p:attrNameLst>
                                          <p:attrName>r</p:attrName>
                                        </p:attrNameLst>
                                      </p:cBhvr>
                                    </p:animRot>
                                  </p:childTnLst>
                                </p:cTn>
                              </p:par>
                              <p:par>
                                <p:cTn id="214" presetID="8" presetClass="emph" presetSubtype="0" fill="hold" grpId="1" nodeType="withEffect">
                                  <p:stCondLst>
                                    <p:cond delay="0"/>
                                  </p:stCondLst>
                                  <p:childTnLst>
                                    <p:animRot by="21600000">
                                      <p:cBhvr>
                                        <p:cTn id="215" dur="5000" fill="hold"/>
                                        <p:tgtEl>
                                          <p:spTgt spid="49"/>
                                        </p:tgtEl>
                                        <p:attrNameLst>
                                          <p:attrName>r</p:attrName>
                                        </p:attrNameLst>
                                      </p:cBhvr>
                                    </p:animRot>
                                  </p:childTnLst>
                                </p:cTn>
                              </p:par>
                              <p:par>
                                <p:cTn id="216" presetID="8" presetClass="emph" presetSubtype="0" fill="hold" grpId="1" nodeType="withEffect">
                                  <p:stCondLst>
                                    <p:cond delay="0"/>
                                  </p:stCondLst>
                                  <p:childTnLst>
                                    <p:animRot by="-21600000">
                                      <p:cBhvr>
                                        <p:cTn id="217" dur="5000" fill="hold"/>
                                        <p:tgtEl>
                                          <p:spTgt spid="8"/>
                                        </p:tgtEl>
                                        <p:attrNameLst>
                                          <p:attrName>r</p:attrName>
                                        </p:attrNameLst>
                                      </p:cBhvr>
                                    </p:animRot>
                                  </p:childTnLst>
                                </p:cTn>
                              </p:par>
                              <p:par>
                                <p:cTn id="218" presetID="8" presetClass="emph" presetSubtype="0" fill="hold" grpId="1" nodeType="withEffect">
                                  <p:stCondLst>
                                    <p:cond delay="0"/>
                                  </p:stCondLst>
                                  <p:childTnLst>
                                    <p:animRot by="-21600000">
                                      <p:cBhvr>
                                        <p:cTn id="219" dur="5000" fill="hold"/>
                                        <p:tgtEl>
                                          <p:spTgt spid="14"/>
                                        </p:tgtEl>
                                        <p:attrNameLst>
                                          <p:attrName>r</p:attrName>
                                        </p:attrNameLst>
                                      </p:cBhvr>
                                    </p:animRot>
                                  </p:childTnLst>
                                </p:cTn>
                              </p:par>
                              <p:par>
                                <p:cTn id="220" presetID="8" presetClass="emph" presetSubtype="0" fill="hold" grpId="1" nodeType="withEffect">
                                  <p:stCondLst>
                                    <p:cond delay="0"/>
                                  </p:stCondLst>
                                  <p:childTnLst>
                                    <p:animRot by="-21600000">
                                      <p:cBhvr>
                                        <p:cTn id="221" dur="5000" fill="hold"/>
                                        <p:tgtEl>
                                          <p:spTgt spid="20"/>
                                        </p:tgtEl>
                                        <p:attrNameLst>
                                          <p:attrName>r</p:attrName>
                                        </p:attrNameLst>
                                      </p:cBhvr>
                                    </p:animRot>
                                  </p:childTnLst>
                                </p:cTn>
                              </p:par>
                              <p:par>
                                <p:cTn id="222" presetID="8" presetClass="emph" presetSubtype="0" fill="hold" grpId="1" nodeType="withEffect">
                                  <p:stCondLst>
                                    <p:cond delay="0"/>
                                  </p:stCondLst>
                                  <p:childTnLst>
                                    <p:animRot by="-21600000">
                                      <p:cBhvr>
                                        <p:cTn id="223" dur="5000" fill="hold"/>
                                        <p:tgtEl>
                                          <p:spTgt spid="26"/>
                                        </p:tgtEl>
                                        <p:attrNameLst>
                                          <p:attrName>r</p:attrName>
                                        </p:attrNameLst>
                                      </p:cBhvr>
                                    </p:animRot>
                                  </p:childTnLst>
                                </p:cTn>
                              </p:par>
                              <p:par>
                                <p:cTn id="224" presetID="8" presetClass="emph" presetSubtype="0" fill="hold" grpId="1" nodeType="withEffect">
                                  <p:stCondLst>
                                    <p:cond delay="0"/>
                                  </p:stCondLst>
                                  <p:childTnLst>
                                    <p:animRot by="-21600000">
                                      <p:cBhvr>
                                        <p:cTn id="225" dur="5000" fill="hold"/>
                                        <p:tgtEl>
                                          <p:spTgt spid="32"/>
                                        </p:tgtEl>
                                        <p:attrNameLst>
                                          <p:attrName>r</p:attrName>
                                        </p:attrNameLst>
                                      </p:cBhvr>
                                    </p:animRot>
                                  </p:childTnLst>
                                </p:cTn>
                              </p:par>
                              <p:par>
                                <p:cTn id="226" presetID="8" presetClass="emph" presetSubtype="0" fill="hold" grpId="1" nodeType="withEffect">
                                  <p:stCondLst>
                                    <p:cond delay="0"/>
                                  </p:stCondLst>
                                  <p:childTnLst>
                                    <p:animRot by="-21600000">
                                      <p:cBhvr>
                                        <p:cTn id="227" dur="5000" fill="hold"/>
                                        <p:tgtEl>
                                          <p:spTgt spid="38"/>
                                        </p:tgtEl>
                                        <p:attrNameLst>
                                          <p:attrName>r</p:attrName>
                                        </p:attrNameLst>
                                      </p:cBhvr>
                                    </p:animRot>
                                  </p:childTnLst>
                                </p:cTn>
                              </p:par>
                              <p:par>
                                <p:cTn id="228" presetID="8" presetClass="emph" presetSubtype="0" fill="hold" grpId="1" nodeType="withEffect">
                                  <p:stCondLst>
                                    <p:cond delay="0"/>
                                  </p:stCondLst>
                                  <p:childTnLst>
                                    <p:animRot by="-21600000">
                                      <p:cBhvr>
                                        <p:cTn id="229" dur="5000" fill="hold"/>
                                        <p:tgtEl>
                                          <p:spTgt spid="44"/>
                                        </p:tgtEl>
                                        <p:attrNameLst>
                                          <p:attrName>r</p:attrName>
                                        </p:attrNameLst>
                                      </p:cBhvr>
                                    </p:animRot>
                                  </p:childTnLst>
                                </p:cTn>
                              </p:par>
                              <p:par>
                                <p:cTn id="230" presetID="8" presetClass="emph" presetSubtype="0" fill="hold" grpId="1" nodeType="withEffect">
                                  <p:stCondLst>
                                    <p:cond delay="0"/>
                                  </p:stCondLst>
                                  <p:childTnLst>
                                    <p:animRot by="-21600000">
                                      <p:cBhvr>
                                        <p:cTn id="231" dur="5000" fill="hold"/>
                                        <p:tgtEl>
                                          <p:spTgt spid="50"/>
                                        </p:tgtEl>
                                        <p:attrNameLst>
                                          <p:attrName>r</p:attrName>
                                        </p:attrNameLst>
                                      </p:cBhvr>
                                    </p:animRot>
                                  </p:childTnLst>
                                </p:cTn>
                              </p:par>
                              <p:par>
                                <p:cTn id="232" presetID="8" presetClass="emph" presetSubtype="0" fill="hold" grpId="1" nodeType="withEffect">
                                  <p:stCondLst>
                                    <p:cond delay="0"/>
                                  </p:stCondLst>
                                  <p:childTnLst>
                                    <p:animRot by="21600000">
                                      <p:cBhvr>
                                        <p:cTn id="233" dur="5000" fill="hold"/>
                                        <p:tgtEl>
                                          <p:spTgt spid="5"/>
                                        </p:tgtEl>
                                        <p:attrNameLst>
                                          <p:attrName>r</p:attrName>
                                        </p:attrNameLst>
                                      </p:cBhvr>
                                    </p:animRot>
                                  </p:childTnLst>
                                </p:cTn>
                              </p:par>
                              <p:par>
                                <p:cTn id="234" presetID="8" presetClass="emph" presetSubtype="0" fill="hold" grpId="1" nodeType="withEffect">
                                  <p:stCondLst>
                                    <p:cond delay="0"/>
                                  </p:stCondLst>
                                  <p:childTnLst>
                                    <p:animRot by="21600000">
                                      <p:cBhvr>
                                        <p:cTn id="235" dur="5000" fill="hold"/>
                                        <p:tgtEl>
                                          <p:spTgt spid="11"/>
                                        </p:tgtEl>
                                        <p:attrNameLst>
                                          <p:attrName>r</p:attrName>
                                        </p:attrNameLst>
                                      </p:cBhvr>
                                    </p:animRot>
                                  </p:childTnLst>
                                </p:cTn>
                              </p:par>
                              <p:par>
                                <p:cTn id="236" presetID="8" presetClass="emph" presetSubtype="0" fill="hold" grpId="1" nodeType="withEffect">
                                  <p:stCondLst>
                                    <p:cond delay="0"/>
                                  </p:stCondLst>
                                  <p:childTnLst>
                                    <p:animRot by="21600000">
                                      <p:cBhvr>
                                        <p:cTn id="237" dur="5000" fill="hold"/>
                                        <p:tgtEl>
                                          <p:spTgt spid="17"/>
                                        </p:tgtEl>
                                        <p:attrNameLst>
                                          <p:attrName>r</p:attrName>
                                        </p:attrNameLst>
                                      </p:cBhvr>
                                    </p:animRot>
                                  </p:childTnLst>
                                </p:cTn>
                              </p:par>
                              <p:par>
                                <p:cTn id="238" presetID="8" presetClass="emph" presetSubtype="0" fill="hold" grpId="1" nodeType="withEffect">
                                  <p:stCondLst>
                                    <p:cond delay="0"/>
                                  </p:stCondLst>
                                  <p:childTnLst>
                                    <p:animRot by="21600000">
                                      <p:cBhvr>
                                        <p:cTn id="239" dur="5000" fill="hold"/>
                                        <p:tgtEl>
                                          <p:spTgt spid="23"/>
                                        </p:tgtEl>
                                        <p:attrNameLst>
                                          <p:attrName>r</p:attrName>
                                        </p:attrNameLst>
                                      </p:cBhvr>
                                    </p:animRot>
                                  </p:childTnLst>
                                </p:cTn>
                              </p:par>
                              <p:par>
                                <p:cTn id="240" presetID="8" presetClass="emph" presetSubtype="0" fill="hold" grpId="1" nodeType="withEffect">
                                  <p:stCondLst>
                                    <p:cond delay="0"/>
                                  </p:stCondLst>
                                  <p:childTnLst>
                                    <p:animRot by="21600000">
                                      <p:cBhvr>
                                        <p:cTn id="241" dur="5000" fill="hold"/>
                                        <p:tgtEl>
                                          <p:spTgt spid="29"/>
                                        </p:tgtEl>
                                        <p:attrNameLst>
                                          <p:attrName>r</p:attrName>
                                        </p:attrNameLst>
                                      </p:cBhvr>
                                    </p:animRot>
                                  </p:childTnLst>
                                </p:cTn>
                              </p:par>
                              <p:par>
                                <p:cTn id="242" presetID="8" presetClass="emph" presetSubtype="0" fill="hold" grpId="1" nodeType="withEffect">
                                  <p:stCondLst>
                                    <p:cond delay="0"/>
                                  </p:stCondLst>
                                  <p:childTnLst>
                                    <p:animRot by="21600000">
                                      <p:cBhvr>
                                        <p:cTn id="243" dur="5000" fill="hold"/>
                                        <p:tgtEl>
                                          <p:spTgt spid="35"/>
                                        </p:tgtEl>
                                        <p:attrNameLst>
                                          <p:attrName>r</p:attrName>
                                        </p:attrNameLst>
                                      </p:cBhvr>
                                    </p:animRot>
                                  </p:childTnLst>
                                </p:cTn>
                              </p:par>
                              <p:par>
                                <p:cTn id="244" presetID="8" presetClass="emph" presetSubtype="0" fill="hold" grpId="1" nodeType="withEffect">
                                  <p:stCondLst>
                                    <p:cond delay="0"/>
                                  </p:stCondLst>
                                  <p:childTnLst>
                                    <p:animRot by="21600000">
                                      <p:cBhvr>
                                        <p:cTn id="245" dur="5000" fill="hold"/>
                                        <p:tgtEl>
                                          <p:spTgt spid="41"/>
                                        </p:tgtEl>
                                        <p:attrNameLst>
                                          <p:attrName>r</p:attrName>
                                        </p:attrNameLst>
                                      </p:cBhvr>
                                    </p:animRot>
                                  </p:childTnLst>
                                </p:cTn>
                              </p:par>
                              <p:par>
                                <p:cTn id="246" presetID="8" presetClass="emph" presetSubtype="0" fill="hold" grpId="1" nodeType="withEffect">
                                  <p:stCondLst>
                                    <p:cond delay="0"/>
                                  </p:stCondLst>
                                  <p:childTnLst>
                                    <p:animRot by="21600000">
                                      <p:cBhvr>
                                        <p:cTn id="247" dur="5000" fill="hold"/>
                                        <p:tgtEl>
                                          <p:spTgt spid="47"/>
                                        </p:tgtEl>
                                        <p:attrNameLst>
                                          <p:attrName>r</p:attrName>
                                        </p:attrNameLst>
                                      </p:cBhvr>
                                    </p:animRot>
                                  </p:childTnLst>
                                </p:cTn>
                              </p:par>
                              <p:par>
                                <p:cTn id="248" presetID="8" presetClass="emph" presetSubtype="0" fill="hold" grpId="1" nodeType="withEffect">
                                  <p:stCondLst>
                                    <p:cond delay="0"/>
                                  </p:stCondLst>
                                  <p:childTnLst>
                                    <p:animRot by="-21600000">
                                      <p:cBhvr>
                                        <p:cTn id="249" dur="5000" fill="hold"/>
                                        <p:tgtEl>
                                          <p:spTgt spid="6"/>
                                        </p:tgtEl>
                                        <p:attrNameLst>
                                          <p:attrName>r</p:attrName>
                                        </p:attrNameLst>
                                      </p:cBhvr>
                                    </p:animRot>
                                  </p:childTnLst>
                                </p:cTn>
                              </p:par>
                              <p:par>
                                <p:cTn id="250" presetID="8" presetClass="emph" presetSubtype="0" fill="hold" grpId="1" nodeType="withEffect">
                                  <p:stCondLst>
                                    <p:cond delay="0"/>
                                  </p:stCondLst>
                                  <p:childTnLst>
                                    <p:animRot by="-21600000">
                                      <p:cBhvr>
                                        <p:cTn id="251" dur="5000" fill="hold"/>
                                        <p:tgtEl>
                                          <p:spTgt spid="12"/>
                                        </p:tgtEl>
                                        <p:attrNameLst>
                                          <p:attrName>r</p:attrName>
                                        </p:attrNameLst>
                                      </p:cBhvr>
                                    </p:animRot>
                                  </p:childTnLst>
                                </p:cTn>
                              </p:par>
                              <p:par>
                                <p:cTn id="252" presetID="8" presetClass="emph" presetSubtype="0" fill="hold" grpId="1" nodeType="withEffect">
                                  <p:stCondLst>
                                    <p:cond delay="0"/>
                                  </p:stCondLst>
                                  <p:childTnLst>
                                    <p:animRot by="-21600000">
                                      <p:cBhvr>
                                        <p:cTn id="253" dur="5000" fill="hold"/>
                                        <p:tgtEl>
                                          <p:spTgt spid="18"/>
                                        </p:tgtEl>
                                        <p:attrNameLst>
                                          <p:attrName>r</p:attrName>
                                        </p:attrNameLst>
                                      </p:cBhvr>
                                    </p:animRot>
                                  </p:childTnLst>
                                </p:cTn>
                              </p:par>
                              <p:par>
                                <p:cTn id="254" presetID="8" presetClass="emph" presetSubtype="0" fill="hold" grpId="1" nodeType="withEffect">
                                  <p:stCondLst>
                                    <p:cond delay="0"/>
                                  </p:stCondLst>
                                  <p:childTnLst>
                                    <p:animRot by="-21600000">
                                      <p:cBhvr>
                                        <p:cTn id="255" dur="5000" fill="hold"/>
                                        <p:tgtEl>
                                          <p:spTgt spid="24"/>
                                        </p:tgtEl>
                                        <p:attrNameLst>
                                          <p:attrName>r</p:attrName>
                                        </p:attrNameLst>
                                      </p:cBhvr>
                                    </p:animRot>
                                  </p:childTnLst>
                                </p:cTn>
                              </p:par>
                              <p:par>
                                <p:cTn id="256" presetID="8" presetClass="emph" presetSubtype="0" fill="hold" grpId="1" nodeType="withEffect">
                                  <p:stCondLst>
                                    <p:cond delay="0"/>
                                  </p:stCondLst>
                                  <p:childTnLst>
                                    <p:animRot by="-21600000">
                                      <p:cBhvr>
                                        <p:cTn id="257" dur="5000" fill="hold"/>
                                        <p:tgtEl>
                                          <p:spTgt spid="30"/>
                                        </p:tgtEl>
                                        <p:attrNameLst>
                                          <p:attrName>r</p:attrName>
                                        </p:attrNameLst>
                                      </p:cBhvr>
                                    </p:animRot>
                                  </p:childTnLst>
                                </p:cTn>
                              </p:par>
                              <p:par>
                                <p:cTn id="258" presetID="8" presetClass="emph" presetSubtype="0" fill="hold" grpId="1" nodeType="withEffect">
                                  <p:stCondLst>
                                    <p:cond delay="0"/>
                                  </p:stCondLst>
                                  <p:childTnLst>
                                    <p:animRot by="-21600000">
                                      <p:cBhvr>
                                        <p:cTn id="259" dur="5000" fill="hold"/>
                                        <p:tgtEl>
                                          <p:spTgt spid="36"/>
                                        </p:tgtEl>
                                        <p:attrNameLst>
                                          <p:attrName>r</p:attrName>
                                        </p:attrNameLst>
                                      </p:cBhvr>
                                    </p:animRot>
                                  </p:childTnLst>
                                </p:cTn>
                              </p:par>
                              <p:par>
                                <p:cTn id="260" presetID="8" presetClass="emph" presetSubtype="0" fill="hold" grpId="1" nodeType="withEffect">
                                  <p:stCondLst>
                                    <p:cond delay="0"/>
                                  </p:stCondLst>
                                  <p:childTnLst>
                                    <p:animRot by="-21600000">
                                      <p:cBhvr>
                                        <p:cTn id="261" dur="5000" fill="hold"/>
                                        <p:tgtEl>
                                          <p:spTgt spid="42"/>
                                        </p:tgtEl>
                                        <p:attrNameLst>
                                          <p:attrName>r</p:attrName>
                                        </p:attrNameLst>
                                      </p:cBhvr>
                                    </p:animRot>
                                  </p:childTnLst>
                                </p:cTn>
                              </p:par>
                              <p:par>
                                <p:cTn id="262" presetID="8" presetClass="emph" presetSubtype="0" fill="hold" grpId="1" nodeType="withEffect">
                                  <p:stCondLst>
                                    <p:cond delay="0"/>
                                  </p:stCondLst>
                                  <p:childTnLst>
                                    <p:animRot by="-21600000">
                                      <p:cBhvr>
                                        <p:cTn id="263" dur="5000" fill="hold"/>
                                        <p:tgtEl>
                                          <p:spTgt spid="48"/>
                                        </p:tgtEl>
                                        <p:attrNameLst>
                                          <p:attrName>r</p:attrName>
                                        </p:attrNameLst>
                                      </p:cBhvr>
                                    </p:animRot>
                                  </p:childTnLst>
                                </p:cTn>
                              </p:par>
                              <p:par>
                                <p:cTn id="264" presetID="8" presetClass="emph" presetSubtype="0" fill="hold" grpId="1" nodeType="withEffect">
                                  <p:stCondLst>
                                    <p:cond delay="0"/>
                                  </p:stCondLst>
                                  <p:childTnLst>
                                    <p:animRot by="21600000">
                                      <p:cBhvr>
                                        <p:cTn id="265" dur="5000" fill="hold"/>
                                        <p:tgtEl>
                                          <p:spTgt spid="9"/>
                                        </p:tgtEl>
                                        <p:attrNameLst>
                                          <p:attrName>r</p:attrName>
                                        </p:attrNameLst>
                                      </p:cBhvr>
                                    </p:animRot>
                                  </p:childTnLst>
                                </p:cTn>
                              </p:par>
                              <p:par>
                                <p:cTn id="266" presetID="8" presetClass="emph" presetSubtype="0" fill="hold" grpId="1" nodeType="withEffect">
                                  <p:stCondLst>
                                    <p:cond delay="0"/>
                                  </p:stCondLst>
                                  <p:childTnLst>
                                    <p:animRot by="21600000">
                                      <p:cBhvr>
                                        <p:cTn id="267" dur="5000" fill="hold"/>
                                        <p:tgtEl>
                                          <p:spTgt spid="15"/>
                                        </p:tgtEl>
                                        <p:attrNameLst>
                                          <p:attrName>r</p:attrName>
                                        </p:attrNameLst>
                                      </p:cBhvr>
                                    </p:animRot>
                                  </p:childTnLst>
                                </p:cTn>
                              </p:par>
                              <p:par>
                                <p:cTn id="268" presetID="8" presetClass="emph" presetSubtype="0" fill="hold" grpId="1" nodeType="withEffect">
                                  <p:stCondLst>
                                    <p:cond delay="0"/>
                                  </p:stCondLst>
                                  <p:childTnLst>
                                    <p:animRot by="21600000">
                                      <p:cBhvr>
                                        <p:cTn id="269" dur="5000" fill="hold"/>
                                        <p:tgtEl>
                                          <p:spTgt spid="21"/>
                                        </p:tgtEl>
                                        <p:attrNameLst>
                                          <p:attrName>r</p:attrName>
                                        </p:attrNameLst>
                                      </p:cBhvr>
                                    </p:animRot>
                                  </p:childTnLst>
                                </p:cTn>
                              </p:par>
                              <p:par>
                                <p:cTn id="270" presetID="8" presetClass="emph" presetSubtype="0" fill="hold" grpId="1" nodeType="withEffect">
                                  <p:stCondLst>
                                    <p:cond delay="0"/>
                                  </p:stCondLst>
                                  <p:childTnLst>
                                    <p:animRot by="21600000">
                                      <p:cBhvr>
                                        <p:cTn id="271" dur="5000" fill="hold"/>
                                        <p:tgtEl>
                                          <p:spTgt spid="27"/>
                                        </p:tgtEl>
                                        <p:attrNameLst>
                                          <p:attrName>r</p:attrName>
                                        </p:attrNameLst>
                                      </p:cBhvr>
                                    </p:animRot>
                                  </p:childTnLst>
                                </p:cTn>
                              </p:par>
                              <p:par>
                                <p:cTn id="272" presetID="8" presetClass="emph" presetSubtype="0" fill="hold" grpId="1" nodeType="withEffect">
                                  <p:stCondLst>
                                    <p:cond delay="0"/>
                                  </p:stCondLst>
                                  <p:childTnLst>
                                    <p:animRot by="21600000">
                                      <p:cBhvr>
                                        <p:cTn id="273" dur="5000" fill="hold"/>
                                        <p:tgtEl>
                                          <p:spTgt spid="33"/>
                                        </p:tgtEl>
                                        <p:attrNameLst>
                                          <p:attrName>r</p:attrName>
                                        </p:attrNameLst>
                                      </p:cBhvr>
                                    </p:animRot>
                                  </p:childTnLst>
                                </p:cTn>
                              </p:par>
                              <p:par>
                                <p:cTn id="274" presetID="8" presetClass="emph" presetSubtype="0" fill="hold" grpId="1" nodeType="withEffect">
                                  <p:stCondLst>
                                    <p:cond delay="0"/>
                                  </p:stCondLst>
                                  <p:childTnLst>
                                    <p:animRot by="21600000">
                                      <p:cBhvr>
                                        <p:cTn id="275" dur="5000" fill="hold"/>
                                        <p:tgtEl>
                                          <p:spTgt spid="39"/>
                                        </p:tgtEl>
                                        <p:attrNameLst>
                                          <p:attrName>r</p:attrName>
                                        </p:attrNameLst>
                                      </p:cBhvr>
                                    </p:animRot>
                                  </p:childTnLst>
                                </p:cTn>
                              </p:par>
                              <p:par>
                                <p:cTn id="276" presetID="8" presetClass="emph" presetSubtype="0" fill="hold" grpId="1" nodeType="withEffect">
                                  <p:stCondLst>
                                    <p:cond delay="0"/>
                                  </p:stCondLst>
                                  <p:childTnLst>
                                    <p:animRot by="21600000">
                                      <p:cBhvr>
                                        <p:cTn id="277" dur="5000" fill="hold"/>
                                        <p:tgtEl>
                                          <p:spTgt spid="45"/>
                                        </p:tgtEl>
                                        <p:attrNameLst>
                                          <p:attrName>r</p:attrName>
                                        </p:attrNameLst>
                                      </p:cBhvr>
                                    </p:animRot>
                                  </p:childTnLst>
                                </p:cTn>
                              </p:par>
                              <p:par>
                                <p:cTn id="278" presetID="8" presetClass="emph" presetSubtype="0" fill="hold" grpId="1" nodeType="withEffect">
                                  <p:stCondLst>
                                    <p:cond delay="0"/>
                                  </p:stCondLst>
                                  <p:childTnLst>
                                    <p:animRot by="21600000">
                                      <p:cBhvr>
                                        <p:cTn id="279" dur="5000" fill="hold"/>
                                        <p:tgtEl>
                                          <p:spTgt spid="51"/>
                                        </p:tgtEl>
                                        <p:attrNameLst>
                                          <p:attrName>r</p:attrName>
                                        </p:attrNameLst>
                                      </p:cBhvr>
                                    </p:animRot>
                                  </p:childTnLst>
                                </p:cTn>
                              </p:par>
                              <p:par>
                                <p:cTn id="280" presetID="8" presetClass="emph" presetSubtype="0" fill="hold" grpId="1" nodeType="withEffect">
                                  <p:stCondLst>
                                    <p:cond delay="0"/>
                                  </p:stCondLst>
                                  <p:childTnLst>
                                    <p:animRot by="-21600000">
                                      <p:cBhvr>
                                        <p:cTn id="281" dur="5000" fill="hold"/>
                                        <p:tgtEl>
                                          <p:spTgt spid="10"/>
                                        </p:tgtEl>
                                        <p:attrNameLst>
                                          <p:attrName>r</p:attrName>
                                        </p:attrNameLst>
                                      </p:cBhvr>
                                    </p:animRot>
                                  </p:childTnLst>
                                </p:cTn>
                              </p:par>
                              <p:par>
                                <p:cTn id="282" presetID="8" presetClass="emph" presetSubtype="0" fill="hold" grpId="1" nodeType="withEffect">
                                  <p:stCondLst>
                                    <p:cond delay="0"/>
                                  </p:stCondLst>
                                  <p:childTnLst>
                                    <p:animRot by="-21600000">
                                      <p:cBhvr>
                                        <p:cTn id="283" dur="5000" fill="hold"/>
                                        <p:tgtEl>
                                          <p:spTgt spid="16"/>
                                        </p:tgtEl>
                                        <p:attrNameLst>
                                          <p:attrName>r</p:attrName>
                                        </p:attrNameLst>
                                      </p:cBhvr>
                                    </p:animRot>
                                  </p:childTnLst>
                                </p:cTn>
                              </p:par>
                              <p:par>
                                <p:cTn id="284" presetID="8" presetClass="emph" presetSubtype="0" fill="hold" grpId="1" nodeType="withEffect">
                                  <p:stCondLst>
                                    <p:cond delay="0"/>
                                  </p:stCondLst>
                                  <p:childTnLst>
                                    <p:animRot by="-21600000">
                                      <p:cBhvr>
                                        <p:cTn id="285" dur="5000" fill="hold"/>
                                        <p:tgtEl>
                                          <p:spTgt spid="22"/>
                                        </p:tgtEl>
                                        <p:attrNameLst>
                                          <p:attrName>r</p:attrName>
                                        </p:attrNameLst>
                                      </p:cBhvr>
                                    </p:animRot>
                                  </p:childTnLst>
                                </p:cTn>
                              </p:par>
                              <p:par>
                                <p:cTn id="286" presetID="8" presetClass="emph" presetSubtype="0" fill="hold" grpId="1" nodeType="withEffect">
                                  <p:stCondLst>
                                    <p:cond delay="0"/>
                                  </p:stCondLst>
                                  <p:childTnLst>
                                    <p:animRot by="-21600000">
                                      <p:cBhvr>
                                        <p:cTn id="287" dur="5000" fill="hold"/>
                                        <p:tgtEl>
                                          <p:spTgt spid="28"/>
                                        </p:tgtEl>
                                        <p:attrNameLst>
                                          <p:attrName>r</p:attrName>
                                        </p:attrNameLst>
                                      </p:cBhvr>
                                    </p:animRot>
                                  </p:childTnLst>
                                </p:cTn>
                              </p:par>
                              <p:par>
                                <p:cTn id="288" presetID="8" presetClass="emph" presetSubtype="0" fill="hold" grpId="1" nodeType="withEffect">
                                  <p:stCondLst>
                                    <p:cond delay="0"/>
                                  </p:stCondLst>
                                  <p:childTnLst>
                                    <p:animRot by="-21600000">
                                      <p:cBhvr>
                                        <p:cTn id="289" dur="5000" fill="hold"/>
                                        <p:tgtEl>
                                          <p:spTgt spid="34"/>
                                        </p:tgtEl>
                                        <p:attrNameLst>
                                          <p:attrName>r</p:attrName>
                                        </p:attrNameLst>
                                      </p:cBhvr>
                                    </p:animRot>
                                  </p:childTnLst>
                                </p:cTn>
                              </p:par>
                              <p:par>
                                <p:cTn id="290" presetID="8" presetClass="emph" presetSubtype="0" fill="hold" grpId="1" nodeType="withEffect">
                                  <p:stCondLst>
                                    <p:cond delay="0"/>
                                  </p:stCondLst>
                                  <p:childTnLst>
                                    <p:animRot by="-21600000">
                                      <p:cBhvr>
                                        <p:cTn id="291" dur="5000" fill="hold"/>
                                        <p:tgtEl>
                                          <p:spTgt spid="40"/>
                                        </p:tgtEl>
                                        <p:attrNameLst>
                                          <p:attrName>r</p:attrName>
                                        </p:attrNameLst>
                                      </p:cBhvr>
                                    </p:animRot>
                                  </p:childTnLst>
                                </p:cTn>
                              </p:par>
                              <p:par>
                                <p:cTn id="292" presetID="8" presetClass="emph" presetSubtype="0" fill="hold" grpId="1" nodeType="withEffect">
                                  <p:stCondLst>
                                    <p:cond delay="0"/>
                                  </p:stCondLst>
                                  <p:childTnLst>
                                    <p:animRot by="-21600000">
                                      <p:cBhvr>
                                        <p:cTn id="293" dur="5000" fill="hold"/>
                                        <p:tgtEl>
                                          <p:spTgt spid="46"/>
                                        </p:tgtEl>
                                        <p:attrNameLst>
                                          <p:attrName>r</p:attrName>
                                        </p:attrNameLst>
                                      </p:cBhvr>
                                    </p:animRot>
                                  </p:childTnLst>
                                </p:cTn>
                              </p:par>
                              <p:par>
                                <p:cTn id="294" presetID="8" presetClass="emph" presetSubtype="0" fill="hold" grpId="1" nodeType="withEffect">
                                  <p:stCondLst>
                                    <p:cond delay="0"/>
                                  </p:stCondLst>
                                  <p:childTnLst>
                                    <p:animRot by="-21600000">
                                      <p:cBhvr>
                                        <p:cTn id="295" dur="5000" fill="hold"/>
                                        <p:tgtEl>
                                          <p:spTgt spid="52"/>
                                        </p:tgtEl>
                                        <p:attrNameLst>
                                          <p:attrName>r</p:attrName>
                                        </p:attrNameLst>
                                      </p:cBhvr>
                                    </p:animRot>
                                  </p:childTnLst>
                                </p:cTn>
                              </p:par>
                              <p:par>
                                <p:cTn id="296" presetID="3" presetClass="entr" presetSubtype="10" fill="hold" grpId="2" nodeType="withEffect">
                                  <p:stCondLst>
                                    <p:cond delay="0"/>
                                  </p:stCondLst>
                                  <p:childTnLst>
                                    <p:set>
                                      <p:cBhvr>
                                        <p:cTn id="297" dur="1" fill="hold">
                                          <p:stCondLst>
                                            <p:cond delay="0"/>
                                          </p:stCondLst>
                                        </p:cTn>
                                        <p:tgtEl>
                                          <p:spTgt spid="5"/>
                                        </p:tgtEl>
                                        <p:attrNameLst>
                                          <p:attrName>style.visibility</p:attrName>
                                        </p:attrNameLst>
                                      </p:cBhvr>
                                      <p:to>
                                        <p:strVal val="visible"/>
                                      </p:to>
                                    </p:set>
                                    <p:animEffect transition="in" filter="blinds(horizontal)">
                                      <p:cBhvr>
                                        <p:cTn id="298" dur="5000"/>
                                        <p:tgtEl>
                                          <p:spTgt spid="5"/>
                                        </p:tgtEl>
                                      </p:cBhvr>
                                    </p:animEffect>
                                  </p:childTnLst>
                                </p:cTn>
                              </p:par>
                              <p:par>
                                <p:cTn id="299" presetID="3" presetClass="entr" presetSubtype="10" fill="hold" grpId="2" nodeType="withEffect">
                                  <p:stCondLst>
                                    <p:cond delay="0"/>
                                  </p:stCondLst>
                                  <p:childTnLst>
                                    <p:set>
                                      <p:cBhvr>
                                        <p:cTn id="300" dur="1" fill="hold">
                                          <p:stCondLst>
                                            <p:cond delay="0"/>
                                          </p:stCondLst>
                                        </p:cTn>
                                        <p:tgtEl>
                                          <p:spTgt spid="6"/>
                                        </p:tgtEl>
                                        <p:attrNameLst>
                                          <p:attrName>style.visibility</p:attrName>
                                        </p:attrNameLst>
                                      </p:cBhvr>
                                      <p:to>
                                        <p:strVal val="visible"/>
                                      </p:to>
                                    </p:set>
                                    <p:animEffect transition="in" filter="blinds(horizontal)">
                                      <p:cBhvr>
                                        <p:cTn id="301" dur="5000"/>
                                        <p:tgtEl>
                                          <p:spTgt spid="6"/>
                                        </p:tgtEl>
                                      </p:cBhvr>
                                    </p:animEffect>
                                  </p:childTnLst>
                                </p:cTn>
                              </p:par>
                              <p:par>
                                <p:cTn id="302" presetID="3" presetClass="entr" presetSubtype="10" fill="hold" grpId="2" nodeType="withEffect">
                                  <p:stCondLst>
                                    <p:cond delay="0"/>
                                  </p:stCondLst>
                                  <p:childTnLst>
                                    <p:set>
                                      <p:cBhvr>
                                        <p:cTn id="303" dur="1" fill="hold">
                                          <p:stCondLst>
                                            <p:cond delay="0"/>
                                          </p:stCondLst>
                                        </p:cTn>
                                        <p:tgtEl>
                                          <p:spTgt spid="7"/>
                                        </p:tgtEl>
                                        <p:attrNameLst>
                                          <p:attrName>style.visibility</p:attrName>
                                        </p:attrNameLst>
                                      </p:cBhvr>
                                      <p:to>
                                        <p:strVal val="visible"/>
                                      </p:to>
                                    </p:set>
                                    <p:animEffect transition="in" filter="blinds(horizontal)">
                                      <p:cBhvr>
                                        <p:cTn id="304" dur="5000"/>
                                        <p:tgtEl>
                                          <p:spTgt spid="7"/>
                                        </p:tgtEl>
                                      </p:cBhvr>
                                    </p:animEffect>
                                  </p:childTnLst>
                                </p:cTn>
                              </p:par>
                              <p:par>
                                <p:cTn id="305" presetID="3" presetClass="entr" presetSubtype="10" fill="hold" grpId="2" nodeType="withEffect">
                                  <p:stCondLst>
                                    <p:cond delay="0"/>
                                  </p:stCondLst>
                                  <p:childTnLst>
                                    <p:set>
                                      <p:cBhvr>
                                        <p:cTn id="306" dur="1" fill="hold">
                                          <p:stCondLst>
                                            <p:cond delay="0"/>
                                          </p:stCondLst>
                                        </p:cTn>
                                        <p:tgtEl>
                                          <p:spTgt spid="8"/>
                                        </p:tgtEl>
                                        <p:attrNameLst>
                                          <p:attrName>style.visibility</p:attrName>
                                        </p:attrNameLst>
                                      </p:cBhvr>
                                      <p:to>
                                        <p:strVal val="visible"/>
                                      </p:to>
                                    </p:set>
                                    <p:animEffect transition="in" filter="blinds(horizontal)">
                                      <p:cBhvr>
                                        <p:cTn id="307" dur="5000"/>
                                        <p:tgtEl>
                                          <p:spTgt spid="8"/>
                                        </p:tgtEl>
                                      </p:cBhvr>
                                    </p:animEffect>
                                  </p:childTnLst>
                                </p:cTn>
                              </p:par>
                              <p:par>
                                <p:cTn id="308" presetID="3" presetClass="entr" presetSubtype="10" fill="hold" grpId="2" nodeType="withEffect">
                                  <p:stCondLst>
                                    <p:cond delay="0"/>
                                  </p:stCondLst>
                                  <p:childTnLst>
                                    <p:set>
                                      <p:cBhvr>
                                        <p:cTn id="309" dur="1" fill="hold">
                                          <p:stCondLst>
                                            <p:cond delay="0"/>
                                          </p:stCondLst>
                                        </p:cTn>
                                        <p:tgtEl>
                                          <p:spTgt spid="9"/>
                                        </p:tgtEl>
                                        <p:attrNameLst>
                                          <p:attrName>style.visibility</p:attrName>
                                        </p:attrNameLst>
                                      </p:cBhvr>
                                      <p:to>
                                        <p:strVal val="visible"/>
                                      </p:to>
                                    </p:set>
                                    <p:animEffect transition="in" filter="blinds(horizontal)">
                                      <p:cBhvr>
                                        <p:cTn id="310" dur="5000"/>
                                        <p:tgtEl>
                                          <p:spTgt spid="9"/>
                                        </p:tgtEl>
                                      </p:cBhvr>
                                    </p:animEffect>
                                  </p:childTnLst>
                                </p:cTn>
                              </p:par>
                              <p:par>
                                <p:cTn id="311" presetID="3" presetClass="entr" presetSubtype="10" fill="hold" grpId="2" nodeType="withEffect">
                                  <p:stCondLst>
                                    <p:cond delay="0"/>
                                  </p:stCondLst>
                                  <p:childTnLst>
                                    <p:set>
                                      <p:cBhvr>
                                        <p:cTn id="312" dur="1" fill="hold">
                                          <p:stCondLst>
                                            <p:cond delay="0"/>
                                          </p:stCondLst>
                                        </p:cTn>
                                        <p:tgtEl>
                                          <p:spTgt spid="10"/>
                                        </p:tgtEl>
                                        <p:attrNameLst>
                                          <p:attrName>style.visibility</p:attrName>
                                        </p:attrNameLst>
                                      </p:cBhvr>
                                      <p:to>
                                        <p:strVal val="visible"/>
                                      </p:to>
                                    </p:set>
                                    <p:animEffect transition="in" filter="blinds(horizontal)">
                                      <p:cBhvr>
                                        <p:cTn id="313" dur="5000"/>
                                        <p:tgtEl>
                                          <p:spTgt spid="10"/>
                                        </p:tgtEl>
                                      </p:cBhvr>
                                    </p:animEffect>
                                  </p:childTnLst>
                                </p:cTn>
                              </p:par>
                              <p:par>
                                <p:cTn id="314" presetID="3" presetClass="entr" presetSubtype="10" fill="hold" grpId="2" nodeType="withEffect">
                                  <p:stCondLst>
                                    <p:cond delay="0"/>
                                  </p:stCondLst>
                                  <p:childTnLst>
                                    <p:set>
                                      <p:cBhvr>
                                        <p:cTn id="315" dur="1" fill="hold">
                                          <p:stCondLst>
                                            <p:cond delay="0"/>
                                          </p:stCondLst>
                                        </p:cTn>
                                        <p:tgtEl>
                                          <p:spTgt spid="11"/>
                                        </p:tgtEl>
                                        <p:attrNameLst>
                                          <p:attrName>style.visibility</p:attrName>
                                        </p:attrNameLst>
                                      </p:cBhvr>
                                      <p:to>
                                        <p:strVal val="visible"/>
                                      </p:to>
                                    </p:set>
                                    <p:animEffect transition="in" filter="blinds(horizontal)">
                                      <p:cBhvr>
                                        <p:cTn id="316" dur="5000"/>
                                        <p:tgtEl>
                                          <p:spTgt spid="11"/>
                                        </p:tgtEl>
                                      </p:cBhvr>
                                    </p:animEffect>
                                  </p:childTnLst>
                                </p:cTn>
                              </p:par>
                              <p:par>
                                <p:cTn id="317" presetID="3" presetClass="entr" presetSubtype="10" fill="hold" grpId="2" nodeType="withEffect">
                                  <p:stCondLst>
                                    <p:cond delay="0"/>
                                  </p:stCondLst>
                                  <p:childTnLst>
                                    <p:set>
                                      <p:cBhvr>
                                        <p:cTn id="318" dur="1" fill="hold">
                                          <p:stCondLst>
                                            <p:cond delay="0"/>
                                          </p:stCondLst>
                                        </p:cTn>
                                        <p:tgtEl>
                                          <p:spTgt spid="12"/>
                                        </p:tgtEl>
                                        <p:attrNameLst>
                                          <p:attrName>style.visibility</p:attrName>
                                        </p:attrNameLst>
                                      </p:cBhvr>
                                      <p:to>
                                        <p:strVal val="visible"/>
                                      </p:to>
                                    </p:set>
                                    <p:animEffect transition="in" filter="blinds(horizontal)">
                                      <p:cBhvr>
                                        <p:cTn id="319" dur="5000"/>
                                        <p:tgtEl>
                                          <p:spTgt spid="12"/>
                                        </p:tgtEl>
                                      </p:cBhvr>
                                    </p:animEffect>
                                  </p:childTnLst>
                                </p:cTn>
                              </p:par>
                              <p:par>
                                <p:cTn id="320" presetID="3" presetClass="entr" presetSubtype="10" fill="hold" grpId="2" nodeType="withEffect">
                                  <p:stCondLst>
                                    <p:cond delay="0"/>
                                  </p:stCondLst>
                                  <p:childTnLst>
                                    <p:set>
                                      <p:cBhvr>
                                        <p:cTn id="321" dur="1" fill="hold">
                                          <p:stCondLst>
                                            <p:cond delay="0"/>
                                          </p:stCondLst>
                                        </p:cTn>
                                        <p:tgtEl>
                                          <p:spTgt spid="13"/>
                                        </p:tgtEl>
                                        <p:attrNameLst>
                                          <p:attrName>style.visibility</p:attrName>
                                        </p:attrNameLst>
                                      </p:cBhvr>
                                      <p:to>
                                        <p:strVal val="visible"/>
                                      </p:to>
                                    </p:set>
                                    <p:animEffect transition="in" filter="blinds(horizontal)">
                                      <p:cBhvr>
                                        <p:cTn id="322" dur="5000"/>
                                        <p:tgtEl>
                                          <p:spTgt spid="13"/>
                                        </p:tgtEl>
                                      </p:cBhvr>
                                    </p:animEffect>
                                  </p:childTnLst>
                                </p:cTn>
                              </p:par>
                              <p:par>
                                <p:cTn id="323" presetID="3" presetClass="entr" presetSubtype="10" fill="hold" grpId="2" nodeType="withEffect">
                                  <p:stCondLst>
                                    <p:cond delay="0"/>
                                  </p:stCondLst>
                                  <p:childTnLst>
                                    <p:set>
                                      <p:cBhvr>
                                        <p:cTn id="324" dur="1" fill="hold">
                                          <p:stCondLst>
                                            <p:cond delay="0"/>
                                          </p:stCondLst>
                                        </p:cTn>
                                        <p:tgtEl>
                                          <p:spTgt spid="14"/>
                                        </p:tgtEl>
                                        <p:attrNameLst>
                                          <p:attrName>style.visibility</p:attrName>
                                        </p:attrNameLst>
                                      </p:cBhvr>
                                      <p:to>
                                        <p:strVal val="visible"/>
                                      </p:to>
                                    </p:set>
                                    <p:animEffect transition="in" filter="blinds(horizontal)">
                                      <p:cBhvr>
                                        <p:cTn id="325" dur="5000"/>
                                        <p:tgtEl>
                                          <p:spTgt spid="14"/>
                                        </p:tgtEl>
                                      </p:cBhvr>
                                    </p:animEffect>
                                  </p:childTnLst>
                                </p:cTn>
                              </p:par>
                              <p:par>
                                <p:cTn id="326" presetID="3" presetClass="entr" presetSubtype="10" fill="hold" grpId="2" nodeType="withEffect">
                                  <p:stCondLst>
                                    <p:cond delay="0"/>
                                  </p:stCondLst>
                                  <p:childTnLst>
                                    <p:set>
                                      <p:cBhvr>
                                        <p:cTn id="327" dur="1" fill="hold">
                                          <p:stCondLst>
                                            <p:cond delay="0"/>
                                          </p:stCondLst>
                                        </p:cTn>
                                        <p:tgtEl>
                                          <p:spTgt spid="15"/>
                                        </p:tgtEl>
                                        <p:attrNameLst>
                                          <p:attrName>style.visibility</p:attrName>
                                        </p:attrNameLst>
                                      </p:cBhvr>
                                      <p:to>
                                        <p:strVal val="visible"/>
                                      </p:to>
                                    </p:set>
                                    <p:animEffect transition="in" filter="blinds(horizontal)">
                                      <p:cBhvr>
                                        <p:cTn id="328" dur="5000"/>
                                        <p:tgtEl>
                                          <p:spTgt spid="15"/>
                                        </p:tgtEl>
                                      </p:cBhvr>
                                    </p:animEffect>
                                  </p:childTnLst>
                                </p:cTn>
                              </p:par>
                              <p:par>
                                <p:cTn id="329" presetID="3" presetClass="entr" presetSubtype="10" fill="hold" grpId="2" nodeType="withEffect">
                                  <p:stCondLst>
                                    <p:cond delay="0"/>
                                  </p:stCondLst>
                                  <p:childTnLst>
                                    <p:set>
                                      <p:cBhvr>
                                        <p:cTn id="330" dur="1" fill="hold">
                                          <p:stCondLst>
                                            <p:cond delay="0"/>
                                          </p:stCondLst>
                                        </p:cTn>
                                        <p:tgtEl>
                                          <p:spTgt spid="16"/>
                                        </p:tgtEl>
                                        <p:attrNameLst>
                                          <p:attrName>style.visibility</p:attrName>
                                        </p:attrNameLst>
                                      </p:cBhvr>
                                      <p:to>
                                        <p:strVal val="visible"/>
                                      </p:to>
                                    </p:set>
                                    <p:animEffect transition="in" filter="blinds(horizontal)">
                                      <p:cBhvr>
                                        <p:cTn id="331" dur="5000"/>
                                        <p:tgtEl>
                                          <p:spTgt spid="16"/>
                                        </p:tgtEl>
                                      </p:cBhvr>
                                    </p:animEffect>
                                  </p:childTnLst>
                                </p:cTn>
                              </p:par>
                              <p:par>
                                <p:cTn id="332" presetID="3" presetClass="entr" presetSubtype="10" fill="hold" grpId="2" nodeType="withEffect">
                                  <p:stCondLst>
                                    <p:cond delay="0"/>
                                  </p:stCondLst>
                                  <p:childTnLst>
                                    <p:set>
                                      <p:cBhvr>
                                        <p:cTn id="333" dur="1" fill="hold">
                                          <p:stCondLst>
                                            <p:cond delay="0"/>
                                          </p:stCondLst>
                                        </p:cTn>
                                        <p:tgtEl>
                                          <p:spTgt spid="17"/>
                                        </p:tgtEl>
                                        <p:attrNameLst>
                                          <p:attrName>style.visibility</p:attrName>
                                        </p:attrNameLst>
                                      </p:cBhvr>
                                      <p:to>
                                        <p:strVal val="visible"/>
                                      </p:to>
                                    </p:set>
                                    <p:animEffect transition="in" filter="blinds(horizontal)">
                                      <p:cBhvr>
                                        <p:cTn id="334" dur="5000"/>
                                        <p:tgtEl>
                                          <p:spTgt spid="17"/>
                                        </p:tgtEl>
                                      </p:cBhvr>
                                    </p:animEffect>
                                  </p:childTnLst>
                                </p:cTn>
                              </p:par>
                              <p:par>
                                <p:cTn id="335" presetID="3" presetClass="entr" presetSubtype="10" fill="hold" grpId="2" nodeType="withEffect">
                                  <p:stCondLst>
                                    <p:cond delay="0"/>
                                  </p:stCondLst>
                                  <p:childTnLst>
                                    <p:set>
                                      <p:cBhvr>
                                        <p:cTn id="336" dur="1" fill="hold">
                                          <p:stCondLst>
                                            <p:cond delay="0"/>
                                          </p:stCondLst>
                                        </p:cTn>
                                        <p:tgtEl>
                                          <p:spTgt spid="18"/>
                                        </p:tgtEl>
                                        <p:attrNameLst>
                                          <p:attrName>style.visibility</p:attrName>
                                        </p:attrNameLst>
                                      </p:cBhvr>
                                      <p:to>
                                        <p:strVal val="visible"/>
                                      </p:to>
                                    </p:set>
                                    <p:animEffect transition="in" filter="blinds(horizontal)">
                                      <p:cBhvr>
                                        <p:cTn id="337" dur="5000"/>
                                        <p:tgtEl>
                                          <p:spTgt spid="18"/>
                                        </p:tgtEl>
                                      </p:cBhvr>
                                    </p:animEffect>
                                  </p:childTnLst>
                                </p:cTn>
                              </p:par>
                              <p:par>
                                <p:cTn id="338" presetID="3" presetClass="entr" presetSubtype="10" fill="hold" grpId="2" nodeType="withEffect">
                                  <p:stCondLst>
                                    <p:cond delay="0"/>
                                  </p:stCondLst>
                                  <p:childTnLst>
                                    <p:set>
                                      <p:cBhvr>
                                        <p:cTn id="339" dur="1" fill="hold">
                                          <p:stCondLst>
                                            <p:cond delay="0"/>
                                          </p:stCondLst>
                                        </p:cTn>
                                        <p:tgtEl>
                                          <p:spTgt spid="19"/>
                                        </p:tgtEl>
                                        <p:attrNameLst>
                                          <p:attrName>style.visibility</p:attrName>
                                        </p:attrNameLst>
                                      </p:cBhvr>
                                      <p:to>
                                        <p:strVal val="visible"/>
                                      </p:to>
                                    </p:set>
                                    <p:animEffect transition="in" filter="blinds(horizontal)">
                                      <p:cBhvr>
                                        <p:cTn id="340" dur="5000"/>
                                        <p:tgtEl>
                                          <p:spTgt spid="19"/>
                                        </p:tgtEl>
                                      </p:cBhvr>
                                    </p:animEffect>
                                  </p:childTnLst>
                                </p:cTn>
                              </p:par>
                              <p:par>
                                <p:cTn id="341" presetID="3" presetClass="entr" presetSubtype="10" fill="hold" grpId="2" nodeType="withEffect">
                                  <p:stCondLst>
                                    <p:cond delay="0"/>
                                  </p:stCondLst>
                                  <p:childTnLst>
                                    <p:set>
                                      <p:cBhvr>
                                        <p:cTn id="342" dur="1" fill="hold">
                                          <p:stCondLst>
                                            <p:cond delay="0"/>
                                          </p:stCondLst>
                                        </p:cTn>
                                        <p:tgtEl>
                                          <p:spTgt spid="20"/>
                                        </p:tgtEl>
                                        <p:attrNameLst>
                                          <p:attrName>style.visibility</p:attrName>
                                        </p:attrNameLst>
                                      </p:cBhvr>
                                      <p:to>
                                        <p:strVal val="visible"/>
                                      </p:to>
                                    </p:set>
                                    <p:animEffect transition="in" filter="blinds(horizontal)">
                                      <p:cBhvr>
                                        <p:cTn id="343" dur="5000"/>
                                        <p:tgtEl>
                                          <p:spTgt spid="20"/>
                                        </p:tgtEl>
                                      </p:cBhvr>
                                    </p:animEffect>
                                  </p:childTnLst>
                                </p:cTn>
                              </p:par>
                              <p:par>
                                <p:cTn id="344" presetID="3" presetClass="entr" presetSubtype="10" fill="hold" grpId="2" nodeType="withEffect">
                                  <p:stCondLst>
                                    <p:cond delay="0"/>
                                  </p:stCondLst>
                                  <p:childTnLst>
                                    <p:set>
                                      <p:cBhvr>
                                        <p:cTn id="345" dur="1" fill="hold">
                                          <p:stCondLst>
                                            <p:cond delay="0"/>
                                          </p:stCondLst>
                                        </p:cTn>
                                        <p:tgtEl>
                                          <p:spTgt spid="21"/>
                                        </p:tgtEl>
                                        <p:attrNameLst>
                                          <p:attrName>style.visibility</p:attrName>
                                        </p:attrNameLst>
                                      </p:cBhvr>
                                      <p:to>
                                        <p:strVal val="visible"/>
                                      </p:to>
                                    </p:set>
                                    <p:animEffect transition="in" filter="blinds(horizontal)">
                                      <p:cBhvr>
                                        <p:cTn id="346" dur="5000"/>
                                        <p:tgtEl>
                                          <p:spTgt spid="21"/>
                                        </p:tgtEl>
                                      </p:cBhvr>
                                    </p:animEffect>
                                  </p:childTnLst>
                                </p:cTn>
                              </p:par>
                              <p:par>
                                <p:cTn id="347" presetID="3" presetClass="entr" presetSubtype="10" fill="hold" grpId="2" nodeType="withEffect">
                                  <p:stCondLst>
                                    <p:cond delay="0"/>
                                  </p:stCondLst>
                                  <p:childTnLst>
                                    <p:set>
                                      <p:cBhvr>
                                        <p:cTn id="348" dur="1" fill="hold">
                                          <p:stCondLst>
                                            <p:cond delay="0"/>
                                          </p:stCondLst>
                                        </p:cTn>
                                        <p:tgtEl>
                                          <p:spTgt spid="22"/>
                                        </p:tgtEl>
                                        <p:attrNameLst>
                                          <p:attrName>style.visibility</p:attrName>
                                        </p:attrNameLst>
                                      </p:cBhvr>
                                      <p:to>
                                        <p:strVal val="visible"/>
                                      </p:to>
                                    </p:set>
                                    <p:animEffect transition="in" filter="blinds(horizontal)">
                                      <p:cBhvr>
                                        <p:cTn id="349" dur="5000"/>
                                        <p:tgtEl>
                                          <p:spTgt spid="22"/>
                                        </p:tgtEl>
                                      </p:cBhvr>
                                    </p:animEffect>
                                  </p:childTnLst>
                                </p:cTn>
                              </p:par>
                              <p:par>
                                <p:cTn id="350" presetID="3" presetClass="entr" presetSubtype="10" fill="hold" grpId="2" nodeType="withEffect">
                                  <p:stCondLst>
                                    <p:cond delay="0"/>
                                  </p:stCondLst>
                                  <p:childTnLst>
                                    <p:set>
                                      <p:cBhvr>
                                        <p:cTn id="351" dur="1" fill="hold">
                                          <p:stCondLst>
                                            <p:cond delay="0"/>
                                          </p:stCondLst>
                                        </p:cTn>
                                        <p:tgtEl>
                                          <p:spTgt spid="23"/>
                                        </p:tgtEl>
                                        <p:attrNameLst>
                                          <p:attrName>style.visibility</p:attrName>
                                        </p:attrNameLst>
                                      </p:cBhvr>
                                      <p:to>
                                        <p:strVal val="visible"/>
                                      </p:to>
                                    </p:set>
                                    <p:animEffect transition="in" filter="blinds(horizontal)">
                                      <p:cBhvr>
                                        <p:cTn id="352" dur="5000"/>
                                        <p:tgtEl>
                                          <p:spTgt spid="23"/>
                                        </p:tgtEl>
                                      </p:cBhvr>
                                    </p:animEffect>
                                  </p:childTnLst>
                                </p:cTn>
                              </p:par>
                              <p:par>
                                <p:cTn id="353" presetID="3" presetClass="entr" presetSubtype="10" fill="hold" grpId="2" nodeType="withEffect">
                                  <p:stCondLst>
                                    <p:cond delay="0"/>
                                  </p:stCondLst>
                                  <p:childTnLst>
                                    <p:set>
                                      <p:cBhvr>
                                        <p:cTn id="354" dur="1" fill="hold">
                                          <p:stCondLst>
                                            <p:cond delay="0"/>
                                          </p:stCondLst>
                                        </p:cTn>
                                        <p:tgtEl>
                                          <p:spTgt spid="24"/>
                                        </p:tgtEl>
                                        <p:attrNameLst>
                                          <p:attrName>style.visibility</p:attrName>
                                        </p:attrNameLst>
                                      </p:cBhvr>
                                      <p:to>
                                        <p:strVal val="visible"/>
                                      </p:to>
                                    </p:set>
                                    <p:animEffect transition="in" filter="blinds(horizontal)">
                                      <p:cBhvr>
                                        <p:cTn id="355" dur="5000"/>
                                        <p:tgtEl>
                                          <p:spTgt spid="24"/>
                                        </p:tgtEl>
                                      </p:cBhvr>
                                    </p:animEffect>
                                  </p:childTnLst>
                                </p:cTn>
                              </p:par>
                              <p:par>
                                <p:cTn id="356" presetID="3" presetClass="entr" presetSubtype="10" fill="hold" grpId="2" nodeType="withEffect">
                                  <p:stCondLst>
                                    <p:cond delay="0"/>
                                  </p:stCondLst>
                                  <p:childTnLst>
                                    <p:set>
                                      <p:cBhvr>
                                        <p:cTn id="357" dur="1" fill="hold">
                                          <p:stCondLst>
                                            <p:cond delay="0"/>
                                          </p:stCondLst>
                                        </p:cTn>
                                        <p:tgtEl>
                                          <p:spTgt spid="25"/>
                                        </p:tgtEl>
                                        <p:attrNameLst>
                                          <p:attrName>style.visibility</p:attrName>
                                        </p:attrNameLst>
                                      </p:cBhvr>
                                      <p:to>
                                        <p:strVal val="visible"/>
                                      </p:to>
                                    </p:set>
                                    <p:animEffect transition="in" filter="blinds(horizontal)">
                                      <p:cBhvr>
                                        <p:cTn id="358" dur="5000"/>
                                        <p:tgtEl>
                                          <p:spTgt spid="25"/>
                                        </p:tgtEl>
                                      </p:cBhvr>
                                    </p:animEffect>
                                  </p:childTnLst>
                                </p:cTn>
                              </p:par>
                              <p:par>
                                <p:cTn id="359" presetID="3" presetClass="entr" presetSubtype="10" fill="hold" grpId="2" nodeType="withEffect">
                                  <p:stCondLst>
                                    <p:cond delay="0"/>
                                  </p:stCondLst>
                                  <p:childTnLst>
                                    <p:set>
                                      <p:cBhvr>
                                        <p:cTn id="360" dur="1" fill="hold">
                                          <p:stCondLst>
                                            <p:cond delay="0"/>
                                          </p:stCondLst>
                                        </p:cTn>
                                        <p:tgtEl>
                                          <p:spTgt spid="26"/>
                                        </p:tgtEl>
                                        <p:attrNameLst>
                                          <p:attrName>style.visibility</p:attrName>
                                        </p:attrNameLst>
                                      </p:cBhvr>
                                      <p:to>
                                        <p:strVal val="visible"/>
                                      </p:to>
                                    </p:set>
                                    <p:animEffect transition="in" filter="blinds(horizontal)">
                                      <p:cBhvr>
                                        <p:cTn id="361" dur="5000"/>
                                        <p:tgtEl>
                                          <p:spTgt spid="26"/>
                                        </p:tgtEl>
                                      </p:cBhvr>
                                    </p:animEffect>
                                  </p:childTnLst>
                                </p:cTn>
                              </p:par>
                              <p:par>
                                <p:cTn id="362" presetID="3" presetClass="entr" presetSubtype="10" fill="hold" grpId="2" nodeType="withEffect">
                                  <p:stCondLst>
                                    <p:cond delay="0"/>
                                  </p:stCondLst>
                                  <p:childTnLst>
                                    <p:set>
                                      <p:cBhvr>
                                        <p:cTn id="363" dur="1" fill="hold">
                                          <p:stCondLst>
                                            <p:cond delay="0"/>
                                          </p:stCondLst>
                                        </p:cTn>
                                        <p:tgtEl>
                                          <p:spTgt spid="27"/>
                                        </p:tgtEl>
                                        <p:attrNameLst>
                                          <p:attrName>style.visibility</p:attrName>
                                        </p:attrNameLst>
                                      </p:cBhvr>
                                      <p:to>
                                        <p:strVal val="visible"/>
                                      </p:to>
                                    </p:set>
                                    <p:animEffect transition="in" filter="blinds(horizontal)">
                                      <p:cBhvr>
                                        <p:cTn id="364" dur="5000"/>
                                        <p:tgtEl>
                                          <p:spTgt spid="27"/>
                                        </p:tgtEl>
                                      </p:cBhvr>
                                    </p:animEffect>
                                  </p:childTnLst>
                                </p:cTn>
                              </p:par>
                              <p:par>
                                <p:cTn id="365" presetID="3" presetClass="entr" presetSubtype="10" fill="hold" grpId="2" nodeType="withEffect">
                                  <p:stCondLst>
                                    <p:cond delay="0"/>
                                  </p:stCondLst>
                                  <p:childTnLst>
                                    <p:set>
                                      <p:cBhvr>
                                        <p:cTn id="366" dur="1" fill="hold">
                                          <p:stCondLst>
                                            <p:cond delay="0"/>
                                          </p:stCondLst>
                                        </p:cTn>
                                        <p:tgtEl>
                                          <p:spTgt spid="28"/>
                                        </p:tgtEl>
                                        <p:attrNameLst>
                                          <p:attrName>style.visibility</p:attrName>
                                        </p:attrNameLst>
                                      </p:cBhvr>
                                      <p:to>
                                        <p:strVal val="visible"/>
                                      </p:to>
                                    </p:set>
                                    <p:animEffect transition="in" filter="blinds(horizontal)">
                                      <p:cBhvr>
                                        <p:cTn id="367" dur="5000"/>
                                        <p:tgtEl>
                                          <p:spTgt spid="28"/>
                                        </p:tgtEl>
                                      </p:cBhvr>
                                    </p:animEffect>
                                  </p:childTnLst>
                                </p:cTn>
                              </p:par>
                              <p:par>
                                <p:cTn id="368" presetID="3" presetClass="entr" presetSubtype="10" fill="hold" grpId="2" nodeType="withEffect">
                                  <p:stCondLst>
                                    <p:cond delay="0"/>
                                  </p:stCondLst>
                                  <p:childTnLst>
                                    <p:set>
                                      <p:cBhvr>
                                        <p:cTn id="369" dur="1" fill="hold">
                                          <p:stCondLst>
                                            <p:cond delay="0"/>
                                          </p:stCondLst>
                                        </p:cTn>
                                        <p:tgtEl>
                                          <p:spTgt spid="29"/>
                                        </p:tgtEl>
                                        <p:attrNameLst>
                                          <p:attrName>style.visibility</p:attrName>
                                        </p:attrNameLst>
                                      </p:cBhvr>
                                      <p:to>
                                        <p:strVal val="visible"/>
                                      </p:to>
                                    </p:set>
                                    <p:animEffect transition="in" filter="blinds(horizontal)">
                                      <p:cBhvr>
                                        <p:cTn id="370" dur="5000"/>
                                        <p:tgtEl>
                                          <p:spTgt spid="29"/>
                                        </p:tgtEl>
                                      </p:cBhvr>
                                    </p:animEffect>
                                  </p:childTnLst>
                                </p:cTn>
                              </p:par>
                              <p:par>
                                <p:cTn id="371" presetID="3" presetClass="entr" presetSubtype="10" fill="hold" grpId="2" nodeType="withEffect">
                                  <p:stCondLst>
                                    <p:cond delay="0"/>
                                  </p:stCondLst>
                                  <p:childTnLst>
                                    <p:set>
                                      <p:cBhvr>
                                        <p:cTn id="372" dur="1" fill="hold">
                                          <p:stCondLst>
                                            <p:cond delay="0"/>
                                          </p:stCondLst>
                                        </p:cTn>
                                        <p:tgtEl>
                                          <p:spTgt spid="30"/>
                                        </p:tgtEl>
                                        <p:attrNameLst>
                                          <p:attrName>style.visibility</p:attrName>
                                        </p:attrNameLst>
                                      </p:cBhvr>
                                      <p:to>
                                        <p:strVal val="visible"/>
                                      </p:to>
                                    </p:set>
                                    <p:animEffect transition="in" filter="blinds(horizontal)">
                                      <p:cBhvr>
                                        <p:cTn id="373" dur="5000"/>
                                        <p:tgtEl>
                                          <p:spTgt spid="30"/>
                                        </p:tgtEl>
                                      </p:cBhvr>
                                    </p:animEffect>
                                  </p:childTnLst>
                                </p:cTn>
                              </p:par>
                              <p:par>
                                <p:cTn id="374" presetID="3" presetClass="entr" presetSubtype="10" fill="hold" grpId="2" nodeType="withEffect">
                                  <p:stCondLst>
                                    <p:cond delay="0"/>
                                  </p:stCondLst>
                                  <p:childTnLst>
                                    <p:set>
                                      <p:cBhvr>
                                        <p:cTn id="375" dur="1" fill="hold">
                                          <p:stCondLst>
                                            <p:cond delay="0"/>
                                          </p:stCondLst>
                                        </p:cTn>
                                        <p:tgtEl>
                                          <p:spTgt spid="31"/>
                                        </p:tgtEl>
                                        <p:attrNameLst>
                                          <p:attrName>style.visibility</p:attrName>
                                        </p:attrNameLst>
                                      </p:cBhvr>
                                      <p:to>
                                        <p:strVal val="visible"/>
                                      </p:to>
                                    </p:set>
                                    <p:animEffect transition="in" filter="blinds(horizontal)">
                                      <p:cBhvr>
                                        <p:cTn id="376" dur="5000"/>
                                        <p:tgtEl>
                                          <p:spTgt spid="31"/>
                                        </p:tgtEl>
                                      </p:cBhvr>
                                    </p:animEffect>
                                  </p:childTnLst>
                                </p:cTn>
                              </p:par>
                              <p:par>
                                <p:cTn id="377" presetID="3" presetClass="entr" presetSubtype="10" fill="hold" grpId="2" nodeType="withEffect">
                                  <p:stCondLst>
                                    <p:cond delay="0"/>
                                  </p:stCondLst>
                                  <p:childTnLst>
                                    <p:set>
                                      <p:cBhvr>
                                        <p:cTn id="378" dur="1" fill="hold">
                                          <p:stCondLst>
                                            <p:cond delay="0"/>
                                          </p:stCondLst>
                                        </p:cTn>
                                        <p:tgtEl>
                                          <p:spTgt spid="32"/>
                                        </p:tgtEl>
                                        <p:attrNameLst>
                                          <p:attrName>style.visibility</p:attrName>
                                        </p:attrNameLst>
                                      </p:cBhvr>
                                      <p:to>
                                        <p:strVal val="visible"/>
                                      </p:to>
                                    </p:set>
                                    <p:animEffect transition="in" filter="blinds(horizontal)">
                                      <p:cBhvr>
                                        <p:cTn id="379" dur="5000"/>
                                        <p:tgtEl>
                                          <p:spTgt spid="32"/>
                                        </p:tgtEl>
                                      </p:cBhvr>
                                    </p:animEffect>
                                  </p:childTnLst>
                                </p:cTn>
                              </p:par>
                              <p:par>
                                <p:cTn id="380" presetID="3" presetClass="entr" presetSubtype="10" fill="hold" grpId="2" nodeType="withEffect">
                                  <p:stCondLst>
                                    <p:cond delay="0"/>
                                  </p:stCondLst>
                                  <p:childTnLst>
                                    <p:set>
                                      <p:cBhvr>
                                        <p:cTn id="381" dur="1" fill="hold">
                                          <p:stCondLst>
                                            <p:cond delay="0"/>
                                          </p:stCondLst>
                                        </p:cTn>
                                        <p:tgtEl>
                                          <p:spTgt spid="33"/>
                                        </p:tgtEl>
                                        <p:attrNameLst>
                                          <p:attrName>style.visibility</p:attrName>
                                        </p:attrNameLst>
                                      </p:cBhvr>
                                      <p:to>
                                        <p:strVal val="visible"/>
                                      </p:to>
                                    </p:set>
                                    <p:animEffect transition="in" filter="blinds(horizontal)">
                                      <p:cBhvr>
                                        <p:cTn id="382" dur="5000"/>
                                        <p:tgtEl>
                                          <p:spTgt spid="33"/>
                                        </p:tgtEl>
                                      </p:cBhvr>
                                    </p:animEffect>
                                  </p:childTnLst>
                                </p:cTn>
                              </p:par>
                              <p:par>
                                <p:cTn id="383" presetID="3" presetClass="entr" presetSubtype="10" fill="hold" grpId="2" nodeType="withEffect">
                                  <p:stCondLst>
                                    <p:cond delay="0"/>
                                  </p:stCondLst>
                                  <p:childTnLst>
                                    <p:set>
                                      <p:cBhvr>
                                        <p:cTn id="384" dur="1" fill="hold">
                                          <p:stCondLst>
                                            <p:cond delay="0"/>
                                          </p:stCondLst>
                                        </p:cTn>
                                        <p:tgtEl>
                                          <p:spTgt spid="34"/>
                                        </p:tgtEl>
                                        <p:attrNameLst>
                                          <p:attrName>style.visibility</p:attrName>
                                        </p:attrNameLst>
                                      </p:cBhvr>
                                      <p:to>
                                        <p:strVal val="visible"/>
                                      </p:to>
                                    </p:set>
                                    <p:animEffect transition="in" filter="blinds(horizontal)">
                                      <p:cBhvr>
                                        <p:cTn id="385" dur="5000"/>
                                        <p:tgtEl>
                                          <p:spTgt spid="34"/>
                                        </p:tgtEl>
                                      </p:cBhvr>
                                    </p:animEffect>
                                  </p:childTnLst>
                                </p:cTn>
                              </p:par>
                              <p:par>
                                <p:cTn id="386" presetID="3" presetClass="entr" presetSubtype="10" fill="hold" grpId="2" nodeType="withEffect">
                                  <p:stCondLst>
                                    <p:cond delay="0"/>
                                  </p:stCondLst>
                                  <p:childTnLst>
                                    <p:set>
                                      <p:cBhvr>
                                        <p:cTn id="387" dur="1" fill="hold">
                                          <p:stCondLst>
                                            <p:cond delay="0"/>
                                          </p:stCondLst>
                                        </p:cTn>
                                        <p:tgtEl>
                                          <p:spTgt spid="35"/>
                                        </p:tgtEl>
                                        <p:attrNameLst>
                                          <p:attrName>style.visibility</p:attrName>
                                        </p:attrNameLst>
                                      </p:cBhvr>
                                      <p:to>
                                        <p:strVal val="visible"/>
                                      </p:to>
                                    </p:set>
                                    <p:animEffect transition="in" filter="blinds(horizontal)">
                                      <p:cBhvr>
                                        <p:cTn id="388" dur="5000"/>
                                        <p:tgtEl>
                                          <p:spTgt spid="35"/>
                                        </p:tgtEl>
                                      </p:cBhvr>
                                    </p:animEffect>
                                  </p:childTnLst>
                                </p:cTn>
                              </p:par>
                              <p:par>
                                <p:cTn id="389" presetID="3" presetClass="entr" presetSubtype="10" fill="hold" grpId="2" nodeType="withEffect">
                                  <p:stCondLst>
                                    <p:cond delay="0"/>
                                  </p:stCondLst>
                                  <p:childTnLst>
                                    <p:set>
                                      <p:cBhvr>
                                        <p:cTn id="390" dur="1" fill="hold">
                                          <p:stCondLst>
                                            <p:cond delay="0"/>
                                          </p:stCondLst>
                                        </p:cTn>
                                        <p:tgtEl>
                                          <p:spTgt spid="36"/>
                                        </p:tgtEl>
                                        <p:attrNameLst>
                                          <p:attrName>style.visibility</p:attrName>
                                        </p:attrNameLst>
                                      </p:cBhvr>
                                      <p:to>
                                        <p:strVal val="visible"/>
                                      </p:to>
                                    </p:set>
                                    <p:animEffect transition="in" filter="blinds(horizontal)">
                                      <p:cBhvr>
                                        <p:cTn id="391" dur="5000"/>
                                        <p:tgtEl>
                                          <p:spTgt spid="36"/>
                                        </p:tgtEl>
                                      </p:cBhvr>
                                    </p:animEffect>
                                  </p:childTnLst>
                                </p:cTn>
                              </p:par>
                              <p:par>
                                <p:cTn id="392" presetID="3" presetClass="entr" presetSubtype="10" fill="hold" grpId="2" nodeType="withEffect">
                                  <p:stCondLst>
                                    <p:cond delay="0"/>
                                  </p:stCondLst>
                                  <p:childTnLst>
                                    <p:set>
                                      <p:cBhvr>
                                        <p:cTn id="393" dur="1" fill="hold">
                                          <p:stCondLst>
                                            <p:cond delay="0"/>
                                          </p:stCondLst>
                                        </p:cTn>
                                        <p:tgtEl>
                                          <p:spTgt spid="37"/>
                                        </p:tgtEl>
                                        <p:attrNameLst>
                                          <p:attrName>style.visibility</p:attrName>
                                        </p:attrNameLst>
                                      </p:cBhvr>
                                      <p:to>
                                        <p:strVal val="visible"/>
                                      </p:to>
                                    </p:set>
                                    <p:animEffect transition="in" filter="blinds(horizontal)">
                                      <p:cBhvr>
                                        <p:cTn id="394" dur="5000"/>
                                        <p:tgtEl>
                                          <p:spTgt spid="37"/>
                                        </p:tgtEl>
                                      </p:cBhvr>
                                    </p:animEffect>
                                  </p:childTnLst>
                                </p:cTn>
                              </p:par>
                              <p:par>
                                <p:cTn id="395" presetID="3" presetClass="entr" presetSubtype="10" fill="hold" grpId="2" nodeType="withEffect">
                                  <p:stCondLst>
                                    <p:cond delay="0"/>
                                  </p:stCondLst>
                                  <p:childTnLst>
                                    <p:set>
                                      <p:cBhvr>
                                        <p:cTn id="396" dur="1" fill="hold">
                                          <p:stCondLst>
                                            <p:cond delay="0"/>
                                          </p:stCondLst>
                                        </p:cTn>
                                        <p:tgtEl>
                                          <p:spTgt spid="38"/>
                                        </p:tgtEl>
                                        <p:attrNameLst>
                                          <p:attrName>style.visibility</p:attrName>
                                        </p:attrNameLst>
                                      </p:cBhvr>
                                      <p:to>
                                        <p:strVal val="visible"/>
                                      </p:to>
                                    </p:set>
                                    <p:animEffect transition="in" filter="blinds(horizontal)">
                                      <p:cBhvr>
                                        <p:cTn id="397" dur="5000"/>
                                        <p:tgtEl>
                                          <p:spTgt spid="38"/>
                                        </p:tgtEl>
                                      </p:cBhvr>
                                    </p:animEffect>
                                  </p:childTnLst>
                                </p:cTn>
                              </p:par>
                              <p:par>
                                <p:cTn id="398" presetID="3" presetClass="entr" presetSubtype="10" fill="hold" grpId="2" nodeType="withEffect">
                                  <p:stCondLst>
                                    <p:cond delay="0"/>
                                  </p:stCondLst>
                                  <p:childTnLst>
                                    <p:set>
                                      <p:cBhvr>
                                        <p:cTn id="399" dur="1" fill="hold">
                                          <p:stCondLst>
                                            <p:cond delay="0"/>
                                          </p:stCondLst>
                                        </p:cTn>
                                        <p:tgtEl>
                                          <p:spTgt spid="39"/>
                                        </p:tgtEl>
                                        <p:attrNameLst>
                                          <p:attrName>style.visibility</p:attrName>
                                        </p:attrNameLst>
                                      </p:cBhvr>
                                      <p:to>
                                        <p:strVal val="visible"/>
                                      </p:to>
                                    </p:set>
                                    <p:animEffect transition="in" filter="blinds(horizontal)">
                                      <p:cBhvr>
                                        <p:cTn id="400" dur="5000"/>
                                        <p:tgtEl>
                                          <p:spTgt spid="39"/>
                                        </p:tgtEl>
                                      </p:cBhvr>
                                    </p:animEffect>
                                  </p:childTnLst>
                                </p:cTn>
                              </p:par>
                              <p:par>
                                <p:cTn id="401" presetID="3" presetClass="entr" presetSubtype="10" fill="hold" grpId="2" nodeType="withEffect">
                                  <p:stCondLst>
                                    <p:cond delay="0"/>
                                  </p:stCondLst>
                                  <p:childTnLst>
                                    <p:set>
                                      <p:cBhvr>
                                        <p:cTn id="402" dur="1" fill="hold">
                                          <p:stCondLst>
                                            <p:cond delay="0"/>
                                          </p:stCondLst>
                                        </p:cTn>
                                        <p:tgtEl>
                                          <p:spTgt spid="40"/>
                                        </p:tgtEl>
                                        <p:attrNameLst>
                                          <p:attrName>style.visibility</p:attrName>
                                        </p:attrNameLst>
                                      </p:cBhvr>
                                      <p:to>
                                        <p:strVal val="visible"/>
                                      </p:to>
                                    </p:set>
                                    <p:animEffect transition="in" filter="blinds(horizontal)">
                                      <p:cBhvr>
                                        <p:cTn id="403" dur="5000"/>
                                        <p:tgtEl>
                                          <p:spTgt spid="40"/>
                                        </p:tgtEl>
                                      </p:cBhvr>
                                    </p:animEffect>
                                  </p:childTnLst>
                                </p:cTn>
                              </p:par>
                              <p:par>
                                <p:cTn id="404" presetID="3" presetClass="entr" presetSubtype="10" fill="hold" grpId="2" nodeType="withEffect">
                                  <p:stCondLst>
                                    <p:cond delay="0"/>
                                  </p:stCondLst>
                                  <p:childTnLst>
                                    <p:set>
                                      <p:cBhvr>
                                        <p:cTn id="405" dur="1" fill="hold">
                                          <p:stCondLst>
                                            <p:cond delay="0"/>
                                          </p:stCondLst>
                                        </p:cTn>
                                        <p:tgtEl>
                                          <p:spTgt spid="41"/>
                                        </p:tgtEl>
                                        <p:attrNameLst>
                                          <p:attrName>style.visibility</p:attrName>
                                        </p:attrNameLst>
                                      </p:cBhvr>
                                      <p:to>
                                        <p:strVal val="visible"/>
                                      </p:to>
                                    </p:set>
                                    <p:animEffect transition="in" filter="blinds(horizontal)">
                                      <p:cBhvr>
                                        <p:cTn id="406" dur="5000"/>
                                        <p:tgtEl>
                                          <p:spTgt spid="41"/>
                                        </p:tgtEl>
                                      </p:cBhvr>
                                    </p:animEffect>
                                  </p:childTnLst>
                                </p:cTn>
                              </p:par>
                              <p:par>
                                <p:cTn id="407" presetID="3" presetClass="entr" presetSubtype="10" fill="hold" grpId="2" nodeType="withEffect">
                                  <p:stCondLst>
                                    <p:cond delay="0"/>
                                  </p:stCondLst>
                                  <p:childTnLst>
                                    <p:set>
                                      <p:cBhvr>
                                        <p:cTn id="408" dur="1" fill="hold">
                                          <p:stCondLst>
                                            <p:cond delay="0"/>
                                          </p:stCondLst>
                                        </p:cTn>
                                        <p:tgtEl>
                                          <p:spTgt spid="42"/>
                                        </p:tgtEl>
                                        <p:attrNameLst>
                                          <p:attrName>style.visibility</p:attrName>
                                        </p:attrNameLst>
                                      </p:cBhvr>
                                      <p:to>
                                        <p:strVal val="visible"/>
                                      </p:to>
                                    </p:set>
                                    <p:animEffect transition="in" filter="blinds(horizontal)">
                                      <p:cBhvr>
                                        <p:cTn id="409" dur="5000"/>
                                        <p:tgtEl>
                                          <p:spTgt spid="42"/>
                                        </p:tgtEl>
                                      </p:cBhvr>
                                    </p:animEffect>
                                  </p:childTnLst>
                                </p:cTn>
                              </p:par>
                              <p:par>
                                <p:cTn id="410" presetID="3" presetClass="entr" presetSubtype="10" fill="hold" grpId="2" nodeType="withEffect">
                                  <p:stCondLst>
                                    <p:cond delay="0"/>
                                  </p:stCondLst>
                                  <p:childTnLst>
                                    <p:set>
                                      <p:cBhvr>
                                        <p:cTn id="411" dur="1" fill="hold">
                                          <p:stCondLst>
                                            <p:cond delay="0"/>
                                          </p:stCondLst>
                                        </p:cTn>
                                        <p:tgtEl>
                                          <p:spTgt spid="43"/>
                                        </p:tgtEl>
                                        <p:attrNameLst>
                                          <p:attrName>style.visibility</p:attrName>
                                        </p:attrNameLst>
                                      </p:cBhvr>
                                      <p:to>
                                        <p:strVal val="visible"/>
                                      </p:to>
                                    </p:set>
                                    <p:animEffect transition="in" filter="blinds(horizontal)">
                                      <p:cBhvr>
                                        <p:cTn id="412" dur="5000"/>
                                        <p:tgtEl>
                                          <p:spTgt spid="43"/>
                                        </p:tgtEl>
                                      </p:cBhvr>
                                    </p:animEffect>
                                  </p:childTnLst>
                                </p:cTn>
                              </p:par>
                              <p:par>
                                <p:cTn id="413" presetID="3" presetClass="entr" presetSubtype="10" fill="hold" grpId="2" nodeType="withEffect">
                                  <p:stCondLst>
                                    <p:cond delay="0"/>
                                  </p:stCondLst>
                                  <p:childTnLst>
                                    <p:set>
                                      <p:cBhvr>
                                        <p:cTn id="414" dur="1" fill="hold">
                                          <p:stCondLst>
                                            <p:cond delay="0"/>
                                          </p:stCondLst>
                                        </p:cTn>
                                        <p:tgtEl>
                                          <p:spTgt spid="44"/>
                                        </p:tgtEl>
                                        <p:attrNameLst>
                                          <p:attrName>style.visibility</p:attrName>
                                        </p:attrNameLst>
                                      </p:cBhvr>
                                      <p:to>
                                        <p:strVal val="visible"/>
                                      </p:to>
                                    </p:set>
                                    <p:animEffect transition="in" filter="blinds(horizontal)">
                                      <p:cBhvr>
                                        <p:cTn id="415" dur="5000"/>
                                        <p:tgtEl>
                                          <p:spTgt spid="44"/>
                                        </p:tgtEl>
                                      </p:cBhvr>
                                    </p:animEffect>
                                  </p:childTnLst>
                                </p:cTn>
                              </p:par>
                              <p:par>
                                <p:cTn id="416" presetID="3" presetClass="entr" presetSubtype="10" fill="hold" grpId="2" nodeType="withEffect">
                                  <p:stCondLst>
                                    <p:cond delay="0"/>
                                  </p:stCondLst>
                                  <p:childTnLst>
                                    <p:set>
                                      <p:cBhvr>
                                        <p:cTn id="417" dur="1" fill="hold">
                                          <p:stCondLst>
                                            <p:cond delay="0"/>
                                          </p:stCondLst>
                                        </p:cTn>
                                        <p:tgtEl>
                                          <p:spTgt spid="45"/>
                                        </p:tgtEl>
                                        <p:attrNameLst>
                                          <p:attrName>style.visibility</p:attrName>
                                        </p:attrNameLst>
                                      </p:cBhvr>
                                      <p:to>
                                        <p:strVal val="visible"/>
                                      </p:to>
                                    </p:set>
                                    <p:animEffect transition="in" filter="blinds(horizontal)">
                                      <p:cBhvr>
                                        <p:cTn id="418" dur="5000"/>
                                        <p:tgtEl>
                                          <p:spTgt spid="45"/>
                                        </p:tgtEl>
                                      </p:cBhvr>
                                    </p:animEffect>
                                  </p:childTnLst>
                                </p:cTn>
                              </p:par>
                              <p:par>
                                <p:cTn id="419" presetID="3" presetClass="entr" presetSubtype="10" fill="hold" grpId="2" nodeType="withEffect">
                                  <p:stCondLst>
                                    <p:cond delay="0"/>
                                  </p:stCondLst>
                                  <p:childTnLst>
                                    <p:set>
                                      <p:cBhvr>
                                        <p:cTn id="420" dur="1" fill="hold">
                                          <p:stCondLst>
                                            <p:cond delay="0"/>
                                          </p:stCondLst>
                                        </p:cTn>
                                        <p:tgtEl>
                                          <p:spTgt spid="46"/>
                                        </p:tgtEl>
                                        <p:attrNameLst>
                                          <p:attrName>style.visibility</p:attrName>
                                        </p:attrNameLst>
                                      </p:cBhvr>
                                      <p:to>
                                        <p:strVal val="visible"/>
                                      </p:to>
                                    </p:set>
                                    <p:animEffect transition="in" filter="blinds(horizontal)">
                                      <p:cBhvr>
                                        <p:cTn id="421" dur="5000"/>
                                        <p:tgtEl>
                                          <p:spTgt spid="46"/>
                                        </p:tgtEl>
                                      </p:cBhvr>
                                    </p:animEffect>
                                  </p:childTnLst>
                                </p:cTn>
                              </p:par>
                              <p:par>
                                <p:cTn id="422" presetID="3" presetClass="entr" presetSubtype="10" fill="hold" grpId="2" nodeType="withEffect">
                                  <p:stCondLst>
                                    <p:cond delay="0"/>
                                  </p:stCondLst>
                                  <p:childTnLst>
                                    <p:set>
                                      <p:cBhvr>
                                        <p:cTn id="423" dur="1" fill="hold">
                                          <p:stCondLst>
                                            <p:cond delay="0"/>
                                          </p:stCondLst>
                                        </p:cTn>
                                        <p:tgtEl>
                                          <p:spTgt spid="47"/>
                                        </p:tgtEl>
                                        <p:attrNameLst>
                                          <p:attrName>style.visibility</p:attrName>
                                        </p:attrNameLst>
                                      </p:cBhvr>
                                      <p:to>
                                        <p:strVal val="visible"/>
                                      </p:to>
                                    </p:set>
                                    <p:animEffect transition="in" filter="blinds(horizontal)">
                                      <p:cBhvr>
                                        <p:cTn id="424" dur="5000"/>
                                        <p:tgtEl>
                                          <p:spTgt spid="47"/>
                                        </p:tgtEl>
                                      </p:cBhvr>
                                    </p:animEffect>
                                  </p:childTnLst>
                                </p:cTn>
                              </p:par>
                              <p:par>
                                <p:cTn id="425" presetID="3" presetClass="entr" presetSubtype="10" fill="hold" grpId="2" nodeType="withEffect">
                                  <p:stCondLst>
                                    <p:cond delay="0"/>
                                  </p:stCondLst>
                                  <p:childTnLst>
                                    <p:set>
                                      <p:cBhvr>
                                        <p:cTn id="426" dur="1" fill="hold">
                                          <p:stCondLst>
                                            <p:cond delay="0"/>
                                          </p:stCondLst>
                                        </p:cTn>
                                        <p:tgtEl>
                                          <p:spTgt spid="48"/>
                                        </p:tgtEl>
                                        <p:attrNameLst>
                                          <p:attrName>style.visibility</p:attrName>
                                        </p:attrNameLst>
                                      </p:cBhvr>
                                      <p:to>
                                        <p:strVal val="visible"/>
                                      </p:to>
                                    </p:set>
                                    <p:animEffect transition="in" filter="blinds(horizontal)">
                                      <p:cBhvr>
                                        <p:cTn id="427" dur="5000"/>
                                        <p:tgtEl>
                                          <p:spTgt spid="48"/>
                                        </p:tgtEl>
                                      </p:cBhvr>
                                    </p:animEffect>
                                  </p:childTnLst>
                                </p:cTn>
                              </p:par>
                              <p:par>
                                <p:cTn id="428" presetID="3" presetClass="entr" presetSubtype="10" fill="hold" grpId="2" nodeType="withEffect">
                                  <p:stCondLst>
                                    <p:cond delay="0"/>
                                  </p:stCondLst>
                                  <p:childTnLst>
                                    <p:set>
                                      <p:cBhvr>
                                        <p:cTn id="429" dur="1" fill="hold">
                                          <p:stCondLst>
                                            <p:cond delay="0"/>
                                          </p:stCondLst>
                                        </p:cTn>
                                        <p:tgtEl>
                                          <p:spTgt spid="49"/>
                                        </p:tgtEl>
                                        <p:attrNameLst>
                                          <p:attrName>style.visibility</p:attrName>
                                        </p:attrNameLst>
                                      </p:cBhvr>
                                      <p:to>
                                        <p:strVal val="visible"/>
                                      </p:to>
                                    </p:set>
                                    <p:animEffect transition="in" filter="blinds(horizontal)">
                                      <p:cBhvr>
                                        <p:cTn id="430" dur="5000"/>
                                        <p:tgtEl>
                                          <p:spTgt spid="49"/>
                                        </p:tgtEl>
                                      </p:cBhvr>
                                    </p:animEffect>
                                  </p:childTnLst>
                                </p:cTn>
                              </p:par>
                              <p:par>
                                <p:cTn id="431" presetID="3" presetClass="entr" presetSubtype="10" fill="hold" grpId="2" nodeType="withEffect">
                                  <p:stCondLst>
                                    <p:cond delay="0"/>
                                  </p:stCondLst>
                                  <p:childTnLst>
                                    <p:set>
                                      <p:cBhvr>
                                        <p:cTn id="432" dur="1" fill="hold">
                                          <p:stCondLst>
                                            <p:cond delay="0"/>
                                          </p:stCondLst>
                                        </p:cTn>
                                        <p:tgtEl>
                                          <p:spTgt spid="50"/>
                                        </p:tgtEl>
                                        <p:attrNameLst>
                                          <p:attrName>style.visibility</p:attrName>
                                        </p:attrNameLst>
                                      </p:cBhvr>
                                      <p:to>
                                        <p:strVal val="visible"/>
                                      </p:to>
                                    </p:set>
                                    <p:animEffect transition="in" filter="blinds(horizontal)">
                                      <p:cBhvr>
                                        <p:cTn id="433" dur="5000"/>
                                        <p:tgtEl>
                                          <p:spTgt spid="50"/>
                                        </p:tgtEl>
                                      </p:cBhvr>
                                    </p:animEffect>
                                  </p:childTnLst>
                                </p:cTn>
                              </p:par>
                              <p:par>
                                <p:cTn id="434" presetID="3" presetClass="entr" presetSubtype="10" fill="hold" grpId="2" nodeType="withEffect">
                                  <p:stCondLst>
                                    <p:cond delay="0"/>
                                  </p:stCondLst>
                                  <p:childTnLst>
                                    <p:set>
                                      <p:cBhvr>
                                        <p:cTn id="435" dur="1" fill="hold">
                                          <p:stCondLst>
                                            <p:cond delay="0"/>
                                          </p:stCondLst>
                                        </p:cTn>
                                        <p:tgtEl>
                                          <p:spTgt spid="51"/>
                                        </p:tgtEl>
                                        <p:attrNameLst>
                                          <p:attrName>style.visibility</p:attrName>
                                        </p:attrNameLst>
                                      </p:cBhvr>
                                      <p:to>
                                        <p:strVal val="visible"/>
                                      </p:to>
                                    </p:set>
                                    <p:animEffect transition="in" filter="blinds(horizontal)">
                                      <p:cBhvr>
                                        <p:cTn id="436" dur="5000"/>
                                        <p:tgtEl>
                                          <p:spTgt spid="51"/>
                                        </p:tgtEl>
                                      </p:cBhvr>
                                    </p:animEffect>
                                  </p:childTnLst>
                                </p:cTn>
                              </p:par>
                              <p:par>
                                <p:cTn id="437" presetID="3" presetClass="entr" presetSubtype="10" fill="hold" grpId="2" nodeType="withEffect">
                                  <p:stCondLst>
                                    <p:cond delay="0"/>
                                  </p:stCondLst>
                                  <p:childTnLst>
                                    <p:set>
                                      <p:cBhvr>
                                        <p:cTn id="438" dur="1" fill="hold">
                                          <p:stCondLst>
                                            <p:cond delay="0"/>
                                          </p:stCondLst>
                                        </p:cTn>
                                        <p:tgtEl>
                                          <p:spTgt spid="52"/>
                                        </p:tgtEl>
                                        <p:attrNameLst>
                                          <p:attrName>style.visibility</p:attrName>
                                        </p:attrNameLst>
                                      </p:cBhvr>
                                      <p:to>
                                        <p:strVal val="visible"/>
                                      </p:to>
                                    </p:set>
                                    <p:animEffect transition="in" filter="blinds(horizontal)">
                                      <p:cBhvr>
                                        <p:cTn id="439" dur="5000"/>
                                        <p:tgtEl>
                                          <p:spTgt spid="52"/>
                                        </p:tgtEl>
                                      </p:cBhvr>
                                    </p:animEffect>
                                  </p:childTnLst>
                                </p:cTn>
                              </p:par>
                              <p:par>
                                <p:cTn id="440" presetID="2" presetClass="exit" presetSubtype="4" fill="hold" grpId="3" nodeType="withEffect">
                                  <p:stCondLst>
                                    <p:cond delay="0"/>
                                  </p:stCondLst>
                                  <p:childTnLst>
                                    <p:anim calcmode="lin" valueType="num">
                                      <p:cBhvr additive="base">
                                        <p:cTn id="441" dur="5000"/>
                                        <p:tgtEl>
                                          <p:spTgt spid="5"/>
                                        </p:tgtEl>
                                        <p:attrNameLst>
                                          <p:attrName>ppt_x</p:attrName>
                                        </p:attrNameLst>
                                      </p:cBhvr>
                                      <p:tavLst>
                                        <p:tav tm="0">
                                          <p:val>
                                            <p:strVal val="ppt_x"/>
                                          </p:val>
                                        </p:tav>
                                        <p:tav tm="100000">
                                          <p:val>
                                            <p:strVal val="ppt_x"/>
                                          </p:val>
                                        </p:tav>
                                      </p:tavLst>
                                    </p:anim>
                                    <p:anim calcmode="lin" valueType="num">
                                      <p:cBhvr additive="base">
                                        <p:cTn id="442" dur="5000"/>
                                        <p:tgtEl>
                                          <p:spTgt spid="5"/>
                                        </p:tgtEl>
                                        <p:attrNameLst>
                                          <p:attrName>ppt_y</p:attrName>
                                        </p:attrNameLst>
                                      </p:cBhvr>
                                      <p:tavLst>
                                        <p:tav tm="0">
                                          <p:val>
                                            <p:strVal val="ppt_y"/>
                                          </p:val>
                                        </p:tav>
                                        <p:tav tm="100000">
                                          <p:val>
                                            <p:strVal val="1+ppt_h/2"/>
                                          </p:val>
                                        </p:tav>
                                      </p:tavLst>
                                    </p:anim>
                                    <p:set>
                                      <p:cBhvr>
                                        <p:cTn id="443" dur="1" fill="hold">
                                          <p:stCondLst>
                                            <p:cond delay="4999"/>
                                          </p:stCondLst>
                                        </p:cTn>
                                        <p:tgtEl>
                                          <p:spTgt spid="5"/>
                                        </p:tgtEl>
                                        <p:attrNameLst>
                                          <p:attrName>style.visibility</p:attrName>
                                        </p:attrNameLst>
                                      </p:cBhvr>
                                      <p:to>
                                        <p:strVal val="hidden"/>
                                      </p:to>
                                    </p:set>
                                  </p:childTnLst>
                                </p:cTn>
                              </p:par>
                              <p:par>
                                <p:cTn id="444" presetID="2" presetClass="exit" presetSubtype="4" fill="hold" grpId="3" nodeType="withEffect">
                                  <p:stCondLst>
                                    <p:cond delay="0"/>
                                  </p:stCondLst>
                                  <p:childTnLst>
                                    <p:anim calcmode="lin" valueType="num">
                                      <p:cBhvr additive="base">
                                        <p:cTn id="445" dur="5000"/>
                                        <p:tgtEl>
                                          <p:spTgt spid="6"/>
                                        </p:tgtEl>
                                        <p:attrNameLst>
                                          <p:attrName>ppt_x</p:attrName>
                                        </p:attrNameLst>
                                      </p:cBhvr>
                                      <p:tavLst>
                                        <p:tav tm="0">
                                          <p:val>
                                            <p:strVal val="ppt_x"/>
                                          </p:val>
                                        </p:tav>
                                        <p:tav tm="100000">
                                          <p:val>
                                            <p:strVal val="ppt_x"/>
                                          </p:val>
                                        </p:tav>
                                      </p:tavLst>
                                    </p:anim>
                                    <p:anim calcmode="lin" valueType="num">
                                      <p:cBhvr additive="base">
                                        <p:cTn id="446" dur="5000"/>
                                        <p:tgtEl>
                                          <p:spTgt spid="6"/>
                                        </p:tgtEl>
                                        <p:attrNameLst>
                                          <p:attrName>ppt_y</p:attrName>
                                        </p:attrNameLst>
                                      </p:cBhvr>
                                      <p:tavLst>
                                        <p:tav tm="0">
                                          <p:val>
                                            <p:strVal val="ppt_y"/>
                                          </p:val>
                                        </p:tav>
                                        <p:tav tm="100000">
                                          <p:val>
                                            <p:strVal val="1+ppt_h/2"/>
                                          </p:val>
                                        </p:tav>
                                      </p:tavLst>
                                    </p:anim>
                                    <p:set>
                                      <p:cBhvr>
                                        <p:cTn id="447" dur="1" fill="hold">
                                          <p:stCondLst>
                                            <p:cond delay="4999"/>
                                          </p:stCondLst>
                                        </p:cTn>
                                        <p:tgtEl>
                                          <p:spTgt spid="6"/>
                                        </p:tgtEl>
                                        <p:attrNameLst>
                                          <p:attrName>style.visibility</p:attrName>
                                        </p:attrNameLst>
                                      </p:cBhvr>
                                      <p:to>
                                        <p:strVal val="hidden"/>
                                      </p:to>
                                    </p:set>
                                  </p:childTnLst>
                                </p:cTn>
                              </p:par>
                              <p:par>
                                <p:cTn id="448" presetID="2" presetClass="exit" presetSubtype="4" fill="hold" grpId="3" nodeType="withEffect">
                                  <p:stCondLst>
                                    <p:cond delay="0"/>
                                  </p:stCondLst>
                                  <p:childTnLst>
                                    <p:anim calcmode="lin" valueType="num">
                                      <p:cBhvr additive="base">
                                        <p:cTn id="449" dur="5000"/>
                                        <p:tgtEl>
                                          <p:spTgt spid="7"/>
                                        </p:tgtEl>
                                        <p:attrNameLst>
                                          <p:attrName>ppt_x</p:attrName>
                                        </p:attrNameLst>
                                      </p:cBhvr>
                                      <p:tavLst>
                                        <p:tav tm="0">
                                          <p:val>
                                            <p:strVal val="ppt_x"/>
                                          </p:val>
                                        </p:tav>
                                        <p:tav tm="100000">
                                          <p:val>
                                            <p:strVal val="ppt_x"/>
                                          </p:val>
                                        </p:tav>
                                      </p:tavLst>
                                    </p:anim>
                                    <p:anim calcmode="lin" valueType="num">
                                      <p:cBhvr additive="base">
                                        <p:cTn id="450" dur="5000"/>
                                        <p:tgtEl>
                                          <p:spTgt spid="7"/>
                                        </p:tgtEl>
                                        <p:attrNameLst>
                                          <p:attrName>ppt_y</p:attrName>
                                        </p:attrNameLst>
                                      </p:cBhvr>
                                      <p:tavLst>
                                        <p:tav tm="0">
                                          <p:val>
                                            <p:strVal val="ppt_y"/>
                                          </p:val>
                                        </p:tav>
                                        <p:tav tm="100000">
                                          <p:val>
                                            <p:strVal val="1+ppt_h/2"/>
                                          </p:val>
                                        </p:tav>
                                      </p:tavLst>
                                    </p:anim>
                                    <p:set>
                                      <p:cBhvr>
                                        <p:cTn id="451" dur="1" fill="hold">
                                          <p:stCondLst>
                                            <p:cond delay="4999"/>
                                          </p:stCondLst>
                                        </p:cTn>
                                        <p:tgtEl>
                                          <p:spTgt spid="7"/>
                                        </p:tgtEl>
                                        <p:attrNameLst>
                                          <p:attrName>style.visibility</p:attrName>
                                        </p:attrNameLst>
                                      </p:cBhvr>
                                      <p:to>
                                        <p:strVal val="hidden"/>
                                      </p:to>
                                    </p:set>
                                  </p:childTnLst>
                                </p:cTn>
                              </p:par>
                              <p:par>
                                <p:cTn id="452" presetID="2" presetClass="exit" presetSubtype="4" fill="hold" grpId="3" nodeType="withEffect">
                                  <p:stCondLst>
                                    <p:cond delay="0"/>
                                  </p:stCondLst>
                                  <p:childTnLst>
                                    <p:anim calcmode="lin" valueType="num">
                                      <p:cBhvr additive="base">
                                        <p:cTn id="453" dur="5000"/>
                                        <p:tgtEl>
                                          <p:spTgt spid="8"/>
                                        </p:tgtEl>
                                        <p:attrNameLst>
                                          <p:attrName>ppt_x</p:attrName>
                                        </p:attrNameLst>
                                      </p:cBhvr>
                                      <p:tavLst>
                                        <p:tav tm="0">
                                          <p:val>
                                            <p:strVal val="ppt_x"/>
                                          </p:val>
                                        </p:tav>
                                        <p:tav tm="100000">
                                          <p:val>
                                            <p:strVal val="ppt_x"/>
                                          </p:val>
                                        </p:tav>
                                      </p:tavLst>
                                    </p:anim>
                                    <p:anim calcmode="lin" valueType="num">
                                      <p:cBhvr additive="base">
                                        <p:cTn id="454" dur="5000"/>
                                        <p:tgtEl>
                                          <p:spTgt spid="8"/>
                                        </p:tgtEl>
                                        <p:attrNameLst>
                                          <p:attrName>ppt_y</p:attrName>
                                        </p:attrNameLst>
                                      </p:cBhvr>
                                      <p:tavLst>
                                        <p:tav tm="0">
                                          <p:val>
                                            <p:strVal val="ppt_y"/>
                                          </p:val>
                                        </p:tav>
                                        <p:tav tm="100000">
                                          <p:val>
                                            <p:strVal val="1+ppt_h/2"/>
                                          </p:val>
                                        </p:tav>
                                      </p:tavLst>
                                    </p:anim>
                                    <p:set>
                                      <p:cBhvr>
                                        <p:cTn id="455" dur="1" fill="hold">
                                          <p:stCondLst>
                                            <p:cond delay="4999"/>
                                          </p:stCondLst>
                                        </p:cTn>
                                        <p:tgtEl>
                                          <p:spTgt spid="8"/>
                                        </p:tgtEl>
                                        <p:attrNameLst>
                                          <p:attrName>style.visibility</p:attrName>
                                        </p:attrNameLst>
                                      </p:cBhvr>
                                      <p:to>
                                        <p:strVal val="hidden"/>
                                      </p:to>
                                    </p:set>
                                  </p:childTnLst>
                                </p:cTn>
                              </p:par>
                              <p:par>
                                <p:cTn id="456" presetID="2" presetClass="exit" presetSubtype="4" fill="hold" grpId="3" nodeType="withEffect">
                                  <p:stCondLst>
                                    <p:cond delay="0"/>
                                  </p:stCondLst>
                                  <p:childTnLst>
                                    <p:anim calcmode="lin" valueType="num">
                                      <p:cBhvr additive="base">
                                        <p:cTn id="457" dur="5000"/>
                                        <p:tgtEl>
                                          <p:spTgt spid="9"/>
                                        </p:tgtEl>
                                        <p:attrNameLst>
                                          <p:attrName>ppt_x</p:attrName>
                                        </p:attrNameLst>
                                      </p:cBhvr>
                                      <p:tavLst>
                                        <p:tav tm="0">
                                          <p:val>
                                            <p:strVal val="ppt_x"/>
                                          </p:val>
                                        </p:tav>
                                        <p:tav tm="100000">
                                          <p:val>
                                            <p:strVal val="ppt_x"/>
                                          </p:val>
                                        </p:tav>
                                      </p:tavLst>
                                    </p:anim>
                                    <p:anim calcmode="lin" valueType="num">
                                      <p:cBhvr additive="base">
                                        <p:cTn id="458" dur="5000"/>
                                        <p:tgtEl>
                                          <p:spTgt spid="9"/>
                                        </p:tgtEl>
                                        <p:attrNameLst>
                                          <p:attrName>ppt_y</p:attrName>
                                        </p:attrNameLst>
                                      </p:cBhvr>
                                      <p:tavLst>
                                        <p:tav tm="0">
                                          <p:val>
                                            <p:strVal val="ppt_y"/>
                                          </p:val>
                                        </p:tav>
                                        <p:tav tm="100000">
                                          <p:val>
                                            <p:strVal val="1+ppt_h/2"/>
                                          </p:val>
                                        </p:tav>
                                      </p:tavLst>
                                    </p:anim>
                                    <p:set>
                                      <p:cBhvr>
                                        <p:cTn id="459" dur="1" fill="hold">
                                          <p:stCondLst>
                                            <p:cond delay="4999"/>
                                          </p:stCondLst>
                                        </p:cTn>
                                        <p:tgtEl>
                                          <p:spTgt spid="9"/>
                                        </p:tgtEl>
                                        <p:attrNameLst>
                                          <p:attrName>style.visibility</p:attrName>
                                        </p:attrNameLst>
                                      </p:cBhvr>
                                      <p:to>
                                        <p:strVal val="hidden"/>
                                      </p:to>
                                    </p:set>
                                  </p:childTnLst>
                                </p:cTn>
                              </p:par>
                              <p:par>
                                <p:cTn id="460" presetID="2" presetClass="exit" presetSubtype="4" fill="hold" grpId="3" nodeType="withEffect">
                                  <p:stCondLst>
                                    <p:cond delay="0"/>
                                  </p:stCondLst>
                                  <p:childTnLst>
                                    <p:anim calcmode="lin" valueType="num">
                                      <p:cBhvr additive="base">
                                        <p:cTn id="461" dur="5000"/>
                                        <p:tgtEl>
                                          <p:spTgt spid="10"/>
                                        </p:tgtEl>
                                        <p:attrNameLst>
                                          <p:attrName>ppt_x</p:attrName>
                                        </p:attrNameLst>
                                      </p:cBhvr>
                                      <p:tavLst>
                                        <p:tav tm="0">
                                          <p:val>
                                            <p:strVal val="ppt_x"/>
                                          </p:val>
                                        </p:tav>
                                        <p:tav tm="100000">
                                          <p:val>
                                            <p:strVal val="ppt_x"/>
                                          </p:val>
                                        </p:tav>
                                      </p:tavLst>
                                    </p:anim>
                                    <p:anim calcmode="lin" valueType="num">
                                      <p:cBhvr additive="base">
                                        <p:cTn id="462" dur="5000"/>
                                        <p:tgtEl>
                                          <p:spTgt spid="10"/>
                                        </p:tgtEl>
                                        <p:attrNameLst>
                                          <p:attrName>ppt_y</p:attrName>
                                        </p:attrNameLst>
                                      </p:cBhvr>
                                      <p:tavLst>
                                        <p:tav tm="0">
                                          <p:val>
                                            <p:strVal val="ppt_y"/>
                                          </p:val>
                                        </p:tav>
                                        <p:tav tm="100000">
                                          <p:val>
                                            <p:strVal val="1+ppt_h/2"/>
                                          </p:val>
                                        </p:tav>
                                      </p:tavLst>
                                    </p:anim>
                                    <p:set>
                                      <p:cBhvr>
                                        <p:cTn id="463" dur="1" fill="hold">
                                          <p:stCondLst>
                                            <p:cond delay="4999"/>
                                          </p:stCondLst>
                                        </p:cTn>
                                        <p:tgtEl>
                                          <p:spTgt spid="10"/>
                                        </p:tgtEl>
                                        <p:attrNameLst>
                                          <p:attrName>style.visibility</p:attrName>
                                        </p:attrNameLst>
                                      </p:cBhvr>
                                      <p:to>
                                        <p:strVal val="hidden"/>
                                      </p:to>
                                    </p:set>
                                  </p:childTnLst>
                                </p:cTn>
                              </p:par>
                              <p:par>
                                <p:cTn id="464" presetID="2" presetClass="exit" presetSubtype="4" fill="hold" grpId="3" nodeType="withEffect">
                                  <p:stCondLst>
                                    <p:cond delay="0"/>
                                  </p:stCondLst>
                                  <p:childTnLst>
                                    <p:anim calcmode="lin" valueType="num">
                                      <p:cBhvr additive="base">
                                        <p:cTn id="465" dur="5000"/>
                                        <p:tgtEl>
                                          <p:spTgt spid="11"/>
                                        </p:tgtEl>
                                        <p:attrNameLst>
                                          <p:attrName>ppt_x</p:attrName>
                                        </p:attrNameLst>
                                      </p:cBhvr>
                                      <p:tavLst>
                                        <p:tav tm="0">
                                          <p:val>
                                            <p:strVal val="ppt_x"/>
                                          </p:val>
                                        </p:tav>
                                        <p:tav tm="100000">
                                          <p:val>
                                            <p:strVal val="ppt_x"/>
                                          </p:val>
                                        </p:tav>
                                      </p:tavLst>
                                    </p:anim>
                                    <p:anim calcmode="lin" valueType="num">
                                      <p:cBhvr additive="base">
                                        <p:cTn id="466" dur="5000"/>
                                        <p:tgtEl>
                                          <p:spTgt spid="11"/>
                                        </p:tgtEl>
                                        <p:attrNameLst>
                                          <p:attrName>ppt_y</p:attrName>
                                        </p:attrNameLst>
                                      </p:cBhvr>
                                      <p:tavLst>
                                        <p:tav tm="0">
                                          <p:val>
                                            <p:strVal val="ppt_y"/>
                                          </p:val>
                                        </p:tav>
                                        <p:tav tm="100000">
                                          <p:val>
                                            <p:strVal val="1+ppt_h/2"/>
                                          </p:val>
                                        </p:tav>
                                      </p:tavLst>
                                    </p:anim>
                                    <p:set>
                                      <p:cBhvr>
                                        <p:cTn id="467" dur="1" fill="hold">
                                          <p:stCondLst>
                                            <p:cond delay="4999"/>
                                          </p:stCondLst>
                                        </p:cTn>
                                        <p:tgtEl>
                                          <p:spTgt spid="11"/>
                                        </p:tgtEl>
                                        <p:attrNameLst>
                                          <p:attrName>style.visibility</p:attrName>
                                        </p:attrNameLst>
                                      </p:cBhvr>
                                      <p:to>
                                        <p:strVal val="hidden"/>
                                      </p:to>
                                    </p:set>
                                  </p:childTnLst>
                                </p:cTn>
                              </p:par>
                              <p:par>
                                <p:cTn id="468" presetID="2" presetClass="exit" presetSubtype="4" fill="hold" grpId="3" nodeType="withEffect">
                                  <p:stCondLst>
                                    <p:cond delay="0"/>
                                  </p:stCondLst>
                                  <p:childTnLst>
                                    <p:anim calcmode="lin" valueType="num">
                                      <p:cBhvr additive="base">
                                        <p:cTn id="469" dur="5000"/>
                                        <p:tgtEl>
                                          <p:spTgt spid="12"/>
                                        </p:tgtEl>
                                        <p:attrNameLst>
                                          <p:attrName>ppt_x</p:attrName>
                                        </p:attrNameLst>
                                      </p:cBhvr>
                                      <p:tavLst>
                                        <p:tav tm="0">
                                          <p:val>
                                            <p:strVal val="ppt_x"/>
                                          </p:val>
                                        </p:tav>
                                        <p:tav tm="100000">
                                          <p:val>
                                            <p:strVal val="ppt_x"/>
                                          </p:val>
                                        </p:tav>
                                      </p:tavLst>
                                    </p:anim>
                                    <p:anim calcmode="lin" valueType="num">
                                      <p:cBhvr additive="base">
                                        <p:cTn id="470" dur="5000"/>
                                        <p:tgtEl>
                                          <p:spTgt spid="12"/>
                                        </p:tgtEl>
                                        <p:attrNameLst>
                                          <p:attrName>ppt_y</p:attrName>
                                        </p:attrNameLst>
                                      </p:cBhvr>
                                      <p:tavLst>
                                        <p:tav tm="0">
                                          <p:val>
                                            <p:strVal val="ppt_y"/>
                                          </p:val>
                                        </p:tav>
                                        <p:tav tm="100000">
                                          <p:val>
                                            <p:strVal val="1+ppt_h/2"/>
                                          </p:val>
                                        </p:tav>
                                      </p:tavLst>
                                    </p:anim>
                                    <p:set>
                                      <p:cBhvr>
                                        <p:cTn id="471" dur="1" fill="hold">
                                          <p:stCondLst>
                                            <p:cond delay="4999"/>
                                          </p:stCondLst>
                                        </p:cTn>
                                        <p:tgtEl>
                                          <p:spTgt spid="12"/>
                                        </p:tgtEl>
                                        <p:attrNameLst>
                                          <p:attrName>style.visibility</p:attrName>
                                        </p:attrNameLst>
                                      </p:cBhvr>
                                      <p:to>
                                        <p:strVal val="hidden"/>
                                      </p:to>
                                    </p:set>
                                  </p:childTnLst>
                                </p:cTn>
                              </p:par>
                              <p:par>
                                <p:cTn id="472" presetID="2" presetClass="exit" presetSubtype="4" fill="hold" grpId="3" nodeType="withEffect">
                                  <p:stCondLst>
                                    <p:cond delay="0"/>
                                  </p:stCondLst>
                                  <p:childTnLst>
                                    <p:anim calcmode="lin" valueType="num">
                                      <p:cBhvr additive="base">
                                        <p:cTn id="473" dur="5000"/>
                                        <p:tgtEl>
                                          <p:spTgt spid="13"/>
                                        </p:tgtEl>
                                        <p:attrNameLst>
                                          <p:attrName>ppt_x</p:attrName>
                                        </p:attrNameLst>
                                      </p:cBhvr>
                                      <p:tavLst>
                                        <p:tav tm="0">
                                          <p:val>
                                            <p:strVal val="ppt_x"/>
                                          </p:val>
                                        </p:tav>
                                        <p:tav tm="100000">
                                          <p:val>
                                            <p:strVal val="ppt_x"/>
                                          </p:val>
                                        </p:tav>
                                      </p:tavLst>
                                    </p:anim>
                                    <p:anim calcmode="lin" valueType="num">
                                      <p:cBhvr additive="base">
                                        <p:cTn id="474" dur="5000"/>
                                        <p:tgtEl>
                                          <p:spTgt spid="13"/>
                                        </p:tgtEl>
                                        <p:attrNameLst>
                                          <p:attrName>ppt_y</p:attrName>
                                        </p:attrNameLst>
                                      </p:cBhvr>
                                      <p:tavLst>
                                        <p:tav tm="0">
                                          <p:val>
                                            <p:strVal val="ppt_y"/>
                                          </p:val>
                                        </p:tav>
                                        <p:tav tm="100000">
                                          <p:val>
                                            <p:strVal val="1+ppt_h/2"/>
                                          </p:val>
                                        </p:tav>
                                      </p:tavLst>
                                    </p:anim>
                                    <p:set>
                                      <p:cBhvr>
                                        <p:cTn id="475" dur="1" fill="hold">
                                          <p:stCondLst>
                                            <p:cond delay="4999"/>
                                          </p:stCondLst>
                                        </p:cTn>
                                        <p:tgtEl>
                                          <p:spTgt spid="13"/>
                                        </p:tgtEl>
                                        <p:attrNameLst>
                                          <p:attrName>style.visibility</p:attrName>
                                        </p:attrNameLst>
                                      </p:cBhvr>
                                      <p:to>
                                        <p:strVal val="hidden"/>
                                      </p:to>
                                    </p:set>
                                  </p:childTnLst>
                                </p:cTn>
                              </p:par>
                              <p:par>
                                <p:cTn id="476" presetID="2" presetClass="exit" presetSubtype="4" fill="hold" grpId="3" nodeType="withEffect">
                                  <p:stCondLst>
                                    <p:cond delay="0"/>
                                  </p:stCondLst>
                                  <p:childTnLst>
                                    <p:anim calcmode="lin" valueType="num">
                                      <p:cBhvr additive="base">
                                        <p:cTn id="477" dur="5000"/>
                                        <p:tgtEl>
                                          <p:spTgt spid="14"/>
                                        </p:tgtEl>
                                        <p:attrNameLst>
                                          <p:attrName>ppt_x</p:attrName>
                                        </p:attrNameLst>
                                      </p:cBhvr>
                                      <p:tavLst>
                                        <p:tav tm="0">
                                          <p:val>
                                            <p:strVal val="ppt_x"/>
                                          </p:val>
                                        </p:tav>
                                        <p:tav tm="100000">
                                          <p:val>
                                            <p:strVal val="ppt_x"/>
                                          </p:val>
                                        </p:tav>
                                      </p:tavLst>
                                    </p:anim>
                                    <p:anim calcmode="lin" valueType="num">
                                      <p:cBhvr additive="base">
                                        <p:cTn id="478" dur="5000"/>
                                        <p:tgtEl>
                                          <p:spTgt spid="14"/>
                                        </p:tgtEl>
                                        <p:attrNameLst>
                                          <p:attrName>ppt_y</p:attrName>
                                        </p:attrNameLst>
                                      </p:cBhvr>
                                      <p:tavLst>
                                        <p:tav tm="0">
                                          <p:val>
                                            <p:strVal val="ppt_y"/>
                                          </p:val>
                                        </p:tav>
                                        <p:tav tm="100000">
                                          <p:val>
                                            <p:strVal val="1+ppt_h/2"/>
                                          </p:val>
                                        </p:tav>
                                      </p:tavLst>
                                    </p:anim>
                                    <p:set>
                                      <p:cBhvr>
                                        <p:cTn id="479" dur="1" fill="hold">
                                          <p:stCondLst>
                                            <p:cond delay="4999"/>
                                          </p:stCondLst>
                                        </p:cTn>
                                        <p:tgtEl>
                                          <p:spTgt spid="14"/>
                                        </p:tgtEl>
                                        <p:attrNameLst>
                                          <p:attrName>style.visibility</p:attrName>
                                        </p:attrNameLst>
                                      </p:cBhvr>
                                      <p:to>
                                        <p:strVal val="hidden"/>
                                      </p:to>
                                    </p:set>
                                  </p:childTnLst>
                                </p:cTn>
                              </p:par>
                              <p:par>
                                <p:cTn id="480" presetID="2" presetClass="exit" presetSubtype="4" fill="hold" grpId="3" nodeType="withEffect">
                                  <p:stCondLst>
                                    <p:cond delay="0"/>
                                  </p:stCondLst>
                                  <p:childTnLst>
                                    <p:anim calcmode="lin" valueType="num">
                                      <p:cBhvr additive="base">
                                        <p:cTn id="481" dur="5000"/>
                                        <p:tgtEl>
                                          <p:spTgt spid="15"/>
                                        </p:tgtEl>
                                        <p:attrNameLst>
                                          <p:attrName>ppt_x</p:attrName>
                                        </p:attrNameLst>
                                      </p:cBhvr>
                                      <p:tavLst>
                                        <p:tav tm="0">
                                          <p:val>
                                            <p:strVal val="ppt_x"/>
                                          </p:val>
                                        </p:tav>
                                        <p:tav tm="100000">
                                          <p:val>
                                            <p:strVal val="ppt_x"/>
                                          </p:val>
                                        </p:tav>
                                      </p:tavLst>
                                    </p:anim>
                                    <p:anim calcmode="lin" valueType="num">
                                      <p:cBhvr additive="base">
                                        <p:cTn id="482" dur="5000"/>
                                        <p:tgtEl>
                                          <p:spTgt spid="15"/>
                                        </p:tgtEl>
                                        <p:attrNameLst>
                                          <p:attrName>ppt_y</p:attrName>
                                        </p:attrNameLst>
                                      </p:cBhvr>
                                      <p:tavLst>
                                        <p:tav tm="0">
                                          <p:val>
                                            <p:strVal val="ppt_y"/>
                                          </p:val>
                                        </p:tav>
                                        <p:tav tm="100000">
                                          <p:val>
                                            <p:strVal val="1+ppt_h/2"/>
                                          </p:val>
                                        </p:tav>
                                      </p:tavLst>
                                    </p:anim>
                                    <p:set>
                                      <p:cBhvr>
                                        <p:cTn id="483" dur="1" fill="hold">
                                          <p:stCondLst>
                                            <p:cond delay="4999"/>
                                          </p:stCondLst>
                                        </p:cTn>
                                        <p:tgtEl>
                                          <p:spTgt spid="15"/>
                                        </p:tgtEl>
                                        <p:attrNameLst>
                                          <p:attrName>style.visibility</p:attrName>
                                        </p:attrNameLst>
                                      </p:cBhvr>
                                      <p:to>
                                        <p:strVal val="hidden"/>
                                      </p:to>
                                    </p:set>
                                  </p:childTnLst>
                                </p:cTn>
                              </p:par>
                              <p:par>
                                <p:cTn id="484" presetID="2" presetClass="exit" presetSubtype="4" fill="hold" grpId="3" nodeType="withEffect">
                                  <p:stCondLst>
                                    <p:cond delay="0"/>
                                  </p:stCondLst>
                                  <p:childTnLst>
                                    <p:anim calcmode="lin" valueType="num">
                                      <p:cBhvr additive="base">
                                        <p:cTn id="485" dur="5000"/>
                                        <p:tgtEl>
                                          <p:spTgt spid="16"/>
                                        </p:tgtEl>
                                        <p:attrNameLst>
                                          <p:attrName>ppt_x</p:attrName>
                                        </p:attrNameLst>
                                      </p:cBhvr>
                                      <p:tavLst>
                                        <p:tav tm="0">
                                          <p:val>
                                            <p:strVal val="ppt_x"/>
                                          </p:val>
                                        </p:tav>
                                        <p:tav tm="100000">
                                          <p:val>
                                            <p:strVal val="ppt_x"/>
                                          </p:val>
                                        </p:tav>
                                      </p:tavLst>
                                    </p:anim>
                                    <p:anim calcmode="lin" valueType="num">
                                      <p:cBhvr additive="base">
                                        <p:cTn id="486" dur="5000"/>
                                        <p:tgtEl>
                                          <p:spTgt spid="16"/>
                                        </p:tgtEl>
                                        <p:attrNameLst>
                                          <p:attrName>ppt_y</p:attrName>
                                        </p:attrNameLst>
                                      </p:cBhvr>
                                      <p:tavLst>
                                        <p:tav tm="0">
                                          <p:val>
                                            <p:strVal val="ppt_y"/>
                                          </p:val>
                                        </p:tav>
                                        <p:tav tm="100000">
                                          <p:val>
                                            <p:strVal val="1+ppt_h/2"/>
                                          </p:val>
                                        </p:tav>
                                      </p:tavLst>
                                    </p:anim>
                                    <p:set>
                                      <p:cBhvr>
                                        <p:cTn id="487" dur="1" fill="hold">
                                          <p:stCondLst>
                                            <p:cond delay="4999"/>
                                          </p:stCondLst>
                                        </p:cTn>
                                        <p:tgtEl>
                                          <p:spTgt spid="16"/>
                                        </p:tgtEl>
                                        <p:attrNameLst>
                                          <p:attrName>style.visibility</p:attrName>
                                        </p:attrNameLst>
                                      </p:cBhvr>
                                      <p:to>
                                        <p:strVal val="hidden"/>
                                      </p:to>
                                    </p:set>
                                  </p:childTnLst>
                                </p:cTn>
                              </p:par>
                              <p:par>
                                <p:cTn id="488" presetID="2" presetClass="exit" presetSubtype="4" fill="hold" grpId="3" nodeType="withEffect">
                                  <p:stCondLst>
                                    <p:cond delay="0"/>
                                  </p:stCondLst>
                                  <p:childTnLst>
                                    <p:anim calcmode="lin" valueType="num">
                                      <p:cBhvr additive="base">
                                        <p:cTn id="489" dur="5000"/>
                                        <p:tgtEl>
                                          <p:spTgt spid="17"/>
                                        </p:tgtEl>
                                        <p:attrNameLst>
                                          <p:attrName>ppt_x</p:attrName>
                                        </p:attrNameLst>
                                      </p:cBhvr>
                                      <p:tavLst>
                                        <p:tav tm="0">
                                          <p:val>
                                            <p:strVal val="ppt_x"/>
                                          </p:val>
                                        </p:tav>
                                        <p:tav tm="100000">
                                          <p:val>
                                            <p:strVal val="ppt_x"/>
                                          </p:val>
                                        </p:tav>
                                      </p:tavLst>
                                    </p:anim>
                                    <p:anim calcmode="lin" valueType="num">
                                      <p:cBhvr additive="base">
                                        <p:cTn id="490" dur="5000"/>
                                        <p:tgtEl>
                                          <p:spTgt spid="17"/>
                                        </p:tgtEl>
                                        <p:attrNameLst>
                                          <p:attrName>ppt_y</p:attrName>
                                        </p:attrNameLst>
                                      </p:cBhvr>
                                      <p:tavLst>
                                        <p:tav tm="0">
                                          <p:val>
                                            <p:strVal val="ppt_y"/>
                                          </p:val>
                                        </p:tav>
                                        <p:tav tm="100000">
                                          <p:val>
                                            <p:strVal val="1+ppt_h/2"/>
                                          </p:val>
                                        </p:tav>
                                      </p:tavLst>
                                    </p:anim>
                                    <p:set>
                                      <p:cBhvr>
                                        <p:cTn id="491" dur="1" fill="hold">
                                          <p:stCondLst>
                                            <p:cond delay="4999"/>
                                          </p:stCondLst>
                                        </p:cTn>
                                        <p:tgtEl>
                                          <p:spTgt spid="17"/>
                                        </p:tgtEl>
                                        <p:attrNameLst>
                                          <p:attrName>style.visibility</p:attrName>
                                        </p:attrNameLst>
                                      </p:cBhvr>
                                      <p:to>
                                        <p:strVal val="hidden"/>
                                      </p:to>
                                    </p:set>
                                  </p:childTnLst>
                                </p:cTn>
                              </p:par>
                              <p:par>
                                <p:cTn id="492" presetID="2" presetClass="exit" presetSubtype="4" fill="hold" grpId="3" nodeType="withEffect">
                                  <p:stCondLst>
                                    <p:cond delay="0"/>
                                  </p:stCondLst>
                                  <p:childTnLst>
                                    <p:anim calcmode="lin" valueType="num">
                                      <p:cBhvr additive="base">
                                        <p:cTn id="493" dur="5000"/>
                                        <p:tgtEl>
                                          <p:spTgt spid="18"/>
                                        </p:tgtEl>
                                        <p:attrNameLst>
                                          <p:attrName>ppt_x</p:attrName>
                                        </p:attrNameLst>
                                      </p:cBhvr>
                                      <p:tavLst>
                                        <p:tav tm="0">
                                          <p:val>
                                            <p:strVal val="ppt_x"/>
                                          </p:val>
                                        </p:tav>
                                        <p:tav tm="100000">
                                          <p:val>
                                            <p:strVal val="ppt_x"/>
                                          </p:val>
                                        </p:tav>
                                      </p:tavLst>
                                    </p:anim>
                                    <p:anim calcmode="lin" valueType="num">
                                      <p:cBhvr additive="base">
                                        <p:cTn id="494" dur="5000"/>
                                        <p:tgtEl>
                                          <p:spTgt spid="18"/>
                                        </p:tgtEl>
                                        <p:attrNameLst>
                                          <p:attrName>ppt_y</p:attrName>
                                        </p:attrNameLst>
                                      </p:cBhvr>
                                      <p:tavLst>
                                        <p:tav tm="0">
                                          <p:val>
                                            <p:strVal val="ppt_y"/>
                                          </p:val>
                                        </p:tav>
                                        <p:tav tm="100000">
                                          <p:val>
                                            <p:strVal val="1+ppt_h/2"/>
                                          </p:val>
                                        </p:tav>
                                      </p:tavLst>
                                    </p:anim>
                                    <p:set>
                                      <p:cBhvr>
                                        <p:cTn id="495" dur="1" fill="hold">
                                          <p:stCondLst>
                                            <p:cond delay="4999"/>
                                          </p:stCondLst>
                                        </p:cTn>
                                        <p:tgtEl>
                                          <p:spTgt spid="18"/>
                                        </p:tgtEl>
                                        <p:attrNameLst>
                                          <p:attrName>style.visibility</p:attrName>
                                        </p:attrNameLst>
                                      </p:cBhvr>
                                      <p:to>
                                        <p:strVal val="hidden"/>
                                      </p:to>
                                    </p:set>
                                  </p:childTnLst>
                                </p:cTn>
                              </p:par>
                              <p:par>
                                <p:cTn id="496" presetID="2" presetClass="exit" presetSubtype="4" fill="hold" grpId="3" nodeType="withEffect">
                                  <p:stCondLst>
                                    <p:cond delay="0"/>
                                  </p:stCondLst>
                                  <p:childTnLst>
                                    <p:anim calcmode="lin" valueType="num">
                                      <p:cBhvr additive="base">
                                        <p:cTn id="497" dur="5000"/>
                                        <p:tgtEl>
                                          <p:spTgt spid="19"/>
                                        </p:tgtEl>
                                        <p:attrNameLst>
                                          <p:attrName>ppt_x</p:attrName>
                                        </p:attrNameLst>
                                      </p:cBhvr>
                                      <p:tavLst>
                                        <p:tav tm="0">
                                          <p:val>
                                            <p:strVal val="ppt_x"/>
                                          </p:val>
                                        </p:tav>
                                        <p:tav tm="100000">
                                          <p:val>
                                            <p:strVal val="ppt_x"/>
                                          </p:val>
                                        </p:tav>
                                      </p:tavLst>
                                    </p:anim>
                                    <p:anim calcmode="lin" valueType="num">
                                      <p:cBhvr additive="base">
                                        <p:cTn id="498" dur="5000"/>
                                        <p:tgtEl>
                                          <p:spTgt spid="19"/>
                                        </p:tgtEl>
                                        <p:attrNameLst>
                                          <p:attrName>ppt_y</p:attrName>
                                        </p:attrNameLst>
                                      </p:cBhvr>
                                      <p:tavLst>
                                        <p:tav tm="0">
                                          <p:val>
                                            <p:strVal val="ppt_y"/>
                                          </p:val>
                                        </p:tav>
                                        <p:tav tm="100000">
                                          <p:val>
                                            <p:strVal val="1+ppt_h/2"/>
                                          </p:val>
                                        </p:tav>
                                      </p:tavLst>
                                    </p:anim>
                                    <p:set>
                                      <p:cBhvr>
                                        <p:cTn id="499" dur="1" fill="hold">
                                          <p:stCondLst>
                                            <p:cond delay="4999"/>
                                          </p:stCondLst>
                                        </p:cTn>
                                        <p:tgtEl>
                                          <p:spTgt spid="19"/>
                                        </p:tgtEl>
                                        <p:attrNameLst>
                                          <p:attrName>style.visibility</p:attrName>
                                        </p:attrNameLst>
                                      </p:cBhvr>
                                      <p:to>
                                        <p:strVal val="hidden"/>
                                      </p:to>
                                    </p:set>
                                  </p:childTnLst>
                                </p:cTn>
                              </p:par>
                              <p:par>
                                <p:cTn id="500" presetID="2" presetClass="exit" presetSubtype="4" fill="hold" grpId="3" nodeType="withEffect">
                                  <p:stCondLst>
                                    <p:cond delay="0"/>
                                  </p:stCondLst>
                                  <p:childTnLst>
                                    <p:anim calcmode="lin" valueType="num">
                                      <p:cBhvr additive="base">
                                        <p:cTn id="501" dur="5000"/>
                                        <p:tgtEl>
                                          <p:spTgt spid="20"/>
                                        </p:tgtEl>
                                        <p:attrNameLst>
                                          <p:attrName>ppt_x</p:attrName>
                                        </p:attrNameLst>
                                      </p:cBhvr>
                                      <p:tavLst>
                                        <p:tav tm="0">
                                          <p:val>
                                            <p:strVal val="ppt_x"/>
                                          </p:val>
                                        </p:tav>
                                        <p:tav tm="100000">
                                          <p:val>
                                            <p:strVal val="ppt_x"/>
                                          </p:val>
                                        </p:tav>
                                      </p:tavLst>
                                    </p:anim>
                                    <p:anim calcmode="lin" valueType="num">
                                      <p:cBhvr additive="base">
                                        <p:cTn id="502" dur="5000"/>
                                        <p:tgtEl>
                                          <p:spTgt spid="20"/>
                                        </p:tgtEl>
                                        <p:attrNameLst>
                                          <p:attrName>ppt_y</p:attrName>
                                        </p:attrNameLst>
                                      </p:cBhvr>
                                      <p:tavLst>
                                        <p:tav tm="0">
                                          <p:val>
                                            <p:strVal val="ppt_y"/>
                                          </p:val>
                                        </p:tav>
                                        <p:tav tm="100000">
                                          <p:val>
                                            <p:strVal val="1+ppt_h/2"/>
                                          </p:val>
                                        </p:tav>
                                      </p:tavLst>
                                    </p:anim>
                                    <p:set>
                                      <p:cBhvr>
                                        <p:cTn id="503" dur="1" fill="hold">
                                          <p:stCondLst>
                                            <p:cond delay="4999"/>
                                          </p:stCondLst>
                                        </p:cTn>
                                        <p:tgtEl>
                                          <p:spTgt spid="20"/>
                                        </p:tgtEl>
                                        <p:attrNameLst>
                                          <p:attrName>style.visibility</p:attrName>
                                        </p:attrNameLst>
                                      </p:cBhvr>
                                      <p:to>
                                        <p:strVal val="hidden"/>
                                      </p:to>
                                    </p:set>
                                  </p:childTnLst>
                                </p:cTn>
                              </p:par>
                              <p:par>
                                <p:cTn id="504" presetID="2" presetClass="exit" presetSubtype="4" fill="hold" grpId="3" nodeType="withEffect">
                                  <p:stCondLst>
                                    <p:cond delay="0"/>
                                  </p:stCondLst>
                                  <p:childTnLst>
                                    <p:anim calcmode="lin" valueType="num">
                                      <p:cBhvr additive="base">
                                        <p:cTn id="505" dur="5000"/>
                                        <p:tgtEl>
                                          <p:spTgt spid="21"/>
                                        </p:tgtEl>
                                        <p:attrNameLst>
                                          <p:attrName>ppt_x</p:attrName>
                                        </p:attrNameLst>
                                      </p:cBhvr>
                                      <p:tavLst>
                                        <p:tav tm="0">
                                          <p:val>
                                            <p:strVal val="ppt_x"/>
                                          </p:val>
                                        </p:tav>
                                        <p:tav tm="100000">
                                          <p:val>
                                            <p:strVal val="ppt_x"/>
                                          </p:val>
                                        </p:tav>
                                      </p:tavLst>
                                    </p:anim>
                                    <p:anim calcmode="lin" valueType="num">
                                      <p:cBhvr additive="base">
                                        <p:cTn id="506" dur="5000"/>
                                        <p:tgtEl>
                                          <p:spTgt spid="21"/>
                                        </p:tgtEl>
                                        <p:attrNameLst>
                                          <p:attrName>ppt_y</p:attrName>
                                        </p:attrNameLst>
                                      </p:cBhvr>
                                      <p:tavLst>
                                        <p:tav tm="0">
                                          <p:val>
                                            <p:strVal val="ppt_y"/>
                                          </p:val>
                                        </p:tav>
                                        <p:tav tm="100000">
                                          <p:val>
                                            <p:strVal val="1+ppt_h/2"/>
                                          </p:val>
                                        </p:tav>
                                      </p:tavLst>
                                    </p:anim>
                                    <p:set>
                                      <p:cBhvr>
                                        <p:cTn id="507" dur="1" fill="hold">
                                          <p:stCondLst>
                                            <p:cond delay="4999"/>
                                          </p:stCondLst>
                                        </p:cTn>
                                        <p:tgtEl>
                                          <p:spTgt spid="21"/>
                                        </p:tgtEl>
                                        <p:attrNameLst>
                                          <p:attrName>style.visibility</p:attrName>
                                        </p:attrNameLst>
                                      </p:cBhvr>
                                      <p:to>
                                        <p:strVal val="hidden"/>
                                      </p:to>
                                    </p:set>
                                  </p:childTnLst>
                                </p:cTn>
                              </p:par>
                              <p:par>
                                <p:cTn id="508" presetID="2" presetClass="exit" presetSubtype="4" fill="hold" grpId="3" nodeType="withEffect">
                                  <p:stCondLst>
                                    <p:cond delay="0"/>
                                  </p:stCondLst>
                                  <p:childTnLst>
                                    <p:anim calcmode="lin" valueType="num">
                                      <p:cBhvr additive="base">
                                        <p:cTn id="509" dur="5000"/>
                                        <p:tgtEl>
                                          <p:spTgt spid="22"/>
                                        </p:tgtEl>
                                        <p:attrNameLst>
                                          <p:attrName>ppt_x</p:attrName>
                                        </p:attrNameLst>
                                      </p:cBhvr>
                                      <p:tavLst>
                                        <p:tav tm="0">
                                          <p:val>
                                            <p:strVal val="ppt_x"/>
                                          </p:val>
                                        </p:tav>
                                        <p:tav tm="100000">
                                          <p:val>
                                            <p:strVal val="ppt_x"/>
                                          </p:val>
                                        </p:tav>
                                      </p:tavLst>
                                    </p:anim>
                                    <p:anim calcmode="lin" valueType="num">
                                      <p:cBhvr additive="base">
                                        <p:cTn id="510" dur="5000"/>
                                        <p:tgtEl>
                                          <p:spTgt spid="22"/>
                                        </p:tgtEl>
                                        <p:attrNameLst>
                                          <p:attrName>ppt_y</p:attrName>
                                        </p:attrNameLst>
                                      </p:cBhvr>
                                      <p:tavLst>
                                        <p:tav tm="0">
                                          <p:val>
                                            <p:strVal val="ppt_y"/>
                                          </p:val>
                                        </p:tav>
                                        <p:tav tm="100000">
                                          <p:val>
                                            <p:strVal val="1+ppt_h/2"/>
                                          </p:val>
                                        </p:tav>
                                      </p:tavLst>
                                    </p:anim>
                                    <p:set>
                                      <p:cBhvr>
                                        <p:cTn id="511" dur="1" fill="hold">
                                          <p:stCondLst>
                                            <p:cond delay="4999"/>
                                          </p:stCondLst>
                                        </p:cTn>
                                        <p:tgtEl>
                                          <p:spTgt spid="22"/>
                                        </p:tgtEl>
                                        <p:attrNameLst>
                                          <p:attrName>style.visibility</p:attrName>
                                        </p:attrNameLst>
                                      </p:cBhvr>
                                      <p:to>
                                        <p:strVal val="hidden"/>
                                      </p:to>
                                    </p:set>
                                  </p:childTnLst>
                                </p:cTn>
                              </p:par>
                              <p:par>
                                <p:cTn id="512" presetID="2" presetClass="exit" presetSubtype="4" fill="hold" grpId="3" nodeType="withEffect">
                                  <p:stCondLst>
                                    <p:cond delay="0"/>
                                  </p:stCondLst>
                                  <p:childTnLst>
                                    <p:anim calcmode="lin" valueType="num">
                                      <p:cBhvr additive="base">
                                        <p:cTn id="513" dur="5000"/>
                                        <p:tgtEl>
                                          <p:spTgt spid="23"/>
                                        </p:tgtEl>
                                        <p:attrNameLst>
                                          <p:attrName>ppt_x</p:attrName>
                                        </p:attrNameLst>
                                      </p:cBhvr>
                                      <p:tavLst>
                                        <p:tav tm="0">
                                          <p:val>
                                            <p:strVal val="ppt_x"/>
                                          </p:val>
                                        </p:tav>
                                        <p:tav tm="100000">
                                          <p:val>
                                            <p:strVal val="ppt_x"/>
                                          </p:val>
                                        </p:tav>
                                      </p:tavLst>
                                    </p:anim>
                                    <p:anim calcmode="lin" valueType="num">
                                      <p:cBhvr additive="base">
                                        <p:cTn id="514" dur="5000"/>
                                        <p:tgtEl>
                                          <p:spTgt spid="23"/>
                                        </p:tgtEl>
                                        <p:attrNameLst>
                                          <p:attrName>ppt_y</p:attrName>
                                        </p:attrNameLst>
                                      </p:cBhvr>
                                      <p:tavLst>
                                        <p:tav tm="0">
                                          <p:val>
                                            <p:strVal val="ppt_y"/>
                                          </p:val>
                                        </p:tav>
                                        <p:tav tm="100000">
                                          <p:val>
                                            <p:strVal val="1+ppt_h/2"/>
                                          </p:val>
                                        </p:tav>
                                      </p:tavLst>
                                    </p:anim>
                                    <p:set>
                                      <p:cBhvr>
                                        <p:cTn id="515" dur="1" fill="hold">
                                          <p:stCondLst>
                                            <p:cond delay="4999"/>
                                          </p:stCondLst>
                                        </p:cTn>
                                        <p:tgtEl>
                                          <p:spTgt spid="23"/>
                                        </p:tgtEl>
                                        <p:attrNameLst>
                                          <p:attrName>style.visibility</p:attrName>
                                        </p:attrNameLst>
                                      </p:cBhvr>
                                      <p:to>
                                        <p:strVal val="hidden"/>
                                      </p:to>
                                    </p:set>
                                  </p:childTnLst>
                                </p:cTn>
                              </p:par>
                              <p:par>
                                <p:cTn id="516" presetID="2" presetClass="exit" presetSubtype="4" fill="hold" grpId="3" nodeType="withEffect">
                                  <p:stCondLst>
                                    <p:cond delay="0"/>
                                  </p:stCondLst>
                                  <p:childTnLst>
                                    <p:anim calcmode="lin" valueType="num">
                                      <p:cBhvr additive="base">
                                        <p:cTn id="517" dur="5000"/>
                                        <p:tgtEl>
                                          <p:spTgt spid="24"/>
                                        </p:tgtEl>
                                        <p:attrNameLst>
                                          <p:attrName>ppt_x</p:attrName>
                                        </p:attrNameLst>
                                      </p:cBhvr>
                                      <p:tavLst>
                                        <p:tav tm="0">
                                          <p:val>
                                            <p:strVal val="ppt_x"/>
                                          </p:val>
                                        </p:tav>
                                        <p:tav tm="100000">
                                          <p:val>
                                            <p:strVal val="ppt_x"/>
                                          </p:val>
                                        </p:tav>
                                      </p:tavLst>
                                    </p:anim>
                                    <p:anim calcmode="lin" valueType="num">
                                      <p:cBhvr additive="base">
                                        <p:cTn id="518" dur="5000"/>
                                        <p:tgtEl>
                                          <p:spTgt spid="24"/>
                                        </p:tgtEl>
                                        <p:attrNameLst>
                                          <p:attrName>ppt_y</p:attrName>
                                        </p:attrNameLst>
                                      </p:cBhvr>
                                      <p:tavLst>
                                        <p:tav tm="0">
                                          <p:val>
                                            <p:strVal val="ppt_y"/>
                                          </p:val>
                                        </p:tav>
                                        <p:tav tm="100000">
                                          <p:val>
                                            <p:strVal val="1+ppt_h/2"/>
                                          </p:val>
                                        </p:tav>
                                      </p:tavLst>
                                    </p:anim>
                                    <p:set>
                                      <p:cBhvr>
                                        <p:cTn id="519" dur="1" fill="hold">
                                          <p:stCondLst>
                                            <p:cond delay="4999"/>
                                          </p:stCondLst>
                                        </p:cTn>
                                        <p:tgtEl>
                                          <p:spTgt spid="24"/>
                                        </p:tgtEl>
                                        <p:attrNameLst>
                                          <p:attrName>style.visibility</p:attrName>
                                        </p:attrNameLst>
                                      </p:cBhvr>
                                      <p:to>
                                        <p:strVal val="hidden"/>
                                      </p:to>
                                    </p:set>
                                  </p:childTnLst>
                                </p:cTn>
                              </p:par>
                              <p:par>
                                <p:cTn id="520" presetID="2" presetClass="exit" presetSubtype="4" fill="hold" grpId="3" nodeType="withEffect">
                                  <p:stCondLst>
                                    <p:cond delay="0"/>
                                  </p:stCondLst>
                                  <p:childTnLst>
                                    <p:anim calcmode="lin" valueType="num">
                                      <p:cBhvr additive="base">
                                        <p:cTn id="521" dur="5000"/>
                                        <p:tgtEl>
                                          <p:spTgt spid="25"/>
                                        </p:tgtEl>
                                        <p:attrNameLst>
                                          <p:attrName>ppt_x</p:attrName>
                                        </p:attrNameLst>
                                      </p:cBhvr>
                                      <p:tavLst>
                                        <p:tav tm="0">
                                          <p:val>
                                            <p:strVal val="ppt_x"/>
                                          </p:val>
                                        </p:tav>
                                        <p:tav tm="100000">
                                          <p:val>
                                            <p:strVal val="ppt_x"/>
                                          </p:val>
                                        </p:tav>
                                      </p:tavLst>
                                    </p:anim>
                                    <p:anim calcmode="lin" valueType="num">
                                      <p:cBhvr additive="base">
                                        <p:cTn id="522" dur="5000"/>
                                        <p:tgtEl>
                                          <p:spTgt spid="25"/>
                                        </p:tgtEl>
                                        <p:attrNameLst>
                                          <p:attrName>ppt_y</p:attrName>
                                        </p:attrNameLst>
                                      </p:cBhvr>
                                      <p:tavLst>
                                        <p:tav tm="0">
                                          <p:val>
                                            <p:strVal val="ppt_y"/>
                                          </p:val>
                                        </p:tav>
                                        <p:tav tm="100000">
                                          <p:val>
                                            <p:strVal val="1+ppt_h/2"/>
                                          </p:val>
                                        </p:tav>
                                      </p:tavLst>
                                    </p:anim>
                                    <p:set>
                                      <p:cBhvr>
                                        <p:cTn id="523" dur="1" fill="hold">
                                          <p:stCondLst>
                                            <p:cond delay="4999"/>
                                          </p:stCondLst>
                                        </p:cTn>
                                        <p:tgtEl>
                                          <p:spTgt spid="25"/>
                                        </p:tgtEl>
                                        <p:attrNameLst>
                                          <p:attrName>style.visibility</p:attrName>
                                        </p:attrNameLst>
                                      </p:cBhvr>
                                      <p:to>
                                        <p:strVal val="hidden"/>
                                      </p:to>
                                    </p:set>
                                  </p:childTnLst>
                                </p:cTn>
                              </p:par>
                              <p:par>
                                <p:cTn id="524" presetID="2" presetClass="exit" presetSubtype="4" fill="hold" grpId="3" nodeType="withEffect">
                                  <p:stCondLst>
                                    <p:cond delay="0"/>
                                  </p:stCondLst>
                                  <p:childTnLst>
                                    <p:anim calcmode="lin" valueType="num">
                                      <p:cBhvr additive="base">
                                        <p:cTn id="525" dur="5000"/>
                                        <p:tgtEl>
                                          <p:spTgt spid="26"/>
                                        </p:tgtEl>
                                        <p:attrNameLst>
                                          <p:attrName>ppt_x</p:attrName>
                                        </p:attrNameLst>
                                      </p:cBhvr>
                                      <p:tavLst>
                                        <p:tav tm="0">
                                          <p:val>
                                            <p:strVal val="ppt_x"/>
                                          </p:val>
                                        </p:tav>
                                        <p:tav tm="100000">
                                          <p:val>
                                            <p:strVal val="ppt_x"/>
                                          </p:val>
                                        </p:tav>
                                      </p:tavLst>
                                    </p:anim>
                                    <p:anim calcmode="lin" valueType="num">
                                      <p:cBhvr additive="base">
                                        <p:cTn id="526" dur="5000"/>
                                        <p:tgtEl>
                                          <p:spTgt spid="26"/>
                                        </p:tgtEl>
                                        <p:attrNameLst>
                                          <p:attrName>ppt_y</p:attrName>
                                        </p:attrNameLst>
                                      </p:cBhvr>
                                      <p:tavLst>
                                        <p:tav tm="0">
                                          <p:val>
                                            <p:strVal val="ppt_y"/>
                                          </p:val>
                                        </p:tav>
                                        <p:tav tm="100000">
                                          <p:val>
                                            <p:strVal val="1+ppt_h/2"/>
                                          </p:val>
                                        </p:tav>
                                      </p:tavLst>
                                    </p:anim>
                                    <p:set>
                                      <p:cBhvr>
                                        <p:cTn id="527" dur="1" fill="hold">
                                          <p:stCondLst>
                                            <p:cond delay="4999"/>
                                          </p:stCondLst>
                                        </p:cTn>
                                        <p:tgtEl>
                                          <p:spTgt spid="26"/>
                                        </p:tgtEl>
                                        <p:attrNameLst>
                                          <p:attrName>style.visibility</p:attrName>
                                        </p:attrNameLst>
                                      </p:cBhvr>
                                      <p:to>
                                        <p:strVal val="hidden"/>
                                      </p:to>
                                    </p:set>
                                  </p:childTnLst>
                                </p:cTn>
                              </p:par>
                              <p:par>
                                <p:cTn id="528" presetID="2" presetClass="exit" presetSubtype="4" fill="hold" grpId="3" nodeType="withEffect">
                                  <p:stCondLst>
                                    <p:cond delay="0"/>
                                  </p:stCondLst>
                                  <p:childTnLst>
                                    <p:anim calcmode="lin" valueType="num">
                                      <p:cBhvr additive="base">
                                        <p:cTn id="529" dur="5000"/>
                                        <p:tgtEl>
                                          <p:spTgt spid="27"/>
                                        </p:tgtEl>
                                        <p:attrNameLst>
                                          <p:attrName>ppt_x</p:attrName>
                                        </p:attrNameLst>
                                      </p:cBhvr>
                                      <p:tavLst>
                                        <p:tav tm="0">
                                          <p:val>
                                            <p:strVal val="ppt_x"/>
                                          </p:val>
                                        </p:tav>
                                        <p:tav tm="100000">
                                          <p:val>
                                            <p:strVal val="ppt_x"/>
                                          </p:val>
                                        </p:tav>
                                      </p:tavLst>
                                    </p:anim>
                                    <p:anim calcmode="lin" valueType="num">
                                      <p:cBhvr additive="base">
                                        <p:cTn id="530" dur="5000"/>
                                        <p:tgtEl>
                                          <p:spTgt spid="27"/>
                                        </p:tgtEl>
                                        <p:attrNameLst>
                                          <p:attrName>ppt_y</p:attrName>
                                        </p:attrNameLst>
                                      </p:cBhvr>
                                      <p:tavLst>
                                        <p:tav tm="0">
                                          <p:val>
                                            <p:strVal val="ppt_y"/>
                                          </p:val>
                                        </p:tav>
                                        <p:tav tm="100000">
                                          <p:val>
                                            <p:strVal val="1+ppt_h/2"/>
                                          </p:val>
                                        </p:tav>
                                      </p:tavLst>
                                    </p:anim>
                                    <p:set>
                                      <p:cBhvr>
                                        <p:cTn id="531" dur="1" fill="hold">
                                          <p:stCondLst>
                                            <p:cond delay="4999"/>
                                          </p:stCondLst>
                                        </p:cTn>
                                        <p:tgtEl>
                                          <p:spTgt spid="27"/>
                                        </p:tgtEl>
                                        <p:attrNameLst>
                                          <p:attrName>style.visibility</p:attrName>
                                        </p:attrNameLst>
                                      </p:cBhvr>
                                      <p:to>
                                        <p:strVal val="hidden"/>
                                      </p:to>
                                    </p:set>
                                  </p:childTnLst>
                                </p:cTn>
                              </p:par>
                              <p:par>
                                <p:cTn id="532" presetID="2" presetClass="exit" presetSubtype="4" fill="hold" grpId="3" nodeType="withEffect">
                                  <p:stCondLst>
                                    <p:cond delay="0"/>
                                  </p:stCondLst>
                                  <p:childTnLst>
                                    <p:anim calcmode="lin" valueType="num">
                                      <p:cBhvr additive="base">
                                        <p:cTn id="533" dur="5000"/>
                                        <p:tgtEl>
                                          <p:spTgt spid="28"/>
                                        </p:tgtEl>
                                        <p:attrNameLst>
                                          <p:attrName>ppt_x</p:attrName>
                                        </p:attrNameLst>
                                      </p:cBhvr>
                                      <p:tavLst>
                                        <p:tav tm="0">
                                          <p:val>
                                            <p:strVal val="ppt_x"/>
                                          </p:val>
                                        </p:tav>
                                        <p:tav tm="100000">
                                          <p:val>
                                            <p:strVal val="ppt_x"/>
                                          </p:val>
                                        </p:tav>
                                      </p:tavLst>
                                    </p:anim>
                                    <p:anim calcmode="lin" valueType="num">
                                      <p:cBhvr additive="base">
                                        <p:cTn id="534" dur="5000"/>
                                        <p:tgtEl>
                                          <p:spTgt spid="28"/>
                                        </p:tgtEl>
                                        <p:attrNameLst>
                                          <p:attrName>ppt_y</p:attrName>
                                        </p:attrNameLst>
                                      </p:cBhvr>
                                      <p:tavLst>
                                        <p:tav tm="0">
                                          <p:val>
                                            <p:strVal val="ppt_y"/>
                                          </p:val>
                                        </p:tav>
                                        <p:tav tm="100000">
                                          <p:val>
                                            <p:strVal val="1+ppt_h/2"/>
                                          </p:val>
                                        </p:tav>
                                      </p:tavLst>
                                    </p:anim>
                                    <p:set>
                                      <p:cBhvr>
                                        <p:cTn id="535" dur="1" fill="hold">
                                          <p:stCondLst>
                                            <p:cond delay="4999"/>
                                          </p:stCondLst>
                                        </p:cTn>
                                        <p:tgtEl>
                                          <p:spTgt spid="28"/>
                                        </p:tgtEl>
                                        <p:attrNameLst>
                                          <p:attrName>style.visibility</p:attrName>
                                        </p:attrNameLst>
                                      </p:cBhvr>
                                      <p:to>
                                        <p:strVal val="hidden"/>
                                      </p:to>
                                    </p:set>
                                  </p:childTnLst>
                                </p:cTn>
                              </p:par>
                              <p:par>
                                <p:cTn id="536" presetID="2" presetClass="exit" presetSubtype="4" fill="hold" grpId="3" nodeType="withEffect">
                                  <p:stCondLst>
                                    <p:cond delay="0"/>
                                  </p:stCondLst>
                                  <p:childTnLst>
                                    <p:anim calcmode="lin" valueType="num">
                                      <p:cBhvr additive="base">
                                        <p:cTn id="537" dur="5000"/>
                                        <p:tgtEl>
                                          <p:spTgt spid="29"/>
                                        </p:tgtEl>
                                        <p:attrNameLst>
                                          <p:attrName>ppt_x</p:attrName>
                                        </p:attrNameLst>
                                      </p:cBhvr>
                                      <p:tavLst>
                                        <p:tav tm="0">
                                          <p:val>
                                            <p:strVal val="ppt_x"/>
                                          </p:val>
                                        </p:tav>
                                        <p:tav tm="100000">
                                          <p:val>
                                            <p:strVal val="ppt_x"/>
                                          </p:val>
                                        </p:tav>
                                      </p:tavLst>
                                    </p:anim>
                                    <p:anim calcmode="lin" valueType="num">
                                      <p:cBhvr additive="base">
                                        <p:cTn id="538" dur="5000"/>
                                        <p:tgtEl>
                                          <p:spTgt spid="29"/>
                                        </p:tgtEl>
                                        <p:attrNameLst>
                                          <p:attrName>ppt_y</p:attrName>
                                        </p:attrNameLst>
                                      </p:cBhvr>
                                      <p:tavLst>
                                        <p:tav tm="0">
                                          <p:val>
                                            <p:strVal val="ppt_y"/>
                                          </p:val>
                                        </p:tav>
                                        <p:tav tm="100000">
                                          <p:val>
                                            <p:strVal val="1+ppt_h/2"/>
                                          </p:val>
                                        </p:tav>
                                      </p:tavLst>
                                    </p:anim>
                                    <p:set>
                                      <p:cBhvr>
                                        <p:cTn id="539" dur="1" fill="hold">
                                          <p:stCondLst>
                                            <p:cond delay="4999"/>
                                          </p:stCondLst>
                                        </p:cTn>
                                        <p:tgtEl>
                                          <p:spTgt spid="29"/>
                                        </p:tgtEl>
                                        <p:attrNameLst>
                                          <p:attrName>style.visibility</p:attrName>
                                        </p:attrNameLst>
                                      </p:cBhvr>
                                      <p:to>
                                        <p:strVal val="hidden"/>
                                      </p:to>
                                    </p:set>
                                  </p:childTnLst>
                                </p:cTn>
                              </p:par>
                              <p:par>
                                <p:cTn id="540" presetID="2" presetClass="exit" presetSubtype="4" fill="hold" grpId="3" nodeType="withEffect">
                                  <p:stCondLst>
                                    <p:cond delay="0"/>
                                  </p:stCondLst>
                                  <p:childTnLst>
                                    <p:anim calcmode="lin" valueType="num">
                                      <p:cBhvr additive="base">
                                        <p:cTn id="541" dur="5000"/>
                                        <p:tgtEl>
                                          <p:spTgt spid="30"/>
                                        </p:tgtEl>
                                        <p:attrNameLst>
                                          <p:attrName>ppt_x</p:attrName>
                                        </p:attrNameLst>
                                      </p:cBhvr>
                                      <p:tavLst>
                                        <p:tav tm="0">
                                          <p:val>
                                            <p:strVal val="ppt_x"/>
                                          </p:val>
                                        </p:tav>
                                        <p:tav tm="100000">
                                          <p:val>
                                            <p:strVal val="ppt_x"/>
                                          </p:val>
                                        </p:tav>
                                      </p:tavLst>
                                    </p:anim>
                                    <p:anim calcmode="lin" valueType="num">
                                      <p:cBhvr additive="base">
                                        <p:cTn id="542" dur="5000"/>
                                        <p:tgtEl>
                                          <p:spTgt spid="30"/>
                                        </p:tgtEl>
                                        <p:attrNameLst>
                                          <p:attrName>ppt_y</p:attrName>
                                        </p:attrNameLst>
                                      </p:cBhvr>
                                      <p:tavLst>
                                        <p:tav tm="0">
                                          <p:val>
                                            <p:strVal val="ppt_y"/>
                                          </p:val>
                                        </p:tav>
                                        <p:tav tm="100000">
                                          <p:val>
                                            <p:strVal val="1+ppt_h/2"/>
                                          </p:val>
                                        </p:tav>
                                      </p:tavLst>
                                    </p:anim>
                                    <p:set>
                                      <p:cBhvr>
                                        <p:cTn id="543" dur="1" fill="hold">
                                          <p:stCondLst>
                                            <p:cond delay="4999"/>
                                          </p:stCondLst>
                                        </p:cTn>
                                        <p:tgtEl>
                                          <p:spTgt spid="30"/>
                                        </p:tgtEl>
                                        <p:attrNameLst>
                                          <p:attrName>style.visibility</p:attrName>
                                        </p:attrNameLst>
                                      </p:cBhvr>
                                      <p:to>
                                        <p:strVal val="hidden"/>
                                      </p:to>
                                    </p:set>
                                  </p:childTnLst>
                                </p:cTn>
                              </p:par>
                              <p:par>
                                <p:cTn id="544" presetID="2" presetClass="exit" presetSubtype="4" fill="hold" grpId="3" nodeType="withEffect">
                                  <p:stCondLst>
                                    <p:cond delay="0"/>
                                  </p:stCondLst>
                                  <p:childTnLst>
                                    <p:anim calcmode="lin" valueType="num">
                                      <p:cBhvr additive="base">
                                        <p:cTn id="545" dur="5000"/>
                                        <p:tgtEl>
                                          <p:spTgt spid="31"/>
                                        </p:tgtEl>
                                        <p:attrNameLst>
                                          <p:attrName>ppt_x</p:attrName>
                                        </p:attrNameLst>
                                      </p:cBhvr>
                                      <p:tavLst>
                                        <p:tav tm="0">
                                          <p:val>
                                            <p:strVal val="ppt_x"/>
                                          </p:val>
                                        </p:tav>
                                        <p:tav tm="100000">
                                          <p:val>
                                            <p:strVal val="ppt_x"/>
                                          </p:val>
                                        </p:tav>
                                      </p:tavLst>
                                    </p:anim>
                                    <p:anim calcmode="lin" valueType="num">
                                      <p:cBhvr additive="base">
                                        <p:cTn id="546" dur="5000"/>
                                        <p:tgtEl>
                                          <p:spTgt spid="31"/>
                                        </p:tgtEl>
                                        <p:attrNameLst>
                                          <p:attrName>ppt_y</p:attrName>
                                        </p:attrNameLst>
                                      </p:cBhvr>
                                      <p:tavLst>
                                        <p:tav tm="0">
                                          <p:val>
                                            <p:strVal val="ppt_y"/>
                                          </p:val>
                                        </p:tav>
                                        <p:tav tm="100000">
                                          <p:val>
                                            <p:strVal val="1+ppt_h/2"/>
                                          </p:val>
                                        </p:tav>
                                      </p:tavLst>
                                    </p:anim>
                                    <p:set>
                                      <p:cBhvr>
                                        <p:cTn id="547" dur="1" fill="hold">
                                          <p:stCondLst>
                                            <p:cond delay="4999"/>
                                          </p:stCondLst>
                                        </p:cTn>
                                        <p:tgtEl>
                                          <p:spTgt spid="31"/>
                                        </p:tgtEl>
                                        <p:attrNameLst>
                                          <p:attrName>style.visibility</p:attrName>
                                        </p:attrNameLst>
                                      </p:cBhvr>
                                      <p:to>
                                        <p:strVal val="hidden"/>
                                      </p:to>
                                    </p:set>
                                  </p:childTnLst>
                                </p:cTn>
                              </p:par>
                              <p:par>
                                <p:cTn id="548" presetID="2" presetClass="exit" presetSubtype="4" fill="hold" grpId="3" nodeType="withEffect">
                                  <p:stCondLst>
                                    <p:cond delay="0"/>
                                  </p:stCondLst>
                                  <p:childTnLst>
                                    <p:anim calcmode="lin" valueType="num">
                                      <p:cBhvr additive="base">
                                        <p:cTn id="549" dur="5000"/>
                                        <p:tgtEl>
                                          <p:spTgt spid="32"/>
                                        </p:tgtEl>
                                        <p:attrNameLst>
                                          <p:attrName>ppt_x</p:attrName>
                                        </p:attrNameLst>
                                      </p:cBhvr>
                                      <p:tavLst>
                                        <p:tav tm="0">
                                          <p:val>
                                            <p:strVal val="ppt_x"/>
                                          </p:val>
                                        </p:tav>
                                        <p:tav tm="100000">
                                          <p:val>
                                            <p:strVal val="ppt_x"/>
                                          </p:val>
                                        </p:tav>
                                      </p:tavLst>
                                    </p:anim>
                                    <p:anim calcmode="lin" valueType="num">
                                      <p:cBhvr additive="base">
                                        <p:cTn id="550" dur="5000"/>
                                        <p:tgtEl>
                                          <p:spTgt spid="32"/>
                                        </p:tgtEl>
                                        <p:attrNameLst>
                                          <p:attrName>ppt_y</p:attrName>
                                        </p:attrNameLst>
                                      </p:cBhvr>
                                      <p:tavLst>
                                        <p:tav tm="0">
                                          <p:val>
                                            <p:strVal val="ppt_y"/>
                                          </p:val>
                                        </p:tav>
                                        <p:tav tm="100000">
                                          <p:val>
                                            <p:strVal val="1+ppt_h/2"/>
                                          </p:val>
                                        </p:tav>
                                      </p:tavLst>
                                    </p:anim>
                                    <p:set>
                                      <p:cBhvr>
                                        <p:cTn id="551" dur="1" fill="hold">
                                          <p:stCondLst>
                                            <p:cond delay="4999"/>
                                          </p:stCondLst>
                                        </p:cTn>
                                        <p:tgtEl>
                                          <p:spTgt spid="32"/>
                                        </p:tgtEl>
                                        <p:attrNameLst>
                                          <p:attrName>style.visibility</p:attrName>
                                        </p:attrNameLst>
                                      </p:cBhvr>
                                      <p:to>
                                        <p:strVal val="hidden"/>
                                      </p:to>
                                    </p:set>
                                  </p:childTnLst>
                                </p:cTn>
                              </p:par>
                              <p:par>
                                <p:cTn id="552" presetID="2" presetClass="exit" presetSubtype="4" fill="hold" grpId="3" nodeType="withEffect">
                                  <p:stCondLst>
                                    <p:cond delay="0"/>
                                  </p:stCondLst>
                                  <p:childTnLst>
                                    <p:anim calcmode="lin" valueType="num">
                                      <p:cBhvr additive="base">
                                        <p:cTn id="553" dur="5000"/>
                                        <p:tgtEl>
                                          <p:spTgt spid="33"/>
                                        </p:tgtEl>
                                        <p:attrNameLst>
                                          <p:attrName>ppt_x</p:attrName>
                                        </p:attrNameLst>
                                      </p:cBhvr>
                                      <p:tavLst>
                                        <p:tav tm="0">
                                          <p:val>
                                            <p:strVal val="ppt_x"/>
                                          </p:val>
                                        </p:tav>
                                        <p:tav tm="100000">
                                          <p:val>
                                            <p:strVal val="ppt_x"/>
                                          </p:val>
                                        </p:tav>
                                      </p:tavLst>
                                    </p:anim>
                                    <p:anim calcmode="lin" valueType="num">
                                      <p:cBhvr additive="base">
                                        <p:cTn id="554" dur="5000"/>
                                        <p:tgtEl>
                                          <p:spTgt spid="33"/>
                                        </p:tgtEl>
                                        <p:attrNameLst>
                                          <p:attrName>ppt_y</p:attrName>
                                        </p:attrNameLst>
                                      </p:cBhvr>
                                      <p:tavLst>
                                        <p:tav tm="0">
                                          <p:val>
                                            <p:strVal val="ppt_y"/>
                                          </p:val>
                                        </p:tav>
                                        <p:tav tm="100000">
                                          <p:val>
                                            <p:strVal val="1+ppt_h/2"/>
                                          </p:val>
                                        </p:tav>
                                      </p:tavLst>
                                    </p:anim>
                                    <p:set>
                                      <p:cBhvr>
                                        <p:cTn id="555" dur="1" fill="hold">
                                          <p:stCondLst>
                                            <p:cond delay="4999"/>
                                          </p:stCondLst>
                                        </p:cTn>
                                        <p:tgtEl>
                                          <p:spTgt spid="33"/>
                                        </p:tgtEl>
                                        <p:attrNameLst>
                                          <p:attrName>style.visibility</p:attrName>
                                        </p:attrNameLst>
                                      </p:cBhvr>
                                      <p:to>
                                        <p:strVal val="hidden"/>
                                      </p:to>
                                    </p:set>
                                  </p:childTnLst>
                                </p:cTn>
                              </p:par>
                              <p:par>
                                <p:cTn id="556" presetID="2" presetClass="exit" presetSubtype="4" fill="hold" grpId="3" nodeType="withEffect">
                                  <p:stCondLst>
                                    <p:cond delay="0"/>
                                  </p:stCondLst>
                                  <p:childTnLst>
                                    <p:anim calcmode="lin" valueType="num">
                                      <p:cBhvr additive="base">
                                        <p:cTn id="557" dur="5000"/>
                                        <p:tgtEl>
                                          <p:spTgt spid="34"/>
                                        </p:tgtEl>
                                        <p:attrNameLst>
                                          <p:attrName>ppt_x</p:attrName>
                                        </p:attrNameLst>
                                      </p:cBhvr>
                                      <p:tavLst>
                                        <p:tav tm="0">
                                          <p:val>
                                            <p:strVal val="ppt_x"/>
                                          </p:val>
                                        </p:tav>
                                        <p:tav tm="100000">
                                          <p:val>
                                            <p:strVal val="ppt_x"/>
                                          </p:val>
                                        </p:tav>
                                      </p:tavLst>
                                    </p:anim>
                                    <p:anim calcmode="lin" valueType="num">
                                      <p:cBhvr additive="base">
                                        <p:cTn id="558" dur="5000"/>
                                        <p:tgtEl>
                                          <p:spTgt spid="34"/>
                                        </p:tgtEl>
                                        <p:attrNameLst>
                                          <p:attrName>ppt_y</p:attrName>
                                        </p:attrNameLst>
                                      </p:cBhvr>
                                      <p:tavLst>
                                        <p:tav tm="0">
                                          <p:val>
                                            <p:strVal val="ppt_y"/>
                                          </p:val>
                                        </p:tav>
                                        <p:tav tm="100000">
                                          <p:val>
                                            <p:strVal val="1+ppt_h/2"/>
                                          </p:val>
                                        </p:tav>
                                      </p:tavLst>
                                    </p:anim>
                                    <p:set>
                                      <p:cBhvr>
                                        <p:cTn id="559" dur="1" fill="hold">
                                          <p:stCondLst>
                                            <p:cond delay="4999"/>
                                          </p:stCondLst>
                                        </p:cTn>
                                        <p:tgtEl>
                                          <p:spTgt spid="34"/>
                                        </p:tgtEl>
                                        <p:attrNameLst>
                                          <p:attrName>style.visibility</p:attrName>
                                        </p:attrNameLst>
                                      </p:cBhvr>
                                      <p:to>
                                        <p:strVal val="hidden"/>
                                      </p:to>
                                    </p:set>
                                  </p:childTnLst>
                                </p:cTn>
                              </p:par>
                              <p:par>
                                <p:cTn id="560" presetID="2" presetClass="exit" presetSubtype="4" fill="hold" grpId="3" nodeType="withEffect">
                                  <p:stCondLst>
                                    <p:cond delay="0"/>
                                  </p:stCondLst>
                                  <p:childTnLst>
                                    <p:anim calcmode="lin" valueType="num">
                                      <p:cBhvr additive="base">
                                        <p:cTn id="561" dur="5000"/>
                                        <p:tgtEl>
                                          <p:spTgt spid="35"/>
                                        </p:tgtEl>
                                        <p:attrNameLst>
                                          <p:attrName>ppt_x</p:attrName>
                                        </p:attrNameLst>
                                      </p:cBhvr>
                                      <p:tavLst>
                                        <p:tav tm="0">
                                          <p:val>
                                            <p:strVal val="ppt_x"/>
                                          </p:val>
                                        </p:tav>
                                        <p:tav tm="100000">
                                          <p:val>
                                            <p:strVal val="ppt_x"/>
                                          </p:val>
                                        </p:tav>
                                      </p:tavLst>
                                    </p:anim>
                                    <p:anim calcmode="lin" valueType="num">
                                      <p:cBhvr additive="base">
                                        <p:cTn id="562" dur="5000"/>
                                        <p:tgtEl>
                                          <p:spTgt spid="35"/>
                                        </p:tgtEl>
                                        <p:attrNameLst>
                                          <p:attrName>ppt_y</p:attrName>
                                        </p:attrNameLst>
                                      </p:cBhvr>
                                      <p:tavLst>
                                        <p:tav tm="0">
                                          <p:val>
                                            <p:strVal val="ppt_y"/>
                                          </p:val>
                                        </p:tav>
                                        <p:tav tm="100000">
                                          <p:val>
                                            <p:strVal val="1+ppt_h/2"/>
                                          </p:val>
                                        </p:tav>
                                      </p:tavLst>
                                    </p:anim>
                                    <p:set>
                                      <p:cBhvr>
                                        <p:cTn id="563" dur="1" fill="hold">
                                          <p:stCondLst>
                                            <p:cond delay="4999"/>
                                          </p:stCondLst>
                                        </p:cTn>
                                        <p:tgtEl>
                                          <p:spTgt spid="35"/>
                                        </p:tgtEl>
                                        <p:attrNameLst>
                                          <p:attrName>style.visibility</p:attrName>
                                        </p:attrNameLst>
                                      </p:cBhvr>
                                      <p:to>
                                        <p:strVal val="hidden"/>
                                      </p:to>
                                    </p:set>
                                  </p:childTnLst>
                                </p:cTn>
                              </p:par>
                              <p:par>
                                <p:cTn id="564" presetID="2" presetClass="exit" presetSubtype="4" fill="hold" grpId="3" nodeType="withEffect">
                                  <p:stCondLst>
                                    <p:cond delay="0"/>
                                  </p:stCondLst>
                                  <p:childTnLst>
                                    <p:anim calcmode="lin" valueType="num">
                                      <p:cBhvr additive="base">
                                        <p:cTn id="565" dur="5000"/>
                                        <p:tgtEl>
                                          <p:spTgt spid="36"/>
                                        </p:tgtEl>
                                        <p:attrNameLst>
                                          <p:attrName>ppt_x</p:attrName>
                                        </p:attrNameLst>
                                      </p:cBhvr>
                                      <p:tavLst>
                                        <p:tav tm="0">
                                          <p:val>
                                            <p:strVal val="ppt_x"/>
                                          </p:val>
                                        </p:tav>
                                        <p:tav tm="100000">
                                          <p:val>
                                            <p:strVal val="ppt_x"/>
                                          </p:val>
                                        </p:tav>
                                      </p:tavLst>
                                    </p:anim>
                                    <p:anim calcmode="lin" valueType="num">
                                      <p:cBhvr additive="base">
                                        <p:cTn id="566" dur="5000"/>
                                        <p:tgtEl>
                                          <p:spTgt spid="36"/>
                                        </p:tgtEl>
                                        <p:attrNameLst>
                                          <p:attrName>ppt_y</p:attrName>
                                        </p:attrNameLst>
                                      </p:cBhvr>
                                      <p:tavLst>
                                        <p:tav tm="0">
                                          <p:val>
                                            <p:strVal val="ppt_y"/>
                                          </p:val>
                                        </p:tav>
                                        <p:tav tm="100000">
                                          <p:val>
                                            <p:strVal val="1+ppt_h/2"/>
                                          </p:val>
                                        </p:tav>
                                      </p:tavLst>
                                    </p:anim>
                                    <p:set>
                                      <p:cBhvr>
                                        <p:cTn id="567" dur="1" fill="hold">
                                          <p:stCondLst>
                                            <p:cond delay="4999"/>
                                          </p:stCondLst>
                                        </p:cTn>
                                        <p:tgtEl>
                                          <p:spTgt spid="36"/>
                                        </p:tgtEl>
                                        <p:attrNameLst>
                                          <p:attrName>style.visibility</p:attrName>
                                        </p:attrNameLst>
                                      </p:cBhvr>
                                      <p:to>
                                        <p:strVal val="hidden"/>
                                      </p:to>
                                    </p:set>
                                  </p:childTnLst>
                                </p:cTn>
                              </p:par>
                              <p:par>
                                <p:cTn id="568" presetID="2" presetClass="exit" presetSubtype="4" fill="hold" grpId="3" nodeType="withEffect">
                                  <p:stCondLst>
                                    <p:cond delay="0"/>
                                  </p:stCondLst>
                                  <p:childTnLst>
                                    <p:anim calcmode="lin" valueType="num">
                                      <p:cBhvr additive="base">
                                        <p:cTn id="569" dur="5000"/>
                                        <p:tgtEl>
                                          <p:spTgt spid="37"/>
                                        </p:tgtEl>
                                        <p:attrNameLst>
                                          <p:attrName>ppt_x</p:attrName>
                                        </p:attrNameLst>
                                      </p:cBhvr>
                                      <p:tavLst>
                                        <p:tav tm="0">
                                          <p:val>
                                            <p:strVal val="ppt_x"/>
                                          </p:val>
                                        </p:tav>
                                        <p:tav tm="100000">
                                          <p:val>
                                            <p:strVal val="ppt_x"/>
                                          </p:val>
                                        </p:tav>
                                      </p:tavLst>
                                    </p:anim>
                                    <p:anim calcmode="lin" valueType="num">
                                      <p:cBhvr additive="base">
                                        <p:cTn id="570" dur="5000"/>
                                        <p:tgtEl>
                                          <p:spTgt spid="37"/>
                                        </p:tgtEl>
                                        <p:attrNameLst>
                                          <p:attrName>ppt_y</p:attrName>
                                        </p:attrNameLst>
                                      </p:cBhvr>
                                      <p:tavLst>
                                        <p:tav tm="0">
                                          <p:val>
                                            <p:strVal val="ppt_y"/>
                                          </p:val>
                                        </p:tav>
                                        <p:tav tm="100000">
                                          <p:val>
                                            <p:strVal val="1+ppt_h/2"/>
                                          </p:val>
                                        </p:tav>
                                      </p:tavLst>
                                    </p:anim>
                                    <p:set>
                                      <p:cBhvr>
                                        <p:cTn id="571" dur="1" fill="hold">
                                          <p:stCondLst>
                                            <p:cond delay="4999"/>
                                          </p:stCondLst>
                                        </p:cTn>
                                        <p:tgtEl>
                                          <p:spTgt spid="37"/>
                                        </p:tgtEl>
                                        <p:attrNameLst>
                                          <p:attrName>style.visibility</p:attrName>
                                        </p:attrNameLst>
                                      </p:cBhvr>
                                      <p:to>
                                        <p:strVal val="hidden"/>
                                      </p:to>
                                    </p:set>
                                  </p:childTnLst>
                                </p:cTn>
                              </p:par>
                              <p:par>
                                <p:cTn id="572" presetID="2" presetClass="exit" presetSubtype="4" fill="hold" grpId="3" nodeType="withEffect">
                                  <p:stCondLst>
                                    <p:cond delay="0"/>
                                  </p:stCondLst>
                                  <p:childTnLst>
                                    <p:anim calcmode="lin" valueType="num">
                                      <p:cBhvr additive="base">
                                        <p:cTn id="573" dur="5000"/>
                                        <p:tgtEl>
                                          <p:spTgt spid="38"/>
                                        </p:tgtEl>
                                        <p:attrNameLst>
                                          <p:attrName>ppt_x</p:attrName>
                                        </p:attrNameLst>
                                      </p:cBhvr>
                                      <p:tavLst>
                                        <p:tav tm="0">
                                          <p:val>
                                            <p:strVal val="ppt_x"/>
                                          </p:val>
                                        </p:tav>
                                        <p:tav tm="100000">
                                          <p:val>
                                            <p:strVal val="ppt_x"/>
                                          </p:val>
                                        </p:tav>
                                      </p:tavLst>
                                    </p:anim>
                                    <p:anim calcmode="lin" valueType="num">
                                      <p:cBhvr additive="base">
                                        <p:cTn id="574" dur="5000"/>
                                        <p:tgtEl>
                                          <p:spTgt spid="38"/>
                                        </p:tgtEl>
                                        <p:attrNameLst>
                                          <p:attrName>ppt_y</p:attrName>
                                        </p:attrNameLst>
                                      </p:cBhvr>
                                      <p:tavLst>
                                        <p:tav tm="0">
                                          <p:val>
                                            <p:strVal val="ppt_y"/>
                                          </p:val>
                                        </p:tav>
                                        <p:tav tm="100000">
                                          <p:val>
                                            <p:strVal val="1+ppt_h/2"/>
                                          </p:val>
                                        </p:tav>
                                      </p:tavLst>
                                    </p:anim>
                                    <p:set>
                                      <p:cBhvr>
                                        <p:cTn id="575" dur="1" fill="hold">
                                          <p:stCondLst>
                                            <p:cond delay="4999"/>
                                          </p:stCondLst>
                                        </p:cTn>
                                        <p:tgtEl>
                                          <p:spTgt spid="38"/>
                                        </p:tgtEl>
                                        <p:attrNameLst>
                                          <p:attrName>style.visibility</p:attrName>
                                        </p:attrNameLst>
                                      </p:cBhvr>
                                      <p:to>
                                        <p:strVal val="hidden"/>
                                      </p:to>
                                    </p:set>
                                  </p:childTnLst>
                                </p:cTn>
                              </p:par>
                              <p:par>
                                <p:cTn id="576" presetID="2" presetClass="exit" presetSubtype="4" fill="hold" grpId="3" nodeType="withEffect">
                                  <p:stCondLst>
                                    <p:cond delay="0"/>
                                  </p:stCondLst>
                                  <p:childTnLst>
                                    <p:anim calcmode="lin" valueType="num">
                                      <p:cBhvr additive="base">
                                        <p:cTn id="577" dur="5000"/>
                                        <p:tgtEl>
                                          <p:spTgt spid="39"/>
                                        </p:tgtEl>
                                        <p:attrNameLst>
                                          <p:attrName>ppt_x</p:attrName>
                                        </p:attrNameLst>
                                      </p:cBhvr>
                                      <p:tavLst>
                                        <p:tav tm="0">
                                          <p:val>
                                            <p:strVal val="ppt_x"/>
                                          </p:val>
                                        </p:tav>
                                        <p:tav tm="100000">
                                          <p:val>
                                            <p:strVal val="ppt_x"/>
                                          </p:val>
                                        </p:tav>
                                      </p:tavLst>
                                    </p:anim>
                                    <p:anim calcmode="lin" valueType="num">
                                      <p:cBhvr additive="base">
                                        <p:cTn id="578" dur="5000"/>
                                        <p:tgtEl>
                                          <p:spTgt spid="39"/>
                                        </p:tgtEl>
                                        <p:attrNameLst>
                                          <p:attrName>ppt_y</p:attrName>
                                        </p:attrNameLst>
                                      </p:cBhvr>
                                      <p:tavLst>
                                        <p:tav tm="0">
                                          <p:val>
                                            <p:strVal val="ppt_y"/>
                                          </p:val>
                                        </p:tav>
                                        <p:tav tm="100000">
                                          <p:val>
                                            <p:strVal val="1+ppt_h/2"/>
                                          </p:val>
                                        </p:tav>
                                      </p:tavLst>
                                    </p:anim>
                                    <p:set>
                                      <p:cBhvr>
                                        <p:cTn id="579" dur="1" fill="hold">
                                          <p:stCondLst>
                                            <p:cond delay="4999"/>
                                          </p:stCondLst>
                                        </p:cTn>
                                        <p:tgtEl>
                                          <p:spTgt spid="39"/>
                                        </p:tgtEl>
                                        <p:attrNameLst>
                                          <p:attrName>style.visibility</p:attrName>
                                        </p:attrNameLst>
                                      </p:cBhvr>
                                      <p:to>
                                        <p:strVal val="hidden"/>
                                      </p:to>
                                    </p:set>
                                  </p:childTnLst>
                                </p:cTn>
                              </p:par>
                              <p:par>
                                <p:cTn id="580" presetID="2" presetClass="exit" presetSubtype="4" fill="hold" grpId="3" nodeType="withEffect">
                                  <p:stCondLst>
                                    <p:cond delay="0"/>
                                  </p:stCondLst>
                                  <p:childTnLst>
                                    <p:anim calcmode="lin" valueType="num">
                                      <p:cBhvr additive="base">
                                        <p:cTn id="581" dur="5000"/>
                                        <p:tgtEl>
                                          <p:spTgt spid="40"/>
                                        </p:tgtEl>
                                        <p:attrNameLst>
                                          <p:attrName>ppt_x</p:attrName>
                                        </p:attrNameLst>
                                      </p:cBhvr>
                                      <p:tavLst>
                                        <p:tav tm="0">
                                          <p:val>
                                            <p:strVal val="ppt_x"/>
                                          </p:val>
                                        </p:tav>
                                        <p:tav tm="100000">
                                          <p:val>
                                            <p:strVal val="ppt_x"/>
                                          </p:val>
                                        </p:tav>
                                      </p:tavLst>
                                    </p:anim>
                                    <p:anim calcmode="lin" valueType="num">
                                      <p:cBhvr additive="base">
                                        <p:cTn id="582" dur="5000"/>
                                        <p:tgtEl>
                                          <p:spTgt spid="40"/>
                                        </p:tgtEl>
                                        <p:attrNameLst>
                                          <p:attrName>ppt_y</p:attrName>
                                        </p:attrNameLst>
                                      </p:cBhvr>
                                      <p:tavLst>
                                        <p:tav tm="0">
                                          <p:val>
                                            <p:strVal val="ppt_y"/>
                                          </p:val>
                                        </p:tav>
                                        <p:tav tm="100000">
                                          <p:val>
                                            <p:strVal val="1+ppt_h/2"/>
                                          </p:val>
                                        </p:tav>
                                      </p:tavLst>
                                    </p:anim>
                                    <p:set>
                                      <p:cBhvr>
                                        <p:cTn id="583" dur="1" fill="hold">
                                          <p:stCondLst>
                                            <p:cond delay="4999"/>
                                          </p:stCondLst>
                                        </p:cTn>
                                        <p:tgtEl>
                                          <p:spTgt spid="40"/>
                                        </p:tgtEl>
                                        <p:attrNameLst>
                                          <p:attrName>style.visibility</p:attrName>
                                        </p:attrNameLst>
                                      </p:cBhvr>
                                      <p:to>
                                        <p:strVal val="hidden"/>
                                      </p:to>
                                    </p:set>
                                  </p:childTnLst>
                                </p:cTn>
                              </p:par>
                              <p:par>
                                <p:cTn id="584" presetID="2" presetClass="exit" presetSubtype="4" fill="hold" grpId="3" nodeType="withEffect">
                                  <p:stCondLst>
                                    <p:cond delay="0"/>
                                  </p:stCondLst>
                                  <p:childTnLst>
                                    <p:anim calcmode="lin" valueType="num">
                                      <p:cBhvr additive="base">
                                        <p:cTn id="585" dur="5000"/>
                                        <p:tgtEl>
                                          <p:spTgt spid="41"/>
                                        </p:tgtEl>
                                        <p:attrNameLst>
                                          <p:attrName>ppt_x</p:attrName>
                                        </p:attrNameLst>
                                      </p:cBhvr>
                                      <p:tavLst>
                                        <p:tav tm="0">
                                          <p:val>
                                            <p:strVal val="ppt_x"/>
                                          </p:val>
                                        </p:tav>
                                        <p:tav tm="100000">
                                          <p:val>
                                            <p:strVal val="ppt_x"/>
                                          </p:val>
                                        </p:tav>
                                      </p:tavLst>
                                    </p:anim>
                                    <p:anim calcmode="lin" valueType="num">
                                      <p:cBhvr additive="base">
                                        <p:cTn id="586" dur="5000"/>
                                        <p:tgtEl>
                                          <p:spTgt spid="41"/>
                                        </p:tgtEl>
                                        <p:attrNameLst>
                                          <p:attrName>ppt_y</p:attrName>
                                        </p:attrNameLst>
                                      </p:cBhvr>
                                      <p:tavLst>
                                        <p:tav tm="0">
                                          <p:val>
                                            <p:strVal val="ppt_y"/>
                                          </p:val>
                                        </p:tav>
                                        <p:tav tm="100000">
                                          <p:val>
                                            <p:strVal val="1+ppt_h/2"/>
                                          </p:val>
                                        </p:tav>
                                      </p:tavLst>
                                    </p:anim>
                                    <p:set>
                                      <p:cBhvr>
                                        <p:cTn id="587" dur="1" fill="hold">
                                          <p:stCondLst>
                                            <p:cond delay="4999"/>
                                          </p:stCondLst>
                                        </p:cTn>
                                        <p:tgtEl>
                                          <p:spTgt spid="41"/>
                                        </p:tgtEl>
                                        <p:attrNameLst>
                                          <p:attrName>style.visibility</p:attrName>
                                        </p:attrNameLst>
                                      </p:cBhvr>
                                      <p:to>
                                        <p:strVal val="hidden"/>
                                      </p:to>
                                    </p:set>
                                  </p:childTnLst>
                                </p:cTn>
                              </p:par>
                              <p:par>
                                <p:cTn id="588" presetID="2" presetClass="exit" presetSubtype="4" fill="hold" grpId="3" nodeType="withEffect">
                                  <p:stCondLst>
                                    <p:cond delay="0"/>
                                  </p:stCondLst>
                                  <p:childTnLst>
                                    <p:anim calcmode="lin" valueType="num">
                                      <p:cBhvr additive="base">
                                        <p:cTn id="589" dur="5000"/>
                                        <p:tgtEl>
                                          <p:spTgt spid="42"/>
                                        </p:tgtEl>
                                        <p:attrNameLst>
                                          <p:attrName>ppt_x</p:attrName>
                                        </p:attrNameLst>
                                      </p:cBhvr>
                                      <p:tavLst>
                                        <p:tav tm="0">
                                          <p:val>
                                            <p:strVal val="ppt_x"/>
                                          </p:val>
                                        </p:tav>
                                        <p:tav tm="100000">
                                          <p:val>
                                            <p:strVal val="ppt_x"/>
                                          </p:val>
                                        </p:tav>
                                      </p:tavLst>
                                    </p:anim>
                                    <p:anim calcmode="lin" valueType="num">
                                      <p:cBhvr additive="base">
                                        <p:cTn id="590" dur="5000"/>
                                        <p:tgtEl>
                                          <p:spTgt spid="42"/>
                                        </p:tgtEl>
                                        <p:attrNameLst>
                                          <p:attrName>ppt_y</p:attrName>
                                        </p:attrNameLst>
                                      </p:cBhvr>
                                      <p:tavLst>
                                        <p:tav tm="0">
                                          <p:val>
                                            <p:strVal val="ppt_y"/>
                                          </p:val>
                                        </p:tav>
                                        <p:tav tm="100000">
                                          <p:val>
                                            <p:strVal val="1+ppt_h/2"/>
                                          </p:val>
                                        </p:tav>
                                      </p:tavLst>
                                    </p:anim>
                                    <p:set>
                                      <p:cBhvr>
                                        <p:cTn id="591" dur="1" fill="hold">
                                          <p:stCondLst>
                                            <p:cond delay="4999"/>
                                          </p:stCondLst>
                                        </p:cTn>
                                        <p:tgtEl>
                                          <p:spTgt spid="42"/>
                                        </p:tgtEl>
                                        <p:attrNameLst>
                                          <p:attrName>style.visibility</p:attrName>
                                        </p:attrNameLst>
                                      </p:cBhvr>
                                      <p:to>
                                        <p:strVal val="hidden"/>
                                      </p:to>
                                    </p:set>
                                  </p:childTnLst>
                                </p:cTn>
                              </p:par>
                              <p:par>
                                <p:cTn id="592" presetID="2" presetClass="exit" presetSubtype="4" fill="hold" grpId="3" nodeType="withEffect">
                                  <p:stCondLst>
                                    <p:cond delay="0"/>
                                  </p:stCondLst>
                                  <p:childTnLst>
                                    <p:anim calcmode="lin" valueType="num">
                                      <p:cBhvr additive="base">
                                        <p:cTn id="593" dur="5000"/>
                                        <p:tgtEl>
                                          <p:spTgt spid="43"/>
                                        </p:tgtEl>
                                        <p:attrNameLst>
                                          <p:attrName>ppt_x</p:attrName>
                                        </p:attrNameLst>
                                      </p:cBhvr>
                                      <p:tavLst>
                                        <p:tav tm="0">
                                          <p:val>
                                            <p:strVal val="ppt_x"/>
                                          </p:val>
                                        </p:tav>
                                        <p:tav tm="100000">
                                          <p:val>
                                            <p:strVal val="ppt_x"/>
                                          </p:val>
                                        </p:tav>
                                      </p:tavLst>
                                    </p:anim>
                                    <p:anim calcmode="lin" valueType="num">
                                      <p:cBhvr additive="base">
                                        <p:cTn id="594" dur="5000"/>
                                        <p:tgtEl>
                                          <p:spTgt spid="43"/>
                                        </p:tgtEl>
                                        <p:attrNameLst>
                                          <p:attrName>ppt_y</p:attrName>
                                        </p:attrNameLst>
                                      </p:cBhvr>
                                      <p:tavLst>
                                        <p:tav tm="0">
                                          <p:val>
                                            <p:strVal val="ppt_y"/>
                                          </p:val>
                                        </p:tav>
                                        <p:tav tm="100000">
                                          <p:val>
                                            <p:strVal val="1+ppt_h/2"/>
                                          </p:val>
                                        </p:tav>
                                      </p:tavLst>
                                    </p:anim>
                                    <p:set>
                                      <p:cBhvr>
                                        <p:cTn id="595" dur="1" fill="hold">
                                          <p:stCondLst>
                                            <p:cond delay="4999"/>
                                          </p:stCondLst>
                                        </p:cTn>
                                        <p:tgtEl>
                                          <p:spTgt spid="43"/>
                                        </p:tgtEl>
                                        <p:attrNameLst>
                                          <p:attrName>style.visibility</p:attrName>
                                        </p:attrNameLst>
                                      </p:cBhvr>
                                      <p:to>
                                        <p:strVal val="hidden"/>
                                      </p:to>
                                    </p:set>
                                  </p:childTnLst>
                                </p:cTn>
                              </p:par>
                              <p:par>
                                <p:cTn id="596" presetID="2" presetClass="exit" presetSubtype="4" fill="hold" grpId="3" nodeType="withEffect">
                                  <p:stCondLst>
                                    <p:cond delay="0"/>
                                  </p:stCondLst>
                                  <p:childTnLst>
                                    <p:anim calcmode="lin" valueType="num">
                                      <p:cBhvr additive="base">
                                        <p:cTn id="597" dur="5000"/>
                                        <p:tgtEl>
                                          <p:spTgt spid="44"/>
                                        </p:tgtEl>
                                        <p:attrNameLst>
                                          <p:attrName>ppt_x</p:attrName>
                                        </p:attrNameLst>
                                      </p:cBhvr>
                                      <p:tavLst>
                                        <p:tav tm="0">
                                          <p:val>
                                            <p:strVal val="ppt_x"/>
                                          </p:val>
                                        </p:tav>
                                        <p:tav tm="100000">
                                          <p:val>
                                            <p:strVal val="ppt_x"/>
                                          </p:val>
                                        </p:tav>
                                      </p:tavLst>
                                    </p:anim>
                                    <p:anim calcmode="lin" valueType="num">
                                      <p:cBhvr additive="base">
                                        <p:cTn id="598" dur="5000"/>
                                        <p:tgtEl>
                                          <p:spTgt spid="44"/>
                                        </p:tgtEl>
                                        <p:attrNameLst>
                                          <p:attrName>ppt_y</p:attrName>
                                        </p:attrNameLst>
                                      </p:cBhvr>
                                      <p:tavLst>
                                        <p:tav tm="0">
                                          <p:val>
                                            <p:strVal val="ppt_y"/>
                                          </p:val>
                                        </p:tav>
                                        <p:tav tm="100000">
                                          <p:val>
                                            <p:strVal val="1+ppt_h/2"/>
                                          </p:val>
                                        </p:tav>
                                      </p:tavLst>
                                    </p:anim>
                                    <p:set>
                                      <p:cBhvr>
                                        <p:cTn id="599" dur="1" fill="hold">
                                          <p:stCondLst>
                                            <p:cond delay="4999"/>
                                          </p:stCondLst>
                                        </p:cTn>
                                        <p:tgtEl>
                                          <p:spTgt spid="44"/>
                                        </p:tgtEl>
                                        <p:attrNameLst>
                                          <p:attrName>style.visibility</p:attrName>
                                        </p:attrNameLst>
                                      </p:cBhvr>
                                      <p:to>
                                        <p:strVal val="hidden"/>
                                      </p:to>
                                    </p:set>
                                  </p:childTnLst>
                                </p:cTn>
                              </p:par>
                              <p:par>
                                <p:cTn id="600" presetID="2" presetClass="exit" presetSubtype="4" fill="hold" grpId="3" nodeType="withEffect">
                                  <p:stCondLst>
                                    <p:cond delay="0"/>
                                  </p:stCondLst>
                                  <p:childTnLst>
                                    <p:anim calcmode="lin" valueType="num">
                                      <p:cBhvr additive="base">
                                        <p:cTn id="601" dur="5000"/>
                                        <p:tgtEl>
                                          <p:spTgt spid="45"/>
                                        </p:tgtEl>
                                        <p:attrNameLst>
                                          <p:attrName>ppt_x</p:attrName>
                                        </p:attrNameLst>
                                      </p:cBhvr>
                                      <p:tavLst>
                                        <p:tav tm="0">
                                          <p:val>
                                            <p:strVal val="ppt_x"/>
                                          </p:val>
                                        </p:tav>
                                        <p:tav tm="100000">
                                          <p:val>
                                            <p:strVal val="ppt_x"/>
                                          </p:val>
                                        </p:tav>
                                      </p:tavLst>
                                    </p:anim>
                                    <p:anim calcmode="lin" valueType="num">
                                      <p:cBhvr additive="base">
                                        <p:cTn id="602" dur="5000"/>
                                        <p:tgtEl>
                                          <p:spTgt spid="45"/>
                                        </p:tgtEl>
                                        <p:attrNameLst>
                                          <p:attrName>ppt_y</p:attrName>
                                        </p:attrNameLst>
                                      </p:cBhvr>
                                      <p:tavLst>
                                        <p:tav tm="0">
                                          <p:val>
                                            <p:strVal val="ppt_y"/>
                                          </p:val>
                                        </p:tav>
                                        <p:tav tm="100000">
                                          <p:val>
                                            <p:strVal val="1+ppt_h/2"/>
                                          </p:val>
                                        </p:tav>
                                      </p:tavLst>
                                    </p:anim>
                                    <p:set>
                                      <p:cBhvr>
                                        <p:cTn id="603" dur="1" fill="hold">
                                          <p:stCondLst>
                                            <p:cond delay="4999"/>
                                          </p:stCondLst>
                                        </p:cTn>
                                        <p:tgtEl>
                                          <p:spTgt spid="45"/>
                                        </p:tgtEl>
                                        <p:attrNameLst>
                                          <p:attrName>style.visibility</p:attrName>
                                        </p:attrNameLst>
                                      </p:cBhvr>
                                      <p:to>
                                        <p:strVal val="hidden"/>
                                      </p:to>
                                    </p:set>
                                  </p:childTnLst>
                                </p:cTn>
                              </p:par>
                              <p:par>
                                <p:cTn id="604" presetID="2" presetClass="exit" presetSubtype="4" fill="hold" grpId="3" nodeType="withEffect">
                                  <p:stCondLst>
                                    <p:cond delay="0"/>
                                  </p:stCondLst>
                                  <p:childTnLst>
                                    <p:anim calcmode="lin" valueType="num">
                                      <p:cBhvr additive="base">
                                        <p:cTn id="605" dur="5000"/>
                                        <p:tgtEl>
                                          <p:spTgt spid="46"/>
                                        </p:tgtEl>
                                        <p:attrNameLst>
                                          <p:attrName>ppt_x</p:attrName>
                                        </p:attrNameLst>
                                      </p:cBhvr>
                                      <p:tavLst>
                                        <p:tav tm="0">
                                          <p:val>
                                            <p:strVal val="ppt_x"/>
                                          </p:val>
                                        </p:tav>
                                        <p:tav tm="100000">
                                          <p:val>
                                            <p:strVal val="ppt_x"/>
                                          </p:val>
                                        </p:tav>
                                      </p:tavLst>
                                    </p:anim>
                                    <p:anim calcmode="lin" valueType="num">
                                      <p:cBhvr additive="base">
                                        <p:cTn id="606" dur="5000"/>
                                        <p:tgtEl>
                                          <p:spTgt spid="46"/>
                                        </p:tgtEl>
                                        <p:attrNameLst>
                                          <p:attrName>ppt_y</p:attrName>
                                        </p:attrNameLst>
                                      </p:cBhvr>
                                      <p:tavLst>
                                        <p:tav tm="0">
                                          <p:val>
                                            <p:strVal val="ppt_y"/>
                                          </p:val>
                                        </p:tav>
                                        <p:tav tm="100000">
                                          <p:val>
                                            <p:strVal val="1+ppt_h/2"/>
                                          </p:val>
                                        </p:tav>
                                      </p:tavLst>
                                    </p:anim>
                                    <p:set>
                                      <p:cBhvr>
                                        <p:cTn id="607" dur="1" fill="hold">
                                          <p:stCondLst>
                                            <p:cond delay="4999"/>
                                          </p:stCondLst>
                                        </p:cTn>
                                        <p:tgtEl>
                                          <p:spTgt spid="46"/>
                                        </p:tgtEl>
                                        <p:attrNameLst>
                                          <p:attrName>style.visibility</p:attrName>
                                        </p:attrNameLst>
                                      </p:cBhvr>
                                      <p:to>
                                        <p:strVal val="hidden"/>
                                      </p:to>
                                    </p:set>
                                  </p:childTnLst>
                                </p:cTn>
                              </p:par>
                              <p:par>
                                <p:cTn id="608" presetID="2" presetClass="exit" presetSubtype="4" fill="hold" grpId="3" nodeType="withEffect">
                                  <p:stCondLst>
                                    <p:cond delay="0"/>
                                  </p:stCondLst>
                                  <p:childTnLst>
                                    <p:anim calcmode="lin" valueType="num">
                                      <p:cBhvr additive="base">
                                        <p:cTn id="609" dur="5000"/>
                                        <p:tgtEl>
                                          <p:spTgt spid="47"/>
                                        </p:tgtEl>
                                        <p:attrNameLst>
                                          <p:attrName>ppt_x</p:attrName>
                                        </p:attrNameLst>
                                      </p:cBhvr>
                                      <p:tavLst>
                                        <p:tav tm="0">
                                          <p:val>
                                            <p:strVal val="ppt_x"/>
                                          </p:val>
                                        </p:tav>
                                        <p:tav tm="100000">
                                          <p:val>
                                            <p:strVal val="ppt_x"/>
                                          </p:val>
                                        </p:tav>
                                      </p:tavLst>
                                    </p:anim>
                                    <p:anim calcmode="lin" valueType="num">
                                      <p:cBhvr additive="base">
                                        <p:cTn id="610" dur="5000"/>
                                        <p:tgtEl>
                                          <p:spTgt spid="47"/>
                                        </p:tgtEl>
                                        <p:attrNameLst>
                                          <p:attrName>ppt_y</p:attrName>
                                        </p:attrNameLst>
                                      </p:cBhvr>
                                      <p:tavLst>
                                        <p:tav tm="0">
                                          <p:val>
                                            <p:strVal val="ppt_y"/>
                                          </p:val>
                                        </p:tav>
                                        <p:tav tm="100000">
                                          <p:val>
                                            <p:strVal val="1+ppt_h/2"/>
                                          </p:val>
                                        </p:tav>
                                      </p:tavLst>
                                    </p:anim>
                                    <p:set>
                                      <p:cBhvr>
                                        <p:cTn id="611" dur="1" fill="hold">
                                          <p:stCondLst>
                                            <p:cond delay="4999"/>
                                          </p:stCondLst>
                                        </p:cTn>
                                        <p:tgtEl>
                                          <p:spTgt spid="47"/>
                                        </p:tgtEl>
                                        <p:attrNameLst>
                                          <p:attrName>style.visibility</p:attrName>
                                        </p:attrNameLst>
                                      </p:cBhvr>
                                      <p:to>
                                        <p:strVal val="hidden"/>
                                      </p:to>
                                    </p:set>
                                  </p:childTnLst>
                                </p:cTn>
                              </p:par>
                              <p:par>
                                <p:cTn id="612" presetID="2" presetClass="exit" presetSubtype="4" fill="hold" grpId="3" nodeType="withEffect">
                                  <p:stCondLst>
                                    <p:cond delay="0"/>
                                  </p:stCondLst>
                                  <p:childTnLst>
                                    <p:anim calcmode="lin" valueType="num">
                                      <p:cBhvr additive="base">
                                        <p:cTn id="613" dur="5000"/>
                                        <p:tgtEl>
                                          <p:spTgt spid="48"/>
                                        </p:tgtEl>
                                        <p:attrNameLst>
                                          <p:attrName>ppt_x</p:attrName>
                                        </p:attrNameLst>
                                      </p:cBhvr>
                                      <p:tavLst>
                                        <p:tav tm="0">
                                          <p:val>
                                            <p:strVal val="ppt_x"/>
                                          </p:val>
                                        </p:tav>
                                        <p:tav tm="100000">
                                          <p:val>
                                            <p:strVal val="ppt_x"/>
                                          </p:val>
                                        </p:tav>
                                      </p:tavLst>
                                    </p:anim>
                                    <p:anim calcmode="lin" valueType="num">
                                      <p:cBhvr additive="base">
                                        <p:cTn id="614" dur="5000"/>
                                        <p:tgtEl>
                                          <p:spTgt spid="48"/>
                                        </p:tgtEl>
                                        <p:attrNameLst>
                                          <p:attrName>ppt_y</p:attrName>
                                        </p:attrNameLst>
                                      </p:cBhvr>
                                      <p:tavLst>
                                        <p:tav tm="0">
                                          <p:val>
                                            <p:strVal val="ppt_y"/>
                                          </p:val>
                                        </p:tav>
                                        <p:tav tm="100000">
                                          <p:val>
                                            <p:strVal val="1+ppt_h/2"/>
                                          </p:val>
                                        </p:tav>
                                      </p:tavLst>
                                    </p:anim>
                                    <p:set>
                                      <p:cBhvr>
                                        <p:cTn id="615" dur="1" fill="hold">
                                          <p:stCondLst>
                                            <p:cond delay="4999"/>
                                          </p:stCondLst>
                                        </p:cTn>
                                        <p:tgtEl>
                                          <p:spTgt spid="48"/>
                                        </p:tgtEl>
                                        <p:attrNameLst>
                                          <p:attrName>style.visibility</p:attrName>
                                        </p:attrNameLst>
                                      </p:cBhvr>
                                      <p:to>
                                        <p:strVal val="hidden"/>
                                      </p:to>
                                    </p:set>
                                  </p:childTnLst>
                                </p:cTn>
                              </p:par>
                              <p:par>
                                <p:cTn id="616" presetID="2" presetClass="exit" presetSubtype="4" fill="hold" grpId="3" nodeType="withEffect">
                                  <p:stCondLst>
                                    <p:cond delay="0"/>
                                  </p:stCondLst>
                                  <p:childTnLst>
                                    <p:anim calcmode="lin" valueType="num">
                                      <p:cBhvr additive="base">
                                        <p:cTn id="617" dur="5000"/>
                                        <p:tgtEl>
                                          <p:spTgt spid="49"/>
                                        </p:tgtEl>
                                        <p:attrNameLst>
                                          <p:attrName>ppt_x</p:attrName>
                                        </p:attrNameLst>
                                      </p:cBhvr>
                                      <p:tavLst>
                                        <p:tav tm="0">
                                          <p:val>
                                            <p:strVal val="ppt_x"/>
                                          </p:val>
                                        </p:tav>
                                        <p:tav tm="100000">
                                          <p:val>
                                            <p:strVal val="ppt_x"/>
                                          </p:val>
                                        </p:tav>
                                      </p:tavLst>
                                    </p:anim>
                                    <p:anim calcmode="lin" valueType="num">
                                      <p:cBhvr additive="base">
                                        <p:cTn id="618" dur="5000"/>
                                        <p:tgtEl>
                                          <p:spTgt spid="49"/>
                                        </p:tgtEl>
                                        <p:attrNameLst>
                                          <p:attrName>ppt_y</p:attrName>
                                        </p:attrNameLst>
                                      </p:cBhvr>
                                      <p:tavLst>
                                        <p:tav tm="0">
                                          <p:val>
                                            <p:strVal val="ppt_y"/>
                                          </p:val>
                                        </p:tav>
                                        <p:tav tm="100000">
                                          <p:val>
                                            <p:strVal val="1+ppt_h/2"/>
                                          </p:val>
                                        </p:tav>
                                      </p:tavLst>
                                    </p:anim>
                                    <p:set>
                                      <p:cBhvr>
                                        <p:cTn id="619" dur="1" fill="hold">
                                          <p:stCondLst>
                                            <p:cond delay="4999"/>
                                          </p:stCondLst>
                                        </p:cTn>
                                        <p:tgtEl>
                                          <p:spTgt spid="49"/>
                                        </p:tgtEl>
                                        <p:attrNameLst>
                                          <p:attrName>style.visibility</p:attrName>
                                        </p:attrNameLst>
                                      </p:cBhvr>
                                      <p:to>
                                        <p:strVal val="hidden"/>
                                      </p:to>
                                    </p:set>
                                  </p:childTnLst>
                                </p:cTn>
                              </p:par>
                              <p:par>
                                <p:cTn id="620" presetID="2" presetClass="exit" presetSubtype="4" fill="hold" grpId="3" nodeType="withEffect">
                                  <p:stCondLst>
                                    <p:cond delay="0"/>
                                  </p:stCondLst>
                                  <p:childTnLst>
                                    <p:anim calcmode="lin" valueType="num">
                                      <p:cBhvr additive="base">
                                        <p:cTn id="621" dur="5000"/>
                                        <p:tgtEl>
                                          <p:spTgt spid="50"/>
                                        </p:tgtEl>
                                        <p:attrNameLst>
                                          <p:attrName>ppt_x</p:attrName>
                                        </p:attrNameLst>
                                      </p:cBhvr>
                                      <p:tavLst>
                                        <p:tav tm="0">
                                          <p:val>
                                            <p:strVal val="ppt_x"/>
                                          </p:val>
                                        </p:tav>
                                        <p:tav tm="100000">
                                          <p:val>
                                            <p:strVal val="ppt_x"/>
                                          </p:val>
                                        </p:tav>
                                      </p:tavLst>
                                    </p:anim>
                                    <p:anim calcmode="lin" valueType="num">
                                      <p:cBhvr additive="base">
                                        <p:cTn id="622" dur="5000"/>
                                        <p:tgtEl>
                                          <p:spTgt spid="50"/>
                                        </p:tgtEl>
                                        <p:attrNameLst>
                                          <p:attrName>ppt_y</p:attrName>
                                        </p:attrNameLst>
                                      </p:cBhvr>
                                      <p:tavLst>
                                        <p:tav tm="0">
                                          <p:val>
                                            <p:strVal val="ppt_y"/>
                                          </p:val>
                                        </p:tav>
                                        <p:tav tm="100000">
                                          <p:val>
                                            <p:strVal val="1+ppt_h/2"/>
                                          </p:val>
                                        </p:tav>
                                      </p:tavLst>
                                    </p:anim>
                                    <p:set>
                                      <p:cBhvr>
                                        <p:cTn id="623" dur="1" fill="hold">
                                          <p:stCondLst>
                                            <p:cond delay="4999"/>
                                          </p:stCondLst>
                                        </p:cTn>
                                        <p:tgtEl>
                                          <p:spTgt spid="50"/>
                                        </p:tgtEl>
                                        <p:attrNameLst>
                                          <p:attrName>style.visibility</p:attrName>
                                        </p:attrNameLst>
                                      </p:cBhvr>
                                      <p:to>
                                        <p:strVal val="hidden"/>
                                      </p:to>
                                    </p:set>
                                  </p:childTnLst>
                                </p:cTn>
                              </p:par>
                              <p:par>
                                <p:cTn id="624" presetID="2" presetClass="exit" presetSubtype="4" fill="hold" grpId="3" nodeType="withEffect">
                                  <p:stCondLst>
                                    <p:cond delay="0"/>
                                  </p:stCondLst>
                                  <p:childTnLst>
                                    <p:anim calcmode="lin" valueType="num">
                                      <p:cBhvr additive="base">
                                        <p:cTn id="625" dur="5000"/>
                                        <p:tgtEl>
                                          <p:spTgt spid="51"/>
                                        </p:tgtEl>
                                        <p:attrNameLst>
                                          <p:attrName>ppt_x</p:attrName>
                                        </p:attrNameLst>
                                      </p:cBhvr>
                                      <p:tavLst>
                                        <p:tav tm="0">
                                          <p:val>
                                            <p:strVal val="ppt_x"/>
                                          </p:val>
                                        </p:tav>
                                        <p:tav tm="100000">
                                          <p:val>
                                            <p:strVal val="ppt_x"/>
                                          </p:val>
                                        </p:tav>
                                      </p:tavLst>
                                    </p:anim>
                                    <p:anim calcmode="lin" valueType="num">
                                      <p:cBhvr additive="base">
                                        <p:cTn id="626" dur="5000"/>
                                        <p:tgtEl>
                                          <p:spTgt spid="51"/>
                                        </p:tgtEl>
                                        <p:attrNameLst>
                                          <p:attrName>ppt_y</p:attrName>
                                        </p:attrNameLst>
                                      </p:cBhvr>
                                      <p:tavLst>
                                        <p:tav tm="0">
                                          <p:val>
                                            <p:strVal val="ppt_y"/>
                                          </p:val>
                                        </p:tav>
                                        <p:tav tm="100000">
                                          <p:val>
                                            <p:strVal val="1+ppt_h/2"/>
                                          </p:val>
                                        </p:tav>
                                      </p:tavLst>
                                    </p:anim>
                                    <p:set>
                                      <p:cBhvr>
                                        <p:cTn id="627" dur="1" fill="hold">
                                          <p:stCondLst>
                                            <p:cond delay="4999"/>
                                          </p:stCondLst>
                                        </p:cTn>
                                        <p:tgtEl>
                                          <p:spTgt spid="51"/>
                                        </p:tgtEl>
                                        <p:attrNameLst>
                                          <p:attrName>style.visibility</p:attrName>
                                        </p:attrNameLst>
                                      </p:cBhvr>
                                      <p:to>
                                        <p:strVal val="hidden"/>
                                      </p:to>
                                    </p:set>
                                  </p:childTnLst>
                                </p:cTn>
                              </p:par>
                              <p:par>
                                <p:cTn id="628" presetID="2" presetClass="exit" presetSubtype="4" fill="hold" grpId="3" nodeType="withEffect">
                                  <p:stCondLst>
                                    <p:cond delay="0"/>
                                  </p:stCondLst>
                                  <p:childTnLst>
                                    <p:anim calcmode="lin" valueType="num">
                                      <p:cBhvr additive="base">
                                        <p:cTn id="629" dur="5000"/>
                                        <p:tgtEl>
                                          <p:spTgt spid="52"/>
                                        </p:tgtEl>
                                        <p:attrNameLst>
                                          <p:attrName>ppt_x</p:attrName>
                                        </p:attrNameLst>
                                      </p:cBhvr>
                                      <p:tavLst>
                                        <p:tav tm="0">
                                          <p:val>
                                            <p:strVal val="ppt_x"/>
                                          </p:val>
                                        </p:tav>
                                        <p:tav tm="100000">
                                          <p:val>
                                            <p:strVal val="ppt_x"/>
                                          </p:val>
                                        </p:tav>
                                      </p:tavLst>
                                    </p:anim>
                                    <p:anim calcmode="lin" valueType="num">
                                      <p:cBhvr additive="base">
                                        <p:cTn id="630" dur="5000"/>
                                        <p:tgtEl>
                                          <p:spTgt spid="52"/>
                                        </p:tgtEl>
                                        <p:attrNameLst>
                                          <p:attrName>ppt_y</p:attrName>
                                        </p:attrNameLst>
                                      </p:cBhvr>
                                      <p:tavLst>
                                        <p:tav tm="0">
                                          <p:val>
                                            <p:strVal val="ppt_y"/>
                                          </p:val>
                                        </p:tav>
                                        <p:tav tm="100000">
                                          <p:val>
                                            <p:strVal val="1+ppt_h/2"/>
                                          </p:val>
                                        </p:tav>
                                      </p:tavLst>
                                    </p:anim>
                                    <p:set>
                                      <p:cBhvr>
                                        <p:cTn id="631" dur="1" fill="hold">
                                          <p:stCondLst>
                                            <p:cond delay="4999"/>
                                          </p:stCondLst>
                                        </p:cTn>
                                        <p:tgtEl>
                                          <p:spTgt spid="52"/>
                                        </p:tgtEl>
                                        <p:attrNameLst>
                                          <p:attrName>style.visibility</p:attrName>
                                        </p:attrNameLst>
                                      </p:cBhvr>
                                      <p:to>
                                        <p:strVal val="hidden"/>
                                      </p:to>
                                    </p:set>
                                  </p:childTnLst>
                                </p:cTn>
                              </p:par>
                              <p:par>
                                <p:cTn id="632" presetID="3" presetClass="exit" presetSubtype="10" fill="hold" grpId="4" nodeType="withEffect">
                                  <p:stCondLst>
                                    <p:cond delay="0"/>
                                  </p:stCondLst>
                                  <p:childTnLst>
                                    <p:animEffect transition="out" filter="blinds(horizontal)">
                                      <p:cBhvr>
                                        <p:cTn id="633" dur="5000"/>
                                        <p:tgtEl>
                                          <p:spTgt spid="5"/>
                                        </p:tgtEl>
                                      </p:cBhvr>
                                    </p:animEffect>
                                    <p:set>
                                      <p:cBhvr>
                                        <p:cTn id="634" dur="1" fill="hold">
                                          <p:stCondLst>
                                            <p:cond delay="4999"/>
                                          </p:stCondLst>
                                        </p:cTn>
                                        <p:tgtEl>
                                          <p:spTgt spid="5"/>
                                        </p:tgtEl>
                                        <p:attrNameLst>
                                          <p:attrName>style.visibility</p:attrName>
                                        </p:attrNameLst>
                                      </p:cBhvr>
                                      <p:to>
                                        <p:strVal val="hidden"/>
                                      </p:to>
                                    </p:set>
                                  </p:childTnLst>
                                </p:cTn>
                              </p:par>
                              <p:par>
                                <p:cTn id="635" presetID="3" presetClass="exit" presetSubtype="10" fill="hold" grpId="4" nodeType="withEffect">
                                  <p:stCondLst>
                                    <p:cond delay="0"/>
                                  </p:stCondLst>
                                  <p:childTnLst>
                                    <p:animEffect transition="out" filter="blinds(horizontal)">
                                      <p:cBhvr>
                                        <p:cTn id="636" dur="5000"/>
                                        <p:tgtEl>
                                          <p:spTgt spid="6"/>
                                        </p:tgtEl>
                                      </p:cBhvr>
                                    </p:animEffect>
                                    <p:set>
                                      <p:cBhvr>
                                        <p:cTn id="637" dur="1" fill="hold">
                                          <p:stCondLst>
                                            <p:cond delay="4999"/>
                                          </p:stCondLst>
                                        </p:cTn>
                                        <p:tgtEl>
                                          <p:spTgt spid="6"/>
                                        </p:tgtEl>
                                        <p:attrNameLst>
                                          <p:attrName>style.visibility</p:attrName>
                                        </p:attrNameLst>
                                      </p:cBhvr>
                                      <p:to>
                                        <p:strVal val="hidden"/>
                                      </p:to>
                                    </p:set>
                                  </p:childTnLst>
                                </p:cTn>
                              </p:par>
                              <p:par>
                                <p:cTn id="638" presetID="3" presetClass="exit" presetSubtype="10" fill="hold" grpId="4" nodeType="withEffect">
                                  <p:stCondLst>
                                    <p:cond delay="0"/>
                                  </p:stCondLst>
                                  <p:childTnLst>
                                    <p:animEffect transition="out" filter="blinds(horizontal)">
                                      <p:cBhvr>
                                        <p:cTn id="639" dur="5000"/>
                                        <p:tgtEl>
                                          <p:spTgt spid="7"/>
                                        </p:tgtEl>
                                      </p:cBhvr>
                                    </p:animEffect>
                                    <p:set>
                                      <p:cBhvr>
                                        <p:cTn id="640" dur="1" fill="hold">
                                          <p:stCondLst>
                                            <p:cond delay="4999"/>
                                          </p:stCondLst>
                                        </p:cTn>
                                        <p:tgtEl>
                                          <p:spTgt spid="7"/>
                                        </p:tgtEl>
                                        <p:attrNameLst>
                                          <p:attrName>style.visibility</p:attrName>
                                        </p:attrNameLst>
                                      </p:cBhvr>
                                      <p:to>
                                        <p:strVal val="hidden"/>
                                      </p:to>
                                    </p:set>
                                  </p:childTnLst>
                                </p:cTn>
                              </p:par>
                              <p:par>
                                <p:cTn id="641" presetID="3" presetClass="exit" presetSubtype="10" fill="hold" grpId="4" nodeType="withEffect">
                                  <p:stCondLst>
                                    <p:cond delay="0"/>
                                  </p:stCondLst>
                                  <p:childTnLst>
                                    <p:animEffect transition="out" filter="blinds(horizontal)">
                                      <p:cBhvr>
                                        <p:cTn id="642" dur="5000"/>
                                        <p:tgtEl>
                                          <p:spTgt spid="8"/>
                                        </p:tgtEl>
                                      </p:cBhvr>
                                    </p:animEffect>
                                    <p:set>
                                      <p:cBhvr>
                                        <p:cTn id="643" dur="1" fill="hold">
                                          <p:stCondLst>
                                            <p:cond delay="4999"/>
                                          </p:stCondLst>
                                        </p:cTn>
                                        <p:tgtEl>
                                          <p:spTgt spid="8"/>
                                        </p:tgtEl>
                                        <p:attrNameLst>
                                          <p:attrName>style.visibility</p:attrName>
                                        </p:attrNameLst>
                                      </p:cBhvr>
                                      <p:to>
                                        <p:strVal val="hidden"/>
                                      </p:to>
                                    </p:set>
                                  </p:childTnLst>
                                </p:cTn>
                              </p:par>
                              <p:par>
                                <p:cTn id="644" presetID="3" presetClass="exit" presetSubtype="10" fill="hold" grpId="4" nodeType="withEffect">
                                  <p:stCondLst>
                                    <p:cond delay="0"/>
                                  </p:stCondLst>
                                  <p:childTnLst>
                                    <p:animEffect transition="out" filter="blinds(horizontal)">
                                      <p:cBhvr>
                                        <p:cTn id="645" dur="5000"/>
                                        <p:tgtEl>
                                          <p:spTgt spid="9"/>
                                        </p:tgtEl>
                                      </p:cBhvr>
                                    </p:animEffect>
                                    <p:set>
                                      <p:cBhvr>
                                        <p:cTn id="646" dur="1" fill="hold">
                                          <p:stCondLst>
                                            <p:cond delay="4999"/>
                                          </p:stCondLst>
                                        </p:cTn>
                                        <p:tgtEl>
                                          <p:spTgt spid="9"/>
                                        </p:tgtEl>
                                        <p:attrNameLst>
                                          <p:attrName>style.visibility</p:attrName>
                                        </p:attrNameLst>
                                      </p:cBhvr>
                                      <p:to>
                                        <p:strVal val="hidden"/>
                                      </p:to>
                                    </p:set>
                                  </p:childTnLst>
                                </p:cTn>
                              </p:par>
                              <p:par>
                                <p:cTn id="647" presetID="3" presetClass="exit" presetSubtype="10" fill="hold" grpId="4" nodeType="withEffect">
                                  <p:stCondLst>
                                    <p:cond delay="0"/>
                                  </p:stCondLst>
                                  <p:childTnLst>
                                    <p:animEffect transition="out" filter="blinds(horizontal)">
                                      <p:cBhvr>
                                        <p:cTn id="648" dur="5000"/>
                                        <p:tgtEl>
                                          <p:spTgt spid="10"/>
                                        </p:tgtEl>
                                      </p:cBhvr>
                                    </p:animEffect>
                                    <p:set>
                                      <p:cBhvr>
                                        <p:cTn id="649" dur="1" fill="hold">
                                          <p:stCondLst>
                                            <p:cond delay="4999"/>
                                          </p:stCondLst>
                                        </p:cTn>
                                        <p:tgtEl>
                                          <p:spTgt spid="10"/>
                                        </p:tgtEl>
                                        <p:attrNameLst>
                                          <p:attrName>style.visibility</p:attrName>
                                        </p:attrNameLst>
                                      </p:cBhvr>
                                      <p:to>
                                        <p:strVal val="hidden"/>
                                      </p:to>
                                    </p:set>
                                  </p:childTnLst>
                                </p:cTn>
                              </p:par>
                              <p:par>
                                <p:cTn id="650" presetID="3" presetClass="exit" presetSubtype="10" fill="hold" grpId="4" nodeType="withEffect">
                                  <p:stCondLst>
                                    <p:cond delay="0"/>
                                  </p:stCondLst>
                                  <p:childTnLst>
                                    <p:animEffect transition="out" filter="blinds(horizontal)">
                                      <p:cBhvr>
                                        <p:cTn id="651" dur="5000"/>
                                        <p:tgtEl>
                                          <p:spTgt spid="11"/>
                                        </p:tgtEl>
                                      </p:cBhvr>
                                    </p:animEffect>
                                    <p:set>
                                      <p:cBhvr>
                                        <p:cTn id="652" dur="1" fill="hold">
                                          <p:stCondLst>
                                            <p:cond delay="4999"/>
                                          </p:stCondLst>
                                        </p:cTn>
                                        <p:tgtEl>
                                          <p:spTgt spid="11"/>
                                        </p:tgtEl>
                                        <p:attrNameLst>
                                          <p:attrName>style.visibility</p:attrName>
                                        </p:attrNameLst>
                                      </p:cBhvr>
                                      <p:to>
                                        <p:strVal val="hidden"/>
                                      </p:to>
                                    </p:set>
                                  </p:childTnLst>
                                </p:cTn>
                              </p:par>
                              <p:par>
                                <p:cTn id="653" presetID="3" presetClass="exit" presetSubtype="10" fill="hold" grpId="4" nodeType="withEffect">
                                  <p:stCondLst>
                                    <p:cond delay="0"/>
                                  </p:stCondLst>
                                  <p:childTnLst>
                                    <p:animEffect transition="out" filter="blinds(horizontal)">
                                      <p:cBhvr>
                                        <p:cTn id="654" dur="5000"/>
                                        <p:tgtEl>
                                          <p:spTgt spid="12"/>
                                        </p:tgtEl>
                                      </p:cBhvr>
                                    </p:animEffect>
                                    <p:set>
                                      <p:cBhvr>
                                        <p:cTn id="655" dur="1" fill="hold">
                                          <p:stCondLst>
                                            <p:cond delay="4999"/>
                                          </p:stCondLst>
                                        </p:cTn>
                                        <p:tgtEl>
                                          <p:spTgt spid="12"/>
                                        </p:tgtEl>
                                        <p:attrNameLst>
                                          <p:attrName>style.visibility</p:attrName>
                                        </p:attrNameLst>
                                      </p:cBhvr>
                                      <p:to>
                                        <p:strVal val="hidden"/>
                                      </p:to>
                                    </p:set>
                                  </p:childTnLst>
                                </p:cTn>
                              </p:par>
                              <p:par>
                                <p:cTn id="656" presetID="3" presetClass="exit" presetSubtype="10" fill="hold" grpId="4" nodeType="withEffect">
                                  <p:stCondLst>
                                    <p:cond delay="0"/>
                                  </p:stCondLst>
                                  <p:childTnLst>
                                    <p:animEffect transition="out" filter="blinds(horizontal)">
                                      <p:cBhvr>
                                        <p:cTn id="657" dur="5000"/>
                                        <p:tgtEl>
                                          <p:spTgt spid="13"/>
                                        </p:tgtEl>
                                      </p:cBhvr>
                                    </p:animEffect>
                                    <p:set>
                                      <p:cBhvr>
                                        <p:cTn id="658" dur="1" fill="hold">
                                          <p:stCondLst>
                                            <p:cond delay="4999"/>
                                          </p:stCondLst>
                                        </p:cTn>
                                        <p:tgtEl>
                                          <p:spTgt spid="13"/>
                                        </p:tgtEl>
                                        <p:attrNameLst>
                                          <p:attrName>style.visibility</p:attrName>
                                        </p:attrNameLst>
                                      </p:cBhvr>
                                      <p:to>
                                        <p:strVal val="hidden"/>
                                      </p:to>
                                    </p:set>
                                  </p:childTnLst>
                                </p:cTn>
                              </p:par>
                              <p:par>
                                <p:cTn id="659" presetID="3" presetClass="exit" presetSubtype="10" fill="hold" grpId="4" nodeType="withEffect">
                                  <p:stCondLst>
                                    <p:cond delay="0"/>
                                  </p:stCondLst>
                                  <p:childTnLst>
                                    <p:animEffect transition="out" filter="blinds(horizontal)">
                                      <p:cBhvr>
                                        <p:cTn id="660" dur="5000"/>
                                        <p:tgtEl>
                                          <p:spTgt spid="14"/>
                                        </p:tgtEl>
                                      </p:cBhvr>
                                    </p:animEffect>
                                    <p:set>
                                      <p:cBhvr>
                                        <p:cTn id="661" dur="1" fill="hold">
                                          <p:stCondLst>
                                            <p:cond delay="4999"/>
                                          </p:stCondLst>
                                        </p:cTn>
                                        <p:tgtEl>
                                          <p:spTgt spid="14"/>
                                        </p:tgtEl>
                                        <p:attrNameLst>
                                          <p:attrName>style.visibility</p:attrName>
                                        </p:attrNameLst>
                                      </p:cBhvr>
                                      <p:to>
                                        <p:strVal val="hidden"/>
                                      </p:to>
                                    </p:set>
                                  </p:childTnLst>
                                </p:cTn>
                              </p:par>
                              <p:par>
                                <p:cTn id="662" presetID="3" presetClass="exit" presetSubtype="10" fill="hold" grpId="4" nodeType="withEffect">
                                  <p:stCondLst>
                                    <p:cond delay="0"/>
                                  </p:stCondLst>
                                  <p:childTnLst>
                                    <p:animEffect transition="out" filter="blinds(horizontal)">
                                      <p:cBhvr>
                                        <p:cTn id="663" dur="5000"/>
                                        <p:tgtEl>
                                          <p:spTgt spid="15"/>
                                        </p:tgtEl>
                                      </p:cBhvr>
                                    </p:animEffect>
                                    <p:set>
                                      <p:cBhvr>
                                        <p:cTn id="664" dur="1" fill="hold">
                                          <p:stCondLst>
                                            <p:cond delay="4999"/>
                                          </p:stCondLst>
                                        </p:cTn>
                                        <p:tgtEl>
                                          <p:spTgt spid="15"/>
                                        </p:tgtEl>
                                        <p:attrNameLst>
                                          <p:attrName>style.visibility</p:attrName>
                                        </p:attrNameLst>
                                      </p:cBhvr>
                                      <p:to>
                                        <p:strVal val="hidden"/>
                                      </p:to>
                                    </p:set>
                                  </p:childTnLst>
                                </p:cTn>
                              </p:par>
                              <p:par>
                                <p:cTn id="665" presetID="3" presetClass="exit" presetSubtype="10" fill="hold" grpId="4" nodeType="withEffect">
                                  <p:stCondLst>
                                    <p:cond delay="0"/>
                                  </p:stCondLst>
                                  <p:childTnLst>
                                    <p:animEffect transition="out" filter="blinds(horizontal)">
                                      <p:cBhvr>
                                        <p:cTn id="666" dur="5000"/>
                                        <p:tgtEl>
                                          <p:spTgt spid="16"/>
                                        </p:tgtEl>
                                      </p:cBhvr>
                                    </p:animEffect>
                                    <p:set>
                                      <p:cBhvr>
                                        <p:cTn id="667" dur="1" fill="hold">
                                          <p:stCondLst>
                                            <p:cond delay="4999"/>
                                          </p:stCondLst>
                                        </p:cTn>
                                        <p:tgtEl>
                                          <p:spTgt spid="16"/>
                                        </p:tgtEl>
                                        <p:attrNameLst>
                                          <p:attrName>style.visibility</p:attrName>
                                        </p:attrNameLst>
                                      </p:cBhvr>
                                      <p:to>
                                        <p:strVal val="hidden"/>
                                      </p:to>
                                    </p:set>
                                  </p:childTnLst>
                                </p:cTn>
                              </p:par>
                              <p:par>
                                <p:cTn id="668" presetID="3" presetClass="exit" presetSubtype="10" fill="hold" grpId="4" nodeType="withEffect">
                                  <p:stCondLst>
                                    <p:cond delay="0"/>
                                  </p:stCondLst>
                                  <p:childTnLst>
                                    <p:animEffect transition="out" filter="blinds(horizontal)">
                                      <p:cBhvr>
                                        <p:cTn id="669" dur="5000"/>
                                        <p:tgtEl>
                                          <p:spTgt spid="17"/>
                                        </p:tgtEl>
                                      </p:cBhvr>
                                    </p:animEffect>
                                    <p:set>
                                      <p:cBhvr>
                                        <p:cTn id="670" dur="1" fill="hold">
                                          <p:stCondLst>
                                            <p:cond delay="4999"/>
                                          </p:stCondLst>
                                        </p:cTn>
                                        <p:tgtEl>
                                          <p:spTgt spid="17"/>
                                        </p:tgtEl>
                                        <p:attrNameLst>
                                          <p:attrName>style.visibility</p:attrName>
                                        </p:attrNameLst>
                                      </p:cBhvr>
                                      <p:to>
                                        <p:strVal val="hidden"/>
                                      </p:to>
                                    </p:set>
                                  </p:childTnLst>
                                </p:cTn>
                              </p:par>
                              <p:par>
                                <p:cTn id="671" presetID="3" presetClass="exit" presetSubtype="10" fill="hold" grpId="4" nodeType="withEffect">
                                  <p:stCondLst>
                                    <p:cond delay="0"/>
                                  </p:stCondLst>
                                  <p:childTnLst>
                                    <p:animEffect transition="out" filter="blinds(horizontal)">
                                      <p:cBhvr>
                                        <p:cTn id="672" dur="5000"/>
                                        <p:tgtEl>
                                          <p:spTgt spid="18"/>
                                        </p:tgtEl>
                                      </p:cBhvr>
                                    </p:animEffect>
                                    <p:set>
                                      <p:cBhvr>
                                        <p:cTn id="673" dur="1" fill="hold">
                                          <p:stCondLst>
                                            <p:cond delay="4999"/>
                                          </p:stCondLst>
                                        </p:cTn>
                                        <p:tgtEl>
                                          <p:spTgt spid="18"/>
                                        </p:tgtEl>
                                        <p:attrNameLst>
                                          <p:attrName>style.visibility</p:attrName>
                                        </p:attrNameLst>
                                      </p:cBhvr>
                                      <p:to>
                                        <p:strVal val="hidden"/>
                                      </p:to>
                                    </p:set>
                                  </p:childTnLst>
                                </p:cTn>
                              </p:par>
                              <p:par>
                                <p:cTn id="674" presetID="3" presetClass="exit" presetSubtype="10" fill="hold" grpId="4" nodeType="withEffect">
                                  <p:stCondLst>
                                    <p:cond delay="0"/>
                                  </p:stCondLst>
                                  <p:childTnLst>
                                    <p:animEffect transition="out" filter="blinds(horizontal)">
                                      <p:cBhvr>
                                        <p:cTn id="675" dur="5000"/>
                                        <p:tgtEl>
                                          <p:spTgt spid="19"/>
                                        </p:tgtEl>
                                      </p:cBhvr>
                                    </p:animEffect>
                                    <p:set>
                                      <p:cBhvr>
                                        <p:cTn id="676" dur="1" fill="hold">
                                          <p:stCondLst>
                                            <p:cond delay="4999"/>
                                          </p:stCondLst>
                                        </p:cTn>
                                        <p:tgtEl>
                                          <p:spTgt spid="19"/>
                                        </p:tgtEl>
                                        <p:attrNameLst>
                                          <p:attrName>style.visibility</p:attrName>
                                        </p:attrNameLst>
                                      </p:cBhvr>
                                      <p:to>
                                        <p:strVal val="hidden"/>
                                      </p:to>
                                    </p:set>
                                  </p:childTnLst>
                                </p:cTn>
                              </p:par>
                              <p:par>
                                <p:cTn id="677" presetID="3" presetClass="exit" presetSubtype="10" fill="hold" grpId="4" nodeType="withEffect">
                                  <p:stCondLst>
                                    <p:cond delay="0"/>
                                  </p:stCondLst>
                                  <p:childTnLst>
                                    <p:animEffect transition="out" filter="blinds(horizontal)">
                                      <p:cBhvr>
                                        <p:cTn id="678" dur="5000"/>
                                        <p:tgtEl>
                                          <p:spTgt spid="20"/>
                                        </p:tgtEl>
                                      </p:cBhvr>
                                    </p:animEffect>
                                    <p:set>
                                      <p:cBhvr>
                                        <p:cTn id="679" dur="1" fill="hold">
                                          <p:stCondLst>
                                            <p:cond delay="4999"/>
                                          </p:stCondLst>
                                        </p:cTn>
                                        <p:tgtEl>
                                          <p:spTgt spid="20"/>
                                        </p:tgtEl>
                                        <p:attrNameLst>
                                          <p:attrName>style.visibility</p:attrName>
                                        </p:attrNameLst>
                                      </p:cBhvr>
                                      <p:to>
                                        <p:strVal val="hidden"/>
                                      </p:to>
                                    </p:set>
                                  </p:childTnLst>
                                </p:cTn>
                              </p:par>
                              <p:par>
                                <p:cTn id="680" presetID="3" presetClass="exit" presetSubtype="10" fill="hold" grpId="4" nodeType="withEffect">
                                  <p:stCondLst>
                                    <p:cond delay="0"/>
                                  </p:stCondLst>
                                  <p:childTnLst>
                                    <p:animEffect transition="out" filter="blinds(horizontal)">
                                      <p:cBhvr>
                                        <p:cTn id="681" dur="5000"/>
                                        <p:tgtEl>
                                          <p:spTgt spid="21"/>
                                        </p:tgtEl>
                                      </p:cBhvr>
                                    </p:animEffect>
                                    <p:set>
                                      <p:cBhvr>
                                        <p:cTn id="682" dur="1" fill="hold">
                                          <p:stCondLst>
                                            <p:cond delay="4999"/>
                                          </p:stCondLst>
                                        </p:cTn>
                                        <p:tgtEl>
                                          <p:spTgt spid="21"/>
                                        </p:tgtEl>
                                        <p:attrNameLst>
                                          <p:attrName>style.visibility</p:attrName>
                                        </p:attrNameLst>
                                      </p:cBhvr>
                                      <p:to>
                                        <p:strVal val="hidden"/>
                                      </p:to>
                                    </p:set>
                                  </p:childTnLst>
                                </p:cTn>
                              </p:par>
                              <p:par>
                                <p:cTn id="683" presetID="3" presetClass="exit" presetSubtype="10" fill="hold" grpId="4" nodeType="withEffect">
                                  <p:stCondLst>
                                    <p:cond delay="0"/>
                                  </p:stCondLst>
                                  <p:childTnLst>
                                    <p:animEffect transition="out" filter="blinds(horizontal)">
                                      <p:cBhvr>
                                        <p:cTn id="684" dur="5000"/>
                                        <p:tgtEl>
                                          <p:spTgt spid="22"/>
                                        </p:tgtEl>
                                      </p:cBhvr>
                                    </p:animEffect>
                                    <p:set>
                                      <p:cBhvr>
                                        <p:cTn id="685" dur="1" fill="hold">
                                          <p:stCondLst>
                                            <p:cond delay="4999"/>
                                          </p:stCondLst>
                                        </p:cTn>
                                        <p:tgtEl>
                                          <p:spTgt spid="22"/>
                                        </p:tgtEl>
                                        <p:attrNameLst>
                                          <p:attrName>style.visibility</p:attrName>
                                        </p:attrNameLst>
                                      </p:cBhvr>
                                      <p:to>
                                        <p:strVal val="hidden"/>
                                      </p:to>
                                    </p:set>
                                  </p:childTnLst>
                                </p:cTn>
                              </p:par>
                              <p:par>
                                <p:cTn id="686" presetID="3" presetClass="exit" presetSubtype="10" fill="hold" grpId="4" nodeType="withEffect">
                                  <p:stCondLst>
                                    <p:cond delay="0"/>
                                  </p:stCondLst>
                                  <p:childTnLst>
                                    <p:animEffect transition="out" filter="blinds(horizontal)">
                                      <p:cBhvr>
                                        <p:cTn id="687" dur="5000"/>
                                        <p:tgtEl>
                                          <p:spTgt spid="23"/>
                                        </p:tgtEl>
                                      </p:cBhvr>
                                    </p:animEffect>
                                    <p:set>
                                      <p:cBhvr>
                                        <p:cTn id="688" dur="1" fill="hold">
                                          <p:stCondLst>
                                            <p:cond delay="4999"/>
                                          </p:stCondLst>
                                        </p:cTn>
                                        <p:tgtEl>
                                          <p:spTgt spid="23"/>
                                        </p:tgtEl>
                                        <p:attrNameLst>
                                          <p:attrName>style.visibility</p:attrName>
                                        </p:attrNameLst>
                                      </p:cBhvr>
                                      <p:to>
                                        <p:strVal val="hidden"/>
                                      </p:to>
                                    </p:set>
                                  </p:childTnLst>
                                </p:cTn>
                              </p:par>
                              <p:par>
                                <p:cTn id="689" presetID="3" presetClass="exit" presetSubtype="10" fill="hold" grpId="4" nodeType="withEffect">
                                  <p:stCondLst>
                                    <p:cond delay="0"/>
                                  </p:stCondLst>
                                  <p:childTnLst>
                                    <p:animEffect transition="out" filter="blinds(horizontal)">
                                      <p:cBhvr>
                                        <p:cTn id="690" dur="5000"/>
                                        <p:tgtEl>
                                          <p:spTgt spid="24"/>
                                        </p:tgtEl>
                                      </p:cBhvr>
                                    </p:animEffect>
                                    <p:set>
                                      <p:cBhvr>
                                        <p:cTn id="691" dur="1" fill="hold">
                                          <p:stCondLst>
                                            <p:cond delay="4999"/>
                                          </p:stCondLst>
                                        </p:cTn>
                                        <p:tgtEl>
                                          <p:spTgt spid="24"/>
                                        </p:tgtEl>
                                        <p:attrNameLst>
                                          <p:attrName>style.visibility</p:attrName>
                                        </p:attrNameLst>
                                      </p:cBhvr>
                                      <p:to>
                                        <p:strVal val="hidden"/>
                                      </p:to>
                                    </p:set>
                                  </p:childTnLst>
                                </p:cTn>
                              </p:par>
                              <p:par>
                                <p:cTn id="692" presetID="3" presetClass="exit" presetSubtype="10" fill="hold" grpId="4" nodeType="withEffect">
                                  <p:stCondLst>
                                    <p:cond delay="0"/>
                                  </p:stCondLst>
                                  <p:childTnLst>
                                    <p:animEffect transition="out" filter="blinds(horizontal)">
                                      <p:cBhvr>
                                        <p:cTn id="693" dur="5000"/>
                                        <p:tgtEl>
                                          <p:spTgt spid="25"/>
                                        </p:tgtEl>
                                      </p:cBhvr>
                                    </p:animEffect>
                                    <p:set>
                                      <p:cBhvr>
                                        <p:cTn id="694" dur="1" fill="hold">
                                          <p:stCondLst>
                                            <p:cond delay="4999"/>
                                          </p:stCondLst>
                                        </p:cTn>
                                        <p:tgtEl>
                                          <p:spTgt spid="25"/>
                                        </p:tgtEl>
                                        <p:attrNameLst>
                                          <p:attrName>style.visibility</p:attrName>
                                        </p:attrNameLst>
                                      </p:cBhvr>
                                      <p:to>
                                        <p:strVal val="hidden"/>
                                      </p:to>
                                    </p:set>
                                  </p:childTnLst>
                                </p:cTn>
                              </p:par>
                              <p:par>
                                <p:cTn id="695" presetID="3" presetClass="exit" presetSubtype="10" fill="hold" grpId="4" nodeType="withEffect">
                                  <p:stCondLst>
                                    <p:cond delay="0"/>
                                  </p:stCondLst>
                                  <p:childTnLst>
                                    <p:animEffect transition="out" filter="blinds(horizontal)">
                                      <p:cBhvr>
                                        <p:cTn id="696" dur="5000"/>
                                        <p:tgtEl>
                                          <p:spTgt spid="26"/>
                                        </p:tgtEl>
                                      </p:cBhvr>
                                    </p:animEffect>
                                    <p:set>
                                      <p:cBhvr>
                                        <p:cTn id="697" dur="1" fill="hold">
                                          <p:stCondLst>
                                            <p:cond delay="4999"/>
                                          </p:stCondLst>
                                        </p:cTn>
                                        <p:tgtEl>
                                          <p:spTgt spid="26"/>
                                        </p:tgtEl>
                                        <p:attrNameLst>
                                          <p:attrName>style.visibility</p:attrName>
                                        </p:attrNameLst>
                                      </p:cBhvr>
                                      <p:to>
                                        <p:strVal val="hidden"/>
                                      </p:to>
                                    </p:set>
                                  </p:childTnLst>
                                </p:cTn>
                              </p:par>
                              <p:par>
                                <p:cTn id="698" presetID="3" presetClass="exit" presetSubtype="10" fill="hold" grpId="4" nodeType="withEffect">
                                  <p:stCondLst>
                                    <p:cond delay="0"/>
                                  </p:stCondLst>
                                  <p:childTnLst>
                                    <p:animEffect transition="out" filter="blinds(horizontal)">
                                      <p:cBhvr>
                                        <p:cTn id="699" dur="5000"/>
                                        <p:tgtEl>
                                          <p:spTgt spid="27"/>
                                        </p:tgtEl>
                                      </p:cBhvr>
                                    </p:animEffect>
                                    <p:set>
                                      <p:cBhvr>
                                        <p:cTn id="700" dur="1" fill="hold">
                                          <p:stCondLst>
                                            <p:cond delay="4999"/>
                                          </p:stCondLst>
                                        </p:cTn>
                                        <p:tgtEl>
                                          <p:spTgt spid="27"/>
                                        </p:tgtEl>
                                        <p:attrNameLst>
                                          <p:attrName>style.visibility</p:attrName>
                                        </p:attrNameLst>
                                      </p:cBhvr>
                                      <p:to>
                                        <p:strVal val="hidden"/>
                                      </p:to>
                                    </p:set>
                                  </p:childTnLst>
                                </p:cTn>
                              </p:par>
                              <p:par>
                                <p:cTn id="701" presetID="3" presetClass="exit" presetSubtype="10" fill="hold" grpId="4" nodeType="withEffect">
                                  <p:stCondLst>
                                    <p:cond delay="0"/>
                                  </p:stCondLst>
                                  <p:childTnLst>
                                    <p:animEffect transition="out" filter="blinds(horizontal)">
                                      <p:cBhvr>
                                        <p:cTn id="702" dur="5000"/>
                                        <p:tgtEl>
                                          <p:spTgt spid="28"/>
                                        </p:tgtEl>
                                      </p:cBhvr>
                                    </p:animEffect>
                                    <p:set>
                                      <p:cBhvr>
                                        <p:cTn id="703" dur="1" fill="hold">
                                          <p:stCondLst>
                                            <p:cond delay="4999"/>
                                          </p:stCondLst>
                                        </p:cTn>
                                        <p:tgtEl>
                                          <p:spTgt spid="28"/>
                                        </p:tgtEl>
                                        <p:attrNameLst>
                                          <p:attrName>style.visibility</p:attrName>
                                        </p:attrNameLst>
                                      </p:cBhvr>
                                      <p:to>
                                        <p:strVal val="hidden"/>
                                      </p:to>
                                    </p:set>
                                  </p:childTnLst>
                                </p:cTn>
                              </p:par>
                              <p:par>
                                <p:cTn id="704" presetID="3" presetClass="exit" presetSubtype="10" fill="hold" grpId="4" nodeType="withEffect">
                                  <p:stCondLst>
                                    <p:cond delay="0"/>
                                  </p:stCondLst>
                                  <p:childTnLst>
                                    <p:animEffect transition="out" filter="blinds(horizontal)">
                                      <p:cBhvr>
                                        <p:cTn id="705" dur="5000"/>
                                        <p:tgtEl>
                                          <p:spTgt spid="29"/>
                                        </p:tgtEl>
                                      </p:cBhvr>
                                    </p:animEffect>
                                    <p:set>
                                      <p:cBhvr>
                                        <p:cTn id="706" dur="1" fill="hold">
                                          <p:stCondLst>
                                            <p:cond delay="4999"/>
                                          </p:stCondLst>
                                        </p:cTn>
                                        <p:tgtEl>
                                          <p:spTgt spid="29"/>
                                        </p:tgtEl>
                                        <p:attrNameLst>
                                          <p:attrName>style.visibility</p:attrName>
                                        </p:attrNameLst>
                                      </p:cBhvr>
                                      <p:to>
                                        <p:strVal val="hidden"/>
                                      </p:to>
                                    </p:set>
                                  </p:childTnLst>
                                </p:cTn>
                              </p:par>
                              <p:par>
                                <p:cTn id="707" presetID="3" presetClass="exit" presetSubtype="10" fill="hold" grpId="4" nodeType="withEffect">
                                  <p:stCondLst>
                                    <p:cond delay="0"/>
                                  </p:stCondLst>
                                  <p:childTnLst>
                                    <p:animEffect transition="out" filter="blinds(horizontal)">
                                      <p:cBhvr>
                                        <p:cTn id="708" dur="5000"/>
                                        <p:tgtEl>
                                          <p:spTgt spid="30"/>
                                        </p:tgtEl>
                                      </p:cBhvr>
                                    </p:animEffect>
                                    <p:set>
                                      <p:cBhvr>
                                        <p:cTn id="709" dur="1" fill="hold">
                                          <p:stCondLst>
                                            <p:cond delay="4999"/>
                                          </p:stCondLst>
                                        </p:cTn>
                                        <p:tgtEl>
                                          <p:spTgt spid="30"/>
                                        </p:tgtEl>
                                        <p:attrNameLst>
                                          <p:attrName>style.visibility</p:attrName>
                                        </p:attrNameLst>
                                      </p:cBhvr>
                                      <p:to>
                                        <p:strVal val="hidden"/>
                                      </p:to>
                                    </p:set>
                                  </p:childTnLst>
                                </p:cTn>
                              </p:par>
                              <p:par>
                                <p:cTn id="710" presetID="3" presetClass="exit" presetSubtype="10" fill="hold" grpId="4" nodeType="withEffect">
                                  <p:stCondLst>
                                    <p:cond delay="0"/>
                                  </p:stCondLst>
                                  <p:childTnLst>
                                    <p:animEffect transition="out" filter="blinds(horizontal)">
                                      <p:cBhvr>
                                        <p:cTn id="711" dur="5000"/>
                                        <p:tgtEl>
                                          <p:spTgt spid="31"/>
                                        </p:tgtEl>
                                      </p:cBhvr>
                                    </p:animEffect>
                                    <p:set>
                                      <p:cBhvr>
                                        <p:cTn id="712" dur="1" fill="hold">
                                          <p:stCondLst>
                                            <p:cond delay="4999"/>
                                          </p:stCondLst>
                                        </p:cTn>
                                        <p:tgtEl>
                                          <p:spTgt spid="31"/>
                                        </p:tgtEl>
                                        <p:attrNameLst>
                                          <p:attrName>style.visibility</p:attrName>
                                        </p:attrNameLst>
                                      </p:cBhvr>
                                      <p:to>
                                        <p:strVal val="hidden"/>
                                      </p:to>
                                    </p:set>
                                  </p:childTnLst>
                                </p:cTn>
                              </p:par>
                              <p:par>
                                <p:cTn id="713" presetID="3" presetClass="exit" presetSubtype="10" fill="hold" grpId="4" nodeType="withEffect">
                                  <p:stCondLst>
                                    <p:cond delay="0"/>
                                  </p:stCondLst>
                                  <p:childTnLst>
                                    <p:animEffect transition="out" filter="blinds(horizontal)">
                                      <p:cBhvr>
                                        <p:cTn id="714" dur="5000"/>
                                        <p:tgtEl>
                                          <p:spTgt spid="32"/>
                                        </p:tgtEl>
                                      </p:cBhvr>
                                    </p:animEffect>
                                    <p:set>
                                      <p:cBhvr>
                                        <p:cTn id="715" dur="1" fill="hold">
                                          <p:stCondLst>
                                            <p:cond delay="4999"/>
                                          </p:stCondLst>
                                        </p:cTn>
                                        <p:tgtEl>
                                          <p:spTgt spid="32"/>
                                        </p:tgtEl>
                                        <p:attrNameLst>
                                          <p:attrName>style.visibility</p:attrName>
                                        </p:attrNameLst>
                                      </p:cBhvr>
                                      <p:to>
                                        <p:strVal val="hidden"/>
                                      </p:to>
                                    </p:set>
                                  </p:childTnLst>
                                </p:cTn>
                              </p:par>
                              <p:par>
                                <p:cTn id="716" presetID="3" presetClass="exit" presetSubtype="10" fill="hold" grpId="4" nodeType="withEffect">
                                  <p:stCondLst>
                                    <p:cond delay="0"/>
                                  </p:stCondLst>
                                  <p:childTnLst>
                                    <p:animEffect transition="out" filter="blinds(horizontal)">
                                      <p:cBhvr>
                                        <p:cTn id="717" dur="5000"/>
                                        <p:tgtEl>
                                          <p:spTgt spid="33"/>
                                        </p:tgtEl>
                                      </p:cBhvr>
                                    </p:animEffect>
                                    <p:set>
                                      <p:cBhvr>
                                        <p:cTn id="718" dur="1" fill="hold">
                                          <p:stCondLst>
                                            <p:cond delay="4999"/>
                                          </p:stCondLst>
                                        </p:cTn>
                                        <p:tgtEl>
                                          <p:spTgt spid="33"/>
                                        </p:tgtEl>
                                        <p:attrNameLst>
                                          <p:attrName>style.visibility</p:attrName>
                                        </p:attrNameLst>
                                      </p:cBhvr>
                                      <p:to>
                                        <p:strVal val="hidden"/>
                                      </p:to>
                                    </p:set>
                                  </p:childTnLst>
                                </p:cTn>
                              </p:par>
                              <p:par>
                                <p:cTn id="719" presetID="3" presetClass="exit" presetSubtype="10" fill="hold" grpId="4" nodeType="withEffect">
                                  <p:stCondLst>
                                    <p:cond delay="0"/>
                                  </p:stCondLst>
                                  <p:childTnLst>
                                    <p:animEffect transition="out" filter="blinds(horizontal)">
                                      <p:cBhvr>
                                        <p:cTn id="720" dur="5000"/>
                                        <p:tgtEl>
                                          <p:spTgt spid="34"/>
                                        </p:tgtEl>
                                      </p:cBhvr>
                                    </p:animEffect>
                                    <p:set>
                                      <p:cBhvr>
                                        <p:cTn id="721" dur="1" fill="hold">
                                          <p:stCondLst>
                                            <p:cond delay="4999"/>
                                          </p:stCondLst>
                                        </p:cTn>
                                        <p:tgtEl>
                                          <p:spTgt spid="34"/>
                                        </p:tgtEl>
                                        <p:attrNameLst>
                                          <p:attrName>style.visibility</p:attrName>
                                        </p:attrNameLst>
                                      </p:cBhvr>
                                      <p:to>
                                        <p:strVal val="hidden"/>
                                      </p:to>
                                    </p:set>
                                  </p:childTnLst>
                                </p:cTn>
                              </p:par>
                              <p:par>
                                <p:cTn id="722" presetID="3" presetClass="exit" presetSubtype="10" fill="hold" grpId="4" nodeType="withEffect">
                                  <p:stCondLst>
                                    <p:cond delay="0"/>
                                  </p:stCondLst>
                                  <p:childTnLst>
                                    <p:animEffect transition="out" filter="blinds(horizontal)">
                                      <p:cBhvr>
                                        <p:cTn id="723" dur="5000"/>
                                        <p:tgtEl>
                                          <p:spTgt spid="35"/>
                                        </p:tgtEl>
                                      </p:cBhvr>
                                    </p:animEffect>
                                    <p:set>
                                      <p:cBhvr>
                                        <p:cTn id="724" dur="1" fill="hold">
                                          <p:stCondLst>
                                            <p:cond delay="4999"/>
                                          </p:stCondLst>
                                        </p:cTn>
                                        <p:tgtEl>
                                          <p:spTgt spid="35"/>
                                        </p:tgtEl>
                                        <p:attrNameLst>
                                          <p:attrName>style.visibility</p:attrName>
                                        </p:attrNameLst>
                                      </p:cBhvr>
                                      <p:to>
                                        <p:strVal val="hidden"/>
                                      </p:to>
                                    </p:set>
                                  </p:childTnLst>
                                </p:cTn>
                              </p:par>
                              <p:par>
                                <p:cTn id="725" presetID="3" presetClass="exit" presetSubtype="10" fill="hold" grpId="4" nodeType="withEffect">
                                  <p:stCondLst>
                                    <p:cond delay="0"/>
                                  </p:stCondLst>
                                  <p:childTnLst>
                                    <p:animEffect transition="out" filter="blinds(horizontal)">
                                      <p:cBhvr>
                                        <p:cTn id="726" dur="5000"/>
                                        <p:tgtEl>
                                          <p:spTgt spid="36"/>
                                        </p:tgtEl>
                                      </p:cBhvr>
                                    </p:animEffect>
                                    <p:set>
                                      <p:cBhvr>
                                        <p:cTn id="727" dur="1" fill="hold">
                                          <p:stCondLst>
                                            <p:cond delay="4999"/>
                                          </p:stCondLst>
                                        </p:cTn>
                                        <p:tgtEl>
                                          <p:spTgt spid="36"/>
                                        </p:tgtEl>
                                        <p:attrNameLst>
                                          <p:attrName>style.visibility</p:attrName>
                                        </p:attrNameLst>
                                      </p:cBhvr>
                                      <p:to>
                                        <p:strVal val="hidden"/>
                                      </p:to>
                                    </p:set>
                                  </p:childTnLst>
                                </p:cTn>
                              </p:par>
                              <p:par>
                                <p:cTn id="728" presetID="3" presetClass="exit" presetSubtype="10" fill="hold" grpId="4" nodeType="withEffect">
                                  <p:stCondLst>
                                    <p:cond delay="0"/>
                                  </p:stCondLst>
                                  <p:childTnLst>
                                    <p:animEffect transition="out" filter="blinds(horizontal)">
                                      <p:cBhvr>
                                        <p:cTn id="729" dur="5000"/>
                                        <p:tgtEl>
                                          <p:spTgt spid="37"/>
                                        </p:tgtEl>
                                      </p:cBhvr>
                                    </p:animEffect>
                                    <p:set>
                                      <p:cBhvr>
                                        <p:cTn id="730" dur="1" fill="hold">
                                          <p:stCondLst>
                                            <p:cond delay="4999"/>
                                          </p:stCondLst>
                                        </p:cTn>
                                        <p:tgtEl>
                                          <p:spTgt spid="37"/>
                                        </p:tgtEl>
                                        <p:attrNameLst>
                                          <p:attrName>style.visibility</p:attrName>
                                        </p:attrNameLst>
                                      </p:cBhvr>
                                      <p:to>
                                        <p:strVal val="hidden"/>
                                      </p:to>
                                    </p:set>
                                  </p:childTnLst>
                                </p:cTn>
                              </p:par>
                              <p:par>
                                <p:cTn id="731" presetID="3" presetClass="exit" presetSubtype="10" fill="hold" grpId="4" nodeType="withEffect">
                                  <p:stCondLst>
                                    <p:cond delay="0"/>
                                  </p:stCondLst>
                                  <p:childTnLst>
                                    <p:animEffect transition="out" filter="blinds(horizontal)">
                                      <p:cBhvr>
                                        <p:cTn id="732" dur="5000"/>
                                        <p:tgtEl>
                                          <p:spTgt spid="38"/>
                                        </p:tgtEl>
                                      </p:cBhvr>
                                    </p:animEffect>
                                    <p:set>
                                      <p:cBhvr>
                                        <p:cTn id="733" dur="1" fill="hold">
                                          <p:stCondLst>
                                            <p:cond delay="4999"/>
                                          </p:stCondLst>
                                        </p:cTn>
                                        <p:tgtEl>
                                          <p:spTgt spid="38"/>
                                        </p:tgtEl>
                                        <p:attrNameLst>
                                          <p:attrName>style.visibility</p:attrName>
                                        </p:attrNameLst>
                                      </p:cBhvr>
                                      <p:to>
                                        <p:strVal val="hidden"/>
                                      </p:to>
                                    </p:set>
                                  </p:childTnLst>
                                </p:cTn>
                              </p:par>
                              <p:par>
                                <p:cTn id="734" presetID="3" presetClass="exit" presetSubtype="10" fill="hold" grpId="4" nodeType="withEffect">
                                  <p:stCondLst>
                                    <p:cond delay="0"/>
                                  </p:stCondLst>
                                  <p:childTnLst>
                                    <p:animEffect transition="out" filter="blinds(horizontal)">
                                      <p:cBhvr>
                                        <p:cTn id="735" dur="5000"/>
                                        <p:tgtEl>
                                          <p:spTgt spid="39"/>
                                        </p:tgtEl>
                                      </p:cBhvr>
                                    </p:animEffect>
                                    <p:set>
                                      <p:cBhvr>
                                        <p:cTn id="736" dur="1" fill="hold">
                                          <p:stCondLst>
                                            <p:cond delay="4999"/>
                                          </p:stCondLst>
                                        </p:cTn>
                                        <p:tgtEl>
                                          <p:spTgt spid="39"/>
                                        </p:tgtEl>
                                        <p:attrNameLst>
                                          <p:attrName>style.visibility</p:attrName>
                                        </p:attrNameLst>
                                      </p:cBhvr>
                                      <p:to>
                                        <p:strVal val="hidden"/>
                                      </p:to>
                                    </p:set>
                                  </p:childTnLst>
                                </p:cTn>
                              </p:par>
                              <p:par>
                                <p:cTn id="737" presetID="3" presetClass="exit" presetSubtype="10" fill="hold" grpId="4" nodeType="withEffect">
                                  <p:stCondLst>
                                    <p:cond delay="0"/>
                                  </p:stCondLst>
                                  <p:childTnLst>
                                    <p:animEffect transition="out" filter="blinds(horizontal)">
                                      <p:cBhvr>
                                        <p:cTn id="738" dur="5000"/>
                                        <p:tgtEl>
                                          <p:spTgt spid="40"/>
                                        </p:tgtEl>
                                      </p:cBhvr>
                                    </p:animEffect>
                                    <p:set>
                                      <p:cBhvr>
                                        <p:cTn id="739" dur="1" fill="hold">
                                          <p:stCondLst>
                                            <p:cond delay="4999"/>
                                          </p:stCondLst>
                                        </p:cTn>
                                        <p:tgtEl>
                                          <p:spTgt spid="40"/>
                                        </p:tgtEl>
                                        <p:attrNameLst>
                                          <p:attrName>style.visibility</p:attrName>
                                        </p:attrNameLst>
                                      </p:cBhvr>
                                      <p:to>
                                        <p:strVal val="hidden"/>
                                      </p:to>
                                    </p:set>
                                  </p:childTnLst>
                                </p:cTn>
                              </p:par>
                              <p:par>
                                <p:cTn id="740" presetID="3" presetClass="exit" presetSubtype="10" fill="hold" grpId="4" nodeType="withEffect">
                                  <p:stCondLst>
                                    <p:cond delay="0"/>
                                  </p:stCondLst>
                                  <p:childTnLst>
                                    <p:animEffect transition="out" filter="blinds(horizontal)">
                                      <p:cBhvr>
                                        <p:cTn id="741" dur="5000"/>
                                        <p:tgtEl>
                                          <p:spTgt spid="41"/>
                                        </p:tgtEl>
                                      </p:cBhvr>
                                    </p:animEffect>
                                    <p:set>
                                      <p:cBhvr>
                                        <p:cTn id="742" dur="1" fill="hold">
                                          <p:stCondLst>
                                            <p:cond delay="4999"/>
                                          </p:stCondLst>
                                        </p:cTn>
                                        <p:tgtEl>
                                          <p:spTgt spid="41"/>
                                        </p:tgtEl>
                                        <p:attrNameLst>
                                          <p:attrName>style.visibility</p:attrName>
                                        </p:attrNameLst>
                                      </p:cBhvr>
                                      <p:to>
                                        <p:strVal val="hidden"/>
                                      </p:to>
                                    </p:set>
                                  </p:childTnLst>
                                </p:cTn>
                              </p:par>
                              <p:par>
                                <p:cTn id="743" presetID="3" presetClass="exit" presetSubtype="10" fill="hold" grpId="4" nodeType="withEffect">
                                  <p:stCondLst>
                                    <p:cond delay="0"/>
                                  </p:stCondLst>
                                  <p:childTnLst>
                                    <p:animEffect transition="out" filter="blinds(horizontal)">
                                      <p:cBhvr>
                                        <p:cTn id="744" dur="5000"/>
                                        <p:tgtEl>
                                          <p:spTgt spid="42"/>
                                        </p:tgtEl>
                                      </p:cBhvr>
                                    </p:animEffect>
                                    <p:set>
                                      <p:cBhvr>
                                        <p:cTn id="745" dur="1" fill="hold">
                                          <p:stCondLst>
                                            <p:cond delay="4999"/>
                                          </p:stCondLst>
                                        </p:cTn>
                                        <p:tgtEl>
                                          <p:spTgt spid="42"/>
                                        </p:tgtEl>
                                        <p:attrNameLst>
                                          <p:attrName>style.visibility</p:attrName>
                                        </p:attrNameLst>
                                      </p:cBhvr>
                                      <p:to>
                                        <p:strVal val="hidden"/>
                                      </p:to>
                                    </p:set>
                                  </p:childTnLst>
                                </p:cTn>
                              </p:par>
                              <p:par>
                                <p:cTn id="746" presetID="3" presetClass="exit" presetSubtype="10" fill="hold" grpId="4" nodeType="withEffect">
                                  <p:stCondLst>
                                    <p:cond delay="0"/>
                                  </p:stCondLst>
                                  <p:childTnLst>
                                    <p:animEffect transition="out" filter="blinds(horizontal)">
                                      <p:cBhvr>
                                        <p:cTn id="747" dur="5000"/>
                                        <p:tgtEl>
                                          <p:spTgt spid="43"/>
                                        </p:tgtEl>
                                      </p:cBhvr>
                                    </p:animEffect>
                                    <p:set>
                                      <p:cBhvr>
                                        <p:cTn id="748" dur="1" fill="hold">
                                          <p:stCondLst>
                                            <p:cond delay="4999"/>
                                          </p:stCondLst>
                                        </p:cTn>
                                        <p:tgtEl>
                                          <p:spTgt spid="43"/>
                                        </p:tgtEl>
                                        <p:attrNameLst>
                                          <p:attrName>style.visibility</p:attrName>
                                        </p:attrNameLst>
                                      </p:cBhvr>
                                      <p:to>
                                        <p:strVal val="hidden"/>
                                      </p:to>
                                    </p:set>
                                  </p:childTnLst>
                                </p:cTn>
                              </p:par>
                              <p:par>
                                <p:cTn id="749" presetID="3" presetClass="exit" presetSubtype="10" fill="hold" grpId="4" nodeType="withEffect">
                                  <p:stCondLst>
                                    <p:cond delay="0"/>
                                  </p:stCondLst>
                                  <p:childTnLst>
                                    <p:animEffect transition="out" filter="blinds(horizontal)">
                                      <p:cBhvr>
                                        <p:cTn id="750" dur="5000"/>
                                        <p:tgtEl>
                                          <p:spTgt spid="44"/>
                                        </p:tgtEl>
                                      </p:cBhvr>
                                    </p:animEffect>
                                    <p:set>
                                      <p:cBhvr>
                                        <p:cTn id="751" dur="1" fill="hold">
                                          <p:stCondLst>
                                            <p:cond delay="4999"/>
                                          </p:stCondLst>
                                        </p:cTn>
                                        <p:tgtEl>
                                          <p:spTgt spid="44"/>
                                        </p:tgtEl>
                                        <p:attrNameLst>
                                          <p:attrName>style.visibility</p:attrName>
                                        </p:attrNameLst>
                                      </p:cBhvr>
                                      <p:to>
                                        <p:strVal val="hidden"/>
                                      </p:to>
                                    </p:set>
                                  </p:childTnLst>
                                </p:cTn>
                              </p:par>
                              <p:par>
                                <p:cTn id="752" presetID="3" presetClass="exit" presetSubtype="10" fill="hold" grpId="4" nodeType="withEffect">
                                  <p:stCondLst>
                                    <p:cond delay="0"/>
                                  </p:stCondLst>
                                  <p:childTnLst>
                                    <p:animEffect transition="out" filter="blinds(horizontal)">
                                      <p:cBhvr>
                                        <p:cTn id="753" dur="5000"/>
                                        <p:tgtEl>
                                          <p:spTgt spid="45"/>
                                        </p:tgtEl>
                                      </p:cBhvr>
                                    </p:animEffect>
                                    <p:set>
                                      <p:cBhvr>
                                        <p:cTn id="754" dur="1" fill="hold">
                                          <p:stCondLst>
                                            <p:cond delay="4999"/>
                                          </p:stCondLst>
                                        </p:cTn>
                                        <p:tgtEl>
                                          <p:spTgt spid="45"/>
                                        </p:tgtEl>
                                        <p:attrNameLst>
                                          <p:attrName>style.visibility</p:attrName>
                                        </p:attrNameLst>
                                      </p:cBhvr>
                                      <p:to>
                                        <p:strVal val="hidden"/>
                                      </p:to>
                                    </p:set>
                                  </p:childTnLst>
                                </p:cTn>
                              </p:par>
                              <p:par>
                                <p:cTn id="755" presetID="3" presetClass="exit" presetSubtype="10" fill="hold" grpId="4" nodeType="withEffect">
                                  <p:stCondLst>
                                    <p:cond delay="0"/>
                                  </p:stCondLst>
                                  <p:childTnLst>
                                    <p:animEffect transition="out" filter="blinds(horizontal)">
                                      <p:cBhvr>
                                        <p:cTn id="756" dur="5000"/>
                                        <p:tgtEl>
                                          <p:spTgt spid="46"/>
                                        </p:tgtEl>
                                      </p:cBhvr>
                                    </p:animEffect>
                                    <p:set>
                                      <p:cBhvr>
                                        <p:cTn id="757" dur="1" fill="hold">
                                          <p:stCondLst>
                                            <p:cond delay="4999"/>
                                          </p:stCondLst>
                                        </p:cTn>
                                        <p:tgtEl>
                                          <p:spTgt spid="46"/>
                                        </p:tgtEl>
                                        <p:attrNameLst>
                                          <p:attrName>style.visibility</p:attrName>
                                        </p:attrNameLst>
                                      </p:cBhvr>
                                      <p:to>
                                        <p:strVal val="hidden"/>
                                      </p:to>
                                    </p:set>
                                  </p:childTnLst>
                                </p:cTn>
                              </p:par>
                              <p:par>
                                <p:cTn id="758" presetID="3" presetClass="exit" presetSubtype="10" fill="hold" grpId="4" nodeType="withEffect">
                                  <p:stCondLst>
                                    <p:cond delay="0"/>
                                  </p:stCondLst>
                                  <p:childTnLst>
                                    <p:animEffect transition="out" filter="blinds(horizontal)">
                                      <p:cBhvr>
                                        <p:cTn id="759" dur="5000"/>
                                        <p:tgtEl>
                                          <p:spTgt spid="47"/>
                                        </p:tgtEl>
                                      </p:cBhvr>
                                    </p:animEffect>
                                    <p:set>
                                      <p:cBhvr>
                                        <p:cTn id="760" dur="1" fill="hold">
                                          <p:stCondLst>
                                            <p:cond delay="4999"/>
                                          </p:stCondLst>
                                        </p:cTn>
                                        <p:tgtEl>
                                          <p:spTgt spid="47"/>
                                        </p:tgtEl>
                                        <p:attrNameLst>
                                          <p:attrName>style.visibility</p:attrName>
                                        </p:attrNameLst>
                                      </p:cBhvr>
                                      <p:to>
                                        <p:strVal val="hidden"/>
                                      </p:to>
                                    </p:set>
                                  </p:childTnLst>
                                </p:cTn>
                              </p:par>
                              <p:par>
                                <p:cTn id="761" presetID="3" presetClass="exit" presetSubtype="10" fill="hold" grpId="4" nodeType="withEffect">
                                  <p:stCondLst>
                                    <p:cond delay="0"/>
                                  </p:stCondLst>
                                  <p:childTnLst>
                                    <p:animEffect transition="out" filter="blinds(horizontal)">
                                      <p:cBhvr>
                                        <p:cTn id="762" dur="5000"/>
                                        <p:tgtEl>
                                          <p:spTgt spid="48"/>
                                        </p:tgtEl>
                                      </p:cBhvr>
                                    </p:animEffect>
                                    <p:set>
                                      <p:cBhvr>
                                        <p:cTn id="763" dur="1" fill="hold">
                                          <p:stCondLst>
                                            <p:cond delay="4999"/>
                                          </p:stCondLst>
                                        </p:cTn>
                                        <p:tgtEl>
                                          <p:spTgt spid="48"/>
                                        </p:tgtEl>
                                        <p:attrNameLst>
                                          <p:attrName>style.visibility</p:attrName>
                                        </p:attrNameLst>
                                      </p:cBhvr>
                                      <p:to>
                                        <p:strVal val="hidden"/>
                                      </p:to>
                                    </p:set>
                                  </p:childTnLst>
                                </p:cTn>
                              </p:par>
                              <p:par>
                                <p:cTn id="764" presetID="3" presetClass="exit" presetSubtype="10" fill="hold" grpId="4" nodeType="withEffect">
                                  <p:stCondLst>
                                    <p:cond delay="0"/>
                                  </p:stCondLst>
                                  <p:childTnLst>
                                    <p:animEffect transition="out" filter="blinds(horizontal)">
                                      <p:cBhvr>
                                        <p:cTn id="765" dur="5000"/>
                                        <p:tgtEl>
                                          <p:spTgt spid="49"/>
                                        </p:tgtEl>
                                      </p:cBhvr>
                                    </p:animEffect>
                                    <p:set>
                                      <p:cBhvr>
                                        <p:cTn id="766" dur="1" fill="hold">
                                          <p:stCondLst>
                                            <p:cond delay="4999"/>
                                          </p:stCondLst>
                                        </p:cTn>
                                        <p:tgtEl>
                                          <p:spTgt spid="49"/>
                                        </p:tgtEl>
                                        <p:attrNameLst>
                                          <p:attrName>style.visibility</p:attrName>
                                        </p:attrNameLst>
                                      </p:cBhvr>
                                      <p:to>
                                        <p:strVal val="hidden"/>
                                      </p:to>
                                    </p:set>
                                  </p:childTnLst>
                                </p:cTn>
                              </p:par>
                              <p:par>
                                <p:cTn id="767" presetID="3" presetClass="exit" presetSubtype="10" fill="hold" grpId="4" nodeType="withEffect">
                                  <p:stCondLst>
                                    <p:cond delay="0"/>
                                  </p:stCondLst>
                                  <p:childTnLst>
                                    <p:animEffect transition="out" filter="blinds(horizontal)">
                                      <p:cBhvr>
                                        <p:cTn id="768" dur="5000"/>
                                        <p:tgtEl>
                                          <p:spTgt spid="50"/>
                                        </p:tgtEl>
                                      </p:cBhvr>
                                    </p:animEffect>
                                    <p:set>
                                      <p:cBhvr>
                                        <p:cTn id="769" dur="1" fill="hold">
                                          <p:stCondLst>
                                            <p:cond delay="4999"/>
                                          </p:stCondLst>
                                        </p:cTn>
                                        <p:tgtEl>
                                          <p:spTgt spid="50"/>
                                        </p:tgtEl>
                                        <p:attrNameLst>
                                          <p:attrName>style.visibility</p:attrName>
                                        </p:attrNameLst>
                                      </p:cBhvr>
                                      <p:to>
                                        <p:strVal val="hidden"/>
                                      </p:to>
                                    </p:set>
                                  </p:childTnLst>
                                </p:cTn>
                              </p:par>
                              <p:par>
                                <p:cTn id="770" presetID="3" presetClass="exit" presetSubtype="10" fill="hold" grpId="4" nodeType="withEffect">
                                  <p:stCondLst>
                                    <p:cond delay="0"/>
                                  </p:stCondLst>
                                  <p:childTnLst>
                                    <p:animEffect transition="out" filter="blinds(horizontal)">
                                      <p:cBhvr>
                                        <p:cTn id="771" dur="5000"/>
                                        <p:tgtEl>
                                          <p:spTgt spid="51"/>
                                        </p:tgtEl>
                                      </p:cBhvr>
                                    </p:animEffect>
                                    <p:set>
                                      <p:cBhvr>
                                        <p:cTn id="772" dur="1" fill="hold">
                                          <p:stCondLst>
                                            <p:cond delay="4999"/>
                                          </p:stCondLst>
                                        </p:cTn>
                                        <p:tgtEl>
                                          <p:spTgt spid="51"/>
                                        </p:tgtEl>
                                        <p:attrNameLst>
                                          <p:attrName>style.visibility</p:attrName>
                                        </p:attrNameLst>
                                      </p:cBhvr>
                                      <p:to>
                                        <p:strVal val="hidden"/>
                                      </p:to>
                                    </p:set>
                                  </p:childTnLst>
                                </p:cTn>
                              </p:par>
                              <p:par>
                                <p:cTn id="773" presetID="3" presetClass="exit" presetSubtype="10" fill="hold" grpId="4" nodeType="withEffect">
                                  <p:stCondLst>
                                    <p:cond delay="0"/>
                                  </p:stCondLst>
                                  <p:childTnLst>
                                    <p:animEffect transition="out" filter="blinds(horizontal)">
                                      <p:cBhvr>
                                        <p:cTn id="774" dur="5000"/>
                                        <p:tgtEl>
                                          <p:spTgt spid="52"/>
                                        </p:tgtEl>
                                      </p:cBhvr>
                                    </p:animEffect>
                                    <p:set>
                                      <p:cBhvr>
                                        <p:cTn id="775" dur="1" fill="hold">
                                          <p:stCondLst>
                                            <p:cond delay="4999"/>
                                          </p:stCondLst>
                                        </p:cTn>
                                        <p:tgtEl>
                                          <p:spTgt spid="52"/>
                                        </p:tgtEl>
                                        <p:attrNameLst>
                                          <p:attrName>style.visibility</p:attrName>
                                        </p:attrNameLst>
                                      </p:cBhvr>
                                      <p:to>
                                        <p:strVal val="hidden"/>
                                      </p:to>
                                    </p:set>
                                  </p:childTnLst>
                                </p:cTn>
                              </p:par>
                              <p:par>
                                <p:cTn id="776" presetID="17" presetClass="entr" presetSubtype="1" fill="hold" nodeType="withEffect">
                                  <p:stCondLst>
                                    <p:cond delay="0"/>
                                  </p:stCondLst>
                                  <p:childTnLst>
                                    <p:set>
                                      <p:cBhvr>
                                        <p:cTn id="777" dur="1" fill="hold">
                                          <p:stCondLst>
                                            <p:cond delay="0"/>
                                          </p:stCondLst>
                                        </p:cTn>
                                        <p:tgtEl>
                                          <p:spTgt spid="4"/>
                                        </p:tgtEl>
                                        <p:attrNameLst>
                                          <p:attrName>style.visibility</p:attrName>
                                        </p:attrNameLst>
                                      </p:cBhvr>
                                      <p:to>
                                        <p:strVal val="visible"/>
                                      </p:to>
                                    </p:set>
                                    <p:anim calcmode="lin" valueType="num">
                                      <p:cBhvr>
                                        <p:cTn id="778" dur="5000" fill="hold"/>
                                        <p:tgtEl>
                                          <p:spTgt spid="4"/>
                                        </p:tgtEl>
                                        <p:attrNameLst>
                                          <p:attrName>ppt_x</p:attrName>
                                        </p:attrNameLst>
                                      </p:cBhvr>
                                      <p:tavLst>
                                        <p:tav tm="0">
                                          <p:val>
                                            <p:strVal val="#ppt_x"/>
                                          </p:val>
                                        </p:tav>
                                        <p:tav tm="100000">
                                          <p:val>
                                            <p:strVal val="#ppt_x"/>
                                          </p:val>
                                        </p:tav>
                                      </p:tavLst>
                                    </p:anim>
                                    <p:anim calcmode="lin" valueType="num">
                                      <p:cBhvr>
                                        <p:cTn id="779" dur="5000" fill="hold"/>
                                        <p:tgtEl>
                                          <p:spTgt spid="4"/>
                                        </p:tgtEl>
                                        <p:attrNameLst>
                                          <p:attrName>ppt_y</p:attrName>
                                        </p:attrNameLst>
                                      </p:cBhvr>
                                      <p:tavLst>
                                        <p:tav tm="0">
                                          <p:val>
                                            <p:strVal val="#ppt_y-#ppt_h/2"/>
                                          </p:val>
                                        </p:tav>
                                        <p:tav tm="100000">
                                          <p:val>
                                            <p:strVal val="#ppt_y"/>
                                          </p:val>
                                        </p:tav>
                                      </p:tavLst>
                                    </p:anim>
                                    <p:anim calcmode="lin" valueType="num">
                                      <p:cBhvr>
                                        <p:cTn id="780" dur="5000" fill="hold"/>
                                        <p:tgtEl>
                                          <p:spTgt spid="4"/>
                                        </p:tgtEl>
                                        <p:attrNameLst>
                                          <p:attrName>ppt_w</p:attrName>
                                        </p:attrNameLst>
                                      </p:cBhvr>
                                      <p:tavLst>
                                        <p:tav tm="0">
                                          <p:val>
                                            <p:strVal val="#ppt_w"/>
                                          </p:val>
                                        </p:tav>
                                        <p:tav tm="100000">
                                          <p:val>
                                            <p:strVal val="#ppt_w"/>
                                          </p:val>
                                        </p:tav>
                                      </p:tavLst>
                                    </p:anim>
                                    <p:anim calcmode="lin" valueType="num">
                                      <p:cBhvr>
                                        <p:cTn id="781" dur="5000" fill="hold"/>
                                        <p:tgtEl>
                                          <p:spTgt spid="4"/>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5" grpId="4" animBg="1"/>
      <p:bldP spid="6" grpId="0" animBg="1"/>
      <p:bldP spid="6" grpId="1" animBg="1"/>
      <p:bldP spid="6" grpId="2" animBg="1"/>
      <p:bldP spid="6" grpId="3" animBg="1"/>
      <p:bldP spid="6" grpId="4" animBg="1"/>
      <p:bldP spid="7" grpId="0" animBg="1"/>
      <p:bldP spid="7" grpId="1" animBg="1"/>
      <p:bldP spid="7" grpId="2" animBg="1"/>
      <p:bldP spid="7" grpId="3" animBg="1"/>
      <p:bldP spid="7" grpId="4" animBg="1"/>
      <p:bldP spid="8" grpId="0" animBg="1"/>
      <p:bldP spid="8" grpId="1" animBg="1"/>
      <p:bldP spid="8" grpId="2" animBg="1"/>
      <p:bldP spid="8" grpId="3" animBg="1"/>
      <p:bldP spid="8" grpId="4" animBg="1"/>
      <p:bldP spid="9" grpId="0" animBg="1"/>
      <p:bldP spid="9" grpId="1" animBg="1"/>
      <p:bldP spid="9" grpId="2" animBg="1"/>
      <p:bldP spid="9" grpId="3" animBg="1"/>
      <p:bldP spid="9" grpId="4" animBg="1"/>
      <p:bldP spid="10" grpId="0" animBg="1"/>
      <p:bldP spid="10" grpId="1" animBg="1"/>
      <p:bldP spid="10" grpId="2" animBg="1"/>
      <p:bldP spid="10" grpId="3" animBg="1"/>
      <p:bldP spid="10" grpId="4" animBg="1"/>
      <p:bldP spid="11" grpId="0" animBg="1"/>
      <p:bldP spid="11" grpId="1" animBg="1"/>
      <p:bldP spid="11" grpId="2" animBg="1"/>
      <p:bldP spid="11" grpId="3" animBg="1"/>
      <p:bldP spid="11" grpId="4" animBg="1"/>
      <p:bldP spid="12" grpId="0" animBg="1"/>
      <p:bldP spid="12" grpId="1" animBg="1"/>
      <p:bldP spid="12" grpId="2" animBg="1"/>
      <p:bldP spid="12" grpId="3" animBg="1"/>
      <p:bldP spid="12" grpId="4" animBg="1"/>
      <p:bldP spid="13" grpId="0" animBg="1"/>
      <p:bldP spid="13" grpId="1" animBg="1"/>
      <p:bldP spid="13" grpId="2" animBg="1"/>
      <p:bldP spid="13" grpId="3" animBg="1"/>
      <p:bldP spid="13" grpId="4" animBg="1"/>
      <p:bldP spid="14" grpId="0" animBg="1"/>
      <p:bldP spid="14" grpId="1" animBg="1"/>
      <p:bldP spid="14" grpId="2" animBg="1"/>
      <p:bldP spid="14" grpId="3" animBg="1"/>
      <p:bldP spid="14" grpId="4" animBg="1"/>
      <p:bldP spid="15" grpId="0" animBg="1"/>
      <p:bldP spid="15" grpId="1" animBg="1"/>
      <p:bldP spid="15" grpId="2" animBg="1"/>
      <p:bldP spid="15" grpId="3" animBg="1"/>
      <p:bldP spid="15" grpId="4" animBg="1"/>
      <p:bldP spid="16" grpId="0" animBg="1"/>
      <p:bldP spid="16" grpId="1" animBg="1"/>
      <p:bldP spid="16" grpId="2" animBg="1"/>
      <p:bldP spid="16" grpId="3" animBg="1"/>
      <p:bldP spid="16" grpId="4" animBg="1"/>
      <p:bldP spid="17" grpId="0" animBg="1"/>
      <p:bldP spid="17" grpId="1" animBg="1"/>
      <p:bldP spid="17" grpId="2" animBg="1"/>
      <p:bldP spid="17" grpId="3" animBg="1"/>
      <p:bldP spid="17" grpId="4" animBg="1"/>
      <p:bldP spid="18" grpId="0" animBg="1"/>
      <p:bldP spid="18" grpId="1" animBg="1"/>
      <p:bldP spid="18" grpId="2" animBg="1"/>
      <p:bldP spid="18" grpId="3" animBg="1"/>
      <p:bldP spid="18" grpId="4" animBg="1"/>
      <p:bldP spid="19" grpId="0" animBg="1"/>
      <p:bldP spid="19" grpId="1" animBg="1"/>
      <p:bldP spid="19" grpId="2" animBg="1"/>
      <p:bldP spid="19" grpId="3" animBg="1"/>
      <p:bldP spid="19" grpId="4" animBg="1"/>
      <p:bldP spid="20" grpId="0" animBg="1"/>
      <p:bldP spid="20" grpId="1" animBg="1"/>
      <p:bldP spid="20" grpId="2" animBg="1"/>
      <p:bldP spid="20" grpId="3" animBg="1"/>
      <p:bldP spid="20" grpId="4" animBg="1"/>
      <p:bldP spid="21" grpId="0" animBg="1"/>
      <p:bldP spid="21" grpId="1" animBg="1"/>
      <p:bldP spid="21" grpId="2" animBg="1"/>
      <p:bldP spid="21" grpId="3" animBg="1"/>
      <p:bldP spid="21" grpId="4" animBg="1"/>
      <p:bldP spid="22" grpId="0" animBg="1"/>
      <p:bldP spid="22" grpId="1" animBg="1"/>
      <p:bldP spid="22" grpId="2" animBg="1"/>
      <p:bldP spid="22" grpId="3" animBg="1"/>
      <p:bldP spid="22" grpId="4" animBg="1"/>
      <p:bldP spid="23" grpId="0" animBg="1"/>
      <p:bldP spid="23" grpId="1" animBg="1"/>
      <p:bldP spid="23" grpId="2" animBg="1"/>
      <p:bldP spid="23" grpId="3" animBg="1"/>
      <p:bldP spid="23" grpId="4" animBg="1"/>
      <p:bldP spid="24" grpId="0" animBg="1"/>
      <p:bldP spid="24" grpId="1" animBg="1"/>
      <p:bldP spid="24" grpId="2" animBg="1"/>
      <p:bldP spid="24" grpId="3" animBg="1"/>
      <p:bldP spid="24" grpId="4" animBg="1"/>
      <p:bldP spid="25" grpId="0" animBg="1"/>
      <p:bldP spid="25" grpId="1" animBg="1"/>
      <p:bldP spid="25" grpId="2" animBg="1"/>
      <p:bldP spid="25" grpId="3" animBg="1"/>
      <p:bldP spid="25" grpId="4" animBg="1"/>
      <p:bldP spid="26" grpId="0" animBg="1"/>
      <p:bldP spid="26" grpId="1" animBg="1"/>
      <p:bldP spid="26" grpId="2" animBg="1"/>
      <p:bldP spid="26" grpId="3" animBg="1"/>
      <p:bldP spid="26" grpId="4" animBg="1"/>
      <p:bldP spid="27" grpId="0" animBg="1"/>
      <p:bldP spid="27" grpId="1" animBg="1"/>
      <p:bldP spid="27" grpId="2" animBg="1"/>
      <p:bldP spid="27" grpId="3" animBg="1"/>
      <p:bldP spid="27" grpId="4" animBg="1"/>
      <p:bldP spid="28" grpId="0" animBg="1"/>
      <p:bldP spid="28" grpId="1" animBg="1"/>
      <p:bldP spid="28" grpId="2" animBg="1"/>
      <p:bldP spid="28" grpId="3" animBg="1"/>
      <p:bldP spid="28" grpId="4" animBg="1"/>
      <p:bldP spid="29" grpId="0" animBg="1"/>
      <p:bldP spid="29" grpId="1" animBg="1"/>
      <p:bldP spid="29" grpId="2" animBg="1"/>
      <p:bldP spid="29" grpId="3" animBg="1"/>
      <p:bldP spid="29" grpId="4" animBg="1"/>
      <p:bldP spid="30" grpId="0" animBg="1"/>
      <p:bldP spid="30" grpId="1" animBg="1"/>
      <p:bldP spid="30" grpId="2" animBg="1"/>
      <p:bldP spid="30" grpId="3" animBg="1"/>
      <p:bldP spid="30" grpId="4" animBg="1"/>
      <p:bldP spid="31" grpId="0" animBg="1"/>
      <p:bldP spid="31" grpId="1" animBg="1"/>
      <p:bldP spid="31" grpId="2" animBg="1"/>
      <p:bldP spid="31" grpId="3" animBg="1"/>
      <p:bldP spid="31" grpId="4" animBg="1"/>
      <p:bldP spid="32" grpId="0" animBg="1"/>
      <p:bldP spid="32" grpId="1" animBg="1"/>
      <p:bldP spid="32" grpId="2" animBg="1"/>
      <p:bldP spid="32" grpId="3" animBg="1"/>
      <p:bldP spid="32" grpId="4" animBg="1"/>
      <p:bldP spid="33" grpId="0" animBg="1"/>
      <p:bldP spid="33" grpId="1" animBg="1"/>
      <p:bldP spid="33" grpId="2" animBg="1"/>
      <p:bldP spid="33" grpId="3" animBg="1"/>
      <p:bldP spid="33" grpId="4" animBg="1"/>
      <p:bldP spid="34" grpId="0" animBg="1"/>
      <p:bldP spid="34" grpId="1" animBg="1"/>
      <p:bldP spid="34" grpId="2" animBg="1"/>
      <p:bldP spid="34" grpId="3" animBg="1"/>
      <p:bldP spid="34" grpId="4" animBg="1"/>
      <p:bldP spid="35" grpId="0" animBg="1"/>
      <p:bldP spid="35" grpId="1" animBg="1"/>
      <p:bldP spid="35" grpId="2" animBg="1"/>
      <p:bldP spid="35" grpId="3" animBg="1"/>
      <p:bldP spid="35" grpId="4" animBg="1"/>
      <p:bldP spid="36" grpId="0" animBg="1"/>
      <p:bldP spid="36" grpId="1" animBg="1"/>
      <p:bldP spid="36" grpId="2" animBg="1"/>
      <p:bldP spid="36" grpId="3" animBg="1"/>
      <p:bldP spid="36" grpId="4" animBg="1"/>
      <p:bldP spid="37" grpId="0" animBg="1"/>
      <p:bldP spid="37" grpId="1" animBg="1"/>
      <p:bldP spid="37" grpId="2" animBg="1"/>
      <p:bldP spid="37" grpId="3" animBg="1"/>
      <p:bldP spid="37" grpId="4" animBg="1"/>
      <p:bldP spid="38" grpId="0" animBg="1"/>
      <p:bldP spid="38" grpId="1" animBg="1"/>
      <p:bldP spid="38" grpId="2" animBg="1"/>
      <p:bldP spid="38" grpId="3" animBg="1"/>
      <p:bldP spid="38" grpId="4" animBg="1"/>
      <p:bldP spid="39" grpId="0" animBg="1"/>
      <p:bldP spid="39" grpId="1" animBg="1"/>
      <p:bldP spid="39" grpId="2" animBg="1"/>
      <p:bldP spid="39" grpId="3" animBg="1"/>
      <p:bldP spid="39" grpId="4" animBg="1"/>
      <p:bldP spid="40" grpId="0" animBg="1"/>
      <p:bldP spid="40" grpId="1" animBg="1"/>
      <p:bldP spid="40" grpId="2" animBg="1"/>
      <p:bldP spid="40" grpId="3" animBg="1"/>
      <p:bldP spid="40" grpId="4" animBg="1"/>
      <p:bldP spid="41" grpId="0" animBg="1"/>
      <p:bldP spid="41" grpId="1" animBg="1"/>
      <p:bldP spid="41" grpId="2" animBg="1"/>
      <p:bldP spid="41" grpId="3" animBg="1"/>
      <p:bldP spid="41" grpId="4" animBg="1"/>
      <p:bldP spid="42" grpId="0" animBg="1"/>
      <p:bldP spid="42" grpId="1" animBg="1"/>
      <p:bldP spid="42" grpId="2" animBg="1"/>
      <p:bldP spid="42" grpId="3" animBg="1"/>
      <p:bldP spid="42" grpId="4" animBg="1"/>
      <p:bldP spid="43" grpId="0" animBg="1"/>
      <p:bldP spid="43" grpId="1" animBg="1"/>
      <p:bldP spid="43" grpId="2" animBg="1"/>
      <p:bldP spid="43" grpId="3" animBg="1"/>
      <p:bldP spid="43" grpId="4" animBg="1"/>
      <p:bldP spid="44" grpId="0" animBg="1"/>
      <p:bldP spid="44" grpId="1" animBg="1"/>
      <p:bldP spid="44" grpId="2" animBg="1"/>
      <p:bldP spid="44" grpId="3" animBg="1"/>
      <p:bldP spid="44" grpId="4" animBg="1"/>
      <p:bldP spid="45" grpId="0" animBg="1"/>
      <p:bldP spid="45" grpId="1" animBg="1"/>
      <p:bldP spid="45" grpId="2" animBg="1"/>
      <p:bldP spid="45" grpId="3" animBg="1"/>
      <p:bldP spid="45" grpId="4" animBg="1"/>
      <p:bldP spid="46" grpId="0" animBg="1"/>
      <p:bldP spid="46" grpId="1" animBg="1"/>
      <p:bldP spid="46" grpId="2" animBg="1"/>
      <p:bldP spid="46" grpId="3" animBg="1"/>
      <p:bldP spid="46" grpId="4" animBg="1"/>
      <p:bldP spid="47" grpId="0" animBg="1"/>
      <p:bldP spid="47" grpId="1" animBg="1"/>
      <p:bldP spid="47" grpId="2" animBg="1"/>
      <p:bldP spid="47" grpId="3" animBg="1"/>
      <p:bldP spid="47" grpId="4" animBg="1"/>
      <p:bldP spid="48" grpId="0" animBg="1"/>
      <p:bldP spid="48" grpId="1" animBg="1"/>
      <p:bldP spid="48" grpId="2" animBg="1"/>
      <p:bldP spid="48" grpId="3" animBg="1"/>
      <p:bldP spid="48" grpId="4" animBg="1"/>
      <p:bldP spid="49" grpId="0" animBg="1"/>
      <p:bldP spid="49" grpId="1" animBg="1"/>
      <p:bldP spid="49" grpId="2" animBg="1"/>
      <p:bldP spid="49" grpId="3" animBg="1"/>
      <p:bldP spid="49" grpId="4" animBg="1"/>
      <p:bldP spid="50" grpId="0" animBg="1"/>
      <p:bldP spid="50" grpId="1" animBg="1"/>
      <p:bldP spid="50" grpId="2" animBg="1"/>
      <p:bldP spid="50" grpId="3" animBg="1"/>
      <p:bldP spid="50" grpId="4" animBg="1"/>
      <p:bldP spid="51" grpId="0" animBg="1"/>
      <p:bldP spid="51" grpId="1" animBg="1"/>
      <p:bldP spid="51" grpId="2" animBg="1"/>
      <p:bldP spid="51" grpId="3" animBg="1"/>
      <p:bldP spid="51" grpId="4" animBg="1"/>
      <p:bldP spid="52" grpId="0" animBg="1"/>
      <p:bldP spid="52" grpId="1" animBg="1"/>
      <p:bldP spid="52" grpId="2" animBg="1"/>
      <p:bldP spid="52" grpId="3" animBg="1"/>
      <p:bldP spid="52" grpId="4" animBg="1"/>
    </p:bld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chemeClr val="bg1"/>
              </a:gs>
              <a:gs pos="50000">
                <a:srgbClr val="735A13">
                  <a:shade val="67500"/>
                  <a:satMod val="115000"/>
                </a:srgbClr>
              </a:gs>
              <a:gs pos="100000">
                <a:srgbClr val="735A13">
                  <a:shade val="100000"/>
                  <a:satMod val="115000"/>
                </a:srgbClr>
              </a:gs>
            </a:gsLst>
            <a:lin ang="16200000" scaled="1"/>
            <a:tileRect/>
          </a:gradFill>
        </p:spPr>
        <p:txBody>
          <a:bodyPr/>
          <a:lstStyle/>
          <a:p>
            <a:endParaRPr lang="es-ES" dirty="0"/>
          </a:p>
        </p:txBody>
      </p:sp>
      <p:pic>
        <p:nvPicPr>
          <p:cNvPr id="4" name="3 Imagen" descr="f4eee76bc4204a0f6be965980553b5d5.jpg"/>
          <p:cNvPicPr>
            <a:picLocks noChangeAspect="1"/>
          </p:cNvPicPr>
          <p:nvPr/>
        </p:nvPicPr>
        <p:blipFill>
          <a:blip r:embed="rId2"/>
          <a:stretch>
            <a:fillRect/>
          </a:stretch>
        </p:blipFill>
        <p:spPr>
          <a:xfrm>
            <a:off x="0" y="0"/>
            <a:ext cx="9152929" cy="6858000"/>
          </a:xfrm>
          <a:prstGeom prst="rect">
            <a:avLst/>
          </a:prstGeom>
        </p:spPr>
      </p:pic>
      <p:pic>
        <p:nvPicPr>
          <p:cNvPr id="5" name="4 Imagen" descr="_BxukQ2_m9qlkjBuhJJvZbdm0os.png"/>
          <p:cNvPicPr>
            <a:picLocks noChangeAspect="1"/>
          </p:cNvPicPr>
          <p:nvPr/>
        </p:nvPicPr>
        <p:blipFill>
          <a:blip r:embed="rId3">
            <a:lum bright="10000"/>
          </a:blip>
          <a:srcRect l="11374" r="15320"/>
          <a:stretch>
            <a:fillRect/>
          </a:stretch>
        </p:blipFill>
        <p:spPr>
          <a:xfrm rot="17019875">
            <a:off x="2335150" y="-207058"/>
            <a:ext cx="1841652" cy="2136905"/>
          </a:xfrm>
          <a:prstGeom prst="rect">
            <a:avLst/>
          </a:prstGeom>
          <a:effectLst>
            <a:reflection blurRad="6350" stA="50000" endA="300" endPos="90000" dir="5400000" sy="-100000" algn="bl" rotWithShape="0"/>
          </a:effectLst>
        </p:spPr>
      </p:pic>
      <p:pic>
        <p:nvPicPr>
          <p:cNvPr id="6" name="5 Imagen" descr="_BxukQ2_m9qlkjBuhJJvZbdm0os.png"/>
          <p:cNvPicPr>
            <a:picLocks noChangeAspect="1"/>
          </p:cNvPicPr>
          <p:nvPr/>
        </p:nvPicPr>
        <p:blipFill>
          <a:blip r:embed="rId3">
            <a:lum bright="10000"/>
          </a:blip>
          <a:srcRect l="11374" r="15320"/>
          <a:stretch>
            <a:fillRect/>
          </a:stretch>
        </p:blipFill>
        <p:spPr>
          <a:xfrm rot="4484552" flipH="1">
            <a:off x="4748654" y="-185642"/>
            <a:ext cx="1747720" cy="1997254"/>
          </a:xfrm>
          <a:prstGeom prst="rect">
            <a:avLst/>
          </a:prstGeom>
          <a:effectLst>
            <a:reflection blurRad="6350" stA="50000" endA="300" endPos="90000" dir="5400000" sy="-100000" algn="bl" rotWithShape="0"/>
          </a:effectLst>
        </p:spPr>
      </p:pic>
      <p:pic>
        <p:nvPicPr>
          <p:cNvPr id="7" name="6 Imagen" descr="_BxukQ2_m9qlkjBuhJJvZbdm0os.png"/>
          <p:cNvPicPr>
            <a:picLocks noChangeAspect="1"/>
          </p:cNvPicPr>
          <p:nvPr/>
        </p:nvPicPr>
        <p:blipFill>
          <a:blip r:embed="rId3">
            <a:lum bright="10000"/>
          </a:blip>
          <a:srcRect l="11374" r="15320"/>
          <a:stretch>
            <a:fillRect/>
          </a:stretch>
        </p:blipFill>
        <p:spPr>
          <a:xfrm rot="17019875">
            <a:off x="2312243" y="723784"/>
            <a:ext cx="1841652" cy="2136905"/>
          </a:xfrm>
          <a:prstGeom prst="rect">
            <a:avLst/>
          </a:prstGeom>
          <a:effectLst>
            <a:reflection blurRad="6350" stA="50000" endA="300" endPos="90000" dir="5400000" sy="-100000" algn="bl" rotWithShape="0"/>
          </a:effectLst>
        </p:spPr>
      </p:pic>
      <p:pic>
        <p:nvPicPr>
          <p:cNvPr id="8" name="7 Imagen" descr="_BxukQ2_m9qlkjBuhJJvZbdm0os.png"/>
          <p:cNvPicPr>
            <a:picLocks noChangeAspect="1"/>
          </p:cNvPicPr>
          <p:nvPr/>
        </p:nvPicPr>
        <p:blipFill>
          <a:blip r:embed="rId3">
            <a:lum bright="10000"/>
          </a:blip>
          <a:srcRect l="11374" r="15320"/>
          <a:stretch>
            <a:fillRect/>
          </a:stretch>
        </p:blipFill>
        <p:spPr>
          <a:xfrm rot="4484552" flipH="1">
            <a:off x="4677217" y="750146"/>
            <a:ext cx="1747720" cy="1997254"/>
          </a:xfrm>
          <a:prstGeom prst="rect">
            <a:avLst/>
          </a:prstGeom>
          <a:effectLst>
            <a:reflection blurRad="6350" stA="50000" endA="300" endPos="90000" dir="5400000" sy="-100000" algn="bl" rotWithShape="0"/>
          </a:effectLst>
        </p:spPr>
      </p:pic>
      <p:pic>
        <p:nvPicPr>
          <p:cNvPr id="9" name="8 Imagen" descr="_BxukQ2_m9qlkjBuhJJvZbdm0os.png"/>
          <p:cNvPicPr>
            <a:picLocks noChangeAspect="1"/>
          </p:cNvPicPr>
          <p:nvPr/>
        </p:nvPicPr>
        <p:blipFill>
          <a:blip r:embed="rId3">
            <a:lum bright="10000"/>
          </a:blip>
          <a:srcRect l="11374" r="15320"/>
          <a:stretch>
            <a:fillRect/>
          </a:stretch>
        </p:blipFill>
        <p:spPr>
          <a:xfrm rot="17019875">
            <a:off x="2312242" y="1645384"/>
            <a:ext cx="1841652" cy="2136905"/>
          </a:xfrm>
          <a:prstGeom prst="rect">
            <a:avLst/>
          </a:prstGeom>
          <a:effectLst>
            <a:reflection blurRad="6350" stA="50000" endA="300" endPos="90000" dir="5400000" sy="-100000" algn="bl" rotWithShape="0"/>
          </a:effectLst>
        </p:spPr>
      </p:pic>
      <p:pic>
        <p:nvPicPr>
          <p:cNvPr id="10" name="9 Imagen" descr="_BxukQ2_m9qlkjBuhJJvZbdm0os.png"/>
          <p:cNvPicPr>
            <a:picLocks noChangeAspect="1"/>
          </p:cNvPicPr>
          <p:nvPr/>
        </p:nvPicPr>
        <p:blipFill>
          <a:blip r:embed="rId3">
            <a:lum bright="10000"/>
          </a:blip>
          <a:srcRect l="11374" r="15320"/>
          <a:stretch>
            <a:fillRect/>
          </a:stretch>
        </p:blipFill>
        <p:spPr>
          <a:xfrm rot="4484552" flipH="1">
            <a:off x="4677216" y="1671746"/>
            <a:ext cx="1747720" cy="1997254"/>
          </a:xfrm>
          <a:prstGeom prst="rect">
            <a:avLst/>
          </a:prstGeom>
          <a:effectLst>
            <a:reflection blurRad="6350" stA="50000" endA="300" endPos="90000" dir="5400000" sy="-100000" algn="bl" rotWithShape="0"/>
          </a:effectLst>
        </p:spPr>
      </p:pic>
      <p:pic>
        <p:nvPicPr>
          <p:cNvPr id="11" name="10 Imagen" descr="_BxukQ2_m9qlkjBuhJJvZbdm0os.png"/>
          <p:cNvPicPr>
            <a:picLocks noChangeAspect="1"/>
          </p:cNvPicPr>
          <p:nvPr/>
        </p:nvPicPr>
        <p:blipFill>
          <a:blip r:embed="rId3">
            <a:lum bright="10000"/>
          </a:blip>
          <a:srcRect l="11374" r="15320"/>
          <a:stretch>
            <a:fillRect/>
          </a:stretch>
        </p:blipFill>
        <p:spPr>
          <a:xfrm rot="17019875">
            <a:off x="2383681" y="2581173"/>
            <a:ext cx="1841652" cy="2136905"/>
          </a:xfrm>
          <a:prstGeom prst="rect">
            <a:avLst/>
          </a:prstGeom>
          <a:effectLst>
            <a:reflection blurRad="6350" stA="50000" endA="300" endPos="90000" dir="5400000" sy="-100000" algn="bl" rotWithShape="0"/>
          </a:effectLst>
        </p:spPr>
      </p:pic>
      <p:pic>
        <p:nvPicPr>
          <p:cNvPr id="12" name="11 Imagen" descr="_BxukQ2_m9qlkjBuhJJvZbdm0os.png"/>
          <p:cNvPicPr>
            <a:picLocks noChangeAspect="1"/>
          </p:cNvPicPr>
          <p:nvPr/>
        </p:nvPicPr>
        <p:blipFill>
          <a:blip r:embed="rId3">
            <a:lum bright="10000"/>
          </a:blip>
          <a:srcRect l="11374" r="15320"/>
          <a:stretch>
            <a:fillRect/>
          </a:stretch>
        </p:blipFill>
        <p:spPr>
          <a:xfrm rot="4484552" flipH="1">
            <a:off x="4748655" y="2607535"/>
            <a:ext cx="1747720" cy="1997254"/>
          </a:xfrm>
          <a:prstGeom prst="rect">
            <a:avLst/>
          </a:prstGeom>
          <a:effectLst>
            <a:reflection blurRad="6350" stA="50000" endA="300" endPos="90000" dir="5400000" sy="-100000" algn="bl" rotWithShape="0"/>
          </a:effectLst>
        </p:spPr>
      </p:pic>
      <p:pic>
        <p:nvPicPr>
          <p:cNvPr id="13" name="12 Imagen" descr="_BxukQ2_m9qlkjBuhJJvZbdm0os.png"/>
          <p:cNvPicPr>
            <a:picLocks noChangeAspect="1"/>
          </p:cNvPicPr>
          <p:nvPr/>
        </p:nvPicPr>
        <p:blipFill>
          <a:blip r:embed="rId3">
            <a:lum bright="10000"/>
          </a:blip>
          <a:srcRect l="11374" r="15320"/>
          <a:stretch>
            <a:fillRect/>
          </a:stretch>
        </p:blipFill>
        <p:spPr>
          <a:xfrm rot="17019875">
            <a:off x="2383680" y="3431334"/>
            <a:ext cx="1841652" cy="2136905"/>
          </a:xfrm>
          <a:prstGeom prst="rect">
            <a:avLst/>
          </a:prstGeom>
          <a:effectLst>
            <a:reflection blurRad="6350" stA="50000" endA="300" endPos="90000" dir="5400000" sy="-100000" algn="bl" rotWithShape="0"/>
          </a:effectLst>
        </p:spPr>
      </p:pic>
      <p:pic>
        <p:nvPicPr>
          <p:cNvPr id="14" name="13 Imagen" descr="_BxukQ2_m9qlkjBuhJJvZbdm0os.png"/>
          <p:cNvPicPr>
            <a:picLocks noChangeAspect="1"/>
          </p:cNvPicPr>
          <p:nvPr/>
        </p:nvPicPr>
        <p:blipFill>
          <a:blip r:embed="rId3">
            <a:lum bright="10000"/>
          </a:blip>
          <a:srcRect l="11374" r="15320"/>
          <a:stretch>
            <a:fillRect/>
          </a:stretch>
        </p:blipFill>
        <p:spPr>
          <a:xfrm rot="4484552" flipH="1">
            <a:off x="4748654" y="3457696"/>
            <a:ext cx="1747720" cy="1997254"/>
          </a:xfrm>
          <a:prstGeom prst="rect">
            <a:avLst/>
          </a:prstGeom>
          <a:effectLst>
            <a:reflection blurRad="6350" stA="50000" endA="300" endPos="90000" dir="5400000" sy="-100000" algn="bl" rotWithShape="0"/>
          </a:effectLst>
        </p:spPr>
      </p:pic>
      <p:pic>
        <p:nvPicPr>
          <p:cNvPr id="15" name="14 Imagen" descr="_BxukQ2_m9qlkjBuhJJvZbdm0os.png"/>
          <p:cNvPicPr>
            <a:picLocks noChangeAspect="1"/>
          </p:cNvPicPr>
          <p:nvPr/>
        </p:nvPicPr>
        <p:blipFill>
          <a:blip r:embed="rId3">
            <a:lum bright="10000"/>
          </a:blip>
          <a:srcRect l="11374" r="15320"/>
          <a:stretch>
            <a:fillRect/>
          </a:stretch>
        </p:blipFill>
        <p:spPr>
          <a:xfrm rot="17019875">
            <a:off x="2312243" y="4367122"/>
            <a:ext cx="1841652" cy="2136905"/>
          </a:xfrm>
          <a:prstGeom prst="rect">
            <a:avLst/>
          </a:prstGeom>
          <a:effectLst>
            <a:reflection blurRad="6350" stA="50000" endA="300" endPos="90000" dir="5400000" sy="-100000" algn="bl" rotWithShape="0"/>
          </a:effectLst>
        </p:spPr>
      </p:pic>
      <p:pic>
        <p:nvPicPr>
          <p:cNvPr id="16" name="15 Imagen" descr="_BxukQ2_m9qlkjBuhJJvZbdm0os.png"/>
          <p:cNvPicPr>
            <a:picLocks noChangeAspect="1"/>
          </p:cNvPicPr>
          <p:nvPr/>
        </p:nvPicPr>
        <p:blipFill>
          <a:blip r:embed="rId3">
            <a:lum bright="10000"/>
          </a:blip>
          <a:srcRect l="11374" r="15320"/>
          <a:stretch>
            <a:fillRect/>
          </a:stretch>
        </p:blipFill>
        <p:spPr>
          <a:xfrm rot="4484552" flipH="1">
            <a:off x="4677217" y="4393484"/>
            <a:ext cx="1747720" cy="1997254"/>
          </a:xfrm>
          <a:prstGeom prst="rect">
            <a:avLst/>
          </a:prstGeom>
          <a:effectLst>
            <a:reflection blurRad="6350" stA="50000" endA="300" endPos="90000" dir="5400000" sy="-100000" algn="bl" rotWithShape="0"/>
          </a:effectLst>
        </p:spPr>
      </p:pic>
      <p:pic>
        <p:nvPicPr>
          <p:cNvPr id="17" name="16 Imagen" descr="_BxukQ2_m9qlkjBuhJJvZbdm0os.png"/>
          <p:cNvPicPr>
            <a:picLocks noChangeAspect="1"/>
          </p:cNvPicPr>
          <p:nvPr/>
        </p:nvPicPr>
        <p:blipFill>
          <a:blip r:embed="rId3">
            <a:lum bright="10000"/>
          </a:blip>
          <a:srcRect l="11374" r="15320"/>
          <a:stretch>
            <a:fillRect/>
          </a:stretch>
        </p:blipFill>
        <p:spPr>
          <a:xfrm rot="17019875">
            <a:off x="2312243" y="5224378"/>
            <a:ext cx="1841652" cy="2136905"/>
          </a:xfrm>
          <a:prstGeom prst="rect">
            <a:avLst/>
          </a:prstGeom>
          <a:effectLst>
            <a:reflection blurRad="6350" stA="50000" endA="300" endPos="90000" dir="5400000" sy="-100000" algn="bl" rotWithShape="0"/>
          </a:effectLst>
        </p:spPr>
      </p:pic>
      <p:pic>
        <p:nvPicPr>
          <p:cNvPr id="18" name="17 Imagen" descr="_BxukQ2_m9qlkjBuhJJvZbdm0os.png"/>
          <p:cNvPicPr>
            <a:picLocks noChangeAspect="1"/>
          </p:cNvPicPr>
          <p:nvPr/>
        </p:nvPicPr>
        <p:blipFill>
          <a:blip r:embed="rId3">
            <a:lum bright="10000"/>
          </a:blip>
          <a:srcRect l="11374" r="15320"/>
          <a:stretch>
            <a:fillRect/>
          </a:stretch>
        </p:blipFill>
        <p:spPr>
          <a:xfrm rot="4484552" flipH="1">
            <a:off x="4677217" y="5250740"/>
            <a:ext cx="1747720" cy="1997254"/>
          </a:xfrm>
          <a:prstGeom prst="rect">
            <a:avLst/>
          </a:prstGeom>
          <a:effectLst>
            <a:reflection blurRad="6350" stA="50000" endA="300" endPos="90000" dir="5400000" sy="-100000" algn="bl" rotWithShape="0"/>
          </a:effectLst>
        </p:spPr>
      </p:pic>
      <p:pic>
        <p:nvPicPr>
          <p:cNvPr id="19" name="18 Imagen" descr="image005.jpg"/>
          <p:cNvPicPr>
            <a:picLocks noChangeAspect="1"/>
          </p:cNvPicPr>
          <p:nvPr/>
        </p:nvPicPr>
        <p:blipFill>
          <a:blip r:embed="rId4"/>
          <a:stretch>
            <a:fillRect/>
          </a:stretch>
        </p:blipFill>
        <p:spPr>
          <a:xfrm>
            <a:off x="-500098" y="0"/>
            <a:ext cx="10072758" cy="7858156"/>
          </a:xfrm>
          <a:prstGeom prst="rect">
            <a:avLst/>
          </a:prstGeom>
        </p:spPr>
      </p:pic>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withEffect">
                                  <p:stCondLst>
                                    <p:cond delay="0"/>
                                  </p:stCondLst>
                                  <p:childTnLst>
                                    <p:set>
                                      <p:cBhvr rctx="PPT">
                                        <p:cTn id="6" dur="indefinite"/>
                                        <p:tgtEl>
                                          <p:spTgt spid="19"/>
                                        </p:tgtEl>
                                        <p:attrNameLst>
                                          <p:attrName>style.opacity</p:attrName>
                                        </p:attrNameLst>
                                      </p:cBhvr>
                                      <p:to>
                                        <p:strVal val="0"/>
                                      </p:to>
                                    </p:set>
                                    <p:animEffect filter="image" prLst="opacity: 0">
                                      <p:cBhvr rctx="IE">
                                        <p:cTn id="7" dur="indefinite"/>
                                        <p:tgtEl>
                                          <p:spTgt spid="19"/>
                                        </p:tgtEl>
                                      </p:cBhvr>
                                    </p:animEffect>
                                  </p:childTnLst>
                                </p:cTn>
                              </p:par>
                              <p:par>
                                <p:cTn id="8" presetID="2" presetClass="entr" presetSubtype="4"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5000" fill="hold"/>
                                        <p:tgtEl>
                                          <p:spTgt spid="5"/>
                                        </p:tgtEl>
                                        <p:attrNameLst>
                                          <p:attrName>ppt_x</p:attrName>
                                        </p:attrNameLst>
                                      </p:cBhvr>
                                      <p:tavLst>
                                        <p:tav tm="0">
                                          <p:val>
                                            <p:strVal val="#ppt_x"/>
                                          </p:val>
                                        </p:tav>
                                        <p:tav tm="100000">
                                          <p:val>
                                            <p:strVal val="#ppt_x"/>
                                          </p:val>
                                        </p:tav>
                                      </p:tavLst>
                                    </p:anim>
                                    <p:anim calcmode="lin" valueType="num">
                                      <p:cBhvr additive="base">
                                        <p:cTn id="11" dur="5000" fill="hold"/>
                                        <p:tgtEl>
                                          <p:spTgt spid="5"/>
                                        </p:tgtEl>
                                        <p:attrNameLst>
                                          <p:attrName>ppt_y</p:attrName>
                                        </p:attrNameLst>
                                      </p:cBhvr>
                                      <p:tavLst>
                                        <p:tav tm="0">
                                          <p:val>
                                            <p:strVal val="1+#ppt_h/2"/>
                                          </p:val>
                                        </p:tav>
                                        <p:tav tm="100000">
                                          <p:val>
                                            <p:strVal val="#ppt_y"/>
                                          </p:val>
                                        </p:tav>
                                      </p:tavLst>
                                    </p:anim>
                                  </p:childTnLst>
                                </p:cTn>
                              </p:par>
                              <p:par>
                                <p:cTn id="12" presetID="2" presetClass="entr" presetSubtype="4" fill="hold"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5000" fill="hold"/>
                                        <p:tgtEl>
                                          <p:spTgt spid="6"/>
                                        </p:tgtEl>
                                        <p:attrNameLst>
                                          <p:attrName>ppt_x</p:attrName>
                                        </p:attrNameLst>
                                      </p:cBhvr>
                                      <p:tavLst>
                                        <p:tav tm="0">
                                          <p:val>
                                            <p:strVal val="#ppt_x"/>
                                          </p:val>
                                        </p:tav>
                                        <p:tav tm="100000">
                                          <p:val>
                                            <p:strVal val="#ppt_x"/>
                                          </p:val>
                                        </p:tav>
                                      </p:tavLst>
                                    </p:anim>
                                    <p:anim calcmode="lin" valueType="num">
                                      <p:cBhvr additive="base">
                                        <p:cTn id="15" dur="5000" fill="hold"/>
                                        <p:tgtEl>
                                          <p:spTgt spid="6"/>
                                        </p:tgtEl>
                                        <p:attrNameLst>
                                          <p:attrName>ppt_y</p:attrName>
                                        </p:attrNameLst>
                                      </p:cBhvr>
                                      <p:tavLst>
                                        <p:tav tm="0">
                                          <p:val>
                                            <p:strVal val="1+#ppt_h/2"/>
                                          </p:val>
                                        </p:tav>
                                        <p:tav tm="100000">
                                          <p:val>
                                            <p:strVal val="#ppt_y"/>
                                          </p:val>
                                        </p:tav>
                                      </p:tavLst>
                                    </p:anim>
                                  </p:childTnLst>
                                </p:cTn>
                              </p:par>
                              <p:par>
                                <p:cTn id="16" presetID="2" presetClass="entr" presetSubtype="4" fill="hold"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5000" fill="hold"/>
                                        <p:tgtEl>
                                          <p:spTgt spid="7"/>
                                        </p:tgtEl>
                                        <p:attrNameLst>
                                          <p:attrName>ppt_x</p:attrName>
                                        </p:attrNameLst>
                                      </p:cBhvr>
                                      <p:tavLst>
                                        <p:tav tm="0">
                                          <p:val>
                                            <p:strVal val="#ppt_x"/>
                                          </p:val>
                                        </p:tav>
                                        <p:tav tm="100000">
                                          <p:val>
                                            <p:strVal val="#ppt_x"/>
                                          </p:val>
                                        </p:tav>
                                      </p:tavLst>
                                    </p:anim>
                                    <p:anim calcmode="lin" valueType="num">
                                      <p:cBhvr additive="base">
                                        <p:cTn id="19" dur="5000" fill="hold"/>
                                        <p:tgtEl>
                                          <p:spTgt spid="7"/>
                                        </p:tgtEl>
                                        <p:attrNameLst>
                                          <p:attrName>ppt_y</p:attrName>
                                        </p:attrNameLst>
                                      </p:cBhvr>
                                      <p:tavLst>
                                        <p:tav tm="0">
                                          <p:val>
                                            <p:strVal val="1+#ppt_h/2"/>
                                          </p:val>
                                        </p:tav>
                                        <p:tav tm="100000">
                                          <p:val>
                                            <p:strVal val="#ppt_y"/>
                                          </p:val>
                                        </p:tav>
                                      </p:tavLst>
                                    </p:anim>
                                  </p:childTnLst>
                                </p:cTn>
                              </p:par>
                              <p:par>
                                <p:cTn id="20" presetID="2" presetClass="entr" presetSubtype="4" fill="hold"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5000" fill="hold"/>
                                        <p:tgtEl>
                                          <p:spTgt spid="8"/>
                                        </p:tgtEl>
                                        <p:attrNameLst>
                                          <p:attrName>ppt_x</p:attrName>
                                        </p:attrNameLst>
                                      </p:cBhvr>
                                      <p:tavLst>
                                        <p:tav tm="0">
                                          <p:val>
                                            <p:strVal val="#ppt_x"/>
                                          </p:val>
                                        </p:tav>
                                        <p:tav tm="100000">
                                          <p:val>
                                            <p:strVal val="#ppt_x"/>
                                          </p:val>
                                        </p:tav>
                                      </p:tavLst>
                                    </p:anim>
                                    <p:anim calcmode="lin" valueType="num">
                                      <p:cBhvr additive="base">
                                        <p:cTn id="23" dur="5000" fill="hold"/>
                                        <p:tgtEl>
                                          <p:spTgt spid="8"/>
                                        </p:tgtEl>
                                        <p:attrNameLst>
                                          <p:attrName>ppt_y</p:attrName>
                                        </p:attrNameLst>
                                      </p:cBhvr>
                                      <p:tavLst>
                                        <p:tav tm="0">
                                          <p:val>
                                            <p:strVal val="1+#ppt_h/2"/>
                                          </p:val>
                                        </p:tav>
                                        <p:tav tm="100000">
                                          <p:val>
                                            <p:strVal val="#ppt_y"/>
                                          </p:val>
                                        </p:tav>
                                      </p:tavLst>
                                    </p:anim>
                                  </p:childTnLst>
                                </p:cTn>
                              </p:par>
                              <p:par>
                                <p:cTn id="24" presetID="2" presetClass="entr" presetSubtype="4" fill="hold" nodeType="with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5000" fill="hold"/>
                                        <p:tgtEl>
                                          <p:spTgt spid="9"/>
                                        </p:tgtEl>
                                        <p:attrNameLst>
                                          <p:attrName>ppt_x</p:attrName>
                                        </p:attrNameLst>
                                      </p:cBhvr>
                                      <p:tavLst>
                                        <p:tav tm="0">
                                          <p:val>
                                            <p:strVal val="#ppt_x"/>
                                          </p:val>
                                        </p:tav>
                                        <p:tav tm="100000">
                                          <p:val>
                                            <p:strVal val="#ppt_x"/>
                                          </p:val>
                                        </p:tav>
                                      </p:tavLst>
                                    </p:anim>
                                    <p:anim calcmode="lin" valueType="num">
                                      <p:cBhvr additive="base">
                                        <p:cTn id="27" dur="5000" fill="hold"/>
                                        <p:tgtEl>
                                          <p:spTgt spid="9"/>
                                        </p:tgtEl>
                                        <p:attrNameLst>
                                          <p:attrName>ppt_y</p:attrName>
                                        </p:attrNameLst>
                                      </p:cBhvr>
                                      <p:tavLst>
                                        <p:tav tm="0">
                                          <p:val>
                                            <p:strVal val="1+#ppt_h/2"/>
                                          </p:val>
                                        </p:tav>
                                        <p:tav tm="100000">
                                          <p:val>
                                            <p:strVal val="#ppt_y"/>
                                          </p:val>
                                        </p:tav>
                                      </p:tavLst>
                                    </p:anim>
                                  </p:childTnLst>
                                </p:cTn>
                              </p:par>
                              <p:par>
                                <p:cTn id="28" presetID="2" presetClass="entr" presetSubtype="4" fill="hold"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additive="base">
                                        <p:cTn id="30" dur="5000" fill="hold"/>
                                        <p:tgtEl>
                                          <p:spTgt spid="10"/>
                                        </p:tgtEl>
                                        <p:attrNameLst>
                                          <p:attrName>ppt_x</p:attrName>
                                        </p:attrNameLst>
                                      </p:cBhvr>
                                      <p:tavLst>
                                        <p:tav tm="0">
                                          <p:val>
                                            <p:strVal val="#ppt_x"/>
                                          </p:val>
                                        </p:tav>
                                        <p:tav tm="100000">
                                          <p:val>
                                            <p:strVal val="#ppt_x"/>
                                          </p:val>
                                        </p:tav>
                                      </p:tavLst>
                                    </p:anim>
                                    <p:anim calcmode="lin" valueType="num">
                                      <p:cBhvr additive="base">
                                        <p:cTn id="31" dur="5000" fill="hold"/>
                                        <p:tgtEl>
                                          <p:spTgt spid="10"/>
                                        </p:tgtEl>
                                        <p:attrNameLst>
                                          <p:attrName>ppt_y</p:attrName>
                                        </p:attrNameLst>
                                      </p:cBhvr>
                                      <p:tavLst>
                                        <p:tav tm="0">
                                          <p:val>
                                            <p:strVal val="1+#ppt_h/2"/>
                                          </p:val>
                                        </p:tav>
                                        <p:tav tm="100000">
                                          <p:val>
                                            <p:strVal val="#ppt_y"/>
                                          </p:val>
                                        </p:tav>
                                      </p:tavLst>
                                    </p:anim>
                                  </p:childTnLst>
                                </p:cTn>
                              </p:par>
                              <p:par>
                                <p:cTn id="32" presetID="2" presetClass="entr" presetSubtype="4" fill="hold" nodeType="withEffect">
                                  <p:stCondLst>
                                    <p:cond delay="0"/>
                                  </p:stCondLst>
                                  <p:childTnLst>
                                    <p:set>
                                      <p:cBhvr>
                                        <p:cTn id="33" dur="1" fill="hold">
                                          <p:stCondLst>
                                            <p:cond delay="0"/>
                                          </p:stCondLst>
                                        </p:cTn>
                                        <p:tgtEl>
                                          <p:spTgt spid="11"/>
                                        </p:tgtEl>
                                        <p:attrNameLst>
                                          <p:attrName>style.visibility</p:attrName>
                                        </p:attrNameLst>
                                      </p:cBhvr>
                                      <p:to>
                                        <p:strVal val="visible"/>
                                      </p:to>
                                    </p:set>
                                    <p:anim calcmode="lin" valueType="num">
                                      <p:cBhvr additive="base">
                                        <p:cTn id="34" dur="5000" fill="hold"/>
                                        <p:tgtEl>
                                          <p:spTgt spid="11"/>
                                        </p:tgtEl>
                                        <p:attrNameLst>
                                          <p:attrName>ppt_x</p:attrName>
                                        </p:attrNameLst>
                                      </p:cBhvr>
                                      <p:tavLst>
                                        <p:tav tm="0">
                                          <p:val>
                                            <p:strVal val="#ppt_x"/>
                                          </p:val>
                                        </p:tav>
                                        <p:tav tm="100000">
                                          <p:val>
                                            <p:strVal val="#ppt_x"/>
                                          </p:val>
                                        </p:tav>
                                      </p:tavLst>
                                    </p:anim>
                                    <p:anim calcmode="lin" valueType="num">
                                      <p:cBhvr additive="base">
                                        <p:cTn id="35" dur="5000" fill="hold"/>
                                        <p:tgtEl>
                                          <p:spTgt spid="11"/>
                                        </p:tgtEl>
                                        <p:attrNameLst>
                                          <p:attrName>ppt_y</p:attrName>
                                        </p:attrNameLst>
                                      </p:cBhvr>
                                      <p:tavLst>
                                        <p:tav tm="0">
                                          <p:val>
                                            <p:strVal val="1+#ppt_h/2"/>
                                          </p:val>
                                        </p:tav>
                                        <p:tav tm="100000">
                                          <p:val>
                                            <p:strVal val="#ppt_y"/>
                                          </p:val>
                                        </p:tav>
                                      </p:tavLst>
                                    </p:anim>
                                  </p:childTnLst>
                                </p:cTn>
                              </p:par>
                              <p:par>
                                <p:cTn id="36" presetID="2" presetClass="entr" presetSubtype="4" fill="hold" nodeType="withEffect">
                                  <p:stCondLst>
                                    <p:cond delay="0"/>
                                  </p:stCondLst>
                                  <p:childTnLst>
                                    <p:set>
                                      <p:cBhvr>
                                        <p:cTn id="37" dur="1" fill="hold">
                                          <p:stCondLst>
                                            <p:cond delay="0"/>
                                          </p:stCondLst>
                                        </p:cTn>
                                        <p:tgtEl>
                                          <p:spTgt spid="12"/>
                                        </p:tgtEl>
                                        <p:attrNameLst>
                                          <p:attrName>style.visibility</p:attrName>
                                        </p:attrNameLst>
                                      </p:cBhvr>
                                      <p:to>
                                        <p:strVal val="visible"/>
                                      </p:to>
                                    </p:set>
                                    <p:anim calcmode="lin" valueType="num">
                                      <p:cBhvr additive="base">
                                        <p:cTn id="38" dur="5000" fill="hold"/>
                                        <p:tgtEl>
                                          <p:spTgt spid="12"/>
                                        </p:tgtEl>
                                        <p:attrNameLst>
                                          <p:attrName>ppt_x</p:attrName>
                                        </p:attrNameLst>
                                      </p:cBhvr>
                                      <p:tavLst>
                                        <p:tav tm="0">
                                          <p:val>
                                            <p:strVal val="#ppt_x"/>
                                          </p:val>
                                        </p:tav>
                                        <p:tav tm="100000">
                                          <p:val>
                                            <p:strVal val="#ppt_x"/>
                                          </p:val>
                                        </p:tav>
                                      </p:tavLst>
                                    </p:anim>
                                    <p:anim calcmode="lin" valueType="num">
                                      <p:cBhvr additive="base">
                                        <p:cTn id="39" dur="5000" fill="hold"/>
                                        <p:tgtEl>
                                          <p:spTgt spid="12"/>
                                        </p:tgtEl>
                                        <p:attrNameLst>
                                          <p:attrName>ppt_y</p:attrName>
                                        </p:attrNameLst>
                                      </p:cBhvr>
                                      <p:tavLst>
                                        <p:tav tm="0">
                                          <p:val>
                                            <p:strVal val="1+#ppt_h/2"/>
                                          </p:val>
                                        </p:tav>
                                        <p:tav tm="100000">
                                          <p:val>
                                            <p:strVal val="#ppt_y"/>
                                          </p:val>
                                        </p:tav>
                                      </p:tavLst>
                                    </p:anim>
                                  </p:childTnLst>
                                </p:cTn>
                              </p:par>
                              <p:par>
                                <p:cTn id="40" presetID="2" presetClass="entr" presetSubtype="4" fill="hold" nodeType="withEffect">
                                  <p:stCondLst>
                                    <p:cond delay="0"/>
                                  </p:stCondLst>
                                  <p:childTnLst>
                                    <p:set>
                                      <p:cBhvr>
                                        <p:cTn id="41" dur="1" fill="hold">
                                          <p:stCondLst>
                                            <p:cond delay="0"/>
                                          </p:stCondLst>
                                        </p:cTn>
                                        <p:tgtEl>
                                          <p:spTgt spid="13"/>
                                        </p:tgtEl>
                                        <p:attrNameLst>
                                          <p:attrName>style.visibility</p:attrName>
                                        </p:attrNameLst>
                                      </p:cBhvr>
                                      <p:to>
                                        <p:strVal val="visible"/>
                                      </p:to>
                                    </p:set>
                                    <p:anim calcmode="lin" valueType="num">
                                      <p:cBhvr additive="base">
                                        <p:cTn id="42" dur="5000" fill="hold"/>
                                        <p:tgtEl>
                                          <p:spTgt spid="13"/>
                                        </p:tgtEl>
                                        <p:attrNameLst>
                                          <p:attrName>ppt_x</p:attrName>
                                        </p:attrNameLst>
                                      </p:cBhvr>
                                      <p:tavLst>
                                        <p:tav tm="0">
                                          <p:val>
                                            <p:strVal val="#ppt_x"/>
                                          </p:val>
                                        </p:tav>
                                        <p:tav tm="100000">
                                          <p:val>
                                            <p:strVal val="#ppt_x"/>
                                          </p:val>
                                        </p:tav>
                                      </p:tavLst>
                                    </p:anim>
                                    <p:anim calcmode="lin" valueType="num">
                                      <p:cBhvr additive="base">
                                        <p:cTn id="43" dur="5000" fill="hold"/>
                                        <p:tgtEl>
                                          <p:spTgt spid="13"/>
                                        </p:tgtEl>
                                        <p:attrNameLst>
                                          <p:attrName>ppt_y</p:attrName>
                                        </p:attrNameLst>
                                      </p:cBhvr>
                                      <p:tavLst>
                                        <p:tav tm="0">
                                          <p:val>
                                            <p:strVal val="1+#ppt_h/2"/>
                                          </p:val>
                                        </p:tav>
                                        <p:tav tm="100000">
                                          <p:val>
                                            <p:strVal val="#ppt_y"/>
                                          </p:val>
                                        </p:tav>
                                      </p:tavLst>
                                    </p:anim>
                                  </p:childTnLst>
                                </p:cTn>
                              </p:par>
                              <p:par>
                                <p:cTn id="44" presetID="2" presetClass="entr" presetSubtype="4" fill="hold" nodeType="withEffect">
                                  <p:stCondLst>
                                    <p:cond delay="0"/>
                                  </p:stCondLst>
                                  <p:childTnLst>
                                    <p:set>
                                      <p:cBhvr>
                                        <p:cTn id="45" dur="1" fill="hold">
                                          <p:stCondLst>
                                            <p:cond delay="0"/>
                                          </p:stCondLst>
                                        </p:cTn>
                                        <p:tgtEl>
                                          <p:spTgt spid="14"/>
                                        </p:tgtEl>
                                        <p:attrNameLst>
                                          <p:attrName>style.visibility</p:attrName>
                                        </p:attrNameLst>
                                      </p:cBhvr>
                                      <p:to>
                                        <p:strVal val="visible"/>
                                      </p:to>
                                    </p:set>
                                    <p:anim calcmode="lin" valueType="num">
                                      <p:cBhvr additive="base">
                                        <p:cTn id="46" dur="5000" fill="hold"/>
                                        <p:tgtEl>
                                          <p:spTgt spid="14"/>
                                        </p:tgtEl>
                                        <p:attrNameLst>
                                          <p:attrName>ppt_x</p:attrName>
                                        </p:attrNameLst>
                                      </p:cBhvr>
                                      <p:tavLst>
                                        <p:tav tm="0">
                                          <p:val>
                                            <p:strVal val="#ppt_x"/>
                                          </p:val>
                                        </p:tav>
                                        <p:tav tm="100000">
                                          <p:val>
                                            <p:strVal val="#ppt_x"/>
                                          </p:val>
                                        </p:tav>
                                      </p:tavLst>
                                    </p:anim>
                                    <p:anim calcmode="lin" valueType="num">
                                      <p:cBhvr additive="base">
                                        <p:cTn id="47" dur="5000" fill="hold"/>
                                        <p:tgtEl>
                                          <p:spTgt spid="14"/>
                                        </p:tgtEl>
                                        <p:attrNameLst>
                                          <p:attrName>ppt_y</p:attrName>
                                        </p:attrNameLst>
                                      </p:cBhvr>
                                      <p:tavLst>
                                        <p:tav tm="0">
                                          <p:val>
                                            <p:strVal val="1+#ppt_h/2"/>
                                          </p:val>
                                        </p:tav>
                                        <p:tav tm="100000">
                                          <p:val>
                                            <p:strVal val="#ppt_y"/>
                                          </p:val>
                                        </p:tav>
                                      </p:tavLst>
                                    </p:anim>
                                  </p:childTnLst>
                                </p:cTn>
                              </p:par>
                              <p:par>
                                <p:cTn id="48" presetID="2" presetClass="entr" presetSubtype="4" fill="hold" nodeType="withEffect">
                                  <p:stCondLst>
                                    <p:cond delay="0"/>
                                  </p:stCondLst>
                                  <p:childTnLst>
                                    <p:set>
                                      <p:cBhvr>
                                        <p:cTn id="49" dur="1" fill="hold">
                                          <p:stCondLst>
                                            <p:cond delay="0"/>
                                          </p:stCondLst>
                                        </p:cTn>
                                        <p:tgtEl>
                                          <p:spTgt spid="15"/>
                                        </p:tgtEl>
                                        <p:attrNameLst>
                                          <p:attrName>style.visibility</p:attrName>
                                        </p:attrNameLst>
                                      </p:cBhvr>
                                      <p:to>
                                        <p:strVal val="visible"/>
                                      </p:to>
                                    </p:set>
                                    <p:anim calcmode="lin" valueType="num">
                                      <p:cBhvr additive="base">
                                        <p:cTn id="50" dur="5000" fill="hold"/>
                                        <p:tgtEl>
                                          <p:spTgt spid="15"/>
                                        </p:tgtEl>
                                        <p:attrNameLst>
                                          <p:attrName>ppt_x</p:attrName>
                                        </p:attrNameLst>
                                      </p:cBhvr>
                                      <p:tavLst>
                                        <p:tav tm="0">
                                          <p:val>
                                            <p:strVal val="#ppt_x"/>
                                          </p:val>
                                        </p:tav>
                                        <p:tav tm="100000">
                                          <p:val>
                                            <p:strVal val="#ppt_x"/>
                                          </p:val>
                                        </p:tav>
                                      </p:tavLst>
                                    </p:anim>
                                    <p:anim calcmode="lin" valueType="num">
                                      <p:cBhvr additive="base">
                                        <p:cTn id="51" dur="5000" fill="hold"/>
                                        <p:tgtEl>
                                          <p:spTgt spid="15"/>
                                        </p:tgtEl>
                                        <p:attrNameLst>
                                          <p:attrName>ppt_y</p:attrName>
                                        </p:attrNameLst>
                                      </p:cBhvr>
                                      <p:tavLst>
                                        <p:tav tm="0">
                                          <p:val>
                                            <p:strVal val="1+#ppt_h/2"/>
                                          </p:val>
                                        </p:tav>
                                        <p:tav tm="100000">
                                          <p:val>
                                            <p:strVal val="#ppt_y"/>
                                          </p:val>
                                        </p:tav>
                                      </p:tavLst>
                                    </p:anim>
                                  </p:childTnLst>
                                </p:cTn>
                              </p:par>
                              <p:par>
                                <p:cTn id="52" presetID="2" presetClass="entr" presetSubtype="4" fill="hold" nodeType="withEffect">
                                  <p:stCondLst>
                                    <p:cond delay="0"/>
                                  </p:stCondLst>
                                  <p:childTnLst>
                                    <p:set>
                                      <p:cBhvr>
                                        <p:cTn id="53" dur="1" fill="hold">
                                          <p:stCondLst>
                                            <p:cond delay="0"/>
                                          </p:stCondLst>
                                        </p:cTn>
                                        <p:tgtEl>
                                          <p:spTgt spid="16"/>
                                        </p:tgtEl>
                                        <p:attrNameLst>
                                          <p:attrName>style.visibility</p:attrName>
                                        </p:attrNameLst>
                                      </p:cBhvr>
                                      <p:to>
                                        <p:strVal val="visible"/>
                                      </p:to>
                                    </p:set>
                                    <p:anim calcmode="lin" valueType="num">
                                      <p:cBhvr additive="base">
                                        <p:cTn id="54" dur="5000" fill="hold"/>
                                        <p:tgtEl>
                                          <p:spTgt spid="16"/>
                                        </p:tgtEl>
                                        <p:attrNameLst>
                                          <p:attrName>ppt_x</p:attrName>
                                        </p:attrNameLst>
                                      </p:cBhvr>
                                      <p:tavLst>
                                        <p:tav tm="0">
                                          <p:val>
                                            <p:strVal val="#ppt_x"/>
                                          </p:val>
                                        </p:tav>
                                        <p:tav tm="100000">
                                          <p:val>
                                            <p:strVal val="#ppt_x"/>
                                          </p:val>
                                        </p:tav>
                                      </p:tavLst>
                                    </p:anim>
                                    <p:anim calcmode="lin" valueType="num">
                                      <p:cBhvr additive="base">
                                        <p:cTn id="55" dur="5000" fill="hold"/>
                                        <p:tgtEl>
                                          <p:spTgt spid="16"/>
                                        </p:tgtEl>
                                        <p:attrNameLst>
                                          <p:attrName>ppt_y</p:attrName>
                                        </p:attrNameLst>
                                      </p:cBhvr>
                                      <p:tavLst>
                                        <p:tav tm="0">
                                          <p:val>
                                            <p:strVal val="1+#ppt_h/2"/>
                                          </p:val>
                                        </p:tav>
                                        <p:tav tm="100000">
                                          <p:val>
                                            <p:strVal val="#ppt_y"/>
                                          </p:val>
                                        </p:tav>
                                      </p:tavLst>
                                    </p:anim>
                                  </p:childTnLst>
                                </p:cTn>
                              </p:par>
                              <p:par>
                                <p:cTn id="56" presetID="2" presetClass="entr" presetSubtype="4" fill="hold" nodeType="withEffect">
                                  <p:stCondLst>
                                    <p:cond delay="0"/>
                                  </p:stCondLst>
                                  <p:childTnLst>
                                    <p:set>
                                      <p:cBhvr>
                                        <p:cTn id="57" dur="1" fill="hold">
                                          <p:stCondLst>
                                            <p:cond delay="0"/>
                                          </p:stCondLst>
                                        </p:cTn>
                                        <p:tgtEl>
                                          <p:spTgt spid="17"/>
                                        </p:tgtEl>
                                        <p:attrNameLst>
                                          <p:attrName>style.visibility</p:attrName>
                                        </p:attrNameLst>
                                      </p:cBhvr>
                                      <p:to>
                                        <p:strVal val="visible"/>
                                      </p:to>
                                    </p:set>
                                    <p:anim calcmode="lin" valueType="num">
                                      <p:cBhvr additive="base">
                                        <p:cTn id="58" dur="5000" fill="hold"/>
                                        <p:tgtEl>
                                          <p:spTgt spid="17"/>
                                        </p:tgtEl>
                                        <p:attrNameLst>
                                          <p:attrName>ppt_x</p:attrName>
                                        </p:attrNameLst>
                                      </p:cBhvr>
                                      <p:tavLst>
                                        <p:tav tm="0">
                                          <p:val>
                                            <p:strVal val="#ppt_x"/>
                                          </p:val>
                                        </p:tav>
                                        <p:tav tm="100000">
                                          <p:val>
                                            <p:strVal val="#ppt_x"/>
                                          </p:val>
                                        </p:tav>
                                      </p:tavLst>
                                    </p:anim>
                                    <p:anim calcmode="lin" valueType="num">
                                      <p:cBhvr additive="base">
                                        <p:cTn id="59" dur="5000" fill="hold"/>
                                        <p:tgtEl>
                                          <p:spTgt spid="17"/>
                                        </p:tgtEl>
                                        <p:attrNameLst>
                                          <p:attrName>ppt_y</p:attrName>
                                        </p:attrNameLst>
                                      </p:cBhvr>
                                      <p:tavLst>
                                        <p:tav tm="0">
                                          <p:val>
                                            <p:strVal val="1+#ppt_h/2"/>
                                          </p:val>
                                        </p:tav>
                                        <p:tav tm="100000">
                                          <p:val>
                                            <p:strVal val="#ppt_y"/>
                                          </p:val>
                                        </p:tav>
                                      </p:tavLst>
                                    </p:anim>
                                  </p:childTnLst>
                                </p:cTn>
                              </p:par>
                              <p:par>
                                <p:cTn id="60" presetID="2" presetClass="entr" presetSubtype="4" fill="hold" nodeType="withEffect">
                                  <p:stCondLst>
                                    <p:cond delay="0"/>
                                  </p:stCondLst>
                                  <p:childTnLst>
                                    <p:set>
                                      <p:cBhvr>
                                        <p:cTn id="61" dur="1" fill="hold">
                                          <p:stCondLst>
                                            <p:cond delay="0"/>
                                          </p:stCondLst>
                                        </p:cTn>
                                        <p:tgtEl>
                                          <p:spTgt spid="18"/>
                                        </p:tgtEl>
                                        <p:attrNameLst>
                                          <p:attrName>style.visibility</p:attrName>
                                        </p:attrNameLst>
                                      </p:cBhvr>
                                      <p:to>
                                        <p:strVal val="visible"/>
                                      </p:to>
                                    </p:set>
                                    <p:anim calcmode="lin" valueType="num">
                                      <p:cBhvr additive="base">
                                        <p:cTn id="62" dur="5000" fill="hold"/>
                                        <p:tgtEl>
                                          <p:spTgt spid="18"/>
                                        </p:tgtEl>
                                        <p:attrNameLst>
                                          <p:attrName>ppt_x</p:attrName>
                                        </p:attrNameLst>
                                      </p:cBhvr>
                                      <p:tavLst>
                                        <p:tav tm="0">
                                          <p:val>
                                            <p:strVal val="#ppt_x"/>
                                          </p:val>
                                        </p:tav>
                                        <p:tav tm="100000">
                                          <p:val>
                                            <p:strVal val="#ppt_x"/>
                                          </p:val>
                                        </p:tav>
                                      </p:tavLst>
                                    </p:anim>
                                    <p:anim calcmode="lin" valueType="num">
                                      <p:cBhvr additive="base">
                                        <p:cTn id="63" dur="5000" fill="hold"/>
                                        <p:tgtEl>
                                          <p:spTgt spid="18"/>
                                        </p:tgtEl>
                                        <p:attrNameLst>
                                          <p:attrName>ppt_y</p:attrName>
                                        </p:attrNameLst>
                                      </p:cBhvr>
                                      <p:tavLst>
                                        <p:tav tm="0">
                                          <p:val>
                                            <p:strVal val="1+#ppt_h/2"/>
                                          </p:val>
                                        </p:tav>
                                        <p:tav tm="100000">
                                          <p:val>
                                            <p:strVal val="#ppt_y"/>
                                          </p:val>
                                        </p:tav>
                                      </p:tavLst>
                                    </p:anim>
                                  </p:childTnLst>
                                </p:cTn>
                              </p:par>
                              <p:par>
                                <p:cTn id="64" presetID="8" presetClass="emph" presetSubtype="0" fill="hold" nodeType="withEffect">
                                  <p:stCondLst>
                                    <p:cond delay="0"/>
                                  </p:stCondLst>
                                  <p:childTnLst>
                                    <p:animRot by="-21600000">
                                      <p:cBhvr>
                                        <p:cTn id="65" dur="5000" fill="hold"/>
                                        <p:tgtEl>
                                          <p:spTgt spid="5"/>
                                        </p:tgtEl>
                                        <p:attrNameLst>
                                          <p:attrName>r</p:attrName>
                                        </p:attrNameLst>
                                      </p:cBhvr>
                                    </p:animRot>
                                  </p:childTnLst>
                                </p:cTn>
                              </p:par>
                              <p:par>
                                <p:cTn id="66" presetID="8" presetClass="emph" presetSubtype="0" fill="hold" nodeType="withEffect">
                                  <p:stCondLst>
                                    <p:cond delay="0"/>
                                  </p:stCondLst>
                                  <p:childTnLst>
                                    <p:animRot by="-21600000">
                                      <p:cBhvr>
                                        <p:cTn id="67" dur="5000" fill="hold"/>
                                        <p:tgtEl>
                                          <p:spTgt spid="7"/>
                                        </p:tgtEl>
                                        <p:attrNameLst>
                                          <p:attrName>r</p:attrName>
                                        </p:attrNameLst>
                                      </p:cBhvr>
                                    </p:animRot>
                                  </p:childTnLst>
                                </p:cTn>
                              </p:par>
                              <p:par>
                                <p:cTn id="68" presetID="8" presetClass="emph" presetSubtype="0" fill="hold" nodeType="withEffect">
                                  <p:stCondLst>
                                    <p:cond delay="0"/>
                                  </p:stCondLst>
                                  <p:childTnLst>
                                    <p:animRot by="-21600000">
                                      <p:cBhvr>
                                        <p:cTn id="69" dur="5000" fill="hold"/>
                                        <p:tgtEl>
                                          <p:spTgt spid="9"/>
                                        </p:tgtEl>
                                        <p:attrNameLst>
                                          <p:attrName>r</p:attrName>
                                        </p:attrNameLst>
                                      </p:cBhvr>
                                    </p:animRot>
                                  </p:childTnLst>
                                </p:cTn>
                              </p:par>
                              <p:par>
                                <p:cTn id="70" presetID="8" presetClass="emph" presetSubtype="0" fill="hold" nodeType="withEffect">
                                  <p:stCondLst>
                                    <p:cond delay="0"/>
                                  </p:stCondLst>
                                  <p:childTnLst>
                                    <p:animRot by="-21600000">
                                      <p:cBhvr>
                                        <p:cTn id="71" dur="5000" fill="hold"/>
                                        <p:tgtEl>
                                          <p:spTgt spid="11"/>
                                        </p:tgtEl>
                                        <p:attrNameLst>
                                          <p:attrName>r</p:attrName>
                                        </p:attrNameLst>
                                      </p:cBhvr>
                                    </p:animRot>
                                  </p:childTnLst>
                                </p:cTn>
                              </p:par>
                              <p:par>
                                <p:cTn id="72" presetID="8" presetClass="emph" presetSubtype="0" fill="hold" nodeType="withEffect">
                                  <p:stCondLst>
                                    <p:cond delay="0"/>
                                  </p:stCondLst>
                                  <p:childTnLst>
                                    <p:animRot by="-21600000">
                                      <p:cBhvr>
                                        <p:cTn id="73" dur="5000" fill="hold"/>
                                        <p:tgtEl>
                                          <p:spTgt spid="13"/>
                                        </p:tgtEl>
                                        <p:attrNameLst>
                                          <p:attrName>r</p:attrName>
                                        </p:attrNameLst>
                                      </p:cBhvr>
                                    </p:animRot>
                                  </p:childTnLst>
                                </p:cTn>
                              </p:par>
                              <p:par>
                                <p:cTn id="74" presetID="8" presetClass="emph" presetSubtype="0" fill="hold" nodeType="withEffect">
                                  <p:stCondLst>
                                    <p:cond delay="0"/>
                                  </p:stCondLst>
                                  <p:childTnLst>
                                    <p:animRot by="-21600000">
                                      <p:cBhvr>
                                        <p:cTn id="75" dur="5000" fill="hold"/>
                                        <p:tgtEl>
                                          <p:spTgt spid="15"/>
                                        </p:tgtEl>
                                        <p:attrNameLst>
                                          <p:attrName>r</p:attrName>
                                        </p:attrNameLst>
                                      </p:cBhvr>
                                    </p:animRot>
                                  </p:childTnLst>
                                </p:cTn>
                              </p:par>
                              <p:par>
                                <p:cTn id="76" presetID="8" presetClass="emph" presetSubtype="0" fill="hold" nodeType="withEffect">
                                  <p:stCondLst>
                                    <p:cond delay="0"/>
                                  </p:stCondLst>
                                  <p:childTnLst>
                                    <p:animRot by="-21600000">
                                      <p:cBhvr>
                                        <p:cTn id="77" dur="5000" fill="hold"/>
                                        <p:tgtEl>
                                          <p:spTgt spid="17"/>
                                        </p:tgtEl>
                                        <p:attrNameLst>
                                          <p:attrName>r</p:attrName>
                                        </p:attrNameLst>
                                      </p:cBhvr>
                                    </p:animRot>
                                  </p:childTnLst>
                                </p:cTn>
                              </p:par>
                              <p:par>
                                <p:cTn id="78" presetID="8" presetClass="emph" presetSubtype="0" fill="hold" nodeType="withEffect">
                                  <p:stCondLst>
                                    <p:cond delay="0"/>
                                  </p:stCondLst>
                                  <p:childTnLst>
                                    <p:animRot by="21600000">
                                      <p:cBhvr>
                                        <p:cTn id="79" dur="5000" fill="hold"/>
                                        <p:tgtEl>
                                          <p:spTgt spid="6"/>
                                        </p:tgtEl>
                                        <p:attrNameLst>
                                          <p:attrName>r</p:attrName>
                                        </p:attrNameLst>
                                      </p:cBhvr>
                                    </p:animRot>
                                  </p:childTnLst>
                                </p:cTn>
                              </p:par>
                              <p:par>
                                <p:cTn id="80" presetID="8" presetClass="emph" presetSubtype="0" fill="hold" nodeType="withEffect">
                                  <p:stCondLst>
                                    <p:cond delay="0"/>
                                  </p:stCondLst>
                                  <p:childTnLst>
                                    <p:animRot by="21600000">
                                      <p:cBhvr>
                                        <p:cTn id="81" dur="5000" fill="hold"/>
                                        <p:tgtEl>
                                          <p:spTgt spid="8"/>
                                        </p:tgtEl>
                                        <p:attrNameLst>
                                          <p:attrName>r</p:attrName>
                                        </p:attrNameLst>
                                      </p:cBhvr>
                                    </p:animRot>
                                  </p:childTnLst>
                                </p:cTn>
                              </p:par>
                              <p:par>
                                <p:cTn id="82" presetID="8" presetClass="emph" presetSubtype="0" fill="hold" nodeType="withEffect">
                                  <p:stCondLst>
                                    <p:cond delay="0"/>
                                  </p:stCondLst>
                                  <p:childTnLst>
                                    <p:animRot by="21600000">
                                      <p:cBhvr>
                                        <p:cTn id="83" dur="5000" fill="hold"/>
                                        <p:tgtEl>
                                          <p:spTgt spid="10"/>
                                        </p:tgtEl>
                                        <p:attrNameLst>
                                          <p:attrName>r</p:attrName>
                                        </p:attrNameLst>
                                      </p:cBhvr>
                                    </p:animRot>
                                  </p:childTnLst>
                                </p:cTn>
                              </p:par>
                              <p:par>
                                <p:cTn id="84" presetID="8" presetClass="emph" presetSubtype="0" fill="hold" nodeType="withEffect">
                                  <p:stCondLst>
                                    <p:cond delay="0"/>
                                  </p:stCondLst>
                                  <p:childTnLst>
                                    <p:animRot by="21600000">
                                      <p:cBhvr>
                                        <p:cTn id="85" dur="5000" fill="hold"/>
                                        <p:tgtEl>
                                          <p:spTgt spid="12"/>
                                        </p:tgtEl>
                                        <p:attrNameLst>
                                          <p:attrName>r</p:attrName>
                                        </p:attrNameLst>
                                      </p:cBhvr>
                                    </p:animRot>
                                  </p:childTnLst>
                                </p:cTn>
                              </p:par>
                              <p:par>
                                <p:cTn id="86" presetID="8" presetClass="emph" presetSubtype="0" fill="hold" nodeType="withEffect">
                                  <p:stCondLst>
                                    <p:cond delay="0"/>
                                  </p:stCondLst>
                                  <p:childTnLst>
                                    <p:animRot by="21600000">
                                      <p:cBhvr>
                                        <p:cTn id="87" dur="5000" fill="hold"/>
                                        <p:tgtEl>
                                          <p:spTgt spid="14"/>
                                        </p:tgtEl>
                                        <p:attrNameLst>
                                          <p:attrName>r</p:attrName>
                                        </p:attrNameLst>
                                      </p:cBhvr>
                                    </p:animRot>
                                  </p:childTnLst>
                                </p:cTn>
                              </p:par>
                              <p:par>
                                <p:cTn id="88" presetID="8" presetClass="emph" presetSubtype="0" fill="hold" nodeType="withEffect">
                                  <p:stCondLst>
                                    <p:cond delay="0"/>
                                  </p:stCondLst>
                                  <p:childTnLst>
                                    <p:animRot by="21600000">
                                      <p:cBhvr>
                                        <p:cTn id="89" dur="5000" fill="hold"/>
                                        <p:tgtEl>
                                          <p:spTgt spid="16"/>
                                        </p:tgtEl>
                                        <p:attrNameLst>
                                          <p:attrName>r</p:attrName>
                                        </p:attrNameLst>
                                      </p:cBhvr>
                                    </p:animRot>
                                  </p:childTnLst>
                                </p:cTn>
                              </p:par>
                              <p:par>
                                <p:cTn id="90" presetID="8" presetClass="emph" presetSubtype="0" fill="hold" nodeType="withEffect">
                                  <p:stCondLst>
                                    <p:cond delay="0"/>
                                  </p:stCondLst>
                                  <p:childTnLst>
                                    <p:animRot by="21600000">
                                      <p:cBhvr>
                                        <p:cTn id="91" dur="5000" fill="hold"/>
                                        <p:tgtEl>
                                          <p:spTgt spid="18"/>
                                        </p:tgtEl>
                                        <p:attrNameLst>
                                          <p:attrName>r</p:attrName>
                                        </p:attrNameLst>
                                      </p:cBhvr>
                                    </p:animRot>
                                  </p:childTnLst>
                                </p:cTn>
                              </p:par>
                            </p:childTnLst>
                          </p:cTn>
                        </p:par>
                        <p:par>
                          <p:cTn id="92" fill="hold">
                            <p:stCondLst>
                              <p:cond delay="5000"/>
                            </p:stCondLst>
                            <p:childTnLst>
                              <p:par>
                                <p:cTn id="93" presetID="2" presetClass="exit" presetSubtype="2" fill="hold" nodeType="afterEffect">
                                  <p:stCondLst>
                                    <p:cond delay="0"/>
                                  </p:stCondLst>
                                  <p:childTnLst>
                                    <p:anim calcmode="lin" valueType="num">
                                      <p:cBhvr additive="base">
                                        <p:cTn id="94" dur="5000"/>
                                        <p:tgtEl>
                                          <p:spTgt spid="5"/>
                                        </p:tgtEl>
                                        <p:attrNameLst>
                                          <p:attrName>ppt_x</p:attrName>
                                        </p:attrNameLst>
                                      </p:cBhvr>
                                      <p:tavLst>
                                        <p:tav tm="0">
                                          <p:val>
                                            <p:strVal val="ppt_x"/>
                                          </p:val>
                                        </p:tav>
                                        <p:tav tm="100000">
                                          <p:val>
                                            <p:strVal val="1+ppt_w/2"/>
                                          </p:val>
                                        </p:tav>
                                      </p:tavLst>
                                    </p:anim>
                                    <p:anim calcmode="lin" valueType="num">
                                      <p:cBhvr additive="base">
                                        <p:cTn id="95" dur="5000"/>
                                        <p:tgtEl>
                                          <p:spTgt spid="5"/>
                                        </p:tgtEl>
                                        <p:attrNameLst>
                                          <p:attrName>ppt_y</p:attrName>
                                        </p:attrNameLst>
                                      </p:cBhvr>
                                      <p:tavLst>
                                        <p:tav tm="0">
                                          <p:val>
                                            <p:strVal val="ppt_y"/>
                                          </p:val>
                                        </p:tav>
                                        <p:tav tm="100000">
                                          <p:val>
                                            <p:strVal val="ppt_y"/>
                                          </p:val>
                                        </p:tav>
                                      </p:tavLst>
                                    </p:anim>
                                    <p:set>
                                      <p:cBhvr>
                                        <p:cTn id="96" dur="1" fill="hold">
                                          <p:stCondLst>
                                            <p:cond delay="4999"/>
                                          </p:stCondLst>
                                        </p:cTn>
                                        <p:tgtEl>
                                          <p:spTgt spid="5"/>
                                        </p:tgtEl>
                                        <p:attrNameLst>
                                          <p:attrName>style.visibility</p:attrName>
                                        </p:attrNameLst>
                                      </p:cBhvr>
                                      <p:to>
                                        <p:strVal val="hidden"/>
                                      </p:to>
                                    </p:set>
                                  </p:childTnLst>
                                </p:cTn>
                              </p:par>
                              <p:par>
                                <p:cTn id="97" presetID="2" presetClass="exit" presetSubtype="2" fill="hold" nodeType="withEffect">
                                  <p:stCondLst>
                                    <p:cond delay="0"/>
                                  </p:stCondLst>
                                  <p:childTnLst>
                                    <p:anim calcmode="lin" valueType="num">
                                      <p:cBhvr additive="base">
                                        <p:cTn id="98" dur="5000"/>
                                        <p:tgtEl>
                                          <p:spTgt spid="7"/>
                                        </p:tgtEl>
                                        <p:attrNameLst>
                                          <p:attrName>ppt_x</p:attrName>
                                        </p:attrNameLst>
                                      </p:cBhvr>
                                      <p:tavLst>
                                        <p:tav tm="0">
                                          <p:val>
                                            <p:strVal val="ppt_x"/>
                                          </p:val>
                                        </p:tav>
                                        <p:tav tm="100000">
                                          <p:val>
                                            <p:strVal val="1+ppt_w/2"/>
                                          </p:val>
                                        </p:tav>
                                      </p:tavLst>
                                    </p:anim>
                                    <p:anim calcmode="lin" valueType="num">
                                      <p:cBhvr additive="base">
                                        <p:cTn id="99" dur="5000"/>
                                        <p:tgtEl>
                                          <p:spTgt spid="7"/>
                                        </p:tgtEl>
                                        <p:attrNameLst>
                                          <p:attrName>ppt_y</p:attrName>
                                        </p:attrNameLst>
                                      </p:cBhvr>
                                      <p:tavLst>
                                        <p:tav tm="0">
                                          <p:val>
                                            <p:strVal val="ppt_y"/>
                                          </p:val>
                                        </p:tav>
                                        <p:tav tm="100000">
                                          <p:val>
                                            <p:strVal val="ppt_y"/>
                                          </p:val>
                                        </p:tav>
                                      </p:tavLst>
                                    </p:anim>
                                    <p:set>
                                      <p:cBhvr>
                                        <p:cTn id="100" dur="1" fill="hold">
                                          <p:stCondLst>
                                            <p:cond delay="4999"/>
                                          </p:stCondLst>
                                        </p:cTn>
                                        <p:tgtEl>
                                          <p:spTgt spid="7"/>
                                        </p:tgtEl>
                                        <p:attrNameLst>
                                          <p:attrName>style.visibility</p:attrName>
                                        </p:attrNameLst>
                                      </p:cBhvr>
                                      <p:to>
                                        <p:strVal val="hidden"/>
                                      </p:to>
                                    </p:set>
                                  </p:childTnLst>
                                </p:cTn>
                              </p:par>
                              <p:par>
                                <p:cTn id="101" presetID="2" presetClass="exit" presetSubtype="2" fill="hold" nodeType="withEffect">
                                  <p:stCondLst>
                                    <p:cond delay="0"/>
                                  </p:stCondLst>
                                  <p:childTnLst>
                                    <p:anim calcmode="lin" valueType="num">
                                      <p:cBhvr additive="base">
                                        <p:cTn id="102" dur="5000"/>
                                        <p:tgtEl>
                                          <p:spTgt spid="9"/>
                                        </p:tgtEl>
                                        <p:attrNameLst>
                                          <p:attrName>ppt_x</p:attrName>
                                        </p:attrNameLst>
                                      </p:cBhvr>
                                      <p:tavLst>
                                        <p:tav tm="0">
                                          <p:val>
                                            <p:strVal val="ppt_x"/>
                                          </p:val>
                                        </p:tav>
                                        <p:tav tm="100000">
                                          <p:val>
                                            <p:strVal val="1+ppt_w/2"/>
                                          </p:val>
                                        </p:tav>
                                      </p:tavLst>
                                    </p:anim>
                                    <p:anim calcmode="lin" valueType="num">
                                      <p:cBhvr additive="base">
                                        <p:cTn id="103" dur="5000"/>
                                        <p:tgtEl>
                                          <p:spTgt spid="9"/>
                                        </p:tgtEl>
                                        <p:attrNameLst>
                                          <p:attrName>ppt_y</p:attrName>
                                        </p:attrNameLst>
                                      </p:cBhvr>
                                      <p:tavLst>
                                        <p:tav tm="0">
                                          <p:val>
                                            <p:strVal val="ppt_y"/>
                                          </p:val>
                                        </p:tav>
                                        <p:tav tm="100000">
                                          <p:val>
                                            <p:strVal val="ppt_y"/>
                                          </p:val>
                                        </p:tav>
                                      </p:tavLst>
                                    </p:anim>
                                    <p:set>
                                      <p:cBhvr>
                                        <p:cTn id="104" dur="1" fill="hold">
                                          <p:stCondLst>
                                            <p:cond delay="4999"/>
                                          </p:stCondLst>
                                        </p:cTn>
                                        <p:tgtEl>
                                          <p:spTgt spid="9"/>
                                        </p:tgtEl>
                                        <p:attrNameLst>
                                          <p:attrName>style.visibility</p:attrName>
                                        </p:attrNameLst>
                                      </p:cBhvr>
                                      <p:to>
                                        <p:strVal val="hidden"/>
                                      </p:to>
                                    </p:set>
                                  </p:childTnLst>
                                </p:cTn>
                              </p:par>
                              <p:par>
                                <p:cTn id="105" presetID="2" presetClass="exit" presetSubtype="2" fill="hold" nodeType="withEffect">
                                  <p:stCondLst>
                                    <p:cond delay="0"/>
                                  </p:stCondLst>
                                  <p:childTnLst>
                                    <p:anim calcmode="lin" valueType="num">
                                      <p:cBhvr additive="base">
                                        <p:cTn id="106" dur="5000"/>
                                        <p:tgtEl>
                                          <p:spTgt spid="11"/>
                                        </p:tgtEl>
                                        <p:attrNameLst>
                                          <p:attrName>ppt_x</p:attrName>
                                        </p:attrNameLst>
                                      </p:cBhvr>
                                      <p:tavLst>
                                        <p:tav tm="0">
                                          <p:val>
                                            <p:strVal val="ppt_x"/>
                                          </p:val>
                                        </p:tav>
                                        <p:tav tm="100000">
                                          <p:val>
                                            <p:strVal val="1+ppt_w/2"/>
                                          </p:val>
                                        </p:tav>
                                      </p:tavLst>
                                    </p:anim>
                                    <p:anim calcmode="lin" valueType="num">
                                      <p:cBhvr additive="base">
                                        <p:cTn id="107" dur="5000"/>
                                        <p:tgtEl>
                                          <p:spTgt spid="11"/>
                                        </p:tgtEl>
                                        <p:attrNameLst>
                                          <p:attrName>ppt_y</p:attrName>
                                        </p:attrNameLst>
                                      </p:cBhvr>
                                      <p:tavLst>
                                        <p:tav tm="0">
                                          <p:val>
                                            <p:strVal val="ppt_y"/>
                                          </p:val>
                                        </p:tav>
                                        <p:tav tm="100000">
                                          <p:val>
                                            <p:strVal val="ppt_y"/>
                                          </p:val>
                                        </p:tav>
                                      </p:tavLst>
                                    </p:anim>
                                    <p:set>
                                      <p:cBhvr>
                                        <p:cTn id="108" dur="1" fill="hold">
                                          <p:stCondLst>
                                            <p:cond delay="4999"/>
                                          </p:stCondLst>
                                        </p:cTn>
                                        <p:tgtEl>
                                          <p:spTgt spid="11"/>
                                        </p:tgtEl>
                                        <p:attrNameLst>
                                          <p:attrName>style.visibility</p:attrName>
                                        </p:attrNameLst>
                                      </p:cBhvr>
                                      <p:to>
                                        <p:strVal val="hidden"/>
                                      </p:to>
                                    </p:set>
                                  </p:childTnLst>
                                </p:cTn>
                              </p:par>
                              <p:par>
                                <p:cTn id="109" presetID="2" presetClass="exit" presetSubtype="2" fill="hold" nodeType="withEffect">
                                  <p:stCondLst>
                                    <p:cond delay="0"/>
                                  </p:stCondLst>
                                  <p:childTnLst>
                                    <p:anim calcmode="lin" valueType="num">
                                      <p:cBhvr additive="base">
                                        <p:cTn id="110" dur="5000"/>
                                        <p:tgtEl>
                                          <p:spTgt spid="13"/>
                                        </p:tgtEl>
                                        <p:attrNameLst>
                                          <p:attrName>ppt_x</p:attrName>
                                        </p:attrNameLst>
                                      </p:cBhvr>
                                      <p:tavLst>
                                        <p:tav tm="0">
                                          <p:val>
                                            <p:strVal val="ppt_x"/>
                                          </p:val>
                                        </p:tav>
                                        <p:tav tm="100000">
                                          <p:val>
                                            <p:strVal val="1+ppt_w/2"/>
                                          </p:val>
                                        </p:tav>
                                      </p:tavLst>
                                    </p:anim>
                                    <p:anim calcmode="lin" valueType="num">
                                      <p:cBhvr additive="base">
                                        <p:cTn id="111" dur="5000"/>
                                        <p:tgtEl>
                                          <p:spTgt spid="13"/>
                                        </p:tgtEl>
                                        <p:attrNameLst>
                                          <p:attrName>ppt_y</p:attrName>
                                        </p:attrNameLst>
                                      </p:cBhvr>
                                      <p:tavLst>
                                        <p:tav tm="0">
                                          <p:val>
                                            <p:strVal val="ppt_y"/>
                                          </p:val>
                                        </p:tav>
                                        <p:tav tm="100000">
                                          <p:val>
                                            <p:strVal val="ppt_y"/>
                                          </p:val>
                                        </p:tav>
                                      </p:tavLst>
                                    </p:anim>
                                    <p:set>
                                      <p:cBhvr>
                                        <p:cTn id="112" dur="1" fill="hold">
                                          <p:stCondLst>
                                            <p:cond delay="4999"/>
                                          </p:stCondLst>
                                        </p:cTn>
                                        <p:tgtEl>
                                          <p:spTgt spid="13"/>
                                        </p:tgtEl>
                                        <p:attrNameLst>
                                          <p:attrName>style.visibility</p:attrName>
                                        </p:attrNameLst>
                                      </p:cBhvr>
                                      <p:to>
                                        <p:strVal val="hidden"/>
                                      </p:to>
                                    </p:set>
                                  </p:childTnLst>
                                </p:cTn>
                              </p:par>
                              <p:par>
                                <p:cTn id="113" presetID="2" presetClass="exit" presetSubtype="2" fill="hold" nodeType="withEffect">
                                  <p:stCondLst>
                                    <p:cond delay="0"/>
                                  </p:stCondLst>
                                  <p:childTnLst>
                                    <p:anim calcmode="lin" valueType="num">
                                      <p:cBhvr additive="base">
                                        <p:cTn id="114" dur="5000"/>
                                        <p:tgtEl>
                                          <p:spTgt spid="15"/>
                                        </p:tgtEl>
                                        <p:attrNameLst>
                                          <p:attrName>ppt_x</p:attrName>
                                        </p:attrNameLst>
                                      </p:cBhvr>
                                      <p:tavLst>
                                        <p:tav tm="0">
                                          <p:val>
                                            <p:strVal val="ppt_x"/>
                                          </p:val>
                                        </p:tav>
                                        <p:tav tm="100000">
                                          <p:val>
                                            <p:strVal val="1+ppt_w/2"/>
                                          </p:val>
                                        </p:tav>
                                      </p:tavLst>
                                    </p:anim>
                                    <p:anim calcmode="lin" valueType="num">
                                      <p:cBhvr additive="base">
                                        <p:cTn id="115" dur="5000"/>
                                        <p:tgtEl>
                                          <p:spTgt spid="15"/>
                                        </p:tgtEl>
                                        <p:attrNameLst>
                                          <p:attrName>ppt_y</p:attrName>
                                        </p:attrNameLst>
                                      </p:cBhvr>
                                      <p:tavLst>
                                        <p:tav tm="0">
                                          <p:val>
                                            <p:strVal val="ppt_y"/>
                                          </p:val>
                                        </p:tav>
                                        <p:tav tm="100000">
                                          <p:val>
                                            <p:strVal val="ppt_y"/>
                                          </p:val>
                                        </p:tav>
                                      </p:tavLst>
                                    </p:anim>
                                    <p:set>
                                      <p:cBhvr>
                                        <p:cTn id="116" dur="1" fill="hold">
                                          <p:stCondLst>
                                            <p:cond delay="4999"/>
                                          </p:stCondLst>
                                        </p:cTn>
                                        <p:tgtEl>
                                          <p:spTgt spid="15"/>
                                        </p:tgtEl>
                                        <p:attrNameLst>
                                          <p:attrName>style.visibility</p:attrName>
                                        </p:attrNameLst>
                                      </p:cBhvr>
                                      <p:to>
                                        <p:strVal val="hidden"/>
                                      </p:to>
                                    </p:set>
                                  </p:childTnLst>
                                </p:cTn>
                              </p:par>
                              <p:par>
                                <p:cTn id="117" presetID="2" presetClass="exit" presetSubtype="2" fill="hold" nodeType="withEffect">
                                  <p:stCondLst>
                                    <p:cond delay="0"/>
                                  </p:stCondLst>
                                  <p:childTnLst>
                                    <p:anim calcmode="lin" valueType="num">
                                      <p:cBhvr additive="base">
                                        <p:cTn id="118" dur="5000"/>
                                        <p:tgtEl>
                                          <p:spTgt spid="17"/>
                                        </p:tgtEl>
                                        <p:attrNameLst>
                                          <p:attrName>ppt_x</p:attrName>
                                        </p:attrNameLst>
                                      </p:cBhvr>
                                      <p:tavLst>
                                        <p:tav tm="0">
                                          <p:val>
                                            <p:strVal val="ppt_x"/>
                                          </p:val>
                                        </p:tav>
                                        <p:tav tm="100000">
                                          <p:val>
                                            <p:strVal val="1+ppt_w/2"/>
                                          </p:val>
                                        </p:tav>
                                      </p:tavLst>
                                    </p:anim>
                                    <p:anim calcmode="lin" valueType="num">
                                      <p:cBhvr additive="base">
                                        <p:cTn id="119" dur="5000"/>
                                        <p:tgtEl>
                                          <p:spTgt spid="17"/>
                                        </p:tgtEl>
                                        <p:attrNameLst>
                                          <p:attrName>ppt_y</p:attrName>
                                        </p:attrNameLst>
                                      </p:cBhvr>
                                      <p:tavLst>
                                        <p:tav tm="0">
                                          <p:val>
                                            <p:strVal val="ppt_y"/>
                                          </p:val>
                                        </p:tav>
                                        <p:tav tm="100000">
                                          <p:val>
                                            <p:strVal val="ppt_y"/>
                                          </p:val>
                                        </p:tav>
                                      </p:tavLst>
                                    </p:anim>
                                    <p:set>
                                      <p:cBhvr>
                                        <p:cTn id="120" dur="1" fill="hold">
                                          <p:stCondLst>
                                            <p:cond delay="4999"/>
                                          </p:stCondLst>
                                        </p:cTn>
                                        <p:tgtEl>
                                          <p:spTgt spid="17"/>
                                        </p:tgtEl>
                                        <p:attrNameLst>
                                          <p:attrName>style.visibility</p:attrName>
                                        </p:attrNameLst>
                                      </p:cBhvr>
                                      <p:to>
                                        <p:strVal val="hidden"/>
                                      </p:to>
                                    </p:set>
                                  </p:childTnLst>
                                </p:cTn>
                              </p:par>
                              <p:par>
                                <p:cTn id="121" presetID="2" presetClass="exit" presetSubtype="8" fill="hold" nodeType="withEffect">
                                  <p:stCondLst>
                                    <p:cond delay="0"/>
                                  </p:stCondLst>
                                  <p:childTnLst>
                                    <p:anim calcmode="lin" valueType="num">
                                      <p:cBhvr additive="base">
                                        <p:cTn id="122" dur="5000"/>
                                        <p:tgtEl>
                                          <p:spTgt spid="6"/>
                                        </p:tgtEl>
                                        <p:attrNameLst>
                                          <p:attrName>ppt_x</p:attrName>
                                        </p:attrNameLst>
                                      </p:cBhvr>
                                      <p:tavLst>
                                        <p:tav tm="0">
                                          <p:val>
                                            <p:strVal val="ppt_x"/>
                                          </p:val>
                                        </p:tav>
                                        <p:tav tm="100000">
                                          <p:val>
                                            <p:strVal val="0-ppt_w/2"/>
                                          </p:val>
                                        </p:tav>
                                      </p:tavLst>
                                    </p:anim>
                                    <p:anim calcmode="lin" valueType="num">
                                      <p:cBhvr additive="base">
                                        <p:cTn id="123" dur="5000"/>
                                        <p:tgtEl>
                                          <p:spTgt spid="6"/>
                                        </p:tgtEl>
                                        <p:attrNameLst>
                                          <p:attrName>ppt_y</p:attrName>
                                        </p:attrNameLst>
                                      </p:cBhvr>
                                      <p:tavLst>
                                        <p:tav tm="0">
                                          <p:val>
                                            <p:strVal val="ppt_y"/>
                                          </p:val>
                                        </p:tav>
                                        <p:tav tm="100000">
                                          <p:val>
                                            <p:strVal val="ppt_y"/>
                                          </p:val>
                                        </p:tav>
                                      </p:tavLst>
                                    </p:anim>
                                    <p:set>
                                      <p:cBhvr>
                                        <p:cTn id="124" dur="1" fill="hold">
                                          <p:stCondLst>
                                            <p:cond delay="4999"/>
                                          </p:stCondLst>
                                        </p:cTn>
                                        <p:tgtEl>
                                          <p:spTgt spid="6"/>
                                        </p:tgtEl>
                                        <p:attrNameLst>
                                          <p:attrName>style.visibility</p:attrName>
                                        </p:attrNameLst>
                                      </p:cBhvr>
                                      <p:to>
                                        <p:strVal val="hidden"/>
                                      </p:to>
                                    </p:set>
                                  </p:childTnLst>
                                </p:cTn>
                              </p:par>
                              <p:par>
                                <p:cTn id="125" presetID="2" presetClass="exit" presetSubtype="8" fill="hold" nodeType="withEffect">
                                  <p:stCondLst>
                                    <p:cond delay="0"/>
                                  </p:stCondLst>
                                  <p:childTnLst>
                                    <p:anim calcmode="lin" valueType="num">
                                      <p:cBhvr additive="base">
                                        <p:cTn id="126" dur="5000"/>
                                        <p:tgtEl>
                                          <p:spTgt spid="8"/>
                                        </p:tgtEl>
                                        <p:attrNameLst>
                                          <p:attrName>ppt_x</p:attrName>
                                        </p:attrNameLst>
                                      </p:cBhvr>
                                      <p:tavLst>
                                        <p:tav tm="0">
                                          <p:val>
                                            <p:strVal val="ppt_x"/>
                                          </p:val>
                                        </p:tav>
                                        <p:tav tm="100000">
                                          <p:val>
                                            <p:strVal val="0-ppt_w/2"/>
                                          </p:val>
                                        </p:tav>
                                      </p:tavLst>
                                    </p:anim>
                                    <p:anim calcmode="lin" valueType="num">
                                      <p:cBhvr additive="base">
                                        <p:cTn id="127" dur="5000"/>
                                        <p:tgtEl>
                                          <p:spTgt spid="8"/>
                                        </p:tgtEl>
                                        <p:attrNameLst>
                                          <p:attrName>ppt_y</p:attrName>
                                        </p:attrNameLst>
                                      </p:cBhvr>
                                      <p:tavLst>
                                        <p:tav tm="0">
                                          <p:val>
                                            <p:strVal val="ppt_y"/>
                                          </p:val>
                                        </p:tav>
                                        <p:tav tm="100000">
                                          <p:val>
                                            <p:strVal val="ppt_y"/>
                                          </p:val>
                                        </p:tav>
                                      </p:tavLst>
                                    </p:anim>
                                    <p:set>
                                      <p:cBhvr>
                                        <p:cTn id="128" dur="1" fill="hold">
                                          <p:stCondLst>
                                            <p:cond delay="4999"/>
                                          </p:stCondLst>
                                        </p:cTn>
                                        <p:tgtEl>
                                          <p:spTgt spid="8"/>
                                        </p:tgtEl>
                                        <p:attrNameLst>
                                          <p:attrName>style.visibility</p:attrName>
                                        </p:attrNameLst>
                                      </p:cBhvr>
                                      <p:to>
                                        <p:strVal val="hidden"/>
                                      </p:to>
                                    </p:set>
                                  </p:childTnLst>
                                </p:cTn>
                              </p:par>
                              <p:par>
                                <p:cTn id="129" presetID="2" presetClass="exit" presetSubtype="8" fill="hold" nodeType="withEffect">
                                  <p:stCondLst>
                                    <p:cond delay="0"/>
                                  </p:stCondLst>
                                  <p:childTnLst>
                                    <p:anim calcmode="lin" valueType="num">
                                      <p:cBhvr additive="base">
                                        <p:cTn id="130" dur="5000"/>
                                        <p:tgtEl>
                                          <p:spTgt spid="10"/>
                                        </p:tgtEl>
                                        <p:attrNameLst>
                                          <p:attrName>ppt_x</p:attrName>
                                        </p:attrNameLst>
                                      </p:cBhvr>
                                      <p:tavLst>
                                        <p:tav tm="0">
                                          <p:val>
                                            <p:strVal val="ppt_x"/>
                                          </p:val>
                                        </p:tav>
                                        <p:tav tm="100000">
                                          <p:val>
                                            <p:strVal val="0-ppt_w/2"/>
                                          </p:val>
                                        </p:tav>
                                      </p:tavLst>
                                    </p:anim>
                                    <p:anim calcmode="lin" valueType="num">
                                      <p:cBhvr additive="base">
                                        <p:cTn id="131" dur="5000"/>
                                        <p:tgtEl>
                                          <p:spTgt spid="10"/>
                                        </p:tgtEl>
                                        <p:attrNameLst>
                                          <p:attrName>ppt_y</p:attrName>
                                        </p:attrNameLst>
                                      </p:cBhvr>
                                      <p:tavLst>
                                        <p:tav tm="0">
                                          <p:val>
                                            <p:strVal val="ppt_y"/>
                                          </p:val>
                                        </p:tav>
                                        <p:tav tm="100000">
                                          <p:val>
                                            <p:strVal val="ppt_y"/>
                                          </p:val>
                                        </p:tav>
                                      </p:tavLst>
                                    </p:anim>
                                    <p:set>
                                      <p:cBhvr>
                                        <p:cTn id="132" dur="1" fill="hold">
                                          <p:stCondLst>
                                            <p:cond delay="4999"/>
                                          </p:stCondLst>
                                        </p:cTn>
                                        <p:tgtEl>
                                          <p:spTgt spid="10"/>
                                        </p:tgtEl>
                                        <p:attrNameLst>
                                          <p:attrName>style.visibility</p:attrName>
                                        </p:attrNameLst>
                                      </p:cBhvr>
                                      <p:to>
                                        <p:strVal val="hidden"/>
                                      </p:to>
                                    </p:set>
                                  </p:childTnLst>
                                </p:cTn>
                              </p:par>
                              <p:par>
                                <p:cTn id="133" presetID="2" presetClass="exit" presetSubtype="8" fill="hold" nodeType="withEffect">
                                  <p:stCondLst>
                                    <p:cond delay="0"/>
                                  </p:stCondLst>
                                  <p:childTnLst>
                                    <p:anim calcmode="lin" valueType="num">
                                      <p:cBhvr additive="base">
                                        <p:cTn id="134" dur="5000"/>
                                        <p:tgtEl>
                                          <p:spTgt spid="12"/>
                                        </p:tgtEl>
                                        <p:attrNameLst>
                                          <p:attrName>ppt_x</p:attrName>
                                        </p:attrNameLst>
                                      </p:cBhvr>
                                      <p:tavLst>
                                        <p:tav tm="0">
                                          <p:val>
                                            <p:strVal val="ppt_x"/>
                                          </p:val>
                                        </p:tav>
                                        <p:tav tm="100000">
                                          <p:val>
                                            <p:strVal val="0-ppt_w/2"/>
                                          </p:val>
                                        </p:tav>
                                      </p:tavLst>
                                    </p:anim>
                                    <p:anim calcmode="lin" valueType="num">
                                      <p:cBhvr additive="base">
                                        <p:cTn id="135" dur="5000"/>
                                        <p:tgtEl>
                                          <p:spTgt spid="12"/>
                                        </p:tgtEl>
                                        <p:attrNameLst>
                                          <p:attrName>ppt_y</p:attrName>
                                        </p:attrNameLst>
                                      </p:cBhvr>
                                      <p:tavLst>
                                        <p:tav tm="0">
                                          <p:val>
                                            <p:strVal val="ppt_y"/>
                                          </p:val>
                                        </p:tav>
                                        <p:tav tm="100000">
                                          <p:val>
                                            <p:strVal val="ppt_y"/>
                                          </p:val>
                                        </p:tav>
                                      </p:tavLst>
                                    </p:anim>
                                    <p:set>
                                      <p:cBhvr>
                                        <p:cTn id="136" dur="1" fill="hold">
                                          <p:stCondLst>
                                            <p:cond delay="4999"/>
                                          </p:stCondLst>
                                        </p:cTn>
                                        <p:tgtEl>
                                          <p:spTgt spid="12"/>
                                        </p:tgtEl>
                                        <p:attrNameLst>
                                          <p:attrName>style.visibility</p:attrName>
                                        </p:attrNameLst>
                                      </p:cBhvr>
                                      <p:to>
                                        <p:strVal val="hidden"/>
                                      </p:to>
                                    </p:set>
                                  </p:childTnLst>
                                </p:cTn>
                              </p:par>
                              <p:par>
                                <p:cTn id="137" presetID="2" presetClass="exit" presetSubtype="8" fill="hold" nodeType="withEffect">
                                  <p:stCondLst>
                                    <p:cond delay="0"/>
                                  </p:stCondLst>
                                  <p:childTnLst>
                                    <p:anim calcmode="lin" valueType="num">
                                      <p:cBhvr additive="base">
                                        <p:cTn id="138" dur="5000"/>
                                        <p:tgtEl>
                                          <p:spTgt spid="14"/>
                                        </p:tgtEl>
                                        <p:attrNameLst>
                                          <p:attrName>ppt_x</p:attrName>
                                        </p:attrNameLst>
                                      </p:cBhvr>
                                      <p:tavLst>
                                        <p:tav tm="0">
                                          <p:val>
                                            <p:strVal val="ppt_x"/>
                                          </p:val>
                                        </p:tav>
                                        <p:tav tm="100000">
                                          <p:val>
                                            <p:strVal val="0-ppt_w/2"/>
                                          </p:val>
                                        </p:tav>
                                      </p:tavLst>
                                    </p:anim>
                                    <p:anim calcmode="lin" valueType="num">
                                      <p:cBhvr additive="base">
                                        <p:cTn id="139" dur="5000"/>
                                        <p:tgtEl>
                                          <p:spTgt spid="14"/>
                                        </p:tgtEl>
                                        <p:attrNameLst>
                                          <p:attrName>ppt_y</p:attrName>
                                        </p:attrNameLst>
                                      </p:cBhvr>
                                      <p:tavLst>
                                        <p:tav tm="0">
                                          <p:val>
                                            <p:strVal val="ppt_y"/>
                                          </p:val>
                                        </p:tav>
                                        <p:tav tm="100000">
                                          <p:val>
                                            <p:strVal val="ppt_y"/>
                                          </p:val>
                                        </p:tav>
                                      </p:tavLst>
                                    </p:anim>
                                    <p:set>
                                      <p:cBhvr>
                                        <p:cTn id="140" dur="1" fill="hold">
                                          <p:stCondLst>
                                            <p:cond delay="4999"/>
                                          </p:stCondLst>
                                        </p:cTn>
                                        <p:tgtEl>
                                          <p:spTgt spid="14"/>
                                        </p:tgtEl>
                                        <p:attrNameLst>
                                          <p:attrName>style.visibility</p:attrName>
                                        </p:attrNameLst>
                                      </p:cBhvr>
                                      <p:to>
                                        <p:strVal val="hidden"/>
                                      </p:to>
                                    </p:set>
                                  </p:childTnLst>
                                </p:cTn>
                              </p:par>
                              <p:par>
                                <p:cTn id="141" presetID="2" presetClass="exit" presetSubtype="8" fill="hold" nodeType="withEffect">
                                  <p:stCondLst>
                                    <p:cond delay="0"/>
                                  </p:stCondLst>
                                  <p:childTnLst>
                                    <p:anim calcmode="lin" valueType="num">
                                      <p:cBhvr additive="base">
                                        <p:cTn id="142" dur="5000"/>
                                        <p:tgtEl>
                                          <p:spTgt spid="16"/>
                                        </p:tgtEl>
                                        <p:attrNameLst>
                                          <p:attrName>ppt_x</p:attrName>
                                        </p:attrNameLst>
                                      </p:cBhvr>
                                      <p:tavLst>
                                        <p:tav tm="0">
                                          <p:val>
                                            <p:strVal val="ppt_x"/>
                                          </p:val>
                                        </p:tav>
                                        <p:tav tm="100000">
                                          <p:val>
                                            <p:strVal val="0-ppt_w/2"/>
                                          </p:val>
                                        </p:tav>
                                      </p:tavLst>
                                    </p:anim>
                                    <p:anim calcmode="lin" valueType="num">
                                      <p:cBhvr additive="base">
                                        <p:cTn id="143" dur="5000"/>
                                        <p:tgtEl>
                                          <p:spTgt spid="16"/>
                                        </p:tgtEl>
                                        <p:attrNameLst>
                                          <p:attrName>ppt_y</p:attrName>
                                        </p:attrNameLst>
                                      </p:cBhvr>
                                      <p:tavLst>
                                        <p:tav tm="0">
                                          <p:val>
                                            <p:strVal val="ppt_y"/>
                                          </p:val>
                                        </p:tav>
                                        <p:tav tm="100000">
                                          <p:val>
                                            <p:strVal val="ppt_y"/>
                                          </p:val>
                                        </p:tav>
                                      </p:tavLst>
                                    </p:anim>
                                    <p:set>
                                      <p:cBhvr>
                                        <p:cTn id="144" dur="1" fill="hold">
                                          <p:stCondLst>
                                            <p:cond delay="4999"/>
                                          </p:stCondLst>
                                        </p:cTn>
                                        <p:tgtEl>
                                          <p:spTgt spid="16"/>
                                        </p:tgtEl>
                                        <p:attrNameLst>
                                          <p:attrName>style.visibility</p:attrName>
                                        </p:attrNameLst>
                                      </p:cBhvr>
                                      <p:to>
                                        <p:strVal val="hidden"/>
                                      </p:to>
                                    </p:set>
                                  </p:childTnLst>
                                </p:cTn>
                              </p:par>
                              <p:par>
                                <p:cTn id="145" presetID="2" presetClass="exit" presetSubtype="8" fill="hold" nodeType="withEffect">
                                  <p:stCondLst>
                                    <p:cond delay="0"/>
                                  </p:stCondLst>
                                  <p:childTnLst>
                                    <p:anim calcmode="lin" valueType="num">
                                      <p:cBhvr additive="base">
                                        <p:cTn id="146" dur="5000"/>
                                        <p:tgtEl>
                                          <p:spTgt spid="18"/>
                                        </p:tgtEl>
                                        <p:attrNameLst>
                                          <p:attrName>ppt_x</p:attrName>
                                        </p:attrNameLst>
                                      </p:cBhvr>
                                      <p:tavLst>
                                        <p:tav tm="0">
                                          <p:val>
                                            <p:strVal val="ppt_x"/>
                                          </p:val>
                                        </p:tav>
                                        <p:tav tm="100000">
                                          <p:val>
                                            <p:strVal val="0-ppt_w/2"/>
                                          </p:val>
                                        </p:tav>
                                      </p:tavLst>
                                    </p:anim>
                                    <p:anim calcmode="lin" valueType="num">
                                      <p:cBhvr additive="base">
                                        <p:cTn id="147" dur="5000"/>
                                        <p:tgtEl>
                                          <p:spTgt spid="18"/>
                                        </p:tgtEl>
                                        <p:attrNameLst>
                                          <p:attrName>ppt_y</p:attrName>
                                        </p:attrNameLst>
                                      </p:cBhvr>
                                      <p:tavLst>
                                        <p:tav tm="0">
                                          <p:val>
                                            <p:strVal val="ppt_y"/>
                                          </p:val>
                                        </p:tav>
                                        <p:tav tm="100000">
                                          <p:val>
                                            <p:strVal val="ppt_y"/>
                                          </p:val>
                                        </p:tav>
                                      </p:tavLst>
                                    </p:anim>
                                    <p:set>
                                      <p:cBhvr>
                                        <p:cTn id="148" dur="1" fill="hold">
                                          <p:stCondLst>
                                            <p:cond delay="4999"/>
                                          </p:stCondLst>
                                        </p:cTn>
                                        <p:tgtEl>
                                          <p:spTgt spid="18"/>
                                        </p:tgtEl>
                                        <p:attrNameLst>
                                          <p:attrName>style.visibility</p:attrName>
                                        </p:attrNameLst>
                                      </p:cBhvr>
                                      <p:to>
                                        <p:strVal val="hidden"/>
                                      </p:to>
                                    </p:set>
                                  </p:childTnLst>
                                </p:cTn>
                              </p:par>
                              <p:par>
                                <p:cTn id="149" presetID="8" presetClass="emph" presetSubtype="0" fill="hold" nodeType="withEffect">
                                  <p:stCondLst>
                                    <p:cond delay="0"/>
                                  </p:stCondLst>
                                  <p:childTnLst>
                                    <p:animRot by="-21600000">
                                      <p:cBhvr>
                                        <p:cTn id="150" dur="5000" fill="hold"/>
                                        <p:tgtEl>
                                          <p:spTgt spid="6"/>
                                        </p:tgtEl>
                                        <p:attrNameLst>
                                          <p:attrName>r</p:attrName>
                                        </p:attrNameLst>
                                      </p:cBhvr>
                                    </p:animRot>
                                  </p:childTnLst>
                                </p:cTn>
                              </p:par>
                              <p:par>
                                <p:cTn id="151" presetID="8" presetClass="emph" presetSubtype="0" fill="hold" nodeType="withEffect">
                                  <p:stCondLst>
                                    <p:cond delay="0"/>
                                  </p:stCondLst>
                                  <p:childTnLst>
                                    <p:animRot by="-21600000">
                                      <p:cBhvr>
                                        <p:cTn id="152" dur="5000" fill="hold"/>
                                        <p:tgtEl>
                                          <p:spTgt spid="8"/>
                                        </p:tgtEl>
                                        <p:attrNameLst>
                                          <p:attrName>r</p:attrName>
                                        </p:attrNameLst>
                                      </p:cBhvr>
                                    </p:animRot>
                                  </p:childTnLst>
                                </p:cTn>
                              </p:par>
                              <p:par>
                                <p:cTn id="153" presetID="8" presetClass="emph" presetSubtype="0" fill="hold" nodeType="withEffect">
                                  <p:stCondLst>
                                    <p:cond delay="0"/>
                                  </p:stCondLst>
                                  <p:childTnLst>
                                    <p:animRot by="-21600000">
                                      <p:cBhvr>
                                        <p:cTn id="154" dur="5000" fill="hold"/>
                                        <p:tgtEl>
                                          <p:spTgt spid="10"/>
                                        </p:tgtEl>
                                        <p:attrNameLst>
                                          <p:attrName>r</p:attrName>
                                        </p:attrNameLst>
                                      </p:cBhvr>
                                    </p:animRot>
                                  </p:childTnLst>
                                </p:cTn>
                              </p:par>
                              <p:par>
                                <p:cTn id="155" presetID="8" presetClass="emph" presetSubtype="0" fill="hold" nodeType="withEffect">
                                  <p:stCondLst>
                                    <p:cond delay="0"/>
                                  </p:stCondLst>
                                  <p:childTnLst>
                                    <p:animRot by="-21600000">
                                      <p:cBhvr>
                                        <p:cTn id="156" dur="5000" fill="hold"/>
                                        <p:tgtEl>
                                          <p:spTgt spid="12"/>
                                        </p:tgtEl>
                                        <p:attrNameLst>
                                          <p:attrName>r</p:attrName>
                                        </p:attrNameLst>
                                      </p:cBhvr>
                                    </p:animRot>
                                  </p:childTnLst>
                                </p:cTn>
                              </p:par>
                              <p:par>
                                <p:cTn id="157" presetID="8" presetClass="emph" presetSubtype="0" fill="hold" nodeType="withEffect">
                                  <p:stCondLst>
                                    <p:cond delay="0"/>
                                  </p:stCondLst>
                                  <p:childTnLst>
                                    <p:animRot by="-21600000">
                                      <p:cBhvr>
                                        <p:cTn id="158" dur="5000" fill="hold"/>
                                        <p:tgtEl>
                                          <p:spTgt spid="14"/>
                                        </p:tgtEl>
                                        <p:attrNameLst>
                                          <p:attrName>r</p:attrName>
                                        </p:attrNameLst>
                                      </p:cBhvr>
                                    </p:animRot>
                                  </p:childTnLst>
                                </p:cTn>
                              </p:par>
                              <p:par>
                                <p:cTn id="159" presetID="8" presetClass="emph" presetSubtype="0" fill="hold" nodeType="withEffect">
                                  <p:stCondLst>
                                    <p:cond delay="0"/>
                                  </p:stCondLst>
                                  <p:childTnLst>
                                    <p:animRot by="-21600000">
                                      <p:cBhvr>
                                        <p:cTn id="160" dur="5000" fill="hold"/>
                                        <p:tgtEl>
                                          <p:spTgt spid="16"/>
                                        </p:tgtEl>
                                        <p:attrNameLst>
                                          <p:attrName>r</p:attrName>
                                        </p:attrNameLst>
                                      </p:cBhvr>
                                    </p:animRot>
                                  </p:childTnLst>
                                </p:cTn>
                              </p:par>
                              <p:par>
                                <p:cTn id="161" presetID="8" presetClass="emph" presetSubtype="0" fill="hold" nodeType="withEffect">
                                  <p:stCondLst>
                                    <p:cond delay="0"/>
                                  </p:stCondLst>
                                  <p:childTnLst>
                                    <p:animRot by="-21600000">
                                      <p:cBhvr>
                                        <p:cTn id="162" dur="5000" fill="hold"/>
                                        <p:tgtEl>
                                          <p:spTgt spid="18"/>
                                        </p:tgtEl>
                                        <p:attrNameLst>
                                          <p:attrName>r</p:attrName>
                                        </p:attrNameLst>
                                      </p:cBhvr>
                                    </p:animRot>
                                  </p:childTnLst>
                                </p:cTn>
                              </p:par>
                              <p:par>
                                <p:cTn id="163" presetID="8" presetClass="emph" presetSubtype="0" fill="hold" nodeType="withEffect">
                                  <p:stCondLst>
                                    <p:cond delay="0"/>
                                  </p:stCondLst>
                                  <p:childTnLst>
                                    <p:animRot by="21600000">
                                      <p:cBhvr>
                                        <p:cTn id="164" dur="5000" fill="hold"/>
                                        <p:tgtEl>
                                          <p:spTgt spid="5"/>
                                        </p:tgtEl>
                                        <p:attrNameLst>
                                          <p:attrName>r</p:attrName>
                                        </p:attrNameLst>
                                      </p:cBhvr>
                                    </p:animRot>
                                  </p:childTnLst>
                                </p:cTn>
                              </p:par>
                              <p:par>
                                <p:cTn id="165" presetID="8" presetClass="emph" presetSubtype="0" fill="hold" nodeType="withEffect">
                                  <p:stCondLst>
                                    <p:cond delay="0"/>
                                  </p:stCondLst>
                                  <p:childTnLst>
                                    <p:animRot by="21600000">
                                      <p:cBhvr>
                                        <p:cTn id="166" dur="5000" fill="hold"/>
                                        <p:tgtEl>
                                          <p:spTgt spid="7"/>
                                        </p:tgtEl>
                                        <p:attrNameLst>
                                          <p:attrName>r</p:attrName>
                                        </p:attrNameLst>
                                      </p:cBhvr>
                                    </p:animRot>
                                  </p:childTnLst>
                                </p:cTn>
                              </p:par>
                              <p:par>
                                <p:cTn id="167" presetID="8" presetClass="emph" presetSubtype="0" fill="hold" nodeType="withEffect">
                                  <p:stCondLst>
                                    <p:cond delay="0"/>
                                  </p:stCondLst>
                                  <p:childTnLst>
                                    <p:animRot by="21600000">
                                      <p:cBhvr>
                                        <p:cTn id="168" dur="5000" fill="hold"/>
                                        <p:tgtEl>
                                          <p:spTgt spid="9"/>
                                        </p:tgtEl>
                                        <p:attrNameLst>
                                          <p:attrName>r</p:attrName>
                                        </p:attrNameLst>
                                      </p:cBhvr>
                                    </p:animRot>
                                  </p:childTnLst>
                                </p:cTn>
                              </p:par>
                              <p:par>
                                <p:cTn id="169" presetID="8" presetClass="emph" presetSubtype="0" fill="hold" nodeType="withEffect">
                                  <p:stCondLst>
                                    <p:cond delay="0"/>
                                  </p:stCondLst>
                                  <p:childTnLst>
                                    <p:animRot by="21600000">
                                      <p:cBhvr>
                                        <p:cTn id="170" dur="5000" fill="hold"/>
                                        <p:tgtEl>
                                          <p:spTgt spid="11"/>
                                        </p:tgtEl>
                                        <p:attrNameLst>
                                          <p:attrName>r</p:attrName>
                                        </p:attrNameLst>
                                      </p:cBhvr>
                                    </p:animRot>
                                  </p:childTnLst>
                                </p:cTn>
                              </p:par>
                              <p:par>
                                <p:cTn id="171" presetID="8" presetClass="emph" presetSubtype="0" fill="hold" nodeType="withEffect">
                                  <p:stCondLst>
                                    <p:cond delay="0"/>
                                  </p:stCondLst>
                                  <p:childTnLst>
                                    <p:animRot by="21600000">
                                      <p:cBhvr>
                                        <p:cTn id="172" dur="5000" fill="hold"/>
                                        <p:tgtEl>
                                          <p:spTgt spid="13"/>
                                        </p:tgtEl>
                                        <p:attrNameLst>
                                          <p:attrName>r</p:attrName>
                                        </p:attrNameLst>
                                      </p:cBhvr>
                                    </p:animRot>
                                  </p:childTnLst>
                                </p:cTn>
                              </p:par>
                              <p:par>
                                <p:cTn id="173" presetID="8" presetClass="emph" presetSubtype="0" fill="hold" nodeType="withEffect">
                                  <p:stCondLst>
                                    <p:cond delay="0"/>
                                  </p:stCondLst>
                                  <p:childTnLst>
                                    <p:animRot by="21600000">
                                      <p:cBhvr>
                                        <p:cTn id="174" dur="5000" fill="hold"/>
                                        <p:tgtEl>
                                          <p:spTgt spid="15"/>
                                        </p:tgtEl>
                                        <p:attrNameLst>
                                          <p:attrName>r</p:attrName>
                                        </p:attrNameLst>
                                      </p:cBhvr>
                                    </p:animRot>
                                  </p:childTnLst>
                                </p:cTn>
                              </p:par>
                              <p:par>
                                <p:cTn id="175" presetID="8" presetClass="emph" presetSubtype="0" fill="hold" nodeType="withEffect">
                                  <p:stCondLst>
                                    <p:cond delay="0"/>
                                  </p:stCondLst>
                                  <p:childTnLst>
                                    <p:animRot by="21600000">
                                      <p:cBhvr>
                                        <p:cTn id="176" dur="5000" fill="hold"/>
                                        <p:tgtEl>
                                          <p:spTgt spid="17"/>
                                        </p:tgtEl>
                                        <p:attrNameLst>
                                          <p:attrName>r</p:attrName>
                                        </p:attrNameLst>
                                      </p:cBhvr>
                                    </p:animRot>
                                  </p:childTnLst>
                                </p:cTn>
                              </p:par>
                              <p:par>
                                <p:cTn id="177" presetID="23" presetClass="entr" presetSubtype="288" fill="hold" nodeType="withEffect">
                                  <p:stCondLst>
                                    <p:cond delay="0"/>
                                  </p:stCondLst>
                                  <p:childTnLst>
                                    <p:set>
                                      <p:cBhvr>
                                        <p:cTn id="178" dur="1" fill="hold">
                                          <p:stCondLst>
                                            <p:cond delay="0"/>
                                          </p:stCondLst>
                                        </p:cTn>
                                        <p:tgtEl>
                                          <p:spTgt spid="4"/>
                                        </p:tgtEl>
                                        <p:attrNameLst>
                                          <p:attrName>style.visibility</p:attrName>
                                        </p:attrNameLst>
                                      </p:cBhvr>
                                      <p:to>
                                        <p:strVal val="visible"/>
                                      </p:to>
                                    </p:set>
                                    <p:anim calcmode="lin" valueType="num">
                                      <p:cBhvr>
                                        <p:cTn id="179" dur="5000" fill="hold"/>
                                        <p:tgtEl>
                                          <p:spTgt spid="4"/>
                                        </p:tgtEl>
                                        <p:attrNameLst>
                                          <p:attrName>ppt_w</p:attrName>
                                        </p:attrNameLst>
                                      </p:cBhvr>
                                      <p:tavLst>
                                        <p:tav tm="0">
                                          <p:val>
                                            <p:strVal val="4/3*#ppt_w"/>
                                          </p:val>
                                        </p:tav>
                                        <p:tav tm="100000">
                                          <p:val>
                                            <p:strVal val="#ppt_w"/>
                                          </p:val>
                                        </p:tav>
                                      </p:tavLst>
                                    </p:anim>
                                    <p:anim calcmode="lin" valueType="num">
                                      <p:cBhvr>
                                        <p:cTn id="180" dur="5000" fill="hold"/>
                                        <p:tgtEl>
                                          <p:spTgt spid="4"/>
                                        </p:tgtEl>
                                        <p:attrNameLst>
                                          <p:attrName>ppt_h</p:attrName>
                                        </p:attrNameLst>
                                      </p:cBhvr>
                                      <p:tavLst>
                                        <p:tav tm="0">
                                          <p:val>
                                            <p:strVal val="4/3*#ppt_h"/>
                                          </p:val>
                                        </p:tav>
                                        <p:tav tm="100000">
                                          <p:val>
                                            <p:strVal val="#ppt_h"/>
                                          </p:val>
                                        </p:tav>
                                      </p:tavLst>
                                    </p:anim>
                                  </p:childTnLst>
                                </p:cTn>
                              </p:par>
                              <p:par>
                                <p:cTn id="181" presetID="16" presetClass="entr" presetSubtype="37" fill="hold" nodeType="withEffect">
                                  <p:stCondLst>
                                    <p:cond delay="0"/>
                                  </p:stCondLst>
                                  <p:childTnLst>
                                    <p:set>
                                      <p:cBhvr>
                                        <p:cTn id="182" dur="1" fill="hold">
                                          <p:stCondLst>
                                            <p:cond delay="0"/>
                                          </p:stCondLst>
                                        </p:cTn>
                                        <p:tgtEl>
                                          <p:spTgt spid="4"/>
                                        </p:tgtEl>
                                        <p:attrNameLst>
                                          <p:attrName>style.visibility</p:attrName>
                                        </p:attrNameLst>
                                      </p:cBhvr>
                                      <p:to>
                                        <p:strVal val="visible"/>
                                      </p:to>
                                    </p:set>
                                    <p:animEffect transition="in" filter="barn(outVertical)">
                                      <p:cBhvr>
                                        <p:cTn id="183"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chemeClr val="tx1"/>
              </a:gs>
              <a:gs pos="50000">
                <a:schemeClr val="bg1">
                  <a:lumMod val="65000"/>
                  <a:lumOff val="35000"/>
                  <a:shade val="67500"/>
                  <a:satMod val="115000"/>
                </a:schemeClr>
              </a:gs>
              <a:gs pos="100000">
                <a:schemeClr val="bg1">
                  <a:lumMod val="65000"/>
                  <a:lumOff val="35000"/>
                  <a:shade val="100000"/>
                  <a:satMod val="115000"/>
                </a:schemeClr>
              </a:gs>
            </a:gsLst>
            <a:path path="circle">
              <a:fillToRect l="50000" t="50000" r="50000" b="50000"/>
            </a:path>
            <a:tileRect/>
          </a:gradFill>
        </p:spPr>
        <p:txBody>
          <a:bodyPr/>
          <a:lstStyle/>
          <a:p>
            <a:endParaRPr lang="es-ES" dirty="0"/>
          </a:p>
        </p:txBody>
      </p:sp>
      <p:pic>
        <p:nvPicPr>
          <p:cNvPr id="4" name="3 Imagen" descr="e01f993d04e13d3fa35285734b2fc563.jpg"/>
          <p:cNvPicPr>
            <a:picLocks noChangeAspect="1"/>
          </p:cNvPicPr>
          <p:nvPr/>
        </p:nvPicPr>
        <p:blipFill>
          <a:blip r:embed="rId2"/>
          <a:stretch>
            <a:fillRect/>
          </a:stretch>
        </p:blipFill>
        <p:spPr>
          <a:xfrm>
            <a:off x="0" y="0"/>
            <a:ext cx="9144000" cy="6858000"/>
          </a:xfrm>
          <a:prstGeom prst="rect">
            <a:avLst/>
          </a:prstGeom>
        </p:spPr>
      </p:pic>
      <p:pic>
        <p:nvPicPr>
          <p:cNvPr id="5" name="4 Imagen" descr="20110219001326892.png"/>
          <p:cNvPicPr>
            <a:picLocks noChangeAspect="1"/>
          </p:cNvPicPr>
          <p:nvPr/>
        </p:nvPicPr>
        <p:blipFill>
          <a:blip r:embed="rId3">
            <a:grayscl/>
            <a:lum bright="10000" contrast="40000"/>
          </a:blip>
          <a:srcRect l="16667" t="16667" r="16667" b="20000"/>
          <a:stretch>
            <a:fillRect/>
          </a:stretch>
        </p:blipFill>
        <p:spPr>
          <a:xfrm>
            <a:off x="3929058" y="2000240"/>
            <a:ext cx="1428760" cy="1357322"/>
          </a:xfrm>
          <a:prstGeom prst="rect">
            <a:avLst/>
          </a:prstGeom>
        </p:spPr>
      </p:pic>
      <p:pic>
        <p:nvPicPr>
          <p:cNvPr id="6" name="5 Imagen" descr="20110219001326892.png"/>
          <p:cNvPicPr>
            <a:picLocks noChangeAspect="1"/>
          </p:cNvPicPr>
          <p:nvPr/>
        </p:nvPicPr>
        <p:blipFill>
          <a:blip r:embed="rId3">
            <a:grayscl/>
            <a:lum bright="10000" contrast="40000"/>
          </a:blip>
          <a:srcRect l="16667" t="16667" r="16667" b="20000"/>
          <a:stretch>
            <a:fillRect/>
          </a:stretch>
        </p:blipFill>
        <p:spPr>
          <a:xfrm>
            <a:off x="3929058" y="3500438"/>
            <a:ext cx="1428760" cy="1357322"/>
          </a:xfrm>
          <a:prstGeom prst="rect">
            <a:avLst/>
          </a:prstGeom>
        </p:spPr>
      </p:pic>
      <p:pic>
        <p:nvPicPr>
          <p:cNvPr id="7" name="6 Imagen" descr="20110219001326892.png"/>
          <p:cNvPicPr>
            <a:picLocks noChangeAspect="1"/>
          </p:cNvPicPr>
          <p:nvPr/>
        </p:nvPicPr>
        <p:blipFill>
          <a:blip r:embed="rId3">
            <a:grayscl/>
            <a:lum bright="10000" contrast="40000"/>
          </a:blip>
          <a:srcRect l="16667" t="16667" r="16667" b="20000"/>
          <a:stretch>
            <a:fillRect/>
          </a:stretch>
        </p:blipFill>
        <p:spPr>
          <a:xfrm>
            <a:off x="5143504" y="2857496"/>
            <a:ext cx="1428760" cy="1357322"/>
          </a:xfrm>
          <a:prstGeom prst="rect">
            <a:avLst/>
          </a:prstGeom>
        </p:spPr>
      </p:pic>
      <p:pic>
        <p:nvPicPr>
          <p:cNvPr id="8" name="7 Imagen" descr="20110219001326892.png"/>
          <p:cNvPicPr>
            <a:picLocks noChangeAspect="1"/>
          </p:cNvPicPr>
          <p:nvPr/>
        </p:nvPicPr>
        <p:blipFill>
          <a:blip r:embed="rId3">
            <a:grayscl/>
            <a:lum bright="10000" contrast="40000"/>
          </a:blip>
          <a:srcRect l="16667" t="16667" r="16667" b="20000"/>
          <a:stretch>
            <a:fillRect/>
          </a:stretch>
        </p:blipFill>
        <p:spPr>
          <a:xfrm>
            <a:off x="2643174" y="2714620"/>
            <a:ext cx="1428760" cy="1357322"/>
          </a:xfrm>
          <a:prstGeom prst="rect">
            <a:avLst/>
          </a:prstGeom>
        </p:spPr>
      </p:pic>
      <p:pic>
        <p:nvPicPr>
          <p:cNvPr id="9" name="8 Imagen" descr="20110219001326892.png"/>
          <p:cNvPicPr>
            <a:picLocks noChangeAspect="1"/>
          </p:cNvPicPr>
          <p:nvPr/>
        </p:nvPicPr>
        <p:blipFill>
          <a:blip r:embed="rId3">
            <a:grayscl/>
            <a:lum bright="10000" contrast="40000"/>
          </a:blip>
          <a:srcRect l="16667" t="16667" r="16667" b="20000"/>
          <a:stretch>
            <a:fillRect/>
          </a:stretch>
        </p:blipFill>
        <p:spPr>
          <a:xfrm>
            <a:off x="4143372" y="1071546"/>
            <a:ext cx="977573" cy="928694"/>
          </a:xfrm>
          <a:prstGeom prst="rect">
            <a:avLst/>
          </a:prstGeom>
        </p:spPr>
      </p:pic>
      <p:pic>
        <p:nvPicPr>
          <p:cNvPr id="10" name="9 Imagen" descr="20110219001326892.png"/>
          <p:cNvPicPr>
            <a:picLocks noChangeAspect="1"/>
          </p:cNvPicPr>
          <p:nvPr/>
        </p:nvPicPr>
        <p:blipFill>
          <a:blip r:embed="rId3">
            <a:grayscl/>
            <a:lum bright="10000" contrast="40000"/>
          </a:blip>
          <a:srcRect l="16667" t="16667" r="16667" b="20000"/>
          <a:stretch>
            <a:fillRect/>
          </a:stretch>
        </p:blipFill>
        <p:spPr>
          <a:xfrm>
            <a:off x="6500826" y="3143248"/>
            <a:ext cx="977573" cy="928694"/>
          </a:xfrm>
          <a:prstGeom prst="rect">
            <a:avLst/>
          </a:prstGeom>
        </p:spPr>
      </p:pic>
      <p:pic>
        <p:nvPicPr>
          <p:cNvPr id="11" name="10 Imagen" descr="20110219001326892.png"/>
          <p:cNvPicPr>
            <a:picLocks noChangeAspect="1"/>
          </p:cNvPicPr>
          <p:nvPr/>
        </p:nvPicPr>
        <p:blipFill>
          <a:blip r:embed="rId3">
            <a:grayscl/>
            <a:lum bright="10000" contrast="40000"/>
          </a:blip>
          <a:srcRect l="16667" t="16667" r="16667" b="20000"/>
          <a:stretch>
            <a:fillRect/>
          </a:stretch>
        </p:blipFill>
        <p:spPr>
          <a:xfrm>
            <a:off x="4071934" y="4857760"/>
            <a:ext cx="977573" cy="928694"/>
          </a:xfrm>
          <a:prstGeom prst="rect">
            <a:avLst/>
          </a:prstGeom>
        </p:spPr>
      </p:pic>
      <p:pic>
        <p:nvPicPr>
          <p:cNvPr id="12" name="11 Imagen" descr="20110219001326892.png"/>
          <p:cNvPicPr>
            <a:picLocks noChangeAspect="1"/>
          </p:cNvPicPr>
          <p:nvPr/>
        </p:nvPicPr>
        <p:blipFill>
          <a:blip r:embed="rId3">
            <a:grayscl/>
            <a:lum bright="10000" contrast="40000"/>
          </a:blip>
          <a:srcRect l="16667" t="16667" r="16667" b="20000"/>
          <a:stretch>
            <a:fillRect/>
          </a:stretch>
        </p:blipFill>
        <p:spPr>
          <a:xfrm>
            <a:off x="1714480" y="3071810"/>
            <a:ext cx="977573" cy="928694"/>
          </a:xfrm>
          <a:prstGeom prst="rect">
            <a:avLst/>
          </a:prstGeom>
        </p:spPr>
      </p:pic>
      <p:pic>
        <p:nvPicPr>
          <p:cNvPr id="13" name="12 Imagen" descr="20110219001326892.png"/>
          <p:cNvPicPr>
            <a:picLocks noChangeAspect="1"/>
          </p:cNvPicPr>
          <p:nvPr/>
        </p:nvPicPr>
        <p:blipFill>
          <a:blip r:embed="rId3">
            <a:grayscl/>
            <a:lum bright="10000" contrast="40000"/>
          </a:blip>
          <a:srcRect l="16667" t="16667" r="16667" b="20000"/>
          <a:stretch>
            <a:fillRect/>
          </a:stretch>
        </p:blipFill>
        <p:spPr>
          <a:xfrm>
            <a:off x="4286248" y="357166"/>
            <a:ext cx="714380" cy="678661"/>
          </a:xfrm>
          <a:prstGeom prst="rect">
            <a:avLst/>
          </a:prstGeom>
        </p:spPr>
      </p:pic>
      <p:pic>
        <p:nvPicPr>
          <p:cNvPr id="14" name="13 Imagen" descr="20110219001326892.png"/>
          <p:cNvPicPr>
            <a:picLocks noChangeAspect="1"/>
          </p:cNvPicPr>
          <p:nvPr/>
        </p:nvPicPr>
        <p:blipFill>
          <a:blip r:embed="rId3">
            <a:grayscl/>
            <a:lum bright="10000" contrast="40000"/>
          </a:blip>
          <a:srcRect l="16667" t="16667" r="16667" b="20000"/>
          <a:stretch>
            <a:fillRect/>
          </a:stretch>
        </p:blipFill>
        <p:spPr>
          <a:xfrm>
            <a:off x="4214810" y="5786454"/>
            <a:ext cx="714380" cy="642942"/>
          </a:xfrm>
          <a:prstGeom prst="rect">
            <a:avLst/>
          </a:prstGeom>
        </p:spPr>
      </p:pic>
      <p:pic>
        <p:nvPicPr>
          <p:cNvPr id="15" name="14 Imagen" descr="20110219001326892.png"/>
          <p:cNvPicPr>
            <a:picLocks noChangeAspect="1"/>
          </p:cNvPicPr>
          <p:nvPr/>
        </p:nvPicPr>
        <p:blipFill>
          <a:blip r:embed="rId3">
            <a:grayscl/>
            <a:lum bright="10000" contrast="40000"/>
          </a:blip>
          <a:srcRect l="16667" t="16667" r="16667" b="20000"/>
          <a:stretch>
            <a:fillRect/>
          </a:stretch>
        </p:blipFill>
        <p:spPr>
          <a:xfrm>
            <a:off x="7429520" y="3357562"/>
            <a:ext cx="714380" cy="678661"/>
          </a:xfrm>
          <a:prstGeom prst="rect">
            <a:avLst/>
          </a:prstGeom>
        </p:spPr>
      </p:pic>
      <p:pic>
        <p:nvPicPr>
          <p:cNvPr id="16" name="15 Imagen" descr="20110219001326892.png"/>
          <p:cNvPicPr>
            <a:picLocks noChangeAspect="1"/>
          </p:cNvPicPr>
          <p:nvPr/>
        </p:nvPicPr>
        <p:blipFill>
          <a:blip r:embed="rId3">
            <a:grayscl/>
            <a:lum bright="10000" contrast="40000"/>
          </a:blip>
          <a:srcRect l="16667" t="16667" r="16667" b="20000"/>
          <a:stretch>
            <a:fillRect/>
          </a:stretch>
        </p:blipFill>
        <p:spPr>
          <a:xfrm>
            <a:off x="1000100" y="3214686"/>
            <a:ext cx="714380" cy="678661"/>
          </a:xfrm>
          <a:prstGeom prst="rect">
            <a:avLst/>
          </a:prstGeom>
        </p:spPr>
      </p:pic>
      <p:pic>
        <p:nvPicPr>
          <p:cNvPr id="17" name="16 Imagen" descr="20110219001326892.png"/>
          <p:cNvPicPr>
            <a:picLocks noChangeAspect="1"/>
          </p:cNvPicPr>
          <p:nvPr/>
        </p:nvPicPr>
        <p:blipFill>
          <a:blip r:embed="rId3">
            <a:grayscl/>
            <a:lum bright="10000" contrast="40000"/>
          </a:blip>
          <a:srcRect l="16667" t="16667" r="16667" b="20000"/>
          <a:stretch>
            <a:fillRect/>
          </a:stretch>
        </p:blipFill>
        <p:spPr>
          <a:xfrm>
            <a:off x="428596" y="3286124"/>
            <a:ext cx="526385" cy="500066"/>
          </a:xfrm>
          <a:prstGeom prst="rect">
            <a:avLst/>
          </a:prstGeom>
        </p:spPr>
      </p:pic>
      <p:pic>
        <p:nvPicPr>
          <p:cNvPr id="18" name="17 Imagen" descr="20110219001326892.png"/>
          <p:cNvPicPr>
            <a:picLocks noChangeAspect="1"/>
          </p:cNvPicPr>
          <p:nvPr/>
        </p:nvPicPr>
        <p:blipFill>
          <a:blip r:embed="rId3">
            <a:grayscl/>
            <a:lum bright="10000" contrast="40000"/>
          </a:blip>
          <a:srcRect l="16667" t="16667" r="16667" b="20000"/>
          <a:stretch>
            <a:fillRect/>
          </a:stretch>
        </p:blipFill>
        <p:spPr>
          <a:xfrm>
            <a:off x="8143900" y="3500438"/>
            <a:ext cx="526385" cy="500066"/>
          </a:xfrm>
          <a:prstGeom prst="rect">
            <a:avLst/>
          </a:prstGeom>
        </p:spPr>
      </p:pic>
      <p:pic>
        <p:nvPicPr>
          <p:cNvPr id="19" name="18 Imagen" descr="20110219001326892.png"/>
          <p:cNvPicPr>
            <a:picLocks noChangeAspect="1"/>
          </p:cNvPicPr>
          <p:nvPr/>
        </p:nvPicPr>
        <p:blipFill>
          <a:blip r:embed="rId3">
            <a:grayscl/>
            <a:lum bright="10000" contrast="40000"/>
          </a:blip>
          <a:srcRect l="16667" t="16667" r="16667" b="20000"/>
          <a:stretch>
            <a:fillRect/>
          </a:stretch>
        </p:blipFill>
        <p:spPr>
          <a:xfrm>
            <a:off x="5286380" y="1643050"/>
            <a:ext cx="1428760" cy="1357322"/>
          </a:xfrm>
          <a:prstGeom prst="rect">
            <a:avLst/>
          </a:prstGeom>
        </p:spPr>
      </p:pic>
      <p:pic>
        <p:nvPicPr>
          <p:cNvPr id="20" name="19 Imagen" descr="20110219001326892.png"/>
          <p:cNvPicPr>
            <a:picLocks noChangeAspect="1"/>
          </p:cNvPicPr>
          <p:nvPr/>
        </p:nvPicPr>
        <p:blipFill>
          <a:blip r:embed="rId3">
            <a:grayscl/>
            <a:lum bright="10000" contrast="40000"/>
          </a:blip>
          <a:srcRect l="16667" t="16667" r="16667" b="20000"/>
          <a:stretch>
            <a:fillRect/>
          </a:stretch>
        </p:blipFill>
        <p:spPr>
          <a:xfrm>
            <a:off x="6429388" y="1142984"/>
            <a:ext cx="977573" cy="928694"/>
          </a:xfrm>
          <a:prstGeom prst="rect">
            <a:avLst/>
          </a:prstGeom>
        </p:spPr>
      </p:pic>
      <p:pic>
        <p:nvPicPr>
          <p:cNvPr id="21" name="20 Imagen" descr="20110219001326892.png"/>
          <p:cNvPicPr>
            <a:picLocks noChangeAspect="1"/>
          </p:cNvPicPr>
          <p:nvPr/>
        </p:nvPicPr>
        <p:blipFill>
          <a:blip r:embed="rId3">
            <a:grayscl/>
            <a:lum bright="10000" contrast="40000"/>
          </a:blip>
          <a:srcRect l="16667" t="16667" r="16667" b="20000"/>
          <a:stretch>
            <a:fillRect/>
          </a:stretch>
        </p:blipFill>
        <p:spPr>
          <a:xfrm>
            <a:off x="7286644" y="785794"/>
            <a:ext cx="714380" cy="678661"/>
          </a:xfrm>
          <a:prstGeom prst="rect">
            <a:avLst/>
          </a:prstGeom>
        </p:spPr>
      </p:pic>
      <p:pic>
        <p:nvPicPr>
          <p:cNvPr id="22" name="21 Imagen" descr="20110219001326892.png"/>
          <p:cNvPicPr>
            <a:picLocks noChangeAspect="1"/>
          </p:cNvPicPr>
          <p:nvPr/>
        </p:nvPicPr>
        <p:blipFill>
          <a:blip r:embed="rId3">
            <a:grayscl/>
            <a:lum bright="10000" contrast="40000"/>
          </a:blip>
          <a:srcRect l="16667" t="16667" r="16667" b="20000"/>
          <a:stretch>
            <a:fillRect/>
          </a:stretch>
        </p:blipFill>
        <p:spPr>
          <a:xfrm>
            <a:off x="7858148" y="500042"/>
            <a:ext cx="526385" cy="500066"/>
          </a:xfrm>
          <a:prstGeom prst="rect">
            <a:avLst/>
          </a:prstGeom>
        </p:spPr>
      </p:pic>
      <p:pic>
        <p:nvPicPr>
          <p:cNvPr id="23" name="22 Imagen" descr="20110219001326892.png"/>
          <p:cNvPicPr>
            <a:picLocks noChangeAspect="1"/>
          </p:cNvPicPr>
          <p:nvPr/>
        </p:nvPicPr>
        <p:blipFill>
          <a:blip r:embed="rId3">
            <a:grayscl/>
            <a:lum bright="10000" contrast="40000"/>
          </a:blip>
          <a:srcRect l="16667" t="16667" r="16667" b="20000"/>
          <a:stretch>
            <a:fillRect/>
          </a:stretch>
        </p:blipFill>
        <p:spPr>
          <a:xfrm>
            <a:off x="2643174" y="3929066"/>
            <a:ext cx="1428760" cy="1357322"/>
          </a:xfrm>
          <a:prstGeom prst="rect">
            <a:avLst/>
          </a:prstGeom>
        </p:spPr>
      </p:pic>
      <p:pic>
        <p:nvPicPr>
          <p:cNvPr id="24" name="23 Imagen" descr="20110219001326892.png"/>
          <p:cNvPicPr>
            <a:picLocks noChangeAspect="1"/>
          </p:cNvPicPr>
          <p:nvPr/>
        </p:nvPicPr>
        <p:blipFill>
          <a:blip r:embed="rId3">
            <a:grayscl/>
            <a:lum bright="10000" contrast="40000"/>
          </a:blip>
          <a:srcRect l="16667" t="16667" r="16667" b="20000"/>
          <a:stretch>
            <a:fillRect/>
          </a:stretch>
        </p:blipFill>
        <p:spPr>
          <a:xfrm>
            <a:off x="1857356" y="4714884"/>
            <a:ext cx="977573" cy="928694"/>
          </a:xfrm>
          <a:prstGeom prst="rect">
            <a:avLst/>
          </a:prstGeom>
        </p:spPr>
      </p:pic>
      <p:pic>
        <p:nvPicPr>
          <p:cNvPr id="25" name="24 Imagen" descr="20110219001326892.png"/>
          <p:cNvPicPr>
            <a:picLocks noChangeAspect="1"/>
          </p:cNvPicPr>
          <p:nvPr/>
        </p:nvPicPr>
        <p:blipFill>
          <a:blip r:embed="rId3">
            <a:grayscl/>
            <a:lum bright="10000" contrast="40000"/>
          </a:blip>
          <a:srcRect l="16667" t="16667" r="16667" b="20000"/>
          <a:stretch>
            <a:fillRect/>
          </a:stretch>
        </p:blipFill>
        <p:spPr>
          <a:xfrm>
            <a:off x="1285852" y="5286388"/>
            <a:ext cx="714380" cy="678661"/>
          </a:xfrm>
          <a:prstGeom prst="rect">
            <a:avLst/>
          </a:prstGeom>
        </p:spPr>
      </p:pic>
      <p:pic>
        <p:nvPicPr>
          <p:cNvPr id="26" name="25 Imagen" descr="20110219001326892.png"/>
          <p:cNvPicPr>
            <a:picLocks noChangeAspect="1"/>
          </p:cNvPicPr>
          <p:nvPr/>
        </p:nvPicPr>
        <p:blipFill>
          <a:blip r:embed="rId3">
            <a:grayscl/>
            <a:lum bright="10000" contrast="40000"/>
          </a:blip>
          <a:srcRect l="16667" t="16667" r="16667" b="20000"/>
          <a:stretch>
            <a:fillRect/>
          </a:stretch>
        </p:blipFill>
        <p:spPr>
          <a:xfrm>
            <a:off x="857224" y="5715016"/>
            <a:ext cx="526385" cy="500066"/>
          </a:xfrm>
          <a:prstGeom prst="rect">
            <a:avLst/>
          </a:prstGeom>
        </p:spPr>
      </p:pic>
      <p:pic>
        <p:nvPicPr>
          <p:cNvPr id="27" name="26 Imagen" descr="20110219001326892.png"/>
          <p:cNvPicPr>
            <a:picLocks noChangeAspect="1"/>
          </p:cNvPicPr>
          <p:nvPr/>
        </p:nvPicPr>
        <p:blipFill>
          <a:blip r:embed="rId3">
            <a:grayscl/>
            <a:lum bright="10000" contrast="40000"/>
          </a:blip>
          <a:srcRect l="16667" t="16667" r="16667" b="20000"/>
          <a:stretch>
            <a:fillRect/>
          </a:stretch>
        </p:blipFill>
        <p:spPr>
          <a:xfrm>
            <a:off x="2714612" y="1500174"/>
            <a:ext cx="1428760" cy="1357322"/>
          </a:xfrm>
          <a:prstGeom prst="rect">
            <a:avLst/>
          </a:prstGeom>
        </p:spPr>
      </p:pic>
      <p:pic>
        <p:nvPicPr>
          <p:cNvPr id="28" name="27 Imagen" descr="20110219001326892.png"/>
          <p:cNvPicPr>
            <a:picLocks noChangeAspect="1"/>
          </p:cNvPicPr>
          <p:nvPr/>
        </p:nvPicPr>
        <p:blipFill>
          <a:blip r:embed="rId3">
            <a:grayscl/>
            <a:lum bright="10000" contrast="40000"/>
          </a:blip>
          <a:srcRect l="16667" t="16667" r="16667" b="20000"/>
          <a:stretch>
            <a:fillRect/>
          </a:stretch>
        </p:blipFill>
        <p:spPr>
          <a:xfrm>
            <a:off x="1928794" y="1214422"/>
            <a:ext cx="977573" cy="928694"/>
          </a:xfrm>
          <a:prstGeom prst="rect">
            <a:avLst/>
          </a:prstGeom>
        </p:spPr>
      </p:pic>
      <p:pic>
        <p:nvPicPr>
          <p:cNvPr id="29" name="28 Imagen" descr="20110219001326892.png"/>
          <p:cNvPicPr>
            <a:picLocks noChangeAspect="1"/>
          </p:cNvPicPr>
          <p:nvPr/>
        </p:nvPicPr>
        <p:blipFill>
          <a:blip r:embed="rId3">
            <a:grayscl/>
            <a:lum bright="10000" contrast="40000"/>
          </a:blip>
          <a:srcRect l="16667" t="16667" r="16667" b="20000"/>
          <a:stretch>
            <a:fillRect/>
          </a:stretch>
        </p:blipFill>
        <p:spPr>
          <a:xfrm>
            <a:off x="1357290" y="1000108"/>
            <a:ext cx="714380" cy="678661"/>
          </a:xfrm>
          <a:prstGeom prst="rect">
            <a:avLst/>
          </a:prstGeom>
        </p:spPr>
      </p:pic>
      <p:pic>
        <p:nvPicPr>
          <p:cNvPr id="30" name="29 Imagen" descr="20110219001326892.png"/>
          <p:cNvPicPr>
            <a:picLocks noChangeAspect="1"/>
          </p:cNvPicPr>
          <p:nvPr/>
        </p:nvPicPr>
        <p:blipFill>
          <a:blip r:embed="rId3">
            <a:grayscl/>
            <a:lum bright="10000" contrast="40000"/>
          </a:blip>
          <a:srcRect l="16667" t="16667" r="16667" b="20000"/>
          <a:stretch>
            <a:fillRect/>
          </a:stretch>
        </p:blipFill>
        <p:spPr>
          <a:xfrm>
            <a:off x="928662" y="785794"/>
            <a:ext cx="526385" cy="500066"/>
          </a:xfrm>
          <a:prstGeom prst="rect">
            <a:avLst/>
          </a:prstGeom>
        </p:spPr>
      </p:pic>
      <p:pic>
        <p:nvPicPr>
          <p:cNvPr id="31" name="30 Imagen" descr="20110219001326892.png"/>
          <p:cNvPicPr>
            <a:picLocks noChangeAspect="1"/>
          </p:cNvPicPr>
          <p:nvPr/>
        </p:nvPicPr>
        <p:blipFill>
          <a:blip r:embed="rId3">
            <a:grayscl/>
            <a:lum bright="10000" contrast="40000"/>
          </a:blip>
          <a:srcRect l="16667" t="16667" r="16667" b="20000"/>
          <a:stretch>
            <a:fillRect/>
          </a:stretch>
        </p:blipFill>
        <p:spPr>
          <a:xfrm>
            <a:off x="5072066" y="4071942"/>
            <a:ext cx="1428760" cy="1357322"/>
          </a:xfrm>
          <a:prstGeom prst="rect">
            <a:avLst/>
          </a:prstGeom>
        </p:spPr>
      </p:pic>
      <p:pic>
        <p:nvPicPr>
          <p:cNvPr id="32" name="31 Imagen" descr="20110219001326892.png"/>
          <p:cNvPicPr>
            <a:picLocks noChangeAspect="1"/>
          </p:cNvPicPr>
          <p:nvPr/>
        </p:nvPicPr>
        <p:blipFill>
          <a:blip r:embed="rId3">
            <a:grayscl/>
            <a:lum bright="10000" contrast="40000"/>
          </a:blip>
          <a:srcRect l="16667" t="16667" r="16667" b="20000"/>
          <a:stretch>
            <a:fillRect/>
          </a:stretch>
        </p:blipFill>
        <p:spPr>
          <a:xfrm>
            <a:off x="6286512" y="4786322"/>
            <a:ext cx="977573" cy="928694"/>
          </a:xfrm>
          <a:prstGeom prst="rect">
            <a:avLst/>
          </a:prstGeom>
        </p:spPr>
      </p:pic>
      <p:pic>
        <p:nvPicPr>
          <p:cNvPr id="33" name="32 Imagen" descr="20110219001326892.png"/>
          <p:cNvPicPr>
            <a:picLocks noChangeAspect="1"/>
          </p:cNvPicPr>
          <p:nvPr/>
        </p:nvPicPr>
        <p:blipFill>
          <a:blip r:embed="rId3">
            <a:grayscl/>
            <a:lum bright="10000" contrast="40000"/>
          </a:blip>
          <a:srcRect l="16667" t="16667" r="16667" b="20000"/>
          <a:stretch>
            <a:fillRect/>
          </a:stretch>
        </p:blipFill>
        <p:spPr>
          <a:xfrm>
            <a:off x="7072330" y="5357826"/>
            <a:ext cx="714380" cy="678661"/>
          </a:xfrm>
          <a:prstGeom prst="rect">
            <a:avLst/>
          </a:prstGeom>
        </p:spPr>
      </p:pic>
      <p:pic>
        <p:nvPicPr>
          <p:cNvPr id="34" name="33 Imagen" descr="20110219001326892.png"/>
          <p:cNvPicPr>
            <a:picLocks noChangeAspect="1"/>
          </p:cNvPicPr>
          <p:nvPr/>
        </p:nvPicPr>
        <p:blipFill>
          <a:blip r:embed="rId3">
            <a:grayscl/>
            <a:lum bright="10000" contrast="40000"/>
          </a:blip>
          <a:srcRect l="16667" t="16667" r="16667" b="20000"/>
          <a:stretch>
            <a:fillRect/>
          </a:stretch>
        </p:blipFill>
        <p:spPr>
          <a:xfrm>
            <a:off x="7643834" y="5786454"/>
            <a:ext cx="526385" cy="500066"/>
          </a:xfrm>
          <a:prstGeom prst="rect">
            <a:avLst/>
          </a:prstGeom>
        </p:spPr>
      </p:pic>
      <p:pic>
        <p:nvPicPr>
          <p:cNvPr id="15366" name="Picture 6" descr="Rendered Image"/>
          <p:cNvPicPr>
            <a:picLocks noChangeAspect="1" noChangeArrowheads="1"/>
          </p:cNvPicPr>
          <p:nvPr/>
        </p:nvPicPr>
        <p:blipFill>
          <a:blip r:embed="rId4">
            <a:duotone>
              <a:schemeClr val="accent3">
                <a:shade val="45000"/>
                <a:satMod val="135000"/>
              </a:schemeClr>
              <a:prstClr val="white"/>
            </a:duotone>
            <a:lum bright="40000" contrast="40000"/>
          </a:blip>
          <a:srcRect/>
          <a:stretch>
            <a:fillRect/>
          </a:stretch>
        </p:blipFill>
        <p:spPr bwMode="auto">
          <a:xfrm rot="20708660">
            <a:off x="5586964" y="4569116"/>
            <a:ext cx="2407838" cy="1544158"/>
          </a:xfrm>
          <a:prstGeom prst="rect">
            <a:avLst/>
          </a:prstGeom>
          <a:noFill/>
        </p:spPr>
      </p:pic>
      <p:pic>
        <p:nvPicPr>
          <p:cNvPr id="38" name="37 Imagen" descr="image005.jpg"/>
          <p:cNvPicPr>
            <a:picLocks noChangeAspect="1"/>
          </p:cNvPicPr>
          <p:nvPr/>
        </p:nvPicPr>
        <p:blipFill>
          <a:blip r:embed="rId5"/>
          <a:stretch>
            <a:fillRect/>
          </a:stretch>
        </p:blipFill>
        <p:spPr>
          <a:xfrm>
            <a:off x="-500098" y="0"/>
            <a:ext cx="10072758" cy="6858000"/>
          </a:xfrm>
          <a:prstGeom prst="rect">
            <a:avLst/>
          </a:prstGeom>
        </p:spPr>
      </p:pic>
    </p:spTree>
  </p:cSld>
  <p:clrMapOvr>
    <a:masterClrMapping/>
  </p:clrMapOvr>
  <p:transition advTm="2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withEffect">
                                  <p:stCondLst>
                                    <p:cond delay="0"/>
                                  </p:stCondLst>
                                  <p:childTnLst>
                                    <p:set>
                                      <p:cBhvr rctx="PPT">
                                        <p:cTn id="6" dur="indefinite"/>
                                        <p:tgtEl>
                                          <p:spTgt spid="38"/>
                                        </p:tgtEl>
                                        <p:attrNameLst>
                                          <p:attrName>style.opacity</p:attrName>
                                        </p:attrNameLst>
                                      </p:cBhvr>
                                      <p:to>
                                        <p:strVal val="0"/>
                                      </p:to>
                                    </p:set>
                                    <p:animEffect filter="image" prLst="opacity: 0">
                                      <p:cBhvr rctx="IE">
                                        <p:cTn id="7" dur="indefinite"/>
                                        <p:tgtEl>
                                          <p:spTgt spid="38"/>
                                        </p:tgtEl>
                                      </p:cBhvr>
                                    </p:animEffect>
                                  </p:childTnLst>
                                </p:cTn>
                              </p:par>
                              <p:par>
                                <p:cTn id="8" presetID="23" presetClass="entr" presetSubtype="16"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p:cTn id="10" dur="5000" fill="hold"/>
                                        <p:tgtEl>
                                          <p:spTgt spid="5"/>
                                        </p:tgtEl>
                                        <p:attrNameLst>
                                          <p:attrName>ppt_w</p:attrName>
                                        </p:attrNameLst>
                                      </p:cBhvr>
                                      <p:tavLst>
                                        <p:tav tm="0">
                                          <p:val>
                                            <p:fltVal val="0"/>
                                          </p:val>
                                        </p:tav>
                                        <p:tav tm="100000">
                                          <p:val>
                                            <p:strVal val="#ppt_w"/>
                                          </p:val>
                                        </p:tav>
                                      </p:tavLst>
                                    </p:anim>
                                    <p:anim calcmode="lin" valueType="num">
                                      <p:cBhvr>
                                        <p:cTn id="11" dur="5000" fill="hold"/>
                                        <p:tgtEl>
                                          <p:spTgt spid="5"/>
                                        </p:tgtEl>
                                        <p:attrNameLst>
                                          <p:attrName>ppt_h</p:attrName>
                                        </p:attrNameLst>
                                      </p:cBhvr>
                                      <p:tavLst>
                                        <p:tav tm="0">
                                          <p:val>
                                            <p:fltVal val="0"/>
                                          </p:val>
                                        </p:tav>
                                        <p:tav tm="100000">
                                          <p:val>
                                            <p:strVal val="#ppt_h"/>
                                          </p:val>
                                        </p:tav>
                                      </p:tavLst>
                                    </p:anim>
                                  </p:childTnLst>
                                </p:cTn>
                              </p:par>
                              <p:par>
                                <p:cTn id="12" presetID="23" presetClass="entr" presetSubtype="16" fill="hold"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p:cTn id="14" dur="5000" fill="hold"/>
                                        <p:tgtEl>
                                          <p:spTgt spid="6"/>
                                        </p:tgtEl>
                                        <p:attrNameLst>
                                          <p:attrName>ppt_w</p:attrName>
                                        </p:attrNameLst>
                                      </p:cBhvr>
                                      <p:tavLst>
                                        <p:tav tm="0">
                                          <p:val>
                                            <p:fltVal val="0"/>
                                          </p:val>
                                        </p:tav>
                                        <p:tav tm="100000">
                                          <p:val>
                                            <p:strVal val="#ppt_w"/>
                                          </p:val>
                                        </p:tav>
                                      </p:tavLst>
                                    </p:anim>
                                    <p:anim calcmode="lin" valueType="num">
                                      <p:cBhvr>
                                        <p:cTn id="15" dur="5000" fill="hold"/>
                                        <p:tgtEl>
                                          <p:spTgt spid="6"/>
                                        </p:tgtEl>
                                        <p:attrNameLst>
                                          <p:attrName>ppt_h</p:attrName>
                                        </p:attrNameLst>
                                      </p:cBhvr>
                                      <p:tavLst>
                                        <p:tav tm="0">
                                          <p:val>
                                            <p:fltVal val="0"/>
                                          </p:val>
                                        </p:tav>
                                        <p:tav tm="100000">
                                          <p:val>
                                            <p:strVal val="#ppt_h"/>
                                          </p:val>
                                        </p:tav>
                                      </p:tavLst>
                                    </p:anim>
                                  </p:childTnLst>
                                </p:cTn>
                              </p:par>
                              <p:par>
                                <p:cTn id="16" presetID="23" presetClass="entr" presetSubtype="16" fill="hold"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p:cTn id="18" dur="5000" fill="hold"/>
                                        <p:tgtEl>
                                          <p:spTgt spid="7"/>
                                        </p:tgtEl>
                                        <p:attrNameLst>
                                          <p:attrName>ppt_w</p:attrName>
                                        </p:attrNameLst>
                                      </p:cBhvr>
                                      <p:tavLst>
                                        <p:tav tm="0">
                                          <p:val>
                                            <p:fltVal val="0"/>
                                          </p:val>
                                        </p:tav>
                                        <p:tav tm="100000">
                                          <p:val>
                                            <p:strVal val="#ppt_w"/>
                                          </p:val>
                                        </p:tav>
                                      </p:tavLst>
                                    </p:anim>
                                    <p:anim calcmode="lin" valueType="num">
                                      <p:cBhvr>
                                        <p:cTn id="19" dur="5000" fill="hold"/>
                                        <p:tgtEl>
                                          <p:spTgt spid="7"/>
                                        </p:tgtEl>
                                        <p:attrNameLst>
                                          <p:attrName>ppt_h</p:attrName>
                                        </p:attrNameLst>
                                      </p:cBhvr>
                                      <p:tavLst>
                                        <p:tav tm="0">
                                          <p:val>
                                            <p:fltVal val="0"/>
                                          </p:val>
                                        </p:tav>
                                        <p:tav tm="100000">
                                          <p:val>
                                            <p:strVal val="#ppt_h"/>
                                          </p:val>
                                        </p:tav>
                                      </p:tavLst>
                                    </p:anim>
                                  </p:childTnLst>
                                </p:cTn>
                              </p:par>
                              <p:par>
                                <p:cTn id="20" presetID="23" presetClass="entr" presetSubtype="16" fill="hold"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p:cTn id="22" dur="5000" fill="hold"/>
                                        <p:tgtEl>
                                          <p:spTgt spid="8"/>
                                        </p:tgtEl>
                                        <p:attrNameLst>
                                          <p:attrName>ppt_w</p:attrName>
                                        </p:attrNameLst>
                                      </p:cBhvr>
                                      <p:tavLst>
                                        <p:tav tm="0">
                                          <p:val>
                                            <p:fltVal val="0"/>
                                          </p:val>
                                        </p:tav>
                                        <p:tav tm="100000">
                                          <p:val>
                                            <p:strVal val="#ppt_w"/>
                                          </p:val>
                                        </p:tav>
                                      </p:tavLst>
                                    </p:anim>
                                    <p:anim calcmode="lin" valueType="num">
                                      <p:cBhvr>
                                        <p:cTn id="23" dur="5000" fill="hold"/>
                                        <p:tgtEl>
                                          <p:spTgt spid="8"/>
                                        </p:tgtEl>
                                        <p:attrNameLst>
                                          <p:attrName>ppt_h</p:attrName>
                                        </p:attrNameLst>
                                      </p:cBhvr>
                                      <p:tavLst>
                                        <p:tav tm="0">
                                          <p:val>
                                            <p:fltVal val="0"/>
                                          </p:val>
                                        </p:tav>
                                        <p:tav tm="100000">
                                          <p:val>
                                            <p:strVal val="#ppt_h"/>
                                          </p:val>
                                        </p:tav>
                                      </p:tavLst>
                                    </p:anim>
                                  </p:childTnLst>
                                </p:cTn>
                              </p:par>
                              <p:par>
                                <p:cTn id="24" presetID="23" presetClass="entr" presetSubtype="16" fill="hold" nodeType="with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p:cTn id="26" dur="5000" fill="hold"/>
                                        <p:tgtEl>
                                          <p:spTgt spid="9"/>
                                        </p:tgtEl>
                                        <p:attrNameLst>
                                          <p:attrName>ppt_w</p:attrName>
                                        </p:attrNameLst>
                                      </p:cBhvr>
                                      <p:tavLst>
                                        <p:tav tm="0">
                                          <p:val>
                                            <p:fltVal val="0"/>
                                          </p:val>
                                        </p:tav>
                                        <p:tav tm="100000">
                                          <p:val>
                                            <p:strVal val="#ppt_w"/>
                                          </p:val>
                                        </p:tav>
                                      </p:tavLst>
                                    </p:anim>
                                    <p:anim calcmode="lin" valueType="num">
                                      <p:cBhvr>
                                        <p:cTn id="27" dur="5000" fill="hold"/>
                                        <p:tgtEl>
                                          <p:spTgt spid="9"/>
                                        </p:tgtEl>
                                        <p:attrNameLst>
                                          <p:attrName>ppt_h</p:attrName>
                                        </p:attrNameLst>
                                      </p:cBhvr>
                                      <p:tavLst>
                                        <p:tav tm="0">
                                          <p:val>
                                            <p:fltVal val="0"/>
                                          </p:val>
                                        </p:tav>
                                        <p:tav tm="100000">
                                          <p:val>
                                            <p:strVal val="#ppt_h"/>
                                          </p:val>
                                        </p:tav>
                                      </p:tavLst>
                                    </p:anim>
                                  </p:childTnLst>
                                </p:cTn>
                              </p:par>
                              <p:par>
                                <p:cTn id="28" presetID="23" presetClass="entr" presetSubtype="16" fill="hold"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p:cTn id="30" dur="5000" fill="hold"/>
                                        <p:tgtEl>
                                          <p:spTgt spid="10"/>
                                        </p:tgtEl>
                                        <p:attrNameLst>
                                          <p:attrName>ppt_w</p:attrName>
                                        </p:attrNameLst>
                                      </p:cBhvr>
                                      <p:tavLst>
                                        <p:tav tm="0">
                                          <p:val>
                                            <p:fltVal val="0"/>
                                          </p:val>
                                        </p:tav>
                                        <p:tav tm="100000">
                                          <p:val>
                                            <p:strVal val="#ppt_w"/>
                                          </p:val>
                                        </p:tav>
                                      </p:tavLst>
                                    </p:anim>
                                    <p:anim calcmode="lin" valueType="num">
                                      <p:cBhvr>
                                        <p:cTn id="31" dur="5000" fill="hold"/>
                                        <p:tgtEl>
                                          <p:spTgt spid="10"/>
                                        </p:tgtEl>
                                        <p:attrNameLst>
                                          <p:attrName>ppt_h</p:attrName>
                                        </p:attrNameLst>
                                      </p:cBhvr>
                                      <p:tavLst>
                                        <p:tav tm="0">
                                          <p:val>
                                            <p:fltVal val="0"/>
                                          </p:val>
                                        </p:tav>
                                        <p:tav tm="100000">
                                          <p:val>
                                            <p:strVal val="#ppt_h"/>
                                          </p:val>
                                        </p:tav>
                                      </p:tavLst>
                                    </p:anim>
                                  </p:childTnLst>
                                </p:cTn>
                              </p:par>
                              <p:par>
                                <p:cTn id="32" presetID="23" presetClass="entr" presetSubtype="16" fill="hold" nodeType="withEffect">
                                  <p:stCondLst>
                                    <p:cond delay="0"/>
                                  </p:stCondLst>
                                  <p:childTnLst>
                                    <p:set>
                                      <p:cBhvr>
                                        <p:cTn id="33" dur="1" fill="hold">
                                          <p:stCondLst>
                                            <p:cond delay="0"/>
                                          </p:stCondLst>
                                        </p:cTn>
                                        <p:tgtEl>
                                          <p:spTgt spid="11"/>
                                        </p:tgtEl>
                                        <p:attrNameLst>
                                          <p:attrName>style.visibility</p:attrName>
                                        </p:attrNameLst>
                                      </p:cBhvr>
                                      <p:to>
                                        <p:strVal val="visible"/>
                                      </p:to>
                                    </p:set>
                                    <p:anim calcmode="lin" valueType="num">
                                      <p:cBhvr>
                                        <p:cTn id="34" dur="5000" fill="hold"/>
                                        <p:tgtEl>
                                          <p:spTgt spid="11"/>
                                        </p:tgtEl>
                                        <p:attrNameLst>
                                          <p:attrName>ppt_w</p:attrName>
                                        </p:attrNameLst>
                                      </p:cBhvr>
                                      <p:tavLst>
                                        <p:tav tm="0">
                                          <p:val>
                                            <p:fltVal val="0"/>
                                          </p:val>
                                        </p:tav>
                                        <p:tav tm="100000">
                                          <p:val>
                                            <p:strVal val="#ppt_w"/>
                                          </p:val>
                                        </p:tav>
                                      </p:tavLst>
                                    </p:anim>
                                    <p:anim calcmode="lin" valueType="num">
                                      <p:cBhvr>
                                        <p:cTn id="35" dur="5000" fill="hold"/>
                                        <p:tgtEl>
                                          <p:spTgt spid="11"/>
                                        </p:tgtEl>
                                        <p:attrNameLst>
                                          <p:attrName>ppt_h</p:attrName>
                                        </p:attrNameLst>
                                      </p:cBhvr>
                                      <p:tavLst>
                                        <p:tav tm="0">
                                          <p:val>
                                            <p:fltVal val="0"/>
                                          </p:val>
                                        </p:tav>
                                        <p:tav tm="100000">
                                          <p:val>
                                            <p:strVal val="#ppt_h"/>
                                          </p:val>
                                        </p:tav>
                                      </p:tavLst>
                                    </p:anim>
                                  </p:childTnLst>
                                </p:cTn>
                              </p:par>
                              <p:par>
                                <p:cTn id="36" presetID="23" presetClass="entr" presetSubtype="16" fill="hold" nodeType="withEffect">
                                  <p:stCondLst>
                                    <p:cond delay="0"/>
                                  </p:stCondLst>
                                  <p:childTnLst>
                                    <p:set>
                                      <p:cBhvr>
                                        <p:cTn id="37" dur="1" fill="hold">
                                          <p:stCondLst>
                                            <p:cond delay="0"/>
                                          </p:stCondLst>
                                        </p:cTn>
                                        <p:tgtEl>
                                          <p:spTgt spid="12"/>
                                        </p:tgtEl>
                                        <p:attrNameLst>
                                          <p:attrName>style.visibility</p:attrName>
                                        </p:attrNameLst>
                                      </p:cBhvr>
                                      <p:to>
                                        <p:strVal val="visible"/>
                                      </p:to>
                                    </p:set>
                                    <p:anim calcmode="lin" valueType="num">
                                      <p:cBhvr>
                                        <p:cTn id="38" dur="5000" fill="hold"/>
                                        <p:tgtEl>
                                          <p:spTgt spid="12"/>
                                        </p:tgtEl>
                                        <p:attrNameLst>
                                          <p:attrName>ppt_w</p:attrName>
                                        </p:attrNameLst>
                                      </p:cBhvr>
                                      <p:tavLst>
                                        <p:tav tm="0">
                                          <p:val>
                                            <p:fltVal val="0"/>
                                          </p:val>
                                        </p:tav>
                                        <p:tav tm="100000">
                                          <p:val>
                                            <p:strVal val="#ppt_w"/>
                                          </p:val>
                                        </p:tav>
                                      </p:tavLst>
                                    </p:anim>
                                    <p:anim calcmode="lin" valueType="num">
                                      <p:cBhvr>
                                        <p:cTn id="39" dur="5000" fill="hold"/>
                                        <p:tgtEl>
                                          <p:spTgt spid="12"/>
                                        </p:tgtEl>
                                        <p:attrNameLst>
                                          <p:attrName>ppt_h</p:attrName>
                                        </p:attrNameLst>
                                      </p:cBhvr>
                                      <p:tavLst>
                                        <p:tav tm="0">
                                          <p:val>
                                            <p:fltVal val="0"/>
                                          </p:val>
                                        </p:tav>
                                        <p:tav tm="100000">
                                          <p:val>
                                            <p:strVal val="#ppt_h"/>
                                          </p:val>
                                        </p:tav>
                                      </p:tavLst>
                                    </p:anim>
                                  </p:childTnLst>
                                </p:cTn>
                              </p:par>
                              <p:par>
                                <p:cTn id="40" presetID="23" presetClass="entr" presetSubtype="16" fill="hold" nodeType="withEffect">
                                  <p:stCondLst>
                                    <p:cond delay="0"/>
                                  </p:stCondLst>
                                  <p:childTnLst>
                                    <p:set>
                                      <p:cBhvr>
                                        <p:cTn id="41" dur="1" fill="hold">
                                          <p:stCondLst>
                                            <p:cond delay="0"/>
                                          </p:stCondLst>
                                        </p:cTn>
                                        <p:tgtEl>
                                          <p:spTgt spid="13"/>
                                        </p:tgtEl>
                                        <p:attrNameLst>
                                          <p:attrName>style.visibility</p:attrName>
                                        </p:attrNameLst>
                                      </p:cBhvr>
                                      <p:to>
                                        <p:strVal val="visible"/>
                                      </p:to>
                                    </p:set>
                                    <p:anim calcmode="lin" valueType="num">
                                      <p:cBhvr>
                                        <p:cTn id="42" dur="5000" fill="hold"/>
                                        <p:tgtEl>
                                          <p:spTgt spid="13"/>
                                        </p:tgtEl>
                                        <p:attrNameLst>
                                          <p:attrName>ppt_w</p:attrName>
                                        </p:attrNameLst>
                                      </p:cBhvr>
                                      <p:tavLst>
                                        <p:tav tm="0">
                                          <p:val>
                                            <p:fltVal val="0"/>
                                          </p:val>
                                        </p:tav>
                                        <p:tav tm="100000">
                                          <p:val>
                                            <p:strVal val="#ppt_w"/>
                                          </p:val>
                                        </p:tav>
                                      </p:tavLst>
                                    </p:anim>
                                    <p:anim calcmode="lin" valueType="num">
                                      <p:cBhvr>
                                        <p:cTn id="43" dur="5000" fill="hold"/>
                                        <p:tgtEl>
                                          <p:spTgt spid="13"/>
                                        </p:tgtEl>
                                        <p:attrNameLst>
                                          <p:attrName>ppt_h</p:attrName>
                                        </p:attrNameLst>
                                      </p:cBhvr>
                                      <p:tavLst>
                                        <p:tav tm="0">
                                          <p:val>
                                            <p:fltVal val="0"/>
                                          </p:val>
                                        </p:tav>
                                        <p:tav tm="100000">
                                          <p:val>
                                            <p:strVal val="#ppt_h"/>
                                          </p:val>
                                        </p:tav>
                                      </p:tavLst>
                                    </p:anim>
                                  </p:childTnLst>
                                </p:cTn>
                              </p:par>
                              <p:par>
                                <p:cTn id="44" presetID="23" presetClass="entr" presetSubtype="16" fill="hold" nodeType="withEffect">
                                  <p:stCondLst>
                                    <p:cond delay="0"/>
                                  </p:stCondLst>
                                  <p:childTnLst>
                                    <p:set>
                                      <p:cBhvr>
                                        <p:cTn id="45" dur="1" fill="hold">
                                          <p:stCondLst>
                                            <p:cond delay="0"/>
                                          </p:stCondLst>
                                        </p:cTn>
                                        <p:tgtEl>
                                          <p:spTgt spid="14"/>
                                        </p:tgtEl>
                                        <p:attrNameLst>
                                          <p:attrName>style.visibility</p:attrName>
                                        </p:attrNameLst>
                                      </p:cBhvr>
                                      <p:to>
                                        <p:strVal val="visible"/>
                                      </p:to>
                                    </p:set>
                                    <p:anim calcmode="lin" valueType="num">
                                      <p:cBhvr>
                                        <p:cTn id="46" dur="5000" fill="hold"/>
                                        <p:tgtEl>
                                          <p:spTgt spid="14"/>
                                        </p:tgtEl>
                                        <p:attrNameLst>
                                          <p:attrName>ppt_w</p:attrName>
                                        </p:attrNameLst>
                                      </p:cBhvr>
                                      <p:tavLst>
                                        <p:tav tm="0">
                                          <p:val>
                                            <p:fltVal val="0"/>
                                          </p:val>
                                        </p:tav>
                                        <p:tav tm="100000">
                                          <p:val>
                                            <p:strVal val="#ppt_w"/>
                                          </p:val>
                                        </p:tav>
                                      </p:tavLst>
                                    </p:anim>
                                    <p:anim calcmode="lin" valueType="num">
                                      <p:cBhvr>
                                        <p:cTn id="47" dur="5000" fill="hold"/>
                                        <p:tgtEl>
                                          <p:spTgt spid="14"/>
                                        </p:tgtEl>
                                        <p:attrNameLst>
                                          <p:attrName>ppt_h</p:attrName>
                                        </p:attrNameLst>
                                      </p:cBhvr>
                                      <p:tavLst>
                                        <p:tav tm="0">
                                          <p:val>
                                            <p:fltVal val="0"/>
                                          </p:val>
                                        </p:tav>
                                        <p:tav tm="100000">
                                          <p:val>
                                            <p:strVal val="#ppt_h"/>
                                          </p:val>
                                        </p:tav>
                                      </p:tavLst>
                                    </p:anim>
                                  </p:childTnLst>
                                </p:cTn>
                              </p:par>
                              <p:par>
                                <p:cTn id="48" presetID="23" presetClass="entr" presetSubtype="16" fill="hold" nodeType="withEffect">
                                  <p:stCondLst>
                                    <p:cond delay="0"/>
                                  </p:stCondLst>
                                  <p:childTnLst>
                                    <p:set>
                                      <p:cBhvr>
                                        <p:cTn id="49" dur="1" fill="hold">
                                          <p:stCondLst>
                                            <p:cond delay="0"/>
                                          </p:stCondLst>
                                        </p:cTn>
                                        <p:tgtEl>
                                          <p:spTgt spid="15"/>
                                        </p:tgtEl>
                                        <p:attrNameLst>
                                          <p:attrName>style.visibility</p:attrName>
                                        </p:attrNameLst>
                                      </p:cBhvr>
                                      <p:to>
                                        <p:strVal val="visible"/>
                                      </p:to>
                                    </p:set>
                                    <p:anim calcmode="lin" valueType="num">
                                      <p:cBhvr>
                                        <p:cTn id="50" dur="5000" fill="hold"/>
                                        <p:tgtEl>
                                          <p:spTgt spid="15"/>
                                        </p:tgtEl>
                                        <p:attrNameLst>
                                          <p:attrName>ppt_w</p:attrName>
                                        </p:attrNameLst>
                                      </p:cBhvr>
                                      <p:tavLst>
                                        <p:tav tm="0">
                                          <p:val>
                                            <p:fltVal val="0"/>
                                          </p:val>
                                        </p:tav>
                                        <p:tav tm="100000">
                                          <p:val>
                                            <p:strVal val="#ppt_w"/>
                                          </p:val>
                                        </p:tav>
                                      </p:tavLst>
                                    </p:anim>
                                    <p:anim calcmode="lin" valueType="num">
                                      <p:cBhvr>
                                        <p:cTn id="51" dur="5000" fill="hold"/>
                                        <p:tgtEl>
                                          <p:spTgt spid="15"/>
                                        </p:tgtEl>
                                        <p:attrNameLst>
                                          <p:attrName>ppt_h</p:attrName>
                                        </p:attrNameLst>
                                      </p:cBhvr>
                                      <p:tavLst>
                                        <p:tav tm="0">
                                          <p:val>
                                            <p:fltVal val="0"/>
                                          </p:val>
                                        </p:tav>
                                        <p:tav tm="100000">
                                          <p:val>
                                            <p:strVal val="#ppt_h"/>
                                          </p:val>
                                        </p:tav>
                                      </p:tavLst>
                                    </p:anim>
                                  </p:childTnLst>
                                </p:cTn>
                              </p:par>
                              <p:par>
                                <p:cTn id="52" presetID="23" presetClass="entr" presetSubtype="16" fill="hold" nodeType="withEffect">
                                  <p:stCondLst>
                                    <p:cond delay="0"/>
                                  </p:stCondLst>
                                  <p:childTnLst>
                                    <p:set>
                                      <p:cBhvr>
                                        <p:cTn id="53" dur="1" fill="hold">
                                          <p:stCondLst>
                                            <p:cond delay="0"/>
                                          </p:stCondLst>
                                        </p:cTn>
                                        <p:tgtEl>
                                          <p:spTgt spid="16"/>
                                        </p:tgtEl>
                                        <p:attrNameLst>
                                          <p:attrName>style.visibility</p:attrName>
                                        </p:attrNameLst>
                                      </p:cBhvr>
                                      <p:to>
                                        <p:strVal val="visible"/>
                                      </p:to>
                                    </p:set>
                                    <p:anim calcmode="lin" valueType="num">
                                      <p:cBhvr>
                                        <p:cTn id="54" dur="5000" fill="hold"/>
                                        <p:tgtEl>
                                          <p:spTgt spid="16"/>
                                        </p:tgtEl>
                                        <p:attrNameLst>
                                          <p:attrName>ppt_w</p:attrName>
                                        </p:attrNameLst>
                                      </p:cBhvr>
                                      <p:tavLst>
                                        <p:tav tm="0">
                                          <p:val>
                                            <p:fltVal val="0"/>
                                          </p:val>
                                        </p:tav>
                                        <p:tav tm="100000">
                                          <p:val>
                                            <p:strVal val="#ppt_w"/>
                                          </p:val>
                                        </p:tav>
                                      </p:tavLst>
                                    </p:anim>
                                    <p:anim calcmode="lin" valueType="num">
                                      <p:cBhvr>
                                        <p:cTn id="55" dur="5000" fill="hold"/>
                                        <p:tgtEl>
                                          <p:spTgt spid="16"/>
                                        </p:tgtEl>
                                        <p:attrNameLst>
                                          <p:attrName>ppt_h</p:attrName>
                                        </p:attrNameLst>
                                      </p:cBhvr>
                                      <p:tavLst>
                                        <p:tav tm="0">
                                          <p:val>
                                            <p:fltVal val="0"/>
                                          </p:val>
                                        </p:tav>
                                        <p:tav tm="100000">
                                          <p:val>
                                            <p:strVal val="#ppt_h"/>
                                          </p:val>
                                        </p:tav>
                                      </p:tavLst>
                                    </p:anim>
                                  </p:childTnLst>
                                </p:cTn>
                              </p:par>
                              <p:par>
                                <p:cTn id="56" presetID="23" presetClass="entr" presetSubtype="16" fill="hold" nodeType="withEffect">
                                  <p:stCondLst>
                                    <p:cond delay="0"/>
                                  </p:stCondLst>
                                  <p:childTnLst>
                                    <p:set>
                                      <p:cBhvr>
                                        <p:cTn id="57" dur="1" fill="hold">
                                          <p:stCondLst>
                                            <p:cond delay="0"/>
                                          </p:stCondLst>
                                        </p:cTn>
                                        <p:tgtEl>
                                          <p:spTgt spid="17"/>
                                        </p:tgtEl>
                                        <p:attrNameLst>
                                          <p:attrName>style.visibility</p:attrName>
                                        </p:attrNameLst>
                                      </p:cBhvr>
                                      <p:to>
                                        <p:strVal val="visible"/>
                                      </p:to>
                                    </p:set>
                                    <p:anim calcmode="lin" valueType="num">
                                      <p:cBhvr>
                                        <p:cTn id="58" dur="5000" fill="hold"/>
                                        <p:tgtEl>
                                          <p:spTgt spid="17"/>
                                        </p:tgtEl>
                                        <p:attrNameLst>
                                          <p:attrName>ppt_w</p:attrName>
                                        </p:attrNameLst>
                                      </p:cBhvr>
                                      <p:tavLst>
                                        <p:tav tm="0">
                                          <p:val>
                                            <p:fltVal val="0"/>
                                          </p:val>
                                        </p:tav>
                                        <p:tav tm="100000">
                                          <p:val>
                                            <p:strVal val="#ppt_w"/>
                                          </p:val>
                                        </p:tav>
                                      </p:tavLst>
                                    </p:anim>
                                    <p:anim calcmode="lin" valueType="num">
                                      <p:cBhvr>
                                        <p:cTn id="59" dur="5000" fill="hold"/>
                                        <p:tgtEl>
                                          <p:spTgt spid="17"/>
                                        </p:tgtEl>
                                        <p:attrNameLst>
                                          <p:attrName>ppt_h</p:attrName>
                                        </p:attrNameLst>
                                      </p:cBhvr>
                                      <p:tavLst>
                                        <p:tav tm="0">
                                          <p:val>
                                            <p:fltVal val="0"/>
                                          </p:val>
                                        </p:tav>
                                        <p:tav tm="100000">
                                          <p:val>
                                            <p:strVal val="#ppt_h"/>
                                          </p:val>
                                        </p:tav>
                                      </p:tavLst>
                                    </p:anim>
                                  </p:childTnLst>
                                </p:cTn>
                              </p:par>
                              <p:par>
                                <p:cTn id="60" presetID="23" presetClass="entr" presetSubtype="16" fill="hold" nodeType="withEffect">
                                  <p:stCondLst>
                                    <p:cond delay="0"/>
                                  </p:stCondLst>
                                  <p:childTnLst>
                                    <p:set>
                                      <p:cBhvr>
                                        <p:cTn id="61" dur="1" fill="hold">
                                          <p:stCondLst>
                                            <p:cond delay="0"/>
                                          </p:stCondLst>
                                        </p:cTn>
                                        <p:tgtEl>
                                          <p:spTgt spid="18"/>
                                        </p:tgtEl>
                                        <p:attrNameLst>
                                          <p:attrName>style.visibility</p:attrName>
                                        </p:attrNameLst>
                                      </p:cBhvr>
                                      <p:to>
                                        <p:strVal val="visible"/>
                                      </p:to>
                                    </p:set>
                                    <p:anim calcmode="lin" valueType="num">
                                      <p:cBhvr>
                                        <p:cTn id="62" dur="5000" fill="hold"/>
                                        <p:tgtEl>
                                          <p:spTgt spid="18"/>
                                        </p:tgtEl>
                                        <p:attrNameLst>
                                          <p:attrName>ppt_w</p:attrName>
                                        </p:attrNameLst>
                                      </p:cBhvr>
                                      <p:tavLst>
                                        <p:tav tm="0">
                                          <p:val>
                                            <p:fltVal val="0"/>
                                          </p:val>
                                        </p:tav>
                                        <p:tav tm="100000">
                                          <p:val>
                                            <p:strVal val="#ppt_w"/>
                                          </p:val>
                                        </p:tav>
                                      </p:tavLst>
                                    </p:anim>
                                    <p:anim calcmode="lin" valueType="num">
                                      <p:cBhvr>
                                        <p:cTn id="63" dur="5000" fill="hold"/>
                                        <p:tgtEl>
                                          <p:spTgt spid="18"/>
                                        </p:tgtEl>
                                        <p:attrNameLst>
                                          <p:attrName>ppt_h</p:attrName>
                                        </p:attrNameLst>
                                      </p:cBhvr>
                                      <p:tavLst>
                                        <p:tav tm="0">
                                          <p:val>
                                            <p:fltVal val="0"/>
                                          </p:val>
                                        </p:tav>
                                        <p:tav tm="100000">
                                          <p:val>
                                            <p:strVal val="#ppt_h"/>
                                          </p:val>
                                        </p:tav>
                                      </p:tavLst>
                                    </p:anim>
                                  </p:childTnLst>
                                </p:cTn>
                              </p:par>
                              <p:par>
                                <p:cTn id="64" presetID="23" presetClass="entr" presetSubtype="16" fill="hold" nodeType="withEffect">
                                  <p:stCondLst>
                                    <p:cond delay="0"/>
                                  </p:stCondLst>
                                  <p:childTnLst>
                                    <p:set>
                                      <p:cBhvr>
                                        <p:cTn id="65" dur="1" fill="hold">
                                          <p:stCondLst>
                                            <p:cond delay="0"/>
                                          </p:stCondLst>
                                        </p:cTn>
                                        <p:tgtEl>
                                          <p:spTgt spid="19"/>
                                        </p:tgtEl>
                                        <p:attrNameLst>
                                          <p:attrName>style.visibility</p:attrName>
                                        </p:attrNameLst>
                                      </p:cBhvr>
                                      <p:to>
                                        <p:strVal val="visible"/>
                                      </p:to>
                                    </p:set>
                                    <p:anim calcmode="lin" valueType="num">
                                      <p:cBhvr>
                                        <p:cTn id="66" dur="5000" fill="hold"/>
                                        <p:tgtEl>
                                          <p:spTgt spid="19"/>
                                        </p:tgtEl>
                                        <p:attrNameLst>
                                          <p:attrName>ppt_w</p:attrName>
                                        </p:attrNameLst>
                                      </p:cBhvr>
                                      <p:tavLst>
                                        <p:tav tm="0">
                                          <p:val>
                                            <p:fltVal val="0"/>
                                          </p:val>
                                        </p:tav>
                                        <p:tav tm="100000">
                                          <p:val>
                                            <p:strVal val="#ppt_w"/>
                                          </p:val>
                                        </p:tav>
                                      </p:tavLst>
                                    </p:anim>
                                    <p:anim calcmode="lin" valueType="num">
                                      <p:cBhvr>
                                        <p:cTn id="67" dur="5000" fill="hold"/>
                                        <p:tgtEl>
                                          <p:spTgt spid="19"/>
                                        </p:tgtEl>
                                        <p:attrNameLst>
                                          <p:attrName>ppt_h</p:attrName>
                                        </p:attrNameLst>
                                      </p:cBhvr>
                                      <p:tavLst>
                                        <p:tav tm="0">
                                          <p:val>
                                            <p:fltVal val="0"/>
                                          </p:val>
                                        </p:tav>
                                        <p:tav tm="100000">
                                          <p:val>
                                            <p:strVal val="#ppt_h"/>
                                          </p:val>
                                        </p:tav>
                                      </p:tavLst>
                                    </p:anim>
                                  </p:childTnLst>
                                </p:cTn>
                              </p:par>
                              <p:par>
                                <p:cTn id="68" presetID="23" presetClass="entr" presetSubtype="16" fill="hold" nodeType="withEffect">
                                  <p:stCondLst>
                                    <p:cond delay="0"/>
                                  </p:stCondLst>
                                  <p:childTnLst>
                                    <p:set>
                                      <p:cBhvr>
                                        <p:cTn id="69" dur="1" fill="hold">
                                          <p:stCondLst>
                                            <p:cond delay="0"/>
                                          </p:stCondLst>
                                        </p:cTn>
                                        <p:tgtEl>
                                          <p:spTgt spid="20"/>
                                        </p:tgtEl>
                                        <p:attrNameLst>
                                          <p:attrName>style.visibility</p:attrName>
                                        </p:attrNameLst>
                                      </p:cBhvr>
                                      <p:to>
                                        <p:strVal val="visible"/>
                                      </p:to>
                                    </p:set>
                                    <p:anim calcmode="lin" valueType="num">
                                      <p:cBhvr>
                                        <p:cTn id="70" dur="5000" fill="hold"/>
                                        <p:tgtEl>
                                          <p:spTgt spid="20"/>
                                        </p:tgtEl>
                                        <p:attrNameLst>
                                          <p:attrName>ppt_w</p:attrName>
                                        </p:attrNameLst>
                                      </p:cBhvr>
                                      <p:tavLst>
                                        <p:tav tm="0">
                                          <p:val>
                                            <p:fltVal val="0"/>
                                          </p:val>
                                        </p:tav>
                                        <p:tav tm="100000">
                                          <p:val>
                                            <p:strVal val="#ppt_w"/>
                                          </p:val>
                                        </p:tav>
                                      </p:tavLst>
                                    </p:anim>
                                    <p:anim calcmode="lin" valueType="num">
                                      <p:cBhvr>
                                        <p:cTn id="71" dur="5000" fill="hold"/>
                                        <p:tgtEl>
                                          <p:spTgt spid="20"/>
                                        </p:tgtEl>
                                        <p:attrNameLst>
                                          <p:attrName>ppt_h</p:attrName>
                                        </p:attrNameLst>
                                      </p:cBhvr>
                                      <p:tavLst>
                                        <p:tav tm="0">
                                          <p:val>
                                            <p:fltVal val="0"/>
                                          </p:val>
                                        </p:tav>
                                        <p:tav tm="100000">
                                          <p:val>
                                            <p:strVal val="#ppt_h"/>
                                          </p:val>
                                        </p:tav>
                                      </p:tavLst>
                                    </p:anim>
                                  </p:childTnLst>
                                </p:cTn>
                              </p:par>
                              <p:par>
                                <p:cTn id="72" presetID="23" presetClass="entr" presetSubtype="16" fill="hold" nodeType="withEffect">
                                  <p:stCondLst>
                                    <p:cond delay="0"/>
                                  </p:stCondLst>
                                  <p:childTnLst>
                                    <p:set>
                                      <p:cBhvr>
                                        <p:cTn id="73" dur="1" fill="hold">
                                          <p:stCondLst>
                                            <p:cond delay="0"/>
                                          </p:stCondLst>
                                        </p:cTn>
                                        <p:tgtEl>
                                          <p:spTgt spid="21"/>
                                        </p:tgtEl>
                                        <p:attrNameLst>
                                          <p:attrName>style.visibility</p:attrName>
                                        </p:attrNameLst>
                                      </p:cBhvr>
                                      <p:to>
                                        <p:strVal val="visible"/>
                                      </p:to>
                                    </p:set>
                                    <p:anim calcmode="lin" valueType="num">
                                      <p:cBhvr>
                                        <p:cTn id="74" dur="5000" fill="hold"/>
                                        <p:tgtEl>
                                          <p:spTgt spid="21"/>
                                        </p:tgtEl>
                                        <p:attrNameLst>
                                          <p:attrName>ppt_w</p:attrName>
                                        </p:attrNameLst>
                                      </p:cBhvr>
                                      <p:tavLst>
                                        <p:tav tm="0">
                                          <p:val>
                                            <p:fltVal val="0"/>
                                          </p:val>
                                        </p:tav>
                                        <p:tav tm="100000">
                                          <p:val>
                                            <p:strVal val="#ppt_w"/>
                                          </p:val>
                                        </p:tav>
                                      </p:tavLst>
                                    </p:anim>
                                    <p:anim calcmode="lin" valueType="num">
                                      <p:cBhvr>
                                        <p:cTn id="75" dur="5000" fill="hold"/>
                                        <p:tgtEl>
                                          <p:spTgt spid="21"/>
                                        </p:tgtEl>
                                        <p:attrNameLst>
                                          <p:attrName>ppt_h</p:attrName>
                                        </p:attrNameLst>
                                      </p:cBhvr>
                                      <p:tavLst>
                                        <p:tav tm="0">
                                          <p:val>
                                            <p:fltVal val="0"/>
                                          </p:val>
                                        </p:tav>
                                        <p:tav tm="100000">
                                          <p:val>
                                            <p:strVal val="#ppt_h"/>
                                          </p:val>
                                        </p:tav>
                                      </p:tavLst>
                                    </p:anim>
                                  </p:childTnLst>
                                </p:cTn>
                              </p:par>
                              <p:par>
                                <p:cTn id="76" presetID="23" presetClass="entr" presetSubtype="16" fill="hold" nodeType="withEffect">
                                  <p:stCondLst>
                                    <p:cond delay="0"/>
                                  </p:stCondLst>
                                  <p:childTnLst>
                                    <p:set>
                                      <p:cBhvr>
                                        <p:cTn id="77" dur="1" fill="hold">
                                          <p:stCondLst>
                                            <p:cond delay="0"/>
                                          </p:stCondLst>
                                        </p:cTn>
                                        <p:tgtEl>
                                          <p:spTgt spid="22"/>
                                        </p:tgtEl>
                                        <p:attrNameLst>
                                          <p:attrName>style.visibility</p:attrName>
                                        </p:attrNameLst>
                                      </p:cBhvr>
                                      <p:to>
                                        <p:strVal val="visible"/>
                                      </p:to>
                                    </p:set>
                                    <p:anim calcmode="lin" valueType="num">
                                      <p:cBhvr>
                                        <p:cTn id="78" dur="5000" fill="hold"/>
                                        <p:tgtEl>
                                          <p:spTgt spid="22"/>
                                        </p:tgtEl>
                                        <p:attrNameLst>
                                          <p:attrName>ppt_w</p:attrName>
                                        </p:attrNameLst>
                                      </p:cBhvr>
                                      <p:tavLst>
                                        <p:tav tm="0">
                                          <p:val>
                                            <p:fltVal val="0"/>
                                          </p:val>
                                        </p:tav>
                                        <p:tav tm="100000">
                                          <p:val>
                                            <p:strVal val="#ppt_w"/>
                                          </p:val>
                                        </p:tav>
                                      </p:tavLst>
                                    </p:anim>
                                    <p:anim calcmode="lin" valueType="num">
                                      <p:cBhvr>
                                        <p:cTn id="79" dur="5000" fill="hold"/>
                                        <p:tgtEl>
                                          <p:spTgt spid="22"/>
                                        </p:tgtEl>
                                        <p:attrNameLst>
                                          <p:attrName>ppt_h</p:attrName>
                                        </p:attrNameLst>
                                      </p:cBhvr>
                                      <p:tavLst>
                                        <p:tav tm="0">
                                          <p:val>
                                            <p:fltVal val="0"/>
                                          </p:val>
                                        </p:tav>
                                        <p:tav tm="100000">
                                          <p:val>
                                            <p:strVal val="#ppt_h"/>
                                          </p:val>
                                        </p:tav>
                                      </p:tavLst>
                                    </p:anim>
                                  </p:childTnLst>
                                </p:cTn>
                              </p:par>
                              <p:par>
                                <p:cTn id="80" presetID="23" presetClass="entr" presetSubtype="16" fill="hold" nodeType="withEffect">
                                  <p:stCondLst>
                                    <p:cond delay="0"/>
                                  </p:stCondLst>
                                  <p:childTnLst>
                                    <p:set>
                                      <p:cBhvr>
                                        <p:cTn id="81" dur="1" fill="hold">
                                          <p:stCondLst>
                                            <p:cond delay="0"/>
                                          </p:stCondLst>
                                        </p:cTn>
                                        <p:tgtEl>
                                          <p:spTgt spid="23"/>
                                        </p:tgtEl>
                                        <p:attrNameLst>
                                          <p:attrName>style.visibility</p:attrName>
                                        </p:attrNameLst>
                                      </p:cBhvr>
                                      <p:to>
                                        <p:strVal val="visible"/>
                                      </p:to>
                                    </p:set>
                                    <p:anim calcmode="lin" valueType="num">
                                      <p:cBhvr>
                                        <p:cTn id="82" dur="5000" fill="hold"/>
                                        <p:tgtEl>
                                          <p:spTgt spid="23"/>
                                        </p:tgtEl>
                                        <p:attrNameLst>
                                          <p:attrName>ppt_w</p:attrName>
                                        </p:attrNameLst>
                                      </p:cBhvr>
                                      <p:tavLst>
                                        <p:tav tm="0">
                                          <p:val>
                                            <p:fltVal val="0"/>
                                          </p:val>
                                        </p:tav>
                                        <p:tav tm="100000">
                                          <p:val>
                                            <p:strVal val="#ppt_w"/>
                                          </p:val>
                                        </p:tav>
                                      </p:tavLst>
                                    </p:anim>
                                    <p:anim calcmode="lin" valueType="num">
                                      <p:cBhvr>
                                        <p:cTn id="83" dur="5000" fill="hold"/>
                                        <p:tgtEl>
                                          <p:spTgt spid="23"/>
                                        </p:tgtEl>
                                        <p:attrNameLst>
                                          <p:attrName>ppt_h</p:attrName>
                                        </p:attrNameLst>
                                      </p:cBhvr>
                                      <p:tavLst>
                                        <p:tav tm="0">
                                          <p:val>
                                            <p:fltVal val="0"/>
                                          </p:val>
                                        </p:tav>
                                        <p:tav tm="100000">
                                          <p:val>
                                            <p:strVal val="#ppt_h"/>
                                          </p:val>
                                        </p:tav>
                                      </p:tavLst>
                                    </p:anim>
                                  </p:childTnLst>
                                </p:cTn>
                              </p:par>
                              <p:par>
                                <p:cTn id="84" presetID="23" presetClass="entr" presetSubtype="16" fill="hold" nodeType="withEffect">
                                  <p:stCondLst>
                                    <p:cond delay="0"/>
                                  </p:stCondLst>
                                  <p:childTnLst>
                                    <p:set>
                                      <p:cBhvr>
                                        <p:cTn id="85" dur="1" fill="hold">
                                          <p:stCondLst>
                                            <p:cond delay="0"/>
                                          </p:stCondLst>
                                        </p:cTn>
                                        <p:tgtEl>
                                          <p:spTgt spid="24"/>
                                        </p:tgtEl>
                                        <p:attrNameLst>
                                          <p:attrName>style.visibility</p:attrName>
                                        </p:attrNameLst>
                                      </p:cBhvr>
                                      <p:to>
                                        <p:strVal val="visible"/>
                                      </p:to>
                                    </p:set>
                                    <p:anim calcmode="lin" valueType="num">
                                      <p:cBhvr>
                                        <p:cTn id="86" dur="5000" fill="hold"/>
                                        <p:tgtEl>
                                          <p:spTgt spid="24"/>
                                        </p:tgtEl>
                                        <p:attrNameLst>
                                          <p:attrName>ppt_w</p:attrName>
                                        </p:attrNameLst>
                                      </p:cBhvr>
                                      <p:tavLst>
                                        <p:tav tm="0">
                                          <p:val>
                                            <p:fltVal val="0"/>
                                          </p:val>
                                        </p:tav>
                                        <p:tav tm="100000">
                                          <p:val>
                                            <p:strVal val="#ppt_w"/>
                                          </p:val>
                                        </p:tav>
                                      </p:tavLst>
                                    </p:anim>
                                    <p:anim calcmode="lin" valueType="num">
                                      <p:cBhvr>
                                        <p:cTn id="87" dur="5000" fill="hold"/>
                                        <p:tgtEl>
                                          <p:spTgt spid="24"/>
                                        </p:tgtEl>
                                        <p:attrNameLst>
                                          <p:attrName>ppt_h</p:attrName>
                                        </p:attrNameLst>
                                      </p:cBhvr>
                                      <p:tavLst>
                                        <p:tav tm="0">
                                          <p:val>
                                            <p:fltVal val="0"/>
                                          </p:val>
                                        </p:tav>
                                        <p:tav tm="100000">
                                          <p:val>
                                            <p:strVal val="#ppt_h"/>
                                          </p:val>
                                        </p:tav>
                                      </p:tavLst>
                                    </p:anim>
                                  </p:childTnLst>
                                </p:cTn>
                              </p:par>
                              <p:par>
                                <p:cTn id="88" presetID="23" presetClass="entr" presetSubtype="16" fill="hold" nodeType="withEffect">
                                  <p:stCondLst>
                                    <p:cond delay="0"/>
                                  </p:stCondLst>
                                  <p:childTnLst>
                                    <p:set>
                                      <p:cBhvr>
                                        <p:cTn id="89" dur="1" fill="hold">
                                          <p:stCondLst>
                                            <p:cond delay="0"/>
                                          </p:stCondLst>
                                        </p:cTn>
                                        <p:tgtEl>
                                          <p:spTgt spid="25"/>
                                        </p:tgtEl>
                                        <p:attrNameLst>
                                          <p:attrName>style.visibility</p:attrName>
                                        </p:attrNameLst>
                                      </p:cBhvr>
                                      <p:to>
                                        <p:strVal val="visible"/>
                                      </p:to>
                                    </p:set>
                                    <p:anim calcmode="lin" valueType="num">
                                      <p:cBhvr>
                                        <p:cTn id="90" dur="5000" fill="hold"/>
                                        <p:tgtEl>
                                          <p:spTgt spid="25"/>
                                        </p:tgtEl>
                                        <p:attrNameLst>
                                          <p:attrName>ppt_w</p:attrName>
                                        </p:attrNameLst>
                                      </p:cBhvr>
                                      <p:tavLst>
                                        <p:tav tm="0">
                                          <p:val>
                                            <p:fltVal val="0"/>
                                          </p:val>
                                        </p:tav>
                                        <p:tav tm="100000">
                                          <p:val>
                                            <p:strVal val="#ppt_w"/>
                                          </p:val>
                                        </p:tav>
                                      </p:tavLst>
                                    </p:anim>
                                    <p:anim calcmode="lin" valueType="num">
                                      <p:cBhvr>
                                        <p:cTn id="91" dur="5000" fill="hold"/>
                                        <p:tgtEl>
                                          <p:spTgt spid="25"/>
                                        </p:tgtEl>
                                        <p:attrNameLst>
                                          <p:attrName>ppt_h</p:attrName>
                                        </p:attrNameLst>
                                      </p:cBhvr>
                                      <p:tavLst>
                                        <p:tav tm="0">
                                          <p:val>
                                            <p:fltVal val="0"/>
                                          </p:val>
                                        </p:tav>
                                        <p:tav tm="100000">
                                          <p:val>
                                            <p:strVal val="#ppt_h"/>
                                          </p:val>
                                        </p:tav>
                                      </p:tavLst>
                                    </p:anim>
                                  </p:childTnLst>
                                </p:cTn>
                              </p:par>
                              <p:par>
                                <p:cTn id="92" presetID="23" presetClass="entr" presetSubtype="16" fill="hold" nodeType="withEffect">
                                  <p:stCondLst>
                                    <p:cond delay="0"/>
                                  </p:stCondLst>
                                  <p:childTnLst>
                                    <p:set>
                                      <p:cBhvr>
                                        <p:cTn id="93" dur="1" fill="hold">
                                          <p:stCondLst>
                                            <p:cond delay="0"/>
                                          </p:stCondLst>
                                        </p:cTn>
                                        <p:tgtEl>
                                          <p:spTgt spid="26"/>
                                        </p:tgtEl>
                                        <p:attrNameLst>
                                          <p:attrName>style.visibility</p:attrName>
                                        </p:attrNameLst>
                                      </p:cBhvr>
                                      <p:to>
                                        <p:strVal val="visible"/>
                                      </p:to>
                                    </p:set>
                                    <p:anim calcmode="lin" valueType="num">
                                      <p:cBhvr>
                                        <p:cTn id="94" dur="5000" fill="hold"/>
                                        <p:tgtEl>
                                          <p:spTgt spid="26"/>
                                        </p:tgtEl>
                                        <p:attrNameLst>
                                          <p:attrName>ppt_w</p:attrName>
                                        </p:attrNameLst>
                                      </p:cBhvr>
                                      <p:tavLst>
                                        <p:tav tm="0">
                                          <p:val>
                                            <p:fltVal val="0"/>
                                          </p:val>
                                        </p:tav>
                                        <p:tav tm="100000">
                                          <p:val>
                                            <p:strVal val="#ppt_w"/>
                                          </p:val>
                                        </p:tav>
                                      </p:tavLst>
                                    </p:anim>
                                    <p:anim calcmode="lin" valueType="num">
                                      <p:cBhvr>
                                        <p:cTn id="95" dur="5000" fill="hold"/>
                                        <p:tgtEl>
                                          <p:spTgt spid="26"/>
                                        </p:tgtEl>
                                        <p:attrNameLst>
                                          <p:attrName>ppt_h</p:attrName>
                                        </p:attrNameLst>
                                      </p:cBhvr>
                                      <p:tavLst>
                                        <p:tav tm="0">
                                          <p:val>
                                            <p:fltVal val="0"/>
                                          </p:val>
                                        </p:tav>
                                        <p:tav tm="100000">
                                          <p:val>
                                            <p:strVal val="#ppt_h"/>
                                          </p:val>
                                        </p:tav>
                                      </p:tavLst>
                                    </p:anim>
                                  </p:childTnLst>
                                </p:cTn>
                              </p:par>
                              <p:par>
                                <p:cTn id="96" presetID="23" presetClass="entr" presetSubtype="16" fill="hold" nodeType="withEffect">
                                  <p:stCondLst>
                                    <p:cond delay="0"/>
                                  </p:stCondLst>
                                  <p:childTnLst>
                                    <p:set>
                                      <p:cBhvr>
                                        <p:cTn id="97" dur="1" fill="hold">
                                          <p:stCondLst>
                                            <p:cond delay="0"/>
                                          </p:stCondLst>
                                        </p:cTn>
                                        <p:tgtEl>
                                          <p:spTgt spid="27"/>
                                        </p:tgtEl>
                                        <p:attrNameLst>
                                          <p:attrName>style.visibility</p:attrName>
                                        </p:attrNameLst>
                                      </p:cBhvr>
                                      <p:to>
                                        <p:strVal val="visible"/>
                                      </p:to>
                                    </p:set>
                                    <p:anim calcmode="lin" valueType="num">
                                      <p:cBhvr>
                                        <p:cTn id="98" dur="5000" fill="hold"/>
                                        <p:tgtEl>
                                          <p:spTgt spid="27"/>
                                        </p:tgtEl>
                                        <p:attrNameLst>
                                          <p:attrName>ppt_w</p:attrName>
                                        </p:attrNameLst>
                                      </p:cBhvr>
                                      <p:tavLst>
                                        <p:tav tm="0">
                                          <p:val>
                                            <p:fltVal val="0"/>
                                          </p:val>
                                        </p:tav>
                                        <p:tav tm="100000">
                                          <p:val>
                                            <p:strVal val="#ppt_w"/>
                                          </p:val>
                                        </p:tav>
                                      </p:tavLst>
                                    </p:anim>
                                    <p:anim calcmode="lin" valueType="num">
                                      <p:cBhvr>
                                        <p:cTn id="99" dur="5000" fill="hold"/>
                                        <p:tgtEl>
                                          <p:spTgt spid="27"/>
                                        </p:tgtEl>
                                        <p:attrNameLst>
                                          <p:attrName>ppt_h</p:attrName>
                                        </p:attrNameLst>
                                      </p:cBhvr>
                                      <p:tavLst>
                                        <p:tav tm="0">
                                          <p:val>
                                            <p:fltVal val="0"/>
                                          </p:val>
                                        </p:tav>
                                        <p:tav tm="100000">
                                          <p:val>
                                            <p:strVal val="#ppt_h"/>
                                          </p:val>
                                        </p:tav>
                                      </p:tavLst>
                                    </p:anim>
                                  </p:childTnLst>
                                </p:cTn>
                              </p:par>
                              <p:par>
                                <p:cTn id="100" presetID="23" presetClass="entr" presetSubtype="16" fill="hold" nodeType="withEffect">
                                  <p:stCondLst>
                                    <p:cond delay="0"/>
                                  </p:stCondLst>
                                  <p:childTnLst>
                                    <p:set>
                                      <p:cBhvr>
                                        <p:cTn id="101" dur="1" fill="hold">
                                          <p:stCondLst>
                                            <p:cond delay="0"/>
                                          </p:stCondLst>
                                        </p:cTn>
                                        <p:tgtEl>
                                          <p:spTgt spid="28"/>
                                        </p:tgtEl>
                                        <p:attrNameLst>
                                          <p:attrName>style.visibility</p:attrName>
                                        </p:attrNameLst>
                                      </p:cBhvr>
                                      <p:to>
                                        <p:strVal val="visible"/>
                                      </p:to>
                                    </p:set>
                                    <p:anim calcmode="lin" valueType="num">
                                      <p:cBhvr>
                                        <p:cTn id="102" dur="5000" fill="hold"/>
                                        <p:tgtEl>
                                          <p:spTgt spid="28"/>
                                        </p:tgtEl>
                                        <p:attrNameLst>
                                          <p:attrName>ppt_w</p:attrName>
                                        </p:attrNameLst>
                                      </p:cBhvr>
                                      <p:tavLst>
                                        <p:tav tm="0">
                                          <p:val>
                                            <p:fltVal val="0"/>
                                          </p:val>
                                        </p:tav>
                                        <p:tav tm="100000">
                                          <p:val>
                                            <p:strVal val="#ppt_w"/>
                                          </p:val>
                                        </p:tav>
                                      </p:tavLst>
                                    </p:anim>
                                    <p:anim calcmode="lin" valueType="num">
                                      <p:cBhvr>
                                        <p:cTn id="103" dur="5000" fill="hold"/>
                                        <p:tgtEl>
                                          <p:spTgt spid="28"/>
                                        </p:tgtEl>
                                        <p:attrNameLst>
                                          <p:attrName>ppt_h</p:attrName>
                                        </p:attrNameLst>
                                      </p:cBhvr>
                                      <p:tavLst>
                                        <p:tav tm="0">
                                          <p:val>
                                            <p:fltVal val="0"/>
                                          </p:val>
                                        </p:tav>
                                        <p:tav tm="100000">
                                          <p:val>
                                            <p:strVal val="#ppt_h"/>
                                          </p:val>
                                        </p:tav>
                                      </p:tavLst>
                                    </p:anim>
                                  </p:childTnLst>
                                </p:cTn>
                              </p:par>
                              <p:par>
                                <p:cTn id="104" presetID="23" presetClass="entr" presetSubtype="16" fill="hold" nodeType="withEffect">
                                  <p:stCondLst>
                                    <p:cond delay="0"/>
                                  </p:stCondLst>
                                  <p:childTnLst>
                                    <p:set>
                                      <p:cBhvr>
                                        <p:cTn id="105" dur="1" fill="hold">
                                          <p:stCondLst>
                                            <p:cond delay="0"/>
                                          </p:stCondLst>
                                        </p:cTn>
                                        <p:tgtEl>
                                          <p:spTgt spid="29"/>
                                        </p:tgtEl>
                                        <p:attrNameLst>
                                          <p:attrName>style.visibility</p:attrName>
                                        </p:attrNameLst>
                                      </p:cBhvr>
                                      <p:to>
                                        <p:strVal val="visible"/>
                                      </p:to>
                                    </p:set>
                                    <p:anim calcmode="lin" valueType="num">
                                      <p:cBhvr>
                                        <p:cTn id="106" dur="5000" fill="hold"/>
                                        <p:tgtEl>
                                          <p:spTgt spid="29"/>
                                        </p:tgtEl>
                                        <p:attrNameLst>
                                          <p:attrName>ppt_w</p:attrName>
                                        </p:attrNameLst>
                                      </p:cBhvr>
                                      <p:tavLst>
                                        <p:tav tm="0">
                                          <p:val>
                                            <p:fltVal val="0"/>
                                          </p:val>
                                        </p:tav>
                                        <p:tav tm="100000">
                                          <p:val>
                                            <p:strVal val="#ppt_w"/>
                                          </p:val>
                                        </p:tav>
                                      </p:tavLst>
                                    </p:anim>
                                    <p:anim calcmode="lin" valueType="num">
                                      <p:cBhvr>
                                        <p:cTn id="107" dur="5000" fill="hold"/>
                                        <p:tgtEl>
                                          <p:spTgt spid="29"/>
                                        </p:tgtEl>
                                        <p:attrNameLst>
                                          <p:attrName>ppt_h</p:attrName>
                                        </p:attrNameLst>
                                      </p:cBhvr>
                                      <p:tavLst>
                                        <p:tav tm="0">
                                          <p:val>
                                            <p:fltVal val="0"/>
                                          </p:val>
                                        </p:tav>
                                        <p:tav tm="100000">
                                          <p:val>
                                            <p:strVal val="#ppt_h"/>
                                          </p:val>
                                        </p:tav>
                                      </p:tavLst>
                                    </p:anim>
                                  </p:childTnLst>
                                </p:cTn>
                              </p:par>
                              <p:par>
                                <p:cTn id="108" presetID="23" presetClass="entr" presetSubtype="16" fill="hold" nodeType="withEffect">
                                  <p:stCondLst>
                                    <p:cond delay="0"/>
                                  </p:stCondLst>
                                  <p:childTnLst>
                                    <p:set>
                                      <p:cBhvr>
                                        <p:cTn id="109" dur="1" fill="hold">
                                          <p:stCondLst>
                                            <p:cond delay="0"/>
                                          </p:stCondLst>
                                        </p:cTn>
                                        <p:tgtEl>
                                          <p:spTgt spid="30"/>
                                        </p:tgtEl>
                                        <p:attrNameLst>
                                          <p:attrName>style.visibility</p:attrName>
                                        </p:attrNameLst>
                                      </p:cBhvr>
                                      <p:to>
                                        <p:strVal val="visible"/>
                                      </p:to>
                                    </p:set>
                                    <p:anim calcmode="lin" valueType="num">
                                      <p:cBhvr>
                                        <p:cTn id="110" dur="5000" fill="hold"/>
                                        <p:tgtEl>
                                          <p:spTgt spid="30"/>
                                        </p:tgtEl>
                                        <p:attrNameLst>
                                          <p:attrName>ppt_w</p:attrName>
                                        </p:attrNameLst>
                                      </p:cBhvr>
                                      <p:tavLst>
                                        <p:tav tm="0">
                                          <p:val>
                                            <p:fltVal val="0"/>
                                          </p:val>
                                        </p:tav>
                                        <p:tav tm="100000">
                                          <p:val>
                                            <p:strVal val="#ppt_w"/>
                                          </p:val>
                                        </p:tav>
                                      </p:tavLst>
                                    </p:anim>
                                    <p:anim calcmode="lin" valueType="num">
                                      <p:cBhvr>
                                        <p:cTn id="111" dur="5000" fill="hold"/>
                                        <p:tgtEl>
                                          <p:spTgt spid="30"/>
                                        </p:tgtEl>
                                        <p:attrNameLst>
                                          <p:attrName>ppt_h</p:attrName>
                                        </p:attrNameLst>
                                      </p:cBhvr>
                                      <p:tavLst>
                                        <p:tav tm="0">
                                          <p:val>
                                            <p:fltVal val="0"/>
                                          </p:val>
                                        </p:tav>
                                        <p:tav tm="100000">
                                          <p:val>
                                            <p:strVal val="#ppt_h"/>
                                          </p:val>
                                        </p:tav>
                                      </p:tavLst>
                                    </p:anim>
                                  </p:childTnLst>
                                </p:cTn>
                              </p:par>
                              <p:par>
                                <p:cTn id="112" presetID="23" presetClass="entr" presetSubtype="16" fill="hold" nodeType="withEffect">
                                  <p:stCondLst>
                                    <p:cond delay="0"/>
                                  </p:stCondLst>
                                  <p:childTnLst>
                                    <p:set>
                                      <p:cBhvr>
                                        <p:cTn id="113" dur="1" fill="hold">
                                          <p:stCondLst>
                                            <p:cond delay="0"/>
                                          </p:stCondLst>
                                        </p:cTn>
                                        <p:tgtEl>
                                          <p:spTgt spid="31"/>
                                        </p:tgtEl>
                                        <p:attrNameLst>
                                          <p:attrName>style.visibility</p:attrName>
                                        </p:attrNameLst>
                                      </p:cBhvr>
                                      <p:to>
                                        <p:strVal val="visible"/>
                                      </p:to>
                                    </p:set>
                                    <p:anim calcmode="lin" valueType="num">
                                      <p:cBhvr>
                                        <p:cTn id="114" dur="5000" fill="hold"/>
                                        <p:tgtEl>
                                          <p:spTgt spid="31"/>
                                        </p:tgtEl>
                                        <p:attrNameLst>
                                          <p:attrName>ppt_w</p:attrName>
                                        </p:attrNameLst>
                                      </p:cBhvr>
                                      <p:tavLst>
                                        <p:tav tm="0">
                                          <p:val>
                                            <p:fltVal val="0"/>
                                          </p:val>
                                        </p:tav>
                                        <p:tav tm="100000">
                                          <p:val>
                                            <p:strVal val="#ppt_w"/>
                                          </p:val>
                                        </p:tav>
                                      </p:tavLst>
                                    </p:anim>
                                    <p:anim calcmode="lin" valueType="num">
                                      <p:cBhvr>
                                        <p:cTn id="115" dur="5000" fill="hold"/>
                                        <p:tgtEl>
                                          <p:spTgt spid="31"/>
                                        </p:tgtEl>
                                        <p:attrNameLst>
                                          <p:attrName>ppt_h</p:attrName>
                                        </p:attrNameLst>
                                      </p:cBhvr>
                                      <p:tavLst>
                                        <p:tav tm="0">
                                          <p:val>
                                            <p:fltVal val="0"/>
                                          </p:val>
                                        </p:tav>
                                        <p:tav tm="100000">
                                          <p:val>
                                            <p:strVal val="#ppt_h"/>
                                          </p:val>
                                        </p:tav>
                                      </p:tavLst>
                                    </p:anim>
                                  </p:childTnLst>
                                </p:cTn>
                              </p:par>
                              <p:par>
                                <p:cTn id="116" presetID="23" presetClass="entr" presetSubtype="16" fill="hold" nodeType="withEffect">
                                  <p:stCondLst>
                                    <p:cond delay="0"/>
                                  </p:stCondLst>
                                  <p:childTnLst>
                                    <p:set>
                                      <p:cBhvr>
                                        <p:cTn id="117" dur="1" fill="hold">
                                          <p:stCondLst>
                                            <p:cond delay="0"/>
                                          </p:stCondLst>
                                        </p:cTn>
                                        <p:tgtEl>
                                          <p:spTgt spid="32"/>
                                        </p:tgtEl>
                                        <p:attrNameLst>
                                          <p:attrName>style.visibility</p:attrName>
                                        </p:attrNameLst>
                                      </p:cBhvr>
                                      <p:to>
                                        <p:strVal val="visible"/>
                                      </p:to>
                                    </p:set>
                                    <p:anim calcmode="lin" valueType="num">
                                      <p:cBhvr>
                                        <p:cTn id="118" dur="5000" fill="hold"/>
                                        <p:tgtEl>
                                          <p:spTgt spid="32"/>
                                        </p:tgtEl>
                                        <p:attrNameLst>
                                          <p:attrName>ppt_w</p:attrName>
                                        </p:attrNameLst>
                                      </p:cBhvr>
                                      <p:tavLst>
                                        <p:tav tm="0">
                                          <p:val>
                                            <p:fltVal val="0"/>
                                          </p:val>
                                        </p:tav>
                                        <p:tav tm="100000">
                                          <p:val>
                                            <p:strVal val="#ppt_w"/>
                                          </p:val>
                                        </p:tav>
                                      </p:tavLst>
                                    </p:anim>
                                    <p:anim calcmode="lin" valueType="num">
                                      <p:cBhvr>
                                        <p:cTn id="119" dur="5000" fill="hold"/>
                                        <p:tgtEl>
                                          <p:spTgt spid="32"/>
                                        </p:tgtEl>
                                        <p:attrNameLst>
                                          <p:attrName>ppt_h</p:attrName>
                                        </p:attrNameLst>
                                      </p:cBhvr>
                                      <p:tavLst>
                                        <p:tav tm="0">
                                          <p:val>
                                            <p:fltVal val="0"/>
                                          </p:val>
                                        </p:tav>
                                        <p:tav tm="100000">
                                          <p:val>
                                            <p:strVal val="#ppt_h"/>
                                          </p:val>
                                        </p:tav>
                                      </p:tavLst>
                                    </p:anim>
                                  </p:childTnLst>
                                </p:cTn>
                              </p:par>
                              <p:par>
                                <p:cTn id="120" presetID="23" presetClass="entr" presetSubtype="16" fill="hold" nodeType="withEffect">
                                  <p:stCondLst>
                                    <p:cond delay="0"/>
                                  </p:stCondLst>
                                  <p:childTnLst>
                                    <p:set>
                                      <p:cBhvr>
                                        <p:cTn id="121" dur="1" fill="hold">
                                          <p:stCondLst>
                                            <p:cond delay="0"/>
                                          </p:stCondLst>
                                        </p:cTn>
                                        <p:tgtEl>
                                          <p:spTgt spid="33"/>
                                        </p:tgtEl>
                                        <p:attrNameLst>
                                          <p:attrName>style.visibility</p:attrName>
                                        </p:attrNameLst>
                                      </p:cBhvr>
                                      <p:to>
                                        <p:strVal val="visible"/>
                                      </p:to>
                                    </p:set>
                                    <p:anim calcmode="lin" valueType="num">
                                      <p:cBhvr>
                                        <p:cTn id="122" dur="5000" fill="hold"/>
                                        <p:tgtEl>
                                          <p:spTgt spid="33"/>
                                        </p:tgtEl>
                                        <p:attrNameLst>
                                          <p:attrName>ppt_w</p:attrName>
                                        </p:attrNameLst>
                                      </p:cBhvr>
                                      <p:tavLst>
                                        <p:tav tm="0">
                                          <p:val>
                                            <p:fltVal val="0"/>
                                          </p:val>
                                        </p:tav>
                                        <p:tav tm="100000">
                                          <p:val>
                                            <p:strVal val="#ppt_w"/>
                                          </p:val>
                                        </p:tav>
                                      </p:tavLst>
                                    </p:anim>
                                    <p:anim calcmode="lin" valueType="num">
                                      <p:cBhvr>
                                        <p:cTn id="123" dur="5000" fill="hold"/>
                                        <p:tgtEl>
                                          <p:spTgt spid="33"/>
                                        </p:tgtEl>
                                        <p:attrNameLst>
                                          <p:attrName>ppt_h</p:attrName>
                                        </p:attrNameLst>
                                      </p:cBhvr>
                                      <p:tavLst>
                                        <p:tav tm="0">
                                          <p:val>
                                            <p:fltVal val="0"/>
                                          </p:val>
                                        </p:tav>
                                        <p:tav tm="100000">
                                          <p:val>
                                            <p:strVal val="#ppt_h"/>
                                          </p:val>
                                        </p:tav>
                                      </p:tavLst>
                                    </p:anim>
                                  </p:childTnLst>
                                </p:cTn>
                              </p:par>
                              <p:par>
                                <p:cTn id="124" presetID="23" presetClass="entr" presetSubtype="16" fill="hold" nodeType="withEffect">
                                  <p:stCondLst>
                                    <p:cond delay="0"/>
                                  </p:stCondLst>
                                  <p:childTnLst>
                                    <p:set>
                                      <p:cBhvr>
                                        <p:cTn id="125" dur="1" fill="hold">
                                          <p:stCondLst>
                                            <p:cond delay="0"/>
                                          </p:stCondLst>
                                        </p:cTn>
                                        <p:tgtEl>
                                          <p:spTgt spid="34"/>
                                        </p:tgtEl>
                                        <p:attrNameLst>
                                          <p:attrName>style.visibility</p:attrName>
                                        </p:attrNameLst>
                                      </p:cBhvr>
                                      <p:to>
                                        <p:strVal val="visible"/>
                                      </p:to>
                                    </p:set>
                                    <p:anim calcmode="lin" valueType="num">
                                      <p:cBhvr>
                                        <p:cTn id="126" dur="5000" fill="hold"/>
                                        <p:tgtEl>
                                          <p:spTgt spid="34"/>
                                        </p:tgtEl>
                                        <p:attrNameLst>
                                          <p:attrName>ppt_w</p:attrName>
                                        </p:attrNameLst>
                                      </p:cBhvr>
                                      <p:tavLst>
                                        <p:tav tm="0">
                                          <p:val>
                                            <p:fltVal val="0"/>
                                          </p:val>
                                        </p:tav>
                                        <p:tav tm="100000">
                                          <p:val>
                                            <p:strVal val="#ppt_w"/>
                                          </p:val>
                                        </p:tav>
                                      </p:tavLst>
                                    </p:anim>
                                    <p:anim calcmode="lin" valueType="num">
                                      <p:cBhvr>
                                        <p:cTn id="127" dur="5000" fill="hold"/>
                                        <p:tgtEl>
                                          <p:spTgt spid="34"/>
                                        </p:tgtEl>
                                        <p:attrNameLst>
                                          <p:attrName>ppt_h</p:attrName>
                                        </p:attrNameLst>
                                      </p:cBhvr>
                                      <p:tavLst>
                                        <p:tav tm="0">
                                          <p:val>
                                            <p:fltVal val="0"/>
                                          </p:val>
                                        </p:tav>
                                        <p:tav tm="100000">
                                          <p:val>
                                            <p:strVal val="#ppt_h"/>
                                          </p:val>
                                        </p:tav>
                                      </p:tavLst>
                                    </p:anim>
                                  </p:childTnLst>
                                </p:cTn>
                              </p:par>
                              <p:par>
                                <p:cTn id="128" presetID="8" presetClass="emph" presetSubtype="0" fill="hold" nodeType="withEffect">
                                  <p:stCondLst>
                                    <p:cond delay="0"/>
                                  </p:stCondLst>
                                  <p:childTnLst>
                                    <p:animRot by="21600000">
                                      <p:cBhvr>
                                        <p:cTn id="129" dur="5000" fill="hold"/>
                                        <p:tgtEl>
                                          <p:spTgt spid="5"/>
                                        </p:tgtEl>
                                        <p:attrNameLst>
                                          <p:attrName>r</p:attrName>
                                        </p:attrNameLst>
                                      </p:cBhvr>
                                    </p:animRot>
                                  </p:childTnLst>
                                </p:cTn>
                              </p:par>
                              <p:par>
                                <p:cTn id="130" presetID="8" presetClass="emph" presetSubtype="0" fill="hold" nodeType="withEffect">
                                  <p:stCondLst>
                                    <p:cond delay="0"/>
                                  </p:stCondLst>
                                  <p:childTnLst>
                                    <p:animRot by="21600000">
                                      <p:cBhvr>
                                        <p:cTn id="131" dur="5000" fill="hold"/>
                                        <p:tgtEl>
                                          <p:spTgt spid="6"/>
                                        </p:tgtEl>
                                        <p:attrNameLst>
                                          <p:attrName>r</p:attrName>
                                        </p:attrNameLst>
                                      </p:cBhvr>
                                    </p:animRot>
                                  </p:childTnLst>
                                </p:cTn>
                              </p:par>
                              <p:par>
                                <p:cTn id="132" presetID="8" presetClass="emph" presetSubtype="0" fill="hold" nodeType="withEffect">
                                  <p:stCondLst>
                                    <p:cond delay="0"/>
                                  </p:stCondLst>
                                  <p:childTnLst>
                                    <p:animRot by="21600000">
                                      <p:cBhvr>
                                        <p:cTn id="133" dur="5000" fill="hold"/>
                                        <p:tgtEl>
                                          <p:spTgt spid="7"/>
                                        </p:tgtEl>
                                        <p:attrNameLst>
                                          <p:attrName>r</p:attrName>
                                        </p:attrNameLst>
                                      </p:cBhvr>
                                    </p:animRot>
                                  </p:childTnLst>
                                </p:cTn>
                              </p:par>
                              <p:par>
                                <p:cTn id="134" presetID="8" presetClass="emph" presetSubtype="0" fill="hold" nodeType="withEffect">
                                  <p:stCondLst>
                                    <p:cond delay="0"/>
                                  </p:stCondLst>
                                  <p:childTnLst>
                                    <p:animRot by="21600000">
                                      <p:cBhvr>
                                        <p:cTn id="135" dur="5000" fill="hold"/>
                                        <p:tgtEl>
                                          <p:spTgt spid="8"/>
                                        </p:tgtEl>
                                        <p:attrNameLst>
                                          <p:attrName>r</p:attrName>
                                        </p:attrNameLst>
                                      </p:cBhvr>
                                    </p:animRot>
                                  </p:childTnLst>
                                </p:cTn>
                              </p:par>
                              <p:par>
                                <p:cTn id="136" presetID="8" presetClass="emph" presetSubtype="0" fill="hold" nodeType="withEffect">
                                  <p:stCondLst>
                                    <p:cond delay="0"/>
                                  </p:stCondLst>
                                  <p:childTnLst>
                                    <p:animRot by="21600000">
                                      <p:cBhvr>
                                        <p:cTn id="137" dur="5000" fill="hold"/>
                                        <p:tgtEl>
                                          <p:spTgt spid="9"/>
                                        </p:tgtEl>
                                        <p:attrNameLst>
                                          <p:attrName>r</p:attrName>
                                        </p:attrNameLst>
                                      </p:cBhvr>
                                    </p:animRot>
                                  </p:childTnLst>
                                </p:cTn>
                              </p:par>
                              <p:par>
                                <p:cTn id="138" presetID="8" presetClass="emph" presetSubtype="0" fill="hold" nodeType="withEffect">
                                  <p:stCondLst>
                                    <p:cond delay="0"/>
                                  </p:stCondLst>
                                  <p:childTnLst>
                                    <p:animRot by="21600000">
                                      <p:cBhvr>
                                        <p:cTn id="139" dur="5000" fill="hold"/>
                                        <p:tgtEl>
                                          <p:spTgt spid="10"/>
                                        </p:tgtEl>
                                        <p:attrNameLst>
                                          <p:attrName>r</p:attrName>
                                        </p:attrNameLst>
                                      </p:cBhvr>
                                    </p:animRot>
                                  </p:childTnLst>
                                </p:cTn>
                              </p:par>
                              <p:par>
                                <p:cTn id="140" presetID="8" presetClass="emph" presetSubtype="0" fill="hold" nodeType="withEffect">
                                  <p:stCondLst>
                                    <p:cond delay="0"/>
                                  </p:stCondLst>
                                  <p:childTnLst>
                                    <p:animRot by="21600000">
                                      <p:cBhvr>
                                        <p:cTn id="141" dur="5000" fill="hold"/>
                                        <p:tgtEl>
                                          <p:spTgt spid="11"/>
                                        </p:tgtEl>
                                        <p:attrNameLst>
                                          <p:attrName>r</p:attrName>
                                        </p:attrNameLst>
                                      </p:cBhvr>
                                    </p:animRot>
                                  </p:childTnLst>
                                </p:cTn>
                              </p:par>
                              <p:par>
                                <p:cTn id="142" presetID="8" presetClass="emph" presetSubtype="0" fill="hold" nodeType="withEffect">
                                  <p:stCondLst>
                                    <p:cond delay="0"/>
                                  </p:stCondLst>
                                  <p:childTnLst>
                                    <p:animRot by="21600000">
                                      <p:cBhvr>
                                        <p:cTn id="143" dur="5000" fill="hold"/>
                                        <p:tgtEl>
                                          <p:spTgt spid="12"/>
                                        </p:tgtEl>
                                        <p:attrNameLst>
                                          <p:attrName>r</p:attrName>
                                        </p:attrNameLst>
                                      </p:cBhvr>
                                    </p:animRot>
                                  </p:childTnLst>
                                </p:cTn>
                              </p:par>
                              <p:par>
                                <p:cTn id="144" presetID="8" presetClass="emph" presetSubtype="0" fill="hold" nodeType="withEffect">
                                  <p:stCondLst>
                                    <p:cond delay="0"/>
                                  </p:stCondLst>
                                  <p:childTnLst>
                                    <p:animRot by="21600000">
                                      <p:cBhvr>
                                        <p:cTn id="145" dur="5000" fill="hold"/>
                                        <p:tgtEl>
                                          <p:spTgt spid="13"/>
                                        </p:tgtEl>
                                        <p:attrNameLst>
                                          <p:attrName>r</p:attrName>
                                        </p:attrNameLst>
                                      </p:cBhvr>
                                    </p:animRot>
                                  </p:childTnLst>
                                </p:cTn>
                              </p:par>
                              <p:par>
                                <p:cTn id="146" presetID="8" presetClass="emph" presetSubtype="0" fill="hold" nodeType="withEffect">
                                  <p:stCondLst>
                                    <p:cond delay="0"/>
                                  </p:stCondLst>
                                  <p:childTnLst>
                                    <p:animRot by="21600000">
                                      <p:cBhvr>
                                        <p:cTn id="147" dur="5000" fill="hold"/>
                                        <p:tgtEl>
                                          <p:spTgt spid="14"/>
                                        </p:tgtEl>
                                        <p:attrNameLst>
                                          <p:attrName>r</p:attrName>
                                        </p:attrNameLst>
                                      </p:cBhvr>
                                    </p:animRot>
                                  </p:childTnLst>
                                </p:cTn>
                              </p:par>
                              <p:par>
                                <p:cTn id="148" presetID="8" presetClass="emph" presetSubtype="0" fill="hold" nodeType="withEffect">
                                  <p:stCondLst>
                                    <p:cond delay="0"/>
                                  </p:stCondLst>
                                  <p:childTnLst>
                                    <p:animRot by="21600000">
                                      <p:cBhvr>
                                        <p:cTn id="149" dur="5000" fill="hold"/>
                                        <p:tgtEl>
                                          <p:spTgt spid="15"/>
                                        </p:tgtEl>
                                        <p:attrNameLst>
                                          <p:attrName>r</p:attrName>
                                        </p:attrNameLst>
                                      </p:cBhvr>
                                    </p:animRot>
                                  </p:childTnLst>
                                </p:cTn>
                              </p:par>
                              <p:par>
                                <p:cTn id="150" presetID="8" presetClass="emph" presetSubtype="0" fill="hold" nodeType="withEffect">
                                  <p:stCondLst>
                                    <p:cond delay="0"/>
                                  </p:stCondLst>
                                  <p:childTnLst>
                                    <p:animRot by="21600000">
                                      <p:cBhvr>
                                        <p:cTn id="151" dur="5000" fill="hold"/>
                                        <p:tgtEl>
                                          <p:spTgt spid="16"/>
                                        </p:tgtEl>
                                        <p:attrNameLst>
                                          <p:attrName>r</p:attrName>
                                        </p:attrNameLst>
                                      </p:cBhvr>
                                    </p:animRot>
                                  </p:childTnLst>
                                </p:cTn>
                              </p:par>
                              <p:par>
                                <p:cTn id="152" presetID="8" presetClass="emph" presetSubtype="0" fill="hold" nodeType="withEffect">
                                  <p:stCondLst>
                                    <p:cond delay="0"/>
                                  </p:stCondLst>
                                  <p:childTnLst>
                                    <p:animRot by="21600000">
                                      <p:cBhvr>
                                        <p:cTn id="153" dur="5000" fill="hold"/>
                                        <p:tgtEl>
                                          <p:spTgt spid="17"/>
                                        </p:tgtEl>
                                        <p:attrNameLst>
                                          <p:attrName>r</p:attrName>
                                        </p:attrNameLst>
                                      </p:cBhvr>
                                    </p:animRot>
                                  </p:childTnLst>
                                </p:cTn>
                              </p:par>
                              <p:par>
                                <p:cTn id="154" presetID="8" presetClass="emph" presetSubtype="0" fill="hold" nodeType="withEffect">
                                  <p:stCondLst>
                                    <p:cond delay="0"/>
                                  </p:stCondLst>
                                  <p:childTnLst>
                                    <p:animRot by="21600000">
                                      <p:cBhvr>
                                        <p:cTn id="155" dur="5000" fill="hold"/>
                                        <p:tgtEl>
                                          <p:spTgt spid="18"/>
                                        </p:tgtEl>
                                        <p:attrNameLst>
                                          <p:attrName>r</p:attrName>
                                        </p:attrNameLst>
                                      </p:cBhvr>
                                    </p:animRot>
                                  </p:childTnLst>
                                </p:cTn>
                              </p:par>
                              <p:par>
                                <p:cTn id="156" presetID="8" presetClass="emph" presetSubtype="0" fill="hold" nodeType="withEffect">
                                  <p:stCondLst>
                                    <p:cond delay="0"/>
                                  </p:stCondLst>
                                  <p:childTnLst>
                                    <p:animRot by="21600000">
                                      <p:cBhvr>
                                        <p:cTn id="157" dur="5000" fill="hold"/>
                                        <p:tgtEl>
                                          <p:spTgt spid="19"/>
                                        </p:tgtEl>
                                        <p:attrNameLst>
                                          <p:attrName>r</p:attrName>
                                        </p:attrNameLst>
                                      </p:cBhvr>
                                    </p:animRot>
                                  </p:childTnLst>
                                </p:cTn>
                              </p:par>
                              <p:par>
                                <p:cTn id="158" presetID="8" presetClass="emph" presetSubtype="0" fill="hold" nodeType="withEffect">
                                  <p:stCondLst>
                                    <p:cond delay="0"/>
                                  </p:stCondLst>
                                  <p:childTnLst>
                                    <p:animRot by="21600000">
                                      <p:cBhvr>
                                        <p:cTn id="159" dur="5000" fill="hold"/>
                                        <p:tgtEl>
                                          <p:spTgt spid="20"/>
                                        </p:tgtEl>
                                        <p:attrNameLst>
                                          <p:attrName>r</p:attrName>
                                        </p:attrNameLst>
                                      </p:cBhvr>
                                    </p:animRot>
                                  </p:childTnLst>
                                </p:cTn>
                              </p:par>
                              <p:par>
                                <p:cTn id="160" presetID="8" presetClass="emph" presetSubtype="0" fill="hold" nodeType="withEffect">
                                  <p:stCondLst>
                                    <p:cond delay="0"/>
                                  </p:stCondLst>
                                  <p:childTnLst>
                                    <p:animRot by="21600000">
                                      <p:cBhvr>
                                        <p:cTn id="161" dur="5000" fill="hold"/>
                                        <p:tgtEl>
                                          <p:spTgt spid="21"/>
                                        </p:tgtEl>
                                        <p:attrNameLst>
                                          <p:attrName>r</p:attrName>
                                        </p:attrNameLst>
                                      </p:cBhvr>
                                    </p:animRot>
                                  </p:childTnLst>
                                </p:cTn>
                              </p:par>
                              <p:par>
                                <p:cTn id="162" presetID="8" presetClass="emph" presetSubtype="0" fill="hold" nodeType="withEffect">
                                  <p:stCondLst>
                                    <p:cond delay="0"/>
                                  </p:stCondLst>
                                  <p:childTnLst>
                                    <p:animRot by="21600000">
                                      <p:cBhvr>
                                        <p:cTn id="163" dur="5000" fill="hold"/>
                                        <p:tgtEl>
                                          <p:spTgt spid="22"/>
                                        </p:tgtEl>
                                        <p:attrNameLst>
                                          <p:attrName>r</p:attrName>
                                        </p:attrNameLst>
                                      </p:cBhvr>
                                    </p:animRot>
                                  </p:childTnLst>
                                </p:cTn>
                              </p:par>
                              <p:par>
                                <p:cTn id="164" presetID="8" presetClass="emph" presetSubtype="0" fill="hold" nodeType="withEffect">
                                  <p:stCondLst>
                                    <p:cond delay="0"/>
                                  </p:stCondLst>
                                  <p:childTnLst>
                                    <p:animRot by="21600000">
                                      <p:cBhvr>
                                        <p:cTn id="165" dur="5000" fill="hold"/>
                                        <p:tgtEl>
                                          <p:spTgt spid="23"/>
                                        </p:tgtEl>
                                        <p:attrNameLst>
                                          <p:attrName>r</p:attrName>
                                        </p:attrNameLst>
                                      </p:cBhvr>
                                    </p:animRot>
                                  </p:childTnLst>
                                </p:cTn>
                              </p:par>
                              <p:par>
                                <p:cTn id="166" presetID="8" presetClass="emph" presetSubtype="0" fill="hold" nodeType="withEffect">
                                  <p:stCondLst>
                                    <p:cond delay="0"/>
                                  </p:stCondLst>
                                  <p:childTnLst>
                                    <p:animRot by="21600000">
                                      <p:cBhvr>
                                        <p:cTn id="167" dur="5000" fill="hold"/>
                                        <p:tgtEl>
                                          <p:spTgt spid="24"/>
                                        </p:tgtEl>
                                        <p:attrNameLst>
                                          <p:attrName>r</p:attrName>
                                        </p:attrNameLst>
                                      </p:cBhvr>
                                    </p:animRot>
                                  </p:childTnLst>
                                </p:cTn>
                              </p:par>
                              <p:par>
                                <p:cTn id="168" presetID="8" presetClass="emph" presetSubtype="0" fill="hold" nodeType="withEffect">
                                  <p:stCondLst>
                                    <p:cond delay="0"/>
                                  </p:stCondLst>
                                  <p:childTnLst>
                                    <p:animRot by="21600000">
                                      <p:cBhvr>
                                        <p:cTn id="169" dur="5000" fill="hold"/>
                                        <p:tgtEl>
                                          <p:spTgt spid="25"/>
                                        </p:tgtEl>
                                        <p:attrNameLst>
                                          <p:attrName>r</p:attrName>
                                        </p:attrNameLst>
                                      </p:cBhvr>
                                    </p:animRot>
                                  </p:childTnLst>
                                </p:cTn>
                              </p:par>
                              <p:par>
                                <p:cTn id="170" presetID="8" presetClass="emph" presetSubtype="0" fill="hold" nodeType="withEffect">
                                  <p:stCondLst>
                                    <p:cond delay="0"/>
                                  </p:stCondLst>
                                  <p:childTnLst>
                                    <p:animRot by="21600000">
                                      <p:cBhvr>
                                        <p:cTn id="171" dur="5000" fill="hold"/>
                                        <p:tgtEl>
                                          <p:spTgt spid="26"/>
                                        </p:tgtEl>
                                        <p:attrNameLst>
                                          <p:attrName>r</p:attrName>
                                        </p:attrNameLst>
                                      </p:cBhvr>
                                    </p:animRot>
                                  </p:childTnLst>
                                </p:cTn>
                              </p:par>
                              <p:par>
                                <p:cTn id="172" presetID="8" presetClass="emph" presetSubtype="0" fill="hold" nodeType="withEffect">
                                  <p:stCondLst>
                                    <p:cond delay="0"/>
                                  </p:stCondLst>
                                  <p:childTnLst>
                                    <p:animRot by="21600000">
                                      <p:cBhvr>
                                        <p:cTn id="173" dur="5000" fill="hold"/>
                                        <p:tgtEl>
                                          <p:spTgt spid="27"/>
                                        </p:tgtEl>
                                        <p:attrNameLst>
                                          <p:attrName>r</p:attrName>
                                        </p:attrNameLst>
                                      </p:cBhvr>
                                    </p:animRot>
                                  </p:childTnLst>
                                </p:cTn>
                              </p:par>
                              <p:par>
                                <p:cTn id="174" presetID="8" presetClass="emph" presetSubtype="0" fill="hold" nodeType="withEffect">
                                  <p:stCondLst>
                                    <p:cond delay="0"/>
                                  </p:stCondLst>
                                  <p:childTnLst>
                                    <p:animRot by="21600000">
                                      <p:cBhvr>
                                        <p:cTn id="175" dur="5000" fill="hold"/>
                                        <p:tgtEl>
                                          <p:spTgt spid="28"/>
                                        </p:tgtEl>
                                        <p:attrNameLst>
                                          <p:attrName>r</p:attrName>
                                        </p:attrNameLst>
                                      </p:cBhvr>
                                    </p:animRot>
                                  </p:childTnLst>
                                </p:cTn>
                              </p:par>
                              <p:par>
                                <p:cTn id="176" presetID="8" presetClass="emph" presetSubtype="0" fill="hold" nodeType="withEffect">
                                  <p:stCondLst>
                                    <p:cond delay="0"/>
                                  </p:stCondLst>
                                  <p:childTnLst>
                                    <p:animRot by="21600000">
                                      <p:cBhvr>
                                        <p:cTn id="177" dur="5000" fill="hold"/>
                                        <p:tgtEl>
                                          <p:spTgt spid="29"/>
                                        </p:tgtEl>
                                        <p:attrNameLst>
                                          <p:attrName>r</p:attrName>
                                        </p:attrNameLst>
                                      </p:cBhvr>
                                    </p:animRot>
                                  </p:childTnLst>
                                </p:cTn>
                              </p:par>
                              <p:par>
                                <p:cTn id="178" presetID="8" presetClass="emph" presetSubtype="0" fill="hold" nodeType="withEffect">
                                  <p:stCondLst>
                                    <p:cond delay="0"/>
                                  </p:stCondLst>
                                  <p:childTnLst>
                                    <p:animRot by="21600000">
                                      <p:cBhvr>
                                        <p:cTn id="179" dur="5000" fill="hold"/>
                                        <p:tgtEl>
                                          <p:spTgt spid="30"/>
                                        </p:tgtEl>
                                        <p:attrNameLst>
                                          <p:attrName>r</p:attrName>
                                        </p:attrNameLst>
                                      </p:cBhvr>
                                    </p:animRot>
                                  </p:childTnLst>
                                </p:cTn>
                              </p:par>
                              <p:par>
                                <p:cTn id="180" presetID="8" presetClass="emph" presetSubtype="0" fill="hold" nodeType="withEffect">
                                  <p:stCondLst>
                                    <p:cond delay="0"/>
                                  </p:stCondLst>
                                  <p:childTnLst>
                                    <p:animRot by="21600000">
                                      <p:cBhvr>
                                        <p:cTn id="181" dur="5000" fill="hold"/>
                                        <p:tgtEl>
                                          <p:spTgt spid="31"/>
                                        </p:tgtEl>
                                        <p:attrNameLst>
                                          <p:attrName>r</p:attrName>
                                        </p:attrNameLst>
                                      </p:cBhvr>
                                    </p:animRot>
                                  </p:childTnLst>
                                </p:cTn>
                              </p:par>
                              <p:par>
                                <p:cTn id="182" presetID="8" presetClass="emph" presetSubtype="0" fill="hold" nodeType="withEffect">
                                  <p:stCondLst>
                                    <p:cond delay="0"/>
                                  </p:stCondLst>
                                  <p:childTnLst>
                                    <p:animRot by="21600000">
                                      <p:cBhvr>
                                        <p:cTn id="183" dur="5000" fill="hold"/>
                                        <p:tgtEl>
                                          <p:spTgt spid="32"/>
                                        </p:tgtEl>
                                        <p:attrNameLst>
                                          <p:attrName>r</p:attrName>
                                        </p:attrNameLst>
                                      </p:cBhvr>
                                    </p:animRot>
                                  </p:childTnLst>
                                </p:cTn>
                              </p:par>
                              <p:par>
                                <p:cTn id="184" presetID="8" presetClass="emph" presetSubtype="0" fill="hold" nodeType="withEffect">
                                  <p:stCondLst>
                                    <p:cond delay="0"/>
                                  </p:stCondLst>
                                  <p:childTnLst>
                                    <p:animRot by="21600000">
                                      <p:cBhvr>
                                        <p:cTn id="185" dur="5000" fill="hold"/>
                                        <p:tgtEl>
                                          <p:spTgt spid="33"/>
                                        </p:tgtEl>
                                        <p:attrNameLst>
                                          <p:attrName>r</p:attrName>
                                        </p:attrNameLst>
                                      </p:cBhvr>
                                    </p:animRot>
                                  </p:childTnLst>
                                </p:cTn>
                              </p:par>
                              <p:par>
                                <p:cTn id="186" presetID="8" presetClass="emph" presetSubtype="0" fill="hold" nodeType="withEffect">
                                  <p:stCondLst>
                                    <p:cond delay="0"/>
                                  </p:stCondLst>
                                  <p:childTnLst>
                                    <p:animRot by="21600000">
                                      <p:cBhvr>
                                        <p:cTn id="187" dur="5000" fill="hold"/>
                                        <p:tgtEl>
                                          <p:spTgt spid="34"/>
                                        </p:tgtEl>
                                        <p:attrNameLst>
                                          <p:attrName>r</p:attrName>
                                        </p:attrNameLst>
                                      </p:cBhvr>
                                    </p:animRot>
                                  </p:childTnLst>
                                </p:cTn>
                              </p:par>
                              <p:par>
                                <p:cTn id="188" presetID="2" presetClass="entr" presetSubtype="6" fill="hold" nodeType="withEffect">
                                  <p:stCondLst>
                                    <p:cond delay="0"/>
                                  </p:stCondLst>
                                  <p:childTnLst>
                                    <p:set>
                                      <p:cBhvr>
                                        <p:cTn id="189" dur="1" fill="hold">
                                          <p:stCondLst>
                                            <p:cond delay="0"/>
                                          </p:stCondLst>
                                        </p:cTn>
                                        <p:tgtEl>
                                          <p:spTgt spid="27"/>
                                        </p:tgtEl>
                                        <p:attrNameLst>
                                          <p:attrName>style.visibility</p:attrName>
                                        </p:attrNameLst>
                                      </p:cBhvr>
                                      <p:to>
                                        <p:strVal val="visible"/>
                                      </p:to>
                                    </p:set>
                                    <p:anim calcmode="lin" valueType="num">
                                      <p:cBhvr additive="base">
                                        <p:cTn id="190" dur="5000" fill="hold"/>
                                        <p:tgtEl>
                                          <p:spTgt spid="27"/>
                                        </p:tgtEl>
                                        <p:attrNameLst>
                                          <p:attrName>ppt_x</p:attrName>
                                        </p:attrNameLst>
                                      </p:cBhvr>
                                      <p:tavLst>
                                        <p:tav tm="0">
                                          <p:val>
                                            <p:strVal val="1+#ppt_w/2"/>
                                          </p:val>
                                        </p:tav>
                                        <p:tav tm="100000">
                                          <p:val>
                                            <p:strVal val="#ppt_x"/>
                                          </p:val>
                                        </p:tav>
                                      </p:tavLst>
                                    </p:anim>
                                    <p:anim calcmode="lin" valueType="num">
                                      <p:cBhvr additive="base">
                                        <p:cTn id="191" dur="5000" fill="hold"/>
                                        <p:tgtEl>
                                          <p:spTgt spid="27"/>
                                        </p:tgtEl>
                                        <p:attrNameLst>
                                          <p:attrName>ppt_y</p:attrName>
                                        </p:attrNameLst>
                                      </p:cBhvr>
                                      <p:tavLst>
                                        <p:tav tm="0">
                                          <p:val>
                                            <p:strVal val="1+#ppt_h/2"/>
                                          </p:val>
                                        </p:tav>
                                        <p:tav tm="100000">
                                          <p:val>
                                            <p:strVal val="#ppt_y"/>
                                          </p:val>
                                        </p:tav>
                                      </p:tavLst>
                                    </p:anim>
                                  </p:childTnLst>
                                </p:cTn>
                              </p:par>
                              <p:par>
                                <p:cTn id="192" presetID="2" presetClass="entr" presetSubtype="6" fill="hold" nodeType="withEffect">
                                  <p:stCondLst>
                                    <p:cond delay="0"/>
                                  </p:stCondLst>
                                  <p:childTnLst>
                                    <p:set>
                                      <p:cBhvr>
                                        <p:cTn id="193" dur="1" fill="hold">
                                          <p:stCondLst>
                                            <p:cond delay="0"/>
                                          </p:stCondLst>
                                        </p:cTn>
                                        <p:tgtEl>
                                          <p:spTgt spid="28"/>
                                        </p:tgtEl>
                                        <p:attrNameLst>
                                          <p:attrName>style.visibility</p:attrName>
                                        </p:attrNameLst>
                                      </p:cBhvr>
                                      <p:to>
                                        <p:strVal val="visible"/>
                                      </p:to>
                                    </p:set>
                                    <p:anim calcmode="lin" valueType="num">
                                      <p:cBhvr additive="base">
                                        <p:cTn id="194" dur="5000" fill="hold"/>
                                        <p:tgtEl>
                                          <p:spTgt spid="28"/>
                                        </p:tgtEl>
                                        <p:attrNameLst>
                                          <p:attrName>ppt_x</p:attrName>
                                        </p:attrNameLst>
                                      </p:cBhvr>
                                      <p:tavLst>
                                        <p:tav tm="0">
                                          <p:val>
                                            <p:strVal val="1+#ppt_w/2"/>
                                          </p:val>
                                        </p:tav>
                                        <p:tav tm="100000">
                                          <p:val>
                                            <p:strVal val="#ppt_x"/>
                                          </p:val>
                                        </p:tav>
                                      </p:tavLst>
                                    </p:anim>
                                    <p:anim calcmode="lin" valueType="num">
                                      <p:cBhvr additive="base">
                                        <p:cTn id="195" dur="5000" fill="hold"/>
                                        <p:tgtEl>
                                          <p:spTgt spid="28"/>
                                        </p:tgtEl>
                                        <p:attrNameLst>
                                          <p:attrName>ppt_y</p:attrName>
                                        </p:attrNameLst>
                                      </p:cBhvr>
                                      <p:tavLst>
                                        <p:tav tm="0">
                                          <p:val>
                                            <p:strVal val="1+#ppt_h/2"/>
                                          </p:val>
                                        </p:tav>
                                        <p:tav tm="100000">
                                          <p:val>
                                            <p:strVal val="#ppt_y"/>
                                          </p:val>
                                        </p:tav>
                                      </p:tavLst>
                                    </p:anim>
                                  </p:childTnLst>
                                </p:cTn>
                              </p:par>
                              <p:par>
                                <p:cTn id="196" presetID="2" presetClass="entr" presetSubtype="6" fill="hold" nodeType="withEffect">
                                  <p:stCondLst>
                                    <p:cond delay="0"/>
                                  </p:stCondLst>
                                  <p:childTnLst>
                                    <p:set>
                                      <p:cBhvr>
                                        <p:cTn id="197" dur="1" fill="hold">
                                          <p:stCondLst>
                                            <p:cond delay="0"/>
                                          </p:stCondLst>
                                        </p:cTn>
                                        <p:tgtEl>
                                          <p:spTgt spid="29"/>
                                        </p:tgtEl>
                                        <p:attrNameLst>
                                          <p:attrName>style.visibility</p:attrName>
                                        </p:attrNameLst>
                                      </p:cBhvr>
                                      <p:to>
                                        <p:strVal val="visible"/>
                                      </p:to>
                                    </p:set>
                                    <p:anim calcmode="lin" valueType="num">
                                      <p:cBhvr additive="base">
                                        <p:cTn id="198" dur="5000" fill="hold"/>
                                        <p:tgtEl>
                                          <p:spTgt spid="29"/>
                                        </p:tgtEl>
                                        <p:attrNameLst>
                                          <p:attrName>ppt_x</p:attrName>
                                        </p:attrNameLst>
                                      </p:cBhvr>
                                      <p:tavLst>
                                        <p:tav tm="0">
                                          <p:val>
                                            <p:strVal val="1+#ppt_w/2"/>
                                          </p:val>
                                        </p:tav>
                                        <p:tav tm="100000">
                                          <p:val>
                                            <p:strVal val="#ppt_x"/>
                                          </p:val>
                                        </p:tav>
                                      </p:tavLst>
                                    </p:anim>
                                    <p:anim calcmode="lin" valueType="num">
                                      <p:cBhvr additive="base">
                                        <p:cTn id="199" dur="5000" fill="hold"/>
                                        <p:tgtEl>
                                          <p:spTgt spid="29"/>
                                        </p:tgtEl>
                                        <p:attrNameLst>
                                          <p:attrName>ppt_y</p:attrName>
                                        </p:attrNameLst>
                                      </p:cBhvr>
                                      <p:tavLst>
                                        <p:tav tm="0">
                                          <p:val>
                                            <p:strVal val="1+#ppt_h/2"/>
                                          </p:val>
                                        </p:tav>
                                        <p:tav tm="100000">
                                          <p:val>
                                            <p:strVal val="#ppt_y"/>
                                          </p:val>
                                        </p:tav>
                                      </p:tavLst>
                                    </p:anim>
                                  </p:childTnLst>
                                </p:cTn>
                              </p:par>
                              <p:par>
                                <p:cTn id="200" presetID="2" presetClass="entr" presetSubtype="6" fill="hold" nodeType="withEffect">
                                  <p:stCondLst>
                                    <p:cond delay="0"/>
                                  </p:stCondLst>
                                  <p:childTnLst>
                                    <p:set>
                                      <p:cBhvr>
                                        <p:cTn id="201" dur="1" fill="hold">
                                          <p:stCondLst>
                                            <p:cond delay="0"/>
                                          </p:stCondLst>
                                        </p:cTn>
                                        <p:tgtEl>
                                          <p:spTgt spid="30"/>
                                        </p:tgtEl>
                                        <p:attrNameLst>
                                          <p:attrName>style.visibility</p:attrName>
                                        </p:attrNameLst>
                                      </p:cBhvr>
                                      <p:to>
                                        <p:strVal val="visible"/>
                                      </p:to>
                                    </p:set>
                                    <p:anim calcmode="lin" valueType="num">
                                      <p:cBhvr additive="base">
                                        <p:cTn id="202" dur="5000" fill="hold"/>
                                        <p:tgtEl>
                                          <p:spTgt spid="30"/>
                                        </p:tgtEl>
                                        <p:attrNameLst>
                                          <p:attrName>ppt_x</p:attrName>
                                        </p:attrNameLst>
                                      </p:cBhvr>
                                      <p:tavLst>
                                        <p:tav tm="0">
                                          <p:val>
                                            <p:strVal val="1+#ppt_w/2"/>
                                          </p:val>
                                        </p:tav>
                                        <p:tav tm="100000">
                                          <p:val>
                                            <p:strVal val="#ppt_x"/>
                                          </p:val>
                                        </p:tav>
                                      </p:tavLst>
                                    </p:anim>
                                    <p:anim calcmode="lin" valueType="num">
                                      <p:cBhvr additive="base">
                                        <p:cTn id="203" dur="5000" fill="hold"/>
                                        <p:tgtEl>
                                          <p:spTgt spid="30"/>
                                        </p:tgtEl>
                                        <p:attrNameLst>
                                          <p:attrName>ppt_y</p:attrName>
                                        </p:attrNameLst>
                                      </p:cBhvr>
                                      <p:tavLst>
                                        <p:tav tm="0">
                                          <p:val>
                                            <p:strVal val="1+#ppt_h/2"/>
                                          </p:val>
                                        </p:tav>
                                        <p:tav tm="100000">
                                          <p:val>
                                            <p:strVal val="#ppt_y"/>
                                          </p:val>
                                        </p:tav>
                                      </p:tavLst>
                                    </p:anim>
                                  </p:childTnLst>
                                </p:cTn>
                              </p:par>
                              <p:par>
                                <p:cTn id="204" presetID="2" presetClass="entr" presetSubtype="4" fill="hold" nodeType="withEffect">
                                  <p:stCondLst>
                                    <p:cond delay="0"/>
                                  </p:stCondLst>
                                  <p:childTnLst>
                                    <p:set>
                                      <p:cBhvr>
                                        <p:cTn id="205" dur="1" fill="hold">
                                          <p:stCondLst>
                                            <p:cond delay="0"/>
                                          </p:stCondLst>
                                        </p:cTn>
                                        <p:tgtEl>
                                          <p:spTgt spid="5"/>
                                        </p:tgtEl>
                                        <p:attrNameLst>
                                          <p:attrName>style.visibility</p:attrName>
                                        </p:attrNameLst>
                                      </p:cBhvr>
                                      <p:to>
                                        <p:strVal val="visible"/>
                                      </p:to>
                                    </p:set>
                                    <p:anim calcmode="lin" valueType="num">
                                      <p:cBhvr additive="base">
                                        <p:cTn id="206" dur="5000" fill="hold"/>
                                        <p:tgtEl>
                                          <p:spTgt spid="5"/>
                                        </p:tgtEl>
                                        <p:attrNameLst>
                                          <p:attrName>ppt_x</p:attrName>
                                        </p:attrNameLst>
                                      </p:cBhvr>
                                      <p:tavLst>
                                        <p:tav tm="0">
                                          <p:val>
                                            <p:strVal val="#ppt_x"/>
                                          </p:val>
                                        </p:tav>
                                        <p:tav tm="100000">
                                          <p:val>
                                            <p:strVal val="#ppt_x"/>
                                          </p:val>
                                        </p:tav>
                                      </p:tavLst>
                                    </p:anim>
                                    <p:anim calcmode="lin" valueType="num">
                                      <p:cBhvr additive="base">
                                        <p:cTn id="207" dur="5000" fill="hold"/>
                                        <p:tgtEl>
                                          <p:spTgt spid="5"/>
                                        </p:tgtEl>
                                        <p:attrNameLst>
                                          <p:attrName>ppt_y</p:attrName>
                                        </p:attrNameLst>
                                      </p:cBhvr>
                                      <p:tavLst>
                                        <p:tav tm="0">
                                          <p:val>
                                            <p:strVal val="1+#ppt_h/2"/>
                                          </p:val>
                                        </p:tav>
                                        <p:tav tm="100000">
                                          <p:val>
                                            <p:strVal val="#ppt_y"/>
                                          </p:val>
                                        </p:tav>
                                      </p:tavLst>
                                    </p:anim>
                                  </p:childTnLst>
                                </p:cTn>
                              </p:par>
                              <p:par>
                                <p:cTn id="208" presetID="2" presetClass="entr" presetSubtype="4" fill="hold" nodeType="withEffect">
                                  <p:stCondLst>
                                    <p:cond delay="0"/>
                                  </p:stCondLst>
                                  <p:childTnLst>
                                    <p:set>
                                      <p:cBhvr>
                                        <p:cTn id="209" dur="1" fill="hold">
                                          <p:stCondLst>
                                            <p:cond delay="0"/>
                                          </p:stCondLst>
                                        </p:cTn>
                                        <p:tgtEl>
                                          <p:spTgt spid="9"/>
                                        </p:tgtEl>
                                        <p:attrNameLst>
                                          <p:attrName>style.visibility</p:attrName>
                                        </p:attrNameLst>
                                      </p:cBhvr>
                                      <p:to>
                                        <p:strVal val="visible"/>
                                      </p:to>
                                    </p:set>
                                    <p:anim calcmode="lin" valueType="num">
                                      <p:cBhvr additive="base">
                                        <p:cTn id="210" dur="5000" fill="hold"/>
                                        <p:tgtEl>
                                          <p:spTgt spid="9"/>
                                        </p:tgtEl>
                                        <p:attrNameLst>
                                          <p:attrName>ppt_x</p:attrName>
                                        </p:attrNameLst>
                                      </p:cBhvr>
                                      <p:tavLst>
                                        <p:tav tm="0">
                                          <p:val>
                                            <p:strVal val="#ppt_x"/>
                                          </p:val>
                                        </p:tav>
                                        <p:tav tm="100000">
                                          <p:val>
                                            <p:strVal val="#ppt_x"/>
                                          </p:val>
                                        </p:tav>
                                      </p:tavLst>
                                    </p:anim>
                                    <p:anim calcmode="lin" valueType="num">
                                      <p:cBhvr additive="base">
                                        <p:cTn id="211" dur="5000" fill="hold"/>
                                        <p:tgtEl>
                                          <p:spTgt spid="9"/>
                                        </p:tgtEl>
                                        <p:attrNameLst>
                                          <p:attrName>ppt_y</p:attrName>
                                        </p:attrNameLst>
                                      </p:cBhvr>
                                      <p:tavLst>
                                        <p:tav tm="0">
                                          <p:val>
                                            <p:strVal val="1+#ppt_h/2"/>
                                          </p:val>
                                        </p:tav>
                                        <p:tav tm="100000">
                                          <p:val>
                                            <p:strVal val="#ppt_y"/>
                                          </p:val>
                                        </p:tav>
                                      </p:tavLst>
                                    </p:anim>
                                  </p:childTnLst>
                                </p:cTn>
                              </p:par>
                              <p:par>
                                <p:cTn id="212" presetID="2" presetClass="entr" presetSubtype="4" fill="hold" nodeType="withEffect">
                                  <p:stCondLst>
                                    <p:cond delay="0"/>
                                  </p:stCondLst>
                                  <p:childTnLst>
                                    <p:set>
                                      <p:cBhvr>
                                        <p:cTn id="213" dur="1" fill="hold">
                                          <p:stCondLst>
                                            <p:cond delay="0"/>
                                          </p:stCondLst>
                                        </p:cTn>
                                        <p:tgtEl>
                                          <p:spTgt spid="13"/>
                                        </p:tgtEl>
                                        <p:attrNameLst>
                                          <p:attrName>style.visibility</p:attrName>
                                        </p:attrNameLst>
                                      </p:cBhvr>
                                      <p:to>
                                        <p:strVal val="visible"/>
                                      </p:to>
                                    </p:set>
                                    <p:anim calcmode="lin" valueType="num">
                                      <p:cBhvr additive="base">
                                        <p:cTn id="214" dur="5000" fill="hold"/>
                                        <p:tgtEl>
                                          <p:spTgt spid="13"/>
                                        </p:tgtEl>
                                        <p:attrNameLst>
                                          <p:attrName>ppt_x</p:attrName>
                                        </p:attrNameLst>
                                      </p:cBhvr>
                                      <p:tavLst>
                                        <p:tav tm="0">
                                          <p:val>
                                            <p:strVal val="#ppt_x"/>
                                          </p:val>
                                        </p:tav>
                                        <p:tav tm="100000">
                                          <p:val>
                                            <p:strVal val="#ppt_x"/>
                                          </p:val>
                                        </p:tav>
                                      </p:tavLst>
                                    </p:anim>
                                    <p:anim calcmode="lin" valueType="num">
                                      <p:cBhvr additive="base">
                                        <p:cTn id="215" dur="5000" fill="hold"/>
                                        <p:tgtEl>
                                          <p:spTgt spid="13"/>
                                        </p:tgtEl>
                                        <p:attrNameLst>
                                          <p:attrName>ppt_y</p:attrName>
                                        </p:attrNameLst>
                                      </p:cBhvr>
                                      <p:tavLst>
                                        <p:tav tm="0">
                                          <p:val>
                                            <p:strVal val="1+#ppt_h/2"/>
                                          </p:val>
                                        </p:tav>
                                        <p:tav tm="100000">
                                          <p:val>
                                            <p:strVal val="#ppt_y"/>
                                          </p:val>
                                        </p:tav>
                                      </p:tavLst>
                                    </p:anim>
                                  </p:childTnLst>
                                </p:cTn>
                              </p:par>
                              <p:par>
                                <p:cTn id="216" presetID="2" presetClass="entr" presetSubtype="12" fill="hold" nodeType="withEffect">
                                  <p:stCondLst>
                                    <p:cond delay="0"/>
                                  </p:stCondLst>
                                  <p:childTnLst>
                                    <p:set>
                                      <p:cBhvr>
                                        <p:cTn id="217" dur="1" fill="hold">
                                          <p:stCondLst>
                                            <p:cond delay="0"/>
                                          </p:stCondLst>
                                        </p:cTn>
                                        <p:tgtEl>
                                          <p:spTgt spid="19"/>
                                        </p:tgtEl>
                                        <p:attrNameLst>
                                          <p:attrName>style.visibility</p:attrName>
                                        </p:attrNameLst>
                                      </p:cBhvr>
                                      <p:to>
                                        <p:strVal val="visible"/>
                                      </p:to>
                                    </p:set>
                                    <p:anim calcmode="lin" valueType="num">
                                      <p:cBhvr additive="base">
                                        <p:cTn id="218" dur="5000" fill="hold"/>
                                        <p:tgtEl>
                                          <p:spTgt spid="19"/>
                                        </p:tgtEl>
                                        <p:attrNameLst>
                                          <p:attrName>ppt_x</p:attrName>
                                        </p:attrNameLst>
                                      </p:cBhvr>
                                      <p:tavLst>
                                        <p:tav tm="0">
                                          <p:val>
                                            <p:strVal val="0-#ppt_w/2"/>
                                          </p:val>
                                        </p:tav>
                                        <p:tav tm="100000">
                                          <p:val>
                                            <p:strVal val="#ppt_x"/>
                                          </p:val>
                                        </p:tav>
                                      </p:tavLst>
                                    </p:anim>
                                    <p:anim calcmode="lin" valueType="num">
                                      <p:cBhvr additive="base">
                                        <p:cTn id="219" dur="5000" fill="hold"/>
                                        <p:tgtEl>
                                          <p:spTgt spid="19"/>
                                        </p:tgtEl>
                                        <p:attrNameLst>
                                          <p:attrName>ppt_y</p:attrName>
                                        </p:attrNameLst>
                                      </p:cBhvr>
                                      <p:tavLst>
                                        <p:tav tm="0">
                                          <p:val>
                                            <p:strVal val="1+#ppt_h/2"/>
                                          </p:val>
                                        </p:tav>
                                        <p:tav tm="100000">
                                          <p:val>
                                            <p:strVal val="#ppt_y"/>
                                          </p:val>
                                        </p:tav>
                                      </p:tavLst>
                                    </p:anim>
                                  </p:childTnLst>
                                </p:cTn>
                              </p:par>
                              <p:par>
                                <p:cTn id="220" presetID="2" presetClass="entr" presetSubtype="12" fill="hold" nodeType="withEffect">
                                  <p:stCondLst>
                                    <p:cond delay="0"/>
                                  </p:stCondLst>
                                  <p:childTnLst>
                                    <p:set>
                                      <p:cBhvr>
                                        <p:cTn id="221" dur="1" fill="hold">
                                          <p:stCondLst>
                                            <p:cond delay="0"/>
                                          </p:stCondLst>
                                        </p:cTn>
                                        <p:tgtEl>
                                          <p:spTgt spid="20"/>
                                        </p:tgtEl>
                                        <p:attrNameLst>
                                          <p:attrName>style.visibility</p:attrName>
                                        </p:attrNameLst>
                                      </p:cBhvr>
                                      <p:to>
                                        <p:strVal val="visible"/>
                                      </p:to>
                                    </p:set>
                                    <p:anim calcmode="lin" valueType="num">
                                      <p:cBhvr additive="base">
                                        <p:cTn id="222" dur="5000" fill="hold"/>
                                        <p:tgtEl>
                                          <p:spTgt spid="20"/>
                                        </p:tgtEl>
                                        <p:attrNameLst>
                                          <p:attrName>ppt_x</p:attrName>
                                        </p:attrNameLst>
                                      </p:cBhvr>
                                      <p:tavLst>
                                        <p:tav tm="0">
                                          <p:val>
                                            <p:strVal val="0-#ppt_w/2"/>
                                          </p:val>
                                        </p:tav>
                                        <p:tav tm="100000">
                                          <p:val>
                                            <p:strVal val="#ppt_x"/>
                                          </p:val>
                                        </p:tav>
                                      </p:tavLst>
                                    </p:anim>
                                    <p:anim calcmode="lin" valueType="num">
                                      <p:cBhvr additive="base">
                                        <p:cTn id="223" dur="5000" fill="hold"/>
                                        <p:tgtEl>
                                          <p:spTgt spid="20"/>
                                        </p:tgtEl>
                                        <p:attrNameLst>
                                          <p:attrName>ppt_y</p:attrName>
                                        </p:attrNameLst>
                                      </p:cBhvr>
                                      <p:tavLst>
                                        <p:tav tm="0">
                                          <p:val>
                                            <p:strVal val="1+#ppt_h/2"/>
                                          </p:val>
                                        </p:tav>
                                        <p:tav tm="100000">
                                          <p:val>
                                            <p:strVal val="#ppt_y"/>
                                          </p:val>
                                        </p:tav>
                                      </p:tavLst>
                                    </p:anim>
                                  </p:childTnLst>
                                </p:cTn>
                              </p:par>
                              <p:par>
                                <p:cTn id="224" presetID="2" presetClass="entr" presetSubtype="12" fill="hold" nodeType="withEffect">
                                  <p:stCondLst>
                                    <p:cond delay="0"/>
                                  </p:stCondLst>
                                  <p:childTnLst>
                                    <p:set>
                                      <p:cBhvr>
                                        <p:cTn id="225" dur="1" fill="hold">
                                          <p:stCondLst>
                                            <p:cond delay="0"/>
                                          </p:stCondLst>
                                        </p:cTn>
                                        <p:tgtEl>
                                          <p:spTgt spid="21"/>
                                        </p:tgtEl>
                                        <p:attrNameLst>
                                          <p:attrName>style.visibility</p:attrName>
                                        </p:attrNameLst>
                                      </p:cBhvr>
                                      <p:to>
                                        <p:strVal val="visible"/>
                                      </p:to>
                                    </p:set>
                                    <p:anim calcmode="lin" valueType="num">
                                      <p:cBhvr additive="base">
                                        <p:cTn id="226" dur="5000" fill="hold"/>
                                        <p:tgtEl>
                                          <p:spTgt spid="21"/>
                                        </p:tgtEl>
                                        <p:attrNameLst>
                                          <p:attrName>ppt_x</p:attrName>
                                        </p:attrNameLst>
                                      </p:cBhvr>
                                      <p:tavLst>
                                        <p:tav tm="0">
                                          <p:val>
                                            <p:strVal val="0-#ppt_w/2"/>
                                          </p:val>
                                        </p:tav>
                                        <p:tav tm="100000">
                                          <p:val>
                                            <p:strVal val="#ppt_x"/>
                                          </p:val>
                                        </p:tav>
                                      </p:tavLst>
                                    </p:anim>
                                    <p:anim calcmode="lin" valueType="num">
                                      <p:cBhvr additive="base">
                                        <p:cTn id="227" dur="5000" fill="hold"/>
                                        <p:tgtEl>
                                          <p:spTgt spid="21"/>
                                        </p:tgtEl>
                                        <p:attrNameLst>
                                          <p:attrName>ppt_y</p:attrName>
                                        </p:attrNameLst>
                                      </p:cBhvr>
                                      <p:tavLst>
                                        <p:tav tm="0">
                                          <p:val>
                                            <p:strVal val="1+#ppt_h/2"/>
                                          </p:val>
                                        </p:tav>
                                        <p:tav tm="100000">
                                          <p:val>
                                            <p:strVal val="#ppt_y"/>
                                          </p:val>
                                        </p:tav>
                                      </p:tavLst>
                                    </p:anim>
                                  </p:childTnLst>
                                </p:cTn>
                              </p:par>
                              <p:par>
                                <p:cTn id="228" presetID="2" presetClass="entr" presetSubtype="12" fill="hold" nodeType="withEffect">
                                  <p:stCondLst>
                                    <p:cond delay="0"/>
                                  </p:stCondLst>
                                  <p:childTnLst>
                                    <p:set>
                                      <p:cBhvr>
                                        <p:cTn id="229" dur="1" fill="hold">
                                          <p:stCondLst>
                                            <p:cond delay="0"/>
                                          </p:stCondLst>
                                        </p:cTn>
                                        <p:tgtEl>
                                          <p:spTgt spid="22"/>
                                        </p:tgtEl>
                                        <p:attrNameLst>
                                          <p:attrName>style.visibility</p:attrName>
                                        </p:attrNameLst>
                                      </p:cBhvr>
                                      <p:to>
                                        <p:strVal val="visible"/>
                                      </p:to>
                                    </p:set>
                                    <p:anim calcmode="lin" valueType="num">
                                      <p:cBhvr additive="base">
                                        <p:cTn id="230" dur="5000" fill="hold"/>
                                        <p:tgtEl>
                                          <p:spTgt spid="22"/>
                                        </p:tgtEl>
                                        <p:attrNameLst>
                                          <p:attrName>ppt_x</p:attrName>
                                        </p:attrNameLst>
                                      </p:cBhvr>
                                      <p:tavLst>
                                        <p:tav tm="0">
                                          <p:val>
                                            <p:strVal val="0-#ppt_w/2"/>
                                          </p:val>
                                        </p:tav>
                                        <p:tav tm="100000">
                                          <p:val>
                                            <p:strVal val="#ppt_x"/>
                                          </p:val>
                                        </p:tav>
                                      </p:tavLst>
                                    </p:anim>
                                    <p:anim calcmode="lin" valueType="num">
                                      <p:cBhvr additive="base">
                                        <p:cTn id="231" dur="5000" fill="hold"/>
                                        <p:tgtEl>
                                          <p:spTgt spid="22"/>
                                        </p:tgtEl>
                                        <p:attrNameLst>
                                          <p:attrName>ppt_y</p:attrName>
                                        </p:attrNameLst>
                                      </p:cBhvr>
                                      <p:tavLst>
                                        <p:tav tm="0">
                                          <p:val>
                                            <p:strVal val="1+#ppt_h/2"/>
                                          </p:val>
                                        </p:tav>
                                        <p:tav tm="100000">
                                          <p:val>
                                            <p:strVal val="#ppt_y"/>
                                          </p:val>
                                        </p:tav>
                                      </p:tavLst>
                                    </p:anim>
                                  </p:childTnLst>
                                </p:cTn>
                              </p:par>
                              <p:par>
                                <p:cTn id="232" presetID="2" presetClass="entr" presetSubtype="8" fill="hold" nodeType="withEffect">
                                  <p:stCondLst>
                                    <p:cond delay="0"/>
                                  </p:stCondLst>
                                  <p:childTnLst>
                                    <p:set>
                                      <p:cBhvr>
                                        <p:cTn id="233" dur="1" fill="hold">
                                          <p:stCondLst>
                                            <p:cond delay="0"/>
                                          </p:stCondLst>
                                        </p:cTn>
                                        <p:tgtEl>
                                          <p:spTgt spid="7"/>
                                        </p:tgtEl>
                                        <p:attrNameLst>
                                          <p:attrName>style.visibility</p:attrName>
                                        </p:attrNameLst>
                                      </p:cBhvr>
                                      <p:to>
                                        <p:strVal val="visible"/>
                                      </p:to>
                                    </p:set>
                                    <p:anim calcmode="lin" valueType="num">
                                      <p:cBhvr additive="base">
                                        <p:cTn id="234" dur="5000" fill="hold"/>
                                        <p:tgtEl>
                                          <p:spTgt spid="7"/>
                                        </p:tgtEl>
                                        <p:attrNameLst>
                                          <p:attrName>ppt_x</p:attrName>
                                        </p:attrNameLst>
                                      </p:cBhvr>
                                      <p:tavLst>
                                        <p:tav tm="0">
                                          <p:val>
                                            <p:strVal val="0-#ppt_w/2"/>
                                          </p:val>
                                        </p:tav>
                                        <p:tav tm="100000">
                                          <p:val>
                                            <p:strVal val="#ppt_x"/>
                                          </p:val>
                                        </p:tav>
                                      </p:tavLst>
                                    </p:anim>
                                    <p:anim calcmode="lin" valueType="num">
                                      <p:cBhvr additive="base">
                                        <p:cTn id="235" dur="5000" fill="hold"/>
                                        <p:tgtEl>
                                          <p:spTgt spid="7"/>
                                        </p:tgtEl>
                                        <p:attrNameLst>
                                          <p:attrName>ppt_y</p:attrName>
                                        </p:attrNameLst>
                                      </p:cBhvr>
                                      <p:tavLst>
                                        <p:tav tm="0">
                                          <p:val>
                                            <p:strVal val="#ppt_y"/>
                                          </p:val>
                                        </p:tav>
                                        <p:tav tm="100000">
                                          <p:val>
                                            <p:strVal val="#ppt_y"/>
                                          </p:val>
                                        </p:tav>
                                      </p:tavLst>
                                    </p:anim>
                                  </p:childTnLst>
                                </p:cTn>
                              </p:par>
                              <p:par>
                                <p:cTn id="236" presetID="2" presetClass="entr" presetSubtype="8" fill="hold" nodeType="withEffect">
                                  <p:stCondLst>
                                    <p:cond delay="0"/>
                                  </p:stCondLst>
                                  <p:childTnLst>
                                    <p:set>
                                      <p:cBhvr>
                                        <p:cTn id="237" dur="1" fill="hold">
                                          <p:stCondLst>
                                            <p:cond delay="0"/>
                                          </p:stCondLst>
                                        </p:cTn>
                                        <p:tgtEl>
                                          <p:spTgt spid="10"/>
                                        </p:tgtEl>
                                        <p:attrNameLst>
                                          <p:attrName>style.visibility</p:attrName>
                                        </p:attrNameLst>
                                      </p:cBhvr>
                                      <p:to>
                                        <p:strVal val="visible"/>
                                      </p:to>
                                    </p:set>
                                    <p:anim calcmode="lin" valueType="num">
                                      <p:cBhvr additive="base">
                                        <p:cTn id="238" dur="5000" fill="hold"/>
                                        <p:tgtEl>
                                          <p:spTgt spid="10"/>
                                        </p:tgtEl>
                                        <p:attrNameLst>
                                          <p:attrName>ppt_x</p:attrName>
                                        </p:attrNameLst>
                                      </p:cBhvr>
                                      <p:tavLst>
                                        <p:tav tm="0">
                                          <p:val>
                                            <p:strVal val="0-#ppt_w/2"/>
                                          </p:val>
                                        </p:tav>
                                        <p:tav tm="100000">
                                          <p:val>
                                            <p:strVal val="#ppt_x"/>
                                          </p:val>
                                        </p:tav>
                                      </p:tavLst>
                                    </p:anim>
                                    <p:anim calcmode="lin" valueType="num">
                                      <p:cBhvr additive="base">
                                        <p:cTn id="239" dur="5000" fill="hold"/>
                                        <p:tgtEl>
                                          <p:spTgt spid="10"/>
                                        </p:tgtEl>
                                        <p:attrNameLst>
                                          <p:attrName>ppt_y</p:attrName>
                                        </p:attrNameLst>
                                      </p:cBhvr>
                                      <p:tavLst>
                                        <p:tav tm="0">
                                          <p:val>
                                            <p:strVal val="#ppt_y"/>
                                          </p:val>
                                        </p:tav>
                                        <p:tav tm="100000">
                                          <p:val>
                                            <p:strVal val="#ppt_y"/>
                                          </p:val>
                                        </p:tav>
                                      </p:tavLst>
                                    </p:anim>
                                  </p:childTnLst>
                                </p:cTn>
                              </p:par>
                              <p:par>
                                <p:cTn id="240" presetID="2" presetClass="entr" presetSubtype="8" fill="hold" nodeType="withEffect">
                                  <p:stCondLst>
                                    <p:cond delay="0"/>
                                  </p:stCondLst>
                                  <p:childTnLst>
                                    <p:set>
                                      <p:cBhvr>
                                        <p:cTn id="241" dur="1" fill="hold">
                                          <p:stCondLst>
                                            <p:cond delay="0"/>
                                          </p:stCondLst>
                                        </p:cTn>
                                        <p:tgtEl>
                                          <p:spTgt spid="15"/>
                                        </p:tgtEl>
                                        <p:attrNameLst>
                                          <p:attrName>style.visibility</p:attrName>
                                        </p:attrNameLst>
                                      </p:cBhvr>
                                      <p:to>
                                        <p:strVal val="visible"/>
                                      </p:to>
                                    </p:set>
                                    <p:anim calcmode="lin" valueType="num">
                                      <p:cBhvr additive="base">
                                        <p:cTn id="242" dur="5000" fill="hold"/>
                                        <p:tgtEl>
                                          <p:spTgt spid="15"/>
                                        </p:tgtEl>
                                        <p:attrNameLst>
                                          <p:attrName>ppt_x</p:attrName>
                                        </p:attrNameLst>
                                      </p:cBhvr>
                                      <p:tavLst>
                                        <p:tav tm="0">
                                          <p:val>
                                            <p:strVal val="0-#ppt_w/2"/>
                                          </p:val>
                                        </p:tav>
                                        <p:tav tm="100000">
                                          <p:val>
                                            <p:strVal val="#ppt_x"/>
                                          </p:val>
                                        </p:tav>
                                      </p:tavLst>
                                    </p:anim>
                                    <p:anim calcmode="lin" valueType="num">
                                      <p:cBhvr additive="base">
                                        <p:cTn id="243" dur="5000" fill="hold"/>
                                        <p:tgtEl>
                                          <p:spTgt spid="15"/>
                                        </p:tgtEl>
                                        <p:attrNameLst>
                                          <p:attrName>ppt_y</p:attrName>
                                        </p:attrNameLst>
                                      </p:cBhvr>
                                      <p:tavLst>
                                        <p:tav tm="0">
                                          <p:val>
                                            <p:strVal val="#ppt_y"/>
                                          </p:val>
                                        </p:tav>
                                        <p:tav tm="100000">
                                          <p:val>
                                            <p:strVal val="#ppt_y"/>
                                          </p:val>
                                        </p:tav>
                                      </p:tavLst>
                                    </p:anim>
                                  </p:childTnLst>
                                </p:cTn>
                              </p:par>
                              <p:par>
                                <p:cTn id="244" presetID="2" presetClass="entr" presetSubtype="8" fill="hold" nodeType="withEffect">
                                  <p:stCondLst>
                                    <p:cond delay="0"/>
                                  </p:stCondLst>
                                  <p:childTnLst>
                                    <p:set>
                                      <p:cBhvr>
                                        <p:cTn id="245" dur="1" fill="hold">
                                          <p:stCondLst>
                                            <p:cond delay="0"/>
                                          </p:stCondLst>
                                        </p:cTn>
                                        <p:tgtEl>
                                          <p:spTgt spid="18"/>
                                        </p:tgtEl>
                                        <p:attrNameLst>
                                          <p:attrName>style.visibility</p:attrName>
                                        </p:attrNameLst>
                                      </p:cBhvr>
                                      <p:to>
                                        <p:strVal val="visible"/>
                                      </p:to>
                                    </p:set>
                                    <p:anim calcmode="lin" valueType="num">
                                      <p:cBhvr additive="base">
                                        <p:cTn id="246" dur="5000" fill="hold"/>
                                        <p:tgtEl>
                                          <p:spTgt spid="18"/>
                                        </p:tgtEl>
                                        <p:attrNameLst>
                                          <p:attrName>ppt_x</p:attrName>
                                        </p:attrNameLst>
                                      </p:cBhvr>
                                      <p:tavLst>
                                        <p:tav tm="0">
                                          <p:val>
                                            <p:strVal val="0-#ppt_w/2"/>
                                          </p:val>
                                        </p:tav>
                                        <p:tav tm="100000">
                                          <p:val>
                                            <p:strVal val="#ppt_x"/>
                                          </p:val>
                                        </p:tav>
                                      </p:tavLst>
                                    </p:anim>
                                    <p:anim calcmode="lin" valueType="num">
                                      <p:cBhvr additive="base">
                                        <p:cTn id="247" dur="5000" fill="hold"/>
                                        <p:tgtEl>
                                          <p:spTgt spid="18"/>
                                        </p:tgtEl>
                                        <p:attrNameLst>
                                          <p:attrName>ppt_y</p:attrName>
                                        </p:attrNameLst>
                                      </p:cBhvr>
                                      <p:tavLst>
                                        <p:tav tm="0">
                                          <p:val>
                                            <p:strVal val="#ppt_y"/>
                                          </p:val>
                                        </p:tav>
                                        <p:tav tm="100000">
                                          <p:val>
                                            <p:strVal val="#ppt_y"/>
                                          </p:val>
                                        </p:tav>
                                      </p:tavLst>
                                    </p:anim>
                                  </p:childTnLst>
                                </p:cTn>
                              </p:par>
                              <p:par>
                                <p:cTn id="248" presetID="2" presetClass="entr" presetSubtype="9" fill="hold" nodeType="withEffect">
                                  <p:stCondLst>
                                    <p:cond delay="0"/>
                                  </p:stCondLst>
                                  <p:childTnLst>
                                    <p:set>
                                      <p:cBhvr>
                                        <p:cTn id="249" dur="1" fill="hold">
                                          <p:stCondLst>
                                            <p:cond delay="0"/>
                                          </p:stCondLst>
                                        </p:cTn>
                                        <p:tgtEl>
                                          <p:spTgt spid="31"/>
                                        </p:tgtEl>
                                        <p:attrNameLst>
                                          <p:attrName>style.visibility</p:attrName>
                                        </p:attrNameLst>
                                      </p:cBhvr>
                                      <p:to>
                                        <p:strVal val="visible"/>
                                      </p:to>
                                    </p:set>
                                    <p:anim calcmode="lin" valueType="num">
                                      <p:cBhvr additive="base">
                                        <p:cTn id="250" dur="5000" fill="hold"/>
                                        <p:tgtEl>
                                          <p:spTgt spid="31"/>
                                        </p:tgtEl>
                                        <p:attrNameLst>
                                          <p:attrName>ppt_x</p:attrName>
                                        </p:attrNameLst>
                                      </p:cBhvr>
                                      <p:tavLst>
                                        <p:tav tm="0">
                                          <p:val>
                                            <p:strVal val="0-#ppt_w/2"/>
                                          </p:val>
                                        </p:tav>
                                        <p:tav tm="100000">
                                          <p:val>
                                            <p:strVal val="#ppt_x"/>
                                          </p:val>
                                        </p:tav>
                                      </p:tavLst>
                                    </p:anim>
                                    <p:anim calcmode="lin" valueType="num">
                                      <p:cBhvr additive="base">
                                        <p:cTn id="251" dur="5000" fill="hold"/>
                                        <p:tgtEl>
                                          <p:spTgt spid="31"/>
                                        </p:tgtEl>
                                        <p:attrNameLst>
                                          <p:attrName>ppt_y</p:attrName>
                                        </p:attrNameLst>
                                      </p:cBhvr>
                                      <p:tavLst>
                                        <p:tav tm="0">
                                          <p:val>
                                            <p:strVal val="0-#ppt_h/2"/>
                                          </p:val>
                                        </p:tav>
                                        <p:tav tm="100000">
                                          <p:val>
                                            <p:strVal val="#ppt_y"/>
                                          </p:val>
                                        </p:tav>
                                      </p:tavLst>
                                    </p:anim>
                                  </p:childTnLst>
                                </p:cTn>
                              </p:par>
                              <p:par>
                                <p:cTn id="252" presetID="2" presetClass="entr" presetSubtype="9" fill="hold" nodeType="withEffect">
                                  <p:stCondLst>
                                    <p:cond delay="0"/>
                                  </p:stCondLst>
                                  <p:childTnLst>
                                    <p:set>
                                      <p:cBhvr>
                                        <p:cTn id="253" dur="1" fill="hold">
                                          <p:stCondLst>
                                            <p:cond delay="0"/>
                                          </p:stCondLst>
                                        </p:cTn>
                                        <p:tgtEl>
                                          <p:spTgt spid="32"/>
                                        </p:tgtEl>
                                        <p:attrNameLst>
                                          <p:attrName>style.visibility</p:attrName>
                                        </p:attrNameLst>
                                      </p:cBhvr>
                                      <p:to>
                                        <p:strVal val="visible"/>
                                      </p:to>
                                    </p:set>
                                    <p:anim calcmode="lin" valueType="num">
                                      <p:cBhvr additive="base">
                                        <p:cTn id="254" dur="5000" fill="hold"/>
                                        <p:tgtEl>
                                          <p:spTgt spid="32"/>
                                        </p:tgtEl>
                                        <p:attrNameLst>
                                          <p:attrName>ppt_x</p:attrName>
                                        </p:attrNameLst>
                                      </p:cBhvr>
                                      <p:tavLst>
                                        <p:tav tm="0">
                                          <p:val>
                                            <p:strVal val="0-#ppt_w/2"/>
                                          </p:val>
                                        </p:tav>
                                        <p:tav tm="100000">
                                          <p:val>
                                            <p:strVal val="#ppt_x"/>
                                          </p:val>
                                        </p:tav>
                                      </p:tavLst>
                                    </p:anim>
                                    <p:anim calcmode="lin" valueType="num">
                                      <p:cBhvr additive="base">
                                        <p:cTn id="255" dur="5000" fill="hold"/>
                                        <p:tgtEl>
                                          <p:spTgt spid="32"/>
                                        </p:tgtEl>
                                        <p:attrNameLst>
                                          <p:attrName>ppt_y</p:attrName>
                                        </p:attrNameLst>
                                      </p:cBhvr>
                                      <p:tavLst>
                                        <p:tav tm="0">
                                          <p:val>
                                            <p:strVal val="0-#ppt_h/2"/>
                                          </p:val>
                                        </p:tav>
                                        <p:tav tm="100000">
                                          <p:val>
                                            <p:strVal val="#ppt_y"/>
                                          </p:val>
                                        </p:tav>
                                      </p:tavLst>
                                    </p:anim>
                                  </p:childTnLst>
                                </p:cTn>
                              </p:par>
                              <p:par>
                                <p:cTn id="256" presetID="2" presetClass="entr" presetSubtype="9" fill="hold" nodeType="withEffect">
                                  <p:stCondLst>
                                    <p:cond delay="0"/>
                                  </p:stCondLst>
                                  <p:childTnLst>
                                    <p:set>
                                      <p:cBhvr>
                                        <p:cTn id="257" dur="1" fill="hold">
                                          <p:stCondLst>
                                            <p:cond delay="0"/>
                                          </p:stCondLst>
                                        </p:cTn>
                                        <p:tgtEl>
                                          <p:spTgt spid="33"/>
                                        </p:tgtEl>
                                        <p:attrNameLst>
                                          <p:attrName>style.visibility</p:attrName>
                                        </p:attrNameLst>
                                      </p:cBhvr>
                                      <p:to>
                                        <p:strVal val="visible"/>
                                      </p:to>
                                    </p:set>
                                    <p:anim calcmode="lin" valueType="num">
                                      <p:cBhvr additive="base">
                                        <p:cTn id="258" dur="5000" fill="hold"/>
                                        <p:tgtEl>
                                          <p:spTgt spid="33"/>
                                        </p:tgtEl>
                                        <p:attrNameLst>
                                          <p:attrName>ppt_x</p:attrName>
                                        </p:attrNameLst>
                                      </p:cBhvr>
                                      <p:tavLst>
                                        <p:tav tm="0">
                                          <p:val>
                                            <p:strVal val="0-#ppt_w/2"/>
                                          </p:val>
                                        </p:tav>
                                        <p:tav tm="100000">
                                          <p:val>
                                            <p:strVal val="#ppt_x"/>
                                          </p:val>
                                        </p:tav>
                                      </p:tavLst>
                                    </p:anim>
                                    <p:anim calcmode="lin" valueType="num">
                                      <p:cBhvr additive="base">
                                        <p:cTn id="259" dur="5000" fill="hold"/>
                                        <p:tgtEl>
                                          <p:spTgt spid="33"/>
                                        </p:tgtEl>
                                        <p:attrNameLst>
                                          <p:attrName>ppt_y</p:attrName>
                                        </p:attrNameLst>
                                      </p:cBhvr>
                                      <p:tavLst>
                                        <p:tav tm="0">
                                          <p:val>
                                            <p:strVal val="0-#ppt_h/2"/>
                                          </p:val>
                                        </p:tav>
                                        <p:tav tm="100000">
                                          <p:val>
                                            <p:strVal val="#ppt_y"/>
                                          </p:val>
                                        </p:tav>
                                      </p:tavLst>
                                    </p:anim>
                                  </p:childTnLst>
                                </p:cTn>
                              </p:par>
                              <p:par>
                                <p:cTn id="260" presetID="2" presetClass="entr" presetSubtype="9" fill="hold" nodeType="withEffect">
                                  <p:stCondLst>
                                    <p:cond delay="0"/>
                                  </p:stCondLst>
                                  <p:childTnLst>
                                    <p:set>
                                      <p:cBhvr>
                                        <p:cTn id="261" dur="1" fill="hold">
                                          <p:stCondLst>
                                            <p:cond delay="0"/>
                                          </p:stCondLst>
                                        </p:cTn>
                                        <p:tgtEl>
                                          <p:spTgt spid="34"/>
                                        </p:tgtEl>
                                        <p:attrNameLst>
                                          <p:attrName>style.visibility</p:attrName>
                                        </p:attrNameLst>
                                      </p:cBhvr>
                                      <p:to>
                                        <p:strVal val="visible"/>
                                      </p:to>
                                    </p:set>
                                    <p:anim calcmode="lin" valueType="num">
                                      <p:cBhvr additive="base">
                                        <p:cTn id="262" dur="5000" fill="hold"/>
                                        <p:tgtEl>
                                          <p:spTgt spid="34"/>
                                        </p:tgtEl>
                                        <p:attrNameLst>
                                          <p:attrName>ppt_x</p:attrName>
                                        </p:attrNameLst>
                                      </p:cBhvr>
                                      <p:tavLst>
                                        <p:tav tm="0">
                                          <p:val>
                                            <p:strVal val="0-#ppt_w/2"/>
                                          </p:val>
                                        </p:tav>
                                        <p:tav tm="100000">
                                          <p:val>
                                            <p:strVal val="#ppt_x"/>
                                          </p:val>
                                        </p:tav>
                                      </p:tavLst>
                                    </p:anim>
                                    <p:anim calcmode="lin" valueType="num">
                                      <p:cBhvr additive="base">
                                        <p:cTn id="263" dur="5000" fill="hold"/>
                                        <p:tgtEl>
                                          <p:spTgt spid="34"/>
                                        </p:tgtEl>
                                        <p:attrNameLst>
                                          <p:attrName>ppt_y</p:attrName>
                                        </p:attrNameLst>
                                      </p:cBhvr>
                                      <p:tavLst>
                                        <p:tav tm="0">
                                          <p:val>
                                            <p:strVal val="0-#ppt_h/2"/>
                                          </p:val>
                                        </p:tav>
                                        <p:tav tm="100000">
                                          <p:val>
                                            <p:strVal val="#ppt_y"/>
                                          </p:val>
                                        </p:tav>
                                      </p:tavLst>
                                    </p:anim>
                                  </p:childTnLst>
                                </p:cTn>
                              </p:par>
                              <p:par>
                                <p:cTn id="264" presetID="2" presetClass="entr" presetSubtype="1" fill="hold" nodeType="withEffect">
                                  <p:stCondLst>
                                    <p:cond delay="0"/>
                                  </p:stCondLst>
                                  <p:childTnLst>
                                    <p:set>
                                      <p:cBhvr>
                                        <p:cTn id="265" dur="1" fill="hold">
                                          <p:stCondLst>
                                            <p:cond delay="0"/>
                                          </p:stCondLst>
                                        </p:cTn>
                                        <p:tgtEl>
                                          <p:spTgt spid="6"/>
                                        </p:tgtEl>
                                        <p:attrNameLst>
                                          <p:attrName>style.visibility</p:attrName>
                                        </p:attrNameLst>
                                      </p:cBhvr>
                                      <p:to>
                                        <p:strVal val="visible"/>
                                      </p:to>
                                    </p:set>
                                    <p:anim calcmode="lin" valueType="num">
                                      <p:cBhvr additive="base">
                                        <p:cTn id="266" dur="5000" fill="hold"/>
                                        <p:tgtEl>
                                          <p:spTgt spid="6"/>
                                        </p:tgtEl>
                                        <p:attrNameLst>
                                          <p:attrName>ppt_x</p:attrName>
                                        </p:attrNameLst>
                                      </p:cBhvr>
                                      <p:tavLst>
                                        <p:tav tm="0">
                                          <p:val>
                                            <p:strVal val="#ppt_x"/>
                                          </p:val>
                                        </p:tav>
                                        <p:tav tm="100000">
                                          <p:val>
                                            <p:strVal val="#ppt_x"/>
                                          </p:val>
                                        </p:tav>
                                      </p:tavLst>
                                    </p:anim>
                                    <p:anim calcmode="lin" valueType="num">
                                      <p:cBhvr additive="base">
                                        <p:cTn id="267" dur="5000" fill="hold"/>
                                        <p:tgtEl>
                                          <p:spTgt spid="6"/>
                                        </p:tgtEl>
                                        <p:attrNameLst>
                                          <p:attrName>ppt_y</p:attrName>
                                        </p:attrNameLst>
                                      </p:cBhvr>
                                      <p:tavLst>
                                        <p:tav tm="0">
                                          <p:val>
                                            <p:strVal val="0-#ppt_h/2"/>
                                          </p:val>
                                        </p:tav>
                                        <p:tav tm="100000">
                                          <p:val>
                                            <p:strVal val="#ppt_y"/>
                                          </p:val>
                                        </p:tav>
                                      </p:tavLst>
                                    </p:anim>
                                  </p:childTnLst>
                                </p:cTn>
                              </p:par>
                              <p:par>
                                <p:cTn id="268" presetID="2" presetClass="entr" presetSubtype="1" fill="hold" nodeType="withEffect">
                                  <p:stCondLst>
                                    <p:cond delay="0"/>
                                  </p:stCondLst>
                                  <p:childTnLst>
                                    <p:set>
                                      <p:cBhvr>
                                        <p:cTn id="269" dur="1" fill="hold">
                                          <p:stCondLst>
                                            <p:cond delay="0"/>
                                          </p:stCondLst>
                                        </p:cTn>
                                        <p:tgtEl>
                                          <p:spTgt spid="11"/>
                                        </p:tgtEl>
                                        <p:attrNameLst>
                                          <p:attrName>style.visibility</p:attrName>
                                        </p:attrNameLst>
                                      </p:cBhvr>
                                      <p:to>
                                        <p:strVal val="visible"/>
                                      </p:to>
                                    </p:set>
                                    <p:anim calcmode="lin" valueType="num">
                                      <p:cBhvr additive="base">
                                        <p:cTn id="270" dur="5000" fill="hold"/>
                                        <p:tgtEl>
                                          <p:spTgt spid="11"/>
                                        </p:tgtEl>
                                        <p:attrNameLst>
                                          <p:attrName>ppt_x</p:attrName>
                                        </p:attrNameLst>
                                      </p:cBhvr>
                                      <p:tavLst>
                                        <p:tav tm="0">
                                          <p:val>
                                            <p:strVal val="#ppt_x"/>
                                          </p:val>
                                        </p:tav>
                                        <p:tav tm="100000">
                                          <p:val>
                                            <p:strVal val="#ppt_x"/>
                                          </p:val>
                                        </p:tav>
                                      </p:tavLst>
                                    </p:anim>
                                    <p:anim calcmode="lin" valueType="num">
                                      <p:cBhvr additive="base">
                                        <p:cTn id="271" dur="5000" fill="hold"/>
                                        <p:tgtEl>
                                          <p:spTgt spid="11"/>
                                        </p:tgtEl>
                                        <p:attrNameLst>
                                          <p:attrName>ppt_y</p:attrName>
                                        </p:attrNameLst>
                                      </p:cBhvr>
                                      <p:tavLst>
                                        <p:tav tm="0">
                                          <p:val>
                                            <p:strVal val="0-#ppt_h/2"/>
                                          </p:val>
                                        </p:tav>
                                        <p:tav tm="100000">
                                          <p:val>
                                            <p:strVal val="#ppt_y"/>
                                          </p:val>
                                        </p:tav>
                                      </p:tavLst>
                                    </p:anim>
                                  </p:childTnLst>
                                </p:cTn>
                              </p:par>
                              <p:par>
                                <p:cTn id="272" presetID="2" presetClass="entr" presetSubtype="1" fill="hold" nodeType="withEffect">
                                  <p:stCondLst>
                                    <p:cond delay="0"/>
                                  </p:stCondLst>
                                  <p:childTnLst>
                                    <p:set>
                                      <p:cBhvr>
                                        <p:cTn id="273" dur="1" fill="hold">
                                          <p:stCondLst>
                                            <p:cond delay="0"/>
                                          </p:stCondLst>
                                        </p:cTn>
                                        <p:tgtEl>
                                          <p:spTgt spid="14"/>
                                        </p:tgtEl>
                                        <p:attrNameLst>
                                          <p:attrName>style.visibility</p:attrName>
                                        </p:attrNameLst>
                                      </p:cBhvr>
                                      <p:to>
                                        <p:strVal val="visible"/>
                                      </p:to>
                                    </p:set>
                                    <p:anim calcmode="lin" valueType="num">
                                      <p:cBhvr additive="base">
                                        <p:cTn id="274" dur="5000" fill="hold"/>
                                        <p:tgtEl>
                                          <p:spTgt spid="14"/>
                                        </p:tgtEl>
                                        <p:attrNameLst>
                                          <p:attrName>ppt_x</p:attrName>
                                        </p:attrNameLst>
                                      </p:cBhvr>
                                      <p:tavLst>
                                        <p:tav tm="0">
                                          <p:val>
                                            <p:strVal val="#ppt_x"/>
                                          </p:val>
                                        </p:tav>
                                        <p:tav tm="100000">
                                          <p:val>
                                            <p:strVal val="#ppt_x"/>
                                          </p:val>
                                        </p:tav>
                                      </p:tavLst>
                                    </p:anim>
                                    <p:anim calcmode="lin" valueType="num">
                                      <p:cBhvr additive="base">
                                        <p:cTn id="275" dur="5000" fill="hold"/>
                                        <p:tgtEl>
                                          <p:spTgt spid="14"/>
                                        </p:tgtEl>
                                        <p:attrNameLst>
                                          <p:attrName>ppt_y</p:attrName>
                                        </p:attrNameLst>
                                      </p:cBhvr>
                                      <p:tavLst>
                                        <p:tav tm="0">
                                          <p:val>
                                            <p:strVal val="0-#ppt_h/2"/>
                                          </p:val>
                                        </p:tav>
                                        <p:tav tm="100000">
                                          <p:val>
                                            <p:strVal val="#ppt_y"/>
                                          </p:val>
                                        </p:tav>
                                      </p:tavLst>
                                    </p:anim>
                                  </p:childTnLst>
                                </p:cTn>
                              </p:par>
                              <p:par>
                                <p:cTn id="276" presetID="2" presetClass="entr" presetSubtype="3" fill="hold" nodeType="withEffect">
                                  <p:stCondLst>
                                    <p:cond delay="0"/>
                                  </p:stCondLst>
                                  <p:childTnLst>
                                    <p:set>
                                      <p:cBhvr>
                                        <p:cTn id="277" dur="1" fill="hold">
                                          <p:stCondLst>
                                            <p:cond delay="0"/>
                                          </p:stCondLst>
                                        </p:cTn>
                                        <p:tgtEl>
                                          <p:spTgt spid="23"/>
                                        </p:tgtEl>
                                        <p:attrNameLst>
                                          <p:attrName>style.visibility</p:attrName>
                                        </p:attrNameLst>
                                      </p:cBhvr>
                                      <p:to>
                                        <p:strVal val="visible"/>
                                      </p:to>
                                    </p:set>
                                    <p:anim calcmode="lin" valueType="num">
                                      <p:cBhvr additive="base">
                                        <p:cTn id="278" dur="5000" fill="hold"/>
                                        <p:tgtEl>
                                          <p:spTgt spid="23"/>
                                        </p:tgtEl>
                                        <p:attrNameLst>
                                          <p:attrName>ppt_x</p:attrName>
                                        </p:attrNameLst>
                                      </p:cBhvr>
                                      <p:tavLst>
                                        <p:tav tm="0">
                                          <p:val>
                                            <p:strVal val="1+#ppt_w/2"/>
                                          </p:val>
                                        </p:tav>
                                        <p:tav tm="100000">
                                          <p:val>
                                            <p:strVal val="#ppt_x"/>
                                          </p:val>
                                        </p:tav>
                                      </p:tavLst>
                                    </p:anim>
                                    <p:anim calcmode="lin" valueType="num">
                                      <p:cBhvr additive="base">
                                        <p:cTn id="279" dur="5000" fill="hold"/>
                                        <p:tgtEl>
                                          <p:spTgt spid="23"/>
                                        </p:tgtEl>
                                        <p:attrNameLst>
                                          <p:attrName>ppt_y</p:attrName>
                                        </p:attrNameLst>
                                      </p:cBhvr>
                                      <p:tavLst>
                                        <p:tav tm="0">
                                          <p:val>
                                            <p:strVal val="0-#ppt_h/2"/>
                                          </p:val>
                                        </p:tav>
                                        <p:tav tm="100000">
                                          <p:val>
                                            <p:strVal val="#ppt_y"/>
                                          </p:val>
                                        </p:tav>
                                      </p:tavLst>
                                    </p:anim>
                                  </p:childTnLst>
                                </p:cTn>
                              </p:par>
                              <p:par>
                                <p:cTn id="280" presetID="2" presetClass="entr" presetSubtype="3" fill="hold" nodeType="withEffect">
                                  <p:stCondLst>
                                    <p:cond delay="0"/>
                                  </p:stCondLst>
                                  <p:childTnLst>
                                    <p:set>
                                      <p:cBhvr>
                                        <p:cTn id="281" dur="1" fill="hold">
                                          <p:stCondLst>
                                            <p:cond delay="0"/>
                                          </p:stCondLst>
                                        </p:cTn>
                                        <p:tgtEl>
                                          <p:spTgt spid="24"/>
                                        </p:tgtEl>
                                        <p:attrNameLst>
                                          <p:attrName>style.visibility</p:attrName>
                                        </p:attrNameLst>
                                      </p:cBhvr>
                                      <p:to>
                                        <p:strVal val="visible"/>
                                      </p:to>
                                    </p:set>
                                    <p:anim calcmode="lin" valueType="num">
                                      <p:cBhvr additive="base">
                                        <p:cTn id="282" dur="5000" fill="hold"/>
                                        <p:tgtEl>
                                          <p:spTgt spid="24"/>
                                        </p:tgtEl>
                                        <p:attrNameLst>
                                          <p:attrName>ppt_x</p:attrName>
                                        </p:attrNameLst>
                                      </p:cBhvr>
                                      <p:tavLst>
                                        <p:tav tm="0">
                                          <p:val>
                                            <p:strVal val="1+#ppt_w/2"/>
                                          </p:val>
                                        </p:tav>
                                        <p:tav tm="100000">
                                          <p:val>
                                            <p:strVal val="#ppt_x"/>
                                          </p:val>
                                        </p:tav>
                                      </p:tavLst>
                                    </p:anim>
                                    <p:anim calcmode="lin" valueType="num">
                                      <p:cBhvr additive="base">
                                        <p:cTn id="283" dur="5000" fill="hold"/>
                                        <p:tgtEl>
                                          <p:spTgt spid="24"/>
                                        </p:tgtEl>
                                        <p:attrNameLst>
                                          <p:attrName>ppt_y</p:attrName>
                                        </p:attrNameLst>
                                      </p:cBhvr>
                                      <p:tavLst>
                                        <p:tav tm="0">
                                          <p:val>
                                            <p:strVal val="0-#ppt_h/2"/>
                                          </p:val>
                                        </p:tav>
                                        <p:tav tm="100000">
                                          <p:val>
                                            <p:strVal val="#ppt_y"/>
                                          </p:val>
                                        </p:tav>
                                      </p:tavLst>
                                    </p:anim>
                                  </p:childTnLst>
                                </p:cTn>
                              </p:par>
                              <p:par>
                                <p:cTn id="284" presetID="2" presetClass="entr" presetSubtype="3" fill="hold" nodeType="withEffect">
                                  <p:stCondLst>
                                    <p:cond delay="0"/>
                                  </p:stCondLst>
                                  <p:childTnLst>
                                    <p:set>
                                      <p:cBhvr>
                                        <p:cTn id="285" dur="1" fill="hold">
                                          <p:stCondLst>
                                            <p:cond delay="0"/>
                                          </p:stCondLst>
                                        </p:cTn>
                                        <p:tgtEl>
                                          <p:spTgt spid="25"/>
                                        </p:tgtEl>
                                        <p:attrNameLst>
                                          <p:attrName>style.visibility</p:attrName>
                                        </p:attrNameLst>
                                      </p:cBhvr>
                                      <p:to>
                                        <p:strVal val="visible"/>
                                      </p:to>
                                    </p:set>
                                    <p:anim calcmode="lin" valueType="num">
                                      <p:cBhvr additive="base">
                                        <p:cTn id="286" dur="5000" fill="hold"/>
                                        <p:tgtEl>
                                          <p:spTgt spid="25"/>
                                        </p:tgtEl>
                                        <p:attrNameLst>
                                          <p:attrName>ppt_x</p:attrName>
                                        </p:attrNameLst>
                                      </p:cBhvr>
                                      <p:tavLst>
                                        <p:tav tm="0">
                                          <p:val>
                                            <p:strVal val="1+#ppt_w/2"/>
                                          </p:val>
                                        </p:tav>
                                        <p:tav tm="100000">
                                          <p:val>
                                            <p:strVal val="#ppt_x"/>
                                          </p:val>
                                        </p:tav>
                                      </p:tavLst>
                                    </p:anim>
                                    <p:anim calcmode="lin" valueType="num">
                                      <p:cBhvr additive="base">
                                        <p:cTn id="287" dur="5000" fill="hold"/>
                                        <p:tgtEl>
                                          <p:spTgt spid="25"/>
                                        </p:tgtEl>
                                        <p:attrNameLst>
                                          <p:attrName>ppt_y</p:attrName>
                                        </p:attrNameLst>
                                      </p:cBhvr>
                                      <p:tavLst>
                                        <p:tav tm="0">
                                          <p:val>
                                            <p:strVal val="0-#ppt_h/2"/>
                                          </p:val>
                                        </p:tav>
                                        <p:tav tm="100000">
                                          <p:val>
                                            <p:strVal val="#ppt_y"/>
                                          </p:val>
                                        </p:tav>
                                      </p:tavLst>
                                    </p:anim>
                                  </p:childTnLst>
                                </p:cTn>
                              </p:par>
                              <p:par>
                                <p:cTn id="288" presetID="2" presetClass="entr" presetSubtype="3" fill="hold" nodeType="withEffect">
                                  <p:stCondLst>
                                    <p:cond delay="0"/>
                                  </p:stCondLst>
                                  <p:childTnLst>
                                    <p:set>
                                      <p:cBhvr>
                                        <p:cTn id="289" dur="1" fill="hold">
                                          <p:stCondLst>
                                            <p:cond delay="0"/>
                                          </p:stCondLst>
                                        </p:cTn>
                                        <p:tgtEl>
                                          <p:spTgt spid="26"/>
                                        </p:tgtEl>
                                        <p:attrNameLst>
                                          <p:attrName>style.visibility</p:attrName>
                                        </p:attrNameLst>
                                      </p:cBhvr>
                                      <p:to>
                                        <p:strVal val="visible"/>
                                      </p:to>
                                    </p:set>
                                    <p:anim calcmode="lin" valueType="num">
                                      <p:cBhvr additive="base">
                                        <p:cTn id="290" dur="5000" fill="hold"/>
                                        <p:tgtEl>
                                          <p:spTgt spid="26"/>
                                        </p:tgtEl>
                                        <p:attrNameLst>
                                          <p:attrName>ppt_x</p:attrName>
                                        </p:attrNameLst>
                                      </p:cBhvr>
                                      <p:tavLst>
                                        <p:tav tm="0">
                                          <p:val>
                                            <p:strVal val="1+#ppt_w/2"/>
                                          </p:val>
                                        </p:tav>
                                        <p:tav tm="100000">
                                          <p:val>
                                            <p:strVal val="#ppt_x"/>
                                          </p:val>
                                        </p:tav>
                                      </p:tavLst>
                                    </p:anim>
                                    <p:anim calcmode="lin" valueType="num">
                                      <p:cBhvr additive="base">
                                        <p:cTn id="291" dur="5000" fill="hold"/>
                                        <p:tgtEl>
                                          <p:spTgt spid="26"/>
                                        </p:tgtEl>
                                        <p:attrNameLst>
                                          <p:attrName>ppt_y</p:attrName>
                                        </p:attrNameLst>
                                      </p:cBhvr>
                                      <p:tavLst>
                                        <p:tav tm="0">
                                          <p:val>
                                            <p:strVal val="0-#ppt_h/2"/>
                                          </p:val>
                                        </p:tav>
                                        <p:tav tm="100000">
                                          <p:val>
                                            <p:strVal val="#ppt_y"/>
                                          </p:val>
                                        </p:tav>
                                      </p:tavLst>
                                    </p:anim>
                                  </p:childTnLst>
                                </p:cTn>
                              </p:par>
                              <p:par>
                                <p:cTn id="292" presetID="2" presetClass="entr" presetSubtype="2" fill="hold" nodeType="withEffect">
                                  <p:stCondLst>
                                    <p:cond delay="0"/>
                                  </p:stCondLst>
                                  <p:childTnLst>
                                    <p:set>
                                      <p:cBhvr>
                                        <p:cTn id="293" dur="1" fill="hold">
                                          <p:stCondLst>
                                            <p:cond delay="0"/>
                                          </p:stCondLst>
                                        </p:cTn>
                                        <p:tgtEl>
                                          <p:spTgt spid="8"/>
                                        </p:tgtEl>
                                        <p:attrNameLst>
                                          <p:attrName>style.visibility</p:attrName>
                                        </p:attrNameLst>
                                      </p:cBhvr>
                                      <p:to>
                                        <p:strVal val="visible"/>
                                      </p:to>
                                    </p:set>
                                    <p:anim calcmode="lin" valueType="num">
                                      <p:cBhvr additive="base">
                                        <p:cTn id="294" dur="5000" fill="hold"/>
                                        <p:tgtEl>
                                          <p:spTgt spid="8"/>
                                        </p:tgtEl>
                                        <p:attrNameLst>
                                          <p:attrName>ppt_x</p:attrName>
                                        </p:attrNameLst>
                                      </p:cBhvr>
                                      <p:tavLst>
                                        <p:tav tm="0">
                                          <p:val>
                                            <p:strVal val="1+#ppt_w/2"/>
                                          </p:val>
                                        </p:tav>
                                        <p:tav tm="100000">
                                          <p:val>
                                            <p:strVal val="#ppt_x"/>
                                          </p:val>
                                        </p:tav>
                                      </p:tavLst>
                                    </p:anim>
                                    <p:anim calcmode="lin" valueType="num">
                                      <p:cBhvr additive="base">
                                        <p:cTn id="295" dur="5000" fill="hold"/>
                                        <p:tgtEl>
                                          <p:spTgt spid="8"/>
                                        </p:tgtEl>
                                        <p:attrNameLst>
                                          <p:attrName>ppt_y</p:attrName>
                                        </p:attrNameLst>
                                      </p:cBhvr>
                                      <p:tavLst>
                                        <p:tav tm="0">
                                          <p:val>
                                            <p:strVal val="#ppt_y"/>
                                          </p:val>
                                        </p:tav>
                                        <p:tav tm="100000">
                                          <p:val>
                                            <p:strVal val="#ppt_y"/>
                                          </p:val>
                                        </p:tav>
                                      </p:tavLst>
                                    </p:anim>
                                  </p:childTnLst>
                                </p:cTn>
                              </p:par>
                              <p:par>
                                <p:cTn id="296" presetID="2" presetClass="entr" presetSubtype="2" fill="hold" nodeType="withEffect">
                                  <p:stCondLst>
                                    <p:cond delay="0"/>
                                  </p:stCondLst>
                                  <p:childTnLst>
                                    <p:set>
                                      <p:cBhvr>
                                        <p:cTn id="297" dur="1" fill="hold">
                                          <p:stCondLst>
                                            <p:cond delay="0"/>
                                          </p:stCondLst>
                                        </p:cTn>
                                        <p:tgtEl>
                                          <p:spTgt spid="12"/>
                                        </p:tgtEl>
                                        <p:attrNameLst>
                                          <p:attrName>style.visibility</p:attrName>
                                        </p:attrNameLst>
                                      </p:cBhvr>
                                      <p:to>
                                        <p:strVal val="visible"/>
                                      </p:to>
                                    </p:set>
                                    <p:anim calcmode="lin" valueType="num">
                                      <p:cBhvr additive="base">
                                        <p:cTn id="298" dur="5000" fill="hold"/>
                                        <p:tgtEl>
                                          <p:spTgt spid="12"/>
                                        </p:tgtEl>
                                        <p:attrNameLst>
                                          <p:attrName>ppt_x</p:attrName>
                                        </p:attrNameLst>
                                      </p:cBhvr>
                                      <p:tavLst>
                                        <p:tav tm="0">
                                          <p:val>
                                            <p:strVal val="1+#ppt_w/2"/>
                                          </p:val>
                                        </p:tav>
                                        <p:tav tm="100000">
                                          <p:val>
                                            <p:strVal val="#ppt_x"/>
                                          </p:val>
                                        </p:tav>
                                      </p:tavLst>
                                    </p:anim>
                                    <p:anim calcmode="lin" valueType="num">
                                      <p:cBhvr additive="base">
                                        <p:cTn id="299" dur="5000" fill="hold"/>
                                        <p:tgtEl>
                                          <p:spTgt spid="12"/>
                                        </p:tgtEl>
                                        <p:attrNameLst>
                                          <p:attrName>ppt_y</p:attrName>
                                        </p:attrNameLst>
                                      </p:cBhvr>
                                      <p:tavLst>
                                        <p:tav tm="0">
                                          <p:val>
                                            <p:strVal val="#ppt_y"/>
                                          </p:val>
                                        </p:tav>
                                        <p:tav tm="100000">
                                          <p:val>
                                            <p:strVal val="#ppt_y"/>
                                          </p:val>
                                        </p:tav>
                                      </p:tavLst>
                                    </p:anim>
                                  </p:childTnLst>
                                </p:cTn>
                              </p:par>
                              <p:par>
                                <p:cTn id="300" presetID="2" presetClass="entr" presetSubtype="2" fill="hold" nodeType="withEffect">
                                  <p:stCondLst>
                                    <p:cond delay="0"/>
                                  </p:stCondLst>
                                  <p:childTnLst>
                                    <p:set>
                                      <p:cBhvr>
                                        <p:cTn id="301" dur="1" fill="hold">
                                          <p:stCondLst>
                                            <p:cond delay="0"/>
                                          </p:stCondLst>
                                        </p:cTn>
                                        <p:tgtEl>
                                          <p:spTgt spid="16"/>
                                        </p:tgtEl>
                                        <p:attrNameLst>
                                          <p:attrName>style.visibility</p:attrName>
                                        </p:attrNameLst>
                                      </p:cBhvr>
                                      <p:to>
                                        <p:strVal val="visible"/>
                                      </p:to>
                                    </p:set>
                                    <p:anim calcmode="lin" valueType="num">
                                      <p:cBhvr additive="base">
                                        <p:cTn id="302" dur="5000" fill="hold"/>
                                        <p:tgtEl>
                                          <p:spTgt spid="16"/>
                                        </p:tgtEl>
                                        <p:attrNameLst>
                                          <p:attrName>ppt_x</p:attrName>
                                        </p:attrNameLst>
                                      </p:cBhvr>
                                      <p:tavLst>
                                        <p:tav tm="0">
                                          <p:val>
                                            <p:strVal val="1+#ppt_w/2"/>
                                          </p:val>
                                        </p:tav>
                                        <p:tav tm="100000">
                                          <p:val>
                                            <p:strVal val="#ppt_x"/>
                                          </p:val>
                                        </p:tav>
                                      </p:tavLst>
                                    </p:anim>
                                    <p:anim calcmode="lin" valueType="num">
                                      <p:cBhvr additive="base">
                                        <p:cTn id="303" dur="5000" fill="hold"/>
                                        <p:tgtEl>
                                          <p:spTgt spid="16"/>
                                        </p:tgtEl>
                                        <p:attrNameLst>
                                          <p:attrName>ppt_y</p:attrName>
                                        </p:attrNameLst>
                                      </p:cBhvr>
                                      <p:tavLst>
                                        <p:tav tm="0">
                                          <p:val>
                                            <p:strVal val="#ppt_y"/>
                                          </p:val>
                                        </p:tav>
                                        <p:tav tm="100000">
                                          <p:val>
                                            <p:strVal val="#ppt_y"/>
                                          </p:val>
                                        </p:tav>
                                      </p:tavLst>
                                    </p:anim>
                                  </p:childTnLst>
                                </p:cTn>
                              </p:par>
                              <p:par>
                                <p:cTn id="304" presetID="2" presetClass="entr" presetSubtype="2" fill="hold" nodeType="withEffect">
                                  <p:stCondLst>
                                    <p:cond delay="0"/>
                                  </p:stCondLst>
                                  <p:childTnLst>
                                    <p:set>
                                      <p:cBhvr>
                                        <p:cTn id="305" dur="1" fill="hold">
                                          <p:stCondLst>
                                            <p:cond delay="0"/>
                                          </p:stCondLst>
                                        </p:cTn>
                                        <p:tgtEl>
                                          <p:spTgt spid="17"/>
                                        </p:tgtEl>
                                        <p:attrNameLst>
                                          <p:attrName>style.visibility</p:attrName>
                                        </p:attrNameLst>
                                      </p:cBhvr>
                                      <p:to>
                                        <p:strVal val="visible"/>
                                      </p:to>
                                    </p:set>
                                    <p:anim calcmode="lin" valueType="num">
                                      <p:cBhvr additive="base">
                                        <p:cTn id="306" dur="5000" fill="hold"/>
                                        <p:tgtEl>
                                          <p:spTgt spid="17"/>
                                        </p:tgtEl>
                                        <p:attrNameLst>
                                          <p:attrName>ppt_x</p:attrName>
                                        </p:attrNameLst>
                                      </p:cBhvr>
                                      <p:tavLst>
                                        <p:tav tm="0">
                                          <p:val>
                                            <p:strVal val="1+#ppt_w/2"/>
                                          </p:val>
                                        </p:tav>
                                        <p:tav tm="100000">
                                          <p:val>
                                            <p:strVal val="#ppt_x"/>
                                          </p:val>
                                        </p:tav>
                                      </p:tavLst>
                                    </p:anim>
                                    <p:anim calcmode="lin" valueType="num">
                                      <p:cBhvr additive="base">
                                        <p:cTn id="307" dur="5000" fill="hold"/>
                                        <p:tgtEl>
                                          <p:spTgt spid="17"/>
                                        </p:tgtEl>
                                        <p:attrNameLst>
                                          <p:attrName>ppt_y</p:attrName>
                                        </p:attrNameLst>
                                      </p:cBhvr>
                                      <p:tavLst>
                                        <p:tav tm="0">
                                          <p:val>
                                            <p:strVal val="#ppt_y"/>
                                          </p:val>
                                        </p:tav>
                                        <p:tav tm="100000">
                                          <p:val>
                                            <p:strVal val="#ppt_y"/>
                                          </p:val>
                                        </p:tav>
                                      </p:tavLst>
                                    </p:anim>
                                  </p:childTnLst>
                                </p:cTn>
                              </p:par>
                              <p:par>
                                <p:cTn id="308" presetID="23" presetClass="exit" presetSubtype="544" fill="hold" nodeType="withEffect">
                                  <p:stCondLst>
                                    <p:cond delay="0"/>
                                  </p:stCondLst>
                                  <p:childTnLst>
                                    <p:anim calcmode="lin" valueType="num">
                                      <p:cBhvr>
                                        <p:cTn id="309" dur="5000"/>
                                        <p:tgtEl>
                                          <p:spTgt spid="5"/>
                                        </p:tgtEl>
                                        <p:attrNameLst>
                                          <p:attrName>ppt_w</p:attrName>
                                        </p:attrNameLst>
                                      </p:cBhvr>
                                      <p:tavLst>
                                        <p:tav tm="0">
                                          <p:val>
                                            <p:strVal val="ppt_w"/>
                                          </p:val>
                                        </p:tav>
                                        <p:tav tm="100000">
                                          <p:val>
                                            <p:fltVal val="0"/>
                                          </p:val>
                                        </p:tav>
                                      </p:tavLst>
                                    </p:anim>
                                    <p:anim calcmode="lin" valueType="num">
                                      <p:cBhvr>
                                        <p:cTn id="310" dur="5000"/>
                                        <p:tgtEl>
                                          <p:spTgt spid="5"/>
                                        </p:tgtEl>
                                        <p:attrNameLst>
                                          <p:attrName>ppt_h</p:attrName>
                                        </p:attrNameLst>
                                      </p:cBhvr>
                                      <p:tavLst>
                                        <p:tav tm="0">
                                          <p:val>
                                            <p:strVal val="ppt_h"/>
                                          </p:val>
                                        </p:tav>
                                        <p:tav tm="100000">
                                          <p:val>
                                            <p:fltVal val="0"/>
                                          </p:val>
                                        </p:tav>
                                      </p:tavLst>
                                    </p:anim>
                                    <p:anim calcmode="lin" valueType="num">
                                      <p:cBhvr>
                                        <p:cTn id="311" dur="5000"/>
                                        <p:tgtEl>
                                          <p:spTgt spid="5"/>
                                        </p:tgtEl>
                                        <p:attrNameLst>
                                          <p:attrName>ppt_x</p:attrName>
                                        </p:attrNameLst>
                                      </p:cBhvr>
                                      <p:tavLst>
                                        <p:tav tm="0">
                                          <p:val>
                                            <p:strVal val="ppt_x"/>
                                          </p:val>
                                        </p:tav>
                                        <p:tav tm="100000">
                                          <p:val>
                                            <p:fltVal val="0.5"/>
                                          </p:val>
                                        </p:tav>
                                      </p:tavLst>
                                    </p:anim>
                                    <p:anim calcmode="lin" valueType="num">
                                      <p:cBhvr>
                                        <p:cTn id="312" dur="5000"/>
                                        <p:tgtEl>
                                          <p:spTgt spid="5"/>
                                        </p:tgtEl>
                                        <p:attrNameLst>
                                          <p:attrName>ppt_y</p:attrName>
                                        </p:attrNameLst>
                                      </p:cBhvr>
                                      <p:tavLst>
                                        <p:tav tm="0">
                                          <p:val>
                                            <p:strVal val="ppt_y"/>
                                          </p:val>
                                        </p:tav>
                                        <p:tav tm="100000">
                                          <p:val>
                                            <p:fltVal val="0.5"/>
                                          </p:val>
                                        </p:tav>
                                      </p:tavLst>
                                    </p:anim>
                                    <p:set>
                                      <p:cBhvr>
                                        <p:cTn id="313" dur="1" fill="hold">
                                          <p:stCondLst>
                                            <p:cond delay="4999"/>
                                          </p:stCondLst>
                                        </p:cTn>
                                        <p:tgtEl>
                                          <p:spTgt spid="5"/>
                                        </p:tgtEl>
                                        <p:attrNameLst>
                                          <p:attrName>style.visibility</p:attrName>
                                        </p:attrNameLst>
                                      </p:cBhvr>
                                      <p:to>
                                        <p:strVal val="hidden"/>
                                      </p:to>
                                    </p:set>
                                  </p:childTnLst>
                                </p:cTn>
                              </p:par>
                              <p:par>
                                <p:cTn id="314" presetID="23" presetClass="exit" presetSubtype="544" fill="hold" nodeType="withEffect">
                                  <p:stCondLst>
                                    <p:cond delay="0"/>
                                  </p:stCondLst>
                                  <p:childTnLst>
                                    <p:anim calcmode="lin" valueType="num">
                                      <p:cBhvr>
                                        <p:cTn id="315" dur="5000"/>
                                        <p:tgtEl>
                                          <p:spTgt spid="6"/>
                                        </p:tgtEl>
                                        <p:attrNameLst>
                                          <p:attrName>ppt_w</p:attrName>
                                        </p:attrNameLst>
                                      </p:cBhvr>
                                      <p:tavLst>
                                        <p:tav tm="0">
                                          <p:val>
                                            <p:strVal val="ppt_w"/>
                                          </p:val>
                                        </p:tav>
                                        <p:tav tm="100000">
                                          <p:val>
                                            <p:fltVal val="0"/>
                                          </p:val>
                                        </p:tav>
                                      </p:tavLst>
                                    </p:anim>
                                    <p:anim calcmode="lin" valueType="num">
                                      <p:cBhvr>
                                        <p:cTn id="316" dur="5000"/>
                                        <p:tgtEl>
                                          <p:spTgt spid="6"/>
                                        </p:tgtEl>
                                        <p:attrNameLst>
                                          <p:attrName>ppt_h</p:attrName>
                                        </p:attrNameLst>
                                      </p:cBhvr>
                                      <p:tavLst>
                                        <p:tav tm="0">
                                          <p:val>
                                            <p:strVal val="ppt_h"/>
                                          </p:val>
                                        </p:tav>
                                        <p:tav tm="100000">
                                          <p:val>
                                            <p:fltVal val="0"/>
                                          </p:val>
                                        </p:tav>
                                      </p:tavLst>
                                    </p:anim>
                                    <p:anim calcmode="lin" valueType="num">
                                      <p:cBhvr>
                                        <p:cTn id="317" dur="5000"/>
                                        <p:tgtEl>
                                          <p:spTgt spid="6"/>
                                        </p:tgtEl>
                                        <p:attrNameLst>
                                          <p:attrName>ppt_x</p:attrName>
                                        </p:attrNameLst>
                                      </p:cBhvr>
                                      <p:tavLst>
                                        <p:tav tm="0">
                                          <p:val>
                                            <p:strVal val="ppt_x"/>
                                          </p:val>
                                        </p:tav>
                                        <p:tav tm="100000">
                                          <p:val>
                                            <p:fltVal val="0.5"/>
                                          </p:val>
                                        </p:tav>
                                      </p:tavLst>
                                    </p:anim>
                                    <p:anim calcmode="lin" valueType="num">
                                      <p:cBhvr>
                                        <p:cTn id="318" dur="5000"/>
                                        <p:tgtEl>
                                          <p:spTgt spid="6"/>
                                        </p:tgtEl>
                                        <p:attrNameLst>
                                          <p:attrName>ppt_y</p:attrName>
                                        </p:attrNameLst>
                                      </p:cBhvr>
                                      <p:tavLst>
                                        <p:tav tm="0">
                                          <p:val>
                                            <p:strVal val="ppt_y"/>
                                          </p:val>
                                        </p:tav>
                                        <p:tav tm="100000">
                                          <p:val>
                                            <p:fltVal val="0.5"/>
                                          </p:val>
                                        </p:tav>
                                      </p:tavLst>
                                    </p:anim>
                                    <p:set>
                                      <p:cBhvr>
                                        <p:cTn id="319" dur="1" fill="hold">
                                          <p:stCondLst>
                                            <p:cond delay="4999"/>
                                          </p:stCondLst>
                                        </p:cTn>
                                        <p:tgtEl>
                                          <p:spTgt spid="6"/>
                                        </p:tgtEl>
                                        <p:attrNameLst>
                                          <p:attrName>style.visibility</p:attrName>
                                        </p:attrNameLst>
                                      </p:cBhvr>
                                      <p:to>
                                        <p:strVal val="hidden"/>
                                      </p:to>
                                    </p:set>
                                  </p:childTnLst>
                                </p:cTn>
                              </p:par>
                              <p:par>
                                <p:cTn id="320" presetID="23" presetClass="exit" presetSubtype="544" fill="hold" nodeType="withEffect">
                                  <p:stCondLst>
                                    <p:cond delay="0"/>
                                  </p:stCondLst>
                                  <p:childTnLst>
                                    <p:anim calcmode="lin" valueType="num">
                                      <p:cBhvr>
                                        <p:cTn id="321" dur="5000"/>
                                        <p:tgtEl>
                                          <p:spTgt spid="7"/>
                                        </p:tgtEl>
                                        <p:attrNameLst>
                                          <p:attrName>ppt_w</p:attrName>
                                        </p:attrNameLst>
                                      </p:cBhvr>
                                      <p:tavLst>
                                        <p:tav tm="0">
                                          <p:val>
                                            <p:strVal val="ppt_w"/>
                                          </p:val>
                                        </p:tav>
                                        <p:tav tm="100000">
                                          <p:val>
                                            <p:fltVal val="0"/>
                                          </p:val>
                                        </p:tav>
                                      </p:tavLst>
                                    </p:anim>
                                    <p:anim calcmode="lin" valueType="num">
                                      <p:cBhvr>
                                        <p:cTn id="322" dur="5000"/>
                                        <p:tgtEl>
                                          <p:spTgt spid="7"/>
                                        </p:tgtEl>
                                        <p:attrNameLst>
                                          <p:attrName>ppt_h</p:attrName>
                                        </p:attrNameLst>
                                      </p:cBhvr>
                                      <p:tavLst>
                                        <p:tav tm="0">
                                          <p:val>
                                            <p:strVal val="ppt_h"/>
                                          </p:val>
                                        </p:tav>
                                        <p:tav tm="100000">
                                          <p:val>
                                            <p:fltVal val="0"/>
                                          </p:val>
                                        </p:tav>
                                      </p:tavLst>
                                    </p:anim>
                                    <p:anim calcmode="lin" valueType="num">
                                      <p:cBhvr>
                                        <p:cTn id="323" dur="5000"/>
                                        <p:tgtEl>
                                          <p:spTgt spid="7"/>
                                        </p:tgtEl>
                                        <p:attrNameLst>
                                          <p:attrName>ppt_x</p:attrName>
                                        </p:attrNameLst>
                                      </p:cBhvr>
                                      <p:tavLst>
                                        <p:tav tm="0">
                                          <p:val>
                                            <p:strVal val="ppt_x"/>
                                          </p:val>
                                        </p:tav>
                                        <p:tav tm="100000">
                                          <p:val>
                                            <p:fltVal val="0.5"/>
                                          </p:val>
                                        </p:tav>
                                      </p:tavLst>
                                    </p:anim>
                                    <p:anim calcmode="lin" valueType="num">
                                      <p:cBhvr>
                                        <p:cTn id="324" dur="5000"/>
                                        <p:tgtEl>
                                          <p:spTgt spid="7"/>
                                        </p:tgtEl>
                                        <p:attrNameLst>
                                          <p:attrName>ppt_y</p:attrName>
                                        </p:attrNameLst>
                                      </p:cBhvr>
                                      <p:tavLst>
                                        <p:tav tm="0">
                                          <p:val>
                                            <p:strVal val="ppt_y"/>
                                          </p:val>
                                        </p:tav>
                                        <p:tav tm="100000">
                                          <p:val>
                                            <p:fltVal val="0.5"/>
                                          </p:val>
                                        </p:tav>
                                      </p:tavLst>
                                    </p:anim>
                                    <p:set>
                                      <p:cBhvr>
                                        <p:cTn id="325" dur="1" fill="hold">
                                          <p:stCondLst>
                                            <p:cond delay="4999"/>
                                          </p:stCondLst>
                                        </p:cTn>
                                        <p:tgtEl>
                                          <p:spTgt spid="7"/>
                                        </p:tgtEl>
                                        <p:attrNameLst>
                                          <p:attrName>style.visibility</p:attrName>
                                        </p:attrNameLst>
                                      </p:cBhvr>
                                      <p:to>
                                        <p:strVal val="hidden"/>
                                      </p:to>
                                    </p:set>
                                  </p:childTnLst>
                                </p:cTn>
                              </p:par>
                              <p:par>
                                <p:cTn id="326" presetID="23" presetClass="exit" presetSubtype="544" fill="hold" nodeType="withEffect">
                                  <p:stCondLst>
                                    <p:cond delay="0"/>
                                  </p:stCondLst>
                                  <p:childTnLst>
                                    <p:anim calcmode="lin" valueType="num">
                                      <p:cBhvr>
                                        <p:cTn id="327" dur="5000"/>
                                        <p:tgtEl>
                                          <p:spTgt spid="8"/>
                                        </p:tgtEl>
                                        <p:attrNameLst>
                                          <p:attrName>ppt_w</p:attrName>
                                        </p:attrNameLst>
                                      </p:cBhvr>
                                      <p:tavLst>
                                        <p:tav tm="0">
                                          <p:val>
                                            <p:strVal val="ppt_w"/>
                                          </p:val>
                                        </p:tav>
                                        <p:tav tm="100000">
                                          <p:val>
                                            <p:fltVal val="0"/>
                                          </p:val>
                                        </p:tav>
                                      </p:tavLst>
                                    </p:anim>
                                    <p:anim calcmode="lin" valueType="num">
                                      <p:cBhvr>
                                        <p:cTn id="328" dur="5000"/>
                                        <p:tgtEl>
                                          <p:spTgt spid="8"/>
                                        </p:tgtEl>
                                        <p:attrNameLst>
                                          <p:attrName>ppt_h</p:attrName>
                                        </p:attrNameLst>
                                      </p:cBhvr>
                                      <p:tavLst>
                                        <p:tav tm="0">
                                          <p:val>
                                            <p:strVal val="ppt_h"/>
                                          </p:val>
                                        </p:tav>
                                        <p:tav tm="100000">
                                          <p:val>
                                            <p:fltVal val="0"/>
                                          </p:val>
                                        </p:tav>
                                      </p:tavLst>
                                    </p:anim>
                                    <p:anim calcmode="lin" valueType="num">
                                      <p:cBhvr>
                                        <p:cTn id="329" dur="5000"/>
                                        <p:tgtEl>
                                          <p:spTgt spid="8"/>
                                        </p:tgtEl>
                                        <p:attrNameLst>
                                          <p:attrName>ppt_x</p:attrName>
                                        </p:attrNameLst>
                                      </p:cBhvr>
                                      <p:tavLst>
                                        <p:tav tm="0">
                                          <p:val>
                                            <p:strVal val="ppt_x"/>
                                          </p:val>
                                        </p:tav>
                                        <p:tav tm="100000">
                                          <p:val>
                                            <p:fltVal val="0.5"/>
                                          </p:val>
                                        </p:tav>
                                      </p:tavLst>
                                    </p:anim>
                                    <p:anim calcmode="lin" valueType="num">
                                      <p:cBhvr>
                                        <p:cTn id="330" dur="5000"/>
                                        <p:tgtEl>
                                          <p:spTgt spid="8"/>
                                        </p:tgtEl>
                                        <p:attrNameLst>
                                          <p:attrName>ppt_y</p:attrName>
                                        </p:attrNameLst>
                                      </p:cBhvr>
                                      <p:tavLst>
                                        <p:tav tm="0">
                                          <p:val>
                                            <p:strVal val="ppt_y"/>
                                          </p:val>
                                        </p:tav>
                                        <p:tav tm="100000">
                                          <p:val>
                                            <p:fltVal val="0.5"/>
                                          </p:val>
                                        </p:tav>
                                      </p:tavLst>
                                    </p:anim>
                                    <p:set>
                                      <p:cBhvr>
                                        <p:cTn id="331" dur="1" fill="hold">
                                          <p:stCondLst>
                                            <p:cond delay="4999"/>
                                          </p:stCondLst>
                                        </p:cTn>
                                        <p:tgtEl>
                                          <p:spTgt spid="8"/>
                                        </p:tgtEl>
                                        <p:attrNameLst>
                                          <p:attrName>style.visibility</p:attrName>
                                        </p:attrNameLst>
                                      </p:cBhvr>
                                      <p:to>
                                        <p:strVal val="hidden"/>
                                      </p:to>
                                    </p:set>
                                  </p:childTnLst>
                                </p:cTn>
                              </p:par>
                              <p:par>
                                <p:cTn id="332" presetID="23" presetClass="exit" presetSubtype="544" fill="hold" nodeType="withEffect">
                                  <p:stCondLst>
                                    <p:cond delay="0"/>
                                  </p:stCondLst>
                                  <p:childTnLst>
                                    <p:anim calcmode="lin" valueType="num">
                                      <p:cBhvr>
                                        <p:cTn id="333" dur="5000"/>
                                        <p:tgtEl>
                                          <p:spTgt spid="9"/>
                                        </p:tgtEl>
                                        <p:attrNameLst>
                                          <p:attrName>ppt_w</p:attrName>
                                        </p:attrNameLst>
                                      </p:cBhvr>
                                      <p:tavLst>
                                        <p:tav tm="0">
                                          <p:val>
                                            <p:strVal val="ppt_w"/>
                                          </p:val>
                                        </p:tav>
                                        <p:tav tm="100000">
                                          <p:val>
                                            <p:fltVal val="0"/>
                                          </p:val>
                                        </p:tav>
                                      </p:tavLst>
                                    </p:anim>
                                    <p:anim calcmode="lin" valueType="num">
                                      <p:cBhvr>
                                        <p:cTn id="334" dur="5000"/>
                                        <p:tgtEl>
                                          <p:spTgt spid="9"/>
                                        </p:tgtEl>
                                        <p:attrNameLst>
                                          <p:attrName>ppt_h</p:attrName>
                                        </p:attrNameLst>
                                      </p:cBhvr>
                                      <p:tavLst>
                                        <p:tav tm="0">
                                          <p:val>
                                            <p:strVal val="ppt_h"/>
                                          </p:val>
                                        </p:tav>
                                        <p:tav tm="100000">
                                          <p:val>
                                            <p:fltVal val="0"/>
                                          </p:val>
                                        </p:tav>
                                      </p:tavLst>
                                    </p:anim>
                                    <p:anim calcmode="lin" valueType="num">
                                      <p:cBhvr>
                                        <p:cTn id="335" dur="5000"/>
                                        <p:tgtEl>
                                          <p:spTgt spid="9"/>
                                        </p:tgtEl>
                                        <p:attrNameLst>
                                          <p:attrName>ppt_x</p:attrName>
                                        </p:attrNameLst>
                                      </p:cBhvr>
                                      <p:tavLst>
                                        <p:tav tm="0">
                                          <p:val>
                                            <p:strVal val="ppt_x"/>
                                          </p:val>
                                        </p:tav>
                                        <p:tav tm="100000">
                                          <p:val>
                                            <p:fltVal val="0.5"/>
                                          </p:val>
                                        </p:tav>
                                      </p:tavLst>
                                    </p:anim>
                                    <p:anim calcmode="lin" valueType="num">
                                      <p:cBhvr>
                                        <p:cTn id="336" dur="5000"/>
                                        <p:tgtEl>
                                          <p:spTgt spid="9"/>
                                        </p:tgtEl>
                                        <p:attrNameLst>
                                          <p:attrName>ppt_y</p:attrName>
                                        </p:attrNameLst>
                                      </p:cBhvr>
                                      <p:tavLst>
                                        <p:tav tm="0">
                                          <p:val>
                                            <p:strVal val="ppt_y"/>
                                          </p:val>
                                        </p:tav>
                                        <p:tav tm="100000">
                                          <p:val>
                                            <p:fltVal val="0.5"/>
                                          </p:val>
                                        </p:tav>
                                      </p:tavLst>
                                    </p:anim>
                                    <p:set>
                                      <p:cBhvr>
                                        <p:cTn id="337" dur="1" fill="hold">
                                          <p:stCondLst>
                                            <p:cond delay="4999"/>
                                          </p:stCondLst>
                                        </p:cTn>
                                        <p:tgtEl>
                                          <p:spTgt spid="9"/>
                                        </p:tgtEl>
                                        <p:attrNameLst>
                                          <p:attrName>style.visibility</p:attrName>
                                        </p:attrNameLst>
                                      </p:cBhvr>
                                      <p:to>
                                        <p:strVal val="hidden"/>
                                      </p:to>
                                    </p:set>
                                  </p:childTnLst>
                                </p:cTn>
                              </p:par>
                              <p:par>
                                <p:cTn id="338" presetID="23" presetClass="exit" presetSubtype="544" fill="hold" nodeType="withEffect">
                                  <p:stCondLst>
                                    <p:cond delay="0"/>
                                  </p:stCondLst>
                                  <p:childTnLst>
                                    <p:anim calcmode="lin" valueType="num">
                                      <p:cBhvr>
                                        <p:cTn id="339" dur="5000"/>
                                        <p:tgtEl>
                                          <p:spTgt spid="10"/>
                                        </p:tgtEl>
                                        <p:attrNameLst>
                                          <p:attrName>ppt_w</p:attrName>
                                        </p:attrNameLst>
                                      </p:cBhvr>
                                      <p:tavLst>
                                        <p:tav tm="0">
                                          <p:val>
                                            <p:strVal val="ppt_w"/>
                                          </p:val>
                                        </p:tav>
                                        <p:tav tm="100000">
                                          <p:val>
                                            <p:fltVal val="0"/>
                                          </p:val>
                                        </p:tav>
                                      </p:tavLst>
                                    </p:anim>
                                    <p:anim calcmode="lin" valueType="num">
                                      <p:cBhvr>
                                        <p:cTn id="340" dur="5000"/>
                                        <p:tgtEl>
                                          <p:spTgt spid="10"/>
                                        </p:tgtEl>
                                        <p:attrNameLst>
                                          <p:attrName>ppt_h</p:attrName>
                                        </p:attrNameLst>
                                      </p:cBhvr>
                                      <p:tavLst>
                                        <p:tav tm="0">
                                          <p:val>
                                            <p:strVal val="ppt_h"/>
                                          </p:val>
                                        </p:tav>
                                        <p:tav tm="100000">
                                          <p:val>
                                            <p:fltVal val="0"/>
                                          </p:val>
                                        </p:tav>
                                      </p:tavLst>
                                    </p:anim>
                                    <p:anim calcmode="lin" valueType="num">
                                      <p:cBhvr>
                                        <p:cTn id="341" dur="5000"/>
                                        <p:tgtEl>
                                          <p:spTgt spid="10"/>
                                        </p:tgtEl>
                                        <p:attrNameLst>
                                          <p:attrName>ppt_x</p:attrName>
                                        </p:attrNameLst>
                                      </p:cBhvr>
                                      <p:tavLst>
                                        <p:tav tm="0">
                                          <p:val>
                                            <p:strVal val="ppt_x"/>
                                          </p:val>
                                        </p:tav>
                                        <p:tav tm="100000">
                                          <p:val>
                                            <p:fltVal val="0.5"/>
                                          </p:val>
                                        </p:tav>
                                      </p:tavLst>
                                    </p:anim>
                                    <p:anim calcmode="lin" valueType="num">
                                      <p:cBhvr>
                                        <p:cTn id="342" dur="5000"/>
                                        <p:tgtEl>
                                          <p:spTgt spid="10"/>
                                        </p:tgtEl>
                                        <p:attrNameLst>
                                          <p:attrName>ppt_y</p:attrName>
                                        </p:attrNameLst>
                                      </p:cBhvr>
                                      <p:tavLst>
                                        <p:tav tm="0">
                                          <p:val>
                                            <p:strVal val="ppt_y"/>
                                          </p:val>
                                        </p:tav>
                                        <p:tav tm="100000">
                                          <p:val>
                                            <p:fltVal val="0.5"/>
                                          </p:val>
                                        </p:tav>
                                      </p:tavLst>
                                    </p:anim>
                                    <p:set>
                                      <p:cBhvr>
                                        <p:cTn id="343" dur="1" fill="hold">
                                          <p:stCondLst>
                                            <p:cond delay="4999"/>
                                          </p:stCondLst>
                                        </p:cTn>
                                        <p:tgtEl>
                                          <p:spTgt spid="10"/>
                                        </p:tgtEl>
                                        <p:attrNameLst>
                                          <p:attrName>style.visibility</p:attrName>
                                        </p:attrNameLst>
                                      </p:cBhvr>
                                      <p:to>
                                        <p:strVal val="hidden"/>
                                      </p:to>
                                    </p:set>
                                  </p:childTnLst>
                                </p:cTn>
                              </p:par>
                              <p:par>
                                <p:cTn id="344" presetID="23" presetClass="exit" presetSubtype="544" fill="hold" nodeType="withEffect">
                                  <p:stCondLst>
                                    <p:cond delay="0"/>
                                  </p:stCondLst>
                                  <p:childTnLst>
                                    <p:anim calcmode="lin" valueType="num">
                                      <p:cBhvr>
                                        <p:cTn id="345" dur="5000"/>
                                        <p:tgtEl>
                                          <p:spTgt spid="11"/>
                                        </p:tgtEl>
                                        <p:attrNameLst>
                                          <p:attrName>ppt_w</p:attrName>
                                        </p:attrNameLst>
                                      </p:cBhvr>
                                      <p:tavLst>
                                        <p:tav tm="0">
                                          <p:val>
                                            <p:strVal val="ppt_w"/>
                                          </p:val>
                                        </p:tav>
                                        <p:tav tm="100000">
                                          <p:val>
                                            <p:fltVal val="0"/>
                                          </p:val>
                                        </p:tav>
                                      </p:tavLst>
                                    </p:anim>
                                    <p:anim calcmode="lin" valueType="num">
                                      <p:cBhvr>
                                        <p:cTn id="346" dur="5000"/>
                                        <p:tgtEl>
                                          <p:spTgt spid="11"/>
                                        </p:tgtEl>
                                        <p:attrNameLst>
                                          <p:attrName>ppt_h</p:attrName>
                                        </p:attrNameLst>
                                      </p:cBhvr>
                                      <p:tavLst>
                                        <p:tav tm="0">
                                          <p:val>
                                            <p:strVal val="ppt_h"/>
                                          </p:val>
                                        </p:tav>
                                        <p:tav tm="100000">
                                          <p:val>
                                            <p:fltVal val="0"/>
                                          </p:val>
                                        </p:tav>
                                      </p:tavLst>
                                    </p:anim>
                                    <p:anim calcmode="lin" valueType="num">
                                      <p:cBhvr>
                                        <p:cTn id="347" dur="5000"/>
                                        <p:tgtEl>
                                          <p:spTgt spid="11"/>
                                        </p:tgtEl>
                                        <p:attrNameLst>
                                          <p:attrName>ppt_x</p:attrName>
                                        </p:attrNameLst>
                                      </p:cBhvr>
                                      <p:tavLst>
                                        <p:tav tm="0">
                                          <p:val>
                                            <p:strVal val="ppt_x"/>
                                          </p:val>
                                        </p:tav>
                                        <p:tav tm="100000">
                                          <p:val>
                                            <p:fltVal val="0.5"/>
                                          </p:val>
                                        </p:tav>
                                      </p:tavLst>
                                    </p:anim>
                                    <p:anim calcmode="lin" valueType="num">
                                      <p:cBhvr>
                                        <p:cTn id="348" dur="5000"/>
                                        <p:tgtEl>
                                          <p:spTgt spid="11"/>
                                        </p:tgtEl>
                                        <p:attrNameLst>
                                          <p:attrName>ppt_y</p:attrName>
                                        </p:attrNameLst>
                                      </p:cBhvr>
                                      <p:tavLst>
                                        <p:tav tm="0">
                                          <p:val>
                                            <p:strVal val="ppt_y"/>
                                          </p:val>
                                        </p:tav>
                                        <p:tav tm="100000">
                                          <p:val>
                                            <p:fltVal val="0.5"/>
                                          </p:val>
                                        </p:tav>
                                      </p:tavLst>
                                    </p:anim>
                                    <p:set>
                                      <p:cBhvr>
                                        <p:cTn id="349" dur="1" fill="hold">
                                          <p:stCondLst>
                                            <p:cond delay="4999"/>
                                          </p:stCondLst>
                                        </p:cTn>
                                        <p:tgtEl>
                                          <p:spTgt spid="11"/>
                                        </p:tgtEl>
                                        <p:attrNameLst>
                                          <p:attrName>style.visibility</p:attrName>
                                        </p:attrNameLst>
                                      </p:cBhvr>
                                      <p:to>
                                        <p:strVal val="hidden"/>
                                      </p:to>
                                    </p:set>
                                  </p:childTnLst>
                                </p:cTn>
                              </p:par>
                              <p:par>
                                <p:cTn id="350" presetID="23" presetClass="exit" presetSubtype="544" fill="hold" nodeType="withEffect">
                                  <p:stCondLst>
                                    <p:cond delay="0"/>
                                  </p:stCondLst>
                                  <p:childTnLst>
                                    <p:anim calcmode="lin" valueType="num">
                                      <p:cBhvr>
                                        <p:cTn id="351" dur="5000"/>
                                        <p:tgtEl>
                                          <p:spTgt spid="12"/>
                                        </p:tgtEl>
                                        <p:attrNameLst>
                                          <p:attrName>ppt_w</p:attrName>
                                        </p:attrNameLst>
                                      </p:cBhvr>
                                      <p:tavLst>
                                        <p:tav tm="0">
                                          <p:val>
                                            <p:strVal val="ppt_w"/>
                                          </p:val>
                                        </p:tav>
                                        <p:tav tm="100000">
                                          <p:val>
                                            <p:fltVal val="0"/>
                                          </p:val>
                                        </p:tav>
                                      </p:tavLst>
                                    </p:anim>
                                    <p:anim calcmode="lin" valueType="num">
                                      <p:cBhvr>
                                        <p:cTn id="352" dur="5000"/>
                                        <p:tgtEl>
                                          <p:spTgt spid="12"/>
                                        </p:tgtEl>
                                        <p:attrNameLst>
                                          <p:attrName>ppt_h</p:attrName>
                                        </p:attrNameLst>
                                      </p:cBhvr>
                                      <p:tavLst>
                                        <p:tav tm="0">
                                          <p:val>
                                            <p:strVal val="ppt_h"/>
                                          </p:val>
                                        </p:tav>
                                        <p:tav tm="100000">
                                          <p:val>
                                            <p:fltVal val="0"/>
                                          </p:val>
                                        </p:tav>
                                      </p:tavLst>
                                    </p:anim>
                                    <p:anim calcmode="lin" valueType="num">
                                      <p:cBhvr>
                                        <p:cTn id="353" dur="5000"/>
                                        <p:tgtEl>
                                          <p:spTgt spid="12"/>
                                        </p:tgtEl>
                                        <p:attrNameLst>
                                          <p:attrName>ppt_x</p:attrName>
                                        </p:attrNameLst>
                                      </p:cBhvr>
                                      <p:tavLst>
                                        <p:tav tm="0">
                                          <p:val>
                                            <p:strVal val="ppt_x"/>
                                          </p:val>
                                        </p:tav>
                                        <p:tav tm="100000">
                                          <p:val>
                                            <p:fltVal val="0.5"/>
                                          </p:val>
                                        </p:tav>
                                      </p:tavLst>
                                    </p:anim>
                                    <p:anim calcmode="lin" valueType="num">
                                      <p:cBhvr>
                                        <p:cTn id="354" dur="5000"/>
                                        <p:tgtEl>
                                          <p:spTgt spid="12"/>
                                        </p:tgtEl>
                                        <p:attrNameLst>
                                          <p:attrName>ppt_y</p:attrName>
                                        </p:attrNameLst>
                                      </p:cBhvr>
                                      <p:tavLst>
                                        <p:tav tm="0">
                                          <p:val>
                                            <p:strVal val="ppt_y"/>
                                          </p:val>
                                        </p:tav>
                                        <p:tav tm="100000">
                                          <p:val>
                                            <p:fltVal val="0.5"/>
                                          </p:val>
                                        </p:tav>
                                      </p:tavLst>
                                    </p:anim>
                                    <p:set>
                                      <p:cBhvr>
                                        <p:cTn id="355" dur="1" fill="hold">
                                          <p:stCondLst>
                                            <p:cond delay="4999"/>
                                          </p:stCondLst>
                                        </p:cTn>
                                        <p:tgtEl>
                                          <p:spTgt spid="12"/>
                                        </p:tgtEl>
                                        <p:attrNameLst>
                                          <p:attrName>style.visibility</p:attrName>
                                        </p:attrNameLst>
                                      </p:cBhvr>
                                      <p:to>
                                        <p:strVal val="hidden"/>
                                      </p:to>
                                    </p:set>
                                  </p:childTnLst>
                                </p:cTn>
                              </p:par>
                              <p:par>
                                <p:cTn id="356" presetID="23" presetClass="exit" presetSubtype="544" fill="hold" nodeType="withEffect">
                                  <p:stCondLst>
                                    <p:cond delay="0"/>
                                  </p:stCondLst>
                                  <p:childTnLst>
                                    <p:anim calcmode="lin" valueType="num">
                                      <p:cBhvr>
                                        <p:cTn id="357" dur="5000"/>
                                        <p:tgtEl>
                                          <p:spTgt spid="13"/>
                                        </p:tgtEl>
                                        <p:attrNameLst>
                                          <p:attrName>ppt_w</p:attrName>
                                        </p:attrNameLst>
                                      </p:cBhvr>
                                      <p:tavLst>
                                        <p:tav tm="0">
                                          <p:val>
                                            <p:strVal val="ppt_w"/>
                                          </p:val>
                                        </p:tav>
                                        <p:tav tm="100000">
                                          <p:val>
                                            <p:fltVal val="0"/>
                                          </p:val>
                                        </p:tav>
                                      </p:tavLst>
                                    </p:anim>
                                    <p:anim calcmode="lin" valueType="num">
                                      <p:cBhvr>
                                        <p:cTn id="358" dur="5000"/>
                                        <p:tgtEl>
                                          <p:spTgt spid="13"/>
                                        </p:tgtEl>
                                        <p:attrNameLst>
                                          <p:attrName>ppt_h</p:attrName>
                                        </p:attrNameLst>
                                      </p:cBhvr>
                                      <p:tavLst>
                                        <p:tav tm="0">
                                          <p:val>
                                            <p:strVal val="ppt_h"/>
                                          </p:val>
                                        </p:tav>
                                        <p:tav tm="100000">
                                          <p:val>
                                            <p:fltVal val="0"/>
                                          </p:val>
                                        </p:tav>
                                      </p:tavLst>
                                    </p:anim>
                                    <p:anim calcmode="lin" valueType="num">
                                      <p:cBhvr>
                                        <p:cTn id="359" dur="5000"/>
                                        <p:tgtEl>
                                          <p:spTgt spid="13"/>
                                        </p:tgtEl>
                                        <p:attrNameLst>
                                          <p:attrName>ppt_x</p:attrName>
                                        </p:attrNameLst>
                                      </p:cBhvr>
                                      <p:tavLst>
                                        <p:tav tm="0">
                                          <p:val>
                                            <p:strVal val="ppt_x"/>
                                          </p:val>
                                        </p:tav>
                                        <p:tav tm="100000">
                                          <p:val>
                                            <p:fltVal val="0.5"/>
                                          </p:val>
                                        </p:tav>
                                      </p:tavLst>
                                    </p:anim>
                                    <p:anim calcmode="lin" valueType="num">
                                      <p:cBhvr>
                                        <p:cTn id="360" dur="5000"/>
                                        <p:tgtEl>
                                          <p:spTgt spid="13"/>
                                        </p:tgtEl>
                                        <p:attrNameLst>
                                          <p:attrName>ppt_y</p:attrName>
                                        </p:attrNameLst>
                                      </p:cBhvr>
                                      <p:tavLst>
                                        <p:tav tm="0">
                                          <p:val>
                                            <p:strVal val="ppt_y"/>
                                          </p:val>
                                        </p:tav>
                                        <p:tav tm="100000">
                                          <p:val>
                                            <p:fltVal val="0.5"/>
                                          </p:val>
                                        </p:tav>
                                      </p:tavLst>
                                    </p:anim>
                                    <p:set>
                                      <p:cBhvr>
                                        <p:cTn id="361" dur="1" fill="hold">
                                          <p:stCondLst>
                                            <p:cond delay="4999"/>
                                          </p:stCondLst>
                                        </p:cTn>
                                        <p:tgtEl>
                                          <p:spTgt spid="13"/>
                                        </p:tgtEl>
                                        <p:attrNameLst>
                                          <p:attrName>style.visibility</p:attrName>
                                        </p:attrNameLst>
                                      </p:cBhvr>
                                      <p:to>
                                        <p:strVal val="hidden"/>
                                      </p:to>
                                    </p:set>
                                  </p:childTnLst>
                                </p:cTn>
                              </p:par>
                              <p:par>
                                <p:cTn id="362" presetID="23" presetClass="exit" presetSubtype="544" fill="hold" nodeType="withEffect">
                                  <p:stCondLst>
                                    <p:cond delay="0"/>
                                  </p:stCondLst>
                                  <p:childTnLst>
                                    <p:anim calcmode="lin" valueType="num">
                                      <p:cBhvr>
                                        <p:cTn id="363" dur="5000"/>
                                        <p:tgtEl>
                                          <p:spTgt spid="14"/>
                                        </p:tgtEl>
                                        <p:attrNameLst>
                                          <p:attrName>ppt_w</p:attrName>
                                        </p:attrNameLst>
                                      </p:cBhvr>
                                      <p:tavLst>
                                        <p:tav tm="0">
                                          <p:val>
                                            <p:strVal val="ppt_w"/>
                                          </p:val>
                                        </p:tav>
                                        <p:tav tm="100000">
                                          <p:val>
                                            <p:fltVal val="0"/>
                                          </p:val>
                                        </p:tav>
                                      </p:tavLst>
                                    </p:anim>
                                    <p:anim calcmode="lin" valueType="num">
                                      <p:cBhvr>
                                        <p:cTn id="364" dur="5000"/>
                                        <p:tgtEl>
                                          <p:spTgt spid="14"/>
                                        </p:tgtEl>
                                        <p:attrNameLst>
                                          <p:attrName>ppt_h</p:attrName>
                                        </p:attrNameLst>
                                      </p:cBhvr>
                                      <p:tavLst>
                                        <p:tav tm="0">
                                          <p:val>
                                            <p:strVal val="ppt_h"/>
                                          </p:val>
                                        </p:tav>
                                        <p:tav tm="100000">
                                          <p:val>
                                            <p:fltVal val="0"/>
                                          </p:val>
                                        </p:tav>
                                      </p:tavLst>
                                    </p:anim>
                                    <p:anim calcmode="lin" valueType="num">
                                      <p:cBhvr>
                                        <p:cTn id="365" dur="5000"/>
                                        <p:tgtEl>
                                          <p:spTgt spid="14"/>
                                        </p:tgtEl>
                                        <p:attrNameLst>
                                          <p:attrName>ppt_x</p:attrName>
                                        </p:attrNameLst>
                                      </p:cBhvr>
                                      <p:tavLst>
                                        <p:tav tm="0">
                                          <p:val>
                                            <p:strVal val="ppt_x"/>
                                          </p:val>
                                        </p:tav>
                                        <p:tav tm="100000">
                                          <p:val>
                                            <p:fltVal val="0.5"/>
                                          </p:val>
                                        </p:tav>
                                      </p:tavLst>
                                    </p:anim>
                                    <p:anim calcmode="lin" valueType="num">
                                      <p:cBhvr>
                                        <p:cTn id="366" dur="5000"/>
                                        <p:tgtEl>
                                          <p:spTgt spid="14"/>
                                        </p:tgtEl>
                                        <p:attrNameLst>
                                          <p:attrName>ppt_y</p:attrName>
                                        </p:attrNameLst>
                                      </p:cBhvr>
                                      <p:tavLst>
                                        <p:tav tm="0">
                                          <p:val>
                                            <p:strVal val="ppt_y"/>
                                          </p:val>
                                        </p:tav>
                                        <p:tav tm="100000">
                                          <p:val>
                                            <p:fltVal val="0.5"/>
                                          </p:val>
                                        </p:tav>
                                      </p:tavLst>
                                    </p:anim>
                                    <p:set>
                                      <p:cBhvr>
                                        <p:cTn id="367" dur="1" fill="hold">
                                          <p:stCondLst>
                                            <p:cond delay="4999"/>
                                          </p:stCondLst>
                                        </p:cTn>
                                        <p:tgtEl>
                                          <p:spTgt spid="14"/>
                                        </p:tgtEl>
                                        <p:attrNameLst>
                                          <p:attrName>style.visibility</p:attrName>
                                        </p:attrNameLst>
                                      </p:cBhvr>
                                      <p:to>
                                        <p:strVal val="hidden"/>
                                      </p:to>
                                    </p:set>
                                  </p:childTnLst>
                                </p:cTn>
                              </p:par>
                              <p:par>
                                <p:cTn id="368" presetID="23" presetClass="exit" presetSubtype="544" fill="hold" nodeType="withEffect">
                                  <p:stCondLst>
                                    <p:cond delay="0"/>
                                  </p:stCondLst>
                                  <p:childTnLst>
                                    <p:anim calcmode="lin" valueType="num">
                                      <p:cBhvr>
                                        <p:cTn id="369" dur="5000"/>
                                        <p:tgtEl>
                                          <p:spTgt spid="15"/>
                                        </p:tgtEl>
                                        <p:attrNameLst>
                                          <p:attrName>ppt_w</p:attrName>
                                        </p:attrNameLst>
                                      </p:cBhvr>
                                      <p:tavLst>
                                        <p:tav tm="0">
                                          <p:val>
                                            <p:strVal val="ppt_w"/>
                                          </p:val>
                                        </p:tav>
                                        <p:tav tm="100000">
                                          <p:val>
                                            <p:fltVal val="0"/>
                                          </p:val>
                                        </p:tav>
                                      </p:tavLst>
                                    </p:anim>
                                    <p:anim calcmode="lin" valueType="num">
                                      <p:cBhvr>
                                        <p:cTn id="370" dur="5000"/>
                                        <p:tgtEl>
                                          <p:spTgt spid="15"/>
                                        </p:tgtEl>
                                        <p:attrNameLst>
                                          <p:attrName>ppt_h</p:attrName>
                                        </p:attrNameLst>
                                      </p:cBhvr>
                                      <p:tavLst>
                                        <p:tav tm="0">
                                          <p:val>
                                            <p:strVal val="ppt_h"/>
                                          </p:val>
                                        </p:tav>
                                        <p:tav tm="100000">
                                          <p:val>
                                            <p:fltVal val="0"/>
                                          </p:val>
                                        </p:tav>
                                      </p:tavLst>
                                    </p:anim>
                                    <p:anim calcmode="lin" valueType="num">
                                      <p:cBhvr>
                                        <p:cTn id="371" dur="5000"/>
                                        <p:tgtEl>
                                          <p:spTgt spid="15"/>
                                        </p:tgtEl>
                                        <p:attrNameLst>
                                          <p:attrName>ppt_x</p:attrName>
                                        </p:attrNameLst>
                                      </p:cBhvr>
                                      <p:tavLst>
                                        <p:tav tm="0">
                                          <p:val>
                                            <p:strVal val="ppt_x"/>
                                          </p:val>
                                        </p:tav>
                                        <p:tav tm="100000">
                                          <p:val>
                                            <p:fltVal val="0.5"/>
                                          </p:val>
                                        </p:tav>
                                      </p:tavLst>
                                    </p:anim>
                                    <p:anim calcmode="lin" valueType="num">
                                      <p:cBhvr>
                                        <p:cTn id="372" dur="5000"/>
                                        <p:tgtEl>
                                          <p:spTgt spid="15"/>
                                        </p:tgtEl>
                                        <p:attrNameLst>
                                          <p:attrName>ppt_y</p:attrName>
                                        </p:attrNameLst>
                                      </p:cBhvr>
                                      <p:tavLst>
                                        <p:tav tm="0">
                                          <p:val>
                                            <p:strVal val="ppt_y"/>
                                          </p:val>
                                        </p:tav>
                                        <p:tav tm="100000">
                                          <p:val>
                                            <p:fltVal val="0.5"/>
                                          </p:val>
                                        </p:tav>
                                      </p:tavLst>
                                    </p:anim>
                                    <p:set>
                                      <p:cBhvr>
                                        <p:cTn id="373" dur="1" fill="hold">
                                          <p:stCondLst>
                                            <p:cond delay="4999"/>
                                          </p:stCondLst>
                                        </p:cTn>
                                        <p:tgtEl>
                                          <p:spTgt spid="15"/>
                                        </p:tgtEl>
                                        <p:attrNameLst>
                                          <p:attrName>style.visibility</p:attrName>
                                        </p:attrNameLst>
                                      </p:cBhvr>
                                      <p:to>
                                        <p:strVal val="hidden"/>
                                      </p:to>
                                    </p:set>
                                  </p:childTnLst>
                                </p:cTn>
                              </p:par>
                              <p:par>
                                <p:cTn id="374" presetID="23" presetClass="exit" presetSubtype="544" fill="hold" nodeType="withEffect">
                                  <p:stCondLst>
                                    <p:cond delay="0"/>
                                  </p:stCondLst>
                                  <p:childTnLst>
                                    <p:anim calcmode="lin" valueType="num">
                                      <p:cBhvr>
                                        <p:cTn id="375" dur="5000"/>
                                        <p:tgtEl>
                                          <p:spTgt spid="16"/>
                                        </p:tgtEl>
                                        <p:attrNameLst>
                                          <p:attrName>ppt_w</p:attrName>
                                        </p:attrNameLst>
                                      </p:cBhvr>
                                      <p:tavLst>
                                        <p:tav tm="0">
                                          <p:val>
                                            <p:strVal val="ppt_w"/>
                                          </p:val>
                                        </p:tav>
                                        <p:tav tm="100000">
                                          <p:val>
                                            <p:fltVal val="0"/>
                                          </p:val>
                                        </p:tav>
                                      </p:tavLst>
                                    </p:anim>
                                    <p:anim calcmode="lin" valueType="num">
                                      <p:cBhvr>
                                        <p:cTn id="376" dur="5000"/>
                                        <p:tgtEl>
                                          <p:spTgt spid="16"/>
                                        </p:tgtEl>
                                        <p:attrNameLst>
                                          <p:attrName>ppt_h</p:attrName>
                                        </p:attrNameLst>
                                      </p:cBhvr>
                                      <p:tavLst>
                                        <p:tav tm="0">
                                          <p:val>
                                            <p:strVal val="ppt_h"/>
                                          </p:val>
                                        </p:tav>
                                        <p:tav tm="100000">
                                          <p:val>
                                            <p:fltVal val="0"/>
                                          </p:val>
                                        </p:tav>
                                      </p:tavLst>
                                    </p:anim>
                                    <p:anim calcmode="lin" valueType="num">
                                      <p:cBhvr>
                                        <p:cTn id="377" dur="5000"/>
                                        <p:tgtEl>
                                          <p:spTgt spid="16"/>
                                        </p:tgtEl>
                                        <p:attrNameLst>
                                          <p:attrName>ppt_x</p:attrName>
                                        </p:attrNameLst>
                                      </p:cBhvr>
                                      <p:tavLst>
                                        <p:tav tm="0">
                                          <p:val>
                                            <p:strVal val="ppt_x"/>
                                          </p:val>
                                        </p:tav>
                                        <p:tav tm="100000">
                                          <p:val>
                                            <p:fltVal val="0.5"/>
                                          </p:val>
                                        </p:tav>
                                      </p:tavLst>
                                    </p:anim>
                                    <p:anim calcmode="lin" valueType="num">
                                      <p:cBhvr>
                                        <p:cTn id="378" dur="5000"/>
                                        <p:tgtEl>
                                          <p:spTgt spid="16"/>
                                        </p:tgtEl>
                                        <p:attrNameLst>
                                          <p:attrName>ppt_y</p:attrName>
                                        </p:attrNameLst>
                                      </p:cBhvr>
                                      <p:tavLst>
                                        <p:tav tm="0">
                                          <p:val>
                                            <p:strVal val="ppt_y"/>
                                          </p:val>
                                        </p:tav>
                                        <p:tav tm="100000">
                                          <p:val>
                                            <p:fltVal val="0.5"/>
                                          </p:val>
                                        </p:tav>
                                      </p:tavLst>
                                    </p:anim>
                                    <p:set>
                                      <p:cBhvr>
                                        <p:cTn id="379" dur="1" fill="hold">
                                          <p:stCondLst>
                                            <p:cond delay="4999"/>
                                          </p:stCondLst>
                                        </p:cTn>
                                        <p:tgtEl>
                                          <p:spTgt spid="16"/>
                                        </p:tgtEl>
                                        <p:attrNameLst>
                                          <p:attrName>style.visibility</p:attrName>
                                        </p:attrNameLst>
                                      </p:cBhvr>
                                      <p:to>
                                        <p:strVal val="hidden"/>
                                      </p:to>
                                    </p:set>
                                  </p:childTnLst>
                                </p:cTn>
                              </p:par>
                              <p:par>
                                <p:cTn id="380" presetID="23" presetClass="exit" presetSubtype="544" fill="hold" nodeType="withEffect">
                                  <p:stCondLst>
                                    <p:cond delay="0"/>
                                  </p:stCondLst>
                                  <p:childTnLst>
                                    <p:anim calcmode="lin" valueType="num">
                                      <p:cBhvr>
                                        <p:cTn id="381" dur="5000"/>
                                        <p:tgtEl>
                                          <p:spTgt spid="17"/>
                                        </p:tgtEl>
                                        <p:attrNameLst>
                                          <p:attrName>ppt_w</p:attrName>
                                        </p:attrNameLst>
                                      </p:cBhvr>
                                      <p:tavLst>
                                        <p:tav tm="0">
                                          <p:val>
                                            <p:strVal val="ppt_w"/>
                                          </p:val>
                                        </p:tav>
                                        <p:tav tm="100000">
                                          <p:val>
                                            <p:fltVal val="0"/>
                                          </p:val>
                                        </p:tav>
                                      </p:tavLst>
                                    </p:anim>
                                    <p:anim calcmode="lin" valueType="num">
                                      <p:cBhvr>
                                        <p:cTn id="382" dur="5000"/>
                                        <p:tgtEl>
                                          <p:spTgt spid="17"/>
                                        </p:tgtEl>
                                        <p:attrNameLst>
                                          <p:attrName>ppt_h</p:attrName>
                                        </p:attrNameLst>
                                      </p:cBhvr>
                                      <p:tavLst>
                                        <p:tav tm="0">
                                          <p:val>
                                            <p:strVal val="ppt_h"/>
                                          </p:val>
                                        </p:tav>
                                        <p:tav tm="100000">
                                          <p:val>
                                            <p:fltVal val="0"/>
                                          </p:val>
                                        </p:tav>
                                      </p:tavLst>
                                    </p:anim>
                                    <p:anim calcmode="lin" valueType="num">
                                      <p:cBhvr>
                                        <p:cTn id="383" dur="5000"/>
                                        <p:tgtEl>
                                          <p:spTgt spid="17"/>
                                        </p:tgtEl>
                                        <p:attrNameLst>
                                          <p:attrName>ppt_x</p:attrName>
                                        </p:attrNameLst>
                                      </p:cBhvr>
                                      <p:tavLst>
                                        <p:tav tm="0">
                                          <p:val>
                                            <p:strVal val="ppt_x"/>
                                          </p:val>
                                        </p:tav>
                                        <p:tav tm="100000">
                                          <p:val>
                                            <p:fltVal val="0.5"/>
                                          </p:val>
                                        </p:tav>
                                      </p:tavLst>
                                    </p:anim>
                                    <p:anim calcmode="lin" valueType="num">
                                      <p:cBhvr>
                                        <p:cTn id="384" dur="5000"/>
                                        <p:tgtEl>
                                          <p:spTgt spid="17"/>
                                        </p:tgtEl>
                                        <p:attrNameLst>
                                          <p:attrName>ppt_y</p:attrName>
                                        </p:attrNameLst>
                                      </p:cBhvr>
                                      <p:tavLst>
                                        <p:tav tm="0">
                                          <p:val>
                                            <p:strVal val="ppt_y"/>
                                          </p:val>
                                        </p:tav>
                                        <p:tav tm="100000">
                                          <p:val>
                                            <p:fltVal val="0.5"/>
                                          </p:val>
                                        </p:tav>
                                      </p:tavLst>
                                    </p:anim>
                                    <p:set>
                                      <p:cBhvr>
                                        <p:cTn id="385" dur="1" fill="hold">
                                          <p:stCondLst>
                                            <p:cond delay="4999"/>
                                          </p:stCondLst>
                                        </p:cTn>
                                        <p:tgtEl>
                                          <p:spTgt spid="17"/>
                                        </p:tgtEl>
                                        <p:attrNameLst>
                                          <p:attrName>style.visibility</p:attrName>
                                        </p:attrNameLst>
                                      </p:cBhvr>
                                      <p:to>
                                        <p:strVal val="hidden"/>
                                      </p:to>
                                    </p:set>
                                  </p:childTnLst>
                                </p:cTn>
                              </p:par>
                              <p:par>
                                <p:cTn id="386" presetID="23" presetClass="exit" presetSubtype="544" fill="hold" nodeType="withEffect">
                                  <p:stCondLst>
                                    <p:cond delay="0"/>
                                  </p:stCondLst>
                                  <p:childTnLst>
                                    <p:anim calcmode="lin" valueType="num">
                                      <p:cBhvr>
                                        <p:cTn id="387" dur="5000"/>
                                        <p:tgtEl>
                                          <p:spTgt spid="18"/>
                                        </p:tgtEl>
                                        <p:attrNameLst>
                                          <p:attrName>ppt_w</p:attrName>
                                        </p:attrNameLst>
                                      </p:cBhvr>
                                      <p:tavLst>
                                        <p:tav tm="0">
                                          <p:val>
                                            <p:strVal val="ppt_w"/>
                                          </p:val>
                                        </p:tav>
                                        <p:tav tm="100000">
                                          <p:val>
                                            <p:fltVal val="0"/>
                                          </p:val>
                                        </p:tav>
                                      </p:tavLst>
                                    </p:anim>
                                    <p:anim calcmode="lin" valueType="num">
                                      <p:cBhvr>
                                        <p:cTn id="388" dur="5000"/>
                                        <p:tgtEl>
                                          <p:spTgt spid="18"/>
                                        </p:tgtEl>
                                        <p:attrNameLst>
                                          <p:attrName>ppt_h</p:attrName>
                                        </p:attrNameLst>
                                      </p:cBhvr>
                                      <p:tavLst>
                                        <p:tav tm="0">
                                          <p:val>
                                            <p:strVal val="ppt_h"/>
                                          </p:val>
                                        </p:tav>
                                        <p:tav tm="100000">
                                          <p:val>
                                            <p:fltVal val="0"/>
                                          </p:val>
                                        </p:tav>
                                      </p:tavLst>
                                    </p:anim>
                                    <p:anim calcmode="lin" valueType="num">
                                      <p:cBhvr>
                                        <p:cTn id="389" dur="5000"/>
                                        <p:tgtEl>
                                          <p:spTgt spid="18"/>
                                        </p:tgtEl>
                                        <p:attrNameLst>
                                          <p:attrName>ppt_x</p:attrName>
                                        </p:attrNameLst>
                                      </p:cBhvr>
                                      <p:tavLst>
                                        <p:tav tm="0">
                                          <p:val>
                                            <p:strVal val="ppt_x"/>
                                          </p:val>
                                        </p:tav>
                                        <p:tav tm="100000">
                                          <p:val>
                                            <p:fltVal val="0.5"/>
                                          </p:val>
                                        </p:tav>
                                      </p:tavLst>
                                    </p:anim>
                                    <p:anim calcmode="lin" valueType="num">
                                      <p:cBhvr>
                                        <p:cTn id="390" dur="5000"/>
                                        <p:tgtEl>
                                          <p:spTgt spid="18"/>
                                        </p:tgtEl>
                                        <p:attrNameLst>
                                          <p:attrName>ppt_y</p:attrName>
                                        </p:attrNameLst>
                                      </p:cBhvr>
                                      <p:tavLst>
                                        <p:tav tm="0">
                                          <p:val>
                                            <p:strVal val="ppt_y"/>
                                          </p:val>
                                        </p:tav>
                                        <p:tav tm="100000">
                                          <p:val>
                                            <p:fltVal val="0.5"/>
                                          </p:val>
                                        </p:tav>
                                      </p:tavLst>
                                    </p:anim>
                                    <p:set>
                                      <p:cBhvr>
                                        <p:cTn id="391" dur="1" fill="hold">
                                          <p:stCondLst>
                                            <p:cond delay="4999"/>
                                          </p:stCondLst>
                                        </p:cTn>
                                        <p:tgtEl>
                                          <p:spTgt spid="18"/>
                                        </p:tgtEl>
                                        <p:attrNameLst>
                                          <p:attrName>style.visibility</p:attrName>
                                        </p:attrNameLst>
                                      </p:cBhvr>
                                      <p:to>
                                        <p:strVal val="hidden"/>
                                      </p:to>
                                    </p:set>
                                  </p:childTnLst>
                                </p:cTn>
                              </p:par>
                              <p:par>
                                <p:cTn id="392" presetID="23" presetClass="exit" presetSubtype="544" fill="hold" nodeType="withEffect">
                                  <p:stCondLst>
                                    <p:cond delay="0"/>
                                  </p:stCondLst>
                                  <p:childTnLst>
                                    <p:anim calcmode="lin" valueType="num">
                                      <p:cBhvr>
                                        <p:cTn id="393" dur="5000"/>
                                        <p:tgtEl>
                                          <p:spTgt spid="19"/>
                                        </p:tgtEl>
                                        <p:attrNameLst>
                                          <p:attrName>ppt_w</p:attrName>
                                        </p:attrNameLst>
                                      </p:cBhvr>
                                      <p:tavLst>
                                        <p:tav tm="0">
                                          <p:val>
                                            <p:strVal val="ppt_w"/>
                                          </p:val>
                                        </p:tav>
                                        <p:tav tm="100000">
                                          <p:val>
                                            <p:fltVal val="0"/>
                                          </p:val>
                                        </p:tav>
                                      </p:tavLst>
                                    </p:anim>
                                    <p:anim calcmode="lin" valueType="num">
                                      <p:cBhvr>
                                        <p:cTn id="394" dur="5000"/>
                                        <p:tgtEl>
                                          <p:spTgt spid="19"/>
                                        </p:tgtEl>
                                        <p:attrNameLst>
                                          <p:attrName>ppt_h</p:attrName>
                                        </p:attrNameLst>
                                      </p:cBhvr>
                                      <p:tavLst>
                                        <p:tav tm="0">
                                          <p:val>
                                            <p:strVal val="ppt_h"/>
                                          </p:val>
                                        </p:tav>
                                        <p:tav tm="100000">
                                          <p:val>
                                            <p:fltVal val="0"/>
                                          </p:val>
                                        </p:tav>
                                      </p:tavLst>
                                    </p:anim>
                                    <p:anim calcmode="lin" valueType="num">
                                      <p:cBhvr>
                                        <p:cTn id="395" dur="5000"/>
                                        <p:tgtEl>
                                          <p:spTgt spid="19"/>
                                        </p:tgtEl>
                                        <p:attrNameLst>
                                          <p:attrName>ppt_x</p:attrName>
                                        </p:attrNameLst>
                                      </p:cBhvr>
                                      <p:tavLst>
                                        <p:tav tm="0">
                                          <p:val>
                                            <p:strVal val="ppt_x"/>
                                          </p:val>
                                        </p:tav>
                                        <p:tav tm="100000">
                                          <p:val>
                                            <p:fltVal val="0.5"/>
                                          </p:val>
                                        </p:tav>
                                      </p:tavLst>
                                    </p:anim>
                                    <p:anim calcmode="lin" valueType="num">
                                      <p:cBhvr>
                                        <p:cTn id="396" dur="5000"/>
                                        <p:tgtEl>
                                          <p:spTgt spid="19"/>
                                        </p:tgtEl>
                                        <p:attrNameLst>
                                          <p:attrName>ppt_y</p:attrName>
                                        </p:attrNameLst>
                                      </p:cBhvr>
                                      <p:tavLst>
                                        <p:tav tm="0">
                                          <p:val>
                                            <p:strVal val="ppt_y"/>
                                          </p:val>
                                        </p:tav>
                                        <p:tav tm="100000">
                                          <p:val>
                                            <p:fltVal val="0.5"/>
                                          </p:val>
                                        </p:tav>
                                      </p:tavLst>
                                    </p:anim>
                                    <p:set>
                                      <p:cBhvr>
                                        <p:cTn id="397" dur="1" fill="hold">
                                          <p:stCondLst>
                                            <p:cond delay="4999"/>
                                          </p:stCondLst>
                                        </p:cTn>
                                        <p:tgtEl>
                                          <p:spTgt spid="19"/>
                                        </p:tgtEl>
                                        <p:attrNameLst>
                                          <p:attrName>style.visibility</p:attrName>
                                        </p:attrNameLst>
                                      </p:cBhvr>
                                      <p:to>
                                        <p:strVal val="hidden"/>
                                      </p:to>
                                    </p:set>
                                  </p:childTnLst>
                                </p:cTn>
                              </p:par>
                              <p:par>
                                <p:cTn id="398" presetID="23" presetClass="exit" presetSubtype="544" fill="hold" nodeType="withEffect">
                                  <p:stCondLst>
                                    <p:cond delay="0"/>
                                  </p:stCondLst>
                                  <p:childTnLst>
                                    <p:anim calcmode="lin" valueType="num">
                                      <p:cBhvr>
                                        <p:cTn id="399" dur="5000"/>
                                        <p:tgtEl>
                                          <p:spTgt spid="20"/>
                                        </p:tgtEl>
                                        <p:attrNameLst>
                                          <p:attrName>ppt_w</p:attrName>
                                        </p:attrNameLst>
                                      </p:cBhvr>
                                      <p:tavLst>
                                        <p:tav tm="0">
                                          <p:val>
                                            <p:strVal val="ppt_w"/>
                                          </p:val>
                                        </p:tav>
                                        <p:tav tm="100000">
                                          <p:val>
                                            <p:fltVal val="0"/>
                                          </p:val>
                                        </p:tav>
                                      </p:tavLst>
                                    </p:anim>
                                    <p:anim calcmode="lin" valueType="num">
                                      <p:cBhvr>
                                        <p:cTn id="400" dur="5000"/>
                                        <p:tgtEl>
                                          <p:spTgt spid="20"/>
                                        </p:tgtEl>
                                        <p:attrNameLst>
                                          <p:attrName>ppt_h</p:attrName>
                                        </p:attrNameLst>
                                      </p:cBhvr>
                                      <p:tavLst>
                                        <p:tav tm="0">
                                          <p:val>
                                            <p:strVal val="ppt_h"/>
                                          </p:val>
                                        </p:tav>
                                        <p:tav tm="100000">
                                          <p:val>
                                            <p:fltVal val="0"/>
                                          </p:val>
                                        </p:tav>
                                      </p:tavLst>
                                    </p:anim>
                                    <p:anim calcmode="lin" valueType="num">
                                      <p:cBhvr>
                                        <p:cTn id="401" dur="5000"/>
                                        <p:tgtEl>
                                          <p:spTgt spid="20"/>
                                        </p:tgtEl>
                                        <p:attrNameLst>
                                          <p:attrName>ppt_x</p:attrName>
                                        </p:attrNameLst>
                                      </p:cBhvr>
                                      <p:tavLst>
                                        <p:tav tm="0">
                                          <p:val>
                                            <p:strVal val="ppt_x"/>
                                          </p:val>
                                        </p:tav>
                                        <p:tav tm="100000">
                                          <p:val>
                                            <p:fltVal val="0.5"/>
                                          </p:val>
                                        </p:tav>
                                      </p:tavLst>
                                    </p:anim>
                                    <p:anim calcmode="lin" valueType="num">
                                      <p:cBhvr>
                                        <p:cTn id="402" dur="5000"/>
                                        <p:tgtEl>
                                          <p:spTgt spid="20"/>
                                        </p:tgtEl>
                                        <p:attrNameLst>
                                          <p:attrName>ppt_y</p:attrName>
                                        </p:attrNameLst>
                                      </p:cBhvr>
                                      <p:tavLst>
                                        <p:tav tm="0">
                                          <p:val>
                                            <p:strVal val="ppt_y"/>
                                          </p:val>
                                        </p:tav>
                                        <p:tav tm="100000">
                                          <p:val>
                                            <p:fltVal val="0.5"/>
                                          </p:val>
                                        </p:tav>
                                      </p:tavLst>
                                    </p:anim>
                                    <p:set>
                                      <p:cBhvr>
                                        <p:cTn id="403" dur="1" fill="hold">
                                          <p:stCondLst>
                                            <p:cond delay="4999"/>
                                          </p:stCondLst>
                                        </p:cTn>
                                        <p:tgtEl>
                                          <p:spTgt spid="20"/>
                                        </p:tgtEl>
                                        <p:attrNameLst>
                                          <p:attrName>style.visibility</p:attrName>
                                        </p:attrNameLst>
                                      </p:cBhvr>
                                      <p:to>
                                        <p:strVal val="hidden"/>
                                      </p:to>
                                    </p:set>
                                  </p:childTnLst>
                                </p:cTn>
                              </p:par>
                              <p:par>
                                <p:cTn id="404" presetID="23" presetClass="exit" presetSubtype="544" fill="hold" nodeType="withEffect">
                                  <p:stCondLst>
                                    <p:cond delay="0"/>
                                  </p:stCondLst>
                                  <p:childTnLst>
                                    <p:anim calcmode="lin" valueType="num">
                                      <p:cBhvr>
                                        <p:cTn id="405" dur="5000"/>
                                        <p:tgtEl>
                                          <p:spTgt spid="21"/>
                                        </p:tgtEl>
                                        <p:attrNameLst>
                                          <p:attrName>ppt_w</p:attrName>
                                        </p:attrNameLst>
                                      </p:cBhvr>
                                      <p:tavLst>
                                        <p:tav tm="0">
                                          <p:val>
                                            <p:strVal val="ppt_w"/>
                                          </p:val>
                                        </p:tav>
                                        <p:tav tm="100000">
                                          <p:val>
                                            <p:fltVal val="0"/>
                                          </p:val>
                                        </p:tav>
                                      </p:tavLst>
                                    </p:anim>
                                    <p:anim calcmode="lin" valueType="num">
                                      <p:cBhvr>
                                        <p:cTn id="406" dur="5000"/>
                                        <p:tgtEl>
                                          <p:spTgt spid="21"/>
                                        </p:tgtEl>
                                        <p:attrNameLst>
                                          <p:attrName>ppt_h</p:attrName>
                                        </p:attrNameLst>
                                      </p:cBhvr>
                                      <p:tavLst>
                                        <p:tav tm="0">
                                          <p:val>
                                            <p:strVal val="ppt_h"/>
                                          </p:val>
                                        </p:tav>
                                        <p:tav tm="100000">
                                          <p:val>
                                            <p:fltVal val="0"/>
                                          </p:val>
                                        </p:tav>
                                      </p:tavLst>
                                    </p:anim>
                                    <p:anim calcmode="lin" valueType="num">
                                      <p:cBhvr>
                                        <p:cTn id="407" dur="5000"/>
                                        <p:tgtEl>
                                          <p:spTgt spid="21"/>
                                        </p:tgtEl>
                                        <p:attrNameLst>
                                          <p:attrName>ppt_x</p:attrName>
                                        </p:attrNameLst>
                                      </p:cBhvr>
                                      <p:tavLst>
                                        <p:tav tm="0">
                                          <p:val>
                                            <p:strVal val="ppt_x"/>
                                          </p:val>
                                        </p:tav>
                                        <p:tav tm="100000">
                                          <p:val>
                                            <p:fltVal val="0.5"/>
                                          </p:val>
                                        </p:tav>
                                      </p:tavLst>
                                    </p:anim>
                                    <p:anim calcmode="lin" valueType="num">
                                      <p:cBhvr>
                                        <p:cTn id="408" dur="5000"/>
                                        <p:tgtEl>
                                          <p:spTgt spid="21"/>
                                        </p:tgtEl>
                                        <p:attrNameLst>
                                          <p:attrName>ppt_y</p:attrName>
                                        </p:attrNameLst>
                                      </p:cBhvr>
                                      <p:tavLst>
                                        <p:tav tm="0">
                                          <p:val>
                                            <p:strVal val="ppt_y"/>
                                          </p:val>
                                        </p:tav>
                                        <p:tav tm="100000">
                                          <p:val>
                                            <p:fltVal val="0.5"/>
                                          </p:val>
                                        </p:tav>
                                      </p:tavLst>
                                    </p:anim>
                                    <p:set>
                                      <p:cBhvr>
                                        <p:cTn id="409" dur="1" fill="hold">
                                          <p:stCondLst>
                                            <p:cond delay="4999"/>
                                          </p:stCondLst>
                                        </p:cTn>
                                        <p:tgtEl>
                                          <p:spTgt spid="21"/>
                                        </p:tgtEl>
                                        <p:attrNameLst>
                                          <p:attrName>style.visibility</p:attrName>
                                        </p:attrNameLst>
                                      </p:cBhvr>
                                      <p:to>
                                        <p:strVal val="hidden"/>
                                      </p:to>
                                    </p:set>
                                  </p:childTnLst>
                                </p:cTn>
                              </p:par>
                              <p:par>
                                <p:cTn id="410" presetID="23" presetClass="exit" presetSubtype="544" fill="hold" nodeType="withEffect">
                                  <p:stCondLst>
                                    <p:cond delay="0"/>
                                  </p:stCondLst>
                                  <p:childTnLst>
                                    <p:anim calcmode="lin" valueType="num">
                                      <p:cBhvr>
                                        <p:cTn id="411" dur="5000"/>
                                        <p:tgtEl>
                                          <p:spTgt spid="22"/>
                                        </p:tgtEl>
                                        <p:attrNameLst>
                                          <p:attrName>ppt_w</p:attrName>
                                        </p:attrNameLst>
                                      </p:cBhvr>
                                      <p:tavLst>
                                        <p:tav tm="0">
                                          <p:val>
                                            <p:strVal val="ppt_w"/>
                                          </p:val>
                                        </p:tav>
                                        <p:tav tm="100000">
                                          <p:val>
                                            <p:fltVal val="0"/>
                                          </p:val>
                                        </p:tav>
                                      </p:tavLst>
                                    </p:anim>
                                    <p:anim calcmode="lin" valueType="num">
                                      <p:cBhvr>
                                        <p:cTn id="412" dur="5000"/>
                                        <p:tgtEl>
                                          <p:spTgt spid="22"/>
                                        </p:tgtEl>
                                        <p:attrNameLst>
                                          <p:attrName>ppt_h</p:attrName>
                                        </p:attrNameLst>
                                      </p:cBhvr>
                                      <p:tavLst>
                                        <p:tav tm="0">
                                          <p:val>
                                            <p:strVal val="ppt_h"/>
                                          </p:val>
                                        </p:tav>
                                        <p:tav tm="100000">
                                          <p:val>
                                            <p:fltVal val="0"/>
                                          </p:val>
                                        </p:tav>
                                      </p:tavLst>
                                    </p:anim>
                                    <p:anim calcmode="lin" valueType="num">
                                      <p:cBhvr>
                                        <p:cTn id="413" dur="5000"/>
                                        <p:tgtEl>
                                          <p:spTgt spid="22"/>
                                        </p:tgtEl>
                                        <p:attrNameLst>
                                          <p:attrName>ppt_x</p:attrName>
                                        </p:attrNameLst>
                                      </p:cBhvr>
                                      <p:tavLst>
                                        <p:tav tm="0">
                                          <p:val>
                                            <p:strVal val="ppt_x"/>
                                          </p:val>
                                        </p:tav>
                                        <p:tav tm="100000">
                                          <p:val>
                                            <p:fltVal val="0.5"/>
                                          </p:val>
                                        </p:tav>
                                      </p:tavLst>
                                    </p:anim>
                                    <p:anim calcmode="lin" valueType="num">
                                      <p:cBhvr>
                                        <p:cTn id="414" dur="5000"/>
                                        <p:tgtEl>
                                          <p:spTgt spid="22"/>
                                        </p:tgtEl>
                                        <p:attrNameLst>
                                          <p:attrName>ppt_y</p:attrName>
                                        </p:attrNameLst>
                                      </p:cBhvr>
                                      <p:tavLst>
                                        <p:tav tm="0">
                                          <p:val>
                                            <p:strVal val="ppt_y"/>
                                          </p:val>
                                        </p:tav>
                                        <p:tav tm="100000">
                                          <p:val>
                                            <p:fltVal val="0.5"/>
                                          </p:val>
                                        </p:tav>
                                      </p:tavLst>
                                    </p:anim>
                                    <p:set>
                                      <p:cBhvr>
                                        <p:cTn id="415" dur="1" fill="hold">
                                          <p:stCondLst>
                                            <p:cond delay="4999"/>
                                          </p:stCondLst>
                                        </p:cTn>
                                        <p:tgtEl>
                                          <p:spTgt spid="22"/>
                                        </p:tgtEl>
                                        <p:attrNameLst>
                                          <p:attrName>style.visibility</p:attrName>
                                        </p:attrNameLst>
                                      </p:cBhvr>
                                      <p:to>
                                        <p:strVal val="hidden"/>
                                      </p:to>
                                    </p:set>
                                  </p:childTnLst>
                                </p:cTn>
                              </p:par>
                              <p:par>
                                <p:cTn id="416" presetID="23" presetClass="exit" presetSubtype="544" fill="hold" nodeType="withEffect">
                                  <p:stCondLst>
                                    <p:cond delay="0"/>
                                  </p:stCondLst>
                                  <p:childTnLst>
                                    <p:anim calcmode="lin" valueType="num">
                                      <p:cBhvr>
                                        <p:cTn id="417" dur="5000"/>
                                        <p:tgtEl>
                                          <p:spTgt spid="23"/>
                                        </p:tgtEl>
                                        <p:attrNameLst>
                                          <p:attrName>ppt_w</p:attrName>
                                        </p:attrNameLst>
                                      </p:cBhvr>
                                      <p:tavLst>
                                        <p:tav tm="0">
                                          <p:val>
                                            <p:strVal val="ppt_w"/>
                                          </p:val>
                                        </p:tav>
                                        <p:tav tm="100000">
                                          <p:val>
                                            <p:fltVal val="0"/>
                                          </p:val>
                                        </p:tav>
                                      </p:tavLst>
                                    </p:anim>
                                    <p:anim calcmode="lin" valueType="num">
                                      <p:cBhvr>
                                        <p:cTn id="418" dur="5000"/>
                                        <p:tgtEl>
                                          <p:spTgt spid="23"/>
                                        </p:tgtEl>
                                        <p:attrNameLst>
                                          <p:attrName>ppt_h</p:attrName>
                                        </p:attrNameLst>
                                      </p:cBhvr>
                                      <p:tavLst>
                                        <p:tav tm="0">
                                          <p:val>
                                            <p:strVal val="ppt_h"/>
                                          </p:val>
                                        </p:tav>
                                        <p:tav tm="100000">
                                          <p:val>
                                            <p:fltVal val="0"/>
                                          </p:val>
                                        </p:tav>
                                      </p:tavLst>
                                    </p:anim>
                                    <p:anim calcmode="lin" valueType="num">
                                      <p:cBhvr>
                                        <p:cTn id="419" dur="5000"/>
                                        <p:tgtEl>
                                          <p:spTgt spid="23"/>
                                        </p:tgtEl>
                                        <p:attrNameLst>
                                          <p:attrName>ppt_x</p:attrName>
                                        </p:attrNameLst>
                                      </p:cBhvr>
                                      <p:tavLst>
                                        <p:tav tm="0">
                                          <p:val>
                                            <p:strVal val="ppt_x"/>
                                          </p:val>
                                        </p:tav>
                                        <p:tav tm="100000">
                                          <p:val>
                                            <p:fltVal val="0.5"/>
                                          </p:val>
                                        </p:tav>
                                      </p:tavLst>
                                    </p:anim>
                                    <p:anim calcmode="lin" valueType="num">
                                      <p:cBhvr>
                                        <p:cTn id="420" dur="5000"/>
                                        <p:tgtEl>
                                          <p:spTgt spid="23"/>
                                        </p:tgtEl>
                                        <p:attrNameLst>
                                          <p:attrName>ppt_y</p:attrName>
                                        </p:attrNameLst>
                                      </p:cBhvr>
                                      <p:tavLst>
                                        <p:tav tm="0">
                                          <p:val>
                                            <p:strVal val="ppt_y"/>
                                          </p:val>
                                        </p:tav>
                                        <p:tav tm="100000">
                                          <p:val>
                                            <p:fltVal val="0.5"/>
                                          </p:val>
                                        </p:tav>
                                      </p:tavLst>
                                    </p:anim>
                                    <p:set>
                                      <p:cBhvr>
                                        <p:cTn id="421" dur="1" fill="hold">
                                          <p:stCondLst>
                                            <p:cond delay="4999"/>
                                          </p:stCondLst>
                                        </p:cTn>
                                        <p:tgtEl>
                                          <p:spTgt spid="23"/>
                                        </p:tgtEl>
                                        <p:attrNameLst>
                                          <p:attrName>style.visibility</p:attrName>
                                        </p:attrNameLst>
                                      </p:cBhvr>
                                      <p:to>
                                        <p:strVal val="hidden"/>
                                      </p:to>
                                    </p:set>
                                  </p:childTnLst>
                                </p:cTn>
                              </p:par>
                              <p:par>
                                <p:cTn id="422" presetID="23" presetClass="exit" presetSubtype="544" fill="hold" nodeType="withEffect">
                                  <p:stCondLst>
                                    <p:cond delay="0"/>
                                  </p:stCondLst>
                                  <p:childTnLst>
                                    <p:anim calcmode="lin" valueType="num">
                                      <p:cBhvr>
                                        <p:cTn id="423" dur="5000"/>
                                        <p:tgtEl>
                                          <p:spTgt spid="24"/>
                                        </p:tgtEl>
                                        <p:attrNameLst>
                                          <p:attrName>ppt_w</p:attrName>
                                        </p:attrNameLst>
                                      </p:cBhvr>
                                      <p:tavLst>
                                        <p:tav tm="0">
                                          <p:val>
                                            <p:strVal val="ppt_w"/>
                                          </p:val>
                                        </p:tav>
                                        <p:tav tm="100000">
                                          <p:val>
                                            <p:fltVal val="0"/>
                                          </p:val>
                                        </p:tav>
                                      </p:tavLst>
                                    </p:anim>
                                    <p:anim calcmode="lin" valueType="num">
                                      <p:cBhvr>
                                        <p:cTn id="424" dur="5000"/>
                                        <p:tgtEl>
                                          <p:spTgt spid="24"/>
                                        </p:tgtEl>
                                        <p:attrNameLst>
                                          <p:attrName>ppt_h</p:attrName>
                                        </p:attrNameLst>
                                      </p:cBhvr>
                                      <p:tavLst>
                                        <p:tav tm="0">
                                          <p:val>
                                            <p:strVal val="ppt_h"/>
                                          </p:val>
                                        </p:tav>
                                        <p:tav tm="100000">
                                          <p:val>
                                            <p:fltVal val="0"/>
                                          </p:val>
                                        </p:tav>
                                      </p:tavLst>
                                    </p:anim>
                                    <p:anim calcmode="lin" valueType="num">
                                      <p:cBhvr>
                                        <p:cTn id="425" dur="5000"/>
                                        <p:tgtEl>
                                          <p:spTgt spid="24"/>
                                        </p:tgtEl>
                                        <p:attrNameLst>
                                          <p:attrName>ppt_x</p:attrName>
                                        </p:attrNameLst>
                                      </p:cBhvr>
                                      <p:tavLst>
                                        <p:tav tm="0">
                                          <p:val>
                                            <p:strVal val="ppt_x"/>
                                          </p:val>
                                        </p:tav>
                                        <p:tav tm="100000">
                                          <p:val>
                                            <p:fltVal val="0.5"/>
                                          </p:val>
                                        </p:tav>
                                      </p:tavLst>
                                    </p:anim>
                                    <p:anim calcmode="lin" valueType="num">
                                      <p:cBhvr>
                                        <p:cTn id="426" dur="5000"/>
                                        <p:tgtEl>
                                          <p:spTgt spid="24"/>
                                        </p:tgtEl>
                                        <p:attrNameLst>
                                          <p:attrName>ppt_y</p:attrName>
                                        </p:attrNameLst>
                                      </p:cBhvr>
                                      <p:tavLst>
                                        <p:tav tm="0">
                                          <p:val>
                                            <p:strVal val="ppt_y"/>
                                          </p:val>
                                        </p:tav>
                                        <p:tav tm="100000">
                                          <p:val>
                                            <p:fltVal val="0.5"/>
                                          </p:val>
                                        </p:tav>
                                      </p:tavLst>
                                    </p:anim>
                                    <p:set>
                                      <p:cBhvr>
                                        <p:cTn id="427" dur="1" fill="hold">
                                          <p:stCondLst>
                                            <p:cond delay="4999"/>
                                          </p:stCondLst>
                                        </p:cTn>
                                        <p:tgtEl>
                                          <p:spTgt spid="24"/>
                                        </p:tgtEl>
                                        <p:attrNameLst>
                                          <p:attrName>style.visibility</p:attrName>
                                        </p:attrNameLst>
                                      </p:cBhvr>
                                      <p:to>
                                        <p:strVal val="hidden"/>
                                      </p:to>
                                    </p:set>
                                  </p:childTnLst>
                                </p:cTn>
                              </p:par>
                              <p:par>
                                <p:cTn id="428" presetID="23" presetClass="exit" presetSubtype="544" fill="hold" nodeType="withEffect">
                                  <p:stCondLst>
                                    <p:cond delay="0"/>
                                  </p:stCondLst>
                                  <p:childTnLst>
                                    <p:anim calcmode="lin" valueType="num">
                                      <p:cBhvr>
                                        <p:cTn id="429" dur="5000"/>
                                        <p:tgtEl>
                                          <p:spTgt spid="25"/>
                                        </p:tgtEl>
                                        <p:attrNameLst>
                                          <p:attrName>ppt_w</p:attrName>
                                        </p:attrNameLst>
                                      </p:cBhvr>
                                      <p:tavLst>
                                        <p:tav tm="0">
                                          <p:val>
                                            <p:strVal val="ppt_w"/>
                                          </p:val>
                                        </p:tav>
                                        <p:tav tm="100000">
                                          <p:val>
                                            <p:fltVal val="0"/>
                                          </p:val>
                                        </p:tav>
                                      </p:tavLst>
                                    </p:anim>
                                    <p:anim calcmode="lin" valueType="num">
                                      <p:cBhvr>
                                        <p:cTn id="430" dur="5000"/>
                                        <p:tgtEl>
                                          <p:spTgt spid="25"/>
                                        </p:tgtEl>
                                        <p:attrNameLst>
                                          <p:attrName>ppt_h</p:attrName>
                                        </p:attrNameLst>
                                      </p:cBhvr>
                                      <p:tavLst>
                                        <p:tav tm="0">
                                          <p:val>
                                            <p:strVal val="ppt_h"/>
                                          </p:val>
                                        </p:tav>
                                        <p:tav tm="100000">
                                          <p:val>
                                            <p:fltVal val="0"/>
                                          </p:val>
                                        </p:tav>
                                      </p:tavLst>
                                    </p:anim>
                                    <p:anim calcmode="lin" valueType="num">
                                      <p:cBhvr>
                                        <p:cTn id="431" dur="5000"/>
                                        <p:tgtEl>
                                          <p:spTgt spid="25"/>
                                        </p:tgtEl>
                                        <p:attrNameLst>
                                          <p:attrName>ppt_x</p:attrName>
                                        </p:attrNameLst>
                                      </p:cBhvr>
                                      <p:tavLst>
                                        <p:tav tm="0">
                                          <p:val>
                                            <p:strVal val="ppt_x"/>
                                          </p:val>
                                        </p:tav>
                                        <p:tav tm="100000">
                                          <p:val>
                                            <p:fltVal val="0.5"/>
                                          </p:val>
                                        </p:tav>
                                      </p:tavLst>
                                    </p:anim>
                                    <p:anim calcmode="lin" valueType="num">
                                      <p:cBhvr>
                                        <p:cTn id="432" dur="5000"/>
                                        <p:tgtEl>
                                          <p:spTgt spid="25"/>
                                        </p:tgtEl>
                                        <p:attrNameLst>
                                          <p:attrName>ppt_y</p:attrName>
                                        </p:attrNameLst>
                                      </p:cBhvr>
                                      <p:tavLst>
                                        <p:tav tm="0">
                                          <p:val>
                                            <p:strVal val="ppt_y"/>
                                          </p:val>
                                        </p:tav>
                                        <p:tav tm="100000">
                                          <p:val>
                                            <p:fltVal val="0.5"/>
                                          </p:val>
                                        </p:tav>
                                      </p:tavLst>
                                    </p:anim>
                                    <p:set>
                                      <p:cBhvr>
                                        <p:cTn id="433" dur="1" fill="hold">
                                          <p:stCondLst>
                                            <p:cond delay="4999"/>
                                          </p:stCondLst>
                                        </p:cTn>
                                        <p:tgtEl>
                                          <p:spTgt spid="25"/>
                                        </p:tgtEl>
                                        <p:attrNameLst>
                                          <p:attrName>style.visibility</p:attrName>
                                        </p:attrNameLst>
                                      </p:cBhvr>
                                      <p:to>
                                        <p:strVal val="hidden"/>
                                      </p:to>
                                    </p:set>
                                  </p:childTnLst>
                                </p:cTn>
                              </p:par>
                              <p:par>
                                <p:cTn id="434" presetID="23" presetClass="exit" presetSubtype="544" fill="hold" nodeType="withEffect">
                                  <p:stCondLst>
                                    <p:cond delay="0"/>
                                  </p:stCondLst>
                                  <p:childTnLst>
                                    <p:anim calcmode="lin" valueType="num">
                                      <p:cBhvr>
                                        <p:cTn id="435" dur="5000"/>
                                        <p:tgtEl>
                                          <p:spTgt spid="26"/>
                                        </p:tgtEl>
                                        <p:attrNameLst>
                                          <p:attrName>ppt_w</p:attrName>
                                        </p:attrNameLst>
                                      </p:cBhvr>
                                      <p:tavLst>
                                        <p:tav tm="0">
                                          <p:val>
                                            <p:strVal val="ppt_w"/>
                                          </p:val>
                                        </p:tav>
                                        <p:tav tm="100000">
                                          <p:val>
                                            <p:fltVal val="0"/>
                                          </p:val>
                                        </p:tav>
                                      </p:tavLst>
                                    </p:anim>
                                    <p:anim calcmode="lin" valueType="num">
                                      <p:cBhvr>
                                        <p:cTn id="436" dur="5000"/>
                                        <p:tgtEl>
                                          <p:spTgt spid="26"/>
                                        </p:tgtEl>
                                        <p:attrNameLst>
                                          <p:attrName>ppt_h</p:attrName>
                                        </p:attrNameLst>
                                      </p:cBhvr>
                                      <p:tavLst>
                                        <p:tav tm="0">
                                          <p:val>
                                            <p:strVal val="ppt_h"/>
                                          </p:val>
                                        </p:tav>
                                        <p:tav tm="100000">
                                          <p:val>
                                            <p:fltVal val="0"/>
                                          </p:val>
                                        </p:tav>
                                      </p:tavLst>
                                    </p:anim>
                                    <p:anim calcmode="lin" valueType="num">
                                      <p:cBhvr>
                                        <p:cTn id="437" dur="5000"/>
                                        <p:tgtEl>
                                          <p:spTgt spid="26"/>
                                        </p:tgtEl>
                                        <p:attrNameLst>
                                          <p:attrName>ppt_x</p:attrName>
                                        </p:attrNameLst>
                                      </p:cBhvr>
                                      <p:tavLst>
                                        <p:tav tm="0">
                                          <p:val>
                                            <p:strVal val="ppt_x"/>
                                          </p:val>
                                        </p:tav>
                                        <p:tav tm="100000">
                                          <p:val>
                                            <p:fltVal val="0.5"/>
                                          </p:val>
                                        </p:tav>
                                      </p:tavLst>
                                    </p:anim>
                                    <p:anim calcmode="lin" valueType="num">
                                      <p:cBhvr>
                                        <p:cTn id="438" dur="5000"/>
                                        <p:tgtEl>
                                          <p:spTgt spid="26"/>
                                        </p:tgtEl>
                                        <p:attrNameLst>
                                          <p:attrName>ppt_y</p:attrName>
                                        </p:attrNameLst>
                                      </p:cBhvr>
                                      <p:tavLst>
                                        <p:tav tm="0">
                                          <p:val>
                                            <p:strVal val="ppt_y"/>
                                          </p:val>
                                        </p:tav>
                                        <p:tav tm="100000">
                                          <p:val>
                                            <p:fltVal val="0.5"/>
                                          </p:val>
                                        </p:tav>
                                      </p:tavLst>
                                    </p:anim>
                                    <p:set>
                                      <p:cBhvr>
                                        <p:cTn id="439" dur="1" fill="hold">
                                          <p:stCondLst>
                                            <p:cond delay="4999"/>
                                          </p:stCondLst>
                                        </p:cTn>
                                        <p:tgtEl>
                                          <p:spTgt spid="26"/>
                                        </p:tgtEl>
                                        <p:attrNameLst>
                                          <p:attrName>style.visibility</p:attrName>
                                        </p:attrNameLst>
                                      </p:cBhvr>
                                      <p:to>
                                        <p:strVal val="hidden"/>
                                      </p:to>
                                    </p:set>
                                  </p:childTnLst>
                                </p:cTn>
                              </p:par>
                              <p:par>
                                <p:cTn id="440" presetID="23" presetClass="exit" presetSubtype="544" fill="hold" nodeType="withEffect">
                                  <p:stCondLst>
                                    <p:cond delay="0"/>
                                  </p:stCondLst>
                                  <p:childTnLst>
                                    <p:anim calcmode="lin" valueType="num">
                                      <p:cBhvr>
                                        <p:cTn id="441" dur="5000"/>
                                        <p:tgtEl>
                                          <p:spTgt spid="27"/>
                                        </p:tgtEl>
                                        <p:attrNameLst>
                                          <p:attrName>ppt_w</p:attrName>
                                        </p:attrNameLst>
                                      </p:cBhvr>
                                      <p:tavLst>
                                        <p:tav tm="0">
                                          <p:val>
                                            <p:strVal val="ppt_w"/>
                                          </p:val>
                                        </p:tav>
                                        <p:tav tm="100000">
                                          <p:val>
                                            <p:fltVal val="0"/>
                                          </p:val>
                                        </p:tav>
                                      </p:tavLst>
                                    </p:anim>
                                    <p:anim calcmode="lin" valueType="num">
                                      <p:cBhvr>
                                        <p:cTn id="442" dur="5000"/>
                                        <p:tgtEl>
                                          <p:spTgt spid="27"/>
                                        </p:tgtEl>
                                        <p:attrNameLst>
                                          <p:attrName>ppt_h</p:attrName>
                                        </p:attrNameLst>
                                      </p:cBhvr>
                                      <p:tavLst>
                                        <p:tav tm="0">
                                          <p:val>
                                            <p:strVal val="ppt_h"/>
                                          </p:val>
                                        </p:tav>
                                        <p:tav tm="100000">
                                          <p:val>
                                            <p:fltVal val="0"/>
                                          </p:val>
                                        </p:tav>
                                      </p:tavLst>
                                    </p:anim>
                                    <p:anim calcmode="lin" valueType="num">
                                      <p:cBhvr>
                                        <p:cTn id="443" dur="5000"/>
                                        <p:tgtEl>
                                          <p:spTgt spid="27"/>
                                        </p:tgtEl>
                                        <p:attrNameLst>
                                          <p:attrName>ppt_x</p:attrName>
                                        </p:attrNameLst>
                                      </p:cBhvr>
                                      <p:tavLst>
                                        <p:tav tm="0">
                                          <p:val>
                                            <p:strVal val="ppt_x"/>
                                          </p:val>
                                        </p:tav>
                                        <p:tav tm="100000">
                                          <p:val>
                                            <p:fltVal val="0.5"/>
                                          </p:val>
                                        </p:tav>
                                      </p:tavLst>
                                    </p:anim>
                                    <p:anim calcmode="lin" valueType="num">
                                      <p:cBhvr>
                                        <p:cTn id="444" dur="5000"/>
                                        <p:tgtEl>
                                          <p:spTgt spid="27"/>
                                        </p:tgtEl>
                                        <p:attrNameLst>
                                          <p:attrName>ppt_y</p:attrName>
                                        </p:attrNameLst>
                                      </p:cBhvr>
                                      <p:tavLst>
                                        <p:tav tm="0">
                                          <p:val>
                                            <p:strVal val="ppt_y"/>
                                          </p:val>
                                        </p:tav>
                                        <p:tav tm="100000">
                                          <p:val>
                                            <p:fltVal val="0.5"/>
                                          </p:val>
                                        </p:tav>
                                      </p:tavLst>
                                    </p:anim>
                                    <p:set>
                                      <p:cBhvr>
                                        <p:cTn id="445" dur="1" fill="hold">
                                          <p:stCondLst>
                                            <p:cond delay="4999"/>
                                          </p:stCondLst>
                                        </p:cTn>
                                        <p:tgtEl>
                                          <p:spTgt spid="27"/>
                                        </p:tgtEl>
                                        <p:attrNameLst>
                                          <p:attrName>style.visibility</p:attrName>
                                        </p:attrNameLst>
                                      </p:cBhvr>
                                      <p:to>
                                        <p:strVal val="hidden"/>
                                      </p:to>
                                    </p:set>
                                  </p:childTnLst>
                                </p:cTn>
                              </p:par>
                              <p:par>
                                <p:cTn id="446" presetID="23" presetClass="exit" presetSubtype="544" fill="hold" nodeType="withEffect">
                                  <p:stCondLst>
                                    <p:cond delay="0"/>
                                  </p:stCondLst>
                                  <p:childTnLst>
                                    <p:anim calcmode="lin" valueType="num">
                                      <p:cBhvr>
                                        <p:cTn id="447" dur="5000"/>
                                        <p:tgtEl>
                                          <p:spTgt spid="28"/>
                                        </p:tgtEl>
                                        <p:attrNameLst>
                                          <p:attrName>ppt_w</p:attrName>
                                        </p:attrNameLst>
                                      </p:cBhvr>
                                      <p:tavLst>
                                        <p:tav tm="0">
                                          <p:val>
                                            <p:strVal val="ppt_w"/>
                                          </p:val>
                                        </p:tav>
                                        <p:tav tm="100000">
                                          <p:val>
                                            <p:fltVal val="0"/>
                                          </p:val>
                                        </p:tav>
                                      </p:tavLst>
                                    </p:anim>
                                    <p:anim calcmode="lin" valueType="num">
                                      <p:cBhvr>
                                        <p:cTn id="448" dur="5000"/>
                                        <p:tgtEl>
                                          <p:spTgt spid="28"/>
                                        </p:tgtEl>
                                        <p:attrNameLst>
                                          <p:attrName>ppt_h</p:attrName>
                                        </p:attrNameLst>
                                      </p:cBhvr>
                                      <p:tavLst>
                                        <p:tav tm="0">
                                          <p:val>
                                            <p:strVal val="ppt_h"/>
                                          </p:val>
                                        </p:tav>
                                        <p:tav tm="100000">
                                          <p:val>
                                            <p:fltVal val="0"/>
                                          </p:val>
                                        </p:tav>
                                      </p:tavLst>
                                    </p:anim>
                                    <p:anim calcmode="lin" valueType="num">
                                      <p:cBhvr>
                                        <p:cTn id="449" dur="5000"/>
                                        <p:tgtEl>
                                          <p:spTgt spid="28"/>
                                        </p:tgtEl>
                                        <p:attrNameLst>
                                          <p:attrName>ppt_x</p:attrName>
                                        </p:attrNameLst>
                                      </p:cBhvr>
                                      <p:tavLst>
                                        <p:tav tm="0">
                                          <p:val>
                                            <p:strVal val="ppt_x"/>
                                          </p:val>
                                        </p:tav>
                                        <p:tav tm="100000">
                                          <p:val>
                                            <p:fltVal val="0.5"/>
                                          </p:val>
                                        </p:tav>
                                      </p:tavLst>
                                    </p:anim>
                                    <p:anim calcmode="lin" valueType="num">
                                      <p:cBhvr>
                                        <p:cTn id="450" dur="5000"/>
                                        <p:tgtEl>
                                          <p:spTgt spid="28"/>
                                        </p:tgtEl>
                                        <p:attrNameLst>
                                          <p:attrName>ppt_y</p:attrName>
                                        </p:attrNameLst>
                                      </p:cBhvr>
                                      <p:tavLst>
                                        <p:tav tm="0">
                                          <p:val>
                                            <p:strVal val="ppt_y"/>
                                          </p:val>
                                        </p:tav>
                                        <p:tav tm="100000">
                                          <p:val>
                                            <p:fltVal val="0.5"/>
                                          </p:val>
                                        </p:tav>
                                      </p:tavLst>
                                    </p:anim>
                                    <p:set>
                                      <p:cBhvr>
                                        <p:cTn id="451" dur="1" fill="hold">
                                          <p:stCondLst>
                                            <p:cond delay="4999"/>
                                          </p:stCondLst>
                                        </p:cTn>
                                        <p:tgtEl>
                                          <p:spTgt spid="28"/>
                                        </p:tgtEl>
                                        <p:attrNameLst>
                                          <p:attrName>style.visibility</p:attrName>
                                        </p:attrNameLst>
                                      </p:cBhvr>
                                      <p:to>
                                        <p:strVal val="hidden"/>
                                      </p:to>
                                    </p:set>
                                  </p:childTnLst>
                                </p:cTn>
                              </p:par>
                              <p:par>
                                <p:cTn id="452" presetID="23" presetClass="exit" presetSubtype="544" fill="hold" nodeType="withEffect">
                                  <p:stCondLst>
                                    <p:cond delay="0"/>
                                  </p:stCondLst>
                                  <p:childTnLst>
                                    <p:anim calcmode="lin" valueType="num">
                                      <p:cBhvr>
                                        <p:cTn id="453" dur="5000"/>
                                        <p:tgtEl>
                                          <p:spTgt spid="29"/>
                                        </p:tgtEl>
                                        <p:attrNameLst>
                                          <p:attrName>ppt_w</p:attrName>
                                        </p:attrNameLst>
                                      </p:cBhvr>
                                      <p:tavLst>
                                        <p:tav tm="0">
                                          <p:val>
                                            <p:strVal val="ppt_w"/>
                                          </p:val>
                                        </p:tav>
                                        <p:tav tm="100000">
                                          <p:val>
                                            <p:fltVal val="0"/>
                                          </p:val>
                                        </p:tav>
                                      </p:tavLst>
                                    </p:anim>
                                    <p:anim calcmode="lin" valueType="num">
                                      <p:cBhvr>
                                        <p:cTn id="454" dur="5000"/>
                                        <p:tgtEl>
                                          <p:spTgt spid="29"/>
                                        </p:tgtEl>
                                        <p:attrNameLst>
                                          <p:attrName>ppt_h</p:attrName>
                                        </p:attrNameLst>
                                      </p:cBhvr>
                                      <p:tavLst>
                                        <p:tav tm="0">
                                          <p:val>
                                            <p:strVal val="ppt_h"/>
                                          </p:val>
                                        </p:tav>
                                        <p:tav tm="100000">
                                          <p:val>
                                            <p:fltVal val="0"/>
                                          </p:val>
                                        </p:tav>
                                      </p:tavLst>
                                    </p:anim>
                                    <p:anim calcmode="lin" valueType="num">
                                      <p:cBhvr>
                                        <p:cTn id="455" dur="5000"/>
                                        <p:tgtEl>
                                          <p:spTgt spid="29"/>
                                        </p:tgtEl>
                                        <p:attrNameLst>
                                          <p:attrName>ppt_x</p:attrName>
                                        </p:attrNameLst>
                                      </p:cBhvr>
                                      <p:tavLst>
                                        <p:tav tm="0">
                                          <p:val>
                                            <p:strVal val="ppt_x"/>
                                          </p:val>
                                        </p:tav>
                                        <p:tav tm="100000">
                                          <p:val>
                                            <p:fltVal val="0.5"/>
                                          </p:val>
                                        </p:tav>
                                      </p:tavLst>
                                    </p:anim>
                                    <p:anim calcmode="lin" valueType="num">
                                      <p:cBhvr>
                                        <p:cTn id="456" dur="5000"/>
                                        <p:tgtEl>
                                          <p:spTgt spid="29"/>
                                        </p:tgtEl>
                                        <p:attrNameLst>
                                          <p:attrName>ppt_y</p:attrName>
                                        </p:attrNameLst>
                                      </p:cBhvr>
                                      <p:tavLst>
                                        <p:tav tm="0">
                                          <p:val>
                                            <p:strVal val="ppt_y"/>
                                          </p:val>
                                        </p:tav>
                                        <p:tav tm="100000">
                                          <p:val>
                                            <p:fltVal val="0.5"/>
                                          </p:val>
                                        </p:tav>
                                      </p:tavLst>
                                    </p:anim>
                                    <p:set>
                                      <p:cBhvr>
                                        <p:cTn id="457" dur="1" fill="hold">
                                          <p:stCondLst>
                                            <p:cond delay="4999"/>
                                          </p:stCondLst>
                                        </p:cTn>
                                        <p:tgtEl>
                                          <p:spTgt spid="29"/>
                                        </p:tgtEl>
                                        <p:attrNameLst>
                                          <p:attrName>style.visibility</p:attrName>
                                        </p:attrNameLst>
                                      </p:cBhvr>
                                      <p:to>
                                        <p:strVal val="hidden"/>
                                      </p:to>
                                    </p:set>
                                  </p:childTnLst>
                                </p:cTn>
                              </p:par>
                              <p:par>
                                <p:cTn id="458" presetID="23" presetClass="exit" presetSubtype="544" fill="hold" nodeType="withEffect">
                                  <p:stCondLst>
                                    <p:cond delay="0"/>
                                  </p:stCondLst>
                                  <p:childTnLst>
                                    <p:anim calcmode="lin" valueType="num">
                                      <p:cBhvr>
                                        <p:cTn id="459" dur="5000"/>
                                        <p:tgtEl>
                                          <p:spTgt spid="30"/>
                                        </p:tgtEl>
                                        <p:attrNameLst>
                                          <p:attrName>ppt_w</p:attrName>
                                        </p:attrNameLst>
                                      </p:cBhvr>
                                      <p:tavLst>
                                        <p:tav tm="0">
                                          <p:val>
                                            <p:strVal val="ppt_w"/>
                                          </p:val>
                                        </p:tav>
                                        <p:tav tm="100000">
                                          <p:val>
                                            <p:fltVal val="0"/>
                                          </p:val>
                                        </p:tav>
                                      </p:tavLst>
                                    </p:anim>
                                    <p:anim calcmode="lin" valueType="num">
                                      <p:cBhvr>
                                        <p:cTn id="460" dur="5000"/>
                                        <p:tgtEl>
                                          <p:spTgt spid="30"/>
                                        </p:tgtEl>
                                        <p:attrNameLst>
                                          <p:attrName>ppt_h</p:attrName>
                                        </p:attrNameLst>
                                      </p:cBhvr>
                                      <p:tavLst>
                                        <p:tav tm="0">
                                          <p:val>
                                            <p:strVal val="ppt_h"/>
                                          </p:val>
                                        </p:tav>
                                        <p:tav tm="100000">
                                          <p:val>
                                            <p:fltVal val="0"/>
                                          </p:val>
                                        </p:tav>
                                      </p:tavLst>
                                    </p:anim>
                                    <p:anim calcmode="lin" valueType="num">
                                      <p:cBhvr>
                                        <p:cTn id="461" dur="5000"/>
                                        <p:tgtEl>
                                          <p:spTgt spid="30"/>
                                        </p:tgtEl>
                                        <p:attrNameLst>
                                          <p:attrName>ppt_x</p:attrName>
                                        </p:attrNameLst>
                                      </p:cBhvr>
                                      <p:tavLst>
                                        <p:tav tm="0">
                                          <p:val>
                                            <p:strVal val="ppt_x"/>
                                          </p:val>
                                        </p:tav>
                                        <p:tav tm="100000">
                                          <p:val>
                                            <p:fltVal val="0.5"/>
                                          </p:val>
                                        </p:tav>
                                      </p:tavLst>
                                    </p:anim>
                                    <p:anim calcmode="lin" valueType="num">
                                      <p:cBhvr>
                                        <p:cTn id="462" dur="5000"/>
                                        <p:tgtEl>
                                          <p:spTgt spid="30"/>
                                        </p:tgtEl>
                                        <p:attrNameLst>
                                          <p:attrName>ppt_y</p:attrName>
                                        </p:attrNameLst>
                                      </p:cBhvr>
                                      <p:tavLst>
                                        <p:tav tm="0">
                                          <p:val>
                                            <p:strVal val="ppt_y"/>
                                          </p:val>
                                        </p:tav>
                                        <p:tav tm="100000">
                                          <p:val>
                                            <p:fltVal val="0.5"/>
                                          </p:val>
                                        </p:tav>
                                      </p:tavLst>
                                    </p:anim>
                                    <p:set>
                                      <p:cBhvr>
                                        <p:cTn id="463" dur="1" fill="hold">
                                          <p:stCondLst>
                                            <p:cond delay="4999"/>
                                          </p:stCondLst>
                                        </p:cTn>
                                        <p:tgtEl>
                                          <p:spTgt spid="30"/>
                                        </p:tgtEl>
                                        <p:attrNameLst>
                                          <p:attrName>style.visibility</p:attrName>
                                        </p:attrNameLst>
                                      </p:cBhvr>
                                      <p:to>
                                        <p:strVal val="hidden"/>
                                      </p:to>
                                    </p:set>
                                  </p:childTnLst>
                                </p:cTn>
                              </p:par>
                              <p:par>
                                <p:cTn id="464" presetID="23" presetClass="exit" presetSubtype="544" fill="hold" nodeType="withEffect">
                                  <p:stCondLst>
                                    <p:cond delay="0"/>
                                  </p:stCondLst>
                                  <p:childTnLst>
                                    <p:anim calcmode="lin" valueType="num">
                                      <p:cBhvr>
                                        <p:cTn id="465" dur="5000"/>
                                        <p:tgtEl>
                                          <p:spTgt spid="31"/>
                                        </p:tgtEl>
                                        <p:attrNameLst>
                                          <p:attrName>ppt_w</p:attrName>
                                        </p:attrNameLst>
                                      </p:cBhvr>
                                      <p:tavLst>
                                        <p:tav tm="0">
                                          <p:val>
                                            <p:strVal val="ppt_w"/>
                                          </p:val>
                                        </p:tav>
                                        <p:tav tm="100000">
                                          <p:val>
                                            <p:fltVal val="0"/>
                                          </p:val>
                                        </p:tav>
                                      </p:tavLst>
                                    </p:anim>
                                    <p:anim calcmode="lin" valueType="num">
                                      <p:cBhvr>
                                        <p:cTn id="466" dur="5000"/>
                                        <p:tgtEl>
                                          <p:spTgt spid="31"/>
                                        </p:tgtEl>
                                        <p:attrNameLst>
                                          <p:attrName>ppt_h</p:attrName>
                                        </p:attrNameLst>
                                      </p:cBhvr>
                                      <p:tavLst>
                                        <p:tav tm="0">
                                          <p:val>
                                            <p:strVal val="ppt_h"/>
                                          </p:val>
                                        </p:tav>
                                        <p:tav tm="100000">
                                          <p:val>
                                            <p:fltVal val="0"/>
                                          </p:val>
                                        </p:tav>
                                      </p:tavLst>
                                    </p:anim>
                                    <p:anim calcmode="lin" valueType="num">
                                      <p:cBhvr>
                                        <p:cTn id="467" dur="5000"/>
                                        <p:tgtEl>
                                          <p:spTgt spid="31"/>
                                        </p:tgtEl>
                                        <p:attrNameLst>
                                          <p:attrName>ppt_x</p:attrName>
                                        </p:attrNameLst>
                                      </p:cBhvr>
                                      <p:tavLst>
                                        <p:tav tm="0">
                                          <p:val>
                                            <p:strVal val="ppt_x"/>
                                          </p:val>
                                        </p:tav>
                                        <p:tav tm="100000">
                                          <p:val>
                                            <p:fltVal val="0.5"/>
                                          </p:val>
                                        </p:tav>
                                      </p:tavLst>
                                    </p:anim>
                                    <p:anim calcmode="lin" valueType="num">
                                      <p:cBhvr>
                                        <p:cTn id="468" dur="5000"/>
                                        <p:tgtEl>
                                          <p:spTgt spid="31"/>
                                        </p:tgtEl>
                                        <p:attrNameLst>
                                          <p:attrName>ppt_y</p:attrName>
                                        </p:attrNameLst>
                                      </p:cBhvr>
                                      <p:tavLst>
                                        <p:tav tm="0">
                                          <p:val>
                                            <p:strVal val="ppt_y"/>
                                          </p:val>
                                        </p:tav>
                                        <p:tav tm="100000">
                                          <p:val>
                                            <p:fltVal val="0.5"/>
                                          </p:val>
                                        </p:tav>
                                      </p:tavLst>
                                    </p:anim>
                                    <p:set>
                                      <p:cBhvr>
                                        <p:cTn id="469" dur="1" fill="hold">
                                          <p:stCondLst>
                                            <p:cond delay="4999"/>
                                          </p:stCondLst>
                                        </p:cTn>
                                        <p:tgtEl>
                                          <p:spTgt spid="31"/>
                                        </p:tgtEl>
                                        <p:attrNameLst>
                                          <p:attrName>style.visibility</p:attrName>
                                        </p:attrNameLst>
                                      </p:cBhvr>
                                      <p:to>
                                        <p:strVal val="hidden"/>
                                      </p:to>
                                    </p:set>
                                  </p:childTnLst>
                                </p:cTn>
                              </p:par>
                              <p:par>
                                <p:cTn id="470" presetID="23" presetClass="exit" presetSubtype="544" fill="hold" nodeType="withEffect">
                                  <p:stCondLst>
                                    <p:cond delay="0"/>
                                  </p:stCondLst>
                                  <p:childTnLst>
                                    <p:anim calcmode="lin" valueType="num">
                                      <p:cBhvr>
                                        <p:cTn id="471" dur="5000"/>
                                        <p:tgtEl>
                                          <p:spTgt spid="32"/>
                                        </p:tgtEl>
                                        <p:attrNameLst>
                                          <p:attrName>ppt_w</p:attrName>
                                        </p:attrNameLst>
                                      </p:cBhvr>
                                      <p:tavLst>
                                        <p:tav tm="0">
                                          <p:val>
                                            <p:strVal val="ppt_w"/>
                                          </p:val>
                                        </p:tav>
                                        <p:tav tm="100000">
                                          <p:val>
                                            <p:fltVal val="0"/>
                                          </p:val>
                                        </p:tav>
                                      </p:tavLst>
                                    </p:anim>
                                    <p:anim calcmode="lin" valueType="num">
                                      <p:cBhvr>
                                        <p:cTn id="472" dur="5000"/>
                                        <p:tgtEl>
                                          <p:spTgt spid="32"/>
                                        </p:tgtEl>
                                        <p:attrNameLst>
                                          <p:attrName>ppt_h</p:attrName>
                                        </p:attrNameLst>
                                      </p:cBhvr>
                                      <p:tavLst>
                                        <p:tav tm="0">
                                          <p:val>
                                            <p:strVal val="ppt_h"/>
                                          </p:val>
                                        </p:tav>
                                        <p:tav tm="100000">
                                          <p:val>
                                            <p:fltVal val="0"/>
                                          </p:val>
                                        </p:tav>
                                      </p:tavLst>
                                    </p:anim>
                                    <p:anim calcmode="lin" valueType="num">
                                      <p:cBhvr>
                                        <p:cTn id="473" dur="5000"/>
                                        <p:tgtEl>
                                          <p:spTgt spid="32"/>
                                        </p:tgtEl>
                                        <p:attrNameLst>
                                          <p:attrName>ppt_x</p:attrName>
                                        </p:attrNameLst>
                                      </p:cBhvr>
                                      <p:tavLst>
                                        <p:tav tm="0">
                                          <p:val>
                                            <p:strVal val="ppt_x"/>
                                          </p:val>
                                        </p:tav>
                                        <p:tav tm="100000">
                                          <p:val>
                                            <p:fltVal val="0.5"/>
                                          </p:val>
                                        </p:tav>
                                      </p:tavLst>
                                    </p:anim>
                                    <p:anim calcmode="lin" valueType="num">
                                      <p:cBhvr>
                                        <p:cTn id="474" dur="5000"/>
                                        <p:tgtEl>
                                          <p:spTgt spid="32"/>
                                        </p:tgtEl>
                                        <p:attrNameLst>
                                          <p:attrName>ppt_y</p:attrName>
                                        </p:attrNameLst>
                                      </p:cBhvr>
                                      <p:tavLst>
                                        <p:tav tm="0">
                                          <p:val>
                                            <p:strVal val="ppt_y"/>
                                          </p:val>
                                        </p:tav>
                                        <p:tav tm="100000">
                                          <p:val>
                                            <p:fltVal val="0.5"/>
                                          </p:val>
                                        </p:tav>
                                      </p:tavLst>
                                    </p:anim>
                                    <p:set>
                                      <p:cBhvr>
                                        <p:cTn id="475" dur="1" fill="hold">
                                          <p:stCondLst>
                                            <p:cond delay="4999"/>
                                          </p:stCondLst>
                                        </p:cTn>
                                        <p:tgtEl>
                                          <p:spTgt spid="32"/>
                                        </p:tgtEl>
                                        <p:attrNameLst>
                                          <p:attrName>style.visibility</p:attrName>
                                        </p:attrNameLst>
                                      </p:cBhvr>
                                      <p:to>
                                        <p:strVal val="hidden"/>
                                      </p:to>
                                    </p:set>
                                  </p:childTnLst>
                                </p:cTn>
                              </p:par>
                              <p:par>
                                <p:cTn id="476" presetID="23" presetClass="exit" presetSubtype="544" fill="hold" nodeType="withEffect">
                                  <p:stCondLst>
                                    <p:cond delay="0"/>
                                  </p:stCondLst>
                                  <p:childTnLst>
                                    <p:anim calcmode="lin" valueType="num">
                                      <p:cBhvr>
                                        <p:cTn id="477" dur="5000"/>
                                        <p:tgtEl>
                                          <p:spTgt spid="33"/>
                                        </p:tgtEl>
                                        <p:attrNameLst>
                                          <p:attrName>ppt_w</p:attrName>
                                        </p:attrNameLst>
                                      </p:cBhvr>
                                      <p:tavLst>
                                        <p:tav tm="0">
                                          <p:val>
                                            <p:strVal val="ppt_w"/>
                                          </p:val>
                                        </p:tav>
                                        <p:tav tm="100000">
                                          <p:val>
                                            <p:fltVal val="0"/>
                                          </p:val>
                                        </p:tav>
                                      </p:tavLst>
                                    </p:anim>
                                    <p:anim calcmode="lin" valueType="num">
                                      <p:cBhvr>
                                        <p:cTn id="478" dur="5000"/>
                                        <p:tgtEl>
                                          <p:spTgt spid="33"/>
                                        </p:tgtEl>
                                        <p:attrNameLst>
                                          <p:attrName>ppt_h</p:attrName>
                                        </p:attrNameLst>
                                      </p:cBhvr>
                                      <p:tavLst>
                                        <p:tav tm="0">
                                          <p:val>
                                            <p:strVal val="ppt_h"/>
                                          </p:val>
                                        </p:tav>
                                        <p:tav tm="100000">
                                          <p:val>
                                            <p:fltVal val="0"/>
                                          </p:val>
                                        </p:tav>
                                      </p:tavLst>
                                    </p:anim>
                                    <p:anim calcmode="lin" valueType="num">
                                      <p:cBhvr>
                                        <p:cTn id="479" dur="5000"/>
                                        <p:tgtEl>
                                          <p:spTgt spid="33"/>
                                        </p:tgtEl>
                                        <p:attrNameLst>
                                          <p:attrName>ppt_x</p:attrName>
                                        </p:attrNameLst>
                                      </p:cBhvr>
                                      <p:tavLst>
                                        <p:tav tm="0">
                                          <p:val>
                                            <p:strVal val="ppt_x"/>
                                          </p:val>
                                        </p:tav>
                                        <p:tav tm="100000">
                                          <p:val>
                                            <p:fltVal val="0.5"/>
                                          </p:val>
                                        </p:tav>
                                      </p:tavLst>
                                    </p:anim>
                                    <p:anim calcmode="lin" valueType="num">
                                      <p:cBhvr>
                                        <p:cTn id="480" dur="5000"/>
                                        <p:tgtEl>
                                          <p:spTgt spid="33"/>
                                        </p:tgtEl>
                                        <p:attrNameLst>
                                          <p:attrName>ppt_y</p:attrName>
                                        </p:attrNameLst>
                                      </p:cBhvr>
                                      <p:tavLst>
                                        <p:tav tm="0">
                                          <p:val>
                                            <p:strVal val="ppt_y"/>
                                          </p:val>
                                        </p:tav>
                                        <p:tav tm="100000">
                                          <p:val>
                                            <p:fltVal val="0.5"/>
                                          </p:val>
                                        </p:tav>
                                      </p:tavLst>
                                    </p:anim>
                                    <p:set>
                                      <p:cBhvr>
                                        <p:cTn id="481" dur="1" fill="hold">
                                          <p:stCondLst>
                                            <p:cond delay="4999"/>
                                          </p:stCondLst>
                                        </p:cTn>
                                        <p:tgtEl>
                                          <p:spTgt spid="33"/>
                                        </p:tgtEl>
                                        <p:attrNameLst>
                                          <p:attrName>style.visibility</p:attrName>
                                        </p:attrNameLst>
                                      </p:cBhvr>
                                      <p:to>
                                        <p:strVal val="hidden"/>
                                      </p:to>
                                    </p:set>
                                  </p:childTnLst>
                                </p:cTn>
                              </p:par>
                              <p:par>
                                <p:cTn id="482" presetID="23" presetClass="exit" presetSubtype="544" fill="hold" nodeType="withEffect">
                                  <p:stCondLst>
                                    <p:cond delay="0"/>
                                  </p:stCondLst>
                                  <p:childTnLst>
                                    <p:anim calcmode="lin" valueType="num">
                                      <p:cBhvr>
                                        <p:cTn id="483" dur="5000"/>
                                        <p:tgtEl>
                                          <p:spTgt spid="34"/>
                                        </p:tgtEl>
                                        <p:attrNameLst>
                                          <p:attrName>ppt_w</p:attrName>
                                        </p:attrNameLst>
                                      </p:cBhvr>
                                      <p:tavLst>
                                        <p:tav tm="0">
                                          <p:val>
                                            <p:strVal val="ppt_w"/>
                                          </p:val>
                                        </p:tav>
                                        <p:tav tm="100000">
                                          <p:val>
                                            <p:fltVal val="0"/>
                                          </p:val>
                                        </p:tav>
                                      </p:tavLst>
                                    </p:anim>
                                    <p:anim calcmode="lin" valueType="num">
                                      <p:cBhvr>
                                        <p:cTn id="484" dur="5000"/>
                                        <p:tgtEl>
                                          <p:spTgt spid="34"/>
                                        </p:tgtEl>
                                        <p:attrNameLst>
                                          <p:attrName>ppt_h</p:attrName>
                                        </p:attrNameLst>
                                      </p:cBhvr>
                                      <p:tavLst>
                                        <p:tav tm="0">
                                          <p:val>
                                            <p:strVal val="ppt_h"/>
                                          </p:val>
                                        </p:tav>
                                        <p:tav tm="100000">
                                          <p:val>
                                            <p:fltVal val="0"/>
                                          </p:val>
                                        </p:tav>
                                      </p:tavLst>
                                    </p:anim>
                                    <p:anim calcmode="lin" valueType="num">
                                      <p:cBhvr>
                                        <p:cTn id="485" dur="5000"/>
                                        <p:tgtEl>
                                          <p:spTgt spid="34"/>
                                        </p:tgtEl>
                                        <p:attrNameLst>
                                          <p:attrName>ppt_x</p:attrName>
                                        </p:attrNameLst>
                                      </p:cBhvr>
                                      <p:tavLst>
                                        <p:tav tm="0">
                                          <p:val>
                                            <p:strVal val="ppt_x"/>
                                          </p:val>
                                        </p:tav>
                                        <p:tav tm="100000">
                                          <p:val>
                                            <p:fltVal val="0.5"/>
                                          </p:val>
                                        </p:tav>
                                      </p:tavLst>
                                    </p:anim>
                                    <p:anim calcmode="lin" valueType="num">
                                      <p:cBhvr>
                                        <p:cTn id="486" dur="5000"/>
                                        <p:tgtEl>
                                          <p:spTgt spid="34"/>
                                        </p:tgtEl>
                                        <p:attrNameLst>
                                          <p:attrName>ppt_y</p:attrName>
                                        </p:attrNameLst>
                                      </p:cBhvr>
                                      <p:tavLst>
                                        <p:tav tm="0">
                                          <p:val>
                                            <p:strVal val="ppt_y"/>
                                          </p:val>
                                        </p:tav>
                                        <p:tav tm="100000">
                                          <p:val>
                                            <p:fltVal val="0.5"/>
                                          </p:val>
                                        </p:tav>
                                      </p:tavLst>
                                    </p:anim>
                                    <p:set>
                                      <p:cBhvr>
                                        <p:cTn id="487" dur="1" fill="hold">
                                          <p:stCondLst>
                                            <p:cond delay="4999"/>
                                          </p:stCondLst>
                                        </p:cTn>
                                        <p:tgtEl>
                                          <p:spTgt spid="34"/>
                                        </p:tgtEl>
                                        <p:attrNameLst>
                                          <p:attrName>style.visibility</p:attrName>
                                        </p:attrNameLst>
                                      </p:cBhvr>
                                      <p:to>
                                        <p:strVal val="hidden"/>
                                      </p:to>
                                    </p:set>
                                  </p:childTnLst>
                                </p:cTn>
                              </p:par>
                              <p:par>
                                <p:cTn id="488" presetID="2" presetClass="exit" presetSubtype="6" fill="hold" nodeType="withEffect">
                                  <p:stCondLst>
                                    <p:cond delay="0"/>
                                  </p:stCondLst>
                                  <p:childTnLst>
                                    <p:anim calcmode="lin" valueType="num">
                                      <p:cBhvr additive="base">
                                        <p:cTn id="489" dur="5000"/>
                                        <p:tgtEl>
                                          <p:spTgt spid="27"/>
                                        </p:tgtEl>
                                        <p:attrNameLst>
                                          <p:attrName>ppt_x</p:attrName>
                                        </p:attrNameLst>
                                      </p:cBhvr>
                                      <p:tavLst>
                                        <p:tav tm="0">
                                          <p:val>
                                            <p:strVal val="ppt_x"/>
                                          </p:val>
                                        </p:tav>
                                        <p:tav tm="100000">
                                          <p:val>
                                            <p:strVal val="1+ppt_w/2"/>
                                          </p:val>
                                        </p:tav>
                                      </p:tavLst>
                                    </p:anim>
                                    <p:anim calcmode="lin" valueType="num">
                                      <p:cBhvr additive="base">
                                        <p:cTn id="490" dur="5000"/>
                                        <p:tgtEl>
                                          <p:spTgt spid="27"/>
                                        </p:tgtEl>
                                        <p:attrNameLst>
                                          <p:attrName>ppt_y</p:attrName>
                                        </p:attrNameLst>
                                      </p:cBhvr>
                                      <p:tavLst>
                                        <p:tav tm="0">
                                          <p:val>
                                            <p:strVal val="ppt_y"/>
                                          </p:val>
                                        </p:tav>
                                        <p:tav tm="100000">
                                          <p:val>
                                            <p:strVal val="1+ppt_h/2"/>
                                          </p:val>
                                        </p:tav>
                                      </p:tavLst>
                                    </p:anim>
                                    <p:set>
                                      <p:cBhvr>
                                        <p:cTn id="491" dur="1" fill="hold">
                                          <p:stCondLst>
                                            <p:cond delay="4999"/>
                                          </p:stCondLst>
                                        </p:cTn>
                                        <p:tgtEl>
                                          <p:spTgt spid="27"/>
                                        </p:tgtEl>
                                        <p:attrNameLst>
                                          <p:attrName>style.visibility</p:attrName>
                                        </p:attrNameLst>
                                      </p:cBhvr>
                                      <p:to>
                                        <p:strVal val="hidden"/>
                                      </p:to>
                                    </p:set>
                                  </p:childTnLst>
                                </p:cTn>
                              </p:par>
                              <p:par>
                                <p:cTn id="492" presetID="2" presetClass="exit" presetSubtype="6" fill="hold" nodeType="withEffect">
                                  <p:stCondLst>
                                    <p:cond delay="0"/>
                                  </p:stCondLst>
                                  <p:childTnLst>
                                    <p:anim calcmode="lin" valueType="num">
                                      <p:cBhvr additive="base">
                                        <p:cTn id="493" dur="5000"/>
                                        <p:tgtEl>
                                          <p:spTgt spid="28"/>
                                        </p:tgtEl>
                                        <p:attrNameLst>
                                          <p:attrName>ppt_x</p:attrName>
                                        </p:attrNameLst>
                                      </p:cBhvr>
                                      <p:tavLst>
                                        <p:tav tm="0">
                                          <p:val>
                                            <p:strVal val="ppt_x"/>
                                          </p:val>
                                        </p:tav>
                                        <p:tav tm="100000">
                                          <p:val>
                                            <p:strVal val="1+ppt_w/2"/>
                                          </p:val>
                                        </p:tav>
                                      </p:tavLst>
                                    </p:anim>
                                    <p:anim calcmode="lin" valueType="num">
                                      <p:cBhvr additive="base">
                                        <p:cTn id="494" dur="5000"/>
                                        <p:tgtEl>
                                          <p:spTgt spid="28"/>
                                        </p:tgtEl>
                                        <p:attrNameLst>
                                          <p:attrName>ppt_y</p:attrName>
                                        </p:attrNameLst>
                                      </p:cBhvr>
                                      <p:tavLst>
                                        <p:tav tm="0">
                                          <p:val>
                                            <p:strVal val="ppt_y"/>
                                          </p:val>
                                        </p:tav>
                                        <p:tav tm="100000">
                                          <p:val>
                                            <p:strVal val="1+ppt_h/2"/>
                                          </p:val>
                                        </p:tav>
                                      </p:tavLst>
                                    </p:anim>
                                    <p:set>
                                      <p:cBhvr>
                                        <p:cTn id="495" dur="1" fill="hold">
                                          <p:stCondLst>
                                            <p:cond delay="4999"/>
                                          </p:stCondLst>
                                        </p:cTn>
                                        <p:tgtEl>
                                          <p:spTgt spid="28"/>
                                        </p:tgtEl>
                                        <p:attrNameLst>
                                          <p:attrName>style.visibility</p:attrName>
                                        </p:attrNameLst>
                                      </p:cBhvr>
                                      <p:to>
                                        <p:strVal val="hidden"/>
                                      </p:to>
                                    </p:set>
                                  </p:childTnLst>
                                </p:cTn>
                              </p:par>
                              <p:par>
                                <p:cTn id="496" presetID="2" presetClass="exit" presetSubtype="6" fill="hold" nodeType="withEffect">
                                  <p:stCondLst>
                                    <p:cond delay="0"/>
                                  </p:stCondLst>
                                  <p:childTnLst>
                                    <p:anim calcmode="lin" valueType="num">
                                      <p:cBhvr additive="base">
                                        <p:cTn id="497" dur="5000"/>
                                        <p:tgtEl>
                                          <p:spTgt spid="29"/>
                                        </p:tgtEl>
                                        <p:attrNameLst>
                                          <p:attrName>ppt_x</p:attrName>
                                        </p:attrNameLst>
                                      </p:cBhvr>
                                      <p:tavLst>
                                        <p:tav tm="0">
                                          <p:val>
                                            <p:strVal val="ppt_x"/>
                                          </p:val>
                                        </p:tav>
                                        <p:tav tm="100000">
                                          <p:val>
                                            <p:strVal val="1+ppt_w/2"/>
                                          </p:val>
                                        </p:tav>
                                      </p:tavLst>
                                    </p:anim>
                                    <p:anim calcmode="lin" valueType="num">
                                      <p:cBhvr additive="base">
                                        <p:cTn id="498" dur="5000"/>
                                        <p:tgtEl>
                                          <p:spTgt spid="29"/>
                                        </p:tgtEl>
                                        <p:attrNameLst>
                                          <p:attrName>ppt_y</p:attrName>
                                        </p:attrNameLst>
                                      </p:cBhvr>
                                      <p:tavLst>
                                        <p:tav tm="0">
                                          <p:val>
                                            <p:strVal val="ppt_y"/>
                                          </p:val>
                                        </p:tav>
                                        <p:tav tm="100000">
                                          <p:val>
                                            <p:strVal val="1+ppt_h/2"/>
                                          </p:val>
                                        </p:tav>
                                      </p:tavLst>
                                    </p:anim>
                                    <p:set>
                                      <p:cBhvr>
                                        <p:cTn id="499" dur="1" fill="hold">
                                          <p:stCondLst>
                                            <p:cond delay="4999"/>
                                          </p:stCondLst>
                                        </p:cTn>
                                        <p:tgtEl>
                                          <p:spTgt spid="29"/>
                                        </p:tgtEl>
                                        <p:attrNameLst>
                                          <p:attrName>style.visibility</p:attrName>
                                        </p:attrNameLst>
                                      </p:cBhvr>
                                      <p:to>
                                        <p:strVal val="hidden"/>
                                      </p:to>
                                    </p:set>
                                  </p:childTnLst>
                                </p:cTn>
                              </p:par>
                              <p:par>
                                <p:cTn id="500" presetID="2" presetClass="exit" presetSubtype="6" fill="hold" nodeType="withEffect">
                                  <p:stCondLst>
                                    <p:cond delay="0"/>
                                  </p:stCondLst>
                                  <p:childTnLst>
                                    <p:anim calcmode="lin" valueType="num">
                                      <p:cBhvr additive="base">
                                        <p:cTn id="501" dur="5000"/>
                                        <p:tgtEl>
                                          <p:spTgt spid="30"/>
                                        </p:tgtEl>
                                        <p:attrNameLst>
                                          <p:attrName>ppt_x</p:attrName>
                                        </p:attrNameLst>
                                      </p:cBhvr>
                                      <p:tavLst>
                                        <p:tav tm="0">
                                          <p:val>
                                            <p:strVal val="ppt_x"/>
                                          </p:val>
                                        </p:tav>
                                        <p:tav tm="100000">
                                          <p:val>
                                            <p:strVal val="1+ppt_w/2"/>
                                          </p:val>
                                        </p:tav>
                                      </p:tavLst>
                                    </p:anim>
                                    <p:anim calcmode="lin" valueType="num">
                                      <p:cBhvr additive="base">
                                        <p:cTn id="502" dur="5000"/>
                                        <p:tgtEl>
                                          <p:spTgt spid="30"/>
                                        </p:tgtEl>
                                        <p:attrNameLst>
                                          <p:attrName>ppt_y</p:attrName>
                                        </p:attrNameLst>
                                      </p:cBhvr>
                                      <p:tavLst>
                                        <p:tav tm="0">
                                          <p:val>
                                            <p:strVal val="ppt_y"/>
                                          </p:val>
                                        </p:tav>
                                        <p:tav tm="100000">
                                          <p:val>
                                            <p:strVal val="1+ppt_h/2"/>
                                          </p:val>
                                        </p:tav>
                                      </p:tavLst>
                                    </p:anim>
                                    <p:set>
                                      <p:cBhvr>
                                        <p:cTn id="503" dur="1" fill="hold">
                                          <p:stCondLst>
                                            <p:cond delay="4999"/>
                                          </p:stCondLst>
                                        </p:cTn>
                                        <p:tgtEl>
                                          <p:spTgt spid="30"/>
                                        </p:tgtEl>
                                        <p:attrNameLst>
                                          <p:attrName>style.visibility</p:attrName>
                                        </p:attrNameLst>
                                      </p:cBhvr>
                                      <p:to>
                                        <p:strVal val="hidden"/>
                                      </p:to>
                                    </p:set>
                                  </p:childTnLst>
                                </p:cTn>
                              </p:par>
                              <p:par>
                                <p:cTn id="504" presetID="2" presetClass="exit" presetSubtype="4" fill="hold" nodeType="withEffect">
                                  <p:stCondLst>
                                    <p:cond delay="0"/>
                                  </p:stCondLst>
                                  <p:childTnLst>
                                    <p:anim calcmode="lin" valueType="num">
                                      <p:cBhvr additive="base">
                                        <p:cTn id="505" dur="5000"/>
                                        <p:tgtEl>
                                          <p:spTgt spid="5"/>
                                        </p:tgtEl>
                                        <p:attrNameLst>
                                          <p:attrName>ppt_x</p:attrName>
                                        </p:attrNameLst>
                                      </p:cBhvr>
                                      <p:tavLst>
                                        <p:tav tm="0">
                                          <p:val>
                                            <p:strVal val="ppt_x"/>
                                          </p:val>
                                        </p:tav>
                                        <p:tav tm="100000">
                                          <p:val>
                                            <p:strVal val="ppt_x"/>
                                          </p:val>
                                        </p:tav>
                                      </p:tavLst>
                                    </p:anim>
                                    <p:anim calcmode="lin" valueType="num">
                                      <p:cBhvr additive="base">
                                        <p:cTn id="506" dur="5000"/>
                                        <p:tgtEl>
                                          <p:spTgt spid="5"/>
                                        </p:tgtEl>
                                        <p:attrNameLst>
                                          <p:attrName>ppt_y</p:attrName>
                                        </p:attrNameLst>
                                      </p:cBhvr>
                                      <p:tavLst>
                                        <p:tav tm="0">
                                          <p:val>
                                            <p:strVal val="ppt_y"/>
                                          </p:val>
                                        </p:tav>
                                        <p:tav tm="100000">
                                          <p:val>
                                            <p:strVal val="1+ppt_h/2"/>
                                          </p:val>
                                        </p:tav>
                                      </p:tavLst>
                                    </p:anim>
                                    <p:set>
                                      <p:cBhvr>
                                        <p:cTn id="507" dur="1" fill="hold">
                                          <p:stCondLst>
                                            <p:cond delay="4999"/>
                                          </p:stCondLst>
                                        </p:cTn>
                                        <p:tgtEl>
                                          <p:spTgt spid="5"/>
                                        </p:tgtEl>
                                        <p:attrNameLst>
                                          <p:attrName>style.visibility</p:attrName>
                                        </p:attrNameLst>
                                      </p:cBhvr>
                                      <p:to>
                                        <p:strVal val="hidden"/>
                                      </p:to>
                                    </p:set>
                                  </p:childTnLst>
                                </p:cTn>
                              </p:par>
                              <p:par>
                                <p:cTn id="508" presetID="2" presetClass="exit" presetSubtype="4" fill="hold" nodeType="withEffect">
                                  <p:stCondLst>
                                    <p:cond delay="0"/>
                                  </p:stCondLst>
                                  <p:childTnLst>
                                    <p:anim calcmode="lin" valueType="num">
                                      <p:cBhvr additive="base">
                                        <p:cTn id="509" dur="5000"/>
                                        <p:tgtEl>
                                          <p:spTgt spid="9"/>
                                        </p:tgtEl>
                                        <p:attrNameLst>
                                          <p:attrName>ppt_x</p:attrName>
                                        </p:attrNameLst>
                                      </p:cBhvr>
                                      <p:tavLst>
                                        <p:tav tm="0">
                                          <p:val>
                                            <p:strVal val="ppt_x"/>
                                          </p:val>
                                        </p:tav>
                                        <p:tav tm="100000">
                                          <p:val>
                                            <p:strVal val="ppt_x"/>
                                          </p:val>
                                        </p:tav>
                                      </p:tavLst>
                                    </p:anim>
                                    <p:anim calcmode="lin" valueType="num">
                                      <p:cBhvr additive="base">
                                        <p:cTn id="510" dur="5000"/>
                                        <p:tgtEl>
                                          <p:spTgt spid="9"/>
                                        </p:tgtEl>
                                        <p:attrNameLst>
                                          <p:attrName>ppt_y</p:attrName>
                                        </p:attrNameLst>
                                      </p:cBhvr>
                                      <p:tavLst>
                                        <p:tav tm="0">
                                          <p:val>
                                            <p:strVal val="ppt_y"/>
                                          </p:val>
                                        </p:tav>
                                        <p:tav tm="100000">
                                          <p:val>
                                            <p:strVal val="1+ppt_h/2"/>
                                          </p:val>
                                        </p:tav>
                                      </p:tavLst>
                                    </p:anim>
                                    <p:set>
                                      <p:cBhvr>
                                        <p:cTn id="511" dur="1" fill="hold">
                                          <p:stCondLst>
                                            <p:cond delay="4999"/>
                                          </p:stCondLst>
                                        </p:cTn>
                                        <p:tgtEl>
                                          <p:spTgt spid="9"/>
                                        </p:tgtEl>
                                        <p:attrNameLst>
                                          <p:attrName>style.visibility</p:attrName>
                                        </p:attrNameLst>
                                      </p:cBhvr>
                                      <p:to>
                                        <p:strVal val="hidden"/>
                                      </p:to>
                                    </p:set>
                                  </p:childTnLst>
                                </p:cTn>
                              </p:par>
                              <p:par>
                                <p:cTn id="512" presetID="2" presetClass="exit" presetSubtype="4" fill="hold" nodeType="withEffect">
                                  <p:stCondLst>
                                    <p:cond delay="0"/>
                                  </p:stCondLst>
                                  <p:childTnLst>
                                    <p:anim calcmode="lin" valueType="num">
                                      <p:cBhvr additive="base">
                                        <p:cTn id="513" dur="5000"/>
                                        <p:tgtEl>
                                          <p:spTgt spid="13"/>
                                        </p:tgtEl>
                                        <p:attrNameLst>
                                          <p:attrName>ppt_x</p:attrName>
                                        </p:attrNameLst>
                                      </p:cBhvr>
                                      <p:tavLst>
                                        <p:tav tm="0">
                                          <p:val>
                                            <p:strVal val="ppt_x"/>
                                          </p:val>
                                        </p:tav>
                                        <p:tav tm="100000">
                                          <p:val>
                                            <p:strVal val="ppt_x"/>
                                          </p:val>
                                        </p:tav>
                                      </p:tavLst>
                                    </p:anim>
                                    <p:anim calcmode="lin" valueType="num">
                                      <p:cBhvr additive="base">
                                        <p:cTn id="514" dur="5000"/>
                                        <p:tgtEl>
                                          <p:spTgt spid="13"/>
                                        </p:tgtEl>
                                        <p:attrNameLst>
                                          <p:attrName>ppt_y</p:attrName>
                                        </p:attrNameLst>
                                      </p:cBhvr>
                                      <p:tavLst>
                                        <p:tav tm="0">
                                          <p:val>
                                            <p:strVal val="ppt_y"/>
                                          </p:val>
                                        </p:tav>
                                        <p:tav tm="100000">
                                          <p:val>
                                            <p:strVal val="1+ppt_h/2"/>
                                          </p:val>
                                        </p:tav>
                                      </p:tavLst>
                                    </p:anim>
                                    <p:set>
                                      <p:cBhvr>
                                        <p:cTn id="515" dur="1" fill="hold">
                                          <p:stCondLst>
                                            <p:cond delay="4999"/>
                                          </p:stCondLst>
                                        </p:cTn>
                                        <p:tgtEl>
                                          <p:spTgt spid="13"/>
                                        </p:tgtEl>
                                        <p:attrNameLst>
                                          <p:attrName>style.visibility</p:attrName>
                                        </p:attrNameLst>
                                      </p:cBhvr>
                                      <p:to>
                                        <p:strVal val="hidden"/>
                                      </p:to>
                                    </p:set>
                                  </p:childTnLst>
                                </p:cTn>
                              </p:par>
                              <p:par>
                                <p:cTn id="516" presetID="2" presetClass="exit" presetSubtype="12" fill="hold" nodeType="withEffect">
                                  <p:stCondLst>
                                    <p:cond delay="0"/>
                                  </p:stCondLst>
                                  <p:childTnLst>
                                    <p:anim calcmode="lin" valueType="num">
                                      <p:cBhvr additive="base">
                                        <p:cTn id="517" dur="5000"/>
                                        <p:tgtEl>
                                          <p:spTgt spid="19"/>
                                        </p:tgtEl>
                                        <p:attrNameLst>
                                          <p:attrName>ppt_x</p:attrName>
                                        </p:attrNameLst>
                                      </p:cBhvr>
                                      <p:tavLst>
                                        <p:tav tm="0">
                                          <p:val>
                                            <p:strVal val="ppt_x"/>
                                          </p:val>
                                        </p:tav>
                                        <p:tav tm="100000">
                                          <p:val>
                                            <p:strVal val="0-ppt_w/2"/>
                                          </p:val>
                                        </p:tav>
                                      </p:tavLst>
                                    </p:anim>
                                    <p:anim calcmode="lin" valueType="num">
                                      <p:cBhvr additive="base">
                                        <p:cTn id="518" dur="5000"/>
                                        <p:tgtEl>
                                          <p:spTgt spid="19"/>
                                        </p:tgtEl>
                                        <p:attrNameLst>
                                          <p:attrName>ppt_y</p:attrName>
                                        </p:attrNameLst>
                                      </p:cBhvr>
                                      <p:tavLst>
                                        <p:tav tm="0">
                                          <p:val>
                                            <p:strVal val="ppt_y"/>
                                          </p:val>
                                        </p:tav>
                                        <p:tav tm="100000">
                                          <p:val>
                                            <p:strVal val="1+ppt_h/2"/>
                                          </p:val>
                                        </p:tav>
                                      </p:tavLst>
                                    </p:anim>
                                    <p:set>
                                      <p:cBhvr>
                                        <p:cTn id="519" dur="1" fill="hold">
                                          <p:stCondLst>
                                            <p:cond delay="4999"/>
                                          </p:stCondLst>
                                        </p:cTn>
                                        <p:tgtEl>
                                          <p:spTgt spid="19"/>
                                        </p:tgtEl>
                                        <p:attrNameLst>
                                          <p:attrName>style.visibility</p:attrName>
                                        </p:attrNameLst>
                                      </p:cBhvr>
                                      <p:to>
                                        <p:strVal val="hidden"/>
                                      </p:to>
                                    </p:set>
                                  </p:childTnLst>
                                </p:cTn>
                              </p:par>
                              <p:par>
                                <p:cTn id="520" presetID="2" presetClass="exit" presetSubtype="12" fill="hold" nodeType="withEffect">
                                  <p:stCondLst>
                                    <p:cond delay="0"/>
                                  </p:stCondLst>
                                  <p:childTnLst>
                                    <p:anim calcmode="lin" valueType="num">
                                      <p:cBhvr additive="base">
                                        <p:cTn id="521" dur="5000"/>
                                        <p:tgtEl>
                                          <p:spTgt spid="20"/>
                                        </p:tgtEl>
                                        <p:attrNameLst>
                                          <p:attrName>ppt_x</p:attrName>
                                        </p:attrNameLst>
                                      </p:cBhvr>
                                      <p:tavLst>
                                        <p:tav tm="0">
                                          <p:val>
                                            <p:strVal val="ppt_x"/>
                                          </p:val>
                                        </p:tav>
                                        <p:tav tm="100000">
                                          <p:val>
                                            <p:strVal val="0-ppt_w/2"/>
                                          </p:val>
                                        </p:tav>
                                      </p:tavLst>
                                    </p:anim>
                                    <p:anim calcmode="lin" valueType="num">
                                      <p:cBhvr additive="base">
                                        <p:cTn id="522" dur="5000"/>
                                        <p:tgtEl>
                                          <p:spTgt spid="20"/>
                                        </p:tgtEl>
                                        <p:attrNameLst>
                                          <p:attrName>ppt_y</p:attrName>
                                        </p:attrNameLst>
                                      </p:cBhvr>
                                      <p:tavLst>
                                        <p:tav tm="0">
                                          <p:val>
                                            <p:strVal val="ppt_y"/>
                                          </p:val>
                                        </p:tav>
                                        <p:tav tm="100000">
                                          <p:val>
                                            <p:strVal val="1+ppt_h/2"/>
                                          </p:val>
                                        </p:tav>
                                      </p:tavLst>
                                    </p:anim>
                                    <p:set>
                                      <p:cBhvr>
                                        <p:cTn id="523" dur="1" fill="hold">
                                          <p:stCondLst>
                                            <p:cond delay="4999"/>
                                          </p:stCondLst>
                                        </p:cTn>
                                        <p:tgtEl>
                                          <p:spTgt spid="20"/>
                                        </p:tgtEl>
                                        <p:attrNameLst>
                                          <p:attrName>style.visibility</p:attrName>
                                        </p:attrNameLst>
                                      </p:cBhvr>
                                      <p:to>
                                        <p:strVal val="hidden"/>
                                      </p:to>
                                    </p:set>
                                  </p:childTnLst>
                                </p:cTn>
                              </p:par>
                              <p:par>
                                <p:cTn id="524" presetID="2" presetClass="exit" presetSubtype="12" fill="hold" nodeType="withEffect">
                                  <p:stCondLst>
                                    <p:cond delay="0"/>
                                  </p:stCondLst>
                                  <p:childTnLst>
                                    <p:anim calcmode="lin" valueType="num">
                                      <p:cBhvr additive="base">
                                        <p:cTn id="525" dur="5000"/>
                                        <p:tgtEl>
                                          <p:spTgt spid="21"/>
                                        </p:tgtEl>
                                        <p:attrNameLst>
                                          <p:attrName>ppt_x</p:attrName>
                                        </p:attrNameLst>
                                      </p:cBhvr>
                                      <p:tavLst>
                                        <p:tav tm="0">
                                          <p:val>
                                            <p:strVal val="ppt_x"/>
                                          </p:val>
                                        </p:tav>
                                        <p:tav tm="100000">
                                          <p:val>
                                            <p:strVal val="0-ppt_w/2"/>
                                          </p:val>
                                        </p:tav>
                                      </p:tavLst>
                                    </p:anim>
                                    <p:anim calcmode="lin" valueType="num">
                                      <p:cBhvr additive="base">
                                        <p:cTn id="526" dur="5000"/>
                                        <p:tgtEl>
                                          <p:spTgt spid="21"/>
                                        </p:tgtEl>
                                        <p:attrNameLst>
                                          <p:attrName>ppt_y</p:attrName>
                                        </p:attrNameLst>
                                      </p:cBhvr>
                                      <p:tavLst>
                                        <p:tav tm="0">
                                          <p:val>
                                            <p:strVal val="ppt_y"/>
                                          </p:val>
                                        </p:tav>
                                        <p:tav tm="100000">
                                          <p:val>
                                            <p:strVal val="1+ppt_h/2"/>
                                          </p:val>
                                        </p:tav>
                                      </p:tavLst>
                                    </p:anim>
                                    <p:set>
                                      <p:cBhvr>
                                        <p:cTn id="527" dur="1" fill="hold">
                                          <p:stCondLst>
                                            <p:cond delay="4999"/>
                                          </p:stCondLst>
                                        </p:cTn>
                                        <p:tgtEl>
                                          <p:spTgt spid="21"/>
                                        </p:tgtEl>
                                        <p:attrNameLst>
                                          <p:attrName>style.visibility</p:attrName>
                                        </p:attrNameLst>
                                      </p:cBhvr>
                                      <p:to>
                                        <p:strVal val="hidden"/>
                                      </p:to>
                                    </p:set>
                                  </p:childTnLst>
                                </p:cTn>
                              </p:par>
                              <p:par>
                                <p:cTn id="528" presetID="2" presetClass="exit" presetSubtype="12" fill="hold" nodeType="withEffect">
                                  <p:stCondLst>
                                    <p:cond delay="0"/>
                                  </p:stCondLst>
                                  <p:childTnLst>
                                    <p:anim calcmode="lin" valueType="num">
                                      <p:cBhvr additive="base">
                                        <p:cTn id="529" dur="5000"/>
                                        <p:tgtEl>
                                          <p:spTgt spid="22"/>
                                        </p:tgtEl>
                                        <p:attrNameLst>
                                          <p:attrName>ppt_x</p:attrName>
                                        </p:attrNameLst>
                                      </p:cBhvr>
                                      <p:tavLst>
                                        <p:tav tm="0">
                                          <p:val>
                                            <p:strVal val="ppt_x"/>
                                          </p:val>
                                        </p:tav>
                                        <p:tav tm="100000">
                                          <p:val>
                                            <p:strVal val="0-ppt_w/2"/>
                                          </p:val>
                                        </p:tav>
                                      </p:tavLst>
                                    </p:anim>
                                    <p:anim calcmode="lin" valueType="num">
                                      <p:cBhvr additive="base">
                                        <p:cTn id="530" dur="5000"/>
                                        <p:tgtEl>
                                          <p:spTgt spid="22"/>
                                        </p:tgtEl>
                                        <p:attrNameLst>
                                          <p:attrName>ppt_y</p:attrName>
                                        </p:attrNameLst>
                                      </p:cBhvr>
                                      <p:tavLst>
                                        <p:tav tm="0">
                                          <p:val>
                                            <p:strVal val="ppt_y"/>
                                          </p:val>
                                        </p:tav>
                                        <p:tav tm="100000">
                                          <p:val>
                                            <p:strVal val="1+ppt_h/2"/>
                                          </p:val>
                                        </p:tav>
                                      </p:tavLst>
                                    </p:anim>
                                    <p:set>
                                      <p:cBhvr>
                                        <p:cTn id="531" dur="1" fill="hold">
                                          <p:stCondLst>
                                            <p:cond delay="4999"/>
                                          </p:stCondLst>
                                        </p:cTn>
                                        <p:tgtEl>
                                          <p:spTgt spid="22"/>
                                        </p:tgtEl>
                                        <p:attrNameLst>
                                          <p:attrName>style.visibility</p:attrName>
                                        </p:attrNameLst>
                                      </p:cBhvr>
                                      <p:to>
                                        <p:strVal val="hidden"/>
                                      </p:to>
                                    </p:set>
                                  </p:childTnLst>
                                </p:cTn>
                              </p:par>
                              <p:par>
                                <p:cTn id="532" presetID="2" presetClass="exit" presetSubtype="8" fill="hold" nodeType="withEffect">
                                  <p:stCondLst>
                                    <p:cond delay="0"/>
                                  </p:stCondLst>
                                  <p:childTnLst>
                                    <p:anim calcmode="lin" valueType="num">
                                      <p:cBhvr additive="base">
                                        <p:cTn id="533" dur="5000"/>
                                        <p:tgtEl>
                                          <p:spTgt spid="7"/>
                                        </p:tgtEl>
                                        <p:attrNameLst>
                                          <p:attrName>ppt_x</p:attrName>
                                        </p:attrNameLst>
                                      </p:cBhvr>
                                      <p:tavLst>
                                        <p:tav tm="0">
                                          <p:val>
                                            <p:strVal val="ppt_x"/>
                                          </p:val>
                                        </p:tav>
                                        <p:tav tm="100000">
                                          <p:val>
                                            <p:strVal val="0-ppt_w/2"/>
                                          </p:val>
                                        </p:tav>
                                      </p:tavLst>
                                    </p:anim>
                                    <p:anim calcmode="lin" valueType="num">
                                      <p:cBhvr additive="base">
                                        <p:cTn id="534" dur="5000"/>
                                        <p:tgtEl>
                                          <p:spTgt spid="7"/>
                                        </p:tgtEl>
                                        <p:attrNameLst>
                                          <p:attrName>ppt_y</p:attrName>
                                        </p:attrNameLst>
                                      </p:cBhvr>
                                      <p:tavLst>
                                        <p:tav tm="0">
                                          <p:val>
                                            <p:strVal val="ppt_y"/>
                                          </p:val>
                                        </p:tav>
                                        <p:tav tm="100000">
                                          <p:val>
                                            <p:strVal val="ppt_y"/>
                                          </p:val>
                                        </p:tav>
                                      </p:tavLst>
                                    </p:anim>
                                    <p:set>
                                      <p:cBhvr>
                                        <p:cTn id="535" dur="1" fill="hold">
                                          <p:stCondLst>
                                            <p:cond delay="4999"/>
                                          </p:stCondLst>
                                        </p:cTn>
                                        <p:tgtEl>
                                          <p:spTgt spid="7"/>
                                        </p:tgtEl>
                                        <p:attrNameLst>
                                          <p:attrName>style.visibility</p:attrName>
                                        </p:attrNameLst>
                                      </p:cBhvr>
                                      <p:to>
                                        <p:strVal val="hidden"/>
                                      </p:to>
                                    </p:set>
                                  </p:childTnLst>
                                </p:cTn>
                              </p:par>
                              <p:par>
                                <p:cTn id="536" presetID="2" presetClass="exit" presetSubtype="8" fill="hold" nodeType="withEffect">
                                  <p:stCondLst>
                                    <p:cond delay="0"/>
                                  </p:stCondLst>
                                  <p:childTnLst>
                                    <p:anim calcmode="lin" valueType="num">
                                      <p:cBhvr additive="base">
                                        <p:cTn id="537" dur="5000"/>
                                        <p:tgtEl>
                                          <p:spTgt spid="10"/>
                                        </p:tgtEl>
                                        <p:attrNameLst>
                                          <p:attrName>ppt_x</p:attrName>
                                        </p:attrNameLst>
                                      </p:cBhvr>
                                      <p:tavLst>
                                        <p:tav tm="0">
                                          <p:val>
                                            <p:strVal val="ppt_x"/>
                                          </p:val>
                                        </p:tav>
                                        <p:tav tm="100000">
                                          <p:val>
                                            <p:strVal val="0-ppt_w/2"/>
                                          </p:val>
                                        </p:tav>
                                      </p:tavLst>
                                    </p:anim>
                                    <p:anim calcmode="lin" valueType="num">
                                      <p:cBhvr additive="base">
                                        <p:cTn id="538" dur="5000"/>
                                        <p:tgtEl>
                                          <p:spTgt spid="10"/>
                                        </p:tgtEl>
                                        <p:attrNameLst>
                                          <p:attrName>ppt_y</p:attrName>
                                        </p:attrNameLst>
                                      </p:cBhvr>
                                      <p:tavLst>
                                        <p:tav tm="0">
                                          <p:val>
                                            <p:strVal val="ppt_y"/>
                                          </p:val>
                                        </p:tav>
                                        <p:tav tm="100000">
                                          <p:val>
                                            <p:strVal val="ppt_y"/>
                                          </p:val>
                                        </p:tav>
                                      </p:tavLst>
                                    </p:anim>
                                    <p:set>
                                      <p:cBhvr>
                                        <p:cTn id="539" dur="1" fill="hold">
                                          <p:stCondLst>
                                            <p:cond delay="4999"/>
                                          </p:stCondLst>
                                        </p:cTn>
                                        <p:tgtEl>
                                          <p:spTgt spid="10"/>
                                        </p:tgtEl>
                                        <p:attrNameLst>
                                          <p:attrName>style.visibility</p:attrName>
                                        </p:attrNameLst>
                                      </p:cBhvr>
                                      <p:to>
                                        <p:strVal val="hidden"/>
                                      </p:to>
                                    </p:set>
                                  </p:childTnLst>
                                </p:cTn>
                              </p:par>
                              <p:par>
                                <p:cTn id="540" presetID="2" presetClass="exit" presetSubtype="8" fill="hold" nodeType="withEffect">
                                  <p:stCondLst>
                                    <p:cond delay="0"/>
                                  </p:stCondLst>
                                  <p:childTnLst>
                                    <p:anim calcmode="lin" valueType="num">
                                      <p:cBhvr additive="base">
                                        <p:cTn id="541" dur="5000"/>
                                        <p:tgtEl>
                                          <p:spTgt spid="15"/>
                                        </p:tgtEl>
                                        <p:attrNameLst>
                                          <p:attrName>ppt_x</p:attrName>
                                        </p:attrNameLst>
                                      </p:cBhvr>
                                      <p:tavLst>
                                        <p:tav tm="0">
                                          <p:val>
                                            <p:strVal val="ppt_x"/>
                                          </p:val>
                                        </p:tav>
                                        <p:tav tm="100000">
                                          <p:val>
                                            <p:strVal val="0-ppt_w/2"/>
                                          </p:val>
                                        </p:tav>
                                      </p:tavLst>
                                    </p:anim>
                                    <p:anim calcmode="lin" valueType="num">
                                      <p:cBhvr additive="base">
                                        <p:cTn id="542" dur="5000"/>
                                        <p:tgtEl>
                                          <p:spTgt spid="15"/>
                                        </p:tgtEl>
                                        <p:attrNameLst>
                                          <p:attrName>ppt_y</p:attrName>
                                        </p:attrNameLst>
                                      </p:cBhvr>
                                      <p:tavLst>
                                        <p:tav tm="0">
                                          <p:val>
                                            <p:strVal val="ppt_y"/>
                                          </p:val>
                                        </p:tav>
                                        <p:tav tm="100000">
                                          <p:val>
                                            <p:strVal val="ppt_y"/>
                                          </p:val>
                                        </p:tav>
                                      </p:tavLst>
                                    </p:anim>
                                    <p:set>
                                      <p:cBhvr>
                                        <p:cTn id="543" dur="1" fill="hold">
                                          <p:stCondLst>
                                            <p:cond delay="4999"/>
                                          </p:stCondLst>
                                        </p:cTn>
                                        <p:tgtEl>
                                          <p:spTgt spid="15"/>
                                        </p:tgtEl>
                                        <p:attrNameLst>
                                          <p:attrName>style.visibility</p:attrName>
                                        </p:attrNameLst>
                                      </p:cBhvr>
                                      <p:to>
                                        <p:strVal val="hidden"/>
                                      </p:to>
                                    </p:set>
                                  </p:childTnLst>
                                </p:cTn>
                              </p:par>
                              <p:par>
                                <p:cTn id="544" presetID="2" presetClass="exit" presetSubtype="8" fill="hold" nodeType="withEffect">
                                  <p:stCondLst>
                                    <p:cond delay="0"/>
                                  </p:stCondLst>
                                  <p:childTnLst>
                                    <p:anim calcmode="lin" valueType="num">
                                      <p:cBhvr additive="base">
                                        <p:cTn id="545" dur="5000"/>
                                        <p:tgtEl>
                                          <p:spTgt spid="18"/>
                                        </p:tgtEl>
                                        <p:attrNameLst>
                                          <p:attrName>ppt_x</p:attrName>
                                        </p:attrNameLst>
                                      </p:cBhvr>
                                      <p:tavLst>
                                        <p:tav tm="0">
                                          <p:val>
                                            <p:strVal val="ppt_x"/>
                                          </p:val>
                                        </p:tav>
                                        <p:tav tm="100000">
                                          <p:val>
                                            <p:strVal val="0-ppt_w/2"/>
                                          </p:val>
                                        </p:tav>
                                      </p:tavLst>
                                    </p:anim>
                                    <p:anim calcmode="lin" valueType="num">
                                      <p:cBhvr additive="base">
                                        <p:cTn id="546" dur="5000"/>
                                        <p:tgtEl>
                                          <p:spTgt spid="18"/>
                                        </p:tgtEl>
                                        <p:attrNameLst>
                                          <p:attrName>ppt_y</p:attrName>
                                        </p:attrNameLst>
                                      </p:cBhvr>
                                      <p:tavLst>
                                        <p:tav tm="0">
                                          <p:val>
                                            <p:strVal val="ppt_y"/>
                                          </p:val>
                                        </p:tav>
                                        <p:tav tm="100000">
                                          <p:val>
                                            <p:strVal val="ppt_y"/>
                                          </p:val>
                                        </p:tav>
                                      </p:tavLst>
                                    </p:anim>
                                    <p:set>
                                      <p:cBhvr>
                                        <p:cTn id="547" dur="1" fill="hold">
                                          <p:stCondLst>
                                            <p:cond delay="4999"/>
                                          </p:stCondLst>
                                        </p:cTn>
                                        <p:tgtEl>
                                          <p:spTgt spid="18"/>
                                        </p:tgtEl>
                                        <p:attrNameLst>
                                          <p:attrName>style.visibility</p:attrName>
                                        </p:attrNameLst>
                                      </p:cBhvr>
                                      <p:to>
                                        <p:strVal val="hidden"/>
                                      </p:to>
                                    </p:set>
                                  </p:childTnLst>
                                </p:cTn>
                              </p:par>
                              <p:par>
                                <p:cTn id="548" presetID="2" presetClass="exit" presetSubtype="9" fill="hold" nodeType="withEffect">
                                  <p:stCondLst>
                                    <p:cond delay="0"/>
                                  </p:stCondLst>
                                  <p:childTnLst>
                                    <p:anim calcmode="lin" valueType="num">
                                      <p:cBhvr additive="base">
                                        <p:cTn id="549" dur="5000"/>
                                        <p:tgtEl>
                                          <p:spTgt spid="31"/>
                                        </p:tgtEl>
                                        <p:attrNameLst>
                                          <p:attrName>ppt_x</p:attrName>
                                        </p:attrNameLst>
                                      </p:cBhvr>
                                      <p:tavLst>
                                        <p:tav tm="0">
                                          <p:val>
                                            <p:strVal val="ppt_x"/>
                                          </p:val>
                                        </p:tav>
                                        <p:tav tm="100000">
                                          <p:val>
                                            <p:strVal val="0-ppt_w/2"/>
                                          </p:val>
                                        </p:tav>
                                      </p:tavLst>
                                    </p:anim>
                                    <p:anim calcmode="lin" valueType="num">
                                      <p:cBhvr additive="base">
                                        <p:cTn id="550" dur="5000"/>
                                        <p:tgtEl>
                                          <p:spTgt spid="31"/>
                                        </p:tgtEl>
                                        <p:attrNameLst>
                                          <p:attrName>ppt_y</p:attrName>
                                        </p:attrNameLst>
                                      </p:cBhvr>
                                      <p:tavLst>
                                        <p:tav tm="0">
                                          <p:val>
                                            <p:strVal val="ppt_y"/>
                                          </p:val>
                                        </p:tav>
                                        <p:tav tm="100000">
                                          <p:val>
                                            <p:strVal val="0-ppt_h/2"/>
                                          </p:val>
                                        </p:tav>
                                      </p:tavLst>
                                    </p:anim>
                                    <p:set>
                                      <p:cBhvr>
                                        <p:cTn id="551" dur="1" fill="hold">
                                          <p:stCondLst>
                                            <p:cond delay="4999"/>
                                          </p:stCondLst>
                                        </p:cTn>
                                        <p:tgtEl>
                                          <p:spTgt spid="31"/>
                                        </p:tgtEl>
                                        <p:attrNameLst>
                                          <p:attrName>style.visibility</p:attrName>
                                        </p:attrNameLst>
                                      </p:cBhvr>
                                      <p:to>
                                        <p:strVal val="hidden"/>
                                      </p:to>
                                    </p:set>
                                  </p:childTnLst>
                                </p:cTn>
                              </p:par>
                              <p:par>
                                <p:cTn id="552" presetID="2" presetClass="exit" presetSubtype="9" fill="hold" nodeType="withEffect">
                                  <p:stCondLst>
                                    <p:cond delay="0"/>
                                  </p:stCondLst>
                                  <p:childTnLst>
                                    <p:anim calcmode="lin" valueType="num">
                                      <p:cBhvr additive="base">
                                        <p:cTn id="553" dur="5000"/>
                                        <p:tgtEl>
                                          <p:spTgt spid="32"/>
                                        </p:tgtEl>
                                        <p:attrNameLst>
                                          <p:attrName>ppt_x</p:attrName>
                                        </p:attrNameLst>
                                      </p:cBhvr>
                                      <p:tavLst>
                                        <p:tav tm="0">
                                          <p:val>
                                            <p:strVal val="ppt_x"/>
                                          </p:val>
                                        </p:tav>
                                        <p:tav tm="100000">
                                          <p:val>
                                            <p:strVal val="0-ppt_w/2"/>
                                          </p:val>
                                        </p:tav>
                                      </p:tavLst>
                                    </p:anim>
                                    <p:anim calcmode="lin" valueType="num">
                                      <p:cBhvr additive="base">
                                        <p:cTn id="554" dur="5000"/>
                                        <p:tgtEl>
                                          <p:spTgt spid="32"/>
                                        </p:tgtEl>
                                        <p:attrNameLst>
                                          <p:attrName>ppt_y</p:attrName>
                                        </p:attrNameLst>
                                      </p:cBhvr>
                                      <p:tavLst>
                                        <p:tav tm="0">
                                          <p:val>
                                            <p:strVal val="ppt_y"/>
                                          </p:val>
                                        </p:tav>
                                        <p:tav tm="100000">
                                          <p:val>
                                            <p:strVal val="0-ppt_h/2"/>
                                          </p:val>
                                        </p:tav>
                                      </p:tavLst>
                                    </p:anim>
                                    <p:set>
                                      <p:cBhvr>
                                        <p:cTn id="555" dur="1" fill="hold">
                                          <p:stCondLst>
                                            <p:cond delay="4999"/>
                                          </p:stCondLst>
                                        </p:cTn>
                                        <p:tgtEl>
                                          <p:spTgt spid="32"/>
                                        </p:tgtEl>
                                        <p:attrNameLst>
                                          <p:attrName>style.visibility</p:attrName>
                                        </p:attrNameLst>
                                      </p:cBhvr>
                                      <p:to>
                                        <p:strVal val="hidden"/>
                                      </p:to>
                                    </p:set>
                                  </p:childTnLst>
                                </p:cTn>
                              </p:par>
                              <p:par>
                                <p:cTn id="556" presetID="2" presetClass="exit" presetSubtype="9" fill="hold" nodeType="withEffect">
                                  <p:stCondLst>
                                    <p:cond delay="0"/>
                                  </p:stCondLst>
                                  <p:childTnLst>
                                    <p:anim calcmode="lin" valueType="num">
                                      <p:cBhvr additive="base">
                                        <p:cTn id="557" dur="5000"/>
                                        <p:tgtEl>
                                          <p:spTgt spid="33"/>
                                        </p:tgtEl>
                                        <p:attrNameLst>
                                          <p:attrName>ppt_x</p:attrName>
                                        </p:attrNameLst>
                                      </p:cBhvr>
                                      <p:tavLst>
                                        <p:tav tm="0">
                                          <p:val>
                                            <p:strVal val="ppt_x"/>
                                          </p:val>
                                        </p:tav>
                                        <p:tav tm="100000">
                                          <p:val>
                                            <p:strVal val="0-ppt_w/2"/>
                                          </p:val>
                                        </p:tav>
                                      </p:tavLst>
                                    </p:anim>
                                    <p:anim calcmode="lin" valueType="num">
                                      <p:cBhvr additive="base">
                                        <p:cTn id="558" dur="5000"/>
                                        <p:tgtEl>
                                          <p:spTgt spid="33"/>
                                        </p:tgtEl>
                                        <p:attrNameLst>
                                          <p:attrName>ppt_y</p:attrName>
                                        </p:attrNameLst>
                                      </p:cBhvr>
                                      <p:tavLst>
                                        <p:tav tm="0">
                                          <p:val>
                                            <p:strVal val="ppt_y"/>
                                          </p:val>
                                        </p:tav>
                                        <p:tav tm="100000">
                                          <p:val>
                                            <p:strVal val="0-ppt_h/2"/>
                                          </p:val>
                                        </p:tav>
                                      </p:tavLst>
                                    </p:anim>
                                    <p:set>
                                      <p:cBhvr>
                                        <p:cTn id="559" dur="1" fill="hold">
                                          <p:stCondLst>
                                            <p:cond delay="4999"/>
                                          </p:stCondLst>
                                        </p:cTn>
                                        <p:tgtEl>
                                          <p:spTgt spid="33"/>
                                        </p:tgtEl>
                                        <p:attrNameLst>
                                          <p:attrName>style.visibility</p:attrName>
                                        </p:attrNameLst>
                                      </p:cBhvr>
                                      <p:to>
                                        <p:strVal val="hidden"/>
                                      </p:to>
                                    </p:set>
                                  </p:childTnLst>
                                </p:cTn>
                              </p:par>
                              <p:par>
                                <p:cTn id="560" presetID="2" presetClass="exit" presetSubtype="9" fill="hold" nodeType="withEffect">
                                  <p:stCondLst>
                                    <p:cond delay="0"/>
                                  </p:stCondLst>
                                  <p:childTnLst>
                                    <p:anim calcmode="lin" valueType="num">
                                      <p:cBhvr additive="base">
                                        <p:cTn id="561" dur="5000"/>
                                        <p:tgtEl>
                                          <p:spTgt spid="34"/>
                                        </p:tgtEl>
                                        <p:attrNameLst>
                                          <p:attrName>ppt_x</p:attrName>
                                        </p:attrNameLst>
                                      </p:cBhvr>
                                      <p:tavLst>
                                        <p:tav tm="0">
                                          <p:val>
                                            <p:strVal val="ppt_x"/>
                                          </p:val>
                                        </p:tav>
                                        <p:tav tm="100000">
                                          <p:val>
                                            <p:strVal val="0-ppt_w/2"/>
                                          </p:val>
                                        </p:tav>
                                      </p:tavLst>
                                    </p:anim>
                                    <p:anim calcmode="lin" valueType="num">
                                      <p:cBhvr additive="base">
                                        <p:cTn id="562" dur="5000"/>
                                        <p:tgtEl>
                                          <p:spTgt spid="34"/>
                                        </p:tgtEl>
                                        <p:attrNameLst>
                                          <p:attrName>ppt_y</p:attrName>
                                        </p:attrNameLst>
                                      </p:cBhvr>
                                      <p:tavLst>
                                        <p:tav tm="0">
                                          <p:val>
                                            <p:strVal val="ppt_y"/>
                                          </p:val>
                                        </p:tav>
                                        <p:tav tm="100000">
                                          <p:val>
                                            <p:strVal val="0-ppt_h/2"/>
                                          </p:val>
                                        </p:tav>
                                      </p:tavLst>
                                    </p:anim>
                                    <p:set>
                                      <p:cBhvr>
                                        <p:cTn id="563" dur="1" fill="hold">
                                          <p:stCondLst>
                                            <p:cond delay="4999"/>
                                          </p:stCondLst>
                                        </p:cTn>
                                        <p:tgtEl>
                                          <p:spTgt spid="34"/>
                                        </p:tgtEl>
                                        <p:attrNameLst>
                                          <p:attrName>style.visibility</p:attrName>
                                        </p:attrNameLst>
                                      </p:cBhvr>
                                      <p:to>
                                        <p:strVal val="hidden"/>
                                      </p:to>
                                    </p:set>
                                  </p:childTnLst>
                                </p:cTn>
                              </p:par>
                              <p:par>
                                <p:cTn id="564" presetID="2" presetClass="exit" presetSubtype="1" fill="hold" nodeType="withEffect">
                                  <p:stCondLst>
                                    <p:cond delay="0"/>
                                  </p:stCondLst>
                                  <p:childTnLst>
                                    <p:anim calcmode="lin" valueType="num">
                                      <p:cBhvr additive="base">
                                        <p:cTn id="565" dur="5000"/>
                                        <p:tgtEl>
                                          <p:spTgt spid="6"/>
                                        </p:tgtEl>
                                        <p:attrNameLst>
                                          <p:attrName>ppt_x</p:attrName>
                                        </p:attrNameLst>
                                      </p:cBhvr>
                                      <p:tavLst>
                                        <p:tav tm="0">
                                          <p:val>
                                            <p:strVal val="ppt_x"/>
                                          </p:val>
                                        </p:tav>
                                        <p:tav tm="100000">
                                          <p:val>
                                            <p:strVal val="ppt_x"/>
                                          </p:val>
                                        </p:tav>
                                      </p:tavLst>
                                    </p:anim>
                                    <p:anim calcmode="lin" valueType="num">
                                      <p:cBhvr additive="base">
                                        <p:cTn id="566" dur="5000"/>
                                        <p:tgtEl>
                                          <p:spTgt spid="6"/>
                                        </p:tgtEl>
                                        <p:attrNameLst>
                                          <p:attrName>ppt_y</p:attrName>
                                        </p:attrNameLst>
                                      </p:cBhvr>
                                      <p:tavLst>
                                        <p:tav tm="0">
                                          <p:val>
                                            <p:strVal val="ppt_y"/>
                                          </p:val>
                                        </p:tav>
                                        <p:tav tm="100000">
                                          <p:val>
                                            <p:strVal val="0-ppt_h/2"/>
                                          </p:val>
                                        </p:tav>
                                      </p:tavLst>
                                    </p:anim>
                                    <p:set>
                                      <p:cBhvr>
                                        <p:cTn id="567" dur="1" fill="hold">
                                          <p:stCondLst>
                                            <p:cond delay="4999"/>
                                          </p:stCondLst>
                                        </p:cTn>
                                        <p:tgtEl>
                                          <p:spTgt spid="6"/>
                                        </p:tgtEl>
                                        <p:attrNameLst>
                                          <p:attrName>style.visibility</p:attrName>
                                        </p:attrNameLst>
                                      </p:cBhvr>
                                      <p:to>
                                        <p:strVal val="hidden"/>
                                      </p:to>
                                    </p:set>
                                  </p:childTnLst>
                                </p:cTn>
                              </p:par>
                              <p:par>
                                <p:cTn id="568" presetID="2" presetClass="exit" presetSubtype="1" fill="hold" nodeType="withEffect">
                                  <p:stCondLst>
                                    <p:cond delay="0"/>
                                  </p:stCondLst>
                                  <p:childTnLst>
                                    <p:anim calcmode="lin" valueType="num">
                                      <p:cBhvr additive="base">
                                        <p:cTn id="569" dur="5000"/>
                                        <p:tgtEl>
                                          <p:spTgt spid="11"/>
                                        </p:tgtEl>
                                        <p:attrNameLst>
                                          <p:attrName>ppt_x</p:attrName>
                                        </p:attrNameLst>
                                      </p:cBhvr>
                                      <p:tavLst>
                                        <p:tav tm="0">
                                          <p:val>
                                            <p:strVal val="ppt_x"/>
                                          </p:val>
                                        </p:tav>
                                        <p:tav tm="100000">
                                          <p:val>
                                            <p:strVal val="ppt_x"/>
                                          </p:val>
                                        </p:tav>
                                      </p:tavLst>
                                    </p:anim>
                                    <p:anim calcmode="lin" valueType="num">
                                      <p:cBhvr additive="base">
                                        <p:cTn id="570" dur="5000"/>
                                        <p:tgtEl>
                                          <p:spTgt spid="11"/>
                                        </p:tgtEl>
                                        <p:attrNameLst>
                                          <p:attrName>ppt_y</p:attrName>
                                        </p:attrNameLst>
                                      </p:cBhvr>
                                      <p:tavLst>
                                        <p:tav tm="0">
                                          <p:val>
                                            <p:strVal val="ppt_y"/>
                                          </p:val>
                                        </p:tav>
                                        <p:tav tm="100000">
                                          <p:val>
                                            <p:strVal val="0-ppt_h/2"/>
                                          </p:val>
                                        </p:tav>
                                      </p:tavLst>
                                    </p:anim>
                                    <p:set>
                                      <p:cBhvr>
                                        <p:cTn id="571" dur="1" fill="hold">
                                          <p:stCondLst>
                                            <p:cond delay="4999"/>
                                          </p:stCondLst>
                                        </p:cTn>
                                        <p:tgtEl>
                                          <p:spTgt spid="11"/>
                                        </p:tgtEl>
                                        <p:attrNameLst>
                                          <p:attrName>style.visibility</p:attrName>
                                        </p:attrNameLst>
                                      </p:cBhvr>
                                      <p:to>
                                        <p:strVal val="hidden"/>
                                      </p:to>
                                    </p:set>
                                  </p:childTnLst>
                                </p:cTn>
                              </p:par>
                              <p:par>
                                <p:cTn id="572" presetID="2" presetClass="exit" presetSubtype="1" fill="hold" nodeType="withEffect">
                                  <p:stCondLst>
                                    <p:cond delay="0"/>
                                  </p:stCondLst>
                                  <p:childTnLst>
                                    <p:anim calcmode="lin" valueType="num">
                                      <p:cBhvr additive="base">
                                        <p:cTn id="573" dur="5000"/>
                                        <p:tgtEl>
                                          <p:spTgt spid="14"/>
                                        </p:tgtEl>
                                        <p:attrNameLst>
                                          <p:attrName>ppt_x</p:attrName>
                                        </p:attrNameLst>
                                      </p:cBhvr>
                                      <p:tavLst>
                                        <p:tav tm="0">
                                          <p:val>
                                            <p:strVal val="ppt_x"/>
                                          </p:val>
                                        </p:tav>
                                        <p:tav tm="100000">
                                          <p:val>
                                            <p:strVal val="ppt_x"/>
                                          </p:val>
                                        </p:tav>
                                      </p:tavLst>
                                    </p:anim>
                                    <p:anim calcmode="lin" valueType="num">
                                      <p:cBhvr additive="base">
                                        <p:cTn id="574" dur="5000"/>
                                        <p:tgtEl>
                                          <p:spTgt spid="14"/>
                                        </p:tgtEl>
                                        <p:attrNameLst>
                                          <p:attrName>ppt_y</p:attrName>
                                        </p:attrNameLst>
                                      </p:cBhvr>
                                      <p:tavLst>
                                        <p:tav tm="0">
                                          <p:val>
                                            <p:strVal val="ppt_y"/>
                                          </p:val>
                                        </p:tav>
                                        <p:tav tm="100000">
                                          <p:val>
                                            <p:strVal val="0-ppt_h/2"/>
                                          </p:val>
                                        </p:tav>
                                      </p:tavLst>
                                    </p:anim>
                                    <p:set>
                                      <p:cBhvr>
                                        <p:cTn id="575" dur="1" fill="hold">
                                          <p:stCondLst>
                                            <p:cond delay="4999"/>
                                          </p:stCondLst>
                                        </p:cTn>
                                        <p:tgtEl>
                                          <p:spTgt spid="14"/>
                                        </p:tgtEl>
                                        <p:attrNameLst>
                                          <p:attrName>style.visibility</p:attrName>
                                        </p:attrNameLst>
                                      </p:cBhvr>
                                      <p:to>
                                        <p:strVal val="hidden"/>
                                      </p:to>
                                    </p:set>
                                  </p:childTnLst>
                                </p:cTn>
                              </p:par>
                              <p:par>
                                <p:cTn id="576" presetID="2" presetClass="exit" presetSubtype="3" fill="hold" nodeType="withEffect">
                                  <p:stCondLst>
                                    <p:cond delay="0"/>
                                  </p:stCondLst>
                                  <p:childTnLst>
                                    <p:anim calcmode="lin" valueType="num">
                                      <p:cBhvr additive="base">
                                        <p:cTn id="577" dur="5000"/>
                                        <p:tgtEl>
                                          <p:spTgt spid="23"/>
                                        </p:tgtEl>
                                        <p:attrNameLst>
                                          <p:attrName>ppt_x</p:attrName>
                                        </p:attrNameLst>
                                      </p:cBhvr>
                                      <p:tavLst>
                                        <p:tav tm="0">
                                          <p:val>
                                            <p:strVal val="ppt_x"/>
                                          </p:val>
                                        </p:tav>
                                        <p:tav tm="100000">
                                          <p:val>
                                            <p:strVal val="1+ppt_w/2"/>
                                          </p:val>
                                        </p:tav>
                                      </p:tavLst>
                                    </p:anim>
                                    <p:anim calcmode="lin" valueType="num">
                                      <p:cBhvr additive="base">
                                        <p:cTn id="578" dur="5000"/>
                                        <p:tgtEl>
                                          <p:spTgt spid="23"/>
                                        </p:tgtEl>
                                        <p:attrNameLst>
                                          <p:attrName>ppt_y</p:attrName>
                                        </p:attrNameLst>
                                      </p:cBhvr>
                                      <p:tavLst>
                                        <p:tav tm="0">
                                          <p:val>
                                            <p:strVal val="ppt_y"/>
                                          </p:val>
                                        </p:tav>
                                        <p:tav tm="100000">
                                          <p:val>
                                            <p:strVal val="0-ppt_h/2"/>
                                          </p:val>
                                        </p:tav>
                                      </p:tavLst>
                                    </p:anim>
                                    <p:set>
                                      <p:cBhvr>
                                        <p:cTn id="579" dur="1" fill="hold">
                                          <p:stCondLst>
                                            <p:cond delay="4999"/>
                                          </p:stCondLst>
                                        </p:cTn>
                                        <p:tgtEl>
                                          <p:spTgt spid="23"/>
                                        </p:tgtEl>
                                        <p:attrNameLst>
                                          <p:attrName>style.visibility</p:attrName>
                                        </p:attrNameLst>
                                      </p:cBhvr>
                                      <p:to>
                                        <p:strVal val="hidden"/>
                                      </p:to>
                                    </p:set>
                                  </p:childTnLst>
                                </p:cTn>
                              </p:par>
                              <p:par>
                                <p:cTn id="580" presetID="2" presetClass="exit" presetSubtype="3" fill="hold" nodeType="withEffect">
                                  <p:stCondLst>
                                    <p:cond delay="0"/>
                                  </p:stCondLst>
                                  <p:childTnLst>
                                    <p:anim calcmode="lin" valueType="num">
                                      <p:cBhvr additive="base">
                                        <p:cTn id="581" dur="5000"/>
                                        <p:tgtEl>
                                          <p:spTgt spid="24"/>
                                        </p:tgtEl>
                                        <p:attrNameLst>
                                          <p:attrName>ppt_x</p:attrName>
                                        </p:attrNameLst>
                                      </p:cBhvr>
                                      <p:tavLst>
                                        <p:tav tm="0">
                                          <p:val>
                                            <p:strVal val="ppt_x"/>
                                          </p:val>
                                        </p:tav>
                                        <p:tav tm="100000">
                                          <p:val>
                                            <p:strVal val="1+ppt_w/2"/>
                                          </p:val>
                                        </p:tav>
                                      </p:tavLst>
                                    </p:anim>
                                    <p:anim calcmode="lin" valueType="num">
                                      <p:cBhvr additive="base">
                                        <p:cTn id="582" dur="5000"/>
                                        <p:tgtEl>
                                          <p:spTgt spid="24"/>
                                        </p:tgtEl>
                                        <p:attrNameLst>
                                          <p:attrName>ppt_y</p:attrName>
                                        </p:attrNameLst>
                                      </p:cBhvr>
                                      <p:tavLst>
                                        <p:tav tm="0">
                                          <p:val>
                                            <p:strVal val="ppt_y"/>
                                          </p:val>
                                        </p:tav>
                                        <p:tav tm="100000">
                                          <p:val>
                                            <p:strVal val="0-ppt_h/2"/>
                                          </p:val>
                                        </p:tav>
                                      </p:tavLst>
                                    </p:anim>
                                    <p:set>
                                      <p:cBhvr>
                                        <p:cTn id="583" dur="1" fill="hold">
                                          <p:stCondLst>
                                            <p:cond delay="4999"/>
                                          </p:stCondLst>
                                        </p:cTn>
                                        <p:tgtEl>
                                          <p:spTgt spid="24"/>
                                        </p:tgtEl>
                                        <p:attrNameLst>
                                          <p:attrName>style.visibility</p:attrName>
                                        </p:attrNameLst>
                                      </p:cBhvr>
                                      <p:to>
                                        <p:strVal val="hidden"/>
                                      </p:to>
                                    </p:set>
                                  </p:childTnLst>
                                </p:cTn>
                              </p:par>
                              <p:par>
                                <p:cTn id="584" presetID="2" presetClass="exit" presetSubtype="3" fill="hold" nodeType="withEffect">
                                  <p:stCondLst>
                                    <p:cond delay="0"/>
                                  </p:stCondLst>
                                  <p:childTnLst>
                                    <p:anim calcmode="lin" valueType="num">
                                      <p:cBhvr additive="base">
                                        <p:cTn id="585" dur="5000"/>
                                        <p:tgtEl>
                                          <p:spTgt spid="25"/>
                                        </p:tgtEl>
                                        <p:attrNameLst>
                                          <p:attrName>ppt_x</p:attrName>
                                        </p:attrNameLst>
                                      </p:cBhvr>
                                      <p:tavLst>
                                        <p:tav tm="0">
                                          <p:val>
                                            <p:strVal val="ppt_x"/>
                                          </p:val>
                                        </p:tav>
                                        <p:tav tm="100000">
                                          <p:val>
                                            <p:strVal val="1+ppt_w/2"/>
                                          </p:val>
                                        </p:tav>
                                      </p:tavLst>
                                    </p:anim>
                                    <p:anim calcmode="lin" valueType="num">
                                      <p:cBhvr additive="base">
                                        <p:cTn id="586" dur="5000"/>
                                        <p:tgtEl>
                                          <p:spTgt spid="25"/>
                                        </p:tgtEl>
                                        <p:attrNameLst>
                                          <p:attrName>ppt_y</p:attrName>
                                        </p:attrNameLst>
                                      </p:cBhvr>
                                      <p:tavLst>
                                        <p:tav tm="0">
                                          <p:val>
                                            <p:strVal val="ppt_y"/>
                                          </p:val>
                                        </p:tav>
                                        <p:tav tm="100000">
                                          <p:val>
                                            <p:strVal val="0-ppt_h/2"/>
                                          </p:val>
                                        </p:tav>
                                      </p:tavLst>
                                    </p:anim>
                                    <p:set>
                                      <p:cBhvr>
                                        <p:cTn id="587" dur="1" fill="hold">
                                          <p:stCondLst>
                                            <p:cond delay="4999"/>
                                          </p:stCondLst>
                                        </p:cTn>
                                        <p:tgtEl>
                                          <p:spTgt spid="25"/>
                                        </p:tgtEl>
                                        <p:attrNameLst>
                                          <p:attrName>style.visibility</p:attrName>
                                        </p:attrNameLst>
                                      </p:cBhvr>
                                      <p:to>
                                        <p:strVal val="hidden"/>
                                      </p:to>
                                    </p:set>
                                  </p:childTnLst>
                                </p:cTn>
                              </p:par>
                              <p:par>
                                <p:cTn id="588" presetID="2" presetClass="exit" presetSubtype="3" fill="hold" nodeType="withEffect">
                                  <p:stCondLst>
                                    <p:cond delay="0"/>
                                  </p:stCondLst>
                                  <p:childTnLst>
                                    <p:anim calcmode="lin" valueType="num">
                                      <p:cBhvr additive="base">
                                        <p:cTn id="589" dur="5000"/>
                                        <p:tgtEl>
                                          <p:spTgt spid="26"/>
                                        </p:tgtEl>
                                        <p:attrNameLst>
                                          <p:attrName>ppt_x</p:attrName>
                                        </p:attrNameLst>
                                      </p:cBhvr>
                                      <p:tavLst>
                                        <p:tav tm="0">
                                          <p:val>
                                            <p:strVal val="ppt_x"/>
                                          </p:val>
                                        </p:tav>
                                        <p:tav tm="100000">
                                          <p:val>
                                            <p:strVal val="1+ppt_w/2"/>
                                          </p:val>
                                        </p:tav>
                                      </p:tavLst>
                                    </p:anim>
                                    <p:anim calcmode="lin" valueType="num">
                                      <p:cBhvr additive="base">
                                        <p:cTn id="590" dur="5000"/>
                                        <p:tgtEl>
                                          <p:spTgt spid="26"/>
                                        </p:tgtEl>
                                        <p:attrNameLst>
                                          <p:attrName>ppt_y</p:attrName>
                                        </p:attrNameLst>
                                      </p:cBhvr>
                                      <p:tavLst>
                                        <p:tav tm="0">
                                          <p:val>
                                            <p:strVal val="ppt_y"/>
                                          </p:val>
                                        </p:tav>
                                        <p:tav tm="100000">
                                          <p:val>
                                            <p:strVal val="0-ppt_h/2"/>
                                          </p:val>
                                        </p:tav>
                                      </p:tavLst>
                                    </p:anim>
                                    <p:set>
                                      <p:cBhvr>
                                        <p:cTn id="591" dur="1" fill="hold">
                                          <p:stCondLst>
                                            <p:cond delay="4999"/>
                                          </p:stCondLst>
                                        </p:cTn>
                                        <p:tgtEl>
                                          <p:spTgt spid="26"/>
                                        </p:tgtEl>
                                        <p:attrNameLst>
                                          <p:attrName>style.visibility</p:attrName>
                                        </p:attrNameLst>
                                      </p:cBhvr>
                                      <p:to>
                                        <p:strVal val="hidden"/>
                                      </p:to>
                                    </p:set>
                                  </p:childTnLst>
                                </p:cTn>
                              </p:par>
                              <p:par>
                                <p:cTn id="592" presetID="2" presetClass="exit" presetSubtype="2" fill="hold" nodeType="withEffect">
                                  <p:stCondLst>
                                    <p:cond delay="0"/>
                                  </p:stCondLst>
                                  <p:childTnLst>
                                    <p:anim calcmode="lin" valueType="num">
                                      <p:cBhvr additive="base">
                                        <p:cTn id="593" dur="5000"/>
                                        <p:tgtEl>
                                          <p:spTgt spid="8"/>
                                        </p:tgtEl>
                                        <p:attrNameLst>
                                          <p:attrName>ppt_x</p:attrName>
                                        </p:attrNameLst>
                                      </p:cBhvr>
                                      <p:tavLst>
                                        <p:tav tm="0">
                                          <p:val>
                                            <p:strVal val="ppt_x"/>
                                          </p:val>
                                        </p:tav>
                                        <p:tav tm="100000">
                                          <p:val>
                                            <p:strVal val="1+ppt_w/2"/>
                                          </p:val>
                                        </p:tav>
                                      </p:tavLst>
                                    </p:anim>
                                    <p:anim calcmode="lin" valueType="num">
                                      <p:cBhvr additive="base">
                                        <p:cTn id="594" dur="5000"/>
                                        <p:tgtEl>
                                          <p:spTgt spid="8"/>
                                        </p:tgtEl>
                                        <p:attrNameLst>
                                          <p:attrName>ppt_y</p:attrName>
                                        </p:attrNameLst>
                                      </p:cBhvr>
                                      <p:tavLst>
                                        <p:tav tm="0">
                                          <p:val>
                                            <p:strVal val="ppt_y"/>
                                          </p:val>
                                        </p:tav>
                                        <p:tav tm="100000">
                                          <p:val>
                                            <p:strVal val="ppt_y"/>
                                          </p:val>
                                        </p:tav>
                                      </p:tavLst>
                                    </p:anim>
                                    <p:set>
                                      <p:cBhvr>
                                        <p:cTn id="595" dur="1" fill="hold">
                                          <p:stCondLst>
                                            <p:cond delay="4999"/>
                                          </p:stCondLst>
                                        </p:cTn>
                                        <p:tgtEl>
                                          <p:spTgt spid="8"/>
                                        </p:tgtEl>
                                        <p:attrNameLst>
                                          <p:attrName>style.visibility</p:attrName>
                                        </p:attrNameLst>
                                      </p:cBhvr>
                                      <p:to>
                                        <p:strVal val="hidden"/>
                                      </p:to>
                                    </p:set>
                                  </p:childTnLst>
                                </p:cTn>
                              </p:par>
                              <p:par>
                                <p:cTn id="596" presetID="2" presetClass="exit" presetSubtype="2" fill="hold" nodeType="withEffect">
                                  <p:stCondLst>
                                    <p:cond delay="0"/>
                                  </p:stCondLst>
                                  <p:childTnLst>
                                    <p:anim calcmode="lin" valueType="num">
                                      <p:cBhvr additive="base">
                                        <p:cTn id="597" dur="5000"/>
                                        <p:tgtEl>
                                          <p:spTgt spid="12"/>
                                        </p:tgtEl>
                                        <p:attrNameLst>
                                          <p:attrName>ppt_x</p:attrName>
                                        </p:attrNameLst>
                                      </p:cBhvr>
                                      <p:tavLst>
                                        <p:tav tm="0">
                                          <p:val>
                                            <p:strVal val="ppt_x"/>
                                          </p:val>
                                        </p:tav>
                                        <p:tav tm="100000">
                                          <p:val>
                                            <p:strVal val="1+ppt_w/2"/>
                                          </p:val>
                                        </p:tav>
                                      </p:tavLst>
                                    </p:anim>
                                    <p:anim calcmode="lin" valueType="num">
                                      <p:cBhvr additive="base">
                                        <p:cTn id="598" dur="5000"/>
                                        <p:tgtEl>
                                          <p:spTgt spid="12"/>
                                        </p:tgtEl>
                                        <p:attrNameLst>
                                          <p:attrName>ppt_y</p:attrName>
                                        </p:attrNameLst>
                                      </p:cBhvr>
                                      <p:tavLst>
                                        <p:tav tm="0">
                                          <p:val>
                                            <p:strVal val="ppt_y"/>
                                          </p:val>
                                        </p:tav>
                                        <p:tav tm="100000">
                                          <p:val>
                                            <p:strVal val="ppt_y"/>
                                          </p:val>
                                        </p:tav>
                                      </p:tavLst>
                                    </p:anim>
                                    <p:set>
                                      <p:cBhvr>
                                        <p:cTn id="599" dur="1" fill="hold">
                                          <p:stCondLst>
                                            <p:cond delay="4999"/>
                                          </p:stCondLst>
                                        </p:cTn>
                                        <p:tgtEl>
                                          <p:spTgt spid="12"/>
                                        </p:tgtEl>
                                        <p:attrNameLst>
                                          <p:attrName>style.visibility</p:attrName>
                                        </p:attrNameLst>
                                      </p:cBhvr>
                                      <p:to>
                                        <p:strVal val="hidden"/>
                                      </p:to>
                                    </p:set>
                                  </p:childTnLst>
                                </p:cTn>
                              </p:par>
                              <p:par>
                                <p:cTn id="600" presetID="2" presetClass="exit" presetSubtype="2" fill="hold" nodeType="withEffect">
                                  <p:stCondLst>
                                    <p:cond delay="0"/>
                                  </p:stCondLst>
                                  <p:childTnLst>
                                    <p:anim calcmode="lin" valueType="num">
                                      <p:cBhvr additive="base">
                                        <p:cTn id="601" dur="5000"/>
                                        <p:tgtEl>
                                          <p:spTgt spid="16"/>
                                        </p:tgtEl>
                                        <p:attrNameLst>
                                          <p:attrName>ppt_x</p:attrName>
                                        </p:attrNameLst>
                                      </p:cBhvr>
                                      <p:tavLst>
                                        <p:tav tm="0">
                                          <p:val>
                                            <p:strVal val="ppt_x"/>
                                          </p:val>
                                        </p:tav>
                                        <p:tav tm="100000">
                                          <p:val>
                                            <p:strVal val="1+ppt_w/2"/>
                                          </p:val>
                                        </p:tav>
                                      </p:tavLst>
                                    </p:anim>
                                    <p:anim calcmode="lin" valueType="num">
                                      <p:cBhvr additive="base">
                                        <p:cTn id="602" dur="5000"/>
                                        <p:tgtEl>
                                          <p:spTgt spid="16"/>
                                        </p:tgtEl>
                                        <p:attrNameLst>
                                          <p:attrName>ppt_y</p:attrName>
                                        </p:attrNameLst>
                                      </p:cBhvr>
                                      <p:tavLst>
                                        <p:tav tm="0">
                                          <p:val>
                                            <p:strVal val="ppt_y"/>
                                          </p:val>
                                        </p:tav>
                                        <p:tav tm="100000">
                                          <p:val>
                                            <p:strVal val="ppt_y"/>
                                          </p:val>
                                        </p:tav>
                                      </p:tavLst>
                                    </p:anim>
                                    <p:set>
                                      <p:cBhvr>
                                        <p:cTn id="603" dur="1" fill="hold">
                                          <p:stCondLst>
                                            <p:cond delay="4999"/>
                                          </p:stCondLst>
                                        </p:cTn>
                                        <p:tgtEl>
                                          <p:spTgt spid="16"/>
                                        </p:tgtEl>
                                        <p:attrNameLst>
                                          <p:attrName>style.visibility</p:attrName>
                                        </p:attrNameLst>
                                      </p:cBhvr>
                                      <p:to>
                                        <p:strVal val="hidden"/>
                                      </p:to>
                                    </p:set>
                                  </p:childTnLst>
                                </p:cTn>
                              </p:par>
                              <p:par>
                                <p:cTn id="604" presetID="2" presetClass="exit" presetSubtype="2" fill="hold" nodeType="withEffect">
                                  <p:stCondLst>
                                    <p:cond delay="0"/>
                                  </p:stCondLst>
                                  <p:childTnLst>
                                    <p:anim calcmode="lin" valueType="num">
                                      <p:cBhvr additive="base">
                                        <p:cTn id="605" dur="5000"/>
                                        <p:tgtEl>
                                          <p:spTgt spid="17"/>
                                        </p:tgtEl>
                                        <p:attrNameLst>
                                          <p:attrName>ppt_x</p:attrName>
                                        </p:attrNameLst>
                                      </p:cBhvr>
                                      <p:tavLst>
                                        <p:tav tm="0">
                                          <p:val>
                                            <p:strVal val="ppt_x"/>
                                          </p:val>
                                        </p:tav>
                                        <p:tav tm="100000">
                                          <p:val>
                                            <p:strVal val="1+ppt_w/2"/>
                                          </p:val>
                                        </p:tav>
                                      </p:tavLst>
                                    </p:anim>
                                    <p:anim calcmode="lin" valueType="num">
                                      <p:cBhvr additive="base">
                                        <p:cTn id="606" dur="5000"/>
                                        <p:tgtEl>
                                          <p:spTgt spid="17"/>
                                        </p:tgtEl>
                                        <p:attrNameLst>
                                          <p:attrName>ppt_y</p:attrName>
                                        </p:attrNameLst>
                                      </p:cBhvr>
                                      <p:tavLst>
                                        <p:tav tm="0">
                                          <p:val>
                                            <p:strVal val="ppt_y"/>
                                          </p:val>
                                        </p:tav>
                                        <p:tav tm="100000">
                                          <p:val>
                                            <p:strVal val="ppt_y"/>
                                          </p:val>
                                        </p:tav>
                                      </p:tavLst>
                                    </p:anim>
                                    <p:set>
                                      <p:cBhvr>
                                        <p:cTn id="607" dur="1" fill="hold">
                                          <p:stCondLst>
                                            <p:cond delay="4999"/>
                                          </p:stCondLst>
                                        </p:cTn>
                                        <p:tgtEl>
                                          <p:spTgt spid="17"/>
                                        </p:tgtEl>
                                        <p:attrNameLst>
                                          <p:attrName>style.visibility</p:attrName>
                                        </p:attrNameLst>
                                      </p:cBhvr>
                                      <p:to>
                                        <p:strVal val="hidden"/>
                                      </p:to>
                                    </p:set>
                                  </p:childTnLst>
                                </p:cTn>
                              </p:par>
                              <p:par>
                                <p:cTn id="608" presetID="23" presetClass="entr" presetSubtype="288" fill="hold" nodeType="withEffect">
                                  <p:stCondLst>
                                    <p:cond delay="0"/>
                                  </p:stCondLst>
                                  <p:childTnLst>
                                    <p:set>
                                      <p:cBhvr>
                                        <p:cTn id="609" dur="1" fill="hold">
                                          <p:stCondLst>
                                            <p:cond delay="0"/>
                                          </p:stCondLst>
                                        </p:cTn>
                                        <p:tgtEl>
                                          <p:spTgt spid="4"/>
                                        </p:tgtEl>
                                        <p:attrNameLst>
                                          <p:attrName>style.visibility</p:attrName>
                                        </p:attrNameLst>
                                      </p:cBhvr>
                                      <p:to>
                                        <p:strVal val="visible"/>
                                      </p:to>
                                    </p:set>
                                    <p:anim calcmode="lin" valueType="num">
                                      <p:cBhvr>
                                        <p:cTn id="610" dur="5000" fill="hold"/>
                                        <p:tgtEl>
                                          <p:spTgt spid="4"/>
                                        </p:tgtEl>
                                        <p:attrNameLst>
                                          <p:attrName>ppt_w</p:attrName>
                                        </p:attrNameLst>
                                      </p:cBhvr>
                                      <p:tavLst>
                                        <p:tav tm="0">
                                          <p:val>
                                            <p:strVal val="4/3*#ppt_w"/>
                                          </p:val>
                                        </p:tav>
                                        <p:tav tm="100000">
                                          <p:val>
                                            <p:strVal val="#ppt_w"/>
                                          </p:val>
                                        </p:tav>
                                      </p:tavLst>
                                    </p:anim>
                                    <p:anim calcmode="lin" valueType="num">
                                      <p:cBhvr>
                                        <p:cTn id="611" dur="5000" fill="hold"/>
                                        <p:tgtEl>
                                          <p:spTgt spid="4"/>
                                        </p:tgtEl>
                                        <p:attrNameLst>
                                          <p:attrName>ppt_h</p:attrName>
                                        </p:attrNameLst>
                                      </p:cBhvr>
                                      <p:tavLst>
                                        <p:tav tm="0">
                                          <p:val>
                                            <p:strVal val="4/3*#ppt_h"/>
                                          </p:val>
                                        </p:tav>
                                        <p:tav tm="100000">
                                          <p:val>
                                            <p:strVal val="#ppt_h"/>
                                          </p:val>
                                        </p:tav>
                                      </p:tavLst>
                                    </p:anim>
                                  </p:childTnLst>
                                </p:cTn>
                              </p:par>
                              <p:par>
                                <p:cTn id="612" presetID="21" presetClass="entr" presetSubtype="8" fill="hold" nodeType="withEffect">
                                  <p:stCondLst>
                                    <p:cond delay="0"/>
                                  </p:stCondLst>
                                  <p:childTnLst>
                                    <p:set>
                                      <p:cBhvr>
                                        <p:cTn id="613" dur="1" fill="hold">
                                          <p:stCondLst>
                                            <p:cond delay="0"/>
                                          </p:stCondLst>
                                        </p:cTn>
                                        <p:tgtEl>
                                          <p:spTgt spid="4"/>
                                        </p:tgtEl>
                                        <p:attrNameLst>
                                          <p:attrName>style.visibility</p:attrName>
                                        </p:attrNameLst>
                                      </p:cBhvr>
                                      <p:to>
                                        <p:strVal val="visible"/>
                                      </p:to>
                                    </p:set>
                                    <p:animEffect transition="in" filter="wheel(8)">
                                      <p:cBhvr>
                                        <p:cTn id="614" dur="5000"/>
                                        <p:tgtEl>
                                          <p:spTgt spid="4"/>
                                        </p:tgtEl>
                                      </p:cBhvr>
                                    </p:animEffect>
                                  </p:childTnLst>
                                </p:cTn>
                              </p:par>
                            </p:childTnLst>
                          </p:cTn>
                        </p:par>
                        <p:par>
                          <p:cTn id="615" fill="hold">
                            <p:stCondLst>
                              <p:cond delay="5000"/>
                            </p:stCondLst>
                            <p:childTnLst>
                              <p:par>
                                <p:cTn id="616" presetID="15" presetClass="entr" presetSubtype="0" fill="hold" nodeType="afterEffect">
                                  <p:stCondLst>
                                    <p:cond delay="0"/>
                                  </p:stCondLst>
                                  <p:childTnLst>
                                    <p:set>
                                      <p:cBhvr>
                                        <p:cTn id="617" dur="1" fill="hold">
                                          <p:stCondLst>
                                            <p:cond delay="0"/>
                                          </p:stCondLst>
                                        </p:cTn>
                                        <p:tgtEl>
                                          <p:spTgt spid="15366"/>
                                        </p:tgtEl>
                                        <p:attrNameLst>
                                          <p:attrName>style.visibility</p:attrName>
                                        </p:attrNameLst>
                                      </p:cBhvr>
                                      <p:to>
                                        <p:strVal val="visible"/>
                                      </p:to>
                                    </p:set>
                                    <p:anim calcmode="lin" valueType="num">
                                      <p:cBhvr>
                                        <p:cTn id="618" dur="2000" fill="hold"/>
                                        <p:tgtEl>
                                          <p:spTgt spid="15366"/>
                                        </p:tgtEl>
                                        <p:attrNameLst>
                                          <p:attrName>ppt_w</p:attrName>
                                        </p:attrNameLst>
                                      </p:cBhvr>
                                      <p:tavLst>
                                        <p:tav tm="0">
                                          <p:val>
                                            <p:fltVal val="0"/>
                                          </p:val>
                                        </p:tav>
                                        <p:tav tm="100000">
                                          <p:val>
                                            <p:strVal val="#ppt_w"/>
                                          </p:val>
                                        </p:tav>
                                      </p:tavLst>
                                    </p:anim>
                                    <p:anim calcmode="lin" valueType="num">
                                      <p:cBhvr>
                                        <p:cTn id="619" dur="2000" fill="hold"/>
                                        <p:tgtEl>
                                          <p:spTgt spid="15366"/>
                                        </p:tgtEl>
                                        <p:attrNameLst>
                                          <p:attrName>ppt_h</p:attrName>
                                        </p:attrNameLst>
                                      </p:cBhvr>
                                      <p:tavLst>
                                        <p:tav tm="0">
                                          <p:val>
                                            <p:fltVal val="0"/>
                                          </p:val>
                                        </p:tav>
                                        <p:tav tm="100000">
                                          <p:val>
                                            <p:strVal val="#ppt_h"/>
                                          </p:val>
                                        </p:tav>
                                      </p:tavLst>
                                    </p:anim>
                                    <p:anim calcmode="lin" valueType="num">
                                      <p:cBhvr>
                                        <p:cTn id="620" dur="2000" fill="hold"/>
                                        <p:tgtEl>
                                          <p:spTgt spid="15366"/>
                                        </p:tgtEl>
                                        <p:attrNameLst>
                                          <p:attrName>ppt_x</p:attrName>
                                        </p:attrNameLst>
                                      </p:cBhvr>
                                      <p:tavLst>
                                        <p:tav tm="0" fmla="#ppt_x+(cos(-2*pi*(1-$))*-#ppt_x-sin(-2*pi*(1-$))*(1-#ppt_y))*(1-$)">
                                          <p:val>
                                            <p:fltVal val="0"/>
                                          </p:val>
                                        </p:tav>
                                        <p:tav tm="100000">
                                          <p:val>
                                            <p:fltVal val="1"/>
                                          </p:val>
                                        </p:tav>
                                      </p:tavLst>
                                    </p:anim>
                                    <p:anim calcmode="lin" valueType="num">
                                      <p:cBhvr>
                                        <p:cTn id="621" dur="2000" fill="hold"/>
                                        <p:tgtEl>
                                          <p:spTgt spid="15366"/>
                                        </p:tgtEl>
                                        <p:attrNameLst>
                                          <p:attrName>ppt_y</p:attrName>
                                        </p:attrNameLst>
                                      </p:cBhvr>
                                      <p:tavLst>
                                        <p:tav tm="0" fmla="#ppt_y+(sin(-2*pi*(1-$))*-#ppt_x+cos(-2*pi*(1-$))*(1-#ppt_y))*(1-$)">
                                          <p:val>
                                            <p:fltVal val="0"/>
                                          </p:val>
                                        </p:tav>
                                        <p:tav tm="100000">
                                          <p:val>
                                            <p:fltVal val="1"/>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9.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pic>
        <p:nvPicPr>
          <p:cNvPr id="4124" name="sound001.wav">
            <a:hlinkClick r:id="" action="ppaction://media"/>
          </p:cNvPr>
          <p:cNvPicPr>
            <a:picLocks noRot="1" noChangeAspect="1" noChangeArrowheads="1"/>
          </p:cNvPicPr>
          <p:nvPr>
            <a:audioFile r:link="rId1"/>
          </p:nvPr>
        </p:nvPicPr>
        <p:blipFill>
          <a:blip r:embed="rId4"/>
          <a:srcRect/>
          <a:stretch>
            <a:fillRect/>
          </a:stretch>
        </p:blipFill>
        <p:spPr bwMode="auto">
          <a:xfrm>
            <a:off x="4419600" y="3276600"/>
            <a:ext cx="304800" cy="304800"/>
          </a:xfrm>
          <a:prstGeom prst="rect">
            <a:avLst/>
          </a:prstGeom>
          <a:noFill/>
        </p:spPr>
      </p:pic>
      <p:sp>
        <p:nvSpPr>
          <p:cNvPr id="4100" name="Rectangle 4"/>
          <p:cNvSpPr>
            <a:spLocks noChangeArrowheads="1"/>
          </p:cNvSpPr>
          <p:nvPr/>
        </p:nvSpPr>
        <p:spPr bwMode="auto">
          <a:xfrm>
            <a:off x="0" y="1600200"/>
            <a:ext cx="9144000" cy="228600"/>
          </a:xfrm>
          <a:prstGeom prst="rect">
            <a:avLst/>
          </a:prstGeom>
          <a:solidFill>
            <a:schemeClr val="bg1"/>
          </a:solidFill>
          <a:ln w="19050">
            <a:solidFill>
              <a:srgbClr val="C0C0C0"/>
            </a:solidFill>
            <a:miter lim="800000"/>
            <a:headEnd/>
            <a:tailEnd/>
          </a:ln>
          <a:effectLst/>
        </p:spPr>
        <p:txBody>
          <a:bodyPr wrap="none" anchor="ctr"/>
          <a:lstStyle/>
          <a:p>
            <a:endParaRPr lang="es-ES"/>
          </a:p>
        </p:txBody>
      </p:sp>
      <p:sp>
        <p:nvSpPr>
          <p:cNvPr id="4101" name="Rectangle 5"/>
          <p:cNvSpPr>
            <a:spLocks noChangeArrowheads="1"/>
          </p:cNvSpPr>
          <p:nvPr/>
        </p:nvSpPr>
        <p:spPr bwMode="auto">
          <a:xfrm>
            <a:off x="0" y="1828800"/>
            <a:ext cx="9144000" cy="5029200"/>
          </a:xfrm>
          <a:prstGeom prst="rect">
            <a:avLst/>
          </a:prstGeom>
          <a:solidFill>
            <a:srgbClr val="B6E8FC"/>
          </a:solidFill>
          <a:ln w="9525">
            <a:noFill/>
            <a:miter lim="800000"/>
            <a:headEnd/>
            <a:tailEnd/>
          </a:ln>
          <a:effectLst/>
        </p:spPr>
        <p:txBody>
          <a:bodyPr wrap="none" anchor="ctr"/>
          <a:lstStyle/>
          <a:p>
            <a:pPr algn="ctr"/>
            <a:endParaRPr lang="es-ES"/>
          </a:p>
        </p:txBody>
      </p:sp>
      <p:pic>
        <p:nvPicPr>
          <p:cNvPr id="4103" name="Picture 7" descr="logo_grande">
            <a:hlinkClick r:id="rId5"/>
          </p:cNvPr>
          <p:cNvPicPr>
            <a:picLocks noChangeAspect="1" noChangeArrowheads="1"/>
          </p:cNvPicPr>
          <p:nvPr/>
        </p:nvPicPr>
        <p:blipFill>
          <a:blip r:embed="rId6"/>
          <a:srcRect/>
          <a:stretch>
            <a:fillRect/>
          </a:stretch>
        </p:blipFill>
        <p:spPr bwMode="auto">
          <a:xfrm>
            <a:off x="1981200" y="0"/>
            <a:ext cx="4876800" cy="1562100"/>
          </a:xfrm>
          <a:prstGeom prst="rect">
            <a:avLst/>
          </a:prstGeom>
          <a:noFill/>
        </p:spPr>
      </p:pic>
      <p:sp>
        <p:nvSpPr>
          <p:cNvPr id="4104" name="Text Box 8"/>
          <p:cNvSpPr txBox="1">
            <a:spLocks noChangeArrowheads="1"/>
          </p:cNvSpPr>
          <p:nvPr/>
        </p:nvSpPr>
        <p:spPr bwMode="auto">
          <a:xfrm>
            <a:off x="0" y="1905000"/>
            <a:ext cx="9144000" cy="2346325"/>
          </a:xfrm>
          <a:prstGeom prst="rect">
            <a:avLst/>
          </a:prstGeom>
          <a:noFill/>
          <a:ln w="9525">
            <a:noFill/>
            <a:miter lim="800000"/>
            <a:headEnd/>
            <a:tailEnd/>
          </a:ln>
          <a:effectLst/>
        </p:spPr>
        <p:txBody>
          <a:bodyPr>
            <a:spAutoFit/>
          </a:bodyPr>
          <a:lstStyle/>
          <a:p>
            <a:pPr algn="ctr">
              <a:spcBef>
                <a:spcPct val="50000"/>
              </a:spcBef>
            </a:pPr>
            <a:r>
              <a:rPr lang="es-ES" sz="6000" b="1">
                <a:latin typeface="Kristen ITC" pitchFamily="66" charset="0"/>
              </a:rPr>
              <a:t>¿Te ha gustado?</a:t>
            </a:r>
            <a:r>
              <a:rPr lang="es-ES" sz="4800">
                <a:latin typeface="Kristen ITC" pitchFamily="66" charset="0"/>
              </a:rPr>
              <a:t> </a:t>
            </a:r>
            <a:br>
              <a:rPr lang="es-ES" sz="4800">
                <a:latin typeface="Kristen ITC" pitchFamily="66" charset="0"/>
              </a:rPr>
            </a:br>
            <a:r>
              <a:rPr lang="es-ES" sz="4400">
                <a:latin typeface="Kristen ITC" pitchFamily="66" charset="0"/>
              </a:rPr>
              <a:t>Puedes ver más entrando </a:t>
            </a:r>
            <a:br>
              <a:rPr lang="es-ES" sz="4400">
                <a:latin typeface="Kristen ITC" pitchFamily="66" charset="0"/>
              </a:rPr>
            </a:br>
            <a:r>
              <a:rPr lang="es-ES" sz="4400" b="1">
                <a:solidFill>
                  <a:srgbClr val="40F903"/>
                </a:solidFill>
                <a:latin typeface="Kristen ITC" pitchFamily="66" charset="0"/>
                <a:hlinkClick r:id="rId5"/>
              </a:rPr>
              <a:t>Aquí</a:t>
            </a:r>
            <a:endParaRPr lang="es-ES" sz="4400" b="1">
              <a:solidFill>
                <a:srgbClr val="40F903"/>
              </a:solidFill>
              <a:latin typeface="Kristen ITC" pitchFamily="66" charset="0"/>
            </a:endParaRPr>
          </a:p>
        </p:txBody>
      </p:sp>
      <p:sp>
        <p:nvSpPr>
          <p:cNvPr id="4107" name="Text Box 11"/>
          <p:cNvSpPr txBox="1">
            <a:spLocks noChangeArrowheads="1"/>
          </p:cNvSpPr>
          <p:nvPr/>
        </p:nvSpPr>
        <p:spPr bwMode="auto">
          <a:xfrm>
            <a:off x="1143000" y="4724400"/>
            <a:ext cx="2667000" cy="1878013"/>
          </a:xfrm>
          <a:prstGeom prst="rect">
            <a:avLst/>
          </a:prstGeom>
          <a:noFill/>
          <a:ln w="19050">
            <a:noFill/>
            <a:prstDash val="sysDot"/>
            <a:miter lim="800000"/>
            <a:headEnd/>
            <a:tailEnd/>
          </a:ln>
          <a:effectLst/>
        </p:spPr>
        <p:txBody>
          <a:bodyPr>
            <a:spAutoFit/>
          </a:bodyPr>
          <a:lstStyle/>
          <a:p>
            <a:pPr algn="ctr">
              <a:spcBef>
                <a:spcPct val="50000"/>
              </a:spcBef>
            </a:pPr>
            <a:r>
              <a:rPr lang="es-ES_tradnl" b="1">
                <a:latin typeface="Kristen ITC" pitchFamily="66" charset="0"/>
              </a:rPr>
              <a:t>Además puedes recibir powerpoints en tu correo electrónico suscribiéndote aquí:</a:t>
            </a:r>
            <a:r>
              <a:rPr lang="es-ES_tradnl" b="1">
                <a:solidFill>
                  <a:srgbClr val="0066FF"/>
                </a:solidFill>
              </a:rPr>
              <a:t> </a:t>
            </a:r>
          </a:p>
          <a:p>
            <a:pPr>
              <a:spcBef>
                <a:spcPct val="50000"/>
              </a:spcBef>
            </a:pPr>
            <a:endParaRPr lang="es-ES" b="1">
              <a:solidFill>
                <a:srgbClr val="0066FF"/>
              </a:solidFill>
            </a:endParaRPr>
          </a:p>
        </p:txBody>
      </p:sp>
      <p:pic>
        <p:nvPicPr>
          <p:cNvPr id="4106" name="Picture 10" descr="email">
            <a:hlinkClick r:id="rId7"/>
          </p:cNvPr>
          <p:cNvPicPr>
            <a:picLocks noChangeAspect="1" noChangeArrowheads="1"/>
          </p:cNvPicPr>
          <p:nvPr/>
        </p:nvPicPr>
        <p:blipFill>
          <a:blip r:embed="rId8"/>
          <a:srcRect/>
          <a:stretch>
            <a:fillRect/>
          </a:stretch>
        </p:blipFill>
        <p:spPr bwMode="auto">
          <a:xfrm>
            <a:off x="5638800" y="4191000"/>
            <a:ext cx="2362200" cy="2362200"/>
          </a:xfrm>
          <a:prstGeom prst="rect">
            <a:avLst/>
          </a:prstGeom>
          <a:noFill/>
        </p:spPr>
      </p:pic>
      <p:pic>
        <p:nvPicPr>
          <p:cNvPr id="4113" name="Picture 17" descr="flechas-8"/>
          <p:cNvPicPr>
            <a:picLocks noChangeAspect="1" noChangeArrowheads="1"/>
          </p:cNvPicPr>
          <p:nvPr/>
        </p:nvPicPr>
        <p:blipFill>
          <a:blip r:embed="rId9"/>
          <a:srcRect/>
          <a:stretch>
            <a:fillRect/>
          </a:stretch>
        </p:blipFill>
        <p:spPr bwMode="auto">
          <a:xfrm>
            <a:off x="4038600" y="4876800"/>
            <a:ext cx="1219200" cy="990600"/>
          </a:xfrm>
          <a:prstGeom prst="rect">
            <a:avLst/>
          </a:prstGeom>
          <a:noFill/>
        </p:spPr>
      </p:pic>
      <p:pic>
        <p:nvPicPr>
          <p:cNvPr id="4117" name="Picture 21" descr="facebook-icon">
            <a:hlinkClick r:id="rId10"/>
          </p:cNvPr>
          <p:cNvPicPr>
            <a:picLocks noChangeAspect="1" noChangeArrowheads="1"/>
          </p:cNvPicPr>
          <p:nvPr/>
        </p:nvPicPr>
        <p:blipFill>
          <a:blip r:embed="rId11" cstate="print"/>
          <a:srcRect/>
          <a:stretch>
            <a:fillRect/>
          </a:stretch>
        </p:blipFill>
        <p:spPr bwMode="auto">
          <a:xfrm>
            <a:off x="0" y="2971800"/>
            <a:ext cx="533400" cy="533400"/>
          </a:xfrm>
          <a:prstGeom prst="rect">
            <a:avLst/>
          </a:prstGeom>
          <a:noFill/>
        </p:spPr>
      </p:pic>
      <p:pic>
        <p:nvPicPr>
          <p:cNvPr id="4118" name="Picture 22" descr="twitter-icon">
            <a:hlinkClick r:id="rId12"/>
          </p:cNvPr>
          <p:cNvPicPr>
            <a:picLocks noChangeAspect="1" noChangeArrowheads="1"/>
          </p:cNvPicPr>
          <p:nvPr/>
        </p:nvPicPr>
        <p:blipFill>
          <a:blip r:embed="rId13" cstate="print"/>
          <a:srcRect/>
          <a:stretch>
            <a:fillRect/>
          </a:stretch>
        </p:blipFill>
        <p:spPr bwMode="auto">
          <a:xfrm>
            <a:off x="0" y="3505200"/>
            <a:ext cx="533400" cy="533400"/>
          </a:xfrm>
          <a:prstGeom prst="rect">
            <a:avLst/>
          </a:prstGeom>
          <a:noFill/>
        </p:spPr>
      </p:pic>
      <p:pic>
        <p:nvPicPr>
          <p:cNvPr id="4119" name="Picture 23" descr="Web-Google-plus-Metro-icon">
            <a:hlinkClick r:id="rId14"/>
          </p:cNvPr>
          <p:cNvPicPr>
            <a:picLocks noChangeAspect="1" noChangeArrowheads="1"/>
          </p:cNvPicPr>
          <p:nvPr/>
        </p:nvPicPr>
        <p:blipFill>
          <a:blip r:embed="rId15" cstate="print"/>
          <a:srcRect/>
          <a:stretch>
            <a:fillRect/>
          </a:stretch>
        </p:blipFill>
        <p:spPr bwMode="auto">
          <a:xfrm>
            <a:off x="0" y="4038600"/>
            <a:ext cx="533400" cy="533400"/>
          </a:xfrm>
          <a:prstGeom prst="rect">
            <a:avLst/>
          </a:prstGeom>
          <a:noFill/>
        </p:spPr>
      </p:pic>
      <p:pic>
        <p:nvPicPr>
          <p:cNvPr id="4120" name="Picture 24" descr="vkontakte-256">
            <a:hlinkClick r:id="rId16"/>
          </p:cNvPr>
          <p:cNvPicPr>
            <a:picLocks noChangeAspect="1" noChangeArrowheads="1"/>
          </p:cNvPicPr>
          <p:nvPr/>
        </p:nvPicPr>
        <p:blipFill>
          <a:blip r:embed="rId17" cstate="print"/>
          <a:srcRect/>
          <a:stretch>
            <a:fillRect/>
          </a:stretch>
        </p:blipFill>
        <p:spPr bwMode="auto">
          <a:xfrm>
            <a:off x="0" y="4572000"/>
            <a:ext cx="533400" cy="533400"/>
          </a:xfrm>
          <a:prstGeom prst="rect">
            <a:avLst/>
          </a:prstGeom>
          <a:noFill/>
        </p:spPr>
      </p:pic>
      <p:sp>
        <p:nvSpPr>
          <p:cNvPr id="4122" name="Text Box 26"/>
          <p:cNvSpPr txBox="1">
            <a:spLocks noChangeArrowheads="1"/>
          </p:cNvSpPr>
          <p:nvPr/>
        </p:nvSpPr>
        <p:spPr bwMode="auto">
          <a:xfrm>
            <a:off x="0" y="6553200"/>
            <a:ext cx="9144000" cy="304800"/>
          </a:xfrm>
          <a:prstGeom prst="rect">
            <a:avLst/>
          </a:prstGeom>
          <a:solidFill>
            <a:srgbClr val="34495E"/>
          </a:solidFill>
          <a:ln w="9525">
            <a:noFill/>
            <a:miter lim="800000"/>
            <a:headEnd/>
            <a:tailEnd/>
          </a:ln>
          <a:effectLst/>
        </p:spPr>
        <p:txBody>
          <a:bodyPr>
            <a:spAutoFit/>
          </a:bodyPr>
          <a:lstStyle/>
          <a:p>
            <a:pPr algn="ctr">
              <a:spcBef>
                <a:spcPct val="50000"/>
              </a:spcBef>
            </a:pPr>
            <a:r>
              <a:rPr lang="es-ES" sz="1400">
                <a:solidFill>
                  <a:srgbClr val="40F903"/>
                </a:solidFill>
                <a:latin typeface="Kristen ITC" pitchFamily="66" charset="0"/>
              </a:rPr>
              <a:t>Esta presentación powerpoint ha sido creada y compartida única y exclusivamente para mispps.com</a:t>
            </a:r>
          </a:p>
        </p:txBody>
      </p:sp>
      <p:pic>
        <p:nvPicPr>
          <p:cNvPr id="4123" name="Picture 27" descr="slide0006_image010"/>
          <p:cNvPicPr>
            <a:picLocks noChangeAspect="1" noChangeArrowheads="1"/>
          </p:cNvPicPr>
          <p:nvPr/>
        </p:nvPicPr>
        <p:blipFill>
          <a:blip r:embed="rId18"/>
          <a:srcRect/>
          <a:stretch>
            <a:fillRect/>
          </a:stretch>
        </p:blipFill>
        <p:spPr bwMode="auto">
          <a:xfrm rot="-1506012">
            <a:off x="4114800" y="838200"/>
            <a:ext cx="4826000" cy="2108200"/>
          </a:xfrm>
          <a:prstGeom prst="rect">
            <a:avLst/>
          </a:prstGeom>
          <a:noFill/>
        </p:spPr>
      </p:pic>
    </p:spTree>
  </p:cSld>
  <p:clrMapOvr>
    <a:masterClrMapping/>
  </p:clrMapOvr>
  <p:transition spd="slow" advTm="14000">
    <p:fade thruBlk="1"/>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withEffect">
                                  <p:stCondLst>
                                    <p:cond delay="1500"/>
                                  </p:stCondLst>
                                  <p:childTnLst>
                                    <p:set>
                                      <p:cBhvr>
                                        <p:cTn id="6" dur="1" fill="hold">
                                          <p:stCondLst>
                                            <p:cond delay="0"/>
                                          </p:stCondLst>
                                        </p:cTn>
                                        <p:tgtEl>
                                          <p:spTgt spid="4123"/>
                                        </p:tgtEl>
                                        <p:attrNameLst>
                                          <p:attrName>style.visibility</p:attrName>
                                        </p:attrNameLst>
                                      </p:cBhvr>
                                      <p:to>
                                        <p:strVal val="visible"/>
                                      </p:to>
                                    </p:set>
                                  </p:childTnLst>
                                  <p:subTnLst>
                                    <p:audio>
                                      <p:cMediaNode>
                                        <p:cTn display="0" masterRel="sameClick">
                                          <p:stCondLst>
                                            <p:cond evt="begin" delay="0">
                                              <p:tn val="5"/>
                                            </p:cond>
                                          </p:stCondLst>
                                          <p:endCondLst>
                                            <p:cond evt="onStopAudio" delay="0">
                                              <p:tgtEl>
                                                <p:sldTgt/>
                                              </p:tgtEl>
                                            </p:cond>
                                          </p:endCondLst>
                                        </p:cTn>
                                        <p:tgtEl>
                                          <p:sndTgt r:embed="rId3" name="sound001.wav"/>
                                        </p:tgtEl>
                                      </p:cMediaNode>
                                    </p:audio>
                                  </p:subTnLst>
                                </p:cTn>
                              </p:par>
                            </p:childTnLst>
                          </p:cTn>
                        </p:par>
                      </p:childTnLst>
                    </p:cTn>
                  </p:par>
                </p:childTnLst>
              </p:cTn>
              <p:prevCondLst>
                <p:cond evt="onPrev" delay="0">
                  <p:tgtEl>
                    <p:sldTgt/>
                  </p:tgtEl>
                </p:cond>
              </p:prevCondLst>
              <p:nextCondLst>
                <p:cond evt="onNext" delay="0">
                  <p:tgtEl>
                    <p:sldTgt/>
                  </p:tgtEl>
                </p:cond>
              </p:nextCondLst>
            </p:seq>
            <p:audio>
              <p:cMediaNode vol="100000" showWhenStopped="0">
                <p:cTn id="7" fill="hold" display="0">
                  <p:stCondLst>
                    <p:cond delay="indefinite"/>
                  </p:stCondLst>
                  <p:endCondLst>
                    <p:cond evt="onNext" delay="0">
                      <p:tgtEl>
                        <p:sldTgt/>
                      </p:tgtEl>
                    </p:cond>
                    <p:cond evt="onPrev" delay="0">
                      <p:tgtEl>
                        <p:sldTgt/>
                      </p:tgtEl>
                    </p:cond>
                    <p:cond evt="onStopAudio" delay="0">
                      <p:tgtEl>
                        <p:sldTgt/>
                      </p:tgtEl>
                    </p:cond>
                  </p:endCondLst>
                </p:cTn>
                <p:tgtEl>
                  <p:spTgt spid="4124"/>
                </p:tgtEl>
              </p:cMediaNode>
            </p:audio>
          </p:childTnLst>
        </p:cTn>
      </p:par>
    </p:tnLst>
  </p:timing>
</p:sld>
</file>

<file path=ppt/theme/theme1.xml><?xml version="1.0" encoding="utf-8"?>
<a:theme xmlns:a="http://schemas.openxmlformats.org/drawingml/2006/main" name="- CONOCIENDO A LAS CEBRAS -">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emplate>- CONOCIENDO A LAS CEBRAS -</Template>
  <TotalTime>0</TotalTime>
  <Words>758</Words>
  <Application>Microsoft Office PowerPoint</Application>
  <PresentationFormat>Presentación en pantalla (4:3)</PresentationFormat>
  <Paragraphs>26</Paragraphs>
  <Slides>69</Slides>
  <Notes>0</Notes>
  <HiddenSlides>0</HiddenSlides>
  <MMClips>1</MMClips>
  <ScaleCrop>false</ScaleCrop>
  <HeadingPairs>
    <vt:vector size="4" baseType="variant">
      <vt:variant>
        <vt:lpstr>Tema</vt:lpstr>
      </vt:variant>
      <vt:variant>
        <vt:i4>2</vt:i4>
      </vt:variant>
      <vt:variant>
        <vt:lpstr>Títulos de diapositiva</vt:lpstr>
      </vt:variant>
      <vt:variant>
        <vt:i4>69</vt:i4>
      </vt:variant>
    </vt:vector>
  </HeadingPairs>
  <TitlesOfParts>
    <vt:vector size="71" baseType="lpstr">
      <vt:lpstr>- CONOCIENDO A LAS CEBRAS -</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lpstr>Diapositiva 42</vt:lpstr>
      <vt:lpstr>Diapositiva 43</vt:lpstr>
      <vt:lpstr>Diapositiva 44</vt:lpstr>
      <vt:lpstr>Diapositiva 45</vt:lpstr>
      <vt:lpstr>Diapositiva 46</vt:lpstr>
      <vt:lpstr>Diapositiva 47</vt:lpstr>
      <vt:lpstr>Diapositiva 48</vt:lpstr>
      <vt:lpstr>Diapositiva 49</vt:lpstr>
      <vt:lpstr>Diapositiva 50</vt:lpstr>
      <vt:lpstr>Diapositiva 51</vt:lpstr>
      <vt:lpstr>Diapositiva 52</vt:lpstr>
      <vt:lpstr>Diapositiva 53</vt:lpstr>
      <vt:lpstr>Diapositiva 54</vt:lpstr>
      <vt:lpstr>Diapositiva 55</vt:lpstr>
      <vt:lpstr>Diapositiva 56</vt:lpstr>
      <vt:lpstr>Diapositiva 57</vt:lpstr>
      <vt:lpstr>Diapositiva 58</vt:lpstr>
      <vt:lpstr>Diapositiva 59</vt:lpstr>
      <vt:lpstr>Diapositiva 60</vt:lpstr>
      <vt:lpstr>Diapositiva 61</vt:lpstr>
      <vt:lpstr>Diapositiva 62</vt:lpstr>
      <vt:lpstr>Diapositiva 63</vt:lpstr>
      <vt:lpstr>Diapositiva 64</vt:lpstr>
      <vt:lpstr>Diapositiva 65</vt:lpstr>
      <vt:lpstr>Diapositiva 66</vt:lpstr>
      <vt:lpstr>Diapositiva 67</vt:lpstr>
      <vt:lpstr>Diapositiva 68</vt:lpstr>
      <vt:lpstr>Diapositiva 69</vt:lpstr>
    </vt:vector>
  </TitlesOfParts>
  <Manager/>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lastModifiedBy/>
  <cp:revision>1</cp:revision>
  <dcterms:created xsi:type="dcterms:W3CDTF">2015-07-13T17:12:52Z</dcterms:created>
  <dcterms:modified xsi:type="dcterms:W3CDTF">2015-07-13T17:19:50Z</dcterms:modified>
</cp:coreProperties>
</file>